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87" r:id="rId1"/>
  </p:sldMasterIdLst>
  <p:notesMasterIdLst>
    <p:notesMasterId r:id="rId224"/>
  </p:notesMasterIdLst>
  <p:handoutMasterIdLst>
    <p:handoutMasterId r:id="rId225"/>
  </p:handoutMasterIdLst>
  <p:sldIdLst>
    <p:sldId id="256" r:id="rId2"/>
    <p:sldId id="497" r:id="rId3"/>
    <p:sldId id="499" r:id="rId4"/>
    <p:sldId id="500" r:id="rId5"/>
    <p:sldId id="501" r:id="rId6"/>
    <p:sldId id="535" r:id="rId7"/>
    <p:sldId id="543" r:id="rId8"/>
    <p:sldId id="546" r:id="rId9"/>
    <p:sldId id="545"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 id="353" r:id="rId94"/>
    <p:sldId id="354" r:id="rId95"/>
    <p:sldId id="355" r:id="rId96"/>
    <p:sldId id="356" r:id="rId97"/>
    <p:sldId id="369" r:id="rId98"/>
    <p:sldId id="370" r:id="rId99"/>
    <p:sldId id="371" r:id="rId100"/>
    <p:sldId id="372" r:id="rId101"/>
    <p:sldId id="373" r:id="rId102"/>
    <p:sldId id="374" r:id="rId103"/>
    <p:sldId id="375" r:id="rId104"/>
    <p:sldId id="376" r:id="rId105"/>
    <p:sldId id="377" r:id="rId106"/>
    <p:sldId id="378" r:id="rId107"/>
    <p:sldId id="379" r:id="rId108"/>
    <p:sldId id="380" r:id="rId109"/>
    <p:sldId id="381" r:id="rId110"/>
    <p:sldId id="382" r:id="rId111"/>
    <p:sldId id="383" r:id="rId112"/>
    <p:sldId id="384" r:id="rId113"/>
    <p:sldId id="385" r:id="rId114"/>
    <p:sldId id="386" r:id="rId115"/>
    <p:sldId id="387" r:id="rId116"/>
    <p:sldId id="388" r:id="rId117"/>
    <p:sldId id="389" r:id="rId118"/>
    <p:sldId id="390" r:id="rId119"/>
    <p:sldId id="391" r:id="rId120"/>
    <p:sldId id="392" r:id="rId121"/>
    <p:sldId id="393" r:id="rId122"/>
    <p:sldId id="394" r:id="rId123"/>
    <p:sldId id="395" r:id="rId124"/>
    <p:sldId id="396" r:id="rId125"/>
    <p:sldId id="397" r:id="rId126"/>
    <p:sldId id="398" r:id="rId127"/>
    <p:sldId id="399" r:id="rId128"/>
    <p:sldId id="400" r:id="rId129"/>
    <p:sldId id="401" r:id="rId130"/>
    <p:sldId id="402" r:id="rId131"/>
    <p:sldId id="403" r:id="rId132"/>
    <p:sldId id="404" r:id="rId133"/>
    <p:sldId id="405" r:id="rId134"/>
    <p:sldId id="406" r:id="rId135"/>
    <p:sldId id="407" r:id="rId136"/>
    <p:sldId id="409" r:id="rId137"/>
    <p:sldId id="410" r:id="rId138"/>
    <p:sldId id="411" r:id="rId139"/>
    <p:sldId id="412" r:id="rId140"/>
    <p:sldId id="413" r:id="rId141"/>
    <p:sldId id="414" r:id="rId142"/>
    <p:sldId id="415" r:id="rId143"/>
    <p:sldId id="416" r:id="rId144"/>
    <p:sldId id="417" r:id="rId145"/>
    <p:sldId id="418" r:id="rId146"/>
    <p:sldId id="419" r:id="rId147"/>
    <p:sldId id="420" r:id="rId148"/>
    <p:sldId id="421" r:id="rId149"/>
    <p:sldId id="422" r:id="rId150"/>
    <p:sldId id="423" r:id="rId151"/>
    <p:sldId id="424" r:id="rId152"/>
    <p:sldId id="425" r:id="rId153"/>
    <p:sldId id="426" r:id="rId154"/>
    <p:sldId id="427" r:id="rId155"/>
    <p:sldId id="428" r:id="rId156"/>
    <p:sldId id="429" r:id="rId157"/>
    <p:sldId id="430" r:id="rId158"/>
    <p:sldId id="431" r:id="rId159"/>
    <p:sldId id="432" r:id="rId160"/>
    <p:sldId id="433" r:id="rId161"/>
    <p:sldId id="434" r:id="rId162"/>
    <p:sldId id="435" r:id="rId163"/>
    <p:sldId id="436" r:id="rId164"/>
    <p:sldId id="437" r:id="rId165"/>
    <p:sldId id="438" r:id="rId166"/>
    <p:sldId id="439" r:id="rId167"/>
    <p:sldId id="440" r:id="rId168"/>
    <p:sldId id="441" r:id="rId169"/>
    <p:sldId id="442" r:id="rId170"/>
    <p:sldId id="443" r:id="rId171"/>
    <p:sldId id="444" r:id="rId172"/>
    <p:sldId id="445" r:id="rId173"/>
    <p:sldId id="446" r:id="rId174"/>
    <p:sldId id="447" r:id="rId175"/>
    <p:sldId id="448" r:id="rId176"/>
    <p:sldId id="449" r:id="rId177"/>
    <p:sldId id="450" r:id="rId178"/>
    <p:sldId id="451" r:id="rId179"/>
    <p:sldId id="452" r:id="rId180"/>
    <p:sldId id="453" r:id="rId181"/>
    <p:sldId id="454" r:id="rId182"/>
    <p:sldId id="455" r:id="rId183"/>
    <p:sldId id="456" r:id="rId184"/>
    <p:sldId id="457" r:id="rId185"/>
    <p:sldId id="458" r:id="rId186"/>
    <p:sldId id="459" r:id="rId187"/>
    <p:sldId id="460" r:id="rId188"/>
    <p:sldId id="461" r:id="rId189"/>
    <p:sldId id="462" r:id="rId190"/>
    <p:sldId id="463" r:id="rId191"/>
    <p:sldId id="464" r:id="rId192"/>
    <p:sldId id="465" r:id="rId193"/>
    <p:sldId id="466" r:id="rId194"/>
    <p:sldId id="467" r:id="rId195"/>
    <p:sldId id="468" r:id="rId196"/>
    <p:sldId id="469" r:id="rId197"/>
    <p:sldId id="470" r:id="rId198"/>
    <p:sldId id="471" r:id="rId199"/>
    <p:sldId id="472" r:id="rId200"/>
    <p:sldId id="473" r:id="rId201"/>
    <p:sldId id="474" r:id="rId202"/>
    <p:sldId id="475" r:id="rId203"/>
    <p:sldId id="476" r:id="rId204"/>
    <p:sldId id="477" r:id="rId205"/>
    <p:sldId id="478" r:id="rId206"/>
    <p:sldId id="479" r:id="rId207"/>
    <p:sldId id="480" r:id="rId208"/>
    <p:sldId id="481" r:id="rId209"/>
    <p:sldId id="482" r:id="rId210"/>
    <p:sldId id="483" r:id="rId211"/>
    <p:sldId id="484" r:id="rId212"/>
    <p:sldId id="485" r:id="rId213"/>
    <p:sldId id="486" r:id="rId214"/>
    <p:sldId id="487" r:id="rId215"/>
    <p:sldId id="488" r:id="rId216"/>
    <p:sldId id="489" r:id="rId217"/>
    <p:sldId id="490" r:id="rId218"/>
    <p:sldId id="491" r:id="rId219"/>
    <p:sldId id="495" r:id="rId220"/>
    <p:sldId id="493" r:id="rId221"/>
    <p:sldId id="494" r:id="rId222"/>
    <p:sldId id="536" r:id="rId223"/>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434" autoAdjust="0"/>
  </p:normalViewPr>
  <p:slideViewPr>
    <p:cSldViewPr>
      <p:cViewPr>
        <p:scale>
          <a:sx n="50" d="100"/>
          <a:sy n="50" d="100"/>
        </p:scale>
        <p:origin x="1956" y="498"/>
      </p:cViewPr>
      <p:guideLst>
        <p:guide orient="horz" pos="2880"/>
        <p:guide pos="2160"/>
      </p:guideLst>
    </p:cSldViewPr>
  </p:slideViewPr>
  <p:outlineViewPr>
    <p:cViewPr>
      <p:scale>
        <a:sx n="33" d="100"/>
        <a:sy n="33" d="100"/>
      </p:scale>
      <p:origin x="0" y="-8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theme" Target="theme/theme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tableStyles" Target="tableStyles.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handoutMaster" Target="handoutMasters/handout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notesMaster" Target="notesMasters/notesMaster1.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r>
              <a:rPr lang="es-MX" smtClean="0"/>
              <a:t>ghjhkjkjkj</a:t>
            </a:r>
            <a:endParaRPr lang="es-MX"/>
          </a:p>
        </p:txBody>
      </p:sp>
      <p:sp>
        <p:nvSpPr>
          <p:cNvPr id="3" name="2 Marcador de fecha"/>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fld id="{49341DF5-90DF-4038-A5AF-EAEC5FC47076}" type="datetimeFigureOut">
              <a:rPr lang="es-MX" smtClean="0"/>
              <a:t>24/03/2014</a:t>
            </a:fld>
            <a:endParaRPr lang="es-MX"/>
          </a:p>
        </p:txBody>
      </p:sp>
      <p:sp>
        <p:nvSpPr>
          <p:cNvPr id="4" name="3 Marcador de pie de página"/>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vl1pPr>
          </a:lstStyle>
          <a:p>
            <a:endParaRPr lang="es-MX"/>
          </a:p>
        </p:txBody>
      </p:sp>
      <p:sp>
        <p:nvSpPr>
          <p:cNvPr id="5" name="4 Marcador de número de diapositiva"/>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a:lvl1pPr>
          </a:lstStyle>
          <a:p>
            <a:fld id="{3130BC34-BDB0-46E4-BFBF-23EC0AFF0E10}" type="slidenum">
              <a:rPr lang="es-MX" smtClean="0"/>
              <a:t>‹Nº›</a:t>
            </a:fld>
            <a:endParaRPr lang="es-MX"/>
          </a:p>
        </p:txBody>
      </p:sp>
    </p:spTree>
    <p:extLst>
      <p:ext uri="{BB962C8B-B14F-4D97-AF65-F5344CB8AC3E}">
        <p14:creationId xmlns:p14="http://schemas.microsoft.com/office/powerpoint/2010/main" val="123467420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r>
              <a:rPr lang="es-MX" smtClean="0"/>
              <a:t>ghjhkjkjkj</a:t>
            </a:r>
            <a:endParaRPr lang="es-MX"/>
          </a:p>
        </p:txBody>
      </p:sp>
      <p:sp>
        <p:nvSpPr>
          <p:cNvPr id="3" name="2 Marcador de fecha"/>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AFEA0D1C-B55D-4658-9761-3B965DF7DDCD}" type="datetimeFigureOut">
              <a:rPr lang="es-MX" smtClean="0"/>
              <a:t>24/03/2014</a:t>
            </a:fld>
            <a:endParaRPr lang="es-MX"/>
          </a:p>
        </p:txBody>
      </p:sp>
      <p:sp>
        <p:nvSpPr>
          <p:cNvPr id="4" name="3 Marcador de imagen de diapositiva"/>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C248E301-982F-427B-8161-DBE3FC116222}" type="slidenum">
              <a:rPr lang="es-MX" smtClean="0"/>
              <a:t>‹Nº›</a:t>
            </a:fld>
            <a:endParaRPr lang="es-MX"/>
          </a:p>
        </p:txBody>
      </p:sp>
    </p:spTree>
    <p:extLst>
      <p:ext uri="{BB962C8B-B14F-4D97-AF65-F5344CB8AC3E}">
        <p14:creationId xmlns:p14="http://schemas.microsoft.com/office/powerpoint/2010/main" val="161496202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C248E301-982F-427B-8161-DBE3FC116222}" type="slidenum">
              <a:rPr lang="es-MX" smtClean="0"/>
              <a:t>1</a:t>
            </a:fld>
            <a:endParaRPr lang="es-MX"/>
          </a:p>
        </p:txBody>
      </p:sp>
    </p:spTree>
    <p:extLst>
      <p:ext uri="{BB962C8B-B14F-4D97-AF65-F5344CB8AC3E}">
        <p14:creationId xmlns:p14="http://schemas.microsoft.com/office/powerpoint/2010/main" val="1081346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pie de página"/>
          <p:cNvSpPr>
            <a:spLocks noGrp="1"/>
          </p:cNvSpPr>
          <p:nvPr>
            <p:ph type="ftr" sz="quarter" idx="10"/>
          </p:nvPr>
        </p:nvSpPr>
        <p:spPr/>
        <p:txBody>
          <a:bodyPr/>
          <a:lstStyle/>
          <a:p>
            <a:endParaRPr lang="es-MX"/>
          </a:p>
        </p:txBody>
      </p:sp>
      <p:sp>
        <p:nvSpPr>
          <p:cNvPr id="5" name="4 Marcador de número de diapositiva"/>
          <p:cNvSpPr>
            <a:spLocks noGrp="1"/>
          </p:cNvSpPr>
          <p:nvPr>
            <p:ph type="sldNum" sz="quarter" idx="11"/>
          </p:nvPr>
        </p:nvSpPr>
        <p:spPr/>
        <p:txBody>
          <a:bodyPr/>
          <a:lstStyle/>
          <a:p>
            <a:fld id="{C248E301-982F-427B-8161-DBE3FC116222}" type="slidenum">
              <a:rPr lang="es-MX" smtClean="0"/>
              <a:t>2</a:t>
            </a:fld>
            <a:endParaRPr lang="es-MX"/>
          </a:p>
        </p:txBody>
      </p:sp>
    </p:spTree>
    <p:extLst>
      <p:ext uri="{BB962C8B-B14F-4D97-AF65-F5344CB8AC3E}">
        <p14:creationId xmlns:p14="http://schemas.microsoft.com/office/powerpoint/2010/main" val="3155794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pie de página"/>
          <p:cNvSpPr>
            <a:spLocks noGrp="1"/>
          </p:cNvSpPr>
          <p:nvPr>
            <p:ph type="ftr" sz="quarter" idx="10"/>
          </p:nvPr>
        </p:nvSpPr>
        <p:spPr/>
        <p:txBody>
          <a:bodyPr/>
          <a:lstStyle/>
          <a:p>
            <a:endParaRPr lang="es-MX"/>
          </a:p>
        </p:txBody>
      </p:sp>
      <p:sp>
        <p:nvSpPr>
          <p:cNvPr id="5" name="4 Marcador de número de diapositiva"/>
          <p:cNvSpPr>
            <a:spLocks noGrp="1"/>
          </p:cNvSpPr>
          <p:nvPr>
            <p:ph type="sldNum" sz="quarter" idx="11"/>
          </p:nvPr>
        </p:nvSpPr>
        <p:spPr/>
        <p:txBody>
          <a:bodyPr/>
          <a:lstStyle/>
          <a:p>
            <a:fld id="{C248E301-982F-427B-8161-DBE3FC116222}" type="slidenum">
              <a:rPr lang="es-MX" smtClean="0"/>
              <a:t>3</a:t>
            </a:fld>
            <a:endParaRPr lang="es-MX"/>
          </a:p>
        </p:txBody>
      </p:sp>
    </p:spTree>
    <p:extLst>
      <p:ext uri="{BB962C8B-B14F-4D97-AF65-F5344CB8AC3E}">
        <p14:creationId xmlns:p14="http://schemas.microsoft.com/office/powerpoint/2010/main" val="183371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pie de página 3"/>
          <p:cNvSpPr>
            <a:spLocks noGrp="1"/>
          </p:cNvSpPr>
          <p:nvPr>
            <p:ph type="ftr" sz="quarter" idx="10"/>
          </p:nvPr>
        </p:nvSpPr>
        <p:spPr/>
        <p:txBody>
          <a:bodyPr/>
          <a:lstStyle/>
          <a:p>
            <a:endParaRPr lang="es-MX"/>
          </a:p>
        </p:txBody>
      </p:sp>
      <p:sp>
        <p:nvSpPr>
          <p:cNvPr id="5" name="Marcador de número de diapositiva 4"/>
          <p:cNvSpPr>
            <a:spLocks noGrp="1"/>
          </p:cNvSpPr>
          <p:nvPr>
            <p:ph type="sldNum" sz="quarter" idx="11"/>
          </p:nvPr>
        </p:nvSpPr>
        <p:spPr/>
        <p:txBody>
          <a:bodyPr/>
          <a:lstStyle/>
          <a:p>
            <a:fld id="{C248E301-982F-427B-8161-DBE3FC116222}" type="slidenum">
              <a:rPr lang="es-MX" smtClean="0"/>
              <a:t>12</a:t>
            </a:fld>
            <a:endParaRPr lang="es-MX"/>
          </a:p>
        </p:txBody>
      </p:sp>
    </p:spTree>
    <p:extLst>
      <p:ext uri="{BB962C8B-B14F-4D97-AF65-F5344CB8AC3E}">
        <p14:creationId xmlns:p14="http://schemas.microsoft.com/office/powerpoint/2010/main" val="1583660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C248E301-982F-427B-8161-DBE3FC116222}" type="slidenum">
              <a:rPr lang="es-MX" smtClean="0"/>
              <a:t>17</a:t>
            </a:fld>
            <a:endParaRPr lang="es-MX"/>
          </a:p>
        </p:txBody>
      </p:sp>
      <p:sp>
        <p:nvSpPr>
          <p:cNvPr id="5" name="4 Marcador de pie de página"/>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30911780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5801052" y="5410202"/>
            <a:ext cx="2057400" cy="365125"/>
          </a:xfrm>
        </p:spPr>
        <p:txBody>
          <a:bodyPr/>
          <a:lstStyle/>
          <a:p>
            <a:fld id="{90CA29C1-3BDE-444F-876B-F88816493952}" type="datetime1">
              <a:rPr lang="en-US" smtClean="0"/>
              <a:t>3/24/2014</a:t>
            </a:fld>
            <a:endParaRPr lang="en-US"/>
          </a:p>
        </p:txBody>
      </p:sp>
      <p:sp>
        <p:nvSpPr>
          <p:cNvPr id="5" name="Footer Placeholder 4"/>
          <p:cNvSpPr>
            <a:spLocks noGrp="1"/>
          </p:cNvSpPr>
          <p:nvPr>
            <p:ph type="ftr" sz="quarter" idx="11"/>
          </p:nvPr>
        </p:nvSpPr>
        <p:spPr>
          <a:xfrm>
            <a:off x="1900237" y="5410202"/>
            <a:ext cx="3843665" cy="365125"/>
          </a:xfrm>
        </p:spPr>
        <p:txBody>
          <a:bodyPr/>
          <a:lstStyle/>
          <a:p>
            <a:pPr marL="12700">
              <a:lnSpc>
                <a:spcPct val="100000"/>
              </a:lnSpc>
            </a:pPr>
            <a:r>
              <a:rPr lang="es-ES" spc="-20" smtClean="0"/>
              <a:t>ITPuebla-Protecciones de Sistemas Eléctricos de Potencia </a:t>
            </a:r>
            <a:endParaRPr lang="en-US" spc="-15" dirty="0"/>
          </a:p>
        </p:txBody>
      </p:sp>
      <p:sp>
        <p:nvSpPr>
          <p:cNvPr id="6" name="Slide Number Placeholder 5"/>
          <p:cNvSpPr>
            <a:spLocks noGrp="1"/>
          </p:cNvSpPr>
          <p:nvPr>
            <p:ph type="sldNum" sz="quarter" idx="12"/>
          </p:nvPr>
        </p:nvSpPr>
        <p:spPr>
          <a:xfrm>
            <a:off x="7915603" y="5410200"/>
            <a:ext cx="578317" cy="365125"/>
          </a:xfrm>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3937556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es-ES" smtClean="0"/>
              <a:t>Haga clic para modificar el estilo de título del patrón</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9" name="Date Placeholder 3"/>
          <p:cNvSpPr>
            <a:spLocks noGrp="1"/>
          </p:cNvSpPr>
          <p:nvPr>
            <p:ph type="dt" sz="half" idx="10"/>
          </p:nvPr>
        </p:nvSpPr>
        <p:spPr>
          <a:xfrm>
            <a:off x="5592691" y="5883277"/>
            <a:ext cx="2057400" cy="365125"/>
          </a:xfrm>
        </p:spPr>
        <p:txBody>
          <a:bodyPr/>
          <a:lstStyle/>
          <a:p>
            <a:fld id="{97FF5C75-CBE9-4336-BDC2-99EAED0015D2}" type="datetime1">
              <a:rPr lang="en-US" smtClean="0"/>
              <a:t>3/24/2014</a:t>
            </a:fld>
            <a:endParaRPr lang="en-US"/>
          </a:p>
        </p:txBody>
      </p:sp>
      <p:sp>
        <p:nvSpPr>
          <p:cNvPr id="50" name="Footer Placeholder 4"/>
          <p:cNvSpPr>
            <a:spLocks noGrp="1"/>
          </p:cNvSpPr>
          <p:nvPr>
            <p:ph type="ftr" sz="quarter" idx="11"/>
          </p:nvPr>
        </p:nvSpPr>
        <p:spPr>
          <a:xfrm>
            <a:off x="856059" y="5883276"/>
            <a:ext cx="4679482" cy="365125"/>
          </a:xfrm>
        </p:spPr>
        <p:txBody>
          <a:bodyPr/>
          <a:lstStyle/>
          <a:p>
            <a:pPr marL="12700">
              <a:lnSpc>
                <a:spcPct val="100000"/>
              </a:lnSpc>
            </a:pPr>
            <a:r>
              <a:rPr lang="es-ES" spc="-20" smtClean="0"/>
              <a:t>ITPuebla-Protecciones de Sistemas Eléctricos de Potencia </a:t>
            </a:r>
            <a:endParaRPr lang="en-US" spc="-15" dirty="0"/>
          </a:p>
        </p:txBody>
      </p:sp>
      <p:sp>
        <p:nvSpPr>
          <p:cNvPr id="51" name="Slide Number Placeholder 5"/>
          <p:cNvSpPr>
            <a:spLocks noGrp="1"/>
          </p:cNvSpPr>
          <p:nvPr>
            <p:ph type="sldNum" sz="quarter" idx="12"/>
          </p:nvPr>
        </p:nvSpPr>
        <p:spPr>
          <a:xfrm>
            <a:off x="7707241" y="5883275"/>
            <a:ext cx="578317" cy="365125"/>
          </a:xfrm>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2927938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8DD9BA6-61D1-4517-A35B-ABF6705781A1}" type="datetime1">
              <a:rPr lang="en-US" smtClean="0"/>
              <a:t>3/24/2014</a:t>
            </a:fld>
            <a:endParaRPr lang="en-US"/>
          </a:p>
        </p:txBody>
      </p:sp>
      <p:sp>
        <p:nvSpPr>
          <p:cNvPr id="5" name="Footer Placeholder 4"/>
          <p:cNvSpPr>
            <a:spLocks noGrp="1"/>
          </p:cNvSpPr>
          <p:nvPr>
            <p:ph type="ftr" sz="quarter" idx="11"/>
          </p:nvPr>
        </p:nvSpPr>
        <p:spPr/>
        <p:txBody>
          <a:bodyPr/>
          <a:lstStyle/>
          <a:p>
            <a:pPr marL="12700">
              <a:lnSpc>
                <a:spcPct val="100000"/>
              </a:lnSpc>
            </a:pPr>
            <a:r>
              <a:rPr lang="es-ES" spc="-20" smtClean="0"/>
              <a:t>ITPuebla-Protecciones de Sistemas Eléctricos de Potencia </a:t>
            </a:r>
            <a:endParaRPr lang="en-US" spc="-15" dirty="0"/>
          </a:p>
        </p:txBody>
      </p:sp>
      <p:sp>
        <p:nvSpPr>
          <p:cNvPr id="6" name="Slide Number Placeholder 5"/>
          <p:cNvSpPr>
            <a:spLocks noGrp="1"/>
          </p:cNvSpPr>
          <p:nvPr>
            <p:ph type="sldNum" sz="quarter" idx="12"/>
          </p:nvPr>
        </p:nvSpPr>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3448426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C27467EE-354A-4AEA-A0D5-C219645417B6}" type="datetime1">
              <a:rPr lang="en-US" smtClean="0"/>
              <a:t>3/24/2014</a:t>
            </a:fld>
            <a:endParaRPr lang="en-US"/>
          </a:p>
        </p:txBody>
      </p:sp>
      <p:sp>
        <p:nvSpPr>
          <p:cNvPr id="6" name="Footer Placeholder 5"/>
          <p:cNvSpPr>
            <a:spLocks noGrp="1"/>
          </p:cNvSpPr>
          <p:nvPr>
            <p:ph type="ftr" sz="quarter" idx="11"/>
          </p:nvPr>
        </p:nvSpPr>
        <p:spPr/>
        <p:txBody>
          <a:bodyPr/>
          <a:lstStyle/>
          <a:p>
            <a:pPr marL="12700">
              <a:lnSpc>
                <a:spcPct val="100000"/>
              </a:lnSpc>
            </a:pPr>
            <a:r>
              <a:rPr lang="es-ES" spc="-20" smtClean="0"/>
              <a:t>ITPuebla-Protecciones de Sistemas Eléctricos de Potencia </a:t>
            </a:r>
            <a:endParaRPr lang="en-US" spc="-15" dirty="0"/>
          </a:p>
        </p:txBody>
      </p:sp>
      <p:sp>
        <p:nvSpPr>
          <p:cNvPr id="7" name="Slide Number Placeholder 6"/>
          <p:cNvSpPr>
            <a:spLocks noGrp="1"/>
          </p:cNvSpPr>
          <p:nvPr>
            <p:ph type="sldNum" sz="quarter" idx="12"/>
          </p:nvPr>
        </p:nvSpPr>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786893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856058" y="3073398"/>
            <a:ext cx="3658793" cy="271780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3073398"/>
            <a:ext cx="3656408" cy="271780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31E082B8-EE5E-4EEA-98CA-B9FE2DC5F4A7}" type="datetime1">
              <a:rPr lang="en-US" smtClean="0"/>
              <a:t>3/24/2014</a:t>
            </a:fld>
            <a:endParaRPr lang="en-US"/>
          </a:p>
        </p:txBody>
      </p:sp>
      <p:sp>
        <p:nvSpPr>
          <p:cNvPr id="8" name="Footer Placeholder 7"/>
          <p:cNvSpPr>
            <a:spLocks noGrp="1"/>
          </p:cNvSpPr>
          <p:nvPr>
            <p:ph type="ftr" sz="quarter" idx="11"/>
          </p:nvPr>
        </p:nvSpPr>
        <p:spPr/>
        <p:txBody>
          <a:bodyPr/>
          <a:lstStyle/>
          <a:p>
            <a:pPr marL="12700">
              <a:lnSpc>
                <a:spcPct val="100000"/>
              </a:lnSpc>
            </a:pPr>
            <a:r>
              <a:rPr lang="es-ES" spc="-20" smtClean="0"/>
              <a:t>ITPuebla-Protecciones de Sistemas Eléctricos de Potencia </a:t>
            </a:r>
            <a:endParaRPr lang="en-US" spc="-15" dirty="0"/>
          </a:p>
        </p:txBody>
      </p:sp>
      <p:sp>
        <p:nvSpPr>
          <p:cNvPr id="9" name="Slide Number Placeholder 8"/>
          <p:cNvSpPr>
            <a:spLocks noGrp="1"/>
          </p:cNvSpPr>
          <p:nvPr>
            <p:ph type="sldNum" sz="quarter" idx="12"/>
          </p:nvPr>
        </p:nvSpPr>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86515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D579D30B-8B65-4FDA-A376-D373E866FE19}" type="datetime1">
              <a:rPr lang="en-US" smtClean="0"/>
              <a:t>3/24/2014</a:t>
            </a:fld>
            <a:endParaRPr lang="en-US"/>
          </a:p>
        </p:txBody>
      </p:sp>
      <p:sp>
        <p:nvSpPr>
          <p:cNvPr id="4" name="Footer Placeholder 3"/>
          <p:cNvSpPr>
            <a:spLocks noGrp="1"/>
          </p:cNvSpPr>
          <p:nvPr>
            <p:ph type="ftr" sz="quarter" idx="11"/>
          </p:nvPr>
        </p:nvSpPr>
        <p:spPr/>
        <p:txBody>
          <a:bodyPr/>
          <a:lstStyle/>
          <a:p>
            <a:pPr marL="12700">
              <a:lnSpc>
                <a:spcPct val="100000"/>
              </a:lnSpc>
            </a:pPr>
            <a:r>
              <a:rPr lang="es-ES" spc="-20" smtClean="0"/>
              <a:t>ITPuebla-Protecciones de Sistemas Eléctricos de Potencia </a:t>
            </a:r>
            <a:endParaRPr lang="en-US" spc="-15" dirty="0"/>
          </a:p>
        </p:txBody>
      </p:sp>
      <p:sp>
        <p:nvSpPr>
          <p:cNvPr id="5" name="Slide Number Placeholder 4"/>
          <p:cNvSpPr>
            <a:spLocks noGrp="1"/>
          </p:cNvSpPr>
          <p:nvPr>
            <p:ph type="sldNum" sz="quarter" idx="12"/>
          </p:nvPr>
        </p:nvSpPr>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2628131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51DFB-84C2-45C3-9B21-DB10AC841E3E}" type="datetime1">
              <a:rPr lang="en-US" smtClean="0"/>
              <a:t>3/24/2014</a:t>
            </a:fld>
            <a:endParaRPr lang="en-US"/>
          </a:p>
        </p:txBody>
      </p:sp>
      <p:sp>
        <p:nvSpPr>
          <p:cNvPr id="3" name="Footer Placeholder 2"/>
          <p:cNvSpPr>
            <a:spLocks noGrp="1"/>
          </p:cNvSpPr>
          <p:nvPr>
            <p:ph type="ftr" sz="quarter" idx="11"/>
          </p:nvPr>
        </p:nvSpPr>
        <p:spPr/>
        <p:txBody>
          <a:bodyPr/>
          <a:lstStyle/>
          <a:p>
            <a:pPr marL="12700">
              <a:lnSpc>
                <a:spcPct val="100000"/>
              </a:lnSpc>
            </a:pPr>
            <a:r>
              <a:rPr lang="es-ES" spc="-20" smtClean="0"/>
              <a:t>ITPuebla-Protecciones de Sistemas Eléctricos de Potencia </a:t>
            </a:r>
            <a:endParaRPr lang="en-US" spc="-15" dirty="0"/>
          </a:p>
        </p:txBody>
      </p:sp>
      <p:sp>
        <p:nvSpPr>
          <p:cNvPr id="4" name="Slide Number Placeholder 3"/>
          <p:cNvSpPr>
            <a:spLocks noGrp="1"/>
          </p:cNvSpPr>
          <p:nvPr>
            <p:ph type="sldNum" sz="quarter" idx="12"/>
          </p:nvPr>
        </p:nvSpPr>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1543010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7BB6619-C0A9-4600-A5DD-F32162DF3530}" type="datetime1">
              <a:rPr lang="en-US" smtClean="0"/>
              <a:t>3/24/2014</a:t>
            </a:fld>
            <a:endParaRPr lang="en-US"/>
          </a:p>
        </p:txBody>
      </p:sp>
      <p:sp>
        <p:nvSpPr>
          <p:cNvPr id="6" name="Footer Placeholder 5"/>
          <p:cNvSpPr>
            <a:spLocks noGrp="1"/>
          </p:cNvSpPr>
          <p:nvPr>
            <p:ph type="ftr" sz="quarter" idx="11"/>
          </p:nvPr>
        </p:nvSpPr>
        <p:spPr/>
        <p:txBody>
          <a:bodyPr/>
          <a:lstStyle/>
          <a:p>
            <a:pPr marL="12700">
              <a:lnSpc>
                <a:spcPct val="100000"/>
              </a:lnSpc>
            </a:pPr>
            <a:r>
              <a:rPr lang="es-ES" spc="-20" smtClean="0"/>
              <a:t>ITPuebla-Protecciones de Sistemas Eléctricos de Potencia </a:t>
            </a:r>
            <a:endParaRPr lang="en-US" spc="-15" dirty="0"/>
          </a:p>
        </p:txBody>
      </p:sp>
      <p:sp>
        <p:nvSpPr>
          <p:cNvPr id="7" name="Slide Number Placeholder 6"/>
          <p:cNvSpPr>
            <a:spLocks noGrp="1"/>
          </p:cNvSpPr>
          <p:nvPr>
            <p:ph type="sldNum" sz="quarter" idx="12"/>
          </p:nvPr>
        </p:nvSpPr>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758902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es-ES" smtClean="0"/>
              <a:t>Haga clic en el icono para agregar una imagen</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E25E2E78-39B6-48A9-A5A9-97BF78CCDD2B}" type="datetime1">
              <a:rPr lang="en-US" smtClean="0"/>
              <a:t>3/24/2014</a:t>
            </a:fld>
            <a:endParaRPr lang="en-US"/>
          </a:p>
        </p:txBody>
      </p:sp>
      <p:sp>
        <p:nvSpPr>
          <p:cNvPr id="6" name="Footer Placeholder 5"/>
          <p:cNvSpPr>
            <a:spLocks noGrp="1"/>
          </p:cNvSpPr>
          <p:nvPr>
            <p:ph type="ftr" sz="quarter" idx="11"/>
          </p:nvPr>
        </p:nvSpPr>
        <p:spPr/>
        <p:txBody>
          <a:bodyPr/>
          <a:lstStyle/>
          <a:p>
            <a:pPr marL="12700">
              <a:lnSpc>
                <a:spcPct val="100000"/>
              </a:lnSpc>
            </a:pPr>
            <a:r>
              <a:rPr lang="es-ES" spc="-20" smtClean="0"/>
              <a:t>ITPuebla-Protecciones de Sistemas Eléctricos de Potencia </a:t>
            </a:r>
            <a:endParaRPr lang="en-US" spc="-15" dirty="0"/>
          </a:p>
        </p:txBody>
      </p:sp>
      <p:sp>
        <p:nvSpPr>
          <p:cNvPr id="7" name="Slide Number Placeholder 6"/>
          <p:cNvSpPr>
            <a:spLocks noGrp="1"/>
          </p:cNvSpPr>
          <p:nvPr>
            <p:ph type="sldNum" sz="quarter" idx="12"/>
          </p:nvPr>
        </p:nvSpPr>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1893543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s-ES" smtClean="0"/>
              <a:t>Haga clic en el icono para agregar una imagen</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F0600F8-98E7-47C9-9208-B6FBBACF5790}" type="datetime1">
              <a:rPr lang="en-US" smtClean="0"/>
              <a:t>3/24/2014</a:t>
            </a:fld>
            <a:endParaRPr lang="en-US"/>
          </a:p>
        </p:txBody>
      </p:sp>
      <p:sp>
        <p:nvSpPr>
          <p:cNvPr id="6" name="Footer Placeholder 5"/>
          <p:cNvSpPr>
            <a:spLocks noGrp="1"/>
          </p:cNvSpPr>
          <p:nvPr>
            <p:ph type="ftr" sz="quarter" idx="11"/>
          </p:nvPr>
        </p:nvSpPr>
        <p:spPr/>
        <p:txBody>
          <a:bodyPr/>
          <a:lstStyle/>
          <a:p>
            <a:pPr marL="12700">
              <a:lnSpc>
                <a:spcPct val="100000"/>
              </a:lnSpc>
            </a:pPr>
            <a:r>
              <a:rPr lang="es-ES" spc="-20" smtClean="0"/>
              <a:t>ITPuebla-Protecciones de Sistemas Eléctricos de Potencia </a:t>
            </a:r>
            <a:endParaRPr lang="en-US" spc="-15" dirty="0"/>
          </a:p>
        </p:txBody>
      </p:sp>
      <p:sp>
        <p:nvSpPr>
          <p:cNvPr id="7" name="Slide Number Placeholder 6"/>
          <p:cNvSpPr>
            <a:spLocks noGrp="1"/>
          </p:cNvSpPr>
          <p:nvPr>
            <p:ph type="sldNum" sz="quarter" idx="12"/>
          </p:nvPr>
        </p:nvSpPr>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52643386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F0600F8-98E7-47C9-9208-B6FBBACF5790}" type="datetime1">
              <a:rPr lang="en-US" smtClean="0"/>
              <a:t>3/24/2014</a:t>
            </a:fld>
            <a:endParaRPr lang="en-US"/>
          </a:p>
        </p:txBody>
      </p:sp>
      <p:sp>
        <p:nvSpPr>
          <p:cNvPr id="6" name="Footer Placeholder 5"/>
          <p:cNvSpPr>
            <a:spLocks noGrp="1"/>
          </p:cNvSpPr>
          <p:nvPr>
            <p:ph type="ftr" sz="quarter" idx="11"/>
          </p:nvPr>
        </p:nvSpPr>
        <p:spPr/>
        <p:txBody>
          <a:bodyPr/>
          <a:lstStyle/>
          <a:p>
            <a:pPr marL="12700">
              <a:lnSpc>
                <a:spcPct val="100000"/>
              </a:lnSpc>
            </a:pPr>
            <a:r>
              <a:rPr lang="es-ES" spc="-20" smtClean="0"/>
              <a:t>ITPuebla-Protecciones de Sistemas Eléctricos de Potencia </a:t>
            </a:r>
            <a:endParaRPr lang="en-US" spc="-15" dirty="0"/>
          </a:p>
        </p:txBody>
      </p:sp>
      <p:sp>
        <p:nvSpPr>
          <p:cNvPr id="7" name="Slide Number Placeholder 6"/>
          <p:cNvSpPr>
            <a:spLocks noGrp="1"/>
          </p:cNvSpPr>
          <p:nvPr>
            <p:ph type="sldNum" sz="quarter" idx="12"/>
          </p:nvPr>
        </p:nvSpPr>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404501305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F0600F8-98E7-47C9-9208-B6FBBACF5790}" type="datetime1">
              <a:rPr lang="en-US" smtClean="0"/>
              <a:t>3/24/2014</a:t>
            </a:fld>
            <a:endParaRPr lang="en-US"/>
          </a:p>
        </p:txBody>
      </p:sp>
      <p:sp>
        <p:nvSpPr>
          <p:cNvPr id="6" name="Footer Placeholder 5"/>
          <p:cNvSpPr>
            <a:spLocks noGrp="1"/>
          </p:cNvSpPr>
          <p:nvPr>
            <p:ph type="ftr" sz="quarter" idx="11"/>
          </p:nvPr>
        </p:nvSpPr>
        <p:spPr/>
        <p:txBody>
          <a:bodyPr/>
          <a:lstStyle/>
          <a:p>
            <a:pPr marL="12700">
              <a:lnSpc>
                <a:spcPct val="100000"/>
              </a:lnSpc>
            </a:pPr>
            <a:r>
              <a:rPr lang="es-ES" spc="-20" smtClean="0"/>
              <a:t>ITPuebla-Protecciones de Sistemas Eléctricos de Potencia </a:t>
            </a:r>
            <a:endParaRPr lang="en-US" spc="-15" dirty="0"/>
          </a:p>
        </p:txBody>
      </p:sp>
      <p:sp>
        <p:nvSpPr>
          <p:cNvPr id="7" name="Slide Number Placeholder 6"/>
          <p:cNvSpPr>
            <a:spLocks noGrp="1"/>
          </p:cNvSpPr>
          <p:nvPr>
            <p:ph type="sldNum" sz="quarter" idx="12"/>
          </p:nvPr>
        </p:nvSpPr>
        <p:spPr/>
        <p:txBody>
          <a:bodyPr/>
          <a:lstStyle/>
          <a:p>
            <a:fld id="{B6F15528-21DE-4FAA-801E-634DDDAF4B2B}" type="slidenum">
              <a:rPr lang="en-US" smtClean="0"/>
              <a:t>‹Nº›</a:t>
            </a:fld>
            <a:endParaRPr lang="en-US"/>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314927014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F0600F8-98E7-47C9-9208-B6FBBACF5790}" type="datetime1">
              <a:rPr lang="en-US" smtClean="0"/>
              <a:t>3/24/2014</a:t>
            </a:fld>
            <a:endParaRPr lang="en-US"/>
          </a:p>
        </p:txBody>
      </p:sp>
      <p:sp>
        <p:nvSpPr>
          <p:cNvPr id="6" name="Footer Placeholder 5"/>
          <p:cNvSpPr>
            <a:spLocks noGrp="1"/>
          </p:cNvSpPr>
          <p:nvPr>
            <p:ph type="ftr" sz="quarter" idx="11"/>
          </p:nvPr>
        </p:nvSpPr>
        <p:spPr/>
        <p:txBody>
          <a:bodyPr/>
          <a:lstStyle/>
          <a:p>
            <a:pPr marL="12700">
              <a:lnSpc>
                <a:spcPct val="100000"/>
              </a:lnSpc>
            </a:pPr>
            <a:r>
              <a:rPr lang="es-ES" spc="-20" smtClean="0"/>
              <a:t>ITPuebla-Protecciones de Sistemas Eléctricos de Potencia </a:t>
            </a:r>
            <a:endParaRPr lang="en-US" spc="-15" dirty="0"/>
          </a:p>
        </p:txBody>
      </p:sp>
      <p:sp>
        <p:nvSpPr>
          <p:cNvPr id="7" name="Slide Number Placeholder 6"/>
          <p:cNvSpPr>
            <a:spLocks noGrp="1"/>
          </p:cNvSpPr>
          <p:nvPr>
            <p:ph type="sldNum" sz="quarter" idx="12"/>
          </p:nvPr>
        </p:nvSpPr>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292284386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7F0600F8-98E7-47C9-9208-B6FBBACF5790}" type="datetime1">
              <a:rPr lang="en-US" smtClean="0"/>
              <a:t>3/24/2014</a:t>
            </a:fld>
            <a:endParaRPr lang="en-US"/>
          </a:p>
        </p:txBody>
      </p:sp>
      <p:sp>
        <p:nvSpPr>
          <p:cNvPr id="4" name="Footer Placeholder 3"/>
          <p:cNvSpPr>
            <a:spLocks noGrp="1"/>
          </p:cNvSpPr>
          <p:nvPr>
            <p:ph type="ftr" sz="quarter" idx="11"/>
          </p:nvPr>
        </p:nvSpPr>
        <p:spPr/>
        <p:txBody>
          <a:bodyPr/>
          <a:lstStyle/>
          <a:p>
            <a:pPr marL="12700">
              <a:lnSpc>
                <a:spcPct val="100000"/>
              </a:lnSpc>
            </a:pPr>
            <a:r>
              <a:rPr lang="es-ES" spc="-20" smtClean="0"/>
              <a:t>ITPuebla-Protecciones de Sistemas Eléctricos de Potencia </a:t>
            </a:r>
            <a:endParaRPr lang="en-US" spc="-15" dirty="0"/>
          </a:p>
        </p:txBody>
      </p:sp>
      <p:sp>
        <p:nvSpPr>
          <p:cNvPr id="5" name="Slide Number Placeholder 4"/>
          <p:cNvSpPr>
            <a:spLocks noGrp="1"/>
          </p:cNvSpPr>
          <p:nvPr>
            <p:ph type="sldNum" sz="quarter" idx="12"/>
          </p:nvPr>
        </p:nvSpPr>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279172415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s-ES" smtClean="0"/>
              <a:t>Haga clic en el icono para agregar una imagen</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s-ES" smtClean="0"/>
              <a:t>Haga clic en el icono para agregar una imagen</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s-ES" smtClean="0"/>
              <a:t>Haga clic en el icono para agregar una imagen</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7F0600F8-98E7-47C9-9208-B6FBBACF5790}" type="datetime1">
              <a:rPr lang="en-US" smtClean="0"/>
              <a:t>3/24/2014</a:t>
            </a:fld>
            <a:endParaRPr lang="en-US"/>
          </a:p>
        </p:txBody>
      </p:sp>
      <p:sp>
        <p:nvSpPr>
          <p:cNvPr id="4" name="Footer Placeholder 3"/>
          <p:cNvSpPr>
            <a:spLocks noGrp="1"/>
          </p:cNvSpPr>
          <p:nvPr>
            <p:ph type="ftr" sz="quarter" idx="11"/>
          </p:nvPr>
        </p:nvSpPr>
        <p:spPr/>
        <p:txBody>
          <a:bodyPr/>
          <a:lstStyle>
            <a:lvl1pPr>
              <a:defRPr cap="all" baseline="0"/>
            </a:lvl1pPr>
          </a:lstStyle>
          <a:p>
            <a:pPr marL="12700">
              <a:lnSpc>
                <a:spcPct val="100000"/>
              </a:lnSpc>
            </a:pPr>
            <a:r>
              <a:rPr lang="es-ES" spc="-20" smtClean="0"/>
              <a:t>ITPuebla-Protecciones de Sistemas Eléctricos de Potencia </a:t>
            </a:r>
            <a:endParaRPr lang="en-US" spc="-15" dirty="0"/>
          </a:p>
        </p:txBody>
      </p:sp>
      <p:sp>
        <p:nvSpPr>
          <p:cNvPr id="5" name="Slide Number Placeholder 4"/>
          <p:cNvSpPr>
            <a:spLocks noGrp="1"/>
          </p:cNvSpPr>
          <p:nvPr>
            <p:ph type="sldNum" sz="quarter" idx="12"/>
          </p:nvPr>
        </p:nvSpPr>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245851457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7EC0D96-1232-4B8F-B7BF-22BE5614AB40}" type="datetime1">
              <a:rPr lang="en-US" smtClean="0"/>
              <a:t>3/24/2014</a:t>
            </a:fld>
            <a:endParaRPr lang="en-US"/>
          </a:p>
        </p:txBody>
      </p:sp>
      <p:sp>
        <p:nvSpPr>
          <p:cNvPr id="5" name="Footer Placeholder 4"/>
          <p:cNvSpPr>
            <a:spLocks noGrp="1"/>
          </p:cNvSpPr>
          <p:nvPr>
            <p:ph type="ftr" sz="quarter" idx="11"/>
          </p:nvPr>
        </p:nvSpPr>
        <p:spPr/>
        <p:txBody>
          <a:bodyPr/>
          <a:lstStyle/>
          <a:p>
            <a:pPr marL="12700">
              <a:lnSpc>
                <a:spcPct val="100000"/>
              </a:lnSpc>
            </a:pPr>
            <a:r>
              <a:rPr lang="es-ES" spc="-20" smtClean="0"/>
              <a:t>ITPuebla-Protecciones de Sistemas Eléctricos de Potencia </a:t>
            </a:r>
            <a:endParaRPr lang="en-US" spc="-15" dirty="0"/>
          </a:p>
        </p:txBody>
      </p:sp>
      <p:sp>
        <p:nvSpPr>
          <p:cNvPr id="6" name="Slide Number Placeholder 5"/>
          <p:cNvSpPr>
            <a:spLocks noGrp="1"/>
          </p:cNvSpPr>
          <p:nvPr>
            <p:ph type="sldNum" sz="quarter" idx="12"/>
          </p:nvPr>
        </p:nvSpPr>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16277073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088E852-7DCD-4948-81AF-178AFFB2C8C3}" type="datetime1">
              <a:rPr lang="en-US" smtClean="0"/>
              <a:t>3/24/2014</a:t>
            </a:fld>
            <a:endParaRPr lang="en-US"/>
          </a:p>
        </p:txBody>
      </p:sp>
      <p:sp>
        <p:nvSpPr>
          <p:cNvPr id="5" name="Footer Placeholder 4"/>
          <p:cNvSpPr>
            <a:spLocks noGrp="1"/>
          </p:cNvSpPr>
          <p:nvPr>
            <p:ph type="ftr" sz="quarter" idx="11"/>
          </p:nvPr>
        </p:nvSpPr>
        <p:spPr/>
        <p:txBody>
          <a:bodyPr/>
          <a:lstStyle/>
          <a:p>
            <a:pPr marL="12700">
              <a:lnSpc>
                <a:spcPct val="100000"/>
              </a:lnSpc>
            </a:pPr>
            <a:r>
              <a:rPr lang="es-ES" spc="-20" smtClean="0"/>
              <a:t>ITPuebla-Protecciones de Sistemas Eléctricos de Potencia </a:t>
            </a:r>
            <a:endParaRPr lang="en-US" spc="-15" dirty="0"/>
          </a:p>
        </p:txBody>
      </p:sp>
      <p:sp>
        <p:nvSpPr>
          <p:cNvPr id="6" name="Slide Number Placeholder 5"/>
          <p:cNvSpPr>
            <a:spLocks noGrp="1"/>
          </p:cNvSpPr>
          <p:nvPr>
            <p:ph type="sldNum" sz="quarter" idx="12"/>
          </p:nvPr>
        </p:nvSpPr>
        <p:spPr/>
        <p:txBody>
          <a:bodyPr/>
          <a:lstStyle/>
          <a:p>
            <a:fld id="{B6F15528-21DE-4FAA-801E-634DDDAF4B2B}" type="slidenum">
              <a:rPr lang="en-US" smtClean="0"/>
              <a:t>‹Nº›</a:t>
            </a:fld>
            <a:endParaRPr lang="en-US"/>
          </a:p>
        </p:txBody>
      </p:sp>
    </p:spTree>
    <p:extLst>
      <p:ext uri="{BB962C8B-B14F-4D97-AF65-F5344CB8AC3E}">
        <p14:creationId xmlns:p14="http://schemas.microsoft.com/office/powerpoint/2010/main" val="1643367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064500" cy="762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457200" y="1371600"/>
            <a:ext cx="3962400" cy="44878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572000" y="1371600"/>
            <a:ext cx="3962400" cy="44878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5"/>
          <p:cNvSpPr>
            <a:spLocks noGrp="1" noChangeArrowheads="1"/>
          </p:cNvSpPr>
          <p:nvPr>
            <p:ph type="sldNum" sz="quarter" idx="10"/>
          </p:nvPr>
        </p:nvSpPr>
        <p:spPr>
          <a:ln/>
        </p:spPr>
        <p:txBody>
          <a:bodyPr/>
          <a:lstStyle>
            <a:lvl1pPr>
              <a:defRPr/>
            </a:lvl1pPr>
          </a:lstStyle>
          <a:p>
            <a:pPr>
              <a:defRPr/>
            </a:pPr>
            <a:fld id="{AFE29E92-E77D-4C6E-9E14-95B9ED8AB93E}" type="slidenum">
              <a:rPr lang="es-CO"/>
              <a:pPr>
                <a:defRPr/>
              </a:pPr>
              <a:t>‹Nº›</a:t>
            </a:fld>
            <a:endParaRPr lang="es-CO"/>
          </a:p>
        </p:txBody>
      </p:sp>
      <p:sp>
        <p:nvSpPr>
          <p:cNvPr id="6" name="Rectangle 12"/>
          <p:cNvSpPr>
            <a:spLocks noGrp="1" noChangeArrowheads="1"/>
          </p:cNvSpPr>
          <p:nvPr>
            <p:ph type="dt" sz="half" idx="11"/>
          </p:nvPr>
        </p:nvSpPr>
        <p:spPr>
          <a:ln/>
        </p:spPr>
        <p:txBody>
          <a:bodyPr/>
          <a:lstStyle>
            <a:lvl1pPr>
              <a:defRPr/>
            </a:lvl1pPr>
          </a:lstStyle>
          <a:p>
            <a:pPr>
              <a:defRPr/>
            </a:pPr>
            <a:fld id="{FEE15442-1455-4F4E-BF25-92149C6AFFA0}" type="datetime1">
              <a:rPr lang="en-US" smtClean="0"/>
              <a:t>3/24/2014</a:t>
            </a:fld>
            <a:endParaRPr lang="es-CO"/>
          </a:p>
        </p:txBody>
      </p:sp>
    </p:spTree>
    <p:extLst>
      <p:ext uri="{BB962C8B-B14F-4D97-AF65-F5344CB8AC3E}">
        <p14:creationId xmlns:p14="http://schemas.microsoft.com/office/powerpoint/2010/main" val="3827544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a:latin typeface="Comic Sans MS"/>
                <a:cs typeface="Comic Sans MS"/>
              </a:defRPr>
            </a:lvl1pPr>
          </a:lstStyle>
          <a:p>
            <a:endParaRPr/>
          </a:p>
        </p:txBody>
      </p:sp>
      <p:sp>
        <p:nvSpPr>
          <p:cNvPr id="3" name="Holder 3"/>
          <p:cNvSpPr>
            <a:spLocks noGrp="1"/>
          </p:cNvSpPr>
          <p:nvPr>
            <p:ph type="ftr" sz="quarter" idx="5"/>
          </p:nvPr>
        </p:nvSpPr>
        <p:spPr/>
        <p:txBody>
          <a:bodyPr lIns="0" tIns="0" rIns="0" bIns="0"/>
          <a:lstStyle>
            <a:lvl1pPr>
              <a:defRPr sz="1800" b="1">
                <a:latin typeface="Comic Sans MS"/>
                <a:cs typeface="Comic Sans MS"/>
              </a:defRPr>
            </a:lvl1pPr>
          </a:lstStyle>
          <a:p>
            <a:pPr marL="12700">
              <a:lnSpc>
                <a:spcPct val="100000"/>
              </a:lnSpc>
            </a:pPr>
            <a:r>
              <a:rPr lang="es-ES" spc="-20" smtClean="0"/>
              <a:t>ITPuebla-Protecciones de Sistemas Eléctricos de Potencia </a:t>
            </a:r>
            <a:endParaRPr spc="-15"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9EEF1624-BB32-426F-A6E6-8BF01190A8BE}" type="datetime1">
              <a:rPr lang="en-US" smtClean="0"/>
              <a:t>3/24/2014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487529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a:latin typeface="Comic Sans MS"/>
                <a:cs typeface="Comic Sans M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800" b="1">
                <a:latin typeface="Comic Sans MS"/>
                <a:cs typeface="Comic Sans MS"/>
              </a:defRPr>
            </a:lvl1pPr>
          </a:lstStyle>
          <a:p>
            <a:pPr marL="12700">
              <a:lnSpc>
                <a:spcPct val="100000"/>
              </a:lnSpc>
            </a:pPr>
            <a:r>
              <a:rPr lang="es-ES" spc="-20" smtClean="0"/>
              <a:t>ITPuebla-Protecciones de Sistemas Eléctricos de Potencia </a:t>
            </a:r>
            <a:endParaRPr spc="-15"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4DDE6514-4835-4B43-97B7-9429E32CE73F}" type="datetime1">
              <a:rPr lang="en-US" smtClean="0"/>
              <a:t>3/24/2014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779199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800" b="1">
                <a:latin typeface="Comic Sans MS"/>
                <a:cs typeface="Comic Sans MS"/>
              </a:defRPr>
            </a:lvl1pPr>
          </a:lstStyle>
          <a:p>
            <a:pPr marL="12700">
              <a:lnSpc>
                <a:spcPct val="100000"/>
              </a:lnSpc>
            </a:pPr>
            <a:r>
              <a:rPr lang="es-ES" spc="-20" smtClean="0"/>
              <a:t>ITPuebla-Protecciones de Sistemas Eléctricos de Potencia </a:t>
            </a:r>
            <a:endParaRPr spc="-15"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653BA8FE-5A07-4901-B848-EC4671C30E29}" type="datetime1">
              <a:rPr lang="en-US" smtClean="0"/>
              <a:t>3/24/2014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95020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3">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9041774" cy="6858001"/>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856060" y="618518"/>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F0600F8-98E7-47C9-9208-B6FBBACF5790}" type="datetime1">
              <a:rPr lang="en-US" smtClean="0"/>
              <a:t>3/24/2014</a:t>
            </a:fld>
            <a:endParaRPr lang="en-US"/>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marL="12700">
              <a:lnSpc>
                <a:spcPct val="100000"/>
              </a:lnSpc>
            </a:pPr>
            <a:r>
              <a:rPr lang="es-ES" spc="-20" smtClean="0"/>
              <a:t>ITPuebla-Protecciones de Sistemas Eléctricos de Potencia </a:t>
            </a:r>
            <a:endParaRPr lang="en-US" spc="-15" dirty="0"/>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F15528-21DE-4FAA-801E-634DDDAF4B2B}" type="slidenum">
              <a:rPr lang="en-US" smtClean="0"/>
              <a:t>‹Nº›</a:t>
            </a:fld>
            <a:endParaRPr lang="en-US"/>
          </a:p>
        </p:txBody>
      </p:sp>
    </p:spTree>
    <p:extLst>
      <p:ext uri="{BB962C8B-B14F-4D97-AF65-F5344CB8AC3E}">
        <p14:creationId xmlns:p14="http://schemas.microsoft.com/office/powerpoint/2010/main" val="211600319"/>
      </p:ext>
    </p:extLst>
  </p:cSld>
  <p:clrMap bg1="dk1" tx1="lt1" bg2="dk2" tx2="lt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 id="2147484099" r:id="rId12"/>
    <p:sldLayoutId id="2147484100" r:id="rId13"/>
    <p:sldLayoutId id="2147484101" r:id="rId14"/>
    <p:sldLayoutId id="2147484102" r:id="rId15"/>
    <p:sldLayoutId id="2147484103" r:id="rId16"/>
    <p:sldLayoutId id="2147484104" r:id="rId17"/>
    <p:sldLayoutId id="2147484105" r:id="rId18"/>
    <p:sldLayoutId id="2147484106" r:id="rId19"/>
    <p:sldLayoutId id="2147484107" r:id="rId20"/>
    <p:sldLayoutId id="2147484108" r:id="rId21"/>
  </p:sldLayoutIdLst>
  <p:hf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0.xml"/></Relationships>
</file>

<file path=ppt/slides/_rels/slide1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0.xml"/></Relationships>
</file>

<file path=ppt/slides/_rels/slide1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0.xml"/></Relationships>
</file>

<file path=ppt/slides/_rels/slide1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0.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9.xml"/></Relationships>
</file>

<file path=ppt/slides/_rels/slide18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9.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445008" y="1914144"/>
            <a:ext cx="8491728" cy="3383279"/>
          </a:xfrm>
          <a:prstGeom prst="rect">
            <a:avLst/>
          </a:prstGeom>
          <a:blipFill>
            <a:blip r:embed="rId3" cstate="print"/>
            <a:stretch>
              <a:fillRect/>
            </a:stretch>
          </a:blipFill>
        </p:spPr>
        <p:txBody>
          <a:bodyPr wrap="square" lIns="0" tIns="0" rIns="0" bIns="0" rtlCol="0">
            <a:spAutoFit/>
          </a:bodyPr>
          <a:lstStyle/>
          <a:p>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1000"/>
            <a:ext cx="9144000" cy="6291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bject 6"/>
          <p:cNvSpPr txBox="1"/>
          <p:nvPr/>
        </p:nvSpPr>
        <p:spPr>
          <a:xfrm>
            <a:off x="363822" y="1907320"/>
            <a:ext cx="8287384" cy="3693319"/>
          </a:xfrm>
          <a:prstGeom prst="rect">
            <a:avLst/>
          </a:prstGeom>
        </p:spPr>
        <p:txBody>
          <a:bodyPr vert="horz" wrap="square" lIns="0" tIns="0" rIns="0" bIns="0" rtlCol="0">
            <a:spAutoFit/>
          </a:bodyPr>
          <a:lstStyle/>
          <a:p>
            <a:pPr marL="12700" marR="6350" algn="ctr">
              <a:lnSpc>
                <a:spcPts val="9600"/>
              </a:lnSpc>
              <a:tabLst>
                <a:tab pos="6904990" algn="l"/>
              </a:tabLst>
            </a:pPr>
            <a:r>
              <a:rPr sz="8450" b="1" spc="-340" dirty="0">
                <a:solidFill>
                  <a:schemeClr val="bg1"/>
                </a:solidFill>
                <a:latin typeface="Comic Sans MS"/>
                <a:cs typeface="Comic Sans MS"/>
              </a:rPr>
              <a:t>PROTECCIONES</a:t>
            </a:r>
            <a:r>
              <a:rPr sz="8450" b="1" spc="-130" dirty="0">
                <a:solidFill>
                  <a:schemeClr val="bg1"/>
                </a:solidFill>
                <a:latin typeface="Times New Roman"/>
                <a:cs typeface="Times New Roman"/>
              </a:rPr>
              <a:t> </a:t>
            </a:r>
            <a:r>
              <a:rPr sz="8450" b="1" spc="-310" dirty="0">
                <a:solidFill>
                  <a:schemeClr val="bg1"/>
                </a:solidFill>
                <a:latin typeface="Comic Sans MS"/>
                <a:cs typeface="Comic Sans MS"/>
              </a:rPr>
              <a:t>ELECTRICA</a:t>
            </a:r>
            <a:r>
              <a:rPr sz="8450" b="1" spc="-355" dirty="0">
                <a:solidFill>
                  <a:schemeClr val="bg1"/>
                </a:solidFill>
                <a:latin typeface="Comic Sans MS"/>
                <a:cs typeface="Comic Sans MS"/>
              </a:rPr>
              <a:t>S</a:t>
            </a:r>
            <a:r>
              <a:rPr sz="8450" b="1" dirty="0">
                <a:solidFill>
                  <a:schemeClr val="bg1"/>
                </a:solidFill>
                <a:latin typeface="Times New Roman"/>
                <a:cs typeface="Times New Roman"/>
              </a:rPr>
              <a:t>	</a:t>
            </a:r>
            <a:r>
              <a:rPr sz="8450" b="1" spc="-340" dirty="0">
                <a:solidFill>
                  <a:schemeClr val="bg1"/>
                </a:solidFill>
                <a:latin typeface="Comic Sans MS"/>
                <a:cs typeface="Comic Sans MS"/>
              </a:rPr>
              <a:t>DE</a:t>
            </a:r>
            <a:r>
              <a:rPr sz="8450" b="1" spc="-125" dirty="0">
                <a:solidFill>
                  <a:schemeClr val="bg1"/>
                </a:solidFill>
                <a:latin typeface="Times New Roman"/>
                <a:cs typeface="Times New Roman"/>
              </a:rPr>
              <a:t> </a:t>
            </a:r>
            <a:r>
              <a:rPr sz="8450" b="1" spc="-355" dirty="0">
                <a:solidFill>
                  <a:schemeClr val="bg1"/>
                </a:solidFill>
                <a:latin typeface="Comic Sans MS"/>
                <a:cs typeface="Comic Sans MS"/>
              </a:rPr>
              <a:t>GENERADOR</a:t>
            </a:r>
            <a:endParaRPr sz="8450" dirty="0">
              <a:solidFill>
                <a:schemeClr val="bg1"/>
              </a:solidFill>
              <a:latin typeface="Comic Sans MS"/>
              <a:cs typeface="Comic Sans MS"/>
            </a:endParaRP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357445"/>
            <a:ext cx="2971800" cy="1242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296" y="431135"/>
            <a:ext cx="3200400"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95792" y="381001"/>
            <a:ext cx="2847975" cy="1145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Marcador de número de diapositiva"/>
          <p:cNvSpPr>
            <a:spLocks noGrp="1"/>
          </p:cNvSpPr>
          <p:nvPr>
            <p:ph type="sldNum" sz="quarter" idx="12"/>
          </p:nvPr>
        </p:nvSpPr>
        <p:spPr/>
        <p:txBody>
          <a:bodyPr/>
          <a:lstStyle/>
          <a:p>
            <a:fld id="{B6F15528-21DE-4FAA-801E-634DDDAF4B2B}" type="slidenum">
              <a:rPr lang="en-US" smtClean="0"/>
              <a:t>1</a:t>
            </a:fld>
            <a:endParaRPr lang="en-US"/>
          </a:p>
        </p:txBody>
      </p:sp>
      <p:sp>
        <p:nvSpPr>
          <p:cNvPr id="2" name="1 CuadroTexto"/>
          <p:cNvSpPr txBox="1"/>
          <p:nvPr/>
        </p:nvSpPr>
        <p:spPr>
          <a:xfrm>
            <a:off x="2280313" y="5468522"/>
            <a:ext cx="3886200" cy="1200329"/>
          </a:xfrm>
          <a:prstGeom prst="rect">
            <a:avLst/>
          </a:prstGeom>
          <a:noFill/>
        </p:spPr>
        <p:txBody>
          <a:bodyPr wrap="square" rtlCol="0">
            <a:spAutoFit/>
          </a:bodyPr>
          <a:lstStyle/>
          <a:p>
            <a:r>
              <a:rPr lang="es-MX" dirty="0" smtClean="0">
                <a:solidFill>
                  <a:schemeClr val="bg1"/>
                </a:solidFill>
              </a:rPr>
              <a:t>Rubén Sánchez Méndez</a:t>
            </a:r>
          </a:p>
          <a:p>
            <a:r>
              <a:rPr lang="es-MX" dirty="0" smtClean="0">
                <a:solidFill>
                  <a:schemeClr val="bg1"/>
                </a:solidFill>
              </a:rPr>
              <a:t>Víctor Octavio Sandoval Mora</a:t>
            </a:r>
          </a:p>
          <a:p>
            <a:r>
              <a:rPr lang="es-MX" dirty="0" smtClean="0">
                <a:solidFill>
                  <a:schemeClr val="bg1"/>
                </a:solidFill>
              </a:rPr>
              <a:t>Andrés Epazote Montiel</a:t>
            </a:r>
          </a:p>
          <a:p>
            <a:r>
              <a:rPr lang="es-MX" dirty="0" smtClean="0">
                <a:solidFill>
                  <a:schemeClr val="bg1"/>
                </a:solidFill>
              </a:rPr>
              <a:t>Juan Alberto López Gonzales </a:t>
            </a:r>
            <a:endParaRPr lang="es-MX"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normAutofit fontScale="90000"/>
          </a:bodyPr>
          <a:lstStyle/>
          <a:p>
            <a:pPr eaLnBrk="1" hangingPunct="1"/>
            <a:r>
              <a:rPr lang="es-CO" altLang="es-MX" sz="3200" smtClean="0"/>
              <a:t>1. INTRODUCCIÓN</a:t>
            </a:r>
            <a:br>
              <a:rPr lang="es-CO" altLang="es-MX" sz="3200" smtClean="0"/>
            </a:br>
            <a:endParaRPr lang="es-CO" altLang="es-MX" sz="3200" smtClean="0"/>
          </a:p>
        </p:txBody>
      </p:sp>
      <p:sp>
        <p:nvSpPr>
          <p:cNvPr id="6149" name="Rectangle 3"/>
          <p:cNvSpPr>
            <a:spLocks noGrp="1" noChangeArrowheads="1"/>
          </p:cNvSpPr>
          <p:nvPr>
            <p:ph type="body" sz="half" idx="1"/>
          </p:nvPr>
        </p:nvSpPr>
        <p:spPr>
          <a:xfrm>
            <a:off x="444500" y="1600200"/>
            <a:ext cx="3962400" cy="4487863"/>
          </a:xfrm>
        </p:spPr>
        <p:txBody>
          <a:bodyPr/>
          <a:lstStyle/>
          <a:p>
            <a:pPr marL="0" indent="0" algn="just" eaLnBrk="1" hangingPunct="1">
              <a:buFontTx/>
              <a:buNone/>
            </a:pPr>
            <a:r>
              <a:rPr lang="es-CO" altLang="es-MX" sz="2000" smtClean="0"/>
              <a:t>El generador es el elemento más costoso del sistema considerado tanto el costo de adquisición, cómo el costo que acarrea cualquier salida de trabajo, por ello, en general, se tiene que proteger más ampliamente que cualquier otro aparato.</a:t>
            </a:r>
          </a:p>
          <a:p>
            <a:pPr marL="0" indent="0" algn="just" eaLnBrk="1" hangingPunct="1">
              <a:buFontTx/>
              <a:buNone/>
            </a:pPr>
            <a:endParaRPr lang="es-CO" altLang="es-MX" sz="2000" smtClean="0"/>
          </a:p>
          <a:p>
            <a:pPr marL="0" indent="0" algn="just" eaLnBrk="1" hangingPunct="1">
              <a:buFontTx/>
              <a:buNone/>
            </a:pPr>
            <a:r>
              <a:rPr lang="es-CO" altLang="es-MX" sz="2000" smtClean="0"/>
              <a:t>Las condiciones anormales que los afectan se indican en el siguiente diagrama:</a:t>
            </a:r>
          </a:p>
        </p:txBody>
      </p:sp>
      <p:pic>
        <p:nvPicPr>
          <p:cNvPr id="6150" name="Picture 4" descr="tabla"/>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a:xfrm>
            <a:off x="4572000" y="2179378"/>
            <a:ext cx="3962400" cy="2872307"/>
          </a:xfrm>
          <a:noFill/>
        </p:spPr>
      </p:pic>
      <p:sp>
        <p:nvSpPr>
          <p:cNvPr id="2" name="1 Marcador de número de diapositiva"/>
          <p:cNvSpPr>
            <a:spLocks noGrp="1"/>
          </p:cNvSpPr>
          <p:nvPr>
            <p:ph type="sldNum" sz="quarter" idx="10"/>
          </p:nvPr>
        </p:nvSpPr>
        <p:spPr/>
        <p:txBody>
          <a:bodyPr/>
          <a:lstStyle/>
          <a:p>
            <a:pPr>
              <a:defRPr/>
            </a:pPr>
            <a:fld id="{AFE29E92-E77D-4C6E-9E14-95B9ED8AB93E}" type="slidenum">
              <a:rPr lang="es-CO" smtClean="0"/>
              <a:pPr>
                <a:defRPr/>
              </a:pPr>
              <a:t>2</a:t>
            </a:fld>
            <a:endParaRPr lang="es-CO"/>
          </a:p>
        </p:txBody>
      </p:sp>
    </p:spTree>
    <p:extLst>
      <p:ext uri="{BB962C8B-B14F-4D97-AF65-F5344CB8AC3E}">
        <p14:creationId xmlns:p14="http://schemas.microsoft.com/office/powerpoint/2010/main" val="69282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sp>
        <p:nvSpPr>
          <p:cNvPr id="5" name="4 Marcador de número de diapositiva"/>
          <p:cNvSpPr>
            <a:spLocks noGrp="1"/>
          </p:cNvSpPr>
          <p:nvPr>
            <p:ph type="sldNum" sz="quarter" idx="12"/>
          </p:nvPr>
        </p:nvSpPr>
        <p:spPr/>
        <p:txBody>
          <a:bodyPr/>
          <a:lstStyle/>
          <a:p>
            <a:fld id="{B6F15528-21DE-4FAA-801E-634DDDAF4B2B}" type="slidenum">
              <a:rPr lang="en-US" smtClean="0"/>
              <a:t>3</a:t>
            </a:fld>
            <a:endParaRPr lang="en-US"/>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418" t="13294" r="20240" b="7936"/>
          <a:stretch/>
        </p:blipFill>
        <p:spPr bwMode="auto">
          <a:xfrm>
            <a:off x="467544" y="609600"/>
            <a:ext cx="7488832" cy="5915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26798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p:txBody>
          <a:bodyPr/>
          <a:lstStyle/>
          <a:p>
            <a:endParaRPr lang="es-MX"/>
          </a:p>
        </p:txBody>
      </p:sp>
      <p:sp>
        <p:nvSpPr>
          <p:cNvPr id="5" name="4 Marcador de número de diapositiva"/>
          <p:cNvSpPr>
            <a:spLocks noGrp="1"/>
          </p:cNvSpPr>
          <p:nvPr>
            <p:ph type="sldNum" sz="quarter" idx="12"/>
          </p:nvPr>
        </p:nvSpPr>
        <p:spPr/>
        <p:txBody>
          <a:bodyPr/>
          <a:lstStyle/>
          <a:p>
            <a:fld id="{B6F15528-21DE-4FAA-801E-634DDDAF4B2B}" type="slidenum">
              <a:rPr lang="en-US" smtClean="0"/>
              <a:t>4</a:t>
            </a:fld>
            <a:endParaRPr lang="en-US"/>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983" t="17659" r="22136" b="34322"/>
          <a:stretch/>
        </p:blipFill>
        <p:spPr bwMode="auto">
          <a:xfrm>
            <a:off x="381000" y="521296"/>
            <a:ext cx="8305800" cy="6031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22362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p:txBody>
          <a:bodyPr/>
          <a:lstStyle/>
          <a:p>
            <a:endParaRPr lang="es-MX"/>
          </a:p>
        </p:txBody>
      </p:sp>
      <p:sp>
        <p:nvSpPr>
          <p:cNvPr id="5" name="4 Marcador de número de diapositiva"/>
          <p:cNvSpPr>
            <a:spLocks noGrp="1"/>
          </p:cNvSpPr>
          <p:nvPr>
            <p:ph type="sldNum" sz="quarter" idx="12"/>
          </p:nvPr>
        </p:nvSpPr>
        <p:spPr/>
        <p:txBody>
          <a:bodyPr/>
          <a:lstStyle/>
          <a:p>
            <a:fld id="{B6F15528-21DE-4FAA-801E-634DDDAF4B2B}" type="slidenum">
              <a:rPr lang="en-US" smtClean="0"/>
              <a:t>5</a:t>
            </a:fld>
            <a:endParaRPr lang="en-US"/>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753" t="12897" r="20909" b="8333"/>
          <a:stretch/>
        </p:blipFill>
        <p:spPr bwMode="auto">
          <a:xfrm>
            <a:off x="457200" y="533400"/>
            <a:ext cx="8229600"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47067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sp>
        <p:nvSpPr>
          <p:cNvPr id="5" name="4 Marcador de número de diapositiva"/>
          <p:cNvSpPr>
            <a:spLocks noGrp="1"/>
          </p:cNvSpPr>
          <p:nvPr>
            <p:ph type="sldNum" sz="quarter" idx="12"/>
          </p:nvPr>
        </p:nvSpPr>
        <p:spPr/>
        <p:txBody>
          <a:bodyPr/>
          <a:lstStyle/>
          <a:p>
            <a:fld id="{B6F15528-21DE-4FAA-801E-634DDDAF4B2B}" type="slidenum">
              <a:rPr lang="en-US" smtClean="0"/>
              <a:t>6</a:t>
            </a:fld>
            <a:endParaRPr lang="en-US"/>
          </a:p>
        </p:txBody>
      </p:sp>
      <p:pic>
        <p:nvPicPr>
          <p:cNvPr id="2867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4542" t="19487" r="22805" b="9680"/>
          <a:stretch/>
        </p:blipFill>
        <p:spPr bwMode="auto">
          <a:xfrm>
            <a:off x="395536" y="533400"/>
            <a:ext cx="8291264" cy="5991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21162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4" name="3 Marcador de número de diapositiva"/>
          <p:cNvSpPr>
            <a:spLocks noGrp="1"/>
          </p:cNvSpPr>
          <p:nvPr>
            <p:ph type="sldNum" sz="quarter" idx="7"/>
          </p:nvPr>
        </p:nvSpPr>
        <p:spPr/>
        <p:txBody>
          <a:bodyPr/>
          <a:lstStyle/>
          <a:p>
            <a:fld id="{B6F15528-21DE-4FAA-801E-634DDDAF4B2B}" type="slidenum">
              <a:rPr lang="en-US" smtClean="0"/>
              <a:t>7</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8229600" cy="6257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42444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número de diapositiva 2"/>
          <p:cNvSpPr>
            <a:spLocks noGrp="1"/>
          </p:cNvSpPr>
          <p:nvPr>
            <p:ph type="sldNum" sz="quarter" idx="7"/>
          </p:nvPr>
        </p:nvSpPr>
        <p:spPr/>
        <p:txBody>
          <a:bodyPr/>
          <a:lstStyle/>
          <a:p>
            <a:fld id="{B6F15528-21DE-4FAA-801E-634DDDAF4B2B}" type="slidenum">
              <a:rPr lang="es-MX" smtClean="0"/>
              <a:t>8</a:t>
            </a:fld>
            <a:endParaRPr lang="es-MX"/>
          </a:p>
        </p:txBody>
      </p:sp>
      <p:pic>
        <p:nvPicPr>
          <p:cNvPr id="4" name="Imagen 3"/>
          <p:cNvPicPr>
            <a:picLocks noChangeAspect="1"/>
          </p:cNvPicPr>
          <p:nvPr/>
        </p:nvPicPr>
        <p:blipFill rotWithShape="1">
          <a:blip r:embed="rId2"/>
          <a:srcRect l="33016" t="18750" r="17789" b="12500"/>
          <a:stretch/>
        </p:blipFill>
        <p:spPr>
          <a:xfrm>
            <a:off x="376809" y="228600"/>
            <a:ext cx="8388000" cy="6365895"/>
          </a:xfrm>
          <a:prstGeom prst="rect">
            <a:avLst/>
          </a:prstGeom>
        </p:spPr>
      </p:pic>
    </p:spTree>
    <p:extLst>
      <p:ext uri="{BB962C8B-B14F-4D97-AF65-F5344CB8AC3E}">
        <p14:creationId xmlns:p14="http://schemas.microsoft.com/office/powerpoint/2010/main" val="661005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número de diapositiva 2"/>
          <p:cNvSpPr>
            <a:spLocks noGrp="1"/>
          </p:cNvSpPr>
          <p:nvPr>
            <p:ph type="sldNum" sz="quarter" idx="7"/>
          </p:nvPr>
        </p:nvSpPr>
        <p:spPr/>
        <p:txBody>
          <a:bodyPr/>
          <a:lstStyle/>
          <a:p>
            <a:fld id="{B6F15528-21DE-4FAA-801E-634DDDAF4B2B}" type="slidenum">
              <a:rPr lang="es-MX" smtClean="0"/>
              <a:t>9</a:t>
            </a:fld>
            <a:endParaRPr lang="es-MX"/>
          </a:p>
        </p:txBody>
      </p:sp>
      <p:pic>
        <p:nvPicPr>
          <p:cNvPr id="8" name="Imagen 7"/>
          <p:cNvPicPr>
            <a:picLocks noChangeAspect="1"/>
          </p:cNvPicPr>
          <p:nvPr/>
        </p:nvPicPr>
        <p:blipFill rotWithShape="1">
          <a:blip r:embed="rId2"/>
          <a:srcRect l="32676" t="22918" r="18018" b="31249"/>
          <a:stretch/>
        </p:blipFill>
        <p:spPr>
          <a:xfrm>
            <a:off x="608409" y="618517"/>
            <a:ext cx="7924800" cy="5264757"/>
          </a:xfrm>
          <a:prstGeom prst="rect">
            <a:avLst/>
          </a:prstGeom>
        </p:spPr>
      </p:pic>
    </p:spTree>
    <p:extLst>
      <p:ext uri="{BB962C8B-B14F-4D97-AF65-F5344CB8AC3E}">
        <p14:creationId xmlns:p14="http://schemas.microsoft.com/office/powerpoint/2010/main" val="29940374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53568" y="1243583"/>
            <a:ext cx="3553967" cy="390143"/>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330200" y="1158743"/>
            <a:ext cx="8484235" cy="4744085"/>
          </a:xfrm>
          <a:prstGeom prst="rect">
            <a:avLst/>
          </a:prstGeom>
        </p:spPr>
        <p:txBody>
          <a:bodyPr vert="horz" wrap="square" lIns="0" tIns="0" rIns="0" bIns="0" rtlCol="0">
            <a:spAutoFit/>
          </a:bodyPr>
          <a:lstStyle/>
          <a:p>
            <a:pPr marL="12700" algn="just">
              <a:lnSpc>
                <a:spcPct val="100000"/>
              </a:lnSpc>
            </a:pPr>
            <a:r>
              <a:rPr sz="3200" b="1" spc="-25" dirty="0">
                <a:solidFill>
                  <a:srgbClr val="CC3300"/>
                </a:solidFill>
                <a:latin typeface="Comic Sans MS"/>
                <a:cs typeface="Comic Sans MS"/>
              </a:rPr>
              <a:t>21</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25" dirty="0">
                <a:solidFill>
                  <a:srgbClr val="CC3300"/>
                </a:solidFill>
                <a:latin typeface="Comic Sans MS"/>
                <a:cs typeface="Comic Sans MS"/>
              </a:rPr>
              <a:t>DISTANCIA.</a:t>
            </a:r>
            <a:endParaRPr sz="3200">
              <a:latin typeface="Comic Sans MS"/>
              <a:cs typeface="Comic Sans MS"/>
            </a:endParaRPr>
          </a:p>
          <a:p>
            <a:pPr marL="12700" marR="8890" algn="just">
              <a:lnSpc>
                <a:spcPct val="100000"/>
              </a:lnSpc>
              <a:spcBef>
                <a:spcPts val="1565"/>
              </a:spcBef>
            </a:pPr>
            <a:r>
              <a:rPr sz="2600" spc="-20" dirty="0">
                <a:latin typeface="Comic Sans MS"/>
                <a:cs typeface="Comic Sans MS"/>
              </a:rPr>
              <a:t>Quizá</a:t>
            </a:r>
            <a:r>
              <a:rPr sz="2600" spc="-15" dirty="0">
                <a:latin typeface="Comic Sans MS"/>
                <a:cs typeface="Comic Sans MS"/>
              </a:rPr>
              <a:t>s</a:t>
            </a:r>
            <a:r>
              <a:rPr sz="2600" dirty="0">
                <a:latin typeface="Times New Roman"/>
                <a:cs typeface="Times New Roman"/>
              </a:rPr>
              <a:t>   </a:t>
            </a:r>
            <a:r>
              <a:rPr sz="2600" spc="-315" dirty="0">
                <a:latin typeface="Times New Roman"/>
                <a:cs typeface="Times New Roman"/>
              </a:rPr>
              <a:t> </a:t>
            </a:r>
            <a:r>
              <a:rPr sz="2600" spc="-15" dirty="0">
                <a:latin typeface="Comic Sans MS"/>
                <a:cs typeface="Comic Sans MS"/>
              </a:rPr>
              <a:t>la</a:t>
            </a:r>
            <a:r>
              <a:rPr sz="2600" dirty="0">
                <a:latin typeface="Times New Roman"/>
                <a:cs typeface="Times New Roman"/>
              </a:rPr>
              <a:t>   </a:t>
            </a:r>
            <a:r>
              <a:rPr sz="2600" spc="-320" dirty="0">
                <a:latin typeface="Times New Roman"/>
                <a:cs typeface="Times New Roman"/>
              </a:rPr>
              <a:t> </a:t>
            </a:r>
            <a:r>
              <a:rPr sz="2600" spc="-20" dirty="0">
                <a:latin typeface="Comic Sans MS"/>
                <a:cs typeface="Comic Sans MS"/>
              </a:rPr>
              <a:t>famili</a:t>
            </a:r>
            <a:r>
              <a:rPr sz="2600" spc="-15" dirty="0">
                <a:latin typeface="Comic Sans MS"/>
                <a:cs typeface="Comic Sans MS"/>
              </a:rPr>
              <a:t>a</a:t>
            </a:r>
            <a:r>
              <a:rPr sz="2600" dirty="0">
                <a:latin typeface="Times New Roman"/>
                <a:cs typeface="Times New Roman"/>
              </a:rPr>
              <a:t>   </a:t>
            </a:r>
            <a:r>
              <a:rPr sz="2600" spc="-315" dirty="0">
                <a:latin typeface="Times New Roman"/>
                <a:cs typeface="Times New Roman"/>
              </a:rPr>
              <a:t> </a:t>
            </a:r>
            <a:r>
              <a:rPr sz="2600" spc="-25" dirty="0">
                <a:latin typeface="Comic Sans MS"/>
                <a:cs typeface="Comic Sans MS"/>
              </a:rPr>
              <a:t>má</a:t>
            </a:r>
            <a:r>
              <a:rPr sz="2600" spc="-15" dirty="0">
                <a:latin typeface="Comic Sans MS"/>
                <a:cs typeface="Comic Sans MS"/>
              </a:rPr>
              <a:t>s</a:t>
            </a:r>
            <a:r>
              <a:rPr sz="2600" dirty="0">
                <a:latin typeface="Times New Roman"/>
                <a:cs typeface="Times New Roman"/>
              </a:rPr>
              <a:t>   </a:t>
            </a:r>
            <a:r>
              <a:rPr sz="2600" spc="-320" dirty="0">
                <a:latin typeface="Times New Roman"/>
                <a:cs typeface="Times New Roman"/>
              </a:rPr>
              <a:t> </a:t>
            </a:r>
            <a:r>
              <a:rPr sz="2600" spc="-20" dirty="0">
                <a:latin typeface="Comic Sans MS"/>
                <a:cs typeface="Comic Sans MS"/>
              </a:rPr>
              <a:t>interesant</a:t>
            </a:r>
            <a:r>
              <a:rPr sz="2600" spc="-15" dirty="0">
                <a:latin typeface="Comic Sans MS"/>
                <a:cs typeface="Comic Sans MS"/>
              </a:rPr>
              <a:t>e</a:t>
            </a:r>
            <a:r>
              <a:rPr sz="2600" dirty="0">
                <a:latin typeface="Times New Roman"/>
                <a:cs typeface="Times New Roman"/>
              </a:rPr>
              <a:t>   </a:t>
            </a:r>
            <a:r>
              <a:rPr sz="2600" spc="-320" dirty="0">
                <a:latin typeface="Times New Roman"/>
                <a:cs typeface="Times New Roman"/>
              </a:rPr>
              <a:t> </a:t>
            </a:r>
            <a:r>
              <a:rPr sz="2600" spc="-15" dirty="0">
                <a:latin typeface="Comic Sans MS"/>
                <a:cs typeface="Comic Sans MS"/>
              </a:rPr>
              <a:t>y</a:t>
            </a:r>
            <a:r>
              <a:rPr sz="2600" dirty="0">
                <a:latin typeface="Times New Roman"/>
                <a:cs typeface="Times New Roman"/>
              </a:rPr>
              <a:t>   </a:t>
            </a:r>
            <a:r>
              <a:rPr sz="2600" spc="-325" dirty="0">
                <a:latin typeface="Times New Roman"/>
                <a:cs typeface="Times New Roman"/>
              </a:rPr>
              <a:t> </a:t>
            </a:r>
            <a:r>
              <a:rPr sz="2600" spc="-20" dirty="0">
                <a:latin typeface="Comic Sans MS"/>
                <a:cs typeface="Comic Sans MS"/>
              </a:rPr>
              <a:t>versati</a:t>
            </a:r>
            <a:r>
              <a:rPr sz="2600" spc="-10" dirty="0">
                <a:latin typeface="Comic Sans MS"/>
                <a:cs typeface="Comic Sans MS"/>
              </a:rPr>
              <a:t>l</a:t>
            </a:r>
            <a:r>
              <a:rPr sz="2600" dirty="0">
                <a:latin typeface="Times New Roman"/>
                <a:cs typeface="Times New Roman"/>
              </a:rPr>
              <a:t>   </a:t>
            </a:r>
            <a:r>
              <a:rPr sz="2600" spc="-315" dirty="0">
                <a:latin typeface="Times New Roman"/>
                <a:cs typeface="Times New Roman"/>
              </a:rPr>
              <a:t> </a:t>
            </a:r>
            <a:r>
              <a:rPr sz="2600" spc="-20" dirty="0">
                <a:latin typeface="Comic Sans MS"/>
                <a:cs typeface="Comic Sans MS"/>
              </a:rPr>
              <a:t>de</a:t>
            </a:r>
            <a:r>
              <a:rPr sz="2600" spc="-15" dirty="0">
                <a:latin typeface="Times New Roman"/>
                <a:cs typeface="Times New Roman"/>
              </a:rPr>
              <a:t> </a:t>
            </a:r>
            <a:r>
              <a:rPr sz="2600" spc="-20" dirty="0">
                <a:latin typeface="Comic Sans MS"/>
                <a:cs typeface="Comic Sans MS"/>
              </a:rPr>
              <a:t>relevadore</a:t>
            </a:r>
            <a:r>
              <a:rPr sz="2600" spc="-15" dirty="0">
                <a:latin typeface="Comic Sans MS"/>
                <a:cs typeface="Comic Sans MS"/>
              </a:rPr>
              <a:t>s</a:t>
            </a:r>
            <a:r>
              <a:rPr sz="2600" spc="200" dirty="0">
                <a:latin typeface="Times New Roman"/>
                <a:cs typeface="Times New Roman"/>
              </a:rPr>
              <a:t> </a:t>
            </a:r>
            <a:r>
              <a:rPr sz="2600" spc="-15" dirty="0">
                <a:latin typeface="Comic Sans MS"/>
                <a:cs typeface="Comic Sans MS"/>
              </a:rPr>
              <a:t>de</a:t>
            </a:r>
            <a:r>
              <a:rPr sz="2600" spc="185" dirty="0">
                <a:latin typeface="Times New Roman"/>
                <a:cs typeface="Times New Roman"/>
              </a:rPr>
              <a:t> </a:t>
            </a:r>
            <a:r>
              <a:rPr sz="2600" spc="-15" dirty="0">
                <a:latin typeface="Comic Sans MS"/>
                <a:cs typeface="Comic Sans MS"/>
              </a:rPr>
              <a:t>p</a:t>
            </a:r>
            <a:r>
              <a:rPr sz="2600" spc="-20" dirty="0">
                <a:latin typeface="Comic Sans MS"/>
                <a:cs typeface="Comic Sans MS"/>
              </a:rPr>
              <a:t>roteccion</a:t>
            </a:r>
            <a:r>
              <a:rPr sz="2600" spc="-10" dirty="0">
                <a:latin typeface="Comic Sans MS"/>
                <a:cs typeface="Comic Sans MS"/>
              </a:rPr>
              <a:t>,</a:t>
            </a:r>
            <a:r>
              <a:rPr sz="2600" spc="204" dirty="0">
                <a:latin typeface="Times New Roman"/>
                <a:cs typeface="Times New Roman"/>
              </a:rPr>
              <a:t> </a:t>
            </a:r>
            <a:r>
              <a:rPr sz="2600" spc="-15" dirty="0">
                <a:latin typeface="Comic Sans MS"/>
                <a:cs typeface="Comic Sans MS"/>
              </a:rPr>
              <a:t>son</a:t>
            </a:r>
            <a:r>
              <a:rPr sz="2600" spc="190" dirty="0">
                <a:latin typeface="Times New Roman"/>
                <a:cs typeface="Times New Roman"/>
              </a:rPr>
              <a:t> </a:t>
            </a:r>
            <a:r>
              <a:rPr sz="2600" spc="-20" dirty="0">
                <a:latin typeface="Comic Sans MS"/>
                <a:cs typeface="Comic Sans MS"/>
              </a:rPr>
              <a:t>e</a:t>
            </a:r>
            <a:r>
              <a:rPr sz="2600" spc="-10" dirty="0">
                <a:latin typeface="Comic Sans MS"/>
                <a:cs typeface="Comic Sans MS"/>
              </a:rPr>
              <a:t>l</a:t>
            </a:r>
            <a:r>
              <a:rPr sz="2600" spc="190" dirty="0">
                <a:latin typeface="Times New Roman"/>
                <a:cs typeface="Times New Roman"/>
              </a:rPr>
              <a:t> </a:t>
            </a:r>
            <a:r>
              <a:rPr sz="2600" spc="-15" dirty="0">
                <a:latin typeface="Comic Sans MS"/>
                <a:cs typeface="Comic Sans MS"/>
              </a:rPr>
              <a:t>g</a:t>
            </a:r>
            <a:r>
              <a:rPr sz="2600" spc="-20" dirty="0">
                <a:latin typeface="Comic Sans MS"/>
                <a:cs typeface="Comic Sans MS"/>
              </a:rPr>
              <a:t>rup</a:t>
            </a:r>
            <a:r>
              <a:rPr sz="2600" spc="-15" dirty="0">
                <a:latin typeface="Comic Sans MS"/>
                <a:cs typeface="Comic Sans MS"/>
              </a:rPr>
              <a:t>o</a:t>
            </a:r>
            <a:r>
              <a:rPr sz="2600" spc="190" dirty="0">
                <a:latin typeface="Times New Roman"/>
                <a:cs typeface="Times New Roman"/>
              </a:rPr>
              <a:t> </a:t>
            </a:r>
            <a:r>
              <a:rPr sz="2600" spc="-25" dirty="0">
                <a:latin typeface="Comic Sans MS"/>
                <a:cs typeface="Comic Sans MS"/>
              </a:rPr>
              <a:t>d</a:t>
            </a:r>
            <a:r>
              <a:rPr sz="2600" spc="-15" dirty="0">
                <a:latin typeface="Comic Sans MS"/>
                <a:cs typeface="Comic Sans MS"/>
              </a:rPr>
              <a:t>e</a:t>
            </a:r>
            <a:r>
              <a:rPr sz="2600" spc="190" dirty="0">
                <a:latin typeface="Times New Roman"/>
                <a:cs typeface="Times New Roman"/>
              </a:rPr>
              <a:t> </a:t>
            </a:r>
            <a:r>
              <a:rPr sz="2600" spc="-20" dirty="0">
                <a:latin typeface="Comic Sans MS"/>
                <a:cs typeface="Comic Sans MS"/>
              </a:rPr>
              <a:t>relevadores</a:t>
            </a:r>
            <a:r>
              <a:rPr sz="2600" spc="-15" dirty="0">
                <a:latin typeface="Times New Roman"/>
                <a:cs typeface="Times New Roman"/>
              </a:rPr>
              <a:t> </a:t>
            </a:r>
            <a:r>
              <a:rPr sz="2600" spc="-25" dirty="0">
                <a:latin typeface="Comic Sans MS"/>
                <a:cs typeface="Comic Sans MS"/>
              </a:rPr>
              <a:t>d</a:t>
            </a:r>
            <a:r>
              <a:rPr sz="2600" spc="-15" dirty="0">
                <a:latin typeface="Comic Sans MS"/>
                <a:cs typeface="Comic Sans MS"/>
              </a:rPr>
              <a:t>e</a:t>
            </a:r>
            <a:r>
              <a:rPr sz="2600" spc="120" dirty="0">
                <a:latin typeface="Times New Roman"/>
                <a:cs typeface="Times New Roman"/>
              </a:rPr>
              <a:t> </a:t>
            </a:r>
            <a:r>
              <a:rPr sz="2600" spc="-20" dirty="0">
                <a:latin typeface="Comic Sans MS"/>
                <a:cs typeface="Comic Sans MS"/>
              </a:rPr>
              <a:t>distancia.</a:t>
            </a:r>
            <a:endParaRPr sz="2600">
              <a:latin typeface="Comic Sans MS"/>
              <a:cs typeface="Comic Sans MS"/>
            </a:endParaRPr>
          </a:p>
          <a:p>
            <a:pPr marL="12700" marR="6350" algn="just">
              <a:lnSpc>
                <a:spcPct val="100000"/>
              </a:lnSpc>
              <a:spcBef>
                <a:spcPts val="1870"/>
              </a:spcBef>
            </a:pPr>
            <a:r>
              <a:rPr sz="2600" spc="-15" dirty="0">
                <a:latin typeface="Comic Sans MS"/>
                <a:cs typeface="Comic Sans MS"/>
              </a:rPr>
              <a:t>En</a:t>
            </a:r>
            <a:r>
              <a:rPr sz="2600" spc="-15" dirty="0">
                <a:latin typeface="Times New Roman"/>
                <a:cs typeface="Times New Roman"/>
              </a:rPr>
              <a:t> </a:t>
            </a:r>
            <a:r>
              <a:rPr sz="2600" spc="190" dirty="0">
                <a:latin typeface="Times New Roman"/>
                <a:cs typeface="Times New Roman"/>
              </a:rPr>
              <a:t> </a:t>
            </a:r>
            <a:r>
              <a:rPr sz="2600" spc="-20" dirty="0">
                <a:latin typeface="Comic Sans MS"/>
                <a:cs typeface="Comic Sans MS"/>
              </a:rPr>
              <a:t>lo</a:t>
            </a:r>
            <a:r>
              <a:rPr sz="2600" spc="-15" dirty="0">
                <a:latin typeface="Comic Sans MS"/>
                <a:cs typeface="Comic Sans MS"/>
              </a:rPr>
              <a:t>s</a:t>
            </a:r>
            <a:r>
              <a:rPr sz="2600" dirty="0">
                <a:latin typeface="Times New Roman"/>
                <a:cs typeface="Times New Roman"/>
              </a:rPr>
              <a:t> </a:t>
            </a:r>
            <a:r>
              <a:rPr sz="2600" spc="195" dirty="0">
                <a:latin typeface="Times New Roman"/>
                <a:cs typeface="Times New Roman"/>
              </a:rPr>
              <a:t> </a:t>
            </a:r>
            <a:r>
              <a:rPr sz="2600" spc="-10" dirty="0">
                <a:latin typeface="Comic Sans MS"/>
                <a:cs typeface="Comic Sans MS"/>
              </a:rPr>
              <a:t>r</a:t>
            </a:r>
            <a:r>
              <a:rPr sz="2600" spc="-20" dirty="0">
                <a:latin typeface="Comic Sans MS"/>
                <a:cs typeface="Comic Sans MS"/>
              </a:rPr>
              <a:t>elevadore</a:t>
            </a:r>
            <a:r>
              <a:rPr sz="2600" spc="-15" dirty="0">
                <a:latin typeface="Comic Sans MS"/>
                <a:cs typeface="Comic Sans MS"/>
              </a:rPr>
              <a:t>s</a:t>
            </a:r>
            <a:r>
              <a:rPr sz="2600" dirty="0">
                <a:latin typeface="Times New Roman"/>
                <a:cs typeface="Times New Roman"/>
              </a:rPr>
              <a:t> </a:t>
            </a:r>
            <a:r>
              <a:rPr sz="2600" spc="190" dirty="0">
                <a:latin typeface="Times New Roman"/>
                <a:cs typeface="Times New Roman"/>
              </a:rPr>
              <a:t> </a:t>
            </a:r>
            <a:r>
              <a:rPr sz="2600" spc="-25" dirty="0">
                <a:latin typeface="Comic Sans MS"/>
                <a:cs typeface="Comic Sans MS"/>
              </a:rPr>
              <a:t>d</a:t>
            </a:r>
            <a:r>
              <a:rPr sz="2600" spc="-15" dirty="0">
                <a:latin typeface="Comic Sans MS"/>
                <a:cs typeface="Comic Sans MS"/>
              </a:rPr>
              <a:t>e</a:t>
            </a:r>
            <a:r>
              <a:rPr sz="2600" dirty="0">
                <a:latin typeface="Times New Roman"/>
                <a:cs typeface="Times New Roman"/>
              </a:rPr>
              <a:t> </a:t>
            </a:r>
            <a:r>
              <a:rPr sz="2600" spc="190" dirty="0">
                <a:latin typeface="Times New Roman"/>
                <a:cs typeface="Times New Roman"/>
              </a:rPr>
              <a:t> </a:t>
            </a:r>
            <a:r>
              <a:rPr sz="2600" spc="-15" dirty="0">
                <a:latin typeface="Comic Sans MS"/>
                <a:cs typeface="Comic Sans MS"/>
              </a:rPr>
              <a:t>Distancia</a:t>
            </a:r>
            <a:r>
              <a:rPr sz="2600" dirty="0">
                <a:latin typeface="Times New Roman"/>
                <a:cs typeface="Times New Roman"/>
              </a:rPr>
              <a:t> </a:t>
            </a:r>
            <a:r>
              <a:rPr sz="2600" spc="185" dirty="0">
                <a:latin typeface="Times New Roman"/>
                <a:cs typeface="Times New Roman"/>
              </a:rPr>
              <a:t> </a:t>
            </a:r>
            <a:r>
              <a:rPr sz="2600" spc="-20" dirty="0">
                <a:latin typeface="Comic Sans MS"/>
                <a:cs typeface="Comic Sans MS"/>
              </a:rPr>
              <a:t>exist</a:t>
            </a:r>
            <a:r>
              <a:rPr sz="2600" spc="-15" dirty="0">
                <a:latin typeface="Comic Sans MS"/>
                <a:cs typeface="Comic Sans MS"/>
              </a:rPr>
              <a:t>e</a:t>
            </a:r>
            <a:r>
              <a:rPr sz="2600" dirty="0">
                <a:latin typeface="Times New Roman"/>
                <a:cs typeface="Times New Roman"/>
              </a:rPr>
              <a:t> </a:t>
            </a:r>
            <a:r>
              <a:rPr sz="2600" spc="190" dirty="0">
                <a:latin typeface="Times New Roman"/>
                <a:cs typeface="Times New Roman"/>
              </a:rPr>
              <a:t> </a:t>
            </a:r>
            <a:r>
              <a:rPr sz="2600" spc="-1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190" dirty="0">
                <a:latin typeface="Times New Roman"/>
                <a:cs typeface="Times New Roman"/>
              </a:rPr>
              <a:t> </a:t>
            </a:r>
            <a:r>
              <a:rPr sz="2600" spc="-20" dirty="0">
                <a:latin typeface="Comic Sans MS"/>
                <a:cs typeface="Comic Sans MS"/>
              </a:rPr>
              <a:t>equilibrio</a:t>
            </a:r>
            <a:r>
              <a:rPr sz="2600" spc="-15" dirty="0">
                <a:latin typeface="Times New Roman"/>
                <a:cs typeface="Times New Roman"/>
              </a:rPr>
              <a:t> </a:t>
            </a:r>
            <a:r>
              <a:rPr sz="2600" spc="-15" dirty="0">
                <a:latin typeface="Comic Sans MS"/>
                <a:cs typeface="Comic Sans MS"/>
              </a:rPr>
              <a:t>entre</a:t>
            </a:r>
            <a:r>
              <a:rPr sz="2600" dirty="0">
                <a:latin typeface="Times New Roman"/>
                <a:cs typeface="Times New Roman"/>
              </a:rPr>
              <a:t>  </a:t>
            </a:r>
            <a:r>
              <a:rPr sz="2600" spc="105" dirty="0">
                <a:latin typeface="Times New Roman"/>
                <a:cs typeface="Times New Roman"/>
              </a:rPr>
              <a:t> </a:t>
            </a:r>
            <a:r>
              <a:rPr sz="2600" spc="-20" dirty="0">
                <a:latin typeface="Comic Sans MS"/>
                <a:cs typeface="Comic Sans MS"/>
              </a:rPr>
              <a:t>e</a:t>
            </a:r>
            <a:r>
              <a:rPr sz="2600" spc="-10" dirty="0">
                <a:latin typeface="Comic Sans MS"/>
                <a:cs typeface="Comic Sans MS"/>
              </a:rPr>
              <a:t>l</a:t>
            </a:r>
            <a:r>
              <a:rPr sz="2600" dirty="0">
                <a:latin typeface="Times New Roman"/>
                <a:cs typeface="Times New Roman"/>
              </a:rPr>
              <a:t>  </a:t>
            </a:r>
            <a:r>
              <a:rPr sz="2600" spc="120" dirty="0">
                <a:latin typeface="Times New Roman"/>
                <a:cs typeface="Times New Roman"/>
              </a:rPr>
              <a:t> </a:t>
            </a:r>
            <a:r>
              <a:rPr sz="2600" spc="-15" dirty="0">
                <a:latin typeface="Comic Sans MS"/>
                <a:cs typeface="Comic Sans MS"/>
              </a:rPr>
              <a:t>voltaje</a:t>
            </a:r>
            <a:r>
              <a:rPr sz="2600" dirty="0">
                <a:latin typeface="Times New Roman"/>
                <a:cs typeface="Times New Roman"/>
              </a:rPr>
              <a:t>  </a:t>
            </a:r>
            <a:r>
              <a:rPr sz="2600" spc="110" dirty="0">
                <a:latin typeface="Times New Roman"/>
                <a:cs typeface="Times New Roman"/>
              </a:rPr>
              <a:t> </a:t>
            </a:r>
            <a:r>
              <a:rPr sz="2600" spc="-15" dirty="0">
                <a:latin typeface="Comic Sans MS"/>
                <a:cs typeface="Comic Sans MS"/>
              </a:rPr>
              <a:t>y</a:t>
            </a:r>
            <a:r>
              <a:rPr sz="2600" dirty="0">
                <a:latin typeface="Times New Roman"/>
                <a:cs typeface="Times New Roman"/>
              </a:rPr>
              <a:t>  </a:t>
            </a:r>
            <a:r>
              <a:rPr sz="2600" spc="110" dirty="0">
                <a:latin typeface="Times New Roman"/>
                <a:cs typeface="Times New Roman"/>
              </a:rPr>
              <a:t> </a:t>
            </a:r>
            <a:r>
              <a:rPr sz="2600" spc="-15" dirty="0">
                <a:latin typeface="Comic Sans MS"/>
                <a:cs typeface="Comic Sans MS"/>
              </a:rPr>
              <a:t>la</a:t>
            </a:r>
            <a:r>
              <a:rPr sz="2600" dirty="0">
                <a:latin typeface="Times New Roman"/>
                <a:cs typeface="Times New Roman"/>
              </a:rPr>
              <a:t>  </a:t>
            </a:r>
            <a:r>
              <a:rPr sz="2600" spc="114" dirty="0">
                <a:latin typeface="Times New Roman"/>
                <a:cs typeface="Times New Roman"/>
              </a:rPr>
              <a:t> </a:t>
            </a:r>
            <a:r>
              <a:rPr sz="2600" spc="-20" dirty="0">
                <a:latin typeface="Comic Sans MS"/>
                <a:cs typeface="Comic Sans MS"/>
              </a:rPr>
              <a:t>c</a:t>
            </a:r>
            <a:r>
              <a:rPr sz="2600" spc="-15" dirty="0">
                <a:latin typeface="Comic Sans MS"/>
                <a:cs typeface="Comic Sans MS"/>
              </a:rPr>
              <a:t>orriente,</a:t>
            </a:r>
            <a:r>
              <a:rPr sz="2600" dirty="0">
                <a:latin typeface="Times New Roman"/>
                <a:cs typeface="Times New Roman"/>
              </a:rPr>
              <a:t>  </a:t>
            </a:r>
            <a:r>
              <a:rPr sz="2600" spc="110" dirty="0">
                <a:latin typeface="Times New Roman"/>
                <a:cs typeface="Times New Roman"/>
              </a:rPr>
              <a:t> </a:t>
            </a:r>
            <a:r>
              <a:rPr sz="2600" spc="-20" dirty="0">
                <a:latin typeface="Comic Sans MS"/>
                <a:cs typeface="Comic Sans MS"/>
              </a:rPr>
              <a:t>e</a:t>
            </a:r>
            <a:r>
              <a:rPr sz="2600" spc="-15" dirty="0">
                <a:latin typeface="Comic Sans MS"/>
                <a:cs typeface="Comic Sans MS"/>
              </a:rPr>
              <a:t>sta</a:t>
            </a:r>
            <a:r>
              <a:rPr sz="2600" dirty="0">
                <a:latin typeface="Times New Roman"/>
                <a:cs typeface="Times New Roman"/>
              </a:rPr>
              <a:t>  </a:t>
            </a:r>
            <a:r>
              <a:rPr sz="2600" spc="114" dirty="0">
                <a:latin typeface="Times New Roman"/>
                <a:cs typeface="Times New Roman"/>
              </a:rPr>
              <a:t> </a:t>
            </a:r>
            <a:r>
              <a:rPr sz="2600" spc="-20" dirty="0">
                <a:latin typeface="Comic Sans MS"/>
                <a:cs typeface="Comic Sans MS"/>
              </a:rPr>
              <a:t>relacio</a:t>
            </a:r>
            <a:r>
              <a:rPr sz="2600" spc="-15" dirty="0">
                <a:latin typeface="Comic Sans MS"/>
                <a:cs typeface="Comic Sans MS"/>
              </a:rPr>
              <a:t>n</a:t>
            </a:r>
            <a:r>
              <a:rPr sz="2600" dirty="0">
                <a:latin typeface="Times New Roman"/>
                <a:cs typeface="Times New Roman"/>
              </a:rPr>
              <a:t>  </a:t>
            </a:r>
            <a:r>
              <a:rPr sz="2600" spc="120" dirty="0">
                <a:latin typeface="Times New Roman"/>
                <a:cs typeface="Times New Roman"/>
              </a:rPr>
              <a:t> </a:t>
            </a:r>
            <a:r>
              <a:rPr sz="2600" spc="-15" dirty="0">
                <a:latin typeface="Comic Sans MS"/>
                <a:cs typeface="Comic Sans MS"/>
              </a:rPr>
              <a:t>se</a:t>
            </a:r>
            <a:r>
              <a:rPr sz="2600" spc="-10" dirty="0">
                <a:latin typeface="Times New Roman"/>
                <a:cs typeface="Times New Roman"/>
              </a:rPr>
              <a:t> </a:t>
            </a:r>
            <a:r>
              <a:rPr sz="2600" spc="-15" dirty="0">
                <a:latin typeface="Comic Sans MS"/>
                <a:cs typeface="Comic Sans MS"/>
              </a:rPr>
              <a:t>expresa</a:t>
            </a:r>
            <a:r>
              <a:rPr sz="2600" spc="110" dirty="0">
                <a:latin typeface="Times New Roman"/>
                <a:cs typeface="Times New Roman"/>
              </a:rPr>
              <a:t> </a:t>
            </a:r>
            <a:r>
              <a:rPr sz="2600" spc="-20" dirty="0">
                <a:latin typeface="Comic Sans MS"/>
                <a:cs typeface="Comic Sans MS"/>
              </a:rPr>
              <a:t>e</a:t>
            </a:r>
            <a:r>
              <a:rPr sz="2600" dirty="0">
                <a:latin typeface="Comic Sans MS"/>
                <a:cs typeface="Comic Sans MS"/>
              </a:rPr>
              <a:t>n</a:t>
            </a:r>
            <a:r>
              <a:rPr sz="2600" spc="130" dirty="0">
                <a:latin typeface="Times New Roman"/>
                <a:cs typeface="Times New Roman"/>
              </a:rPr>
              <a:t> </a:t>
            </a:r>
            <a:r>
              <a:rPr sz="2600" spc="-20" dirty="0">
                <a:latin typeface="Comic Sans MS"/>
                <a:cs typeface="Comic Sans MS"/>
              </a:rPr>
              <a:t>termino</a:t>
            </a:r>
            <a:r>
              <a:rPr sz="2600" spc="-15" dirty="0">
                <a:latin typeface="Comic Sans MS"/>
                <a:cs typeface="Comic Sans MS"/>
              </a:rPr>
              <a:t>s</a:t>
            </a:r>
            <a:r>
              <a:rPr sz="2600" spc="130" dirty="0">
                <a:latin typeface="Times New Roman"/>
                <a:cs typeface="Times New Roman"/>
              </a:rPr>
              <a:t> </a:t>
            </a:r>
            <a:r>
              <a:rPr sz="2600" spc="-25" dirty="0">
                <a:latin typeface="Comic Sans MS"/>
                <a:cs typeface="Comic Sans MS"/>
              </a:rPr>
              <a:t>d</a:t>
            </a:r>
            <a:r>
              <a:rPr sz="2600" spc="-15" dirty="0">
                <a:latin typeface="Comic Sans MS"/>
                <a:cs typeface="Comic Sans MS"/>
              </a:rPr>
              <a:t>e</a:t>
            </a:r>
            <a:r>
              <a:rPr sz="2600" spc="130" dirty="0">
                <a:latin typeface="Times New Roman"/>
                <a:cs typeface="Times New Roman"/>
              </a:rPr>
              <a:t> </a:t>
            </a:r>
            <a:r>
              <a:rPr sz="2600" b="1" spc="-25" dirty="0">
                <a:latin typeface="Comic Sans MS"/>
                <a:cs typeface="Comic Sans MS"/>
              </a:rPr>
              <a:t>IMPEDANCI</a:t>
            </a:r>
            <a:r>
              <a:rPr sz="2600" b="1" spc="-15" dirty="0">
                <a:latin typeface="Comic Sans MS"/>
                <a:cs typeface="Comic Sans MS"/>
              </a:rPr>
              <a:t>A</a:t>
            </a:r>
            <a:r>
              <a:rPr sz="2600" spc="-10" dirty="0">
                <a:latin typeface="Comic Sans MS"/>
                <a:cs typeface="Comic Sans MS"/>
              </a:rPr>
              <a:t>.</a:t>
            </a:r>
            <a:endParaRPr sz="2600">
              <a:latin typeface="Comic Sans MS"/>
              <a:cs typeface="Comic Sans MS"/>
            </a:endParaRPr>
          </a:p>
          <a:p>
            <a:pPr marL="12700" marR="6985" algn="just">
              <a:lnSpc>
                <a:spcPct val="100000"/>
              </a:lnSpc>
              <a:spcBef>
                <a:spcPts val="1870"/>
              </a:spcBef>
            </a:pPr>
            <a:r>
              <a:rPr sz="2600" spc="-15" dirty="0">
                <a:latin typeface="Comic Sans MS"/>
                <a:cs typeface="Comic Sans MS"/>
              </a:rPr>
              <a:t>La</a:t>
            </a:r>
            <a:r>
              <a:rPr sz="2600" spc="-15" dirty="0">
                <a:latin typeface="Times New Roman"/>
                <a:cs typeface="Times New Roman"/>
              </a:rPr>
              <a:t> </a:t>
            </a:r>
            <a:r>
              <a:rPr sz="2600" spc="-195" dirty="0">
                <a:latin typeface="Times New Roman"/>
                <a:cs typeface="Times New Roman"/>
              </a:rPr>
              <a:t> </a:t>
            </a:r>
            <a:r>
              <a:rPr sz="2600" spc="-20" dirty="0">
                <a:latin typeface="Comic Sans MS"/>
                <a:cs typeface="Comic Sans MS"/>
              </a:rPr>
              <a:t>Impedanci</a:t>
            </a:r>
            <a:r>
              <a:rPr sz="2600" spc="-15" dirty="0">
                <a:latin typeface="Comic Sans MS"/>
                <a:cs typeface="Comic Sans MS"/>
              </a:rPr>
              <a:t>a</a:t>
            </a:r>
            <a:r>
              <a:rPr sz="2600" dirty="0">
                <a:latin typeface="Times New Roman"/>
                <a:cs typeface="Times New Roman"/>
              </a:rPr>
              <a:t> </a:t>
            </a:r>
            <a:r>
              <a:rPr sz="2600" spc="-185" dirty="0">
                <a:latin typeface="Times New Roman"/>
                <a:cs typeface="Times New Roman"/>
              </a:rPr>
              <a:t> </a:t>
            </a:r>
            <a:r>
              <a:rPr sz="2600" spc="-15" dirty="0">
                <a:latin typeface="Comic Sans MS"/>
                <a:cs typeface="Comic Sans MS"/>
              </a:rPr>
              <a:t>es</a:t>
            </a:r>
            <a:r>
              <a:rPr sz="2600" dirty="0">
                <a:latin typeface="Times New Roman"/>
                <a:cs typeface="Times New Roman"/>
              </a:rPr>
              <a:t> </a:t>
            </a:r>
            <a:r>
              <a:rPr sz="2600" spc="-204" dirty="0">
                <a:latin typeface="Times New Roman"/>
                <a:cs typeface="Times New Roman"/>
              </a:rPr>
              <a:t> </a:t>
            </a:r>
            <a:r>
              <a:rPr sz="2600" spc="-15" dirty="0">
                <a:latin typeface="Comic Sans MS"/>
                <a:cs typeface="Comic Sans MS"/>
              </a:rPr>
              <a:t>una</a:t>
            </a:r>
            <a:r>
              <a:rPr sz="2600" dirty="0">
                <a:latin typeface="Times New Roman"/>
                <a:cs typeface="Times New Roman"/>
              </a:rPr>
              <a:t> </a:t>
            </a:r>
            <a:r>
              <a:rPr sz="2600" spc="-195" dirty="0">
                <a:latin typeface="Times New Roman"/>
                <a:cs typeface="Times New Roman"/>
              </a:rPr>
              <a:t> </a:t>
            </a:r>
            <a:r>
              <a:rPr sz="2600" spc="-30" dirty="0">
                <a:latin typeface="Comic Sans MS"/>
                <a:cs typeface="Comic Sans MS"/>
              </a:rPr>
              <a:t>m</a:t>
            </a:r>
            <a:r>
              <a:rPr sz="2600" spc="-15" dirty="0">
                <a:latin typeface="Comic Sans MS"/>
                <a:cs typeface="Comic Sans MS"/>
              </a:rPr>
              <a:t>edida</a:t>
            </a:r>
            <a:r>
              <a:rPr sz="2600" dirty="0">
                <a:latin typeface="Times New Roman"/>
                <a:cs typeface="Times New Roman"/>
              </a:rPr>
              <a:t> </a:t>
            </a:r>
            <a:r>
              <a:rPr sz="2600" spc="-200" dirty="0">
                <a:latin typeface="Times New Roman"/>
                <a:cs typeface="Times New Roman"/>
              </a:rPr>
              <a:t> </a:t>
            </a:r>
            <a:r>
              <a:rPr sz="2600" spc="-15" dirty="0">
                <a:latin typeface="Comic Sans MS"/>
                <a:cs typeface="Comic Sans MS"/>
              </a:rPr>
              <a:t>eléctrica</a:t>
            </a:r>
            <a:r>
              <a:rPr sz="2600" dirty="0">
                <a:latin typeface="Times New Roman"/>
                <a:cs typeface="Times New Roman"/>
              </a:rPr>
              <a:t> </a:t>
            </a:r>
            <a:r>
              <a:rPr sz="2600" spc="-200" dirty="0">
                <a:latin typeface="Times New Roman"/>
                <a:cs typeface="Times New Roman"/>
              </a:rPr>
              <a:t> </a:t>
            </a:r>
            <a:r>
              <a:rPr sz="2600" spc="-25" dirty="0">
                <a:latin typeface="Comic Sans MS"/>
                <a:cs typeface="Comic Sans MS"/>
              </a:rPr>
              <a:t>d</a:t>
            </a:r>
            <a:r>
              <a:rPr sz="2600" spc="-15" dirty="0">
                <a:latin typeface="Comic Sans MS"/>
                <a:cs typeface="Comic Sans MS"/>
              </a:rPr>
              <a:t>e</a:t>
            </a:r>
            <a:r>
              <a:rPr sz="2600" dirty="0">
                <a:latin typeface="Times New Roman"/>
                <a:cs typeface="Times New Roman"/>
              </a:rPr>
              <a:t> </a:t>
            </a:r>
            <a:r>
              <a:rPr sz="2600" spc="-200" dirty="0">
                <a:latin typeface="Times New Roman"/>
                <a:cs typeface="Times New Roman"/>
              </a:rPr>
              <a:t> </a:t>
            </a:r>
            <a:r>
              <a:rPr sz="2600" spc="-20" dirty="0">
                <a:latin typeface="Comic Sans MS"/>
                <a:cs typeface="Comic Sans MS"/>
              </a:rPr>
              <a:t>distanci</a:t>
            </a:r>
            <a:r>
              <a:rPr sz="2600" spc="-15" dirty="0">
                <a:latin typeface="Comic Sans MS"/>
                <a:cs typeface="Comic Sans MS"/>
              </a:rPr>
              <a:t>a</a:t>
            </a:r>
            <a:r>
              <a:rPr sz="2600" dirty="0">
                <a:latin typeface="Times New Roman"/>
                <a:cs typeface="Times New Roman"/>
              </a:rPr>
              <a:t> </a:t>
            </a:r>
            <a:r>
              <a:rPr sz="2600" spc="-195" dirty="0">
                <a:latin typeface="Times New Roman"/>
                <a:cs typeface="Times New Roman"/>
              </a:rPr>
              <a:t> </a:t>
            </a:r>
            <a:r>
              <a:rPr sz="2600" spc="-15" dirty="0">
                <a:latin typeface="Comic Sans MS"/>
                <a:cs typeface="Comic Sans MS"/>
              </a:rPr>
              <a:t>a</a:t>
            </a:r>
            <a:r>
              <a:rPr sz="2600" spc="-10" dirty="0">
                <a:latin typeface="Times New Roman"/>
                <a:cs typeface="Times New Roman"/>
              </a:rPr>
              <a:t> </a:t>
            </a:r>
            <a:r>
              <a:rPr sz="2600" spc="-15" dirty="0">
                <a:latin typeface="Comic Sans MS"/>
                <a:cs typeface="Comic Sans MS"/>
              </a:rPr>
              <a:t>lo</a:t>
            </a:r>
            <a:r>
              <a:rPr sz="2600" dirty="0">
                <a:latin typeface="Times New Roman"/>
                <a:cs typeface="Times New Roman"/>
              </a:rPr>
              <a:t> </a:t>
            </a:r>
            <a:r>
              <a:rPr sz="2600" spc="95" dirty="0">
                <a:latin typeface="Times New Roman"/>
                <a:cs typeface="Times New Roman"/>
              </a:rPr>
              <a:t> </a:t>
            </a:r>
            <a:r>
              <a:rPr sz="2600" spc="-20" dirty="0">
                <a:latin typeface="Comic Sans MS"/>
                <a:cs typeface="Comic Sans MS"/>
              </a:rPr>
              <a:t>larg</a:t>
            </a:r>
            <a:r>
              <a:rPr sz="2600" spc="-15" dirty="0">
                <a:latin typeface="Comic Sans MS"/>
                <a:cs typeface="Comic Sans MS"/>
              </a:rPr>
              <a:t>o</a:t>
            </a:r>
            <a:r>
              <a:rPr sz="2600" dirty="0">
                <a:latin typeface="Times New Roman"/>
                <a:cs typeface="Times New Roman"/>
              </a:rPr>
              <a:t> </a:t>
            </a:r>
            <a:r>
              <a:rPr sz="2600" spc="85" dirty="0">
                <a:latin typeface="Times New Roman"/>
                <a:cs typeface="Times New Roman"/>
              </a:rPr>
              <a:t> </a:t>
            </a:r>
            <a:r>
              <a:rPr sz="2600" spc="-25" dirty="0">
                <a:latin typeface="Comic Sans MS"/>
                <a:cs typeface="Comic Sans MS"/>
              </a:rPr>
              <a:t>d</a:t>
            </a:r>
            <a:r>
              <a:rPr sz="2600" spc="-15" dirty="0">
                <a:latin typeface="Comic Sans MS"/>
                <a:cs typeface="Comic Sans MS"/>
              </a:rPr>
              <a:t>e</a:t>
            </a:r>
            <a:r>
              <a:rPr sz="2600" dirty="0">
                <a:latin typeface="Times New Roman"/>
                <a:cs typeface="Times New Roman"/>
              </a:rPr>
              <a:t> </a:t>
            </a:r>
            <a:r>
              <a:rPr sz="2600" spc="85" dirty="0">
                <a:latin typeface="Times New Roman"/>
                <a:cs typeface="Times New Roman"/>
              </a:rPr>
              <a:t> </a:t>
            </a:r>
            <a:r>
              <a:rPr sz="2600" spc="-15" dirty="0">
                <a:latin typeface="Comic Sans MS"/>
                <a:cs typeface="Comic Sans MS"/>
              </a:rPr>
              <a:t>u</a:t>
            </a:r>
            <a:r>
              <a:rPr sz="2600" spc="-20" dirty="0">
                <a:latin typeface="Comic Sans MS"/>
                <a:cs typeface="Comic Sans MS"/>
              </a:rPr>
              <a:t>n</a:t>
            </a:r>
            <a:r>
              <a:rPr sz="2600" spc="-15" dirty="0">
                <a:latin typeface="Comic Sans MS"/>
                <a:cs typeface="Comic Sans MS"/>
              </a:rPr>
              <a:t>a</a:t>
            </a:r>
            <a:r>
              <a:rPr sz="2600" dirty="0">
                <a:latin typeface="Times New Roman"/>
                <a:cs typeface="Times New Roman"/>
              </a:rPr>
              <a:t> </a:t>
            </a:r>
            <a:r>
              <a:rPr sz="2600" spc="95" dirty="0">
                <a:latin typeface="Times New Roman"/>
                <a:cs typeface="Times New Roman"/>
              </a:rPr>
              <a:t> </a:t>
            </a:r>
            <a:r>
              <a:rPr sz="2600" spc="-20" dirty="0">
                <a:latin typeface="Comic Sans MS"/>
                <a:cs typeface="Comic Sans MS"/>
              </a:rPr>
              <a:t>line</a:t>
            </a:r>
            <a:r>
              <a:rPr sz="2600" spc="-15" dirty="0">
                <a:latin typeface="Comic Sans MS"/>
                <a:cs typeface="Comic Sans MS"/>
              </a:rPr>
              <a:t>a</a:t>
            </a:r>
            <a:r>
              <a:rPr sz="2600" dirty="0">
                <a:latin typeface="Times New Roman"/>
                <a:cs typeface="Times New Roman"/>
              </a:rPr>
              <a:t> </a:t>
            </a:r>
            <a:r>
              <a:rPr sz="2600" spc="90" dirty="0">
                <a:latin typeface="Times New Roman"/>
                <a:cs typeface="Times New Roman"/>
              </a:rPr>
              <a:t> </a:t>
            </a:r>
            <a:r>
              <a:rPr sz="2600" spc="-25" dirty="0">
                <a:latin typeface="Comic Sans MS"/>
                <a:cs typeface="Comic Sans MS"/>
              </a:rPr>
              <a:t>d</a:t>
            </a:r>
            <a:r>
              <a:rPr sz="2600" spc="-15" dirty="0">
                <a:latin typeface="Comic Sans MS"/>
                <a:cs typeface="Comic Sans MS"/>
              </a:rPr>
              <a:t>e</a:t>
            </a:r>
            <a:r>
              <a:rPr sz="2600" dirty="0">
                <a:latin typeface="Times New Roman"/>
                <a:cs typeface="Times New Roman"/>
              </a:rPr>
              <a:t> </a:t>
            </a:r>
            <a:r>
              <a:rPr sz="2600" spc="85" dirty="0">
                <a:latin typeface="Times New Roman"/>
                <a:cs typeface="Times New Roman"/>
              </a:rPr>
              <a:t> </a:t>
            </a:r>
            <a:r>
              <a:rPr sz="2600" spc="-15" dirty="0">
                <a:latin typeface="Comic Sans MS"/>
                <a:cs typeface="Comic Sans MS"/>
              </a:rPr>
              <a:t>t</a:t>
            </a:r>
            <a:r>
              <a:rPr sz="2600" spc="-20" dirty="0">
                <a:latin typeface="Comic Sans MS"/>
                <a:cs typeface="Comic Sans MS"/>
              </a:rPr>
              <a:t>ransmisión</a:t>
            </a:r>
            <a:r>
              <a:rPr sz="2600" spc="-10" dirty="0">
                <a:latin typeface="Comic Sans MS"/>
                <a:cs typeface="Comic Sans MS"/>
              </a:rPr>
              <a:t>,</a:t>
            </a:r>
            <a:r>
              <a:rPr sz="2600" dirty="0">
                <a:latin typeface="Times New Roman"/>
                <a:cs typeface="Times New Roman"/>
              </a:rPr>
              <a:t> </a:t>
            </a:r>
            <a:r>
              <a:rPr sz="2600" spc="105" dirty="0">
                <a:latin typeface="Times New Roman"/>
                <a:cs typeface="Times New Roman"/>
              </a:rPr>
              <a:t> </a:t>
            </a:r>
            <a:r>
              <a:rPr sz="2600" spc="-10" dirty="0">
                <a:latin typeface="Comic Sans MS"/>
                <a:cs typeface="Comic Sans MS"/>
              </a:rPr>
              <a:t>e</a:t>
            </a:r>
            <a:r>
              <a:rPr sz="2600" spc="-15" dirty="0">
                <a:latin typeface="Comic Sans MS"/>
                <a:cs typeface="Comic Sans MS"/>
              </a:rPr>
              <a:t>sto</a:t>
            </a:r>
            <a:r>
              <a:rPr sz="2600" dirty="0">
                <a:latin typeface="Times New Roman"/>
                <a:cs typeface="Times New Roman"/>
              </a:rPr>
              <a:t> </a:t>
            </a:r>
            <a:r>
              <a:rPr sz="2600" spc="85" dirty="0">
                <a:latin typeface="Times New Roman"/>
                <a:cs typeface="Times New Roman"/>
              </a:rPr>
              <a:t> </a:t>
            </a:r>
            <a:r>
              <a:rPr sz="2600" spc="-20" dirty="0">
                <a:latin typeface="Comic Sans MS"/>
                <a:cs typeface="Comic Sans MS"/>
              </a:rPr>
              <a:t>explic</a:t>
            </a:r>
            <a:r>
              <a:rPr sz="2600" spc="-15" dirty="0">
                <a:latin typeface="Comic Sans MS"/>
                <a:cs typeface="Comic Sans MS"/>
              </a:rPr>
              <a:t>a</a:t>
            </a:r>
            <a:r>
              <a:rPr sz="2600" dirty="0">
                <a:latin typeface="Times New Roman"/>
                <a:cs typeface="Times New Roman"/>
              </a:rPr>
              <a:t> </a:t>
            </a:r>
            <a:r>
              <a:rPr sz="2600" spc="85" dirty="0">
                <a:latin typeface="Times New Roman"/>
                <a:cs typeface="Times New Roman"/>
              </a:rPr>
              <a:t> </a:t>
            </a:r>
            <a:r>
              <a:rPr sz="2600" spc="-20" dirty="0">
                <a:latin typeface="Comic Sans MS"/>
                <a:cs typeface="Comic Sans MS"/>
              </a:rPr>
              <a:t>el</a:t>
            </a:r>
            <a:r>
              <a:rPr sz="2600" spc="-15" dirty="0">
                <a:latin typeface="Times New Roman"/>
                <a:cs typeface="Times New Roman"/>
              </a:rPr>
              <a:t> </a:t>
            </a:r>
            <a:r>
              <a:rPr sz="2600" spc="-20" dirty="0">
                <a:latin typeface="Comic Sans MS"/>
                <a:cs typeface="Comic Sans MS"/>
              </a:rPr>
              <a:t>nombr</a:t>
            </a:r>
            <a:r>
              <a:rPr sz="2600" spc="-15" dirty="0">
                <a:latin typeface="Comic Sans MS"/>
                <a:cs typeface="Comic Sans MS"/>
              </a:rPr>
              <a:t>e</a:t>
            </a:r>
            <a:r>
              <a:rPr sz="2600" spc="125" dirty="0">
                <a:latin typeface="Times New Roman"/>
                <a:cs typeface="Times New Roman"/>
              </a:rPr>
              <a:t> </a:t>
            </a:r>
            <a:r>
              <a:rPr sz="2600" spc="-15" dirty="0">
                <a:latin typeface="Comic Sans MS"/>
                <a:cs typeface="Comic Sans MS"/>
              </a:rPr>
              <a:t>que</a:t>
            </a:r>
            <a:r>
              <a:rPr sz="2600" spc="130" dirty="0">
                <a:latin typeface="Times New Roman"/>
                <a:cs typeface="Times New Roman"/>
              </a:rPr>
              <a:t> </a:t>
            </a:r>
            <a:r>
              <a:rPr sz="2600" spc="-15" dirty="0">
                <a:latin typeface="Comic Sans MS"/>
                <a:cs typeface="Comic Sans MS"/>
              </a:rPr>
              <a:t>se</a:t>
            </a:r>
            <a:r>
              <a:rPr sz="2600" spc="120" dirty="0">
                <a:latin typeface="Times New Roman"/>
                <a:cs typeface="Times New Roman"/>
              </a:rPr>
              <a:t> </a:t>
            </a:r>
            <a:r>
              <a:rPr sz="2600" spc="-15" dirty="0">
                <a:latin typeface="Comic Sans MS"/>
                <a:cs typeface="Comic Sans MS"/>
              </a:rPr>
              <a:t>aplica</a:t>
            </a:r>
            <a:r>
              <a:rPr sz="2600" spc="105" dirty="0">
                <a:latin typeface="Times New Roman"/>
                <a:cs typeface="Times New Roman"/>
              </a:rPr>
              <a:t> </a:t>
            </a:r>
            <a:r>
              <a:rPr sz="2600" spc="-15" dirty="0">
                <a:latin typeface="Comic Sans MS"/>
                <a:cs typeface="Comic Sans MS"/>
              </a:rPr>
              <a:t>a</a:t>
            </a:r>
            <a:r>
              <a:rPr sz="2600" spc="120" dirty="0">
                <a:latin typeface="Times New Roman"/>
                <a:cs typeface="Times New Roman"/>
              </a:rPr>
              <a:t> </a:t>
            </a:r>
            <a:r>
              <a:rPr sz="2600" spc="-20" dirty="0">
                <a:latin typeface="Comic Sans MS"/>
                <a:cs typeface="Comic Sans MS"/>
              </a:rPr>
              <a:t>e</a:t>
            </a:r>
            <a:r>
              <a:rPr sz="2600" spc="-15" dirty="0">
                <a:latin typeface="Comic Sans MS"/>
                <a:cs typeface="Comic Sans MS"/>
              </a:rPr>
              <a:t>ste</a:t>
            </a:r>
            <a:r>
              <a:rPr sz="2600" spc="125" dirty="0">
                <a:latin typeface="Times New Roman"/>
                <a:cs typeface="Times New Roman"/>
              </a:rPr>
              <a:t> </a:t>
            </a:r>
            <a:r>
              <a:rPr sz="2600" spc="-15" dirty="0">
                <a:latin typeface="Comic Sans MS"/>
                <a:cs typeface="Comic Sans MS"/>
              </a:rPr>
              <a:t>grupo</a:t>
            </a:r>
            <a:r>
              <a:rPr sz="2600" spc="110" dirty="0">
                <a:latin typeface="Times New Roman"/>
                <a:cs typeface="Times New Roman"/>
              </a:rPr>
              <a:t> </a:t>
            </a:r>
            <a:r>
              <a:rPr sz="2600" spc="-25" dirty="0">
                <a:latin typeface="Comic Sans MS"/>
                <a:cs typeface="Comic Sans MS"/>
              </a:rPr>
              <a:t>d</a:t>
            </a:r>
            <a:r>
              <a:rPr sz="2600" spc="-15" dirty="0">
                <a:latin typeface="Comic Sans MS"/>
                <a:cs typeface="Comic Sans MS"/>
              </a:rPr>
              <a:t>e</a:t>
            </a:r>
            <a:r>
              <a:rPr sz="2600" spc="130" dirty="0">
                <a:latin typeface="Times New Roman"/>
                <a:cs typeface="Times New Roman"/>
              </a:rPr>
              <a:t> </a:t>
            </a:r>
            <a:r>
              <a:rPr sz="2600" spc="-20" dirty="0">
                <a:latin typeface="Comic Sans MS"/>
                <a:cs typeface="Comic Sans MS"/>
              </a:rPr>
              <a:t>relevadores.</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5" name="object 5"/>
          <p:cNvSpPr/>
          <p:nvPr/>
        </p:nvSpPr>
        <p:spPr>
          <a:xfrm>
            <a:off x="68579" y="2902458"/>
            <a:ext cx="972819" cy="963930"/>
          </a:xfrm>
          <a:custGeom>
            <a:avLst/>
            <a:gdLst/>
            <a:ahLst/>
            <a:cxnLst/>
            <a:rect l="l" t="t" r="r" b="b"/>
            <a:pathLst>
              <a:path w="972819" h="963929">
                <a:moveTo>
                  <a:pt x="966215" y="483107"/>
                </a:moveTo>
                <a:lnTo>
                  <a:pt x="959357" y="405383"/>
                </a:lnTo>
                <a:lnTo>
                  <a:pt x="944117" y="333755"/>
                </a:lnTo>
                <a:lnTo>
                  <a:pt x="912875" y="262127"/>
                </a:lnTo>
                <a:lnTo>
                  <a:pt x="875537" y="199643"/>
                </a:lnTo>
                <a:lnTo>
                  <a:pt x="825245" y="140207"/>
                </a:lnTo>
                <a:lnTo>
                  <a:pt x="768857" y="90677"/>
                </a:lnTo>
                <a:lnTo>
                  <a:pt x="703325" y="52577"/>
                </a:lnTo>
                <a:lnTo>
                  <a:pt x="631697" y="22097"/>
                </a:lnTo>
                <a:lnTo>
                  <a:pt x="559307" y="6095"/>
                </a:lnTo>
                <a:lnTo>
                  <a:pt x="484631" y="0"/>
                </a:lnTo>
                <a:lnTo>
                  <a:pt x="406145" y="6095"/>
                </a:lnTo>
                <a:lnTo>
                  <a:pt x="334517" y="22097"/>
                </a:lnTo>
                <a:lnTo>
                  <a:pt x="262889" y="52577"/>
                </a:lnTo>
                <a:lnTo>
                  <a:pt x="200405" y="90677"/>
                </a:lnTo>
                <a:lnTo>
                  <a:pt x="140969" y="140207"/>
                </a:lnTo>
                <a:lnTo>
                  <a:pt x="93725" y="199643"/>
                </a:lnTo>
                <a:lnTo>
                  <a:pt x="53339" y="262127"/>
                </a:lnTo>
                <a:lnTo>
                  <a:pt x="25145" y="333755"/>
                </a:lnTo>
                <a:lnTo>
                  <a:pt x="6095" y="405383"/>
                </a:lnTo>
                <a:lnTo>
                  <a:pt x="0" y="483107"/>
                </a:lnTo>
                <a:lnTo>
                  <a:pt x="6095" y="558545"/>
                </a:lnTo>
                <a:lnTo>
                  <a:pt x="25145" y="630173"/>
                </a:lnTo>
                <a:lnTo>
                  <a:pt x="53339" y="701801"/>
                </a:lnTo>
                <a:lnTo>
                  <a:pt x="93725" y="764285"/>
                </a:lnTo>
                <a:lnTo>
                  <a:pt x="140969" y="823721"/>
                </a:lnTo>
                <a:lnTo>
                  <a:pt x="200405" y="873251"/>
                </a:lnTo>
                <a:lnTo>
                  <a:pt x="262889" y="910589"/>
                </a:lnTo>
                <a:lnTo>
                  <a:pt x="334517" y="941831"/>
                </a:lnTo>
                <a:lnTo>
                  <a:pt x="406145" y="957833"/>
                </a:lnTo>
                <a:lnTo>
                  <a:pt x="484631" y="963929"/>
                </a:lnTo>
                <a:lnTo>
                  <a:pt x="559307" y="957833"/>
                </a:lnTo>
                <a:lnTo>
                  <a:pt x="631697" y="941831"/>
                </a:lnTo>
                <a:lnTo>
                  <a:pt x="703325" y="910589"/>
                </a:lnTo>
                <a:lnTo>
                  <a:pt x="768857" y="873251"/>
                </a:lnTo>
                <a:lnTo>
                  <a:pt x="825245" y="823721"/>
                </a:lnTo>
                <a:lnTo>
                  <a:pt x="875537" y="764285"/>
                </a:lnTo>
                <a:lnTo>
                  <a:pt x="912875" y="701801"/>
                </a:lnTo>
                <a:lnTo>
                  <a:pt x="944117" y="630173"/>
                </a:lnTo>
                <a:lnTo>
                  <a:pt x="959357" y="558545"/>
                </a:lnTo>
                <a:lnTo>
                  <a:pt x="966215" y="483107"/>
                </a:lnTo>
                <a:lnTo>
                  <a:pt x="972311" y="483107"/>
                </a:lnTo>
              </a:path>
            </a:pathLst>
          </a:custGeom>
          <a:ln w="31216">
            <a:solidFill>
              <a:srgbClr val="000000"/>
            </a:solidFill>
          </a:ln>
        </p:spPr>
        <p:txBody>
          <a:bodyPr wrap="square" lIns="0" tIns="0" rIns="0" bIns="0" rtlCol="0">
            <a:spAutoFit/>
          </a:bodyPr>
          <a:lstStyle/>
          <a:p>
            <a:endParaRPr/>
          </a:p>
        </p:txBody>
      </p:sp>
      <p:sp>
        <p:nvSpPr>
          <p:cNvPr id="6" name="object 6"/>
          <p:cNvSpPr/>
          <p:nvPr/>
        </p:nvSpPr>
        <p:spPr>
          <a:xfrm>
            <a:off x="65531" y="3369957"/>
            <a:ext cx="0" cy="31750"/>
          </a:xfrm>
          <a:custGeom>
            <a:avLst/>
            <a:gdLst/>
            <a:ahLst/>
            <a:cxnLst/>
            <a:rect l="l" t="t" r="r" b="b"/>
            <a:pathLst>
              <a:path h="31750">
                <a:moveTo>
                  <a:pt x="0" y="0"/>
                </a:moveTo>
                <a:lnTo>
                  <a:pt x="0" y="31216"/>
                </a:lnTo>
              </a:path>
            </a:pathLst>
          </a:custGeom>
          <a:ln w="6095">
            <a:solidFill>
              <a:srgbClr val="000000"/>
            </a:solidFill>
          </a:ln>
        </p:spPr>
        <p:txBody>
          <a:bodyPr wrap="square" lIns="0" tIns="0" rIns="0" bIns="0" rtlCol="0">
            <a:spAutoFit/>
          </a:bodyPr>
          <a:lstStyle/>
          <a:p>
            <a:endParaRPr/>
          </a:p>
        </p:txBody>
      </p:sp>
      <p:sp>
        <p:nvSpPr>
          <p:cNvPr id="7" name="object 7"/>
          <p:cNvSpPr/>
          <p:nvPr/>
        </p:nvSpPr>
        <p:spPr>
          <a:xfrm>
            <a:off x="334517" y="2999232"/>
            <a:ext cx="434340" cy="770890"/>
          </a:xfrm>
          <a:custGeom>
            <a:avLst/>
            <a:gdLst/>
            <a:ahLst/>
            <a:cxnLst/>
            <a:rect l="l" t="t" r="r" b="b"/>
            <a:pathLst>
              <a:path w="434340" h="770889">
                <a:moveTo>
                  <a:pt x="218693" y="0"/>
                </a:moveTo>
                <a:lnTo>
                  <a:pt x="265175" y="0"/>
                </a:lnTo>
                <a:lnTo>
                  <a:pt x="309371" y="9143"/>
                </a:lnTo>
                <a:lnTo>
                  <a:pt x="349757" y="31241"/>
                </a:lnTo>
                <a:lnTo>
                  <a:pt x="387095" y="62483"/>
                </a:lnTo>
                <a:lnTo>
                  <a:pt x="412241" y="102869"/>
                </a:lnTo>
                <a:lnTo>
                  <a:pt x="428243" y="146303"/>
                </a:lnTo>
                <a:lnTo>
                  <a:pt x="434339" y="193547"/>
                </a:lnTo>
                <a:lnTo>
                  <a:pt x="428243" y="240029"/>
                </a:lnTo>
                <a:lnTo>
                  <a:pt x="412241" y="283463"/>
                </a:lnTo>
                <a:lnTo>
                  <a:pt x="387095" y="320801"/>
                </a:lnTo>
                <a:lnTo>
                  <a:pt x="349757" y="352043"/>
                </a:lnTo>
                <a:lnTo>
                  <a:pt x="309371" y="374141"/>
                </a:lnTo>
                <a:lnTo>
                  <a:pt x="265175" y="386333"/>
                </a:lnTo>
                <a:lnTo>
                  <a:pt x="171449" y="386333"/>
                </a:lnTo>
                <a:lnTo>
                  <a:pt x="124967" y="396239"/>
                </a:lnTo>
                <a:lnTo>
                  <a:pt x="84581" y="417575"/>
                </a:lnTo>
                <a:lnTo>
                  <a:pt x="49529" y="448817"/>
                </a:lnTo>
                <a:lnTo>
                  <a:pt x="22097" y="489965"/>
                </a:lnTo>
                <a:lnTo>
                  <a:pt x="6095" y="533399"/>
                </a:lnTo>
                <a:lnTo>
                  <a:pt x="0" y="576833"/>
                </a:lnTo>
                <a:lnTo>
                  <a:pt x="6095" y="624077"/>
                </a:lnTo>
                <a:lnTo>
                  <a:pt x="22097" y="667511"/>
                </a:lnTo>
                <a:lnTo>
                  <a:pt x="49529" y="707897"/>
                </a:lnTo>
                <a:lnTo>
                  <a:pt x="84581" y="739139"/>
                </a:lnTo>
                <a:lnTo>
                  <a:pt x="124967" y="761237"/>
                </a:lnTo>
                <a:lnTo>
                  <a:pt x="171449" y="770381"/>
                </a:lnTo>
                <a:lnTo>
                  <a:pt x="218693" y="770381"/>
                </a:lnTo>
              </a:path>
            </a:pathLst>
          </a:custGeom>
          <a:ln w="31216">
            <a:solidFill>
              <a:srgbClr val="000000"/>
            </a:solidFill>
          </a:ln>
        </p:spPr>
        <p:txBody>
          <a:bodyPr wrap="square" lIns="0" tIns="0" rIns="0" bIns="0" rtlCol="0">
            <a:spAutoFit/>
          </a:bodyPr>
          <a:lstStyle/>
          <a:p>
            <a:endParaRPr/>
          </a:p>
        </p:txBody>
      </p:sp>
      <p:sp>
        <p:nvSpPr>
          <p:cNvPr id="8" name="object 8"/>
          <p:cNvSpPr/>
          <p:nvPr/>
        </p:nvSpPr>
        <p:spPr>
          <a:xfrm>
            <a:off x="2915411" y="3398520"/>
            <a:ext cx="5925820" cy="0"/>
          </a:xfrm>
          <a:custGeom>
            <a:avLst/>
            <a:gdLst/>
            <a:ahLst/>
            <a:cxnLst/>
            <a:rect l="l" t="t" r="r" b="b"/>
            <a:pathLst>
              <a:path w="5925820">
                <a:moveTo>
                  <a:pt x="0" y="0"/>
                </a:moveTo>
                <a:lnTo>
                  <a:pt x="5925311" y="0"/>
                </a:lnTo>
              </a:path>
            </a:pathLst>
          </a:custGeom>
          <a:ln w="31216">
            <a:solidFill>
              <a:srgbClr val="000000"/>
            </a:solidFill>
          </a:ln>
        </p:spPr>
        <p:txBody>
          <a:bodyPr wrap="square" lIns="0" tIns="0" rIns="0" bIns="0" rtlCol="0">
            <a:spAutoFit/>
          </a:bodyPr>
          <a:lstStyle/>
          <a:p>
            <a:endParaRPr/>
          </a:p>
        </p:txBody>
      </p:sp>
      <p:sp>
        <p:nvSpPr>
          <p:cNvPr id="9" name="object 9"/>
          <p:cNvSpPr/>
          <p:nvPr/>
        </p:nvSpPr>
        <p:spPr>
          <a:xfrm>
            <a:off x="1040891" y="3398520"/>
            <a:ext cx="1405890" cy="0"/>
          </a:xfrm>
          <a:custGeom>
            <a:avLst/>
            <a:gdLst/>
            <a:ahLst/>
            <a:cxnLst/>
            <a:rect l="l" t="t" r="r" b="b"/>
            <a:pathLst>
              <a:path w="1405889">
                <a:moveTo>
                  <a:pt x="0" y="0"/>
                </a:moveTo>
                <a:lnTo>
                  <a:pt x="1405889" y="0"/>
                </a:lnTo>
              </a:path>
            </a:pathLst>
          </a:custGeom>
          <a:ln w="31216">
            <a:solidFill>
              <a:srgbClr val="000000"/>
            </a:solidFill>
          </a:ln>
        </p:spPr>
        <p:txBody>
          <a:bodyPr wrap="square" lIns="0" tIns="0" rIns="0" bIns="0" rtlCol="0">
            <a:spAutoFit/>
          </a:bodyPr>
          <a:lstStyle/>
          <a:p>
            <a:endParaRPr/>
          </a:p>
        </p:txBody>
      </p:sp>
      <p:sp>
        <p:nvSpPr>
          <p:cNvPr id="10" name="object 10"/>
          <p:cNvSpPr/>
          <p:nvPr/>
        </p:nvSpPr>
        <p:spPr>
          <a:xfrm>
            <a:off x="2446781" y="3164586"/>
            <a:ext cx="468630" cy="467995"/>
          </a:xfrm>
          <a:custGeom>
            <a:avLst/>
            <a:gdLst/>
            <a:ahLst/>
            <a:cxnLst/>
            <a:rect l="l" t="t" r="r" b="b"/>
            <a:pathLst>
              <a:path w="468630" h="467995">
                <a:moveTo>
                  <a:pt x="0" y="0"/>
                </a:moveTo>
                <a:lnTo>
                  <a:pt x="0" y="467867"/>
                </a:lnTo>
                <a:lnTo>
                  <a:pt x="468629" y="467867"/>
                </a:lnTo>
                <a:lnTo>
                  <a:pt x="468629" y="0"/>
                </a:lnTo>
                <a:lnTo>
                  <a:pt x="0" y="0"/>
                </a:lnTo>
                <a:close/>
              </a:path>
            </a:pathLst>
          </a:custGeom>
          <a:solidFill>
            <a:srgbClr val="FF0000"/>
          </a:solidFill>
        </p:spPr>
        <p:txBody>
          <a:bodyPr wrap="square" lIns="0" tIns="0" rIns="0" bIns="0" rtlCol="0">
            <a:spAutoFit/>
          </a:bodyPr>
          <a:lstStyle/>
          <a:p>
            <a:endParaRPr/>
          </a:p>
        </p:txBody>
      </p:sp>
      <p:sp>
        <p:nvSpPr>
          <p:cNvPr id="11" name="object 11"/>
          <p:cNvSpPr/>
          <p:nvPr/>
        </p:nvSpPr>
        <p:spPr>
          <a:xfrm>
            <a:off x="2446781" y="3164586"/>
            <a:ext cx="468630" cy="467995"/>
          </a:xfrm>
          <a:custGeom>
            <a:avLst/>
            <a:gdLst/>
            <a:ahLst/>
            <a:cxnLst/>
            <a:rect l="l" t="t" r="r" b="b"/>
            <a:pathLst>
              <a:path w="468630" h="467995">
                <a:moveTo>
                  <a:pt x="0" y="0"/>
                </a:moveTo>
                <a:lnTo>
                  <a:pt x="0" y="467867"/>
                </a:lnTo>
                <a:lnTo>
                  <a:pt x="468629" y="467867"/>
                </a:lnTo>
                <a:lnTo>
                  <a:pt x="468629" y="0"/>
                </a:lnTo>
                <a:lnTo>
                  <a:pt x="0" y="0"/>
                </a:lnTo>
                <a:close/>
              </a:path>
            </a:pathLst>
          </a:custGeom>
          <a:ln w="31216">
            <a:solidFill>
              <a:srgbClr val="000000"/>
            </a:solidFill>
          </a:ln>
        </p:spPr>
        <p:txBody>
          <a:bodyPr wrap="square" lIns="0" tIns="0" rIns="0" bIns="0" rtlCol="0">
            <a:spAutoFit/>
          </a:bodyPr>
          <a:lstStyle/>
          <a:p>
            <a:endParaRPr/>
          </a:p>
        </p:txBody>
      </p:sp>
      <p:sp>
        <p:nvSpPr>
          <p:cNvPr id="12" name="object 12"/>
          <p:cNvSpPr/>
          <p:nvPr/>
        </p:nvSpPr>
        <p:spPr>
          <a:xfrm>
            <a:off x="3328415" y="3763517"/>
            <a:ext cx="584835" cy="146685"/>
          </a:xfrm>
          <a:custGeom>
            <a:avLst/>
            <a:gdLst/>
            <a:ahLst/>
            <a:cxnLst/>
            <a:rect l="l" t="t" r="r" b="b"/>
            <a:pathLst>
              <a:path w="584835" h="146685">
                <a:moveTo>
                  <a:pt x="0" y="0"/>
                </a:moveTo>
                <a:lnTo>
                  <a:pt x="3047" y="43433"/>
                </a:lnTo>
                <a:lnTo>
                  <a:pt x="21335" y="80771"/>
                </a:lnTo>
                <a:lnTo>
                  <a:pt x="49529" y="112013"/>
                </a:lnTo>
                <a:lnTo>
                  <a:pt x="84581" y="134111"/>
                </a:lnTo>
                <a:lnTo>
                  <a:pt x="124967" y="146303"/>
                </a:lnTo>
                <a:lnTo>
                  <a:pt x="165353" y="146303"/>
                </a:lnTo>
                <a:lnTo>
                  <a:pt x="205739" y="134111"/>
                </a:lnTo>
                <a:lnTo>
                  <a:pt x="240791" y="112013"/>
                </a:lnTo>
                <a:lnTo>
                  <a:pt x="268223" y="80771"/>
                </a:lnTo>
                <a:lnTo>
                  <a:pt x="284225" y="43433"/>
                </a:lnTo>
                <a:lnTo>
                  <a:pt x="290321" y="0"/>
                </a:lnTo>
                <a:lnTo>
                  <a:pt x="296417" y="43433"/>
                </a:lnTo>
                <a:lnTo>
                  <a:pt x="315467" y="80771"/>
                </a:lnTo>
                <a:lnTo>
                  <a:pt x="343661" y="112013"/>
                </a:lnTo>
                <a:lnTo>
                  <a:pt x="377951" y="134111"/>
                </a:lnTo>
                <a:lnTo>
                  <a:pt x="418337" y="146303"/>
                </a:lnTo>
                <a:lnTo>
                  <a:pt x="459485" y="146303"/>
                </a:lnTo>
                <a:lnTo>
                  <a:pt x="499871" y="134111"/>
                </a:lnTo>
                <a:lnTo>
                  <a:pt x="534161" y="112013"/>
                </a:lnTo>
                <a:lnTo>
                  <a:pt x="562355" y="80771"/>
                </a:lnTo>
                <a:lnTo>
                  <a:pt x="577595" y="43433"/>
                </a:lnTo>
                <a:lnTo>
                  <a:pt x="584453" y="0"/>
                </a:lnTo>
              </a:path>
            </a:pathLst>
          </a:custGeom>
          <a:ln w="31216">
            <a:solidFill>
              <a:srgbClr val="000000"/>
            </a:solidFill>
          </a:ln>
        </p:spPr>
        <p:txBody>
          <a:bodyPr wrap="square" lIns="0" tIns="0" rIns="0" bIns="0" rtlCol="0">
            <a:spAutoFit/>
          </a:bodyPr>
          <a:lstStyle/>
          <a:p>
            <a:endParaRPr/>
          </a:p>
        </p:txBody>
      </p:sp>
      <p:sp>
        <p:nvSpPr>
          <p:cNvPr id="13" name="object 13"/>
          <p:cNvSpPr/>
          <p:nvPr/>
        </p:nvSpPr>
        <p:spPr>
          <a:xfrm>
            <a:off x="3328415" y="4059935"/>
            <a:ext cx="584835" cy="143510"/>
          </a:xfrm>
          <a:custGeom>
            <a:avLst/>
            <a:gdLst/>
            <a:ahLst/>
            <a:cxnLst/>
            <a:rect l="l" t="t" r="r" b="b"/>
            <a:pathLst>
              <a:path w="584835" h="143510">
                <a:moveTo>
                  <a:pt x="0" y="143255"/>
                </a:moveTo>
                <a:lnTo>
                  <a:pt x="3047" y="102869"/>
                </a:lnTo>
                <a:lnTo>
                  <a:pt x="21335" y="65531"/>
                </a:lnTo>
                <a:lnTo>
                  <a:pt x="49529" y="34289"/>
                </a:lnTo>
                <a:lnTo>
                  <a:pt x="84581" y="9143"/>
                </a:lnTo>
                <a:lnTo>
                  <a:pt x="124967" y="0"/>
                </a:lnTo>
                <a:lnTo>
                  <a:pt x="165353" y="0"/>
                </a:lnTo>
                <a:lnTo>
                  <a:pt x="205739" y="9143"/>
                </a:lnTo>
                <a:lnTo>
                  <a:pt x="240791" y="34289"/>
                </a:lnTo>
                <a:lnTo>
                  <a:pt x="268223" y="65531"/>
                </a:lnTo>
                <a:lnTo>
                  <a:pt x="284225" y="102869"/>
                </a:lnTo>
                <a:lnTo>
                  <a:pt x="290321" y="143255"/>
                </a:lnTo>
                <a:lnTo>
                  <a:pt x="296417" y="102869"/>
                </a:lnTo>
                <a:lnTo>
                  <a:pt x="315467" y="65531"/>
                </a:lnTo>
                <a:lnTo>
                  <a:pt x="343661" y="34289"/>
                </a:lnTo>
                <a:lnTo>
                  <a:pt x="377951" y="9143"/>
                </a:lnTo>
                <a:lnTo>
                  <a:pt x="418337" y="0"/>
                </a:lnTo>
                <a:lnTo>
                  <a:pt x="459485" y="0"/>
                </a:lnTo>
                <a:lnTo>
                  <a:pt x="499871" y="9143"/>
                </a:lnTo>
                <a:lnTo>
                  <a:pt x="534161" y="34289"/>
                </a:lnTo>
                <a:lnTo>
                  <a:pt x="562355" y="65531"/>
                </a:lnTo>
                <a:lnTo>
                  <a:pt x="577595" y="102869"/>
                </a:lnTo>
                <a:lnTo>
                  <a:pt x="584453" y="143255"/>
                </a:lnTo>
              </a:path>
            </a:pathLst>
          </a:custGeom>
          <a:ln w="31216">
            <a:solidFill>
              <a:srgbClr val="000000"/>
            </a:solidFill>
          </a:ln>
        </p:spPr>
        <p:txBody>
          <a:bodyPr wrap="square" lIns="0" tIns="0" rIns="0" bIns="0" rtlCol="0">
            <a:spAutoFit/>
          </a:bodyPr>
          <a:lstStyle/>
          <a:p>
            <a:endParaRPr/>
          </a:p>
        </p:txBody>
      </p:sp>
      <p:sp>
        <p:nvSpPr>
          <p:cNvPr id="14" name="object 14"/>
          <p:cNvSpPr/>
          <p:nvPr/>
        </p:nvSpPr>
        <p:spPr>
          <a:xfrm>
            <a:off x="3618738" y="3398520"/>
            <a:ext cx="0" cy="365125"/>
          </a:xfrm>
          <a:custGeom>
            <a:avLst/>
            <a:gdLst/>
            <a:ahLst/>
            <a:cxnLst/>
            <a:rect l="l" t="t" r="r" b="b"/>
            <a:pathLst>
              <a:path h="365125">
                <a:moveTo>
                  <a:pt x="0" y="0"/>
                </a:moveTo>
                <a:lnTo>
                  <a:pt x="0" y="364997"/>
                </a:lnTo>
              </a:path>
            </a:pathLst>
          </a:custGeom>
          <a:ln w="31216">
            <a:solidFill>
              <a:srgbClr val="000000"/>
            </a:solidFill>
          </a:ln>
        </p:spPr>
        <p:txBody>
          <a:bodyPr wrap="square" lIns="0" tIns="0" rIns="0" bIns="0" rtlCol="0">
            <a:spAutoFit/>
          </a:bodyPr>
          <a:lstStyle/>
          <a:p>
            <a:endParaRPr/>
          </a:p>
        </p:txBody>
      </p:sp>
      <p:sp>
        <p:nvSpPr>
          <p:cNvPr id="15" name="object 15"/>
          <p:cNvSpPr/>
          <p:nvPr/>
        </p:nvSpPr>
        <p:spPr>
          <a:xfrm>
            <a:off x="3618738" y="4203191"/>
            <a:ext cx="0" cy="365125"/>
          </a:xfrm>
          <a:custGeom>
            <a:avLst/>
            <a:gdLst/>
            <a:ahLst/>
            <a:cxnLst/>
            <a:rect l="l" t="t" r="r" b="b"/>
            <a:pathLst>
              <a:path h="365125">
                <a:moveTo>
                  <a:pt x="0" y="364997"/>
                </a:moveTo>
                <a:lnTo>
                  <a:pt x="0" y="0"/>
                </a:lnTo>
              </a:path>
            </a:pathLst>
          </a:custGeom>
          <a:ln w="31216">
            <a:solidFill>
              <a:srgbClr val="000000"/>
            </a:solidFill>
          </a:ln>
        </p:spPr>
        <p:txBody>
          <a:bodyPr wrap="square" lIns="0" tIns="0" rIns="0" bIns="0" rtlCol="0">
            <a:spAutoFit/>
          </a:bodyPr>
          <a:lstStyle/>
          <a:p>
            <a:endParaRPr/>
          </a:p>
        </p:txBody>
      </p:sp>
      <p:sp>
        <p:nvSpPr>
          <p:cNvPr id="16" name="object 16"/>
          <p:cNvSpPr/>
          <p:nvPr/>
        </p:nvSpPr>
        <p:spPr>
          <a:xfrm>
            <a:off x="5181600" y="3282696"/>
            <a:ext cx="624840" cy="156210"/>
          </a:xfrm>
          <a:custGeom>
            <a:avLst/>
            <a:gdLst/>
            <a:ahLst/>
            <a:cxnLst/>
            <a:rect l="l" t="t" r="r" b="b"/>
            <a:pathLst>
              <a:path w="624839" h="156210">
                <a:moveTo>
                  <a:pt x="624839" y="156209"/>
                </a:moveTo>
                <a:lnTo>
                  <a:pt x="621791" y="115823"/>
                </a:lnTo>
                <a:lnTo>
                  <a:pt x="605789" y="78485"/>
                </a:lnTo>
                <a:lnTo>
                  <a:pt x="581405" y="47243"/>
                </a:lnTo>
                <a:lnTo>
                  <a:pt x="546353" y="22097"/>
                </a:lnTo>
                <a:lnTo>
                  <a:pt x="509015" y="6857"/>
                </a:lnTo>
                <a:lnTo>
                  <a:pt x="468629" y="0"/>
                </a:lnTo>
                <a:lnTo>
                  <a:pt x="428243" y="6857"/>
                </a:lnTo>
                <a:lnTo>
                  <a:pt x="390143" y="22097"/>
                </a:lnTo>
                <a:lnTo>
                  <a:pt x="358901" y="47243"/>
                </a:lnTo>
                <a:lnTo>
                  <a:pt x="334517" y="78485"/>
                </a:lnTo>
                <a:lnTo>
                  <a:pt x="318515" y="115823"/>
                </a:lnTo>
                <a:lnTo>
                  <a:pt x="312419" y="156209"/>
                </a:lnTo>
                <a:lnTo>
                  <a:pt x="309371" y="115823"/>
                </a:lnTo>
                <a:lnTo>
                  <a:pt x="293369" y="78485"/>
                </a:lnTo>
                <a:lnTo>
                  <a:pt x="268223" y="44195"/>
                </a:lnTo>
                <a:lnTo>
                  <a:pt x="233933" y="19049"/>
                </a:lnTo>
                <a:lnTo>
                  <a:pt x="196595" y="3047"/>
                </a:lnTo>
                <a:lnTo>
                  <a:pt x="156209" y="0"/>
                </a:lnTo>
                <a:lnTo>
                  <a:pt x="115823" y="3047"/>
                </a:lnTo>
                <a:lnTo>
                  <a:pt x="77723" y="19049"/>
                </a:lnTo>
                <a:lnTo>
                  <a:pt x="46481" y="44195"/>
                </a:lnTo>
                <a:lnTo>
                  <a:pt x="21335" y="78485"/>
                </a:lnTo>
                <a:lnTo>
                  <a:pt x="6095" y="115823"/>
                </a:lnTo>
                <a:lnTo>
                  <a:pt x="0" y="156209"/>
                </a:lnTo>
              </a:path>
            </a:pathLst>
          </a:custGeom>
          <a:ln w="31216">
            <a:solidFill>
              <a:srgbClr val="000000"/>
            </a:solidFill>
          </a:ln>
        </p:spPr>
        <p:txBody>
          <a:bodyPr wrap="square" lIns="0" tIns="0" rIns="0" bIns="0" rtlCol="0">
            <a:spAutoFit/>
          </a:bodyPr>
          <a:lstStyle/>
          <a:p>
            <a:endParaRPr/>
          </a:p>
        </p:txBody>
      </p:sp>
      <p:sp>
        <p:nvSpPr>
          <p:cNvPr id="17" name="object 17"/>
          <p:cNvSpPr/>
          <p:nvPr/>
        </p:nvSpPr>
        <p:spPr>
          <a:xfrm>
            <a:off x="4206239" y="4219194"/>
            <a:ext cx="703580" cy="699135"/>
          </a:xfrm>
          <a:custGeom>
            <a:avLst/>
            <a:gdLst/>
            <a:ahLst/>
            <a:cxnLst/>
            <a:rect l="l" t="t" r="r" b="b"/>
            <a:pathLst>
              <a:path w="703579" h="699135">
                <a:moveTo>
                  <a:pt x="384809" y="0"/>
                </a:moveTo>
                <a:lnTo>
                  <a:pt x="319277" y="0"/>
                </a:lnTo>
                <a:lnTo>
                  <a:pt x="256031" y="12191"/>
                </a:lnTo>
                <a:lnTo>
                  <a:pt x="193547" y="37337"/>
                </a:lnTo>
                <a:lnTo>
                  <a:pt x="140969" y="68579"/>
                </a:lnTo>
                <a:lnTo>
                  <a:pt x="90677" y="112013"/>
                </a:lnTo>
                <a:lnTo>
                  <a:pt x="53339" y="165353"/>
                </a:lnTo>
                <a:lnTo>
                  <a:pt x="22097" y="224027"/>
                </a:lnTo>
                <a:lnTo>
                  <a:pt x="6095" y="286511"/>
                </a:lnTo>
                <a:lnTo>
                  <a:pt x="0" y="348995"/>
                </a:lnTo>
                <a:lnTo>
                  <a:pt x="6095" y="414527"/>
                </a:lnTo>
                <a:lnTo>
                  <a:pt x="22097" y="477011"/>
                </a:lnTo>
                <a:lnTo>
                  <a:pt x="53339" y="533399"/>
                </a:lnTo>
                <a:lnTo>
                  <a:pt x="90677" y="585977"/>
                </a:lnTo>
                <a:lnTo>
                  <a:pt x="140969" y="630173"/>
                </a:lnTo>
                <a:lnTo>
                  <a:pt x="193547" y="664463"/>
                </a:lnTo>
                <a:lnTo>
                  <a:pt x="256031" y="685799"/>
                </a:lnTo>
                <a:lnTo>
                  <a:pt x="319277" y="698753"/>
                </a:lnTo>
                <a:lnTo>
                  <a:pt x="384809" y="698753"/>
                </a:lnTo>
                <a:lnTo>
                  <a:pt x="447293" y="685799"/>
                </a:lnTo>
                <a:lnTo>
                  <a:pt x="506729" y="664463"/>
                </a:lnTo>
                <a:lnTo>
                  <a:pt x="562355" y="630173"/>
                </a:lnTo>
                <a:lnTo>
                  <a:pt x="609599" y="585977"/>
                </a:lnTo>
                <a:lnTo>
                  <a:pt x="649985" y="533399"/>
                </a:lnTo>
                <a:lnTo>
                  <a:pt x="678179" y="477011"/>
                </a:lnTo>
                <a:lnTo>
                  <a:pt x="697229" y="414527"/>
                </a:lnTo>
                <a:lnTo>
                  <a:pt x="703325" y="348995"/>
                </a:lnTo>
                <a:lnTo>
                  <a:pt x="697229" y="286511"/>
                </a:lnTo>
                <a:lnTo>
                  <a:pt x="678179" y="224027"/>
                </a:lnTo>
                <a:lnTo>
                  <a:pt x="649985" y="165353"/>
                </a:lnTo>
                <a:lnTo>
                  <a:pt x="609599" y="112013"/>
                </a:lnTo>
                <a:lnTo>
                  <a:pt x="562355" y="68579"/>
                </a:lnTo>
                <a:lnTo>
                  <a:pt x="506729" y="37337"/>
                </a:lnTo>
                <a:lnTo>
                  <a:pt x="447293" y="12191"/>
                </a:lnTo>
                <a:lnTo>
                  <a:pt x="384809" y="0"/>
                </a:lnTo>
                <a:close/>
              </a:path>
            </a:pathLst>
          </a:custGeom>
          <a:solidFill>
            <a:srgbClr val="FFFF00"/>
          </a:solidFill>
        </p:spPr>
        <p:txBody>
          <a:bodyPr wrap="square" lIns="0" tIns="0" rIns="0" bIns="0" rtlCol="0">
            <a:spAutoFit/>
          </a:bodyPr>
          <a:lstStyle/>
          <a:p>
            <a:endParaRPr/>
          </a:p>
        </p:txBody>
      </p:sp>
      <p:sp>
        <p:nvSpPr>
          <p:cNvPr id="18" name="object 18"/>
          <p:cNvSpPr/>
          <p:nvPr/>
        </p:nvSpPr>
        <p:spPr>
          <a:xfrm>
            <a:off x="4206239" y="4219194"/>
            <a:ext cx="703580" cy="699135"/>
          </a:xfrm>
          <a:custGeom>
            <a:avLst/>
            <a:gdLst/>
            <a:ahLst/>
            <a:cxnLst/>
            <a:rect l="l" t="t" r="r" b="b"/>
            <a:pathLst>
              <a:path w="703579" h="699135">
                <a:moveTo>
                  <a:pt x="0" y="348995"/>
                </a:moveTo>
                <a:lnTo>
                  <a:pt x="6095" y="286511"/>
                </a:lnTo>
                <a:lnTo>
                  <a:pt x="22097" y="224027"/>
                </a:lnTo>
                <a:lnTo>
                  <a:pt x="53339" y="165353"/>
                </a:lnTo>
                <a:lnTo>
                  <a:pt x="90677" y="112013"/>
                </a:lnTo>
                <a:lnTo>
                  <a:pt x="140969" y="68579"/>
                </a:lnTo>
                <a:lnTo>
                  <a:pt x="193547" y="37337"/>
                </a:lnTo>
                <a:lnTo>
                  <a:pt x="256031" y="12191"/>
                </a:lnTo>
                <a:lnTo>
                  <a:pt x="319277" y="0"/>
                </a:lnTo>
                <a:lnTo>
                  <a:pt x="384809" y="0"/>
                </a:lnTo>
                <a:lnTo>
                  <a:pt x="447293" y="12191"/>
                </a:lnTo>
                <a:lnTo>
                  <a:pt x="506729" y="37337"/>
                </a:lnTo>
                <a:lnTo>
                  <a:pt x="562355" y="68579"/>
                </a:lnTo>
                <a:lnTo>
                  <a:pt x="609599" y="112013"/>
                </a:lnTo>
                <a:lnTo>
                  <a:pt x="649985" y="165353"/>
                </a:lnTo>
                <a:lnTo>
                  <a:pt x="678179" y="224027"/>
                </a:lnTo>
                <a:lnTo>
                  <a:pt x="697229" y="286511"/>
                </a:lnTo>
                <a:lnTo>
                  <a:pt x="703325" y="348995"/>
                </a:lnTo>
                <a:lnTo>
                  <a:pt x="697229" y="414527"/>
                </a:lnTo>
                <a:lnTo>
                  <a:pt x="678179" y="477011"/>
                </a:lnTo>
                <a:lnTo>
                  <a:pt x="649985" y="533399"/>
                </a:lnTo>
                <a:lnTo>
                  <a:pt x="609599" y="585977"/>
                </a:lnTo>
                <a:lnTo>
                  <a:pt x="562355" y="630173"/>
                </a:lnTo>
                <a:lnTo>
                  <a:pt x="506729" y="664463"/>
                </a:lnTo>
                <a:lnTo>
                  <a:pt x="447293" y="685799"/>
                </a:lnTo>
                <a:lnTo>
                  <a:pt x="384809" y="698753"/>
                </a:lnTo>
                <a:lnTo>
                  <a:pt x="319277" y="698753"/>
                </a:lnTo>
                <a:lnTo>
                  <a:pt x="256031" y="685799"/>
                </a:lnTo>
                <a:lnTo>
                  <a:pt x="193547" y="664463"/>
                </a:lnTo>
                <a:lnTo>
                  <a:pt x="140969" y="630173"/>
                </a:lnTo>
                <a:lnTo>
                  <a:pt x="90677" y="585977"/>
                </a:lnTo>
                <a:lnTo>
                  <a:pt x="53339" y="533399"/>
                </a:lnTo>
                <a:lnTo>
                  <a:pt x="22097" y="477011"/>
                </a:lnTo>
                <a:lnTo>
                  <a:pt x="6095" y="414527"/>
                </a:lnTo>
                <a:lnTo>
                  <a:pt x="0" y="348995"/>
                </a:lnTo>
                <a:close/>
              </a:path>
            </a:pathLst>
          </a:custGeom>
          <a:ln w="31216">
            <a:solidFill>
              <a:srgbClr val="000000"/>
            </a:solidFill>
          </a:ln>
        </p:spPr>
        <p:txBody>
          <a:bodyPr wrap="square" lIns="0" tIns="0" rIns="0" bIns="0" rtlCol="0">
            <a:spAutoFit/>
          </a:bodyPr>
          <a:lstStyle/>
          <a:p>
            <a:endParaRPr/>
          </a:p>
        </p:txBody>
      </p:sp>
      <p:sp>
        <p:nvSpPr>
          <p:cNvPr id="19" name="object 19"/>
          <p:cNvSpPr txBox="1"/>
          <p:nvPr/>
        </p:nvSpPr>
        <p:spPr>
          <a:xfrm>
            <a:off x="4352801" y="4350763"/>
            <a:ext cx="408305" cy="389255"/>
          </a:xfrm>
          <a:prstGeom prst="rect">
            <a:avLst/>
          </a:prstGeom>
        </p:spPr>
        <p:txBody>
          <a:bodyPr vert="horz" wrap="square" lIns="0" tIns="0" rIns="0" bIns="0" rtlCol="0">
            <a:spAutoFit/>
          </a:bodyPr>
          <a:lstStyle/>
          <a:p>
            <a:pPr marL="12700">
              <a:lnSpc>
                <a:spcPct val="100000"/>
              </a:lnSpc>
            </a:pPr>
            <a:r>
              <a:rPr sz="2450" b="1" dirty="0">
                <a:latin typeface="Comic Sans MS"/>
                <a:cs typeface="Comic Sans MS"/>
              </a:rPr>
              <a:t>21</a:t>
            </a:r>
            <a:endParaRPr sz="2450">
              <a:latin typeface="Comic Sans MS"/>
              <a:cs typeface="Comic Sans MS"/>
            </a:endParaRPr>
          </a:p>
        </p:txBody>
      </p:sp>
      <p:sp>
        <p:nvSpPr>
          <p:cNvPr id="20" name="object 20"/>
          <p:cNvSpPr/>
          <p:nvPr/>
        </p:nvSpPr>
        <p:spPr>
          <a:xfrm>
            <a:off x="5494019" y="3398520"/>
            <a:ext cx="0" cy="1169670"/>
          </a:xfrm>
          <a:custGeom>
            <a:avLst/>
            <a:gdLst/>
            <a:ahLst/>
            <a:cxnLst/>
            <a:rect l="l" t="t" r="r" b="b"/>
            <a:pathLst>
              <a:path h="1169670">
                <a:moveTo>
                  <a:pt x="0" y="0"/>
                </a:moveTo>
                <a:lnTo>
                  <a:pt x="0" y="1169669"/>
                </a:lnTo>
              </a:path>
            </a:pathLst>
          </a:custGeom>
          <a:ln w="31216">
            <a:solidFill>
              <a:srgbClr val="000000"/>
            </a:solidFill>
          </a:ln>
        </p:spPr>
        <p:txBody>
          <a:bodyPr wrap="square" lIns="0" tIns="0" rIns="0" bIns="0" rtlCol="0">
            <a:spAutoFit/>
          </a:bodyPr>
          <a:lstStyle/>
          <a:p>
            <a:endParaRPr/>
          </a:p>
        </p:txBody>
      </p:sp>
      <p:sp>
        <p:nvSpPr>
          <p:cNvPr id="21" name="object 21"/>
          <p:cNvSpPr/>
          <p:nvPr/>
        </p:nvSpPr>
        <p:spPr>
          <a:xfrm>
            <a:off x="3618738" y="4568190"/>
            <a:ext cx="588010" cy="0"/>
          </a:xfrm>
          <a:custGeom>
            <a:avLst/>
            <a:gdLst/>
            <a:ahLst/>
            <a:cxnLst/>
            <a:rect l="l" t="t" r="r" b="b"/>
            <a:pathLst>
              <a:path w="588010">
                <a:moveTo>
                  <a:pt x="0" y="0"/>
                </a:moveTo>
                <a:lnTo>
                  <a:pt x="587501" y="0"/>
                </a:lnTo>
              </a:path>
            </a:pathLst>
          </a:custGeom>
          <a:ln w="31216">
            <a:solidFill>
              <a:srgbClr val="000000"/>
            </a:solidFill>
          </a:ln>
        </p:spPr>
        <p:txBody>
          <a:bodyPr wrap="square" lIns="0" tIns="0" rIns="0" bIns="0" rtlCol="0">
            <a:spAutoFit/>
          </a:bodyPr>
          <a:lstStyle/>
          <a:p>
            <a:endParaRPr/>
          </a:p>
        </p:txBody>
      </p:sp>
      <p:sp>
        <p:nvSpPr>
          <p:cNvPr id="22" name="object 22"/>
          <p:cNvSpPr/>
          <p:nvPr/>
        </p:nvSpPr>
        <p:spPr>
          <a:xfrm>
            <a:off x="4909565" y="4568190"/>
            <a:ext cx="584835" cy="0"/>
          </a:xfrm>
          <a:custGeom>
            <a:avLst/>
            <a:gdLst/>
            <a:ahLst/>
            <a:cxnLst/>
            <a:rect l="l" t="t" r="r" b="b"/>
            <a:pathLst>
              <a:path w="584835">
                <a:moveTo>
                  <a:pt x="0" y="0"/>
                </a:moveTo>
                <a:lnTo>
                  <a:pt x="584453" y="0"/>
                </a:lnTo>
              </a:path>
            </a:pathLst>
          </a:custGeom>
          <a:ln w="31216">
            <a:solidFill>
              <a:srgbClr val="000000"/>
            </a:solidFill>
          </a:ln>
        </p:spPr>
        <p:txBody>
          <a:bodyPr wrap="square" lIns="0" tIns="0" rIns="0" bIns="0" rtlCol="0">
            <a:spAutoFit/>
          </a:bodyPr>
          <a:lstStyle/>
          <a:p>
            <a:endParaRPr/>
          </a:p>
        </p:txBody>
      </p:sp>
      <p:sp>
        <p:nvSpPr>
          <p:cNvPr id="23" name="object 23"/>
          <p:cNvSpPr/>
          <p:nvPr/>
        </p:nvSpPr>
        <p:spPr>
          <a:xfrm>
            <a:off x="2681477" y="3701034"/>
            <a:ext cx="0" cy="149860"/>
          </a:xfrm>
          <a:custGeom>
            <a:avLst/>
            <a:gdLst/>
            <a:ahLst/>
            <a:cxnLst/>
            <a:rect l="l" t="t" r="r" b="b"/>
            <a:pathLst>
              <a:path h="149860">
                <a:moveTo>
                  <a:pt x="0" y="0"/>
                </a:moveTo>
                <a:lnTo>
                  <a:pt x="0" y="149351"/>
                </a:lnTo>
              </a:path>
            </a:pathLst>
          </a:custGeom>
          <a:ln w="18732">
            <a:solidFill>
              <a:srgbClr val="0000FF"/>
            </a:solidFill>
          </a:ln>
        </p:spPr>
        <p:txBody>
          <a:bodyPr wrap="square" lIns="0" tIns="0" rIns="0" bIns="0" rtlCol="0">
            <a:spAutoFit/>
          </a:bodyPr>
          <a:lstStyle/>
          <a:p>
            <a:endParaRPr/>
          </a:p>
        </p:txBody>
      </p:sp>
      <p:sp>
        <p:nvSpPr>
          <p:cNvPr id="24" name="object 24"/>
          <p:cNvSpPr/>
          <p:nvPr/>
        </p:nvSpPr>
        <p:spPr>
          <a:xfrm>
            <a:off x="2681477" y="3944111"/>
            <a:ext cx="0" cy="150495"/>
          </a:xfrm>
          <a:custGeom>
            <a:avLst/>
            <a:gdLst/>
            <a:ahLst/>
            <a:cxnLst/>
            <a:rect l="l" t="t" r="r" b="b"/>
            <a:pathLst>
              <a:path h="150495">
                <a:moveTo>
                  <a:pt x="0" y="0"/>
                </a:moveTo>
                <a:lnTo>
                  <a:pt x="0" y="150113"/>
                </a:lnTo>
              </a:path>
            </a:pathLst>
          </a:custGeom>
          <a:ln w="18732">
            <a:solidFill>
              <a:srgbClr val="0000FF"/>
            </a:solidFill>
          </a:ln>
        </p:spPr>
        <p:txBody>
          <a:bodyPr wrap="square" lIns="0" tIns="0" rIns="0" bIns="0" rtlCol="0">
            <a:spAutoFit/>
          </a:bodyPr>
          <a:lstStyle/>
          <a:p>
            <a:endParaRPr/>
          </a:p>
        </p:txBody>
      </p:sp>
      <p:sp>
        <p:nvSpPr>
          <p:cNvPr id="25" name="object 25"/>
          <p:cNvSpPr/>
          <p:nvPr/>
        </p:nvSpPr>
        <p:spPr>
          <a:xfrm>
            <a:off x="2681477" y="4187952"/>
            <a:ext cx="0" cy="149860"/>
          </a:xfrm>
          <a:custGeom>
            <a:avLst/>
            <a:gdLst/>
            <a:ahLst/>
            <a:cxnLst/>
            <a:rect l="l" t="t" r="r" b="b"/>
            <a:pathLst>
              <a:path h="149860">
                <a:moveTo>
                  <a:pt x="0" y="0"/>
                </a:moveTo>
                <a:lnTo>
                  <a:pt x="0" y="149351"/>
                </a:lnTo>
              </a:path>
            </a:pathLst>
          </a:custGeom>
          <a:ln w="18732">
            <a:solidFill>
              <a:srgbClr val="0000FF"/>
            </a:solidFill>
          </a:ln>
        </p:spPr>
        <p:txBody>
          <a:bodyPr wrap="square" lIns="0" tIns="0" rIns="0" bIns="0" rtlCol="0">
            <a:spAutoFit/>
          </a:bodyPr>
          <a:lstStyle/>
          <a:p>
            <a:endParaRPr/>
          </a:p>
        </p:txBody>
      </p:sp>
      <p:sp>
        <p:nvSpPr>
          <p:cNvPr id="26" name="object 26"/>
          <p:cNvSpPr/>
          <p:nvPr/>
        </p:nvSpPr>
        <p:spPr>
          <a:xfrm>
            <a:off x="2681477" y="4431029"/>
            <a:ext cx="0" cy="149860"/>
          </a:xfrm>
          <a:custGeom>
            <a:avLst/>
            <a:gdLst/>
            <a:ahLst/>
            <a:cxnLst/>
            <a:rect l="l" t="t" r="r" b="b"/>
            <a:pathLst>
              <a:path h="149860">
                <a:moveTo>
                  <a:pt x="0" y="0"/>
                </a:moveTo>
                <a:lnTo>
                  <a:pt x="0" y="149351"/>
                </a:lnTo>
              </a:path>
            </a:pathLst>
          </a:custGeom>
          <a:ln w="18732">
            <a:solidFill>
              <a:srgbClr val="0000FF"/>
            </a:solidFill>
          </a:ln>
        </p:spPr>
        <p:txBody>
          <a:bodyPr wrap="square" lIns="0" tIns="0" rIns="0" bIns="0" rtlCol="0">
            <a:spAutoFit/>
          </a:bodyPr>
          <a:lstStyle/>
          <a:p>
            <a:endParaRPr/>
          </a:p>
        </p:txBody>
      </p:sp>
      <p:sp>
        <p:nvSpPr>
          <p:cNvPr id="27" name="object 27"/>
          <p:cNvSpPr/>
          <p:nvPr/>
        </p:nvSpPr>
        <p:spPr>
          <a:xfrm>
            <a:off x="2681477" y="4674108"/>
            <a:ext cx="0" cy="150495"/>
          </a:xfrm>
          <a:custGeom>
            <a:avLst/>
            <a:gdLst/>
            <a:ahLst/>
            <a:cxnLst/>
            <a:rect l="l" t="t" r="r" b="b"/>
            <a:pathLst>
              <a:path h="150495">
                <a:moveTo>
                  <a:pt x="0" y="0"/>
                </a:moveTo>
                <a:lnTo>
                  <a:pt x="0" y="150113"/>
                </a:lnTo>
              </a:path>
            </a:pathLst>
          </a:custGeom>
          <a:ln w="18732">
            <a:solidFill>
              <a:srgbClr val="0000FF"/>
            </a:solidFill>
          </a:ln>
        </p:spPr>
        <p:txBody>
          <a:bodyPr wrap="square" lIns="0" tIns="0" rIns="0" bIns="0" rtlCol="0">
            <a:spAutoFit/>
          </a:bodyPr>
          <a:lstStyle/>
          <a:p>
            <a:endParaRPr/>
          </a:p>
        </p:txBody>
      </p:sp>
      <p:sp>
        <p:nvSpPr>
          <p:cNvPr id="28" name="object 28"/>
          <p:cNvSpPr/>
          <p:nvPr/>
        </p:nvSpPr>
        <p:spPr>
          <a:xfrm>
            <a:off x="2681477" y="4917947"/>
            <a:ext cx="0" cy="149860"/>
          </a:xfrm>
          <a:custGeom>
            <a:avLst/>
            <a:gdLst/>
            <a:ahLst/>
            <a:cxnLst/>
            <a:rect l="l" t="t" r="r" b="b"/>
            <a:pathLst>
              <a:path h="149860">
                <a:moveTo>
                  <a:pt x="0" y="0"/>
                </a:moveTo>
                <a:lnTo>
                  <a:pt x="0" y="149351"/>
                </a:lnTo>
              </a:path>
            </a:pathLst>
          </a:custGeom>
          <a:ln w="18732">
            <a:solidFill>
              <a:srgbClr val="0000FF"/>
            </a:solidFill>
          </a:ln>
        </p:spPr>
        <p:txBody>
          <a:bodyPr wrap="square" lIns="0" tIns="0" rIns="0" bIns="0" rtlCol="0">
            <a:spAutoFit/>
          </a:bodyPr>
          <a:lstStyle/>
          <a:p>
            <a:endParaRPr/>
          </a:p>
        </p:txBody>
      </p:sp>
      <p:sp>
        <p:nvSpPr>
          <p:cNvPr id="29" name="object 29"/>
          <p:cNvSpPr/>
          <p:nvPr/>
        </p:nvSpPr>
        <p:spPr>
          <a:xfrm>
            <a:off x="2681477" y="5161026"/>
            <a:ext cx="0" cy="109220"/>
          </a:xfrm>
          <a:custGeom>
            <a:avLst/>
            <a:gdLst/>
            <a:ahLst/>
            <a:cxnLst/>
            <a:rect l="l" t="t" r="r" b="b"/>
            <a:pathLst>
              <a:path h="109220">
                <a:moveTo>
                  <a:pt x="0" y="0"/>
                </a:moveTo>
                <a:lnTo>
                  <a:pt x="0" y="108965"/>
                </a:lnTo>
              </a:path>
            </a:pathLst>
          </a:custGeom>
          <a:ln w="18732">
            <a:solidFill>
              <a:srgbClr val="0000FF"/>
            </a:solidFill>
          </a:ln>
        </p:spPr>
        <p:txBody>
          <a:bodyPr wrap="square" lIns="0" tIns="0" rIns="0" bIns="0" rtlCol="0">
            <a:spAutoFit/>
          </a:bodyPr>
          <a:lstStyle/>
          <a:p>
            <a:endParaRPr/>
          </a:p>
        </p:txBody>
      </p:sp>
      <p:sp>
        <p:nvSpPr>
          <p:cNvPr id="30" name="object 30"/>
          <p:cNvSpPr/>
          <p:nvPr/>
        </p:nvSpPr>
        <p:spPr>
          <a:xfrm>
            <a:off x="2596895" y="3632454"/>
            <a:ext cx="169545" cy="83820"/>
          </a:xfrm>
          <a:custGeom>
            <a:avLst/>
            <a:gdLst/>
            <a:ahLst/>
            <a:cxnLst/>
            <a:rect l="l" t="t" r="r" b="b"/>
            <a:pathLst>
              <a:path w="169544" h="83820">
                <a:moveTo>
                  <a:pt x="84581" y="0"/>
                </a:moveTo>
                <a:lnTo>
                  <a:pt x="0" y="83819"/>
                </a:lnTo>
                <a:lnTo>
                  <a:pt x="169163" y="83819"/>
                </a:lnTo>
                <a:lnTo>
                  <a:pt x="84581" y="0"/>
                </a:lnTo>
                <a:close/>
              </a:path>
            </a:pathLst>
          </a:custGeom>
          <a:solidFill>
            <a:srgbClr val="0000FF"/>
          </a:solidFill>
        </p:spPr>
        <p:txBody>
          <a:bodyPr wrap="square" lIns="0" tIns="0" rIns="0" bIns="0" rtlCol="0">
            <a:spAutoFit/>
          </a:bodyPr>
          <a:lstStyle/>
          <a:p>
            <a:endParaRPr/>
          </a:p>
        </p:txBody>
      </p:sp>
      <p:sp>
        <p:nvSpPr>
          <p:cNvPr id="31" name="object 31"/>
          <p:cNvSpPr/>
          <p:nvPr/>
        </p:nvSpPr>
        <p:spPr>
          <a:xfrm>
            <a:off x="2681477" y="5269991"/>
            <a:ext cx="150495" cy="0"/>
          </a:xfrm>
          <a:custGeom>
            <a:avLst/>
            <a:gdLst/>
            <a:ahLst/>
            <a:cxnLst/>
            <a:rect l="l" t="t" r="r" b="b"/>
            <a:pathLst>
              <a:path w="150494">
                <a:moveTo>
                  <a:pt x="0" y="0"/>
                </a:moveTo>
                <a:lnTo>
                  <a:pt x="150113" y="0"/>
                </a:lnTo>
              </a:path>
            </a:pathLst>
          </a:custGeom>
          <a:ln w="18732">
            <a:solidFill>
              <a:srgbClr val="0000FF"/>
            </a:solidFill>
          </a:ln>
        </p:spPr>
        <p:txBody>
          <a:bodyPr wrap="square" lIns="0" tIns="0" rIns="0" bIns="0" rtlCol="0">
            <a:spAutoFit/>
          </a:bodyPr>
          <a:lstStyle/>
          <a:p>
            <a:endParaRPr/>
          </a:p>
        </p:txBody>
      </p:sp>
      <p:sp>
        <p:nvSpPr>
          <p:cNvPr id="32" name="object 32"/>
          <p:cNvSpPr/>
          <p:nvPr/>
        </p:nvSpPr>
        <p:spPr>
          <a:xfrm>
            <a:off x="2925317" y="5269991"/>
            <a:ext cx="150495" cy="0"/>
          </a:xfrm>
          <a:custGeom>
            <a:avLst/>
            <a:gdLst/>
            <a:ahLst/>
            <a:cxnLst/>
            <a:rect l="l" t="t" r="r" b="b"/>
            <a:pathLst>
              <a:path w="150494">
                <a:moveTo>
                  <a:pt x="0" y="0"/>
                </a:moveTo>
                <a:lnTo>
                  <a:pt x="150113" y="0"/>
                </a:lnTo>
              </a:path>
            </a:pathLst>
          </a:custGeom>
          <a:ln w="18732">
            <a:solidFill>
              <a:srgbClr val="0000FF"/>
            </a:solidFill>
          </a:ln>
        </p:spPr>
        <p:txBody>
          <a:bodyPr wrap="square" lIns="0" tIns="0" rIns="0" bIns="0" rtlCol="0">
            <a:spAutoFit/>
          </a:bodyPr>
          <a:lstStyle/>
          <a:p>
            <a:endParaRPr/>
          </a:p>
        </p:txBody>
      </p:sp>
      <p:sp>
        <p:nvSpPr>
          <p:cNvPr id="33" name="object 33"/>
          <p:cNvSpPr/>
          <p:nvPr/>
        </p:nvSpPr>
        <p:spPr>
          <a:xfrm>
            <a:off x="3169157" y="5269991"/>
            <a:ext cx="149860" cy="0"/>
          </a:xfrm>
          <a:custGeom>
            <a:avLst/>
            <a:gdLst/>
            <a:ahLst/>
            <a:cxnLst/>
            <a:rect l="l" t="t" r="r" b="b"/>
            <a:pathLst>
              <a:path w="149860">
                <a:moveTo>
                  <a:pt x="0" y="0"/>
                </a:moveTo>
                <a:lnTo>
                  <a:pt x="149351" y="0"/>
                </a:lnTo>
              </a:path>
            </a:pathLst>
          </a:custGeom>
          <a:ln w="18732">
            <a:solidFill>
              <a:srgbClr val="0000FF"/>
            </a:solidFill>
          </a:ln>
        </p:spPr>
        <p:txBody>
          <a:bodyPr wrap="square" lIns="0" tIns="0" rIns="0" bIns="0" rtlCol="0">
            <a:spAutoFit/>
          </a:bodyPr>
          <a:lstStyle/>
          <a:p>
            <a:endParaRPr/>
          </a:p>
        </p:txBody>
      </p:sp>
      <p:sp>
        <p:nvSpPr>
          <p:cNvPr id="34" name="object 34"/>
          <p:cNvSpPr/>
          <p:nvPr/>
        </p:nvSpPr>
        <p:spPr>
          <a:xfrm>
            <a:off x="3412997" y="5269991"/>
            <a:ext cx="149860" cy="0"/>
          </a:xfrm>
          <a:custGeom>
            <a:avLst/>
            <a:gdLst/>
            <a:ahLst/>
            <a:cxnLst/>
            <a:rect l="l" t="t" r="r" b="b"/>
            <a:pathLst>
              <a:path w="149860">
                <a:moveTo>
                  <a:pt x="0" y="0"/>
                </a:moveTo>
                <a:lnTo>
                  <a:pt x="149351" y="0"/>
                </a:lnTo>
              </a:path>
            </a:pathLst>
          </a:custGeom>
          <a:ln w="18732">
            <a:solidFill>
              <a:srgbClr val="0000FF"/>
            </a:solidFill>
          </a:ln>
        </p:spPr>
        <p:txBody>
          <a:bodyPr wrap="square" lIns="0" tIns="0" rIns="0" bIns="0" rtlCol="0">
            <a:spAutoFit/>
          </a:bodyPr>
          <a:lstStyle/>
          <a:p>
            <a:endParaRPr/>
          </a:p>
        </p:txBody>
      </p:sp>
      <p:sp>
        <p:nvSpPr>
          <p:cNvPr id="35" name="object 35"/>
          <p:cNvSpPr/>
          <p:nvPr/>
        </p:nvSpPr>
        <p:spPr>
          <a:xfrm>
            <a:off x="3656076" y="5269991"/>
            <a:ext cx="150495" cy="0"/>
          </a:xfrm>
          <a:custGeom>
            <a:avLst/>
            <a:gdLst/>
            <a:ahLst/>
            <a:cxnLst/>
            <a:rect l="l" t="t" r="r" b="b"/>
            <a:pathLst>
              <a:path w="150495">
                <a:moveTo>
                  <a:pt x="0" y="0"/>
                </a:moveTo>
                <a:lnTo>
                  <a:pt x="150113" y="0"/>
                </a:lnTo>
              </a:path>
            </a:pathLst>
          </a:custGeom>
          <a:ln w="18732">
            <a:solidFill>
              <a:srgbClr val="0000FF"/>
            </a:solidFill>
          </a:ln>
        </p:spPr>
        <p:txBody>
          <a:bodyPr wrap="square" lIns="0" tIns="0" rIns="0" bIns="0" rtlCol="0">
            <a:spAutoFit/>
          </a:bodyPr>
          <a:lstStyle/>
          <a:p>
            <a:endParaRPr/>
          </a:p>
        </p:txBody>
      </p:sp>
      <p:sp>
        <p:nvSpPr>
          <p:cNvPr id="36" name="object 36"/>
          <p:cNvSpPr/>
          <p:nvPr/>
        </p:nvSpPr>
        <p:spPr>
          <a:xfrm>
            <a:off x="3899915" y="5269991"/>
            <a:ext cx="150495" cy="0"/>
          </a:xfrm>
          <a:custGeom>
            <a:avLst/>
            <a:gdLst/>
            <a:ahLst/>
            <a:cxnLst/>
            <a:rect l="l" t="t" r="r" b="b"/>
            <a:pathLst>
              <a:path w="150495">
                <a:moveTo>
                  <a:pt x="0" y="0"/>
                </a:moveTo>
                <a:lnTo>
                  <a:pt x="150113" y="0"/>
                </a:lnTo>
              </a:path>
            </a:pathLst>
          </a:custGeom>
          <a:ln w="18732">
            <a:solidFill>
              <a:srgbClr val="0000FF"/>
            </a:solidFill>
          </a:ln>
        </p:spPr>
        <p:txBody>
          <a:bodyPr wrap="square" lIns="0" tIns="0" rIns="0" bIns="0" rtlCol="0">
            <a:spAutoFit/>
          </a:bodyPr>
          <a:lstStyle/>
          <a:p>
            <a:endParaRPr/>
          </a:p>
        </p:txBody>
      </p:sp>
      <p:sp>
        <p:nvSpPr>
          <p:cNvPr id="37" name="object 37"/>
          <p:cNvSpPr/>
          <p:nvPr/>
        </p:nvSpPr>
        <p:spPr>
          <a:xfrm>
            <a:off x="4143755" y="5269991"/>
            <a:ext cx="150495" cy="0"/>
          </a:xfrm>
          <a:custGeom>
            <a:avLst/>
            <a:gdLst/>
            <a:ahLst/>
            <a:cxnLst/>
            <a:rect l="l" t="t" r="r" b="b"/>
            <a:pathLst>
              <a:path w="150495">
                <a:moveTo>
                  <a:pt x="0" y="0"/>
                </a:moveTo>
                <a:lnTo>
                  <a:pt x="150113" y="0"/>
                </a:lnTo>
              </a:path>
            </a:pathLst>
          </a:custGeom>
          <a:ln w="18732">
            <a:solidFill>
              <a:srgbClr val="0000FF"/>
            </a:solidFill>
          </a:ln>
        </p:spPr>
        <p:txBody>
          <a:bodyPr wrap="square" lIns="0" tIns="0" rIns="0" bIns="0" rtlCol="0">
            <a:spAutoFit/>
          </a:bodyPr>
          <a:lstStyle/>
          <a:p>
            <a:endParaRPr/>
          </a:p>
        </p:txBody>
      </p:sp>
      <p:sp>
        <p:nvSpPr>
          <p:cNvPr id="38" name="object 38"/>
          <p:cNvSpPr/>
          <p:nvPr/>
        </p:nvSpPr>
        <p:spPr>
          <a:xfrm>
            <a:off x="4387595" y="5269991"/>
            <a:ext cx="150495" cy="0"/>
          </a:xfrm>
          <a:custGeom>
            <a:avLst/>
            <a:gdLst/>
            <a:ahLst/>
            <a:cxnLst/>
            <a:rect l="l" t="t" r="r" b="b"/>
            <a:pathLst>
              <a:path w="150495">
                <a:moveTo>
                  <a:pt x="0" y="0"/>
                </a:moveTo>
                <a:lnTo>
                  <a:pt x="150113" y="0"/>
                </a:lnTo>
              </a:path>
            </a:pathLst>
          </a:custGeom>
          <a:ln w="18732">
            <a:solidFill>
              <a:srgbClr val="0000FF"/>
            </a:solidFill>
          </a:ln>
        </p:spPr>
        <p:txBody>
          <a:bodyPr wrap="square" lIns="0" tIns="0" rIns="0" bIns="0" rtlCol="0">
            <a:spAutoFit/>
          </a:bodyPr>
          <a:lstStyle/>
          <a:p>
            <a:endParaRPr/>
          </a:p>
        </p:txBody>
      </p:sp>
      <p:sp>
        <p:nvSpPr>
          <p:cNvPr id="39" name="object 39"/>
          <p:cNvSpPr/>
          <p:nvPr/>
        </p:nvSpPr>
        <p:spPr>
          <a:xfrm>
            <a:off x="4556759" y="5120640"/>
            <a:ext cx="0" cy="149860"/>
          </a:xfrm>
          <a:custGeom>
            <a:avLst/>
            <a:gdLst/>
            <a:ahLst/>
            <a:cxnLst/>
            <a:rect l="l" t="t" r="r" b="b"/>
            <a:pathLst>
              <a:path h="149860">
                <a:moveTo>
                  <a:pt x="0" y="149351"/>
                </a:moveTo>
                <a:lnTo>
                  <a:pt x="0" y="0"/>
                </a:lnTo>
              </a:path>
            </a:pathLst>
          </a:custGeom>
          <a:ln w="18732">
            <a:solidFill>
              <a:srgbClr val="0000FF"/>
            </a:solidFill>
          </a:ln>
        </p:spPr>
        <p:txBody>
          <a:bodyPr wrap="square" lIns="0" tIns="0" rIns="0" bIns="0" rtlCol="0">
            <a:spAutoFit/>
          </a:bodyPr>
          <a:lstStyle/>
          <a:p>
            <a:endParaRPr/>
          </a:p>
        </p:txBody>
      </p:sp>
      <p:sp>
        <p:nvSpPr>
          <p:cNvPr id="40" name="object 40"/>
          <p:cNvSpPr/>
          <p:nvPr/>
        </p:nvSpPr>
        <p:spPr>
          <a:xfrm>
            <a:off x="4556759" y="4920996"/>
            <a:ext cx="0" cy="106045"/>
          </a:xfrm>
          <a:custGeom>
            <a:avLst/>
            <a:gdLst/>
            <a:ahLst/>
            <a:cxnLst/>
            <a:rect l="l" t="t" r="r" b="b"/>
            <a:pathLst>
              <a:path h="106045">
                <a:moveTo>
                  <a:pt x="0" y="105917"/>
                </a:moveTo>
                <a:lnTo>
                  <a:pt x="0" y="0"/>
                </a:lnTo>
              </a:path>
            </a:pathLst>
          </a:custGeom>
          <a:ln w="18732">
            <a:solidFill>
              <a:srgbClr val="0000FF"/>
            </a:solidFill>
          </a:ln>
        </p:spPr>
        <p:txBody>
          <a:bodyPr wrap="square" lIns="0" tIns="0" rIns="0" bIns="0" rtlCol="0">
            <a:spAutoFit/>
          </a:bodyPr>
          <a:lstStyle/>
          <a:p>
            <a:endParaRPr/>
          </a:p>
        </p:txBody>
      </p:sp>
      <p:sp>
        <p:nvSpPr>
          <p:cNvPr id="41" name="object 41"/>
          <p:cNvSpPr/>
          <p:nvPr/>
        </p:nvSpPr>
        <p:spPr>
          <a:xfrm>
            <a:off x="8815577" y="3301746"/>
            <a:ext cx="194310" cy="193675"/>
          </a:xfrm>
          <a:custGeom>
            <a:avLst/>
            <a:gdLst/>
            <a:ahLst/>
            <a:cxnLst/>
            <a:rect l="l" t="t" r="r" b="b"/>
            <a:pathLst>
              <a:path w="194309" h="193675">
                <a:moveTo>
                  <a:pt x="0" y="0"/>
                </a:moveTo>
                <a:lnTo>
                  <a:pt x="0" y="193547"/>
                </a:lnTo>
                <a:lnTo>
                  <a:pt x="194309" y="96773"/>
                </a:lnTo>
                <a:lnTo>
                  <a:pt x="0" y="0"/>
                </a:lnTo>
                <a:close/>
              </a:path>
            </a:pathLst>
          </a:custGeom>
          <a:solidFill>
            <a:srgbClr val="000000"/>
          </a:solidFill>
        </p:spPr>
        <p:txBody>
          <a:bodyPr wrap="square" lIns="0" tIns="0" rIns="0" bIns="0" rtlCol="0">
            <a:spAutoFit/>
          </a:bodyPr>
          <a:lstStyle/>
          <a:p>
            <a:endParaRPr/>
          </a:p>
        </p:txBody>
      </p:sp>
      <p:sp>
        <p:nvSpPr>
          <p:cNvPr id="42" name="object 42"/>
          <p:cNvSpPr/>
          <p:nvPr/>
        </p:nvSpPr>
        <p:spPr>
          <a:xfrm>
            <a:off x="8071865" y="3164586"/>
            <a:ext cx="0" cy="467995"/>
          </a:xfrm>
          <a:custGeom>
            <a:avLst/>
            <a:gdLst/>
            <a:ahLst/>
            <a:cxnLst/>
            <a:rect l="l" t="t" r="r" b="b"/>
            <a:pathLst>
              <a:path h="467995">
                <a:moveTo>
                  <a:pt x="0" y="0"/>
                </a:moveTo>
                <a:lnTo>
                  <a:pt x="0" y="467867"/>
                </a:lnTo>
              </a:path>
            </a:pathLst>
          </a:custGeom>
          <a:ln w="31216">
            <a:solidFill>
              <a:srgbClr val="000000"/>
            </a:solidFill>
          </a:ln>
        </p:spPr>
        <p:txBody>
          <a:bodyPr wrap="square" lIns="0" tIns="0" rIns="0" bIns="0" rtlCol="0">
            <a:spAutoFit/>
          </a:bodyPr>
          <a:lstStyle/>
          <a:p>
            <a:endParaRPr/>
          </a:p>
        </p:txBody>
      </p:sp>
      <p:sp>
        <p:nvSpPr>
          <p:cNvPr id="43" name="object 43"/>
          <p:cNvSpPr/>
          <p:nvPr/>
        </p:nvSpPr>
        <p:spPr>
          <a:xfrm>
            <a:off x="1978151" y="3164586"/>
            <a:ext cx="0" cy="467995"/>
          </a:xfrm>
          <a:custGeom>
            <a:avLst/>
            <a:gdLst/>
            <a:ahLst/>
            <a:cxnLst/>
            <a:rect l="l" t="t" r="r" b="b"/>
            <a:pathLst>
              <a:path h="467995">
                <a:moveTo>
                  <a:pt x="0" y="0"/>
                </a:moveTo>
                <a:lnTo>
                  <a:pt x="0" y="467867"/>
                </a:lnTo>
              </a:path>
            </a:pathLst>
          </a:custGeom>
          <a:ln w="31216">
            <a:solidFill>
              <a:srgbClr val="000000"/>
            </a:solidFill>
          </a:ln>
        </p:spPr>
        <p:txBody>
          <a:bodyPr wrap="square" lIns="0" tIns="0" rIns="0" bIns="0" rtlCol="0">
            <a:spAutoFit/>
          </a:bodyPr>
          <a:lstStyle/>
          <a:p>
            <a:endParaRPr/>
          </a:p>
        </p:txBody>
      </p:sp>
      <p:sp>
        <p:nvSpPr>
          <p:cNvPr id="44" name="object 44"/>
          <p:cNvSpPr txBox="1"/>
          <p:nvPr/>
        </p:nvSpPr>
        <p:spPr>
          <a:xfrm>
            <a:off x="4087625" y="3792217"/>
            <a:ext cx="238760" cy="389255"/>
          </a:xfrm>
          <a:prstGeom prst="rect">
            <a:avLst/>
          </a:prstGeom>
        </p:spPr>
        <p:txBody>
          <a:bodyPr vert="horz" wrap="square" lIns="0" tIns="0" rIns="0" bIns="0" rtlCol="0">
            <a:spAutoFit/>
          </a:bodyPr>
          <a:lstStyle/>
          <a:p>
            <a:pPr marL="12700">
              <a:lnSpc>
                <a:spcPct val="100000"/>
              </a:lnSpc>
            </a:pPr>
            <a:r>
              <a:rPr sz="2450" b="1" spc="15" dirty="0">
                <a:latin typeface="Comic Sans MS"/>
                <a:cs typeface="Comic Sans MS"/>
              </a:rPr>
              <a:t>V</a:t>
            </a:r>
            <a:endParaRPr sz="2450">
              <a:latin typeface="Comic Sans MS"/>
              <a:cs typeface="Comic Sans MS"/>
            </a:endParaRPr>
          </a:p>
        </p:txBody>
      </p:sp>
      <p:sp>
        <p:nvSpPr>
          <p:cNvPr id="45" name="object 45"/>
          <p:cNvSpPr txBox="1"/>
          <p:nvPr/>
        </p:nvSpPr>
        <p:spPr>
          <a:xfrm>
            <a:off x="5746364" y="3558247"/>
            <a:ext cx="198120" cy="389255"/>
          </a:xfrm>
          <a:prstGeom prst="rect">
            <a:avLst/>
          </a:prstGeom>
        </p:spPr>
        <p:txBody>
          <a:bodyPr vert="horz" wrap="square" lIns="0" tIns="0" rIns="0" bIns="0" rtlCol="0">
            <a:spAutoFit/>
          </a:bodyPr>
          <a:lstStyle/>
          <a:p>
            <a:pPr marL="12700">
              <a:lnSpc>
                <a:spcPct val="100000"/>
              </a:lnSpc>
            </a:pPr>
            <a:r>
              <a:rPr sz="2450" b="1" spc="10" dirty="0">
                <a:latin typeface="Comic Sans MS"/>
                <a:cs typeface="Comic Sans MS"/>
              </a:rPr>
              <a:t>I</a:t>
            </a:r>
            <a:endParaRPr sz="2450">
              <a:latin typeface="Comic Sans MS"/>
              <a:cs typeface="Comic Sans MS"/>
            </a:endParaRPr>
          </a:p>
        </p:txBody>
      </p:sp>
      <p:sp>
        <p:nvSpPr>
          <p:cNvPr id="46" name="object 46"/>
          <p:cNvSpPr/>
          <p:nvPr/>
        </p:nvSpPr>
        <p:spPr>
          <a:xfrm>
            <a:off x="3150107" y="3164586"/>
            <a:ext cx="3493770" cy="6350"/>
          </a:xfrm>
          <a:custGeom>
            <a:avLst/>
            <a:gdLst/>
            <a:ahLst/>
            <a:cxnLst/>
            <a:rect l="l" t="t" r="r" b="b"/>
            <a:pathLst>
              <a:path w="3493770" h="6350">
                <a:moveTo>
                  <a:pt x="0" y="6095"/>
                </a:moveTo>
                <a:lnTo>
                  <a:pt x="3493769" y="0"/>
                </a:lnTo>
              </a:path>
            </a:pathLst>
          </a:custGeom>
          <a:ln w="81152">
            <a:solidFill>
              <a:srgbClr val="008000"/>
            </a:solidFill>
          </a:ln>
        </p:spPr>
        <p:txBody>
          <a:bodyPr wrap="square" lIns="0" tIns="0" rIns="0" bIns="0" rtlCol="0">
            <a:spAutoFit/>
          </a:bodyPr>
          <a:lstStyle/>
          <a:p>
            <a:endParaRPr/>
          </a:p>
        </p:txBody>
      </p:sp>
      <p:sp>
        <p:nvSpPr>
          <p:cNvPr id="47" name="object 47"/>
          <p:cNvSpPr/>
          <p:nvPr/>
        </p:nvSpPr>
        <p:spPr>
          <a:xfrm>
            <a:off x="6606540" y="3017520"/>
            <a:ext cx="293370" cy="293370"/>
          </a:xfrm>
          <a:custGeom>
            <a:avLst/>
            <a:gdLst/>
            <a:ahLst/>
            <a:cxnLst/>
            <a:rect l="l" t="t" r="r" b="b"/>
            <a:pathLst>
              <a:path w="293370" h="293370">
                <a:moveTo>
                  <a:pt x="0" y="0"/>
                </a:moveTo>
                <a:lnTo>
                  <a:pt x="0" y="293369"/>
                </a:lnTo>
                <a:lnTo>
                  <a:pt x="293369" y="147065"/>
                </a:lnTo>
                <a:lnTo>
                  <a:pt x="0" y="0"/>
                </a:lnTo>
                <a:close/>
              </a:path>
            </a:pathLst>
          </a:custGeom>
          <a:solidFill>
            <a:srgbClr val="008000"/>
          </a:solidFill>
        </p:spPr>
        <p:txBody>
          <a:bodyPr wrap="square" lIns="0" tIns="0" rIns="0" bIns="0" rtlCol="0">
            <a:spAutoFit/>
          </a:bodyPr>
          <a:lstStyle/>
          <a:p>
            <a:endParaRPr/>
          </a:p>
        </p:txBody>
      </p:sp>
      <p:sp>
        <p:nvSpPr>
          <p:cNvPr id="48" name="object 48"/>
          <p:cNvSpPr txBox="1"/>
          <p:nvPr/>
        </p:nvSpPr>
        <p:spPr>
          <a:xfrm>
            <a:off x="6215893" y="2656836"/>
            <a:ext cx="198120" cy="389255"/>
          </a:xfrm>
          <a:prstGeom prst="rect">
            <a:avLst/>
          </a:prstGeom>
        </p:spPr>
        <p:txBody>
          <a:bodyPr vert="horz" wrap="square" lIns="0" tIns="0" rIns="0" bIns="0" rtlCol="0">
            <a:spAutoFit/>
          </a:bodyPr>
          <a:lstStyle/>
          <a:p>
            <a:pPr marL="12700">
              <a:lnSpc>
                <a:spcPct val="100000"/>
              </a:lnSpc>
            </a:pPr>
            <a:r>
              <a:rPr sz="2450" b="1" spc="10" dirty="0">
                <a:solidFill>
                  <a:srgbClr val="008000"/>
                </a:solidFill>
                <a:latin typeface="Comic Sans MS"/>
                <a:cs typeface="Comic Sans MS"/>
              </a:rPr>
              <a:t>I</a:t>
            </a:r>
            <a:endParaRPr sz="2450">
              <a:latin typeface="Comic Sans MS"/>
              <a:cs typeface="Comic Sans MS"/>
            </a:endParaRPr>
          </a:p>
        </p:txBody>
      </p:sp>
      <p:sp>
        <p:nvSpPr>
          <p:cNvPr id="49" name="object 49"/>
          <p:cNvSpPr txBox="1"/>
          <p:nvPr/>
        </p:nvSpPr>
        <p:spPr>
          <a:xfrm>
            <a:off x="1852550" y="2713300"/>
            <a:ext cx="256540" cy="389255"/>
          </a:xfrm>
          <a:prstGeom prst="rect">
            <a:avLst/>
          </a:prstGeom>
        </p:spPr>
        <p:txBody>
          <a:bodyPr vert="horz" wrap="square" lIns="0" tIns="0" rIns="0" bIns="0" rtlCol="0">
            <a:spAutoFit/>
          </a:bodyPr>
          <a:lstStyle/>
          <a:p>
            <a:pPr marL="12700">
              <a:lnSpc>
                <a:spcPct val="100000"/>
              </a:lnSpc>
            </a:pPr>
            <a:r>
              <a:rPr sz="2450" b="1" spc="15" dirty="0">
                <a:latin typeface="Comic Sans MS"/>
                <a:cs typeface="Comic Sans MS"/>
              </a:rPr>
              <a:t>A</a:t>
            </a:r>
            <a:endParaRPr sz="2450">
              <a:latin typeface="Comic Sans MS"/>
              <a:cs typeface="Comic Sans MS"/>
            </a:endParaRPr>
          </a:p>
        </p:txBody>
      </p:sp>
      <p:sp>
        <p:nvSpPr>
          <p:cNvPr id="50" name="object 50"/>
          <p:cNvSpPr txBox="1"/>
          <p:nvPr/>
        </p:nvSpPr>
        <p:spPr>
          <a:xfrm>
            <a:off x="7962348" y="2740756"/>
            <a:ext cx="224790" cy="389255"/>
          </a:xfrm>
          <a:prstGeom prst="rect">
            <a:avLst/>
          </a:prstGeom>
        </p:spPr>
        <p:txBody>
          <a:bodyPr vert="horz" wrap="square" lIns="0" tIns="0" rIns="0" bIns="0" rtlCol="0">
            <a:spAutoFit/>
          </a:bodyPr>
          <a:lstStyle/>
          <a:p>
            <a:pPr marL="12700">
              <a:lnSpc>
                <a:spcPct val="100000"/>
              </a:lnSpc>
            </a:pPr>
            <a:r>
              <a:rPr sz="2450" b="1" spc="15" dirty="0">
                <a:latin typeface="Comic Sans MS"/>
                <a:cs typeface="Comic Sans MS"/>
              </a:rPr>
              <a:t>B</a:t>
            </a:r>
            <a:endParaRPr sz="2450">
              <a:latin typeface="Comic Sans MS"/>
              <a:cs typeface="Comic Sans MS"/>
            </a:endParaRPr>
          </a:p>
        </p:txBody>
      </p:sp>
      <p:sp>
        <p:nvSpPr>
          <p:cNvPr id="51" name="object 51"/>
          <p:cNvSpPr/>
          <p:nvPr/>
        </p:nvSpPr>
        <p:spPr>
          <a:xfrm>
            <a:off x="3687317" y="1760220"/>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52" name="object 52"/>
          <p:cNvSpPr/>
          <p:nvPr/>
        </p:nvSpPr>
        <p:spPr>
          <a:xfrm>
            <a:off x="3931157" y="1760220"/>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53" name="object 53"/>
          <p:cNvSpPr/>
          <p:nvPr/>
        </p:nvSpPr>
        <p:spPr>
          <a:xfrm>
            <a:off x="4174997" y="1760220"/>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54" name="object 54"/>
          <p:cNvSpPr/>
          <p:nvPr/>
        </p:nvSpPr>
        <p:spPr>
          <a:xfrm>
            <a:off x="4418838" y="1760220"/>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55" name="object 55"/>
          <p:cNvSpPr/>
          <p:nvPr/>
        </p:nvSpPr>
        <p:spPr>
          <a:xfrm>
            <a:off x="4662677" y="1757172"/>
            <a:ext cx="150495" cy="3175"/>
          </a:xfrm>
          <a:custGeom>
            <a:avLst/>
            <a:gdLst/>
            <a:ahLst/>
            <a:cxnLst/>
            <a:rect l="l" t="t" r="r" b="b"/>
            <a:pathLst>
              <a:path w="150495" h="3175">
                <a:moveTo>
                  <a:pt x="0" y="3047"/>
                </a:moveTo>
                <a:lnTo>
                  <a:pt x="150113" y="0"/>
                </a:lnTo>
              </a:path>
            </a:pathLst>
          </a:custGeom>
          <a:ln w="18732">
            <a:solidFill>
              <a:srgbClr val="000000"/>
            </a:solidFill>
          </a:ln>
        </p:spPr>
        <p:txBody>
          <a:bodyPr wrap="square" lIns="0" tIns="0" rIns="0" bIns="0" rtlCol="0">
            <a:spAutoFit/>
          </a:bodyPr>
          <a:lstStyle/>
          <a:p>
            <a:endParaRPr/>
          </a:p>
        </p:txBody>
      </p:sp>
      <p:sp>
        <p:nvSpPr>
          <p:cNvPr id="56" name="object 56"/>
          <p:cNvSpPr/>
          <p:nvPr/>
        </p:nvSpPr>
        <p:spPr>
          <a:xfrm>
            <a:off x="4906517" y="1757172"/>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57" name="object 57"/>
          <p:cNvSpPr/>
          <p:nvPr/>
        </p:nvSpPr>
        <p:spPr>
          <a:xfrm>
            <a:off x="5150357" y="1757172"/>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58" name="object 58"/>
          <p:cNvSpPr/>
          <p:nvPr/>
        </p:nvSpPr>
        <p:spPr>
          <a:xfrm>
            <a:off x="5394197" y="1757172"/>
            <a:ext cx="149860" cy="0"/>
          </a:xfrm>
          <a:custGeom>
            <a:avLst/>
            <a:gdLst/>
            <a:ahLst/>
            <a:cxnLst/>
            <a:rect l="l" t="t" r="r" b="b"/>
            <a:pathLst>
              <a:path w="149860">
                <a:moveTo>
                  <a:pt x="0" y="0"/>
                </a:moveTo>
                <a:lnTo>
                  <a:pt x="149351" y="0"/>
                </a:lnTo>
              </a:path>
            </a:pathLst>
          </a:custGeom>
          <a:ln w="18732">
            <a:solidFill>
              <a:srgbClr val="000000"/>
            </a:solidFill>
          </a:ln>
        </p:spPr>
        <p:txBody>
          <a:bodyPr wrap="square" lIns="0" tIns="0" rIns="0" bIns="0" rtlCol="0">
            <a:spAutoFit/>
          </a:bodyPr>
          <a:lstStyle/>
          <a:p>
            <a:endParaRPr/>
          </a:p>
        </p:txBody>
      </p:sp>
      <p:sp>
        <p:nvSpPr>
          <p:cNvPr id="59" name="object 59"/>
          <p:cNvSpPr/>
          <p:nvPr/>
        </p:nvSpPr>
        <p:spPr>
          <a:xfrm>
            <a:off x="5638038" y="1757172"/>
            <a:ext cx="149860" cy="0"/>
          </a:xfrm>
          <a:custGeom>
            <a:avLst/>
            <a:gdLst/>
            <a:ahLst/>
            <a:cxnLst/>
            <a:rect l="l" t="t" r="r" b="b"/>
            <a:pathLst>
              <a:path w="149860">
                <a:moveTo>
                  <a:pt x="0" y="0"/>
                </a:moveTo>
                <a:lnTo>
                  <a:pt x="149351" y="0"/>
                </a:lnTo>
              </a:path>
            </a:pathLst>
          </a:custGeom>
          <a:ln w="18732">
            <a:solidFill>
              <a:srgbClr val="000000"/>
            </a:solidFill>
          </a:ln>
        </p:spPr>
        <p:txBody>
          <a:bodyPr wrap="square" lIns="0" tIns="0" rIns="0" bIns="0" rtlCol="0">
            <a:spAutoFit/>
          </a:bodyPr>
          <a:lstStyle/>
          <a:p>
            <a:endParaRPr/>
          </a:p>
        </p:txBody>
      </p:sp>
      <p:sp>
        <p:nvSpPr>
          <p:cNvPr id="60" name="object 60"/>
          <p:cNvSpPr/>
          <p:nvPr/>
        </p:nvSpPr>
        <p:spPr>
          <a:xfrm>
            <a:off x="5881115" y="1757172"/>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61" name="object 61"/>
          <p:cNvSpPr/>
          <p:nvPr/>
        </p:nvSpPr>
        <p:spPr>
          <a:xfrm>
            <a:off x="6124955" y="1757172"/>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62" name="object 62"/>
          <p:cNvSpPr/>
          <p:nvPr/>
        </p:nvSpPr>
        <p:spPr>
          <a:xfrm>
            <a:off x="6368795" y="1757172"/>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63" name="object 63"/>
          <p:cNvSpPr/>
          <p:nvPr/>
        </p:nvSpPr>
        <p:spPr>
          <a:xfrm>
            <a:off x="6612635" y="1757172"/>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64" name="object 64"/>
          <p:cNvSpPr/>
          <p:nvPr/>
        </p:nvSpPr>
        <p:spPr>
          <a:xfrm>
            <a:off x="6856476" y="1754124"/>
            <a:ext cx="150495" cy="3175"/>
          </a:xfrm>
          <a:custGeom>
            <a:avLst/>
            <a:gdLst/>
            <a:ahLst/>
            <a:cxnLst/>
            <a:rect l="l" t="t" r="r" b="b"/>
            <a:pathLst>
              <a:path w="150495" h="3175">
                <a:moveTo>
                  <a:pt x="0" y="3047"/>
                </a:moveTo>
                <a:lnTo>
                  <a:pt x="150113" y="0"/>
                </a:lnTo>
              </a:path>
            </a:pathLst>
          </a:custGeom>
          <a:ln w="18732">
            <a:solidFill>
              <a:srgbClr val="000000"/>
            </a:solidFill>
          </a:ln>
        </p:spPr>
        <p:txBody>
          <a:bodyPr wrap="square" lIns="0" tIns="0" rIns="0" bIns="0" rtlCol="0">
            <a:spAutoFit/>
          </a:bodyPr>
          <a:lstStyle/>
          <a:p>
            <a:endParaRPr/>
          </a:p>
        </p:txBody>
      </p:sp>
      <p:sp>
        <p:nvSpPr>
          <p:cNvPr id="65" name="object 65"/>
          <p:cNvSpPr/>
          <p:nvPr/>
        </p:nvSpPr>
        <p:spPr>
          <a:xfrm>
            <a:off x="7100316" y="175412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66" name="object 66"/>
          <p:cNvSpPr/>
          <p:nvPr/>
        </p:nvSpPr>
        <p:spPr>
          <a:xfrm>
            <a:off x="7344155" y="175412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67" name="object 67"/>
          <p:cNvSpPr/>
          <p:nvPr/>
        </p:nvSpPr>
        <p:spPr>
          <a:xfrm>
            <a:off x="7587995" y="175412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68" name="object 68"/>
          <p:cNvSpPr/>
          <p:nvPr/>
        </p:nvSpPr>
        <p:spPr>
          <a:xfrm>
            <a:off x="7831835" y="1754124"/>
            <a:ext cx="131445" cy="0"/>
          </a:xfrm>
          <a:custGeom>
            <a:avLst/>
            <a:gdLst/>
            <a:ahLst/>
            <a:cxnLst/>
            <a:rect l="l" t="t" r="r" b="b"/>
            <a:pathLst>
              <a:path w="131445">
                <a:moveTo>
                  <a:pt x="0" y="0"/>
                </a:moveTo>
                <a:lnTo>
                  <a:pt x="131063" y="0"/>
                </a:lnTo>
              </a:path>
            </a:pathLst>
          </a:custGeom>
          <a:ln w="18732">
            <a:solidFill>
              <a:srgbClr val="000000"/>
            </a:solidFill>
          </a:ln>
        </p:spPr>
        <p:txBody>
          <a:bodyPr wrap="square" lIns="0" tIns="0" rIns="0" bIns="0" rtlCol="0">
            <a:spAutoFit/>
          </a:bodyPr>
          <a:lstStyle/>
          <a:p>
            <a:endParaRPr/>
          </a:p>
        </p:txBody>
      </p:sp>
      <p:sp>
        <p:nvSpPr>
          <p:cNvPr id="69" name="object 69"/>
          <p:cNvSpPr/>
          <p:nvPr/>
        </p:nvSpPr>
        <p:spPr>
          <a:xfrm>
            <a:off x="3618738" y="1676400"/>
            <a:ext cx="85090" cy="168910"/>
          </a:xfrm>
          <a:custGeom>
            <a:avLst/>
            <a:gdLst/>
            <a:ahLst/>
            <a:cxnLst/>
            <a:rect l="l" t="t" r="r" b="b"/>
            <a:pathLst>
              <a:path w="85089" h="168910">
                <a:moveTo>
                  <a:pt x="84581" y="0"/>
                </a:moveTo>
                <a:lnTo>
                  <a:pt x="0" y="83819"/>
                </a:lnTo>
                <a:lnTo>
                  <a:pt x="84581" y="168401"/>
                </a:lnTo>
                <a:lnTo>
                  <a:pt x="84581" y="0"/>
                </a:lnTo>
                <a:close/>
              </a:path>
            </a:pathLst>
          </a:custGeom>
          <a:solidFill>
            <a:srgbClr val="000000"/>
          </a:solidFill>
        </p:spPr>
        <p:txBody>
          <a:bodyPr wrap="square" lIns="0" tIns="0" rIns="0" bIns="0" rtlCol="0">
            <a:spAutoFit/>
          </a:bodyPr>
          <a:lstStyle/>
          <a:p>
            <a:endParaRPr/>
          </a:p>
        </p:txBody>
      </p:sp>
      <p:sp>
        <p:nvSpPr>
          <p:cNvPr id="70" name="object 70"/>
          <p:cNvSpPr/>
          <p:nvPr/>
        </p:nvSpPr>
        <p:spPr>
          <a:xfrm>
            <a:off x="7946897" y="1670304"/>
            <a:ext cx="85090" cy="168910"/>
          </a:xfrm>
          <a:custGeom>
            <a:avLst/>
            <a:gdLst/>
            <a:ahLst/>
            <a:cxnLst/>
            <a:rect l="l" t="t" r="r" b="b"/>
            <a:pathLst>
              <a:path w="85090" h="168910">
                <a:moveTo>
                  <a:pt x="0" y="0"/>
                </a:moveTo>
                <a:lnTo>
                  <a:pt x="0" y="168401"/>
                </a:lnTo>
                <a:lnTo>
                  <a:pt x="84581" y="83819"/>
                </a:lnTo>
                <a:lnTo>
                  <a:pt x="0" y="0"/>
                </a:lnTo>
                <a:close/>
              </a:path>
            </a:pathLst>
          </a:custGeom>
          <a:solidFill>
            <a:srgbClr val="000000"/>
          </a:solidFill>
        </p:spPr>
        <p:txBody>
          <a:bodyPr wrap="square" lIns="0" tIns="0" rIns="0" bIns="0" rtlCol="0">
            <a:spAutoFit/>
          </a:bodyPr>
          <a:lstStyle/>
          <a:p>
            <a:endParaRPr/>
          </a:p>
        </p:txBody>
      </p:sp>
      <p:sp>
        <p:nvSpPr>
          <p:cNvPr id="71" name="object 71"/>
          <p:cNvSpPr/>
          <p:nvPr/>
        </p:nvSpPr>
        <p:spPr>
          <a:xfrm>
            <a:off x="3618738" y="1645158"/>
            <a:ext cx="0" cy="234315"/>
          </a:xfrm>
          <a:custGeom>
            <a:avLst/>
            <a:gdLst/>
            <a:ahLst/>
            <a:cxnLst/>
            <a:rect l="l" t="t" r="r" b="b"/>
            <a:pathLst>
              <a:path h="234314">
                <a:moveTo>
                  <a:pt x="0" y="233933"/>
                </a:moveTo>
                <a:lnTo>
                  <a:pt x="0" y="0"/>
                </a:lnTo>
              </a:path>
            </a:pathLst>
          </a:custGeom>
          <a:ln w="18732">
            <a:solidFill>
              <a:srgbClr val="000000"/>
            </a:solidFill>
          </a:ln>
        </p:spPr>
        <p:txBody>
          <a:bodyPr wrap="square" lIns="0" tIns="0" rIns="0" bIns="0" rtlCol="0">
            <a:spAutoFit/>
          </a:bodyPr>
          <a:lstStyle/>
          <a:p>
            <a:endParaRPr/>
          </a:p>
        </p:txBody>
      </p:sp>
      <p:sp>
        <p:nvSpPr>
          <p:cNvPr id="72" name="object 72"/>
          <p:cNvSpPr/>
          <p:nvPr/>
        </p:nvSpPr>
        <p:spPr>
          <a:xfrm>
            <a:off x="8031479" y="1639062"/>
            <a:ext cx="0" cy="234315"/>
          </a:xfrm>
          <a:custGeom>
            <a:avLst/>
            <a:gdLst/>
            <a:ahLst/>
            <a:cxnLst/>
            <a:rect l="l" t="t" r="r" b="b"/>
            <a:pathLst>
              <a:path h="234314">
                <a:moveTo>
                  <a:pt x="0" y="233933"/>
                </a:moveTo>
                <a:lnTo>
                  <a:pt x="0" y="0"/>
                </a:lnTo>
                <a:lnTo>
                  <a:pt x="0" y="65531"/>
                </a:lnTo>
              </a:path>
            </a:pathLst>
          </a:custGeom>
          <a:ln w="18732">
            <a:solidFill>
              <a:srgbClr val="000000"/>
            </a:solidFill>
          </a:ln>
        </p:spPr>
        <p:txBody>
          <a:bodyPr wrap="square" lIns="0" tIns="0" rIns="0" bIns="0" rtlCol="0">
            <a:spAutoFit/>
          </a:bodyPr>
          <a:lstStyle/>
          <a:p>
            <a:endParaRPr/>
          </a:p>
        </p:txBody>
      </p:sp>
      <p:sp>
        <p:nvSpPr>
          <p:cNvPr id="73" name="object 73"/>
          <p:cNvSpPr txBox="1"/>
          <p:nvPr/>
        </p:nvSpPr>
        <p:spPr>
          <a:xfrm>
            <a:off x="5640582" y="1308857"/>
            <a:ext cx="415290" cy="389255"/>
          </a:xfrm>
          <a:prstGeom prst="rect">
            <a:avLst/>
          </a:prstGeom>
        </p:spPr>
        <p:txBody>
          <a:bodyPr vert="horz" wrap="square" lIns="0" tIns="0" rIns="0" bIns="0" rtlCol="0">
            <a:spAutoFit/>
          </a:bodyPr>
          <a:lstStyle/>
          <a:p>
            <a:pPr marL="12700">
              <a:lnSpc>
                <a:spcPct val="100000"/>
              </a:lnSpc>
            </a:pPr>
            <a:r>
              <a:rPr sz="2450" b="1" spc="-10" dirty="0">
                <a:latin typeface="Comic Sans MS"/>
                <a:cs typeface="Comic Sans MS"/>
              </a:rPr>
              <a:t>Z</a:t>
            </a:r>
            <a:r>
              <a:rPr sz="2450" b="1" spc="10" dirty="0">
                <a:latin typeface="Comic Sans MS"/>
                <a:cs typeface="Comic Sans MS"/>
              </a:rPr>
              <a:t>L</a:t>
            </a:r>
            <a:endParaRPr sz="2450">
              <a:latin typeface="Comic Sans MS"/>
              <a:cs typeface="Comic Sans MS"/>
            </a:endParaRPr>
          </a:p>
        </p:txBody>
      </p:sp>
      <p:sp>
        <p:nvSpPr>
          <p:cNvPr id="74" name="object 74"/>
          <p:cNvSpPr/>
          <p:nvPr/>
        </p:nvSpPr>
        <p:spPr>
          <a:xfrm>
            <a:off x="3562350" y="3348228"/>
            <a:ext cx="116205" cy="116205"/>
          </a:xfrm>
          <a:custGeom>
            <a:avLst/>
            <a:gdLst/>
            <a:ahLst/>
            <a:cxnLst/>
            <a:rect l="l" t="t" r="r" b="b"/>
            <a:pathLst>
              <a:path w="116204" h="116204">
                <a:moveTo>
                  <a:pt x="72389" y="0"/>
                </a:moveTo>
                <a:lnTo>
                  <a:pt x="44195" y="0"/>
                </a:lnTo>
                <a:lnTo>
                  <a:pt x="22097" y="12953"/>
                </a:lnTo>
                <a:lnTo>
                  <a:pt x="3047" y="31241"/>
                </a:lnTo>
                <a:lnTo>
                  <a:pt x="0" y="56387"/>
                </a:lnTo>
                <a:lnTo>
                  <a:pt x="3047" y="81533"/>
                </a:lnTo>
                <a:lnTo>
                  <a:pt x="22097" y="102869"/>
                </a:lnTo>
                <a:lnTo>
                  <a:pt x="44195" y="115823"/>
                </a:lnTo>
                <a:lnTo>
                  <a:pt x="72389" y="115823"/>
                </a:lnTo>
                <a:lnTo>
                  <a:pt x="93725" y="102869"/>
                </a:lnTo>
                <a:lnTo>
                  <a:pt x="109727" y="81533"/>
                </a:lnTo>
                <a:lnTo>
                  <a:pt x="115823" y="56387"/>
                </a:lnTo>
                <a:lnTo>
                  <a:pt x="109727" y="31241"/>
                </a:lnTo>
                <a:lnTo>
                  <a:pt x="93725" y="12953"/>
                </a:lnTo>
                <a:lnTo>
                  <a:pt x="72389" y="0"/>
                </a:lnTo>
                <a:close/>
              </a:path>
            </a:pathLst>
          </a:custGeom>
          <a:solidFill>
            <a:srgbClr val="000000"/>
          </a:solidFill>
        </p:spPr>
        <p:txBody>
          <a:bodyPr wrap="square" lIns="0" tIns="0" rIns="0" bIns="0" rtlCol="0">
            <a:spAutoFit/>
          </a:bodyPr>
          <a:lstStyle/>
          <a:p>
            <a:endParaRPr/>
          </a:p>
        </p:txBody>
      </p:sp>
      <p:sp>
        <p:nvSpPr>
          <p:cNvPr id="75" name="object 75"/>
          <p:cNvSpPr/>
          <p:nvPr/>
        </p:nvSpPr>
        <p:spPr>
          <a:xfrm>
            <a:off x="3562350" y="3348228"/>
            <a:ext cx="116205" cy="116205"/>
          </a:xfrm>
          <a:custGeom>
            <a:avLst/>
            <a:gdLst/>
            <a:ahLst/>
            <a:cxnLst/>
            <a:rect l="l" t="t" r="r" b="b"/>
            <a:pathLst>
              <a:path w="116204" h="116204">
                <a:moveTo>
                  <a:pt x="0" y="56387"/>
                </a:moveTo>
                <a:lnTo>
                  <a:pt x="3047" y="31241"/>
                </a:lnTo>
                <a:lnTo>
                  <a:pt x="22097" y="12953"/>
                </a:lnTo>
                <a:lnTo>
                  <a:pt x="44195" y="0"/>
                </a:lnTo>
                <a:lnTo>
                  <a:pt x="72389" y="0"/>
                </a:lnTo>
                <a:lnTo>
                  <a:pt x="93725" y="12953"/>
                </a:lnTo>
                <a:lnTo>
                  <a:pt x="109727" y="31241"/>
                </a:lnTo>
                <a:lnTo>
                  <a:pt x="115823" y="56387"/>
                </a:lnTo>
                <a:lnTo>
                  <a:pt x="109727" y="81533"/>
                </a:lnTo>
                <a:lnTo>
                  <a:pt x="93725" y="102869"/>
                </a:lnTo>
                <a:lnTo>
                  <a:pt x="72389" y="115823"/>
                </a:lnTo>
                <a:lnTo>
                  <a:pt x="44195" y="115823"/>
                </a:lnTo>
                <a:lnTo>
                  <a:pt x="22097" y="102869"/>
                </a:lnTo>
                <a:lnTo>
                  <a:pt x="3047" y="81533"/>
                </a:lnTo>
                <a:lnTo>
                  <a:pt x="0" y="56387"/>
                </a:lnTo>
                <a:close/>
              </a:path>
            </a:pathLst>
          </a:custGeom>
          <a:ln w="18732">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68579" y="2902458"/>
            <a:ext cx="972819" cy="963930"/>
          </a:xfrm>
          <a:custGeom>
            <a:avLst/>
            <a:gdLst/>
            <a:ahLst/>
            <a:cxnLst/>
            <a:rect l="l" t="t" r="r" b="b"/>
            <a:pathLst>
              <a:path w="972819" h="963929">
                <a:moveTo>
                  <a:pt x="966215" y="483107"/>
                </a:moveTo>
                <a:lnTo>
                  <a:pt x="959357" y="405383"/>
                </a:lnTo>
                <a:lnTo>
                  <a:pt x="944117" y="333755"/>
                </a:lnTo>
                <a:lnTo>
                  <a:pt x="912875" y="262127"/>
                </a:lnTo>
                <a:lnTo>
                  <a:pt x="875537" y="199643"/>
                </a:lnTo>
                <a:lnTo>
                  <a:pt x="825245" y="140207"/>
                </a:lnTo>
                <a:lnTo>
                  <a:pt x="768857" y="90677"/>
                </a:lnTo>
                <a:lnTo>
                  <a:pt x="703325" y="52577"/>
                </a:lnTo>
                <a:lnTo>
                  <a:pt x="631697" y="22097"/>
                </a:lnTo>
                <a:lnTo>
                  <a:pt x="559307" y="6095"/>
                </a:lnTo>
                <a:lnTo>
                  <a:pt x="484631" y="0"/>
                </a:lnTo>
                <a:lnTo>
                  <a:pt x="406145" y="6095"/>
                </a:lnTo>
                <a:lnTo>
                  <a:pt x="334517" y="22097"/>
                </a:lnTo>
                <a:lnTo>
                  <a:pt x="262889" y="52577"/>
                </a:lnTo>
                <a:lnTo>
                  <a:pt x="200405" y="90677"/>
                </a:lnTo>
                <a:lnTo>
                  <a:pt x="140969" y="140207"/>
                </a:lnTo>
                <a:lnTo>
                  <a:pt x="93725" y="199643"/>
                </a:lnTo>
                <a:lnTo>
                  <a:pt x="53339" y="262127"/>
                </a:lnTo>
                <a:lnTo>
                  <a:pt x="25145" y="333755"/>
                </a:lnTo>
                <a:lnTo>
                  <a:pt x="6095" y="405383"/>
                </a:lnTo>
                <a:lnTo>
                  <a:pt x="0" y="483107"/>
                </a:lnTo>
                <a:lnTo>
                  <a:pt x="6095" y="558545"/>
                </a:lnTo>
                <a:lnTo>
                  <a:pt x="25145" y="630173"/>
                </a:lnTo>
                <a:lnTo>
                  <a:pt x="53339" y="701801"/>
                </a:lnTo>
                <a:lnTo>
                  <a:pt x="93725" y="764285"/>
                </a:lnTo>
                <a:lnTo>
                  <a:pt x="140969" y="823721"/>
                </a:lnTo>
                <a:lnTo>
                  <a:pt x="200405" y="873251"/>
                </a:lnTo>
                <a:lnTo>
                  <a:pt x="262889" y="910589"/>
                </a:lnTo>
                <a:lnTo>
                  <a:pt x="334517" y="941831"/>
                </a:lnTo>
                <a:lnTo>
                  <a:pt x="406145" y="957833"/>
                </a:lnTo>
                <a:lnTo>
                  <a:pt x="484631" y="963929"/>
                </a:lnTo>
                <a:lnTo>
                  <a:pt x="559307" y="957833"/>
                </a:lnTo>
                <a:lnTo>
                  <a:pt x="631697" y="941831"/>
                </a:lnTo>
                <a:lnTo>
                  <a:pt x="703325" y="910589"/>
                </a:lnTo>
                <a:lnTo>
                  <a:pt x="768857" y="873251"/>
                </a:lnTo>
                <a:lnTo>
                  <a:pt x="825245" y="823721"/>
                </a:lnTo>
                <a:lnTo>
                  <a:pt x="875537" y="764285"/>
                </a:lnTo>
                <a:lnTo>
                  <a:pt x="912875" y="701801"/>
                </a:lnTo>
                <a:lnTo>
                  <a:pt x="944117" y="630173"/>
                </a:lnTo>
                <a:lnTo>
                  <a:pt x="959357" y="558545"/>
                </a:lnTo>
                <a:lnTo>
                  <a:pt x="966215" y="483107"/>
                </a:lnTo>
                <a:lnTo>
                  <a:pt x="972311" y="483107"/>
                </a:lnTo>
              </a:path>
            </a:pathLst>
          </a:custGeom>
          <a:ln w="31216">
            <a:solidFill>
              <a:srgbClr val="000000"/>
            </a:solidFill>
          </a:ln>
        </p:spPr>
        <p:txBody>
          <a:bodyPr wrap="square" lIns="0" tIns="0" rIns="0" bIns="0" rtlCol="0">
            <a:spAutoFit/>
          </a:bodyPr>
          <a:lstStyle/>
          <a:p>
            <a:endParaRPr/>
          </a:p>
        </p:txBody>
      </p:sp>
      <p:sp>
        <p:nvSpPr>
          <p:cNvPr id="6" name="object 6"/>
          <p:cNvSpPr/>
          <p:nvPr/>
        </p:nvSpPr>
        <p:spPr>
          <a:xfrm>
            <a:off x="65531" y="3369957"/>
            <a:ext cx="0" cy="31750"/>
          </a:xfrm>
          <a:custGeom>
            <a:avLst/>
            <a:gdLst/>
            <a:ahLst/>
            <a:cxnLst/>
            <a:rect l="l" t="t" r="r" b="b"/>
            <a:pathLst>
              <a:path h="31750">
                <a:moveTo>
                  <a:pt x="0" y="0"/>
                </a:moveTo>
                <a:lnTo>
                  <a:pt x="0" y="31216"/>
                </a:lnTo>
              </a:path>
            </a:pathLst>
          </a:custGeom>
          <a:ln w="6095">
            <a:solidFill>
              <a:srgbClr val="000000"/>
            </a:solidFill>
          </a:ln>
        </p:spPr>
        <p:txBody>
          <a:bodyPr wrap="square" lIns="0" tIns="0" rIns="0" bIns="0" rtlCol="0">
            <a:spAutoFit/>
          </a:bodyPr>
          <a:lstStyle/>
          <a:p>
            <a:endParaRPr/>
          </a:p>
        </p:txBody>
      </p:sp>
      <p:sp>
        <p:nvSpPr>
          <p:cNvPr id="7" name="object 7"/>
          <p:cNvSpPr/>
          <p:nvPr/>
        </p:nvSpPr>
        <p:spPr>
          <a:xfrm>
            <a:off x="334517" y="2999232"/>
            <a:ext cx="434340" cy="770890"/>
          </a:xfrm>
          <a:custGeom>
            <a:avLst/>
            <a:gdLst/>
            <a:ahLst/>
            <a:cxnLst/>
            <a:rect l="l" t="t" r="r" b="b"/>
            <a:pathLst>
              <a:path w="434340" h="770889">
                <a:moveTo>
                  <a:pt x="218693" y="0"/>
                </a:moveTo>
                <a:lnTo>
                  <a:pt x="265175" y="0"/>
                </a:lnTo>
                <a:lnTo>
                  <a:pt x="309371" y="9143"/>
                </a:lnTo>
                <a:lnTo>
                  <a:pt x="349757" y="31241"/>
                </a:lnTo>
                <a:lnTo>
                  <a:pt x="387095" y="62483"/>
                </a:lnTo>
                <a:lnTo>
                  <a:pt x="412241" y="102869"/>
                </a:lnTo>
                <a:lnTo>
                  <a:pt x="428243" y="146303"/>
                </a:lnTo>
                <a:lnTo>
                  <a:pt x="434339" y="193547"/>
                </a:lnTo>
                <a:lnTo>
                  <a:pt x="428243" y="240029"/>
                </a:lnTo>
                <a:lnTo>
                  <a:pt x="412241" y="283463"/>
                </a:lnTo>
                <a:lnTo>
                  <a:pt x="387095" y="320801"/>
                </a:lnTo>
                <a:lnTo>
                  <a:pt x="349757" y="352043"/>
                </a:lnTo>
                <a:lnTo>
                  <a:pt x="309371" y="374141"/>
                </a:lnTo>
                <a:lnTo>
                  <a:pt x="265175" y="386333"/>
                </a:lnTo>
                <a:lnTo>
                  <a:pt x="171449" y="386333"/>
                </a:lnTo>
                <a:lnTo>
                  <a:pt x="124967" y="396239"/>
                </a:lnTo>
                <a:lnTo>
                  <a:pt x="84581" y="417575"/>
                </a:lnTo>
                <a:lnTo>
                  <a:pt x="49529" y="448817"/>
                </a:lnTo>
                <a:lnTo>
                  <a:pt x="22097" y="489965"/>
                </a:lnTo>
                <a:lnTo>
                  <a:pt x="6095" y="533399"/>
                </a:lnTo>
                <a:lnTo>
                  <a:pt x="0" y="576833"/>
                </a:lnTo>
                <a:lnTo>
                  <a:pt x="6095" y="624077"/>
                </a:lnTo>
                <a:lnTo>
                  <a:pt x="22097" y="667511"/>
                </a:lnTo>
                <a:lnTo>
                  <a:pt x="49529" y="707897"/>
                </a:lnTo>
                <a:lnTo>
                  <a:pt x="84581" y="739139"/>
                </a:lnTo>
                <a:lnTo>
                  <a:pt x="124967" y="761237"/>
                </a:lnTo>
                <a:lnTo>
                  <a:pt x="171449" y="770381"/>
                </a:lnTo>
                <a:lnTo>
                  <a:pt x="218693" y="770381"/>
                </a:lnTo>
              </a:path>
            </a:pathLst>
          </a:custGeom>
          <a:ln w="31216">
            <a:solidFill>
              <a:srgbClr val="000000"/>
            </a:solidFill>
          </a:ln>
        </p:spPr>
        <p:txBody>
          <a:bodyPr wrap="square" lIns="0" tIns="0" rIns="0" bIns="0" rtlCol="0">
            <a:spAutoFit/>
          </a:bodyPr>
          <a:lstStyle/>
          <a:p>
            <a:endParaRPr/>
          </a:p>
        </p:txBody>
      </p:sp>
      <p:sp>
        <p:nvSpPr>
          <p:cNvPr id="8" name="object 8"/>
          <p:cNvSpPr/>
          <p:nvPr/>
        </p:nvSpPr>
        <p:spPr>
          <a:xfrm>
            <a:off x="2915411" y="3398520"/>
            <a:ext cx="5925820" cy="0"/>
          </a:xfrm>
          <a:custGeom>
            <a:avLst/>
            <a:gdLst/>
            <a:ahLst/>
            <a:cxnLst/>
            <a:rect l="l" t="t" r="r" b="b"/>
            <a:pathLst>
              <a:path w="5925820">
                <a:moveTo>
                  <a:pt x="0" y="0"/>
                </a:moveTo>
                <a:lnTo>
                  <a:pt x="5925311" y="0"/>
                </a:lnTo>
              </a:path>
            </a:pathLst>
          </a:custGeom>
          <a:ln w="31216">
            <a:solidFill>
              <a:srgbClr val="000000"/>
            </a:solidFill>
          </a:ln>
        </p:spPr>
        <p:txBody>
          <a:bodyPr wrap="square" lIns="0" tIns="0" rIns="0" bIns="0" rtlCol="0">
            <a:spAutoFit/>
          </a:bodyPr>
          <a:lstStyle/>
          <a:p>
            <a:endParaRPr/>
          </a:p>
        </p:txBody>
      </p:sp>
      <p:sp>
        <p:nvSpPr>
          <p:cNvPr id="9" name="object 9"/>
          <p:cNvSpPr/>
          <p:nvPr/>
        </p:nvSpPr>
        <p:spPr>
          <a:xfrm>
            <a:off x="1040891" y="3398520"/>
            <a:ext cx="1405890" cy="0"/>
          </a:xfrm>
          <a:custGeom>
            <a:avLst/>
            <a:gdLst/>
            <a:ahLst/>
            <a:cxnLst/>
            <a:rect l="l" t="t" r="r" b="b"/>
            <a:pathLst>
              <a:path w="1405889">
                <a:moveTo>
                  <a:pt x="0" y="0"/>
                </a:moveTo>
                <a:lnTo>
                  <a:pt x="1405889" y="0"/>
                </a:lnTo>
              </a:path>
            </a:pathLst>
          </a:custGeom>
          <a:ln w="31216">
            <a:solidFill>
              <a:srgbClr val="000000"/>
            </a:solidFill>
          </a:ln>
        </p:spPr>
        <p:txBody>
          <a:bodyPr wrap="square" lIns="0" tIns="0" rIns="0" bIns="0" rtlCol="0">
            <a:spAutoFit/>
          </a:bodyPr>
          <a:lstStyle/>
          <a:p>
            <a:endParaRPr/>
          </a:p>
        </p:txBody>
      </p:sp>
      <p:sp>
        <p:nvSpPr>
          <p:cNvPr id="10" name="object 10"/>
          <p:cNvSpPr/>
          <p:nvPr/>
        </p:nvSpPr>
        <p:spPr>
          <a:xfrm>
            <a:off x="2446781" y="3164586"/>
            <a:ext cx="468630" cy="467995"/>
          </a:xfrm>
          <a:custGeom>
            <a:avLst/>
            <a:gdLst/>
            <a:ahLst/>
            <a:cxnLst/>
            <a:rect l="l" t="t" r="r" b="b"/>
            <a:pathLst>
              <a:path w="468630" h="467995">
                <a:moveTo>
                  <a:pt x="0" y="0"/>
                </a:moveTo>
                <a:lnTo>
                  <a:pt x="0" y="467867"/>
                </a:lnTo>
                <a:lnTo>
                  <a:pt x="468629" y="467867"/>
                </a:lnTo>
                <a:lnTo>
                  <a:pt x="468629" y="0"/>
                </a:lnTo>
                <a:lnTo>
                  <a:pt x="0" y="0"/>
                </a:lnTo>
                <a:close/>
              </a:path>
            </a:pathLst>
          </a:custGeom>
          <a:solidFill>
            <a:srgbClr val="FF0000"/>
          </a:solidFill>
        </p:spPr>
        <p:txBody>
          <a:bodyPr wrap="square" lIns="0" tIns="0" rIns="0" bIns="0" rtlCol="0">
            <a:spAutoFit/>
          </a:bodyPr>
          <a:lstStyle/>
          <a:p>
            <a:endParaRPr/>
          </a:p>
        </p:txBody>
      </p:sp>
      <p:sp>
        <p:nvSpPr>
          <p:cNvPr id="11" name="object 11"/>
          <p:cNvSpPr/>
          <p:nvPr/>
        </p:nvSpPr>
        <p:spPr>
          <a:xfrm>
            <a:off x="2446781" y="3164586"/>
            <a:ext cx="468630" cy="467995"/>
          </a:xfrm>
          <a:custGeom>
            <a:avLst/>
            <a:gdLst/>
            <a:ahLst/>
            <a:cxnLst/>
            <a:rect l="l" t="t" r="r" b="b"/>
            <a:pathLst>
              <a:path w="468630" h="467995">
                <a:moveTo>
                  <a:pt x="0" y="0"/>
                </a:moveTo>
                <a:lnTo>
                  <a:pt x="0" y="467867"/>
                </a:lnTo>
                <a:lnTo>
                  <a:pt x="468629" y="467867"/>
                </a:lnTo>
                <a:lnTo>
                  <a:pt x="468629" y="0"/>
                </a:lnTo>
                <a:lnTo>
                  <a:pt x="0" y="0"/>
                </a:lnTo>
                <a:close/>
              </a:path>
            </a:pathLst>
          </a:custGeom>
          <a:ln w="31216">
            <a:solidFill>
              <a:srgbClr val="000000"/>
            </a:solidFill>
          </a:ln>
        </p:spPr>
        <p:txBody>
          <a:bodyPr wrap="square" lIns="0" tIns="0" rIns="0" bIns="0" rtlCol="0">
            <a:spAutoFit/>
          </a:bodyPr>
          <a:lstStyle/>
          <a:p>
            <a:endParaRPr/>
          </a:p>
        </p:txBody>
      </p:sp>
      <p:sp>
        <p:nvSpPr>
          <p:cNvPr id="12" name="object 12"/>
          <p:cNvSpPr/>
          <p:nvPr/>
        </p:nvSpPr>
        <p:spPr>
          <a:xfrm>
            <a:off x="3328415" y="3763517"/>
            <a:ext cx="584835" cy="146685"/>
          </a:xfrm>
          <a:custGeom>
            <a:avLst/>
            <a:gdLst/>
            <a:ahLst/>
            <a:cxnLst/>
            <a:rect l="l" t="t" r="r" b="b"/>
            <a:pathLst>
              <a:path w="584835" h="146685">
                <a:moveTo>
                  <a:pt x="0" y="0"/>
                </a:moveTo>
                <a:lnTo>
                  <a:pt x="3047" y="43433"/>
                </a:lnTo>
                <a:lnTo>
                  <a:pt x="21335" y="80771"/>
                </a:lnTo>
                <a:lnTo>
                  <a:pt x="49529" y="112013"/>
                </a:lnTo>
                <a:lnTo>
                  <a:pt x="84581" y="134111"/>
                </a:lnTo>
                <a:lnTo>
                  <a:pt x="124967" y="146303"/>
                </a:lnTo>
                <a:lnTo>
                  <a:pt x="165353" y="146303"/>
                </a:lnTo>
                <a:lnTo>
                  <a:pt x="205739" y="134111"/>
                </a:lnTo>
                <a:lnTo>
                  <a:pt x="240791" y="112013"/>
                </a:lnTo>
                <a:lnTo>
                  <a:pt x="268223" y="80771"/>
                </a:lnTo>
                <a:lnTo>
                  <a:pt x="284225" y="43433"/>
                </a:lnTo>
                <a:lnTo>
                  <a:pt x="290321" y="0"/>
                </a:lnTo>
                <a:lnTo>
                  <a:pt x="296417" y="43433"/>
                </a:lnTo>
                <a:lnTo>
                  <a:pt x="315467" y="80771"/>
                </a:lnTo>
                <a:lnTo>
                  <a:pt x="343661" y="112013"/>
                </a:lnTo>
                <a:lnTo>
                  <a:pt x="377951" y="134111"/>
                </a:lnTo>
                <a:lnTo>
                  <a:pt x="418337" y="146303"/>
                </a:lnTo>
                <a:lnTo>
                  <a:pt x="459485" y="146303"/>
                </a:lnTo>
                <a:lnTo>
                  <a:pt x="499871" y="134111"/>
                </a:lnTo>
                <a:lnTo>
                  <a:pt x="534161" y="112013"/>
                </a:lnTo>
                <a:lnTo>
                  <a:pt x="562355" y="80771"/>
                </a:lnTo>
                <a:lnTo>
                  <a:pt x="577595" y="43433"/>
                </a:lnTo>
                <a:lnTo>
                  <a:pt x="584453" y="0"/>
                </a:lnTo>
              </a:path>
            </a:pathLst>
          </a:custGeom>
          <a:ln w="31216">
            <a:solidFill>
              <a:srgbClr val="000000"/>
            </a:solidFill>
          </a:ln>
        </p:spPr>
        <p:txBody>
          <a:bodyPr wrap="square" lIns="0" tIns="0" rIns="0" bIns="0" rtlCol="0">
            <a:spAutoFit/>
          </a:bodyPr>
          <a:lstStyle/>
          <a:p>
            <a:endParaRPr/>
          </a:p>
        </p:txBody>
      </p:sp>
      <p:sp>
        <p:nvSpPr>
          <p:cNvPr id="13" name="object 13"/>
          <p:cNvSpPr/>
          <p:nvPr/>
        </p:nvSpPr>
        <p:spPr>
          <a:xfrm>
            <a:off x="3328415" y="4059935"/>
            <a:ext cx="584835" cy="143510"/>
          </a:xfrm>
          <a:custGeom>
            <a:avLst/>
            <a:gdLst/>
            <a:ahLst/>
            <a:cxnLst/>
            <a:rect l="l" t="t" r="r" b="b"/>
            <a:pathLst>
              <a:path w="584835" h="143510">
                <a:moveTo>
                  <a:pt x="0" y="143255"/>
                </a:moveTo>
                <a:lnTo>
                  <a:pt x="3047" y="102869"/>
                </a:lnTo>
                <a:lnTo>
                  <a:pt x="21335" y="65531"/>
                </a:lnTo>
                <a:lnTo>
                  <a:pt x="49529" y="34289"/>
                </a:lnTo>
                <a:lnTo>
                  <a:pt x="84581" y="9143"/>
                </a:lnTo>
                <a:lnTo>
                  <a:pt x="124967" y="0"/>
                </a:lnTo>
                <a:lnTo>
                  <a:pt x="165353" y="0"/>
                </a:lnTo>
                <a:lnTo>
                  <a:pt x="205739" y="9143"/>
                </a:lnTo>
                <a:lnTo>
                  <a:pt x="240791" y="34289"/>
                </a:lnTo>
                <a:lnTo>
                  <a:pt x="268223" y="65531"/>
                </a:lnTo>
                <a:lnTo>
                  <a:pt x="284225" y="102869"/>
                </a:lnTo>
                <a:lnTo>
                  <a:pt x="290321" y="143255"/>
                </a:lnTo>
                <a:lnTo>
                  <a:pt x="296417" y="102869"/>
                </a:lnTo>
                <a:lnTo>
                  <a:pt x="315467" y="65531"/>
                </a:lnTo>
                <a:lnTo>
                  <a:pt x="343661" y="34289"/>
                </a:lnTo>
                <a:lnTo>
                  <a:pt x="377951" y="9143"/>
                </a:lnTo>
                <a:lnTo>
                  <a:pt x="418337" y="0"/>
                </a:lnTo>
                <a:lnTo>
                  <a:pt x="459485" y="0"/>
                </a:lnTo>
                <a:lnTo>
                  <a:pt x="499871" y="9143"/>
                </a:lnTo>
                <a:lnTo>
                  <a:pt x="534161" y="34289"/>
                </a:lnTo>
                <a:lnTo>
                  <a:pt x="562355" y="65531"/>
                </a:lnTo>
                <a:lnTo>
                  <a:pt x="577595" y="102869"/>
                </a:lnTo>
                <a:lnTo>
                  <a:pt x="584453" y="143255"/>
                </a:lnTo>
              </a:path>
            </a:pathLst>
          </a:custGeom>
          <a:ln w="31216">
            <a:solidFill>
              <a:srgbClr val="000000"/>
            </a:solidFill>
          </a:ln>
        </p:spPr>
        <p:txBody>
          <a:bodyPr wrap="square" lIns="0" tIns="0" rIns="0" bIns="0" rtlCol="0">
            <a:spAutoFit/>
          </a:bodyPr>
          <a:lstStyle/>
          <a:p>
            <a:endParaRPr/>
          </a:p>
        </p:txBody>
      </p:sp>
      <p:sp>
        <p:nvSpPr>
          <p:cNvPr id="14" name="object 14"/>
          <p:cNvSpPr/>
          <p:nvPr/>
        </p:nvSpPr>
        <p:spPr>
          <a:xfrm>
            <a:off x="3618738" y="3398520"/>
            <a:ext cx="0" cy="365125"/>
          </a:xfrm>
          <a:custGeom>
            <a:avLst/>
            <a:gdLst/>
            <a:ahLst/>
            <a:cxnLst/>
            <a:rect l="l" t="t" r="r" b="b"/>
            <a:pathLst>
              <a:path h="365125">
                <a:moveTo>
                  <a:pt x="0" y="0"/>
                </a:moveTo>
                <a:lnTo>
                  <a:pt x="0" y="364997"/>
                </a:lnTo>
              </a:path>
            </a:pathLst>
          </a:custGeom>
          <a:ln w="31216">
            <a:solidFill>
              <a:srgbClr val="000000"/>
            </a:solidFill>
          </a:ln>
        </p:spPr>
        <p:txBody>
          <a:bodyPr wrap="square" lIns="0" tIns="0" rIns="0" bIns="0" rtlCol="0">
            <a:spAutoFit/>
          </a:bodyPr>
          <a:lstStyle/>
          <a:p>
            <a:endParaRPr/>
          </a:p>
        </p:txBody>
      </p:sp>
      <p:sp>
        <p:nvSpPr>
          <p:cNvPr id="15" name="object 15"/>
          <p:cNvSpPr/>
          <p:nvPr/>
        </p:nvSpPr>
        <p:spPr>
          <a:xfrm>
            <a:off x="3618738" y="4203191"/>
            <a:ext cx="0" cy="365125"/>
          </a:xfrm>
          <a:custGeom>
            <a:avLst/>
            <a:gdLst/>
            <a:ahLst/>
            <a:cxnLst/>
            <a:rect l="l" t="t" r="r" b="b"/>
            <a:pathLst>
              <a:path h="365125">
                <a:moveTo>
                  <a:pt x="0" y="364997"/>
                </a:moveTo>
                <a:lnTo>
                  <a:pt x="0" y="0"/>
                </a:lnTo>
              </a:path>
            </a:pathLst>
          </a:custGeom>
          <a:ln w="31216">
            <a:solidFill>
              <a:srgbClr val="000000"/>
            </a:solidFill>
          </a:ln>
        </p:spPr>
        <p:txBody>
          <a:bodyPr wrap="square" lIns="0" tIns="0" rIns="0" bIns="0" rtlCol="0">
            <a:spAutoFit/>
          </a:bodyPr>
          <a:lstStyle/>
          <a:p>
            <a:endParaRPr/>
          </a:p>
        </p:txBody>
      </p:sp>
      <p:sp>
        <p:nvSpPr>
          <p:cNvPr id="16" name="object 16"/>
          <p:cNvSpPr/>
          <p:nvPr/>
        </p:nvSpPr>
        <p:spPr>
          <a:xfrm>
            <a:off x="5181600" y="3282696"/>
            <a:ext cx="624840" cy="156210"/>
          </a:xfrm>
          <a:custGeom>
            <a:avLst/>
            <a:gdLst/>
            <a:ahLst/>
            <a:cxnLst/>
            <a:rect l="l" t="t" r="r" b="b"/>
            <a:pathLst>
              <a:path w="624839" h="156210">
                <a:moveTo>
                  <a:pt x="624839" y="156209"/>
                </a:moveTo>
                <a:lnTo>
                  <a:pt x="621791" y="115823"/>
                </a:lnTo>
                <a:lnTo>
                  <a:pt x="605789" y="78485"/>
                </a:lnTo>
                <a:lnTo>
                  <a:pt x="581405" y="47243"/>
                </a:lnTo>
                <a:lnTo>
                  <a:pt x="546353" y="22097"/>
                </a:lnTo>
                <a:lnTo>
                  <a:pt x="509015" y="6857"/>
                </a:lnTo>
                <a:lnTo>
                  <a:pt x="468629" y="0"/>
                </a:lnTo>
                <a:lnTo>
                  <a:pt x="428243" y="6857"/>
                </a:lnTo>
                <a:lnTo>
                  <a:pt x="390143" y="22097"/>
                </a:lnTo>
                <a:lnTo>
                  <a:pt x="358901" y="47243"/>
                </a:lnTo>
                <a:lnTo>
                  <a:pt x="334517" y="78485"/>
                </a:lnTo>
                <a:lnTo>
                  <a:pt x="318515" y="115823"/>
                </a:lnTo>
                <a:lnTo>
                  <a:pt x="312419" y="156209"/>
                </a:lnTo>
                <a:lnTo>
                  <a:pt x="309371" y="115823"/>
                </a:lnTo>
                <a:lnTo>
                  <a:pt x="293369" y="78485"/>
                </a:lnTo>
                <a:lnTo>
                  <a:pt x="268223" y="44195"/>
                </a:lnTo>
                <a:lnTo>
                  <a:pt x="233933" y="19049"/>
                </a:lnTo>
                <a:lnTo>
                  <a:pt x="196595" y="3047"/>
                </a:lnTo>
                <a:lnTo>
                  <a:pt x="156209" y="0"/>
                </a:lnTo>
                <a:lnTo>
                  <a:pt x="115823" y="3047"/>
                </a:lnTo>
                <a:lnTo>
                  <a:pt x="77723" y="19049"/>
                </a:lnTo>
                <a:lnTo>
                  <a:pt x="46481" y="44195"/>
                </a:lnTo>
                <a:lnTo>
                  <a:pt x="21335" y="78485"/>
                </a:lnTo>
                <a:lnTo>
                  <a:pt x="6095" y="115823"/>
                </a:lnTo>
                <a:lnTo>
                  <a:pt x="0" y="156209"/>
                </a:lnTo>
              </a:path>
            </a:pathLst>
          </a:custGeom>
          <a:ln w="31216">
            <a:solidFill>
              <a:srgbClr val="000000"/>
            </a:solidFill>
          </a:ln>
        </p:spPr>
        <p:txBody>
          <a:bodyPr wrap="square" lIns="0" tIns="0" rIns="0" bIns="0" rtlCol="0">
            <a:spAutoFit/>
          </a:bodyPr>
          <a:lstStyle/>
          <a:p>
            <a:endParaRPr/>
          </a:p>
        </p:txBody>
      </p:sp>
      <p:sp>
        <p:nvSpPr>
          <p:cNvPr id="17" name="object 17"/>
          <p:cNvSpPr/>
          <p:nvPr/>
        </p:nvSpPr>
        <p:spPr>
          <a:xfrm>
            <a:off x="4206239" y="4219194"/>
            <a:ext cx="703580" cy="699135"/>
          </a:xfrm>
          <a:custGeom>
            <a:avLst/>
            <a:gdLst/>
            <a:ahLst/>
            <a:cxnLst/>
            <a:rect l="l" t="t" r="r" b="b"/>
            <a:pathLst>
              <a:path w="703579" h="699135">
                <a:moveTo>
                  <a:pt x="384809" y="0"/>
                </a:moveTo>
                <a:lnTo>
                  <a:pt x="319277" y="0"/>
                </a:lnTo>
                <a:lnTo>
                  <a:pt x="256031" y="12191"/>
                </a:lnTo>
                <a:lnTo>
                  <a:pt x="193547" y="37337"/>
                </a:lnTo>
                <a:lnTo>
                  <a:pt x="140969" y="68579"/>
                </a:lnTo>
                <a:lnTo>
                  <a:pt x="90677" y="112013"/>
                </a:lnTo>
                <a:lnTo>
                  <a:pt x="53339" y="165353"/>
                </a:lnTo>
                <a:lnTo>
                  <a:pt x="22097" y="224027"/>
                </a:lnTo>
                <a:lnTo>
                  <a:pt x="6095" y="286511"/>
                </a:lnTo>
                <a:lnTo>
                  <a:pt x="0" y="348995"/>
                </a:lnTo>
                <a:lnTo>
                  <a:pt x="6095" y="414527"/>
                </a:lnTo>
                <a:lnTo>
                  <a:pt x="22097" y="477011"/>
                </a:lnTo>
                <a:lnTo>
                  <a:pt x="53339" y="533399"/>
                </a:lnTo>
                <a:lnTo>
                  <a:pt x="90677" y="585977"/>
                </a:lnTo>
                <a:lnTo>
                  <a:pt x="140969" y="630173"/>
                </a:lnTo>
                <a:lnTo>
                  <a:pt x="193547" y="664463"/>
                </a:lnTo>
                <a:lnTo>
                  <a:pt x="256031" y="685799"/>
                </a:lnTo>
                <a:lnTo>
                  <a:pt x="319277" y="698753"/>
                </a:lnTo>
                <a:lnTo>
                  <a:pt x="384809" y="698753"/>
                </a:lnTo>
                <a:lnTo>
                  <a:pt x="447293" y="685799"/>
                </a:lnTo>
                <a:lnTo>
                  <a:pt x="506729" y="664463"/>
                </a:lnTo>
                <a:lnTo>
                  <a:pt x="562355" y="630173"/>
                </a:lnTo>
                <a:lnTo>
                  <a:pt x="609599" y="585977"/>
                </a:lnTo>
                <a:lnTo>
                  <a:pt x="649985" y="533399"/>
                </a:lnTo>
                <a:lnTo>
                  <a:pt x="678179" y="477011"/>
                </a:lnTo>
                <a:lnTo>
                  <a:pt x="697229" y="414527"/>
                </a:lnTo>
                <a:lnTo>
                  <a:pt x="703325" y="348995"/>
                </a:lnTo>
                <a:lnTo>
                  <a:pt x="697229" y="286511"/>
                </a:lnTo>
                <a:lnTo>
                  <a:pt x="678179" y="224027"/>
                </a:lnTo>
                <a:lnTo>
                  <a:pt x="649985" y="165353"/>
                </a:lnTo>
                <a:lnTo>
                  <a:pt x="609599" y="112013"/>
                </a:lnTo>
                <a:lnTo>
                  <a:pt x="562355" y="68579"/>
                </a:lnTo>
                <a:lnTo>
                  <a:pt x="506729" y="37337"/>
                </a:lnTo>
                <a:lnTo>
                  <a:pt x="447293" y="12191"/>
                </a:lnTo>
                <a:lnTo>
                  <a:pt x="384809" y="0"/>
                </a:lnTo>
                <a:close/>
              </a:path>
            </a:pathLst>
          </a:custGeom>
          <a:solidFill>
            <a:srgbClr val="FFFF00"/>
          </a:solidFill>
        </p:spPr>
        <p:txBody>
          <a:bodyPr wrap="square" lIns="0" tIns="0" rIns="0" bIns="0" rtlCol="0">
            <a:spAutoFit/>
          </a:bodyPr>
          <a:lstStyle/>
          <a:p>
            <a:endParaRPr/>
          </a:p>
        </p:txBody>
      </p:sp>
      <p:sp>
        <p:nvSpPr>
          <p:cNvPr id="18" name="object 18"/>
          <p:cNvSpPr/>
          <p:nvPr/>
        </p:nvSpPr>
        <p:spPr>
          <a:xfrm>
            <a:off x="4206239" y="4219194"/>
            <a:ext cx="703580" cy="699135"/>
          </a:xfrm>
          <a:custGeom>
            <a:avLst/>
            <a:gdLst/>
            <a:ahLst/>
            <a:cxnLst/>
            <a:rect l="l" t="t" r="r" b="b"/>
            <a:pathLst>
              <a:path w="703579" h="699135">
                <a:moveTo>
                  <a:pt x="0" y="348995"/>
                </a:moveTo>
                <a:lnTo>
                  <a:pt x="6095" y="286511"/>
                </a:lnTo>
                <a:lnTo>
                  <a:pt x="22097" y="224027"/>
                </a:lnTo>
                <a:lnTo>
                  <a:pt x="53339" y="165353"/>
                </a:lnTo>
                <a:lnTo>
                  <a:pt x="90677" y="112013"/>
                </a:lnTo>
                <a:lnTo>
                  <a:pt x="140969" y="68579"/>
                </a:lnTo>
                <a:lnTo>
                  <a:pt x="193547" y="37337"/>
                </a:lnTo>
                <a:lnTo>
                  <a:pt x="256031" y="12191"/>
                </a:lnTo>
                <a:lnTo>
                  <a:pt x="319277" y="0"/>
                </a:lnTo>
                <a:lnTo>
                  <a:pt x="384809" y="0"/>
                </a:lnTo>
                <a:lnTo>
                  <a:pt x="447293" y="12191"/>
                </a:lnTo>
                <a:lnTo>
                  <a:pt x="506729" y="37337"/>
                </a:lnTo>
                <a:lnTo>
                  <a:pt x="562355" y="68579"/>
                </a:lnTo>
                <a:lnTo>
                  <a:pt x="609599" y="112013"/>
                </a:lnTo>
                <a:lnTo>
                  <a:pt x="649985" y="165353"/>
                </a:lnTo>
                <a:lnTo>
                  <a:pt x="678179" y="224027"/>
                </a:lnTo>
                <a:lnTo>
                  <a:pt x="697229" y="286511"/>
                </a:lnTo>
                <a:lnTo>
                  <a:pt x="703325" y="348995"/>
                </a:lnTo>
                <a:lnTo>
                  <a:pt x="697229" y="414527"/>
                </a:lnTo>
                <a:lnTo>
                  <a:pt x="678179" y="477011"/>
                </a:lnTo>
                <a:lnTo>
                  <a:pt x="649985" y="533399"/>
                </a:lnTo>
                <a:lnTo>
                  <a:pt x="609599" y="585977"/>
                </a:lnTo>
                <a:lnTo>
                  <a:pt x="562355" y="630173"/>
                </a:lnTo>
                <a:lnTo>
                  <a:pt x="506729" y="664463"/>
                </a:lnTo>
                <a:lnTo>
                  <a:pt x="447293" y="685799"/>
                </a:lnTo>
                <a:lnTo>
                  <a:pt x="384809" y="698753"/>
                </a:lnTo>
                <a:lnTo>
                  <a:pt x="319277" y="698753"/>
                </a:lnTo>
                <a:lnTo>
                  <a:pt x="256031" y="685799"/>
                </a:lnTo>
                <a:lnTo>
                  <a:pt x="193547" y="664463"/>
                </a:lnTo>
                <a:lnTo>
                  <a:pt x="140969" y="630173"/>
                </a:lnTo>
                <a:lnTo>
                  <a:pt x="90677" y="585977"/>
                </a:lnTo>
                <a:lnTo>
                  <a:pt x="53339" y="533399"/>
                </a:lnTo>
                <a:lnTo>
                  <a:pt x="22097" y="477011"/>
                </a:lnTo>
                <a:lnTo>
                  <a:pt x="6095" y="414527"/>
                </a:lnTo>
                <a:lnTo>
                  <a:pt x="0" y="348995"/>
                </a:lnTo>
                <a:close/>
              </a:path>
            </a:pathLst>
          </a:custGeom>
          <a:ln w="31216">
            <a:solidFill>
              <a:srgbClr val="000000"/>
            </a:solidFill>
          </a:ln>
        </p:spPr>
        <p:txBody>
          <a:bodyPr wrap="square" lIns="0" tIns="0" rIns="0" bIns="0" rtlCol="0">
            <a:spAutoFit/>
          </a:bodyPr>
          <a:lstStyle/>
          <a:p>
            <a:endParaRPr/>
          </a:p>
        </p:txBody>
      </p:sp>
      <p:sp>
        <p:nvSpPr>
          <p:cNvPr id="19" name="object 19"/>
          <p:cNvSpPr txBox="1"/>
          <p:nvPr/>
        </p:nvSpPr>
        <p:spPr>
          <a:xfrm>
            <a:off x="4352801" y="4350763"/>
            <a:ext cx="408305" cy="389255"/>
          </a:xfrm>
          <a:prstGeom prst="rect">
            <a:avLst/>
          </a:prstGeom>
        </p:spPr>
        <p:txBody>
          <a:bodyPr vert="horz" wrap="square" lIns="0" tIns="0" rIns="0" bIns="0" rtlCol="0">
            <a:spAutoFit/>
          </a:bodyPr>
          <a:lstStyle/>
          <a:p>
            <a:pPr marL="12700">
              <a:lnSpc>
                <a:spcPct val="100000"/>
              </a:lnSpc>
            </a:pPr>
            <a:r>
              <a:rPr sz="2450" b="1" dirty="0">
                <a:latin typeface="Comic Sans MS"/>
                <a:cs typeface="Comic Sans MS"/>
              </a:rPr>
              <a:t>21</a:t>
            </a:r>
            <a:endParaRPr sz="2450">
              <a:latin typeface="Comic Sans MS"/>
              <a:cs typeface="Comic Sans MS"/>
            </a:endParaRPr>
          </a:p>
        </p:txBody>
      </p:sp>
      <p:sp>
        <p:nvSpPr>
          <p:cNvPr id="20" name="object 20"/>
          <p:cNvSpPr/>
          <p:nvPr/>
        </p:nvSpPr>
        <p:spPr>
          <a:xfrm>
            <a:off x="5494019" y="3398520"/>
            <a:ext cx="0" cy="1169670"/>
          </a:xfrm>
          <a:custGeom>
            <a:avLst/>
            <a:gdLst/>
            <a:ahLst/>
            <a:cxnLst/>
            <a:rect l="l" t="t" r="r" b="b"/>
            <a:pathLst>
              <a:path h="1169670">
                <a:moveTo>
                  <a:pt x="0" y="0"/>
                </a:moveTo>
                <a:lnTo>
                  <a:pt x="0" y="1169669"/>
                </a:lnTo>
              </a:path>
            </a:pathLst>
          </a:custGeom>
          <a:ln w="31216">
            <a:solidFill>
              <a:srgbClr val="000000"/>
            </a:solidFill>
          </a:ln>
        </p:spPr>
        <p:txBody>
          <a:bodyPr wrap="square" lIns="0" tIns="0" rIns="0" bIns="0" rtlCol="0">
            <a:spAutoFit/>
          </a:bodyPr>
          <a:lstStyle/>
          <a:p>
            <a:endParaRPr/>
          </a:p>
        </p:txBody>
      </p:sp>
      <p:sp>
        <p:nvSpPr>
          <p:cNvPr id="21" name="object 21"/>
          <p:cNvSpPr/>
          <p:nvPr/>
        </p:nvSpPr>
        <p:spPr>
          <a:xfrm>
            <a:off x="3618738" y="4568190"/>
            <a:ext cx="588010" cy="0"/>
          </a:xfrm>
          <a:custGeom>
            <a:avLst/>
            <a:gdLst/>
            <a:ahLst/>
            <a:cxnLst/>
            <a:rect l="l" t="t" r="r" b="b"/>
            <a:pathLst>
              <a:path w="588010">
                <a:moveTo>
                  <a:pt x="0" y="0"/>
                </a:moveTo>
                <a:lnTo>
                  <a:pt x="587501" y="0"/>
                </a:lnTo>
              </a:path>
            </a:pathLst>
          </a:custGeom>
          <a:ln w="31216">
            <a:solidFill>
              <a:srgbClr val="000000"/>
            </a:solidFill>
          </a:ln>
        </p:spPr>
        <p:txBody>
          <a:bodyPr wrap="square" lIns="0" tIns="0" rIns="0" bIns="0" rtlCol="0">
            <a:spAutoFit/>
          </a:bodyPr>
          <a:lstStyle/>
          <a:p>
            <a:endParaRPr/>
          </a:p>
        </p:txBody>
      </p:sp>
      <p:sp>
        <p:nvSpPr>
          <p:cNvPr id="22" name="object 22"/>
          <p:cNvSpPr/>
          <p:nvPr/>
        </p:nvSpPr>
        <p:spPr>
          <a:xfrm>
            <a:off x="4909565" y="4568190"/>
            <a:ext cx="584835" cy="0"/>
          </a:xfrm>
          <a:custGeom>
            <a:avLst/>
            <a:gdLst/>
            <a:ahLst/>
            <a:cxnLst/>
            <a:rect l="l" t="t" r="r" b="b"/>
            <a:pathLst>
              <a:path w="584835">
                <a:moveTo>
                  <a:pt x="0" y="0"/>
                </a:moveTo>
                <a:lnTo>
                  <a:pt x="584453" y="0"/>
                </a:lnTo>
              </a:path>
            </a:pathLst>
          </a:custGeom>
          <a:ln w="31216">
            <a:solidFill>
              <a:srgbClr val="000000"/>
            </a:solidFill>
          </a:ln>
        </p:spPr>
        <p:txBody>
          <a:bodyPr wrap="square" lIns="0" tIns="0" rIns="0" bIns="0" rtlCol="0">
            <a:spAutoFit/>
          </a:bodyPr>
          <a:lstStyle/>
          <a:p>
            <a:endParaRPr/>
          </a:p>
        </p:txBody>
      </p:sp>
      <p:sp>
        <p:nvSpPr>
          <p:cNvPr id="23" name="object 23"/>
          <p:cNvSpPr/>
          <p:nvPr/>
        </p:nvSpPr>
        <p:spPr>
          <a:xfrm>
            <a:off x="2681477" y="3701034"/>
            <a:ext cx="0" cy="149860"/>
          </a:xfrm>
          <a:custGeom>
            <a:avLst/>
            <a:gdLst/>
            <a:ahLst/>
            <a:cxnLst/>
            <a:rect l="l" t="t" r="r" b="b"/>
            <a:pathLst>
              <a:path h="149860">
                <a:moveTo>
                  <a:pt x="0" y="0"/>
                </a:moveTo>
                <a:lnTo>
                  <a:pt x="0" y="149351"/>
                </a:lnTo>
              </a:path>
            </a:pathLst>
          </a:custGeom>
          <a:ln w="18732">
            <a:solidFill>
              <a:srgbClr val="0000FF"/>
            </a:solidFill>
          </a:ln>
        </p:spPr>
        <p:txBody>
          <a:bodyPr wrap="square" lIns="0" tIns="0" rIns="0" bIns="0" rtlCol="0">
            <a:spAutoFit/>
          </a:bodyPr>
          <a:lstStyle/>
          <a:p>
            <a:endParaRPr/>
          </a:p>
        </p:txBody>
      </p:sp>
      <p:sp>
        <p:nvSpPr>
          <p:cNvPr id="24" name="object 24"/>
          <p:cNvSpPr/>
          <p:nvPr/>
        </p:nvSpPr>
        <p:spPr>
          <a:xfrm>
            <a:off x="2681477" y="3944111"/>
            <a:ext cx="0" cy="150495"/>
          </a:xfrm>
          <a:custGeom>
            <a:avLst/>
            <a:gdLst/>
            <a:ahLst/>
            <a:cxnLst/>
            <a:rect l="l" t="t" r="r" b="b"/>
            <a:pathLst>
              <a:path h="150495">
                <a:moveTo>
                  <a:pt x="0" y="0"/>
                </a:moveTo>
                <a:lnTo>
                  <a:pt x="0" y="150113"/>
                </a:lnTo>
              </a:path>
            </a:pathLst>
          </a:custGeom>
          <a:ln w="18732">
            <a:solidFill>
              <a:srgbClr val="0000FF"/>
            </a:solidFill>
          </a:ln>
        </p:spPr>
        <p:txBody>
          <a:bodyPr wrap="square" lIns="0" tIns="0" rIns="0" bIns="0" rtlCol="0">
            <a:spAutoFit/>
          </a:bodyPr>
          <a:lstStyle/>
          <a:p>
            <a:endParaRPr/>
          </a:p>
        </p:txBody>
      </p:sp>
      <p:sp>
        <p:nvSpPr>
          <p:cNvPr id="25" name="object 25"/>
          <p:cNvSpPr/>
          <p:nvPr/>
        </p:nvSpPr>
        <p:spPr>
          <a:xfrm>
            <a:off x="2681477" y="4187952"/>
            <a:ext cx="0" cy="149860"/>
          </a:xfrm>
          <a:custGeom>
            <a:avLst/>
            <a:gdLst/>
            <a:ahLst/>
            <a:cxnLst/>
            <a:rect l="l" t="t" r="r" b="b"/>
            <a:pathLst>
              <a:path h="149860">
                <a:moveTo>
                  <a:pt x="0" y="0"/>
                </a:moveTo>
                <a:lnTo>
                  <a:pt x="0" y="149351"/>
                </a:lnTo>
              </a:path>
            </a:pathLst>
          </a:custGeom>
          <a:ln w="18732">
            <a:solidFill>
              <a:srgbClr val="0000FF"/>
            </a:solidFill>
          </a:ln>
        </p:spPr>
        <p:txBody>
          <a:bodyPr wrap="square" lIns="0" tIns="0" rIns="0" bIns="0" rtlCol="0">
            <a:spAutoFit/>
          </a:bodyPr>
          <a:lstStyle/>
          <a:p>
            <a:endParaRPr/>
          </a:p>
        </p:txBody>
      </p:sp>
      <p:sp>
        <p:nvSpPr>
          <p:cNvPr id="26" name="object 26"/>
          <p:cNvSpPr/>
          <p:nvPr/>
        </p:nvSpPr>
        <p:spPr>
          <a:xfrm>
            <a:off x="2681477" y="4431029"/>
            <a:ext cx="0" cy="149860"/>
          </a:xfrm>
          <a:custGeom>
            <a:avLst/>
            <a:gdLst/>
            <a:ahLst/>
            <a:cxnLst/>
            <a:rect l="l" t="t" r="r" b="b"/>
            <a:pathLst>
              <a:path h="149860">
                <a:moveTo>
                  <a:pt x="0" y="0"/>
                </a:moveTo>
                <a:lnTo>
                  <a:pt x="0" y="149351"/>
                </a:lnTo>
              </a:path>
            </a:pathLst>
          </a:custGeom>
          <a:ln w="18732">
            <a:solidFill>
              <a:srgbClr val="0000FF"/>
            </a:solidFill>
          </a:ln>
        </p:spPr>
        <p:txBody>
          <a:bodyPr wrap="square" lIns="0" tIns="0" rIns="0" bIns="0" rtlCol="0">
            <a:spAutoFit/>
          </a:bodyPr>
          <a:lstStyle/>
          <a:p>
            <a:endParaRPr/>
          </a:p>
        </p:txBody>
      </p:sp>
      <p:sp>
        <p:nvSpPr>
          <p:cNvPr id="27" name="object 27"/>
          <p:cNvSpPr/>
          <p:nvPr/>
        </p:nvSpPr>
        <p:spPr>
          <a:xfrm>
            <a:off x="2681477" y="4674108"/>
            <a:ext cx="0" cy="150495"/>
          </a:xfrm>
          <a:custGeom>
            <a:avLst/>
            <a:gdLst/>
            <a:ahLst/>
            <a:cxnLst/>
            <a:rect l="l" t="t" r="r" b="b"/>
            <a:pathLst>
              <a:path h="150495">
                <a:moveTo>
                  <a:pt x="0" y="0"/>
                </a:moveTo>
                <a:lnTo>
                  <a:pt x="0" y="150113"/>
                </a:lnTo>
              </a:path>
            </a:pathLst>
          </a:custGeom>
          <a:ln w="18732">
            <a:solidFill>
              <a:srgbClr val="0000FF"/>
            </a:solidFill>
          </a:ln>
        </p:spPr>
        <p:txBody>
          <a:bodyPr wrap="square" lIns="0" tIns="0" rIns="0" bIns="0" rtlCol="0">
            <a:spAutoFit/>
          </a:bodyPr>
          <a:lstStyle/>
          <a:p>
            <a:endParaRPr/>
          </a:p>
        </p:txBody>
      </p:sp>
      <p:sp>
        <p:nvSpPr>
          <p:cNvPr id="28" name="object 28"/>
          <p:cNvSpPr/>
          <p:nvPr/>
        </p:nvSpPr>
        <p:spPr>
          <a:xfrm>
            <a:off x="2681477" y="4917947"/>
            <a:ext cx="0" cy="149860"/>
          </a:xfrm>
          <a:custGeom>
            <a:avLst/>
            <a:gdLst/>
            <a:ahLst/>
            <a:cxnLst/>
            <a:rect l="l" t="t" r="r" b="b"/>
            <a:pathLst>
              <a:path h="149860">
                <a:moveTo>
                  <a:pt x="0" y="0"/>
                </a:moveTo>
                <a:lnTo>
                  <a:pt x="0" y="149351"/>
                </a:lnTo>
              </a:path>
            </a:pathLst>
          </a:custGeom>
          <a:ln w="18732">
            <a:solidFill>
              <a:srgbClr val="0000FF"/>
            </a:solidFill>
          </a:ln>
        </p:spPr>
        <p:txBody>
          <a:bodyPr wrap="square" lIns="0" tIns="0" rIns="0" bIns="0" rtlCol="0">
            <a:spAutoFit/>
          </a:bodyPr>
          <a:lstStyle/>
          <a:p>
            <a:endParaRPr/>
          </a:p>
        </p:txBody>
      </p:sp>
      <p:sp>
        <p:nvSpPr>
          <p:cNvPr id="29" name="object 29"/>
          <p:cNvSpPr/>
          <p:nvPr/>
        </p:nvSpPr>
        <p:spPr>
          <a:xfrm>
            <a:off x="2681477" y="5161026"/>
            <a:ext cx="0" cy="109220"/>
          </a:xfrm>
          <a:custGeom>
            <a:avLst/>
            <a:gdLst/>
            <a:ahLst/>
            <a:cxnLst/>
            <a:rect l="l" t="t" r="r" b="b"/>
            <a:pathLst>
              <a:path h="109220">
                <a:moveTo>
                  <a:pt x="0" y="0"/>
                </a:moveTo>
                <a:lnTo>
                  <a:pt x="0" y="108965"/>
                </a:lnTo>
              </a:path>
            </a:pathLst>
          </a:custGeom>
          <a:ln w="18732">
            <a:solidFill>
              <a:srgbClr val="0000FF"/>
            </a:solidFill>
          </a:ln>
        </p:spPr>
        <p:txBody>
          <a:bodyPr wrap="square" lIns="0" tIns="0" rIns="0" bIns="0" rtlCol="0">
            <a:spAutoFit/>
          </a:bodyPr>
          <a:lstStyle/>
          <a:p>
            <a:endParaRPr/>
          </a:p>
        </p:txBody>
      </p:sp>
      <p:sp>
        <p:nvSpPr>
          <p:cNvPr id="30" name="object 30"/>
          <p:cNvSpPr/>
          <p:nvPr/>
        </p:nvSpPr>
        <p:spPr>
          <a:xfrm>
            <a:off x="2596895" y="3632454"/>
            <a:ext cx="169545" cy="83820"/>
          </a:xfrm>
          <a:custGeom>
            <a:avLst/>
            <a:gdLst/>
            <a:ahLst/>
            <a:cxnLst/>
            <a:rect l="l" t="t" r="r" b="b"/>
            <a:pathLst>
              <a:path w="169544" h="83820">
                <a:moveTo>
                  <a:pt x="84581" y="0"/>
                </a:moveTo>
                <a:lnTo>
                  <a:pt x="0" y="83819"/>
                </a:lnTo>
                <a:lnTo>
                  <a:pt x="169163" y="83819"/>
                </a:lnTo>
                <a:lnTo>
                  <a:pt x="84581" y="0"/>
                </a:lnTo>
                <a:close/>
              </a:path>
            </a:pathLst>
          </a:custGeom>
          <a:solidFill>
            <a:srgbClr val="0000FF"/>
          </a:solidFill>
        </p:spPr>
        <p:txBody>
          <a:bodyPr wrap="square" lIns="0" tIns="0" rIns="0" bIns="0" rtlCol="0">
            <a:spAutoFit/>
          </a:bodyPr>
          <a:lstStyle/>
          <a:p>
            <a:endParaRPr/>
          </a:p>
        </p:txBody>
      </p:sp>
      <p:sp>
        <p:nvSpPr>
          <p:cNvPr id="31" name="object 31"/>
          <p:cNvSpPr/>
          <p:nvPr/>
        </p:nvSpPr>
        <p:spPr>
          <a:xfrm>
            <a:off x="2681477" y="5269991"/>
            <a:ext cx="150495" cy="0"/>
          </a:xfrm>
          <a:custGeom>
            <a:avLst/>
            <a:gdLst/>
            <a:ahLst/>
            <a:cxnLst/>
            <a:rect l="l" t="t" r="r" b="b"/>
            <a:pathLst>
              <a:path w="150494">
                <a:moveTo>
                  <a:pt x="0" y="0"/>
                </a:moveTo>
                <a:lnTo>
                  <a:pt x="150113" y="0"/>
                </a:lnTo>
              </a:path>
            </a:pathLst>
          </a:custGeom>
          <a:ln w="18732">
            <a:solidFill>
              <a:srgbClr val="0000FF"/>
            </a:solidFill>
          </a:ln>
        </p:spPr>
        <p:txBody>
          <a:bodyPr wrap="square" lIns="0" tIns="0" rIns="0" bIns="0" rtlCol="0">
            <a:spAutoFit/>
          </a:bodyPr>
          <a:lstStyle/>
          <a:p>
            <a:endParaRPr/>
          </a:p>
        </p:txBody>
      </p:sp>
      <p:sp>
        <p:nvSpPr>
          <p:cNvPr id="32" name="object 32"/>
          <p:cNvSpPr/>
          <p:nvPr/>
        </p:nvSpPr>
        <p:spPr>
          <a:xfrm>
            <a:off x="2925317" y="5269991"/>
            <a:ext cx="150495" cy="0"/>
          </a:xfrm>
          <a:custGeom>
            <a:avLst/>
            <a:gdLst/>
            <a:ahLst/>
            <a:cxnLst/>
            <a:rect l="l" t="t" r="r" b="b"/>
            <a:pathLst>
              <a:path w="150494">
                <a:moveTo>
                  <a:pt x="0" y="0"/>
                </a:moveTo>
                <a:lnTo>
                  <a:pt x="150113" y="0"/>
                </a:lnTo>
              </a:path>
            </a:pathLst>
          </a:custGeom>
          <a:ln w="18732">
            <a:solidFill>
              <a:srgbClr val="0000FF"/>
            </a:solidFill>
          </a:ln>
        </p:spPr>
        <p:txBody>
          <a:bodyPr wrap="square" lIns="0" tIns="0" rIns="0" bIns="0" rtlCol="0">
            <a:spAutoFit/>
          </a:bodyPr>
          <a:lstStyle/>
          <a:p>
            <a:endParaRPr/>
          </a:p>
        </p:txBody>
      </p:sp>
      <p:sp>
        <p:nvSpPr>
          <p:cNvPr id="33" name="object 33"/>
          <p:cNvSpPr/>
          <p:nvPr/>
        </p:nvSpPr>
        <p:spPr>
          <a:xfrm>
            <a:off x="3169157" y="5269991"/>
            <a:ext cx="149860" cy="0"/>
          </a:xfrm>
          <a:custGeom>
            <a:avLst/>
            <a:gdLst/>
            <a:ahLst/>
            <a:cxnLst/>
            <a:rect l="l" t="t" r="r" b="b"/>
            <a:pathLst>
              <a:path w="149860">
                <a:moveTo>
                  <a:pt x="0" y="0"/>
                </a:moveTo>
                <a:lnTo>
                  <a:pt x="149351" y="0"/>
                </a:lnTo>
              </a:path>
            </a:pathLst>
          </a:custGeom>
          <a:ln w="18732">
            <a:solidFill>
              <a:srgbClr val="0000FF"/>
            </a:solidFill>
          </a:ln>
        </p:spPr>
        <p:txBody>
          <a:bodyPr wrap="square" lIns="0" tIns="0" rIns="0" bIns="0" rtlCol="0">
            <a:spAutoFit/>
          </a:bodyPr>
          <a:lstStyle/>
          <a:p>
            <a:endParaRPr/>
          </a:p>
        </p:txBody>
      </p:sp>
      <p:sp>
        <p:nvSpPr>
          <p:cNvPr id="34" name="object 34"/>
          <p:cNvSpPr/>
          <p:nvPr/>
        </p:nvSpPr>
        <p:spPr>
          <a:xfrm>
            <a:off x="3412997" y="5269991"/>
            <a:ext cx="149860" cy="0"/>
          </a:xfrm>
          <a:custGeom>
            <a:avLst/>
            <a:gdLst/>
            <a:ahLst/>
            <a:cxnLst/>
            <a:rect l="l" t="t" r="r" b="b"/>
            <a:pathLst>
              <a:path w="149860">
                <a:moveTo>
                  <a:pt x="0" y="0"/>
                </a:moveTo>
                <a:lnTo>
                  <a:pt x="149351" y="0"/>
                </a:lnTo>
              </a:path>
            </a:pathLst>
          </a:custGeom>
          <a:ln w="18732">
            <a:solidFill>
              <a:srgbClr val="0000FF"/>
            </a:solidFill>
          </a:ln>
        </p:spPr>
        <p:txBody>
          <a:bodyPr wrap="square" lIns="0" tIns="0" rIns="0" bIns="0" rtlCol="0">
            <a:spAutoFit/>
          </a:bodyPr>
          <a:lstStyle/>
          <a:p>
            <a:endParaRPr/>
          </a:p>
        </p:txBody>
      </p:sp>
      <p:sp>
        <p:nvSpPr>
          <p:cNvPr id="35" name="object 35"/>
          <p:cNvSpPr/>
          <p:nvPr/>
        </p:nvSpPr>
        <p:spPr>
          <a:xfrm>
            <a:off x="3656076" y="5269991"/>
            <a:ext cx="150495" cy="0"/>
          </a:xfrm>
          <a:custGeom>
            <a:avLst/>
            <a:gdLst/>
            <a:ahLst/>
            <a:cxnLst/>
            <a:rect l="l" t="t" r="r" b="b"/>
            <a:pathLst>
              <a:path w="150495">
                <a:moveTo>
                  <a:pt x="0" y="0"/>
                </a:moveTo>
                <a:lnTo>
                  <a:pt x="150113" y="0"/>
                </a:lnTo>
              </a:path>
            </a:pathLst>
          </a:custGeom>
          <a:ln w="18732">
            <a:solidFill>
              <a:srgbClr val="0000FF"/>
            </a:solidFill>
          </a:ln>
        </p:spPr>
        <p:txBody>
          <a:bodyPr wrap="square" lIns="0" tIns="0" rIns="0" bIns="0" rtlCol="0">
            <a:spAutoFit/>
          </a:bodyPr>
          <a:lstStyle/>
          <a:p>
            <a:endParaRPr/>
          </a:p>
        </p:txBody>
      </p:sp>
      <p:sp>
        <p:nvSpPr>
          <p:cNvPr id="36" name="object 36"/>
          <p:cNvSpPr/>
          <p:nvPr/>
        </p:nvSpPr>
        <p:spPr>
          <a:xfrm>
            <a:off x="3899915" y="5269991"/>
            <a:ext cx="150495" cy="0"/>
          </a:xfrm>
          <a:custGeom>
            <a:avLst/>
            <a:gdLst/>
            <a:ahLst/>
            <a:cxnLst/>
            <a:rect l="l" t="t" r="r" b="b"/>
            <a:pathLst>
              <a:path w="150495">
                <a:moveTo>
                  <a:pt x="0" y="0"/>
                </a:moveTo>
                <a:lnTo>
                  <a:pt x="150113" y="0"/>
                </a:lnTo>
              </a:path>
            </a:pathLst>
          </a:custGeom>
          <a:ln w="18732">
            <a:solidFill>
              <a:srgbClr val="0000FF"/>
            </a:solidFill>
          </a:ln>
        </p:spPr>
        <p:txBody>
          <a:bodyPr wrap="square" lIns="0" tIns="0" rIns="0" bIns="0" rtlCol="0">
            <a:spAutoFit/>
          </a:bodyPr>
          <a:lstStyle/>
          <a:p>
            <a:endParaRPr/>
          </a:p>
        </p:txBody>
      </p:sp>
      <p:sp>
        <p:nvSpPr>
          <p:cNvPr id="37" name="object 37"/>
          <p:cNvSpPr/>
          <p:nvPr/>
        </p:nvSpPr>
        <p:spPr>
          <a:xfrm>
            <a:off x="4143755" y="5269991"/>
            <a:ext cx="150495" cy="0"/>
          </a:xfrm>
          <a:custGeom>
            <a:avLst/>
            <a:gdLst/>
            <a:ahLst/>
            <a:cxnLst/>
            <a:rect l="l" t="t" r="r" b="b"/>
            <a:pathLst>
              <a:path w="150495">
                <a:moveTo>
                  <a:pt x="0" y="0"/>
                </a:moveTo>
                <a:lnTo>
                  <a:pt x="150113" y="0"/>
                </a:lnTo>
              </a:path>
            </a:pathLst>
          </a:custGeom>
          <a:ln w="18732">
            <a:solidFill>
              <a:srgbClr val="0000FF"/>
            </a:solidFill>
          </a:ln>
        </p:spPr>
        <p:txBody>
          <a:bodyPr wrap="square" lIns="0" tIns="0" rIns="0" bIns="0" rtlCol="0">
            <a:spAutoFit/>
          </a:bodyPr>
          <a:lstStyle/>
          <a:p>
            <a:endParaRPr/>
          </a:p>
        </p:txBody>
      </p:sp>
      <p:sp>
        <p:nvSpPr>
          <p:cNvPr id="38" name="object 38"/>
          <p:cNvSpPr/>
          <p:nvPr/>
        </p:nvSpPr>
        <p:spPr>
          <a:xfrm>
            <a:off x="4387595" y="5269991"/>
            <a:ext cx="150495" cy="0"/>
          </a:xfrm>
          <a:custGeom>
            <a:avLst/>
            <a:gdLst/>
            <a:ahLst/>
            <a:cxnLst/>
            <a:rect l="l" t="t" r="r" b="b"/>
            <a:pathLst>
              <a:path w="150495">
                <a:moveTo>
                  <a:pt x="0" y="0"/>
                </a:moveTo>
                <a:lnTo>
                  <a:pt x="150113" y="0"/>
                </a:lnTo>
              </a:path>
            </a:pathLst>
          </a:custGeom>
          <a:ln w="18732">
            <a:solidFill>
              <a:srgbClr val="0000FF"/>
            </a:solidFill>
          </a:ln>
        </p:spPr>
        <p:txBody>
          <a:bodyPr wrap="square" lIns="0" tIns="0" rIns="0" bIns="0" rtlCol="0">
            <a:spAutoFit/>
          </a:bodyPr>
          <a:lstStyle/>
          <a:p>
            <a:endParaRPr/>
          </a:p>
        </p:txBody>
      </p:sp>
      <p:sp>
        <p:nvSpPr>
          <p:cNvPr id="39" name="object 39"/>
          <p:cNvSpPr/>
          <p:nvPr/>
        </p:nvSpPr>
        <p:spPr>
          <a:xfrm>
            <a:off x="4556759" y="5120640"/>
            <a:ext cx="0" cy="149860"/>
          </a:xfrm>
          <a:custGeom>
            <a:avLst/>
            <a:gdLst/>
            <a:ahLst/>
            <a:cxnLst/>
            <a:rect l="l" t="t" r="r" b="b"/>
            <a:pathLst>
              <a:path h="149860">
                <a:moveTo>
                  <a:pt x="0" y="149351"/>
                </a:moveTo>
                <a:lnTo>
                  <a:pt x="0" y="0"/>
                </a:lnTo>
              </a:path>
            </a:pathLst>
          </a:custGeom>
          <a:ln w="18732">
            <a:solidFill>
              <a:srgbClr val="0000FF"/>
            </a:solidFill>
          </a:ln>
        </p:spPr>
        <p:txBody>
          <a:bodyPr wrap="square" lIns="0" tIns="0" rIns="0" bIns="0" rtlCol="0">
            <a:spAutoFit/>
          </a:bodyPr>
          <a:lstStyle/>
          <a:p>
            <a:endParaRPr/>
          </a:p>
        </p:txBody>
      </p:sp>
      <p:sp>
        <p:nvSpPr>
          <p:cNvPr id="40" name="object 40"/>
          <p:cNvSpPr/>
          <p:nvPr/>
        </p:nvSpPr>
        <p:spPr>
          <a:xfrm>
            <a:off x="4556759" y="4920996"/>
            <a:ext cx="0" cy="106045"/>
          </a:xfrm>
          <a:custGeom>
            <a:avLst/>
            <a:gdLst/>
            <a:ahLst/>
            <a:cxnLst/>
            <a:rect l="l" t="t" r="r" b="b"/>
            <a:pathLst>
              <a:path h="106045">
                <a:moveTo>
                  <a:pt x="0" y="105917"/>
                </a:moveTo>
                <a:lnTo>
                  <a:pt x="0" y="0"/>
                </a:lnTo>
              </a:path>
            </a:pathLst>
          </a:custGeom>
          <a:ln w="18732">
            <a:solidFill>
              <a:srgbClr val="0000FF"/>
            </a:solidFill>
          </a:ln>
        </p:spPr>
        <p:txBody>
          <a:bodyPr wrap="square" lIns="0" tIns="0" rIns="0" bIns="0" rtlCol="0">
            <a:spAutoFit/>
          </a:bodyPr>
          <a:lstStyle/>
          <a:p>
            <a:endParaRPr/>
          </a:p>
        </p:txBody>
      </p:sp>
      <p:sp>
        <p:nvSpPr>
          <p:cNvPr id="41" name="object 41"/>
          <p:cNvSpPr/>
          <p:nvPr/>
        </p:nvSpPr>
        <p:spPr>
          <a:xfrm>
            <a:off x="8815577" y="3301746"/>
            <a:ext cx="194310" cy="193675"/>
          </a:xfrm>
          <a:custGeom>
            <a:avLst/>
            <a:gdLst/>
            <a:ahLst/>
            <a:cxnLst/>
            <a:rect l="l" t="t" r="r" b="b"/>
            <a:pathLst>
              <a:path w="194309" h="193675">
                <a:moveTo>
                  <a:pt x="0" y="0"/>
                </a:moveTo>
                <a:lnTo>
                  <a:pt x="0" y="193547"/>
                </a:lnTo>
                <a:lnTo>
                  <a:pt x="194309" y="96773"/>
                </a:lnTo>
                <a:lnTo>
                  <a:pt x="0" y="0"/>
                </a:lnTo>
                <a:close/>
              </a:path>
            </a:pathLst>
          </a:custGeom>
          <a:solidFill>
            <a:srgbClr val="000000"/>
          </a:solidFill>
        </p:spPr>
        <p:txBody>
          <a:bodyPr wrap="square" lIns="0" tIns="0" rIns="0" bIns="0" rtlCol="0">
            <a:spAutoFit/>
          </a:bodyPr>
          <a:lstStyle/>
          <a:p>
            <a:endParaRPr/>
          </a:p>
        </p:txBody>
      </p:sp>
      <p:sp>
        <p:nvSpPr>
          <p:cNvPr id="42" name="object 42"/>
          <p:cNvSpPr/>
          <p:nvPr/>
        </p:nvSpPr>
        <p:spPr>
          <a:xfrm>
            <a:off x="8071865" y="3164586"/>
            <a:ext cx="0" cy="467995"/>
          </a:xfrm>
          <a:custGeom>
            <a:avLst/>
            <a:gdLst/>
            <a:ahLst/>
            <a:cxnLst/>
            <a:rect l="l" t="t" r="r" b="b"/>
            <a:pathLst>
              <a:path h="467995">
                <a:moveTo>
                  <a:pt x="0" y="0"/>
                </a:moveTo>
                <a:lnTo>
                  <a:pt x="0" y="467867"/>
                </a:lnTo>
              </a:path>
            </a:pathLst>
          </a:custGeom>
          <a:ln w="31216">
            <a:solidFill>
              <a:srgbClr val="000000"/>
            </a:solidFill>
          </a:ln>
        </p:spPr>
        <p:txBody>
          <a:bodyPr wrap="square" lIns="0" tIns="0" rIns="0" bIns="0" rtlCol="0">
            <a:spAutoFit/>
          </a:bodyPr>
          <a:lstStyle/>
          <a:p>
            <a:endParaRPr/>
          </a:p>
        </p:txBody>
      </p:sp>
      <p:sp>
        <p:nvSpPr>
          <p:cNvPr id="43" name="object 43"/>
          <p:cNvSpPr/>
          <p:nvPr/>
        </p:nvSpPr>
        <p:spPr>
          <a:xfrm>
            <a:off x="1978151" y="3164586"/>
            <a:ext cx="0" cy="467995"/>
          </a:xfrm>
          <a:custGeom>
            <a:avLst/>
            <a:gdLst/>
            <a:ahLst/>
            <a:cxnLst/>
            <a:rect l="l" t="t" r="r" b="b"/>
            <a:pathLst>
              <a:path h="467995">
                <a:moveTo>
                  <a:pt x="0" y="0"/>
                </a:moveTo>
                <a:lnTo>
                  <a:pt x="0" y="467867"/>
                </a:lnTo>
              </a:path>
            </a:pathLst>
          </a:custGeom>
          <a:ln w="31216">
            <a:solidFill>
              <a:srgbClr val="000000"/>
            </a:solidFill>
          </a:ln>
        </p:spPr>
        <p:txBody>
          <a:bodyPr wrap="square" lIns="0" tIns="0" rIns="0" bIns="0" rtlCol="0">
            <a:spAutoFit/>
          </a:bodyPr>
          <a:lstStyle/>
          <a:p>
            <a:endParaRPr/>
          </a:p>
        </p:txBody>
      </p:sp>
      <p:sp>
        <p:nvSpPr>
          <p:cNvPr id="44" name="object 44"/>
          <p:cNvSpPr txBox="1"/>
          <p:nvPr/>
        </p:nvSpPr>
        <p:spPr>
          <a:xfrm>
            <a:off x="4009139" y="3792217"/>
            <a:ext cx="392430" cy="389255"/>
          </a:xfrm>
          <a:prstGeom prst="rect">
            <a:avLst/>
          </a:prstGeom>
        </p:spPr>
        <p:txBody>
          <a:bodyPr vert="horz" wrap="square" lIns="0" tIns="0" rIns="0" bIns="0" rtlCol="0">
            <a:spAutoFit/>
          </a:bodyPr>
          <a:lstStyle/>
          <a:p>
            <a:pPr marL="12700">
              <a:lnSpc>
                <a:spcPct val="100000"/>
              </a:lnSpc>
            </a:pPr>
            <a:r>
              <a:rPr sz="2450" b="1" spc="-20" dirty="0">
                <a:latin typeface="Comic Sans MS"/>
                <a:cs typeface="Comic Sans MS"/>
              </a:rPr>
              <a:t>Vf</a:t>
            </a:r>
            <a:endParaRPr sz="2450">
              <a:latin typeface="Comic Sans MS"/>
              <a:cs typeface="Comic Sans MS"/>
            </a:endParaRPr>
          </a:p>
        </p:txBody>
      </p:sp>
      <p:sp>
        <p:nvSpPr>
          <p:cNvPr id="45" name="object 45"/>
          <p:cNvSpPr txBox="1"/>
          <p:nvPr/>
        </p:nvSpPr>
        <p:spPr>
          <a:xfrm>
            <a:off x="5668816" y="3558247"/>
            <a:ext cx="358140" cy="389255"/>
          </a:xfrm>
          <a:prstGeom prst="rect">
            <a:avLst/>
          </a:prstGeom>
        </p:spPr>
        <p:txBody>
          <a:bodyPr vert="horz" wrap="square" lIns="0" tIns="0" rIns="0" bIns="0" rtlCol="0">
            <a:spAutoFit/>
          </a:bodyPr>
          <a:lstStyle/>
          <a:p>
            <a:pPr marL="12700">
              <a:lnSpc>
                <a:spcPct val="100000"/>
              </a:lnSpc>
            </a:pPr>
            <a:r>
              <a:rPr sz="2450" b="1" spc="5" dirty="0">
                <a:latin typeface="Comic Sans MS"/>
                <a:cs typeface="Comic Sans MS"/>
              </a:rPr>
              <a:t>If</a:t>
            </a:r>
            <a:endParaRPr sz="2450">
              <a:latin typeface="Comic Sans MS"/>
              <a:cs typeface="Comic Sans MS"/>
            </a:endParaRPr>
          </a:p>
        </p:txBody>
      </p:sp>
      <p:sp>
        <p:nvSpPr>
          <p:cNvPr id="46" name="object 46"/>
          <p:cNvSpPr/>
          <p:nvPr/>
        </p:nvSpPr>
        <p:spPr>
          <a:xfrm>
            <a:off x="3150107" y="3164586"/>
            <a:ext cx="3493770" cy="6350"/>
          </a:xfrm>
          <a:custGeom>
            <a:avLst/>
            <a:gdLst/>
            <a:ahLst/>
            <a:cxnLst/>
            <a:rect l="l" t="t" r="r" b="b"/>
            <a:pathLst>
              <a:path w="3493770" h="6350">
                <a:moveTo>
                  <a:pt x="0" y="6095"/>
                </a:moveTo>
                <a:lnTo>
                  <a:pt x="3493769" y="0"/>
                </a:lnTo>
              </a:path>
            </a:pathLst>
          </a:custGeom>
          <a:ln w="81152">
            <a:solidFill>
              <a:srgbClr val="FF0000"/>
            </a:solidFill>
          </a:ln>
        </p:spPr>
        <p:txBody>
          <a:bodyPr wrap="square" lIns="0" tIns="0" rIns="0" bIns="0" rtlCol="0">
            <a:spAutoFit/>
          </a:bodyPr>
          <a:lstStyle/>
          <a:p>
            <a:endParaRPr/>
          </a:p>
        </p:txBody>
      </p:sp>
      <p:sp>
        <p:nvSpPr>
          <p:cNvPr id="47" name="object 47"/>
          <p:cNvSpPr/>
          <p:nvPr/>
        </p:nvSpPr>
        <p:spPr>
          <a:xfrm>
            <a:off x="6606540" y="3017520"/>
            <a:ext cx="293370" cy="293370"/>
          </a:xfrm>
          <a:custGeom>
            <a:avLst/>
            <a:gdLst/>
            <a:ahLst/>
            <a:cxnLst/>
            <a:rect l="l" t="t" r="r" b="b"/>
            <a:pathLst>
              <a:path w="293370" h="293370">
                <a:moveTo>
                  <a:pt x="0" y="0"/>
                </a:moveTo>
                <a:lnTo>
                  <a:pt x="0" y="293369"/>
                </a:lnTo>
                <a:lnTo>
                  <a:pt x="293369" y="147065"/>
                </a:lnTo>
                <a:lnTo>
                  <a:pt x="0" y="0"/>
                </a:lnTo>
                <a:close/>
              </a:path>
            </a:pathLst>
          </a:custGeom>
          <a:solidFill>
            <a:srgbClr val="FF0000"/>
          </a:solidFill>
        </p:spPr>
        <p:txBody>
          <a:bodyPr wrap="square" lIns="0" tIns="0" rIns="0" bIns="0" rtlCol="0">
            <a:spAutoFit/>
          </a:bodyPr>
          <a:lstStyle/>
          <a:p>
            <a:endParaRPr/>
          </a:p>
        </p:txBody>
      </p:sp>
      <p:sp>
        <p:nvSpPr>
          <p:cNvPr id="48" name="object 48"/>
          <p:cNvSpPr txBox="1"/>
          <p:nvPr/>
        </p:nvSpPr>
        <p:spPr>
          <a:xfrm>
            <a:off x="6137407" y="2656836"/>
            <a:ext cx="358140" cy="389255"/>
          </a:xfrm>
          <a:prstGeom prst="rect">
            <a:avLst/>
          </a:prstGeom>
        </p:spPr>
        <p:txBody>
          <a:bodyPr vert="horz" wrap="square" lIns="0" tIns="0" rIns="0" bIns="0" rtlCol="0">
            <a:spAutoFit/>
          </a:bodyPr>
          <a:lstStyle/>
          <a:p>
            <a:pPr marL="12700">
              <a:lnSpc>
                <a:spcPct val="100000"/>
              </a:lnSpc>
            </a:pPr>
            <a:r>
              <a:rPr sz="2450" b="1" spc="5" dirty="0">
                <a:solidFill>
                  <a:srgbClr val="FF0000"/>
                </a:solidFill>
                <a:latin typeface="Comic Sans MS"/>
                <a:cs typeface="Comic Sans MS"/>
              </a:rPr>
              <a:t>If</a:t>
            </a:r>
            <a:endParaRPr sz="2450">
              <a:latin typeface="Comic Sans MS"/>
              <a:cs typeface="Comic Sans MS"/>
            </a:endParaRPr>
          </a:p>
        </p:txBody>
      </p:sp>
      <p:sp>
        <p:nvSpPr>
          <p:cNvPr id="49" name="object 49"/>
          <p:cNvSpPr txBox="1"/>
          <p:nvPr/>
        </p:nvSpPr>
        <p:spPr>
          <a:xfrm>
            <a:off x="1852639" y="2713300"/>
            <a:ext cx="256540" cy="389255"/>
          </a:xfrm>
          <a:prstGeom prst="rect">
            <a:avLst/>
          </a:prstGeom>
        </p:spPr>
        <p:txBody>
          <a:bodyPr vert="horz" wrap="square" lIns="0" tIns="0" rIns="0" bIns="0" rtlCol="0">
            <a:spAutoFit/>
          </a:bodyPr>
          <a:lstStyle/>
          <a:p>
            <a:pPr marL="12700">
              <a:lnSpc>
                <a:spcPct val="100000"/>
              </a:lnSpc>
            </a:pPr>
            <a:r>
              <a:rPr sz="2450" b="1" spc="15" dirty="0">
                <a:latin typeface="Comic Sans MS"/>
                <a:cs typeface="Comic Sans MS"/>
              </a:rPr>
              <a:t>A</a:t>
            </a:r>
            <a:endParaRPr sz="2450">
              <a:latin typeface="Comic Sans MS"/>
              <a:cs typeface="Comic Sans MS"/>
            </a:endParaRPr>
          </a:p>
        </p:txBody>
      </p:sp>
      <p:sp>
        <p:nvSpPr>
          <p:cNvPr id="50" name="object 50"/>
          <p:cNvSpPr txBox="1"/>
          <p:nvPr/>
        </p:nvSpPr>
        <p:spPr>
          <a:xfrm>
            <a:off x="7962449" y="2740756"/>
            <a:ext cx="224790" cy="389255"/>
          </a:xfrm>
          <a:prstGeom prst="rect">
            <a:avLst/>
          </a:prstGeom>
        </p:spPr>
        <p:txBody>
          <a:bodyPr vert="horz" wrap="square" lIns="0" tIns="0" rIns="0" bIns="0" rtlCol="0">
            <a:spAutoFit/>
          </a:bodyPr>
          <a:lstStyle/>
          <a:p>
            <a:pPr marL="12700">
              <a:lnSpc>
                <a:spcPct val="100000"/>
              </a:lnSpc>
            </a:pPr>
            <a:r>
              <a:rPr sz="2450" b="1" spc="15" dirty="0">
                <a:latin typeface="Comic Sans MS"/>
                <a:cs typeface="Comic Sans MS"/>
              </a:rPr>
              <a:t>B</a:t>
            </a:r>
            <a:endParaRPr sz="2450">
              <a:latin typeface="Comic Sans MS"/>
              <a:cs typeface="Comic Sans MS"/>
            </a:endParaRPr>
          </a:p>
        </p:txBody>
      </p:sp>
      <p:sp>
        <p:nvSpPr>
          <p:cNvPr id="51" name="object 51"/>
          <p:cNvSpPr/>
          <p:nvPr/>
        </p:nvSpPr>
        <p:spPr>
          <a:xfrm>
            <a:off x="3618738" y="2346960"/>
            <a:ext cx="0" cy="234315"/>
          </a:xfrm>
          <a:custGeom>
            <a:avLst/>
            <a:gdLst/>
            <a:ahLst/>
            <a:cxnLst/>
            <a:rect l="l" t="t" r="r" b="b"/>
            <a:pathLst>
              <a:path h="234314">
                <a:moveTo>
                  <a:pt x="0" y="233933"/>
                </a:moveTo>
                <a:lnTo>
                  <a:pt x="0" y="0"/>
                </a:lnTo>
              </a:path>
            </a:pathLst>
          </a:custGeom>
          <a:ln w="18732">
            <a:solidFill>
              <a:srgbClr val="000000"/>
            </a:solidFill>
          </a:ln>
        </p:spPr>
        <p:txBody>
          <a:bodyPr wrap="square" lIns="0" tIns="0" rIns="0" bIns="0" rtlCol="0">
            <a:spAutoFit/>
          </a:bodyPr>
          <a:lstStyle/>
          <a:p>
            <a:endParaRPr/>
          </a:p>
        </p:txBody>
      </p:sp>
      <p:sp>
        <p:nvSpPr>
          <p:cNvPr id="52" name="object 52"/>
          <p:cNvSpPr/>
          <p:nvPr/>
        </p:nvSpPr>
        <p:spPr>
          <a:xfrm>
            <a:off x="7369302" y="2346960"/>
            <a:ext cx="0" cy="234315"/>
          </a:xfrm>
          <a:custGeom>
            <a:avLst/>
            <a:gdLst/>
            <a:ahLst/>
            <a:cxnLst/>
            <a:rect l="l" t="t" r="r" b="b"/>
            <a:pathLst>
              <a:path h="234314">
                <a:moveTo>
                  <a:pt x="0" y="233933"/>
                </a:moveTo>
                <a:lnTo>
                  <a:pt x="0" y="0"/>
                </a:lnTo>
                <a:lnTo>
                  <a:pt x="0" y="65531"/>
                </a:lnTo>
              </a:path>
            </a:pathLst>
          </a:custGeom>
          <a:ln w="18732">
            <a:solidFill>
              <a:srgbClr val="000000"/>
            </a:solidFill>
          </a:ln>
        </p:spPr>
        <p:txBody>
          <a:bodyPr wrap="square" lIns="0" tIns="0" rIns="0" bIns="0" rtlCol="0">
            <a:spAutoFit/>
          </a:bodyPr>
          <a:lstStyle/>
          <a:p>
            <a:endParaRPr/>
          </a:p>
        </p:txBody>
      </p:sp>
      <p:sp>
        <p:nvSpPr>
          <p:cNvPr id="53" name="object 53"/>
          <p:cNvSpPr/>
          <p:nvPr/>
        </p:nvSpPr>
        <p:spPr>
          <a:xfrm>
            <a:off x="3687317" y="246278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54" name="object 54"/>
          <p:cNvSpPr/>
          <p:nvPr/>
        </p:nvSpPr>
        <p:spPr>
          <a:xfrm>
            <a:off x="3931157" y="246278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55" name="object 55"/>
          <p:cNvSpPr/>
          <p:nvPr/>
        </p:nvSpPr>
        <p:spPr>
          <a:xfrm>
            <a:off x="4174997" y="246278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56" name="object 56"/>
          <p:cNvSpPr/>
          <p:nvPr/>
        </p:nvSpPr>
        <p:spPr>
          <a:xfrm>
            <a:off x="4418838" y="246278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57" name="object 57"/>
          <p:cNvSpPr/>
          <p:nvPr/>
        </p:nvSpPr>
        <p:spPr>
          <a:xfrm>
            <a:off x="4662677" y="246278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58" name="object 58"/>
          <p:cNvSpPr/>
          <p:nvPr/>
        </p:nvSpPr>
        <p:spPr>
          <a:xfrm>
            <a:off x="4906517" y="246278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59" name="object 59"/>
          <p:cNvSpPr/>
          <p:nvPr/>
        </p:nvSpPr>
        <p:spPr>
          <a:xfrm>
            <a:off x="5150357" y="246278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60" name="object 60"/>
          <p:cNvSpPr/>
          <p:nvPr/>
        </p:nvSpPr>
        <p:spPr>
          <a:xfrm>
            <a:off x="5394197" y="2462784"/>
            <a:ext cx="149860" cy="0"/>
          </a:xfrm>
          <a:custGeom>
            <a:avLst/>
            <a:gdLst/>
            <a:ahLst/>
            <a:cxnLst/>
            <a:rect l="l" t="t" r="r" b="b"/>
            <a:pathLst>
              <a:path w="149860">
                <a:moveTo>
                  <a:pt x="0" y="0"/>
                </a:moveTo>
                <a:lnTo>
                  <a:pt x="149351" y="0"/>
                </a:lnTo>
              </a:path>
            </a:pathLst>
          </a:custGeom>
          <a:ln w="18732">
            <a:solidFill>
              <a:srgbClr val="000000"/>
            </a:solidFill>
          </a:ln>
        </p:spPr>
        <p:txBody>
          <a:bodyPr wrap="square" lIns="0" tIns="0" rIns="0" bIns="0" rtlCol="0">
            <a:spAutoFit/>
          </a:bodyPr>
          <a:lstStyle/>
          <a:p>
            <a:endParaRPr/>
          </a:p>
        </p:txBody>
      </p:sp>
      <p:sp>
        <p:nvSpPr>
          <p:cNvPr id="61" name="object 61"/>
          <p:cNvSpPr/>
          <p:nvPr/>
        </p:nvSpPr>
        <p:spPr>
          <a:xfrm>
            <a:off x="5638038" y="2462784"/>
            <a:ext cx="149860" cy="0"/>
          </a:xfrm>
          <a:custGeom>
            <a:avLst/>
            <a:gdLst/>
            <a:ahLst/>
            <a:cxnLst/>
            <a:rect l="l" t="t" r="r" b="b"/>
            <a:pathLst>
              <a:path w="149860">
                <a:moveTo>
                  <a:pt x="0" y="0"/>
                </a:moveTo>
                <a:lnTo>
                  <a:pt x="149351" y="0"/>
                </a:lnTo>
              </a:path>
            </a:pathLst>
          </a:custGeom>
          <a:ln w="18732">
            <a:solidFill>
              <a:srgbClr val="000000"/>
            </a:solidFill>
          </a:ln>
        </p:spPr>
        <p:txBody>
          <a:bodyPr wrap="square" lIns="0" tIns="0" rIns="0" bIns="0" rtlCol="0">
            <a:spAutoFit/>
          </a:bodyPr>
          <a:lstStyle/>
          <a:p>
            <a:endParaRPr/>
          </a:p>
        </p:txBody>
      </p:sp>
      <p:sp>
        <p:nvSpPr>
          <p:cNvPr id="62" name="object 62"/>
          <p:cNvSpPr/>
          <p:nvPr/>
        </p:nvSpPr>
        <p:spPr>
          <a:xfrm>
            <a:off x="5881115" y="246278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63" name="object 63"/>
          <p:cNvSpPr/>
          <p:nvPr/>
        </p:nvSpPr>
        <p:spPr>
          <a:xfrm>
            <a:off x="6124955" y="246278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64" name="object 64"/>
          <p:cNvSpPr/>
          <p:nvPr/>
        </p:nvSpPr>
        <p:spPr>
          <a:xfrm>
            <a:off x="6368795" y="246278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65" name="object 65"/>
          <p:cNvSpPr/>
          <p:nvPr/>
        </p:nvSpPr>
        <p:spPr>
          <a:xfrm>
            <a:off x="6612635" y="246278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66" name="object 66"/>
          <p:cNvSpPr/>
          <p:nvPr/>
        </p:nvSpPr>
        <p:spPr>
          <a:xfrm>
            <a:off x="6856476" y="246278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67" name="object 67"/>
          <p:cNvSpPr/>
          <p:nvPr/>
        </p:nvSpPr>
        <p:spPr>
          <a:xfrm>
            <a:off x="7100316" y="246278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68" name="object 68"/>
          <p:cNvSpPr/>
          <p:nvPr/>
        </p:nvSpPr>
        <p:spPr>
          <a:xfrm>
            <a:off x="3618738" y="2378202"/>
            <a:ext cx="85090" cy="168910"/>
          </a:xfrm>
          <a:custGeom>
            <a:avLst/>
            <a:gdLst/>
            <a:ahLst/>
            <a:cxnLst/>
            <a:rect l="l" t="t" r="r" b="b"/>
            <a:pathLst>
              <a:path w="85089" h="168910">
                <a:moveTo>
                  <a:pt x="84581" y="0"/>
                </a:moveTo>
                <a:lnTo>
                  <a:pt x="0" y="84581"/>
                </a:lnTo>
                <a:lnTo>
                  <a:pt x="84581" y="168401"/>
                </a:lnTo>
                <a:lnTo>
                  <a:pt x="84581" y="0"/>
                </a:lnTo>
                <a:close/>
              </a:path>
            </a:pathLst>
          </a:custGeom>
          <a:solidFill>
            <a:srgbClr val="000000"/>
          </a:solidFill>
        </p:spPr>
        <p:txBody>
          <a:bodyPr wrap="square" lIns="0" tIns="0" rIns="0" bIns="0" rtlCol="0">
            <a:spAutoFit/>
          </a:bodyPr>
          <a:lstStyle/>
          <a:p>
            <a:endParaRPr/>
          </a:p>
        </p:txBody>
      </p:sp>
      <p:sp>
        <p:nvSpPr>
          <p:cNvPr id="69" name="object 69"/>
          <p:cNvSpPr/>
          <p:nvPr/>
        </p:nvSpPr>
        <p:spPr>
          <a:xfrm>
            <a:off x="7284719" y="2378202"/>
            <a:ext cx="85090" cy="168910"/>
          </a:xfrm>
          <a:custGeom>
            <a:avLst/>
            <a:gdLst/>
            <a:ahLst/>
            <a:cxnLst/>
            <a:rect l="l" t="t" r="r" b="b"/>
            <a:pathLst>
              <a:path w="85090" h="168910">
                <a:moveTo>
                  <a:pt x="0" y="0"/>
                </a:moveTo>
                <a:lnTo>
                  <a:pt x="0" y="168401"/>
                </a:lnTo>
                <a:lnTo>
                  <a:pt x="84581" y="84581"/>
                </a:lnTo>
                <a:lnTo>
                  <a:pt x="0" y="0"/>
                </a:lnTo>
                <a:close/>
              </a:path>
            </a:pathLst>
          </a:custGeom>
          <a:solidFill>
            <a:srgbClr val="000000"/>
          </a:solidFill>
        </p:spPr>
        <p:txBody>
          <a:bodyPr wrap="square" lIns="0" tIns="0" rIns="0" bIns="0" rtlCol="0">
            <a:spAutoFit/>
          </a:bodyPr>
          <a:lstStyle/>
          <a:p>
            <a:endParaRPr/>
          </a:p>
        </p:txBody>
      </p:sp>
      <p:sp>
        <p:nvSpPr>
          <p:cNvPr id="70" name="object 70"/>
          <p:cNvSpPr/>
          <p:nvPr/>
        </p:nvSpPr>
        <p:spPr>
          <a:xfrm>
            <a:off x="3687317" y="1760220"/>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71" name="object 71"/>
          <p:cNvSpPr/>
          <p:nvPr/>
        </p:nvSpPr>
        <p:spPr>
          <a:xfrm>
            <a:off x="3931157" y="1760220"/>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72" name="object 72"/>
          <p:cNvSpPr/>
          <p:nvPr/>
        </p:nvSpPr>
        <p:spPr>
          <a:xfrm>
            <a:off x="4174997" y="1760220"/>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73" name="object 73"/>
          <p:cNvSpPr/>
          <p:nvPr/>
        </p:nvSpPr>
        <p:spPr>
          <a:xfrm>
            <a:off x="4418838" y="1760220"/>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74" name="object 74"/>
          <p:cNvSpPr/>
          <p:nvPr/>
        </p:nvSpPr>
        <p:spPr>
          <a:xfrm>
            <a:off x="4662677" y="1757172"/>
            <a:ext cx="150495" cy="3175"/>
          </a:xfrm>
          <a:custGeom>
            <a:avLst/>
            <a:gdLst/>
            <a:ahLst/>
            <a:cxnLst/>
            <a:rect l="l" t="t" r="r" b="b"/>
            <a:pathLst>
              <a:path w="150495" h="3175">
                <a:moveTo>
                  <a:pt x="0" y="3047"/>
                </a:moveTo>
                <a:lnTo>
                  <a:pt x="150113" y="0"/>
                </a:lnTo>
              </a:path>
            </a:pathLst>
          </a:custGeom>
          <a:ln w="18732">
            <a:solidFill>
              <a:srgbClr val="000000"/>
            </a:solidFill>
          </a:ln>
        </p:spPr>
        <p:txBody>
          <a:bodyPr wrap="square" lIns="0" tIns="0" rIns="0" bIns="0" rtlCol="0">
            <a:spAutoFit/>
          </a:bodyPr>
          <a:lstStyle/>
          <a:p>
            <a:endParaRPr/>
          </a:p>
        </p:txBody>
      </p:sp>
      <p:sp>
        <p:nvSpPr>
          <p:cNvPr id="75" name="object 75"/>
          <p:cNvSpPr/>
          <p:nvPr/>
        </p:nvSpPr>
        <p:spPr>
          <a:xfrm>
            <a:off x="4906517" y="1757172"/>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76" name="object 76"/>
          <p:cNvSpPr/>
          <p:nvPr/>
        </p:nvSpPr>
        <p:spPr>
          <a:xfrm>
            <a:off x="5150357" y="1757172"/>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77" name="object 77"/>
          <p:cNvSpPr/>
          <p:nvPr/>
        </p:nvSpPr>
        <p:spPr>
          <a:xfrm>
            <a:off x="5394197" y="1757172"/>
            <a:ext cx="149860" cy="0"/>
          </a:xfrm>
          <a:custGeom>
            <a:avLst/>
            <a:gdLst/>
            <a:ahLst/>
            <a:cxnLst/>
            <a:rect l="l" t="t" r="r" b="b"/>
            <a:pathLst>
              <a:path w="149860">
                <a:moveTo>
                  <a:pt x="0" y="0"/>
                </a:moveTo>
                <a:lnTo>
                  <a:pt x="149351" y="0"/>
                </a:lnTo>
              </a:path>
            </a:pathLst>
          </a:custGeom>
          <a:ln w="18732">
            <a:solidFill>
              <a:srgbClr val="000000"/>
            </a:solidFill>
          </a:ln>
        </p:spPr>
        <p:txBody>
          <a:bodyPr wrap="square" lIns="0" tIns="0" rIns="0" bIns="0" rtlCol="0">
            <a:spAutoFit/>
          </a:bodyPr>
          <a:lstStyle/>
          <a:p>
            <a:endParaRPr/>
          </a:p>
        </p:txBody>
      </p:sp>
      <p:sp>
        <p:nvSpPr>
          <p:cNvPr id="78" name="object 78"/>
          <p:cNvSpPr/>
          <p:nvPr/>
        </p:nvSpPr>
        <p:spPr>
          <a:xfrm>
            <a:off x="5638038" y="1757172"/>
            <a:ext cx="149860" cy="0"/>
          </a:xfrm>
          <a:custGeom>
            <a:avLst/>
            <a:gdLst/>
            <a:ahLst/>
            <a:cxnLst/>
            <a:rect l="l" t="t" r="r" b="b"/>
            <a:pathLst>
              <a:path w="149860">
                <a:moveTo>
                  <a:pt x="0" y="0"/>
                </a:moveTo>
                <a:lnTo>
                  <a:pt x="149351" y="0"/>
                </a:lnTo>
              </a:path>
            </a:pathLst>
          </a:custGeom>
          <a:ln w="18732">
            <a:solidFill>
              <a:srgbClr val="000000"/>
            </a:solidFill>
          </a:ln>
        </p:spPr>
        <p:txBody>
          <a:bodyPr wrap="square" lIns="0" tIns="0" rIns="0" bIns="0" rtlCol="0">
            <a:spAutoFit/>
          </a:bodyPr>
          <a:lstStyle/>
          <a:p>
            <a:endParaRPr/>
          </a:p>
        </p:txBody>
      </p:sp>
      <p:sp>
        <p:nvSpPr>
          <p:cNvPr id="79" name="object 79"/>
          <p:cNvSpPr/>
          <p:nvPr/>
        </p:nvSpPr>
        <p:spPr>
          <a:xfrm>
            <a:off x="5881115" y="1757172"/>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80" name="object 80"/>
          <p:cNvSpPr/>
          <p:nvPr/>
        </p:nvSpPr>
        <p:spPr>
          <a:xfrm>
            <a:off x="6124955" y="1757172"/>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81" name="object 81"/>
          <p:cNvSpPr/>
          <p:nvPr/>
        </p:nvSpPr>
        <p:spPr>
          <a:xfrm>
            <a:off x="6368795" y="1757172"/>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82" name="object 82"/>
          <p:cNvSpPr/>
          <p:nvPr/>
        </p:nvSpPr>
        <p:spPr>
          <a:xfrm>
            <a:off x="6612635" y="1757172"/>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83" name="object 83"/>
          <p:cNvSpPr/>
          <p:nvPr/>
        </p:nvSpPr>
        <p:spPr>
          <a:xfrm>
            <a:off x="6856476" y="1754124"/>
            <a:ext cx="150495" cy="3175"/>
          </a:xfrm>
          <a:custGeom>
            <a:avLst/>
            <a:gdLst/>
            <a:ahLst/>
            <a:cxnLst/>
            <a:rect l="l" t="t" r="r" b="b"/>
            <a:pathLst>
              <a:path w="150495" h="3175">
                <a:moveTo>
                  <a:pt x="0" y="3047"/>
                </a:moveTo>
                <a:lnTo>
                  <a:pt x="150113" y="0"/>
                </a:lnTo>
              </a:path>
            </a:pathLst>
          </a:custGeom>
          <a:ln w="18732">
            <a:solidFill>
              <a:srgbClr val="000000"/>
            </a:solidFill>
          </a:ln>
        </p:spPr>
        <p:txBody>
          <a:bodyPr wrap="square" lIns="0" tIns="0" rIns="0" bIns="0" rtlCol="0">
            <a:spAutoFit/>
          </a:bodyPr>
          <a:lstStyle/>
          <a:p>
            <a:endParaRPr/>
          </a:p>
        </p:txBody>
      </p:sp>
      <p:sp>
        <p:nvSpPr>
          <p:cNvPr id="84" name="object 84"/>
          <p:cNvSpPr/>
          <p:nvPr/>
        </p:nvSpPr>
        <p:spPr>
          <a:xfrm>
            <a:off x="7100316" y="175412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85" name="object 85"/>
          <p:cNvSpPr/>
          <p:nvPr/>
        </p:nvSpPr>
        <p:spPr>
          <a:xfrm>
            <a:off x="7344155" y="175412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86" name="object 86"/>
          <p:cNvSpPr/>
          <p:nvPr/>
        </p:nvSpPr>
        <p:spPr>
          <a:xfrm>
            <a:off x="7587995" y="1754124"/>
            <a:ext cx="150495" cy="0"/>
          </a:xfrm>
          <a:custGeom>
            <a:avLst/>
            <a:gdLst/>
            <a:ahLst/>
            <a:cxnLst/>
            <a:rect l="l" t="t" r="r" b="b"/>
            <a:pathLst>
              <a:path w="150495">
                <a:moveTo>
                  <a:pt x="0" y="0"/>
                </a:moveTo>
                <a:lnTo>
                  <a:pt x="150113" y="0"/>
                </a:lnTo>
              </a:path>
            </a:pathLst>
          </a:custGeom>
          <a:ln w="18732">
            <a:solidFill>
              <a:srgbClr val="000000"/>
            </a:solidFill>
          </a:ln>
        </p:spPr>
        <p:txBody>
          <a:bodyPr wrap="square" lIns="0" tIns="0" rIns="0" bIns="0" rtlCol="0">
            <a:spAutoFit/>
          </a:bodyPr>
          <a:lstStyle/>
          <a:p>
            <a:endParaRPr/>
          </a:p>
        </p:txBody>
      </p:sp>
      <p:sp>
        <p:nvSpPr>
          <p:cNvPr id="87" name="object 87"/>
          <p:cNvSpPr/>
          <p:nvPr/>
        </p:nvSpPr>
        <p:spPr>
          <a:xfrm>
            <a:off x="7831835" y="1754124"/>
            <a:ext cx="131445" cy="0"/>
          </a:xfrm>
          <a:custGeom>
            <a:avLst/>
            <a:gdLst/>
            <a:ahLst/>
            <a:cxnLst/>
            <a:rect l="l" t="t" r="r" b="b"/>
            <a:pathLst>
              <a:path w="131445">
                <a:moveTo>
                  <a:pt x="0" y="0"/>
                </a:moveTo>
                <a:lnTo>
                  <a:pt x="131063" y="0"/>
                </a:lnTo>
              </a:path>
            </a:pathLst>
          </a:custGeom>
          <a:ln w="18732">
            <a:solidFill>
              <a:srgbClr val="000000"/>
            </a:solidFill>
          </a:ln>
        </p:spPr>
        <p:txBody>
          <a:bodyPr wrap="square" lIns="0" tIns="0" rIns="0" bIns="0" rtlCol="0">
            <a:spAutoFit/>
          </a:bodyPr>
          <a:lstStyle/>
          <a:p>
            <a:endParaRPr/>
          </a:p>
        </p:txBody>
      </p:sp>
      <p:sp>
        <p:nvSpPr>
          <p:cNvPr id="88" name="object 88"/>
          <p:cNvSpPr/>
          <p:nvPr/>
        </p:nvSpPr>
        <p:spPr>
          <a:xfrm>
            <a:off x="3618738" y="1676400"/>
            <a:ext cx="85090" cy="168910"/>
          </a:xfrm>
          <a:custGeom>
            <a:avLst/>
            <a:gdLst/>
            <a:ahLst/>
            <a:cxnLst/>
            <a:rect l="l" t="t" r="r" b="b"/>
            <a:pathLst>
              <a:path w="85089" h="168910">
                <a:moveTo>
                  <a:pt x="84581" y="0"/>
                </a:moveTo>
                <a:lnTo>
                  <a:pt x="0" y="83819"/>
                </a:lnTo>
                <a:lnTo>
                  <a:pt x="84581" y="168401"/>
                </a:lnTo>
                <a:lnTo>
                  <a:pt x="84581" y="0"/>
                </a:lnTo>
                <a:close/>
              </a:path>
            </a:pathLst>
          </a:custGeom>
          <a:solidFill>
            <a:srgbClr val="000000"/>
          </a:solidFill>
        </p:spPr>
        <p:txBody>
          <a:bodyPr wrap="square" lIns="0" tIns="0" rIns="0" bIns="0" rtlCol="0">
            <a:spAutoFit/>
          </a:bodyPr>
          <a:lstStyle/>
          <a:p>
            <a:endParaRPr/>
          </a:p>
        </p:txBody>
      </p:sp>
      <p:sp>
        <p:nvSpPr>
          <p:cNvPr id="89" name="object 89"/>
          <p:cNvSpPr/>
          <p:nvPr/>
        </p:nvSpPr>
        <p:spPr>
          <a:xfrm>
            <a:off x="7946897" y="1670304"/>
            <a:ext cx="85090" cy="168910"/>
          </a:xfrm>
          <a:custGeom>
            <a:avLst/>
            <a:gdLst/>
            <a:ahLst/>
            <a:cxnLst/>
            <a:rect l="l" t="t" r="r" b="b"/>
            <a:pathLst>
              <a:path w="85090" h="168910">
                <a:moveTo>
                  <a:pt x="0" y="0"/>
                </a:moveTo>
                <a:lnTo>
                  <a:pt x="0" y="168401"/>
                </a:lnTo>
                <a:lnTo>
                  <a:pt x="84581" y="83819"/>
                </a:lnTo>
                <a:lnTo>
                  <a:pt x="0" y="0"/>
                </a:lnTo>
                <a:close/>
              </a:path>
            </a:pathLst>
          </a:custGeom>
          <a:solidFill>
            <a:srgbClr val="000000"/>
          </a:solidFill>
        </p:spPr>
        <p:txBody>
          <a:bodyPr wrap="square" lIns="0" tIns="0" rIns="0" bIns="0" rtlCol="0">
            <a:spAutoFit/>
          </a:bodyPr>
          <a:lstStyle/>
          <a:p>
            <a:endParaRPr/>
          </a:p>
        </p:txBody>
      </p:sp>
      <p:sp>
        <p:nvSpPr>
          <p:cNvPr id="90" name="object 90"/>
          <p:cNvSpPr/>
          <p:nvPr/>
        </p:nvSpPr>
        <p:spPr>
          <a:xfrm>
            <a:off x="3618738" y="1645158"/>
            <a:ext cx="0" cy="234315"/>
          </a:xfrm>
          <a:custGeom>
            <a:avLst/>
            <a:gdLst/>
            <a:ahLst/>
            <a:cxnLst/>
            <a:rect l="l" t="t" r="r" b="b"/>
            <a:pathLst>
              <a:path h="234314">
                <a:moveTo>
                  <a:pt x="0" y="233933"/>
                </a:moveTo>
                <a:lnTo>
                  <a:pt x="0" y="0"/>
                </a:lnTo>
              </a:path>
            </a:pathLst>
          </a:custGeom>
          <a:ln w="18732">
            <a:solidFill>
              <a:srgbClr val="000000"/>
            </a:solidFill>
          </a:ln>
        </p:spPr>
        <p:txBody>
          <a:bodyPr wrap="square" lIns="0" tIns="0" rIns="0" bIns="0" rtlCol="0">
            <a:spAutoFit/>
          </a:bodyPr>
          <a:lstStyle/>
          <a:p>
            <a:endParaRPr/>
          </a:p>
        </p:txBody>
      </p:sp>
      <p:sp>
        <p:nvSpPr>
          <p:cNvPr id="91" name="object 91"/>
          <p:cNvSpPr/>
          <p:nvPr/>
        </p:nvSpPr>
        <p:spPr>
          <a:xfrm>
            <a:off x="8031479" y="1639062"/>
            <a:ext cx="0" cy="234315"/>
          </a:xfrm>
          <a:custGeom>
            <a:avLst/>
            <a:gdLst/>
            <a:ahLst/>
            <a:cxnLst/>
            <a:rect l="l" t="t" r="r" b="b"/>
            <a:pathLst>
              <a:path h="234314">
                <a:moveTo>
                  <a:pt x="0" y="233933"/>
                </a:moveTo>
                <a:lnTo>
                  <a:pt x="0" y="0"/>
                </a:lnTo>
                <a:lnTo>
                  <a:pt x="0" y="65531"/>
                </a:lnTo>
              </a:path>
            </a:pathLst>
          </a:custGeom>
          <a:ln w="18732">
            <a:solidFill>
              <a:srgbClr val="000000"/>
            </a:solidFill>
          </a:ln>
        </p:spPr>
        <p:txBody>
          <a:bodyPr wrap="square" lIns="0" tIns="0" rIns="0" bIns="0" rtlCol="0">
            <a:spAutoFit/>
          </a:bodyPr>
          <a:lstStyle/>
          <a:p>
            <a:endParaRPr/>
          </a:p>
        </p:txBody>
      </p:sp>
      <p:sp>
        <p:nvSpPr>
          <p:cNvPr id="92" name="object 92"/>
          <p:cNvSpPr/>
          <p:nvPr/>
        </p:nvSpPr>
        <p:spPr>
          <a:xfrm>
            <a:off x="3562350" y="3348228"/>
            <a:ext cx="116205" cy="116205"/>
          </a:xfrm>
          <a:custGeom>
            <a:avLst/>
            <a:gdLst/>
            <a:ahLst/>
            <a:cxnLst/>
            <a:rect l="l" t="t" r="r" b="b"/>
            <a:pathLst>
              <a:path w="116204" h="116204">
                <a:moveTo>
                  <a:pt x="72389" y="0"/>
                </a:moveTo>
                <a:lnTo>
                  <a:pt x="44195" y="0"/>
                </a:lnTo>
                <a:lnTo>
                  <a:pt x="22097" y="12953"/>
                </a:lnTo>
                <a:lnTo>
                  <a:pt x="3047" y="31241"/>
                </a:lnTo>
                <a:lnTo>
                  <a:pt x="0" y="56387"/>
                </a:lnTo>
                <a:lnTo>
                  <a:pt x="3047" y="81533"/>
                </a:lnTo>
                <a:lnTo>
                  <a:pt x="22097" y="102869"/>
                </a:lnTo>
                <a:lnTo>
                  <a:pt x="44195" y="115823"/>
                </a:lnTo>
                <a:lnTo>
                  <a:pt x="72389" y="115823"/>
                </a:lnTo>
                <a:lnTo>
                  <a:pt x="93725" y="102869"/>
                </a:lnTo>
                <a:lnTo>
                  <a:pt x="109727" y="81533"/>
                </a:lnTo>
                <a:lnTo>
                  <a:pt x="115823" y="56387"/>
                </a:lnTo>
                <a:lnTo>
                  <a:pt x="109727" y="31241"/>
                </a:lnTo>
                <a:lnTo>
                  <a:pt x="93725" y="12953"/>
                </a:lnTo>
                <a:lnTo>
                  <a:pt x="72389" y="0"/>
                </a:lnTo>
                <a:close/>
              </a:path>
            </a:pathLst>
          </a:custGeom>
          <a:solidFill>
            <a:srgbClr val="000000"/>
          </a:solidFill>
        </p:spPr>
        <p:txBody>
          <a:bodyPr wrap="square" lIns="0" tIns="0" rIns="0" bIns="0" rtlCol="0">
            <a:spAutoFit/>
          </a:bodyPr>
          <a:lstStyle/>
          <a:p>
            <a:endParaRPr/>
          </a:p>
        </p:txBody>
      </p:sp>
      <p:sp>
        <p:nvSpPr>
          <p:cNvPr id="93" name="object 93"/>
          <p:cNvSpPr/>
          <p:nvPr/>
        </p:nvSpPr>
        <p:spPr>
          <a:xfrm>
            <a:off x="3562350" y="3348228"/>
            <a:ext cx="116205" cy="116205"/>
          </a:xfrm>
          <a:custGeom>
            <a:avLst/>
            <a:gdLst/>
            <a:ahLst/>
            <a:cxnLst/>
            <a:rect l="l" t="t" r="r" b="b"/>
            <a:pathLst>
              <a:path w="116204" h="116204">
                <a:moveTo>
                  <a:pt x="0" y="56387"/>
                </a:moveTo>
                <a:lnTo>
                  <a:pt x="3047" y="31241"/>
                </a:lnTo>
                <a:lnTo>
                  <a:pt x="22097" y="12953"/>
                </a:lnTo>
                <a:lnTo>
                  <a:pt x="44195" y="0"/>
                </a:lnTo>
                <a:lnTo>
                  <a:pt x="72389" y="0"/>
                </a:lnTo>
                <a:lnTo>
                  <a:pt x="93725" y="12953"/>
                </a:lnTo>
                <a:lnTo>
                  <a:pt x="109727" y="31241"/>
                </a:lnTo>
                <a:lnTo>
                  <a:pt x="115823" y="56387"/>
                </a:lnTo>
                <a:lnTo>
                  <a:pt x="109727" y="81533"/>
                </a:lnTo>
                <a:lnTo>
                  <a:pt x="93725" y="102869"/>
                </a:lnTo>
                <a:lnTo>
                  <a:pt x="72389" y="115823"/>
                </a:lnTo>
                <a:lnTo>
                  <a:pt x="44195" y="115823"/>
                </a:lnTo>
                <a:lnTo>
                  <a:pt x="22097" y="102869"/>
                </a:lnTo>
                <a:lnTo>
                  <a:pt x="3047" y="81533"/>
                </a:lnTo>
                <a:lnTo>
                  <a:pt x="0" y="56387"/>
                </a:lnTo>
                <a:close/>
              </a:path>
            </a:pathLst>
          </a:custGeom>
          <a:ln w="18732">
            <a:solidFill>
              <a:srgbClr val="000000"/>
            </a:solidFill>
          </a:ln>
        </p:spPr>
        <p:txBody>
          <a:bodyPr wrap="square" lIns="0" tIns="0" rIns="0" bIns="0" rtlCol="0">
            <a:spAutoFit/>
          </a:bodyPr>
          <a:lstStyle/>
          <a:p>
            <a:endParaRPr/>
          </a:p>
        </p:txBody>
      </p:sp>
      <p:sp>
        <p:nvSpPr>
          <p:cNvPr id="94" name="object 94"/>
          <p:cNvSpPr/>
          <p:nvPr/>
        </p:nvSpPr>
        <p:spPr>
          <a:xfrm>
            <a:off x="7134605" y="3398520"/>
            <a:ext cx="234950" cy="1463040"/>
          </a:xfrm>
          <a:custGeom>
            <a:avLst/>
            <a:gdLst/>
            <a:ahLst/>
            <a:cxnLst/>
            <a:rect l="l" t="t" r="r" b="b"/>
            <a:pathLst>
              <a:path w="234950" h="1463039">
                <a:moveTo>
                  <a:pt x="234695" y="0"/>
                </a:moveTo>
                <a:lnTo>
                  <a:pt x="0" y="586739"/>
                </a:lnTo>
                <a:lnTo>
                  <a:pt x="234695" y="467867"/>
                </a:lnTo>
                <a:lnTo>
                  <a:pt x="0" y="1054607"/>
                </a:lnTo>
                <a:lnTo>
                  <a:pt x="234695" y="935735"/>
                </a:lnTo>
                <a:lnTo>
                  <a:pt x="59435" y="1463039"/>
                </a:lnTo>
              </a:path>
            </a:pathLst>
          </a:custGeom>
          <a:ln w="56184">
            <a:solidFill>
              <a:srgbClr val="FF0000"/>
            </a:solidFill>
          </a:ln>
        </p:spPr>
        <p:txBody>
          <a:bodyPr wrap="square" lIns="0" tIns="0" rIns="0" bIns="0" rtlCol="0">
            <a:spAutoFit/>
          </a:bodyPr>
          <a:lstStyle/>
          <a:p>
            <a:endParaRPr/>
          </a:p>
        </p:txBody>
      </p:sp>
      <p:sp>
        <p:nvSpPr>
          <p:cNvPr id="95" name="object 95"/>
          <p:cNvSpPr/>
          <p:nvPr/>
        </p:nvSpPr>
        <p:spPr>
          <a:xfrm>
            <a:off x="7097267" y="4767834"/>
            <a:ext cx="231140" cy="268605"/>
          </a:xfrm>
          <a:custGeom>
            <a:avLst/>
            <a:gdLst/>
            <a:ahLst/>
            <a:cxnLst/>
            <a:rect l="l" t="t" r="r" b="b"/>
            <a:pathLst>
              <a:path w="231140" h="268604">
                <a:moveTo>
                  <a:pt x="0" y="0"/>
                </a:moveTo>
                <a:lnTo>
                  <a:pt x="37337" y="268223"/>
                </a:lnTo>
                <a:lnTo>
                  <a:pt x="230885" y="77723"/>
                </a:lnTo>
                <a:lnTo>
                  <a:pt x="181355" y="77723"/>
                </a:lnTo>
                <a:lnTo>
                  <a:pt x="131063" y="71627"/>
                </a:lnTo>
                <a:lnTo>
                  <a:pt x="84581" y="56387"/>
                </a:lnTo>
                <a:lnTo>
                  <a:pt x="37337" y="31241"/>
                </a:lnTo>
                <a:lnTo>
                  <a:pt x="0" y="0"/>
                </a:lnTo>
                <a:close/>
              </a:path>
            </a:pathLst>
          </a:custGeom>
          <a:solidFill>
            <a:srgbClr val="FF0000"/>
          </a:solidFill>
        </p:spPr>
        <p:txBody>
          <a:bodyPr wrap="square" lIns="0" tIns="0" rIns="0" bIns="0" rtlCol="0">
            <a:spAutoFit/>
          </a:bodyPr>
          <a:lstStyle/>
          <a:p>
            <a:endParaRPr/>
          </a:p>
        </p:txBody>
      </p:sp>
      <p:sp>
        <p:nvSpPr>
          <p:cNvPr id="96" name="object 96"/>
          <p:cNvSpPr/>
          <p:nvPr/>
        </p:nvSpPr>
        <p:spPr>
          <a:xfrm>
            <a:off x="7134605" y="3164586"/>
            <a:ext cx="468630" cy="467995"/>
          </a:xfrm>
          <a:custGeom>
            <a:avLst/>
            <a:gdLst/>
            <a:ahLst/>
            <a:cxnLst/>
            <a:rect l="l" t="t" r="r" b="b"/>
            <a:pathLst>
              <a:path w="468629" h="467995">
                <a:moveTo>
                  <a:pt x="0" y="0"/>
                </a:moveTo>
                <a:lnTo>
                  <a:pt x="468629" y="467867"/>
                </a:lnTo>
              </a:path>
            </a:pathLst>
          </a:custGeom>
          <a:ln w="56184">
            <a:solidFill>
              <a:srgbClr val="FF0000"/>
            </a:solidFill>
          </a:ln>
        </p:spPr>
        <p:txBody>
          <a:bodyPr wrap="square" lIns="0" tIns="0" rIns="0" bIns="0" rtlCol="0">
            <a:spAutoFit/>
          </a:bodyPr>
          <a:lstStyle/>
          <a:p>
            <a:endParaRPr/>
          </a:p>
        </p:txBody>
      </p:sp>
      <p:sp>
        <p:nvSpPr>
          <p:cNvPr id="97" name="object 97"/>
          <p:cNvSpPr/>
          <p:nvPr/>
        </p:nvSpPr>
        <p:spPr>
          <a:xfrm>
            <a:off x="7134605" y="3164586"/>
            <a:ext cx="468630" cy="467995"/>
          </a:xfrm>
          <a:custGeom>
            <a:avLst/>
            <a:gdLst/>
            <a:ahLst/>
            <a:cxnLst/>
            <a:rect l="l" t="t" r="r" b="b"/>
            <a:pathLst>
              <a:path w="468629" h="467995">
                <a:moveTo>
                  <a:pt x="0" y="467867"/>
                </a:moveTo>
                <a:lnTo>
                  <a:pt x="468629" y="0"/>
                </a:lnTo>
              </a:path>
            </a:pathLst>
          </a:custGeom>
          <a:ln w="56184">
            <a:solidFill>
              <a:srgbClr val="FF0000"/>
            </a:solidFill>
          </a:ln>
        </p:spPr>
        <p:txBody>
          <a:bodyPr wrap="square" lIns="0" tIns="0" rIns="0" bIns="0" rtlCol="0">
            <a:spAutoFit/>
          </a:bodyPr>
          <a:lstStyle/>
          <a:p>
            <a:endParaRPr/>
          </a:p>
        </p:txBody>
      </p:sp>
      <p:sp>
        <p:nvSpPr>
          <p:cNvPr id="98" name="object 98"/>
          <p:cNvSpPr txBox="1"/>
          <p:nvPr/>
        </p:nvSpPr>
        <p:spPr>
          <a:xfrm>
            <a:off x="5106420" y="1308857"/>
            <a:ext cx="1478915" cy="1090930"/>
          </a:xfrm>
          <a:prstGeom prst="rect">
            <a:avLst/>
          </a:prstGeom>
        </p:spPr>
        <p:txBody>
          <a:bodyPr vert="horz" wrap="square" lIns="0" tIns="0" rIns="0" bIns="0" rtlCol="0">
            <a:spAutoFit/>
          </a:bodyPr>
          <a:lstStyle/>
          <a:p>
            <a:pPr marL="4445" algn="ctr">
              <a:lnSpc>
                <a:spcPct val="100000"/>
              </a:lnSpc>
            </a:pPr>
            <a:r>
              <a:rPr sz="2450" b="1" spc="-10" dirty="0">
                <a:latin typeface="Comic Sans MS"/>
                <a:cs typeface="Comic Sans MS"/>
              </a:rPr>
              <a:t>Z</a:t>
            </a:r>
            <a:r>
              <a:rPr sz="2450" b="1" spc="10" dirty="0">
                <a:latin typeface="Comic Sans MS"/>
                <a:cs typeface="Comic Sans MS"/>
              </a:rPr>
              <a:t>L</a:t>
            </a:r>
            <a:endParaRPr sz="2450" dirty="0">
              <a:latin typeface="Comic Sans MS"/>
              <a:cs typeface="Comic Sans MS"/>
            </a:endParaRPr>
          </a:p>
          <a:p>
            <a:pPr>
              <a:lnSpc>
                <a:spcPts val="2500"/>
              </a:lnSpc>
              <a:spcBef>
                <a:spcPts val="86"/>
              </a:spcBef>
            </a:pPr>
            <a:endParaRPr sz="2500" dirty="0"/>
          </a:p>
          <a:p>
            <a:pPr algn="ctr">
              <a:lnSpc>
                <a:spcPct val="100000"/>
              </a:lnSpc>
              <a:tabLst>
                <a:tab pos="508634" algn="l"/>
              </a:tabLst>
            </a:pPr>
            <a:r>
              <a:rPr sz="2450" b="1" spc="-10" dirty="0">
                <a:latin typeface="Comic Sans MS"/>
                <a:cs typeface="Comic Sans MS"/>
              </a:rPr>
              <a:t>Z</a:t>
            </a:r>
            <a:r>
              <a:rPr sz="2450" b="1" spc="10" dirty="0">
                <a:latin typeface="Comic Sans MS"/>
                <a:cs typeface="Comic Sans MS"/>
              </a:rPr>
              <a:t>f</a:t>
            </a:r>
            <a:r>
              <a:rPr sz="2450" b="1" dirty="0">
                <a:latin typeface="Times New Roman"/>
                <a:cs typeface="Times New Roman"/>
              </a:rPr>
              <a:t>	</a:t>
            </a:r>
            <a:r>
              <a:rPr sz="2450" b="1" spc="5" dirty="0">
                <a:latin typeface="Comic Sans MS"/>
                <a:cs typeface="Comic Sans MS"/>
              </a:rPr>
              <a:t>(</a:t>
            </a:r>
            <a:r>
              <a:rPr sz="2450" b="1" spc="-15" dirty="0">
                <a:latin typeface="Comic Sans MS"/>
                <a:cs typeface="Comic Sans MS"/>
              </a:rPr>
              <a:t>ZL</a:t>
            </a:r>
            <a:r>
              <a:rPr sz="2450" b="1" dirty="0">
                <a:latin typeface="Comic Sans MS"/>
                <a:cs typeface="Comic Sans MS"/>
              </a:rPr>
              <a:t>*</a:t>
            </a:r>
            <a:r>
              <a:rPr sz="2450" b="1" spc="-15" dirty="0">
                <a:latin typeface="Comic Sans MS"/>
                <a:cs typeface="Comic Sans MS"/>
              </a:rPr>
              <a:t>n)</a:t>
            </a:r>
            <a:endParaRPr sz="2450" dirty="0">
              <a:latin typeface="Comic Sans MS"/>
              <a:cs typeface="Comic Sans MS"/>
            </a:endParaRPr>
          </a:p>
        </p:txBody>
      </p:sp>
      <p:sp>
        <p:nvSpPr>
          <p:cNvPr id="99" name="object 99"/>
          <p:cNvSpPr/>
          <p:nvPr/>
        </p:nvSpPr>
        <p:spPr>
          <a:xfrm>
            <a:off x="1497329" y="6018276"/>
            <a:ext cx="492759" cy="0"/>
          </a:xfrm>
          <a:custGeom>
            <a:avLst/>
            <a:gdLst/>
            <a:ahLst/>
            <a:cxnLst/>
            <a:rect l="l" t="t" r="r" b="b"/>
            <a:pathLst>
              <a:path w="492760">
                <a:moveTo>
                  <a:pt x="0" y="0"/>
                </a:moveTo>
                <a:lnTo>
                  <a:pt x="492251" y="0"/>
                </a:lnTo>
              </a:path>
            </a:pathLst>
          </a:custGeom>
          <a:ln w="3175">
            <a:solidFill>
              <a:srgbClr val="000000"/>
            </a:solidFill>
          </a:ln>
        </p:spPr>
        <p:txBody>
          <a:bodyPr wrap="square" lIns="0" tIns="0" rIns="0" bIns="0" rtlCol="0">
            <a:spAutoFit/>
          </a:bodyPr>
          <a:lstStyle/>
          <a:p>
            <a:endParaRPr/>
          </a:p>
        </p:txBody>
      </p:sp>
      <p:sp>
        <p:nvSpPr>
          <p:cNvPr id="100" name="object 100"/>
          <p:cNvSpPr txBox="1"/>
          <p:nvPr/>
        </p:nvSpPr>
        <p:spPr>
          <a:xfrm>
            <a:off x="1502919" y="6025133"/>
            <a:ext cx="468630" cy="543560"/>
          </a:xfrm>
          <a:prstGeom prst="rect">
            <a:avLst/>
          </a:prstGeom>
        </p:spPr>
        <p:txBody>
          <a:bodyPr vert="horz" wrap="square" lIns="0" tIns="0" rIns="0" bIns="0" rtlCol="0">
            <a:spAutoFit/>
          </a:bodyPr>
          <a:lstStyle/>
          <a:p>
            <a:pPr marL="12700">
              <a:lnSpc>
                <a:spcPct val="100000"/>
              </a:lnSpc>
            </a:pPr>
            <a:r>
              <a:rPr sz="3450" spc="10" dirty="0">
                <a:latin typeface="Comic Sans MS"/>
                <a:cs typeface="Comic Sans MS"/>
              </a:rPr>
              <a:t>I</a:t>
            </a:r>
            <a:r>
              <a:rPr sz="2600" dirty="0">
                <a:latin typeface="Comic Sans MS"/>
                <a:cs typeface="Comic Sans MS"/>
              </a:rPr>
              <a:t>F</a:t>
            </a:r>
            <a:endParaRPr sz="2600">
              <a:latin typeface="Comic Sans MS"/>
              <a:cs typeface="Comic Sans MS"/>
            </a:endParaRPr>
          </a:p>
        </p:txBody>
      </p:sp>
      <p:sp>
        <p:nvSpPr>
          <p:cNvPr id="101" name="object 101"/>
          <p:cNvSpPr txBox="1"/>
          <p:nvPr/>
        </p:nvSpPr>
        <p:spPr>
          <a:xfrm>
            <a:off x="1471618" y="5421604"/>
            <a:ext cx="517525" cy="543560"/>
          </a:xfrm>
          <a:prstGeom prst="rect">
            <a:avLst/>
          </a:prstGeom>
        </p:spPr>
        <p:txBody>
          <a:bodyPr vert="horz" wrap="square" lIns="0" tIns="0" rIns="0" bIns="0" rtlCol="0">
            <a:spAutoFit/>
          </a:bodyPr>
          <a:lstStyle/>
          <a:p>
            <a:pPr marL="12700">
              <a:lnSpc>
                <a:spcPct val="100000"/>
              </a:lnSpc>
            </a:pPr>
            <a:r>
              <a:rPr sz="3450" spc="35" dirty="0">
                <a:latin typeface="Comic Sans MS"/>
                <a:cs typeface="Comic Sans MS"/>
              </a:rPr>
              <a:t>V</a:t>
            </a:r>
            <a:r>
              <a:rPr sz="2600" dirty="0">
                <a:latin typeface="Comic Sans MS"/>
                <a:cs typeface="Comic Sans MS"/>
              </a:rPr>
              <a:t>F</a:t>
            </a:r>
            <a:endParaRPr sz="2600">
              <a:latin typeface="Comic Sans MS"/>
              <a:cs typeface="Comic Sans MS"/>
            </a:endParaRPr>
          </a:p>
        </p:txBody>
      </p:sp>
      <p:sp>
        <p:nvSpPr>
          <p:cNvPr id="102" name="object 102"/>
          <p:cNvSpPr txBox="1"/>
          <p:nvPr/>
        </p:nvSpPr>
        <p:spPr>
          <a:xfrm>
            <a:off x="397268" y="5675541"/>
            <a:ext cx="994410" cy="543560"/>
          </a:xfrm>
          <a:prstGeom prst="rect">
            <a:avLst/>
          </a:prstGeom>
        </p:spPr>
        <p:txBody>
          <a:bodyPr vert="horz" wrap="square" lIns="0" tIns="0" rIns="0" bIns="0" rtlCol="0">
            <a:spAutoFit/>
          </a:bodyPr>
          <a:lstStyle/>
          <a:p>
            <a:pPr marL="12700">
              <a:lnSpc>
                <a:spcPct val="100000"/>
              </a:lnSpc>
            </a:pPr>
            <a:r>
              <a:rPr sz="3450" dirty="0">
                <a:latin typeface="Comic Sans MS"/>
                <a:cs typeface="Comic Sans MS"/>
              </a:rPr>
              <a:t>Z</a:t>
            </a:r>
            <a:r>
              <a:rPr sz="3450" spc="-40" dirty="0">
                <a:latin typeface="Times New Roman"/>
                <a:cs typeface="Times New Roman"/>
              </a:rPr>
              <a:t> </a:t>
            </a:r>
            <a:r>
              <a:rPr sz="2600" dirty="0">
                <a:latin typeface="Comic Sans MS"/>
                <a:cs typeface="Comic Sans MS"/>
              </a:rPr>
              <a:t>F</a:t>
            </a:r>
            <a:r>
              <a:rPr sz="2600" spc="260" dirty="0">
                <a:latin typeface="Times New Roman"/>
                <a:cs typeface="Times New Roman"/>
              </a:rPr>
              <a:t> </a:t>
            </a:r>
            <a:r>
              <a:rPr sz="3450" dirty="0">
                <a:latin typeface="Linux Libertine G"/>
                <a:cs typeface="Linux Libertine G"/>
              </a:rPr>
              <a:t>=</a:t>
            </a:r>
            <a:endParaRPr sz="3450">
              <a:latin typeface="Linux Libertine G"/>
              <a:cs typeface="Linux Libertine G"/>
            </a:endParaRPr>
          </a:p>
        </p:txBody>
      </p:sp>
      <p:sp>
        <p:nvSpPr>
          <p:cNvPr id="103" name="object 103"/>
          <p:cNvSpPr/>
          <p:nvPr/>
        </p:nvSpPr>
        <p:spPr>
          <a:xfrm>
            <a:off x="348233" y="5282184"/>
            <a:ext cx="1938020" cy="1289050"/>
          </a:xfrm>
          <a:custGeom>
            <a:avLst/>
            <a:gdLst/>
            <a:ahLst/>
            <a:cxnLst/>
            <a:rect l="l" t="t" r="r" b="b"/>
            <a:pathLst>
              <a:path w="1938020" h="1289050">
                <a:moveTo>
                  <a:pt x="1937765" y="0"/>
                </a:moveTo>
                <a:lnTo>
                  <a:pt x="0" y="0"/>
                </a:lnTo>
                <a:lnTo>
                  <a:pt x="0" y="1288541"/>
                </a:lnTo>
                <a:lnTo>
                  <a:pt x="1937765" y="1288541"/>
                </a:lnTo>
                <a:lnTo>
                  <a:pt x="1937765" y="1250441"/>
                </a:lnTo>
                <a:lnTo>
                  <a:pt x="76199" y="1250441"/>
                </a:lnTo>
                <a:lnTo>
                  <a:pt x="38099" y="1212341"/>
                </a:lnTo>
                <a:lnTo>
                  <a:pt x="76199" y="1212341"/>
                </a:lnTo>
                <a:lnTo>
                  <a:pt x="76199" y="76199"/>
                </a:lnTo>
                <a:lnTo>
                  <a:pt x="38099" y="76199"/>
                </a:lnTo>
                <a:lnTo>
                  <a:pt x="76199" y="38099"/>
                </a:lnTo>
                <a:lnTo>
                  <a:pt x="1937765" y="38099"/>
                </a:lnTo>
                <a:lnTo>
                  <a:pt x="1937765" y="0"/>
                </a:lnTo>
                <a:close/>
              </a:path>
              <a:path w="1938020" h="1289050">
                <a:moveTo>
                  <a:pt x="76199" y="1212341"/>
                </a:moveTo>
                <a:lnTo>
                  <a:pt x="38099" y="1212341"/>
                </a:lnTo>
                <a:lnTo>
                  <a:pt x="76199" y="1250441"/>
                </a:lnTo>
                <a:lnTo>
                  <a:pt x="76199" y="1212341"/>
                </a:lnTo>
                <a:close/>
              </a:path>
              <a:path w="1938020" h="1289050">
                <a:moveTo>
                  <a:pt x="1861565" y="1212341"/>
                </a:moveTo>
                <a:lnTo>
                  <a:pt x="76199" y="1212341"/>
                </a:lnTo>
                <a:lnTo>
                  <a:pt x="76199" y="1250441"/>
                </a:lnTo>
                <a:lnTo>
                  <a:pt x="1861565" y="1250441"/>
                </a:lnTo>
                <a:lnTo>
                  <a:pt x="1861565" y="1212341"/>
                </a:lnTo>
                <a:close/>
              </a:path>
              <a:path w="1938020" h="1289050">
                <a:moveTo>
                  <a:pt x="1861565" y="38099"/>
                </a:moveTo>
                <a:lnTo>
                  <a:pt x="1861565" y="1250441"/>
                </a:lnTo>
                <a:lnTo>
                  <a:pt x="1899665" y="1212341"/>
                </a:lnTo>
                <a:lnTo>
                  <a:pt x="1937765" y="1212341"/>
                </a:lnTo>
                <a:lnTo>
                  <a:pt x="1937765" y="76199"/>
                </a:lnTo>
                <a:lnTo>
                  <a:pt x="1899665" y="76199"/>
                </a:lnTo>
                <a:lnTo>
                  <a:pt x="1861565" y="38099"/>
                </a:lnTo>
                <a:close/>
              </a:path>
              <a:path w="1938020" h="1289050">
                <a:moveTo>
                  <a:pt x="1937765" y="1212341"/>
                </a:moveTo>
                <a:lnTo>
                  <a:pt x="1899665" y="1212341"/>
                </a:lnTo>
                <a:lnTo>
                  <a:pt x="1861565" y="1250441"/>
                </a:lnTo>
                <a:lnTo>
                  <a:pt x="1937765" y="1250441"/>
                </a:lnTo>
                <a:lnTo>
                  <a:pt x="1937765" y="1212341"/>
                </a:lnTo>
                <a:close/>
              </a:path>
              <a:path w="1938020" h="1289050">
                <a:moveTo>
                  <a:pt x="76199" y="38099"/>
                </a:moveTo>
                <a:lnTo>
                  <a:pt x="38099" y="76199"/>
                </a:lnTo>
                <a:lnTo>
                  <a:pt x="76199" y="76199"/>
                </a:lnTo>
                <a:lnTo>
                  <a:pt x="76199" y="38099"/>
                </a:lnTo>
                <a:close/>
              </a:path>
              <a:path w="1938020" h="1289050">
                <a:moveTo>
                  <a:pt x="1861565" y="38099"/>
                </a:moveTo>
                <a:lnTo>
                  <a:pt x="76199" y="38099"/>
                </a:lnTo>
                <a:lnTo>
                  <a:pt x="76199" y="76199"/>
                </a:lnTo>
                <a:lnTo>
                  <a:pt x="1861565" y="76199"/>
                </a:lnTo>
                <a:lnTo>
                  <a:pt x="1861565" y="38099"/>
                </a:lnTo>
                <a:close/>
              </a:path>
              <a:path w="1938020" h="1289050">
                <a:moveTo>
                  <a:pt x="1937765" y="38099"/>
                </a:moveTo>
                <a:lnTo>
                  <a:pt x="1861565" y="38099"/>
                </a:lnTo>
                <a:lnTo>
                  <a:pt x="1899665" y="76199"/>
                </a:lnTo>
                <a:lnTo>
                  <a:pt x="1937765" y="76199"/>
                </a:lnTo>
                <a:lnTo>
                  <a:pt x="1937765" y="38099"/>
                </a:lnTo>
                <a:close/>
              </a:path>
            </a:pathLst>
          </a:custGeom>
          <a:solidFill>
            <a:srgbClr val="FF0000"/>
          </a:solidFill>
        </p:spPr>
        <p:txBody>
          <a:bodyPr wrap="square" lIns="0" tIns="0" rIns="0" bIns="0" rtlCol="0">
            <a:spAutoFit/>
          </a:bodyPr>
          <a:lstStyle/>
          <a:p>
            <a:endParaRPr/>
          </a:p>
        </p:txBody>
      </p:sp>
      <p:sp>
        <p:nvSpPr>
          <p:cNvPr id="104" name="object 104"/>
          <p:cNvSpPr txBox="1"/>
          <p:nvPr/>
        </p:nvSpPr>
        <p:spPr>
          <a:xfrm>
            <a:off x="2916430" y="5595365"/>
            <a:ext cx="2309174" cy="543560"/>
          </a:xfrm>
          <a:prstGeom prst="rect">
            <a:avLst/>
          </a:prstGeom>
        </p:spPr>
        <p:txBody>
          <a:bodyPr vert="horz" wrap="square" lIns="0" tIns="0" rIns="0" bIns="0" rtlCol="0">
            <a:spAutoFit/>
          </a:bodyPr>
          <a:lstStyle/>
          <a:p>
            <a:pPr marL="12700">
              <a:lnSpc>
                <a:spcPct val="100000"/>
              </a:lnSpc>
            </a:pPr>
            <a:r>
              <a:rPr sz="3450" dirty="0">
                <a:latin typeface="Comic Sans MS"/>
                <a:cs typeface="Comic Sans MS"/>
              </a:rPr>
              <a:t>Z</a:t>
            </a:r>
            <a:r>
              <a:rPr sz="3450" spc="-45" dirty="0">
                <a:latin typeface="Times New Roman"/>
                <a:cs typeface="Times New Roman"/>
              </a:rPr>
              <a:t> </a:t>
            </a:r>
            <a:r>
              <a:rPr sz="2600" dirty="0">
                <a:latin typeface="Comic Sans MS"/>
                <a:cs typeface="Comic Sans MS"/>
              </a:rPr>
              <a:t>F</a:t>
            </a:r>
            <a:r>
              <a:rPr sz="2600" spc="260" dirty="0">
                <a:latin typeface="Times New Roman"/>
                <a:cs typeface="Times New Roman"/>
              </a:rPr>
              <a:t> </a:t>
            </a:r>
            <a:r>
              <a:rPr sz="3450" dirty="0">
                <a:latin typeface="Linux Libertine G"/>
                <a:cs typeface="Linux Libertine G"/>
              </a:rPr>
              <a:t>=</a:t>
            </a:r>
            <a:r>
              <a:rPr sz="3450" spc="-105" dirty="0">
                <a:latin typeface="Linux Libertine G"/>
                <a:cs typeface="Linux Libertine G"/>
              </a:rPr>
              <a:t> </a:t>
            </a:r>
            <a:r>
              <a:rPr sz="3450" spc="40" dirty="0">
                <a:latin typeface="Comic Sans MS"/>
                <a:cs typeface="Comic Sans MS"/>
              </a:rPr>
              <a:t>Z</a:t>
            </a:r>
            <a:r>
              <a:rPr sz="2600" dirty="0">
                <a:latin typeface="Comic Sans MS"/>
                <a:cs typeface="Comic Sans MS"/>
              </a:rPr>
              <a:t>L</a:t>
            </a:r>
            <a:r>
              <a:rPr sz="2600" spc="-250" dirty="0">
                <a:latin typeface="Times New Roman"/>
                <a:cs typeface="Times New Roman"/>
              </a:rPr>
              <a:t> </a:t>
            </a:r>
            <a:r>
              <a:rPr sz="3450" dirty="0">
                <a:latin typeface="Comic Sans MS"/>
                <a:cs typeface="Comic Sans MS"/>
              </a:rPr>
              <a:t>n</a:t>
            </a:r>
          </a:p>
        </p:txBody>
      </p:sp>
      <p:sp>
        <p:nvSpPr>
          <p:cNvPr id="105" name="object 105"/>
          <p:cNvSpPr/>
          <p:nvPr/>
        </p:nvSpPr>
        <p:spPr>
          <a:xfrm>
            <a:off x="2867405" y="5619750"/>
            <a:ext cx="1983105" cy="518159"/>
          </a:xfrm>
          <a:custGeom>
            <a:avLst/>
            <a:gdLst/>
            <a:ahLst/>
            <a:cxnLst/>
            <a:rect l="l" t="t" r="r" b="b"/>
            <a:pathLst>
              <a:path w="1983104" h="518160">
                <a:moveTo>
                  <a:pt x="1982723" y="0"/>
                </a:moveTo>
                <a:lnTo>
                  <a:pt x="0" y="0"/>
                </a:lnTo>
                <a:lnTo>
                  <a:pt x="0" y="518159"/>
                </a:lnTo>
                <a:lnTo>
                  <a:pt x="1982723" y="518159"/>
                </a:lnTo>
                <a:lnTo>
                  <a:pt x="1982723" y="480059"/>
                </a:lnTo>
                <a:lnTo>
                  <a:pt x="76199" y="480059"/>
                </a:lnTo>
                <a:lnTo>
                  <a:pt x="38099" y="441959"/>
                </a:lnTo>
                <a:lnTo>
                  <a:pt x="76199" y="441959"/>
                </a:lnTo>
                <a:lnTo>
                  <a:pt x="76199" y="76199"/>
                </a:lnTo>
                <a:lnTo>
                  <a:pt x="38099" y="76199"/>
                </a:lnTo>
                <a:lnTo>
                  <a:pt x="76199" y="38099"/>
                </a:lnTo>
                <a:lnTo>
                  <a:pt x="1982723" y="38099"/>
                </a:lnTo>
                <a:lnTo>
                  <a:pt x="1982723" y="0"/>
                </a:lnTo>
                <a:close/>
              </a:path>
              <a:path w="1983104" h="518160">
                <a:moveTo>
                  <a:pt x="76199" y="441959"/>
                </a:moveTo>
                <a:lnTo>
                  <a:pt x="38099" y="441959"/>
                </a:lnTo>
                <a:lnTo>
                  <a:pt x="76199" y="480059"/>
                </a:lnTo>
                <a:lnTo>
                  <a:pt x="76199" y="441959"/>
                </a:lnTo>
                <a:close/>
              </a:path>
              <a:path w="1983104" h="518160">
                <a:moveTo>
                  <a:pt x="1906523" y="441959"/>
                </a:moveTo>
                <a:lnTo>
                  <a:pt x="76199" y="441959"/>
                </a:lnTo>
                <a:lnTo>
                  <a:pt x="76199" y="480059"/>
                </a:lnTo>
                <a:lnTo>
                  <a:pt x="1906523" y="480059"/>
                </a:lnTo>
                <a:lnTo>
                  <a:pt x="1906523" y="441959"/>
                </a:lnTo>
                <a:close/>
              </a:path>
              <a:path w="1983104" h="518160">
                <a:moveTo>
                  <a:pt x="1906523" y="38099"/>
                </a:moveTo>
                <a:lnTo>
                  <a:pt x="1906523" y="480059"/>
                </a:lnTo>
                <a:lnTo>
                  <a:pt x="1944623" y="441959"/>
                </a:lnTo>
                <a:lnTo>
                  <a:pt x="1982723" y="441959"/>
                </a:lnTo>
                <a:lnTo>
                  <a:pt x="1982723" y="76199"/>
                </a:lnTo>
                <a:lnTo>
                  <a:pt x="1944623" y="76199"/>
                </a:lnTo>
                <a:lnTo>
                  <a:pt x="1906523" y="38099"/>
                </a:lnTo>
                <a:close/>
              </a:path>
              <a:path w="1983104" h="518160">
                <a:moveTo>
                  <a:pt x="1982723" y="441959"/>
                </a:moveTo>
                <a:lnTo>
                  <a:pt x="1944623" y="441959"/>
                </a:lnTo>
                <a:lnTo>
                  <a:pt x="1906523" y="480059"/>
                </a:lnTo>
                <a:lnTo>
                  <a:pt x="1982723" y="480059"/>
                </a:lnTo>
                <a:lnTo>
                  <a:pt x="1982723" y="441959"/>
                </a:lnTo>
                <a:close/>
              </a:path>
              <a:path w="1983104" h="518160">
                <a:moveTo>
                  <a:pt x="76199" y="38099"/>
                </a:moveTo>
                <a:lnTo>
                  <a:pt x="38099" y="76199"/>
                </a:lnTo>
                <a:lnTo>
                  <a:pt x="76199" y="76199"/>
                </a:lnTo>
                <a:lnTo>
                  <a:pt x="76199" y="38099"/>
                </a:lnTo>
                <a:close/>
              </a:path>
              <a:path w="1983104" h="518160">
                <a:moveTo>
                  <a:pt x="1906523" y="38099"/>
                </a:moveTo>
                <a:lnTo>
                  <a:pt x="76199" y="38099"/>
                </a:lnTo>
                <a:lnTo>
                  <a:pt x="76199" y="76199"/>
                </a:lnTo>
                <a:lnTo>
                  <a:pt x="1906523" y="76199"/>
                </a:lnTo>
                <a:lnTo>
                  <a:pt x="1906523" y="38099"/>
                </a:lnTo>
                <a:close/>
              </a:path>
              <a:path w="1983104" h="518160">
                <a:moveTo>
                  <a:pt x="1982723" y="38099"/>
                </a:moveTo>
                <a:lnTo>
                  <a:pt x="1906523" y="38099"/>
                </a:lnTo>
                <a:lnTo>
                  <a:pt x="1944623" y="76199"/>
                </a:lnTo>
                <a:lnTo>
                  <a:pt x="1982723" y="76199"/>
                </a:lnTo>
                <a:lnTo>
                  <a:pt x="1982723" y="38099"/>
                </a:lnTo>
                <a:close/>
              </a:path>
            </a:pathLst>
          </a:custGeom>
          <a:solidFill>
            <a:srgbClr val="FF0000"/>
          </a:solidFill>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idx="1"/>
          </p:nvPr>
        </p:nvSpPr>
        <p:spPr>
          <a:xfrm>
            <a:off x="581572" y="1188648"/>
            <a:ext cx="8229600" cy="2751522"/>
          </a:xfrm>
          <a:prstGeom prst="rect">
            <a:avLst/>
          </a:prstGeom>
        </p:spPr>
        <p:txBody>
          <a:bodyPr vert="horz" wrap="square" lIns="0" tIns="0" rIns="0" bIns="0" rtlCol="0">
            <a:spAutoFit/>
          </a:bodyPr>
          <a:lstStyle/>
          <a:p>
            <a:pPr marL="12700" marR="6350" algn="just">
              <a:lnSpc>
                <a:spcPct val="100000"/>
              </a:lnSpc>
            </a:pPr>
            <a:r>
              <a:rPr spc="-5" dirty="0"/>
              <a:t>E</a:t>
            </a:r>
            <a:r>
              <a:rPr dirty="0"/>
              <a:t>l</a:t>
            </a:r>
            <a:r>
              <a:rPr spc="190" dirty="0">
                <a:latin typeface="Times New Roman"/>
                <a:cs typeface="Times New Roman"/>
              </a:rPr>
              <a:t> </a:t>
            </a:r>
            <a:r>
              <a:rPr spc="-5" dirty="0"/>
              <a:t>valo</a:t>
            </a:r>
            <a:r>
              <a:rPr dirty="0"/>
              <a:t>r</a:t>
            </a:r>
            <a:r>
              <a:rPr spc="190" dirty="0">
                <a:latin typeface="Times New Roman"/>
                <a:cs typeface="Times New Roman"/>
              </a:rPr>
              <a:t> </a:t>
            </a:r>
            <a:r>
              <a:rPr spc="-10" dirty="0"/>
              <a:t>n</a:t>
            </a:r>
            <a:r>
              <a:rPr spc="-5" dirty="0"/>
              <a:t>umeric</a:t>
            </a:r>
            <a:r>
              <a:rPr dirty="0"/>
              <a:t>o</a:t>
            </a:r>
            <a:r>
              <a:rPr spc="185" dirty="0">
                <a:latin typeface="Times New Roman"/>
                <a:cs typeface="Times New Roman"/>
              </a:rPr>
              <a:t> </a:t>
            </a:r>
            <a:r>
              <a:rPr spc="-10" dirty="0"/>
              <a:t>d</a:t>
            </a:r>
            <a:r>
              <a:rPr dirty="0"/>
              <a:t>e</a:t>
            </a:r>
            <a:r>
              <a:rPr spc="185" dirty="0">
                <a:latin typeface="Times New Roman"/>
                <a:cs typeface="Times New Roman"/>
              </a:rPr>
              <a:t> </a:t>
            </a:r>
            <a:r>
              <a:rPr spc="-5" dirty="0"/>
              <a:t>l</a:t>
            </a:r>
            <a:r>
              <a:rPr dirty="0"/>
              <a:t>a</a:t>
            </a:r>
            <a:r>
              <a:rPr spc="180" dirty="0">
                <a:latin typeface="Times New Roman"/>
                <a:cs typeface="Times New Roman"/>
              </a:rPr>
              <a:t> </a:t>
            </a:r>
            <a:r>
              <a:rPr spc="-5" dirty="0"/>
              <a:t>relacio</a:t>
            </a:r>
            <a:r>
              <a:rPr dirty="0"/>
              <a:t>n</a:t>
            </a:r>
            <a:r>
              <a:rPr spc="195" dirty="0">
                <a:latin typeface="Times New Roman"/>
                <a:cs typeface="Times New Roman"/>
              </a:rPr>
              <a:t> </a:t>
            </a:r>
            <a:r>
              <a:rPr dirty="0"/>
              <a:t>V</a:t>
            </a:r>
            <a:r>
              <a:rPr spc="175" dirty="0">
                <a:latin typeface="Times New Roman"/>
                <a:cs typeface="Times New Roman"/>
              </a:rPr>
              <a:t> </a:t>
            </a:r>
            <a:r>
              <a:rPr dirty="0"/>
              <a:t>a</a:t>
            </a:r>
            <a:r>
              <a:rPr spc="180" dirty="0">
                <a:latin typeface="Times New Roman"/>
                <a:cs typeface="Times New Roman"/>
              </a:rPr>
              <a:t> </a:t>
            </a:r>
            <a:r>
              <a:rPr spc="-5" dirty="0"/>
              <a:t>I</a:t>
            </a:r>
            <a:r>
              <a:rPr dirty="0"/>
              <a:t>,</a:t>
            </a:r>
            <a:r>
              <a:rPr spc="195" dirty="0">
                <a:latin typeface="Times New Roman"/>
                <a:cs typeface="Times New Roman"/>
              </a:rPr>
              <a:t> </a:t>
            </a:r>
            <a:r>
              <a:rPr dirty="0"/>
              <a:t>se</a:t>
            </a:r>
            <a:r>
              <a:rPr spc="185" dirty="0">
                <a:latin typeface="Times New Roman"/>
                <a:cs typeface="Times New Roman"/>
              </a:rPr>
              <a:t> </a:t>
            </a:r>
            <a:r>
              <a:rPr spc="-5" dirty="0"/>
              <a:t>muestr</a:t>
            </a:r>
            <a:r>
              <a:rPr dirty="0"/>
              <a:t>a</a:t>
            </a:r>
            <a:r>
              <a:rPr spc="190" dirty="0">
                <a:latin typeface="Times New Roman"/>
                <a:cs typeface="Times New Roman"/>
              </a:rPr>
              <a:t> </a:t>
            </a:r>
            <a:r>
              <a:rPr spc="-5" dirty="0"/>
              <a:t>como</a:t>
            </a:r>
            <a:r>
              <a:rPr spc="-5" dirty="0">
                <a:latin typeface="Times New Roman"/>
                <a:cs typeface="Times New Roman"/>
              </a:rPr>
              <a:t> </a:t>
            </a:r>
            <a:r>
              <a:rPr spc="-5" dirty="0"/>
              <a:t>un</a:t>
            </a:r>
            <a:r>
              <a:rPr dirty="0"/>
              <a:t>a</a:t>
            </a:r>
            <a:r>
              <a:rPr dirty="0">
                <a:latin typeface="Times New Roman"/>
                <a:cs typeface="Times New Roman"/>
              </a:rPr>
              <a:t> </a:t>
            </a:r>
            <a:r>
              <a:rPr spc="270" dirty="0">
                <a:latin typeface="Times New Roman"/>
                <a:cs typeface="Times New Roman"/>
              </a:rPr>
              <a:t> </a:t>
            </a:r>
            <a:r>
              <a:rPr dirty="0"/>
              <a:t>l</a:t>
            </a:r>
            <a:r>
              <a:rPr spc="-5" dirty="0"/>
              <a:t>onguitu</a:t>
            </a:r>
            <a:r>
              <a:rPr dirty="0"/>
              <a:t>d</a:t>
            </a:r>
            <a:r>
              <a:rPr dirty="0">
                <a:latin typeface="Times New Roman"/>
                <a:cs typeface="Times New Roman"/>
              </a:rPr>
              <a:t> </a:t>
            </a:r>
            <a:r>
              <a:rPr spc="265" dirty="0">
                <a:latin typeface="Times New Roman"/>
                <a:cs typeface="Times New Roman"/>
              </a:rPr>
              <a:t> </a:t>
            </a:r>
            <a:r>
              <a:rPr spc="-5" dirty="0"/>
              <a:t>d</a:t>
            </a:r>
            <a:r>
              <a:rPr dirty="0"/>
              <a:t>e</a:t>
            </a:r>
            <a:r>
              <a:rPr dirty="0">
                <a:latin typeface="Times New Roman"/>
                <a:cs typeface="Times New Roman"/>
              </a:rPr>
              <a:t> </a:t>
            </a:r>
            <a:r>
              <a:rPr spc="275" dirty="0">
                <a:latin typeface="Times New Roman"/>
                <a:cs typeface="Times New Roman"/>
              </a:rPr>
              <a:t> </a:t>
            </a:r>
            <a:r>
              <a:rPr spc="-5" dirty="0"/>
              <a:t>u</a:t>
            </a:r>
            <a:r>
              <a:rPr dirty="0"/>
              <a:t>n</a:t>
            </a:r>
            <a:r>
              <a:rPr dirty="0">
                <a:latin typeface="Times New Roman"/>
                <a:cs typeface="Times New Roman"/>
              </a:rPr>
              <a:t> </a:t>
            </a:r>
            <a:r>
              <a:rPr spc="275" dirty="0">
                <a:latin typeface="Times New Roman"/>
                <a:cs typeface="Times New Roman"/>
              </a:rPr>
              <a:t> </a:t>
            </a:r>
            <a:r>
              <a:rPr spc="-5" dirty="0"/>
              <a:t>radi</a:t>
            </a:r>
            <a:r>
              <a:rPr dirty="0"/>
              <a:t>o</a:t>
            </a:r>
            <a:r>
              <a:rPr dirty="0">
                <a:latin typeface="Times New Roman"/>
                <a:cs typeface="Times New Roman"/>
              </a:rPr>
              <a:t> </a:t>
            </a:r>
            <a:r>
              <a:rPr spc="270" dirty="0">
                <a:latin typeface="Times New Roman"/>
                <a:cs typeface="Times New Roman"/>
              </a:rPr>
              <a:t> </a:t>
            </a:r>
            <a:r>
              <a:rPr spc="-5" dirty="0"/>
              <a:t>vector</a:t>
            </a:r>
            <a:r>
              <a:rPr dirty="0"/>
              <a:t>,</a:t>
            </a:r>
            <a:r>
              <a:rPr dirty="0">
                <a:latin typeface="Times New Roman"/>
                <a:cs typeface="Times New Roman"/>
              </a:rPr>
              <a:t> </a:t>
            </a:r>
            <a:r>
              <a:rPr spc="280" dirty="0">
                <a:latin typeface="Times New Roman"/>
                <a:cs typeface="Times New Roman"/>
              </a:rPr>
              <a:t> </a:t>
            </a:r>
            <a:r>
              <a:rPr spc="-5" dirty="0"/>
              <a:t>ta</a:t>
            </a:r>
            <a:r>
              <a:rPr dirty="0"/>
              <a:t>l</a:t>
            </a:r>
            <a:r>
              <a:rPr dirty="0">
                <a:latin typeface="Times New Roman"/>
                <a:cs typeface="Times New Roman"/>
              </a:rPr>
              <a:t> </a:t>
            </a:r>
            <a:r>
              <a:rPr spc="270" dirty="0">
                <a:latin typeface="Times New Roman"/>
                <a:cs typeface="Times New Roman"/>
              </a:rPr>
              <a:t> </a:t>
            </a:r>
            <a:r>
              <a:rPr spc="-10" dirty="0"/>
              <a:t>c</a:t>
            </a:r>
            <a:r>
              <a:rPr spc="-5" dirty="0"/>
              <a:t>om</a:t>
            </a:r>
            <a:r>
              <a:rPr dirty="0"/>
              <a:t>o</a:t>
            </a:r>
            <a:r>
              <a:rPr dirty="0">
                <a:latin typeface="Times New Roman"/>
                <a:cs typeface="Times New Roman"/>
              </a:rPr>
              <a:t> </a:t>
            </a:r>
            <a:r>
              <a:rPr spc="280" dirty="0">
                <a:latin typeface="Times New Roman"/>
                <a:cs typeface="Times New Roman"/>
              </a:rPr>
              <a:t> </a:t>
            </a:r>
            <a:r>
              <a:rPr spc="-10" dirty="0"/>
              <a:t>Z</a:t>
            </a:r>
            <a:r>
              <a:rPr dirty="0"/>
              <a:t>,</a:t>
            </a:r>
            <a:r>
              <a:rPr dirty="0">
                <a:latin typeface="Times New Roman"/>
                <a:cs typeface="Times New Roman"/>
              </a:rPr>
              <a:t> </a:t>
            </a:r>
            <a:r>
              <a:rPr spc="275" dirty="0">
                <a:latin typeface="Times New Roman"/>
                <a:cs typeface="Times New Roman"/>
              </a:rPr>
              <a:t> </a:t>
            </a:r>
            <a:r>
              <a:rPr dirty="0"/>
              <a:t>y</a:t>
            </a:r>
            <a:r>
              <a:rPr dirty="0">
                <a:latin typeface="Times New Roman"/>
                <a:cs typeface="Times New Roman"/>
              </a:rPr>
              <a:t> </a:t>
            </a:r>
            <a:r>
              <a:rPr spc="280" dirty="0">
                <a:latin typeface="Times New Roman"/>
                <a:cs typeface="Times New Roman"/>
              </a:rPr>
              <a:t> </a:t>
            </a:r>
            <a:r>
              <a:rPr spc="-5" dirty="0"/>
              <a:t>el</a:t>
            </a:r>
            <a:r>
              <a:rPr spc="-5" dirty="0">
                <a:latin typeface="Times New Roman"/>
                <a:cs typeface="Times New Roman"/>
              </a:rPr>
              <a:t> </a:t>
            </a:r>
            <a:r>
              <a:rPr spc="-5" dirty="0"/>
              <a:t>angul</a:t>
            </a:r>
            <a:r>
              <a:rPr dirty="0"/>
              <a:t>o</a:t>
            </a:r>
            <a:r>
              <a:rPr dirty="0">
                <a:latin typeface="Times New Roman"/>
                <a:cs typeface="Times New Roman"/>
              </a:rPr>
              <a:t> </a:t>
            </a:r>
            <a:r>
              <a:rPr spc="35" dirty="0">
                <a:latin typeface="Times New Roman"/>
                <a:cs typeface="Times New Roman"/>
              </a:rPr>
              <a:t> </a:t>
            </a:r>
            <a:r>
              <a:rPr spc="-5" dirty="0"/>
              <a:t>d</a:t>
            </a:r>
            <a:r>
              <a:rPr dirty="0"/>
              <a:t>e</a:t>
            </a:r>
            <a:r>
              <a:rPr dirty="0">
                <a:latin typeface="Times New Roman"/>
                <a:cs typeface="Times New Roman"/>
              </a:rPr>
              <a:t> </a:t>
            </a:r>
            <a:r>
              <a:rPr spc="40" dirty="0">
                <a:latin typeface="Times New Roman"/>
                <a:cs typeface="Times New Roman"/>
              </a:rPr>
              <a:t> </a:t>
            </a:r>
            <a:r>
              <a:rPr spc="-5" dirty="0"/>
              <a:t>fas</a:t>
            </a:r>
            <a:r>
              <a:rPr dirty="0"/>
              <a:t>e</a:t>
            </a:r>
            <a:r>
              <a:rPr dirty="0">
                <a:latin typeface="Times New Roman"/>
                <a:cs typeface="Times New Roman"/>
              </a:rPr>
              <a:t> </a:t>
            </a:r>
            <a:r>
              <a:rPr spc="40" dirty="0">
                <a:latin typeface="Times New Roman"/>
                <a:cs typeface="Times New Roman"/>
              </a:rPr>
              <a:t> </a:t>
            </a:r>
            <a:r>
              <a:rPr spc="-5" dirty="0"/>
              <a:t>entr</a:t>
            </a:r>
            <a:r>
              <a:rPr dirty="0"/>
              <a:t>e</a:t>
            </a:r>
            <a:r>
              <a:rPr dirty="0">
                <a:latin typeface="Times New Roman"/>
                <a:cs typeface="Times New Roman"/>
              </a:rPr>
              <a:t> </a:t>
            </a:r>
            <a:r>
              <a:rPr spc="40" dirty="0">
                <a:latin typeface="Times New Roman"/>
                <a:cs typeface="Times New Roman"/>
              </a:rPr>
              <a:t> </a:t>
            </a:r>
            <a:r>
              <a:rPr dirty="0"/>
              <a:t>V</a:t>
            </a:r>
            <a:r>
              <a:rPr dirty="0">
                <a:latin typeface="Times New Roman"/>
                <a:cs typeface="Times New Roman"/>
              </a:rPr>
              <a:t> </a:t>
            </a:r>
            <a:r>
              <a:rPr spc="35" dirty="0">
                <a:latin typeface="Times New Roman"/>
                <a:cs typeface="Times New Roman"/>
              </a:rPr>
              <a:t> </a:t>
            </a:r>
            <a:r>
              <a:rPr dirty="0"/>
              <a:t>e</a:t>
            </a:r>
            <a:r>
              <a:rPr dirty="0">
                <a:latin typeface="Times New Roman"/>
                <a:cs typeface="Times New Roman"/>
              </a:rPr>
              <a:t> </a:t>
            </a:r>
            <a:r>
              <a:rPr spc="45" dirty="0">
                <a:latin typeface="Times New Roman"/>
                <a:cs typeface="Times New Roman"/>
              </a:rPr>
              <a:t> </a:t>
            </a:r>
            <a:r>
              <a:rPr dirty="0"/>
              <a:t>I</a:t>
            </a:r>
            <a:r>
              <a:rPr dirty="0">
                <a:latin typeface="Times New Roman"/>
                <a:cs typeface="Times New Roman"/>
              </a:rPr>
              <a:t> </a:t>
            </a:r>
            <a:r>
              <a:rPr spc="40" dirty="0">
                <a:latin typeface="Times New Roman"/>
                <a:cs typeface="Times New Roman"/>
              </a:rPr>
              <a:t> </a:t>
            </a:r>
            <a:r>
              <a:rPr spc="-5" dirty="0"/>
              <a:t>(Angul</a:t>
            </a:r>
            <a:r>
              <a:rPr dirty="0"/>
              <a:t>o</a:t>
            </a:r>
            <a:r>
              <a:rPr dirty="0">
                <a:latin typeface="Times New Roman"/>
                <a:cs typeface="Times New Roman"/>
              </a:rPr>
              <a:t> </a:t>
            </a:r>
            <a:r>
              <a:rPr spc="40" dirty="0">
                <a:latin typeface="Times New Roman"/>
                <a:cs typeface="Times New Roman"/>
              </a:rPr>
              <a:t> </a:t>
            </a:r>
            <a:r>
              <a:rPr spc="-10" dirty="0"/>
              <a:t>d</a:t>
            </a:r>
            <a:r>
              <a:rPr dirty="0"/>
              <a:t>e</a:t>
            </a:r>
            <a:r>
              <a:rPr dirty="0">
                <a:latin typeface="Times New Roman"/>
                <a:cs typeface="Times New Roman"/>
              </a:rPr>
              <a:t> </a:t>
            </a:r>
            <a:r>
              <a:rPr spc="40" dirty="0">
                <a:latin typeface="Times New Roman"/>
                <a:cs typeface="Times New Roman"/>
              </a:rPr>
              <a:t> </a:t>
            </a:r>
            <a:r>
              <a:rPr dirty="0"/>
              <a:t>I</a:t>
            </a:r>
            <a:r>
              <a:rPr spc="-5" dirty="0"/>
              <a:t>mpedancia),</a:t>
            </a:r>
            <a:r>
              <a:rPr spc="-5" dirty="0">
                <a:latin typeface="Times New Roman"/>
                <a:cs typeface="Times New Roman"/>
              </a:rPr>
              <a:t> </a:t>
            </a:r>
            <a:r>
              <a:rPr spc="-5" dirty="0"/>
              <a:t>determin</a:t>
            </a:r>
            <a:r>
              <a:rPr dirty="0"/>
              <a:t>a</a:t>
            </a:r>
            <a:r>
              <a:rPr spc="135" dirty="0">
                <a:latin typeface="Times New Roman"/>
                <a:cs typeface="Times New Roman"/>
              </a:rPr>
              <a:t> </a:t>
            </a:r>
            <a:r>
              <a:rPr spc="-5" dirty="0"/>
              <a:t>l</a:t>
            </a:r>
            <a:r>
              <a:rPr dirty="0"/>
              <a:t>a</a:t>
            </a:r>
            <a:r>
              <a:rPr spc="114" dirty="0">
                <a:latin typeface="Times New Roman"/>
                <a:cs typeface="Times New Roman"/>
              </a:rPr>
              <a:t> </a:t>
            </a:r>
            <a:r>
              <a:rPr dirty="0"/>
              <a:t>p</a:t>
            </a:r>
            <a:r>
              <a:rPr spc="-5" dirty="0"/>
              <a:t>osicio</a:t>
            </a:r>
            <a:r>
              <a:rPr dirty="0"/>
              <a:t>n</a:t>
            </a:r>
            <a:r>
              <a:rPr spc="105" dirty="0">
                <a:latin typeface="Times New Roman"/>
                <a:cs typeface="Times New Roman"/>
              </a:rPr>
              <a:t> </a:t>
            </a:r>
            <a:r>
              <a:rPr spc="-10" dirty="0"/>
              <a:t>d</a:t>
            </a:r>
            <a:r>
              <a:rPr spc="-5" dirty="0"/>
              <a:t>e</a:t>
            </a:r>
            <a:r>
              <a:rPr dirty="0"/>
              <a:t>l</a:t>
            </a:r>
            <a:r>
              <a:rPr spc="125" dirty="0">
                <a:latin typeface="Times New Roman"/>
                <a:cs typeface="Times New Roman"/>
              </a:rPr>
              <a:t> </a:t>
            </a:r>
            <a:r>
              <a:rPr spc="-5" dirty="0" smtClean="0"/>
              <a:t>vector:</a:t>
            </a:r>
            <a:endParaRPr lang="es-MX" spc="-5" dirty="0" smtClean="0"/>
          </a:p>
          <a:p>
            <a:pPr marL="0" marR="6350" indent="0" algn="just">
              <a:lnSpc>
                <a:spcPct val="100000"/>
              </a:lnSpc>
              <a:buNone/>
            </a:pPr>
            <a:endParaRPr lang="es-MX" sz="3450" spc="-5" dirty="0" smtClean="0"/>
          </a:p>
          <a:p>
            <a:pPr marL="0" marR="6350" indent="0" algn="just">
              <a:lnSpc>
                <a:spcPct val="100000"/>
              </a:lnSpc>
              <a:buNone/>
            </a:pPr>
            <a:r>
              <a:rPr lang="es-MX" sz="3450" spc="-5" dirty="0"/>
              <a:t> </a:t>
            </a:r>
            <a:r>
              <a:rPr lang="es-MX" sz="3450" spc="-5" dirty="0" smtClean="0"/>
              <a:t>              </a:t>
            </a:r>
            <a:r>
              <a:rPr sz="3450" dirty="0" smtClean="0"/>
              <a:t>Z</a:t>
            </a:r>
            <a:r>
              <a:rPr sz="3450" spc="55" dirty="0" smtClean="0">
                <a:latin typeface="Times New Roman"/>
                <a:cs typeface="Times New Roman"/>
              </a:rPr>
              <a:t> </a:t>
            </a:r>
            <a:r>
              <a:rPr sz="3450" spc="345" dirty="0">
                <a:latin typeface="Linux Libertine G"/>
                <a:cs typeface="Linux Libertine G"/>
              </a:rPr>
              <a:t>∠</a:t>
            </a:r>
            <a:r>
              <a:rPr sz="3450" spc="114" dirty="0">
                <a:latin typeface="Linux Libertine G"/>
                <a:cs typeface="Linux Libertine G"/>
              </a:rPr>
              <a:t>θ</a:t>
            </a:r>
            <a:r>
              <a:rPr sz="3450" spc="-50" dirty="0">
                <a:latin typeface="Linux Libertine G"/>
                <a:cs typeface="Linux Libertine G"/>
              </a:rPr>
              <a:t> </a:t>
            </a:r>
            <a:r>
              <a:rPr sz="3450" dirty="0">
                <a:latin typeface="Linux Libertine G"/>
                <a:cs typeface="Linux Libertine G"/>
              </a:rPr>
              <a:t>=</a:t>
            </a:r>
            <a:r>
              <a:rPr sz="3450" spc="-30" dirty="0">
                <a:latin typeface="Linux Libertine G"/>
                <a:cs typeface="Linux Libertine G"/>
              </a:rPr>
              <a:t> </a:t>
            </a:r>
            <a:r>
              <a:rPr sz="5175" spc="52" baseline="37037" dirty="0"/>
              <a:t>V</a:t>
            </a:r>
            <a:r>
              <a:rPr sz="5175" spc="517" baseline="37037" dirty="0">
                <a:latin typeface="Linux Libertine G"/>
                <a:cs typeface="Linux Libertine G"/>
              </a:rPr>
              <a:t>∠</a:t>
            </a:r>
            <a:r>
              <a:rPr sz="5175" spc="-367" baseline="37037" dirty="0">
                <a:latin typeface="Linux Libertine G"/>
                <a:cs typeface="Linux Libertine G"/>
              </a:rPr>
              <a:t>φ</a:t>
            </a:r>
            <a:endParaRPr sz="5175" baseline="37037" dirty="0">
              <a:latin typeface="Linux Libertine G"/>
              <a:cs typeface="Linux Libertine G"/>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13</a:t>
            </a:fld>
            <a:endParaRPr lang="en-US"/>
          </a:p>
        </p:txBody>
      </p:sp>
      <p:sp>
        <p:nvSpPr>
          <p:cNvPr id="5" name="object 5"/>
          <p:cNvSpPr/>
          <p:nvPr/>
        </p:nvSpPr>
        <p:spPr>
          <a:xfrm>
            <a:off x="3973820" y="3657600"/>
            <a:ext cx="848360" cy="0"/>
          </a:xfrm>
          <a:custGeom>
            <a:avLst/>
            <a:gdLst/>
            <a:ahLst/>
            <a:cxnLst/>
            <a:rect l="l" t="t" r="r" b="b"/>
            <a:pathLst>
              <a:path w="848360">
                <a:moveTo>
                  <a:pt x="0" y="0"/>
                </a:moveTo>
                <a:lnTo>
                  <a:pt x="848105" y="0"/>
                </a:lnTo>
              </a:path>
            </a:pathLst>
          </a:custGeom>
          <a:ln w="3175">
            <a:solidFill>
              <a:srgbClr val="000000"/>
            </a:solidFill>
          </a:ln>
        </p:spPr>
        <p:txBody>
          <a:bodyPr wrap="square" lIns="0" tIns="0" rIns="0" bIns="0" rtlCol="0">
            <a:spAutoFit/>
          </a:bodyPr>
          <a:lstStyle/>
          <a:p>
            <a:endParaRPr/>
          </a:p>
        </p:txBody>
      </p:sp>
      <p:sp>
        <p:nvSpPr>
          <p:cNvPr id="7" name="object 7"/>
          <p:cNvSpPr txBox="1"/>
          <p:nvPr/>
        </p:nvSpPr>
        <p:spPr>
          <a:xfrm>
            <a:off x="330200" y="4886860"/>
            <a:ext cx="8483600" cy="1600835"/>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Y</a:t>
            </a:r>
            <a:r>
              <a:rPr sz="2600" dirty="0">
                <a:latin typeface="Comic Sans MS"/>
                <a:cs typeface="Comic Sans MS"/>
              </a:rPr>
              <a:t>a</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funcionamient</a:t>
            </a:r>
            <a:r>
              <a:rPr sz="2600" dirty="0">
                <a:latin typeface="Comic Sans MS"/>
                <a:cs typeface="Comic Sans MS"/>
              </a:rPr>
              <a:t>o</a:t>
            </a:r>
            <a:r>
              <a:rPr sz="2600" dirty="0">
                <a:latin typeface="Times New Roman"/>
                <a:cs typeface="Times New Roman"/>
              </a:rPr>
              <a:t> </a:t>
            </a:r>
            <a:r>
              <a:rPr sz="2600" spc="-18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dirty="0">
                <a:latin typeface="Times New Roman"/>
                <a:cs typeface="Times New Roman"/>
              </a:rPr>
              <a:t> </a:t>
            </a:r>
            <a:r>
              <a:rPr sz="2600" spc="-19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95" dirty="0">
                <a:latin typeface="Times New Roman"/>
                <a:cs typeface="Times New Roman"/>
              </a:rPr>
              <a:t> </a:t>
            </a:r>
            <a:r>
              <a:rPr sz="2600" dirty="0">
                <a:latin typeface="Comic Sans MS"/>
                <a:cs typeface="Comic Sans MS"/>
              </a:rPr>
              <a:t>i</a:t>
            </a:r>
            <a:r>
              <a:rPr sz="2600" spc="-5" dirty="0">
                <a:latin typeface="Comic Sans MS"/>
                <a:cs typeface="Comic Sans MS"/>
              </a:rPr>
              <a:t>mpedancia</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practic</a:t>
            </a:r>
            <a:r>
              <a:rPr sz="2600" dirty="0">
                <a:latin typeface="Comic Sans MS"/>
                <a:cs typeface="Comic Sans MS"/>
              </a:rPr>
              <a:t>a</a:t>
            </a:r>
            <a:r>
              <a:rPr sz="2600" dirty="0">
                <a:latin typeface="Times New Roman"/>
                <a:cs typeface="Times New Roman"/>
              </a:rPr>
              <a:t> </a:t>
            </a:r>
            <a:r>
              <a:rPr sz="2600" spc="40" dirty="0">
                <a:latin typeface="Times New Roman"/>
                <a:cs typeface="Times New Roman"/>
              </a:rPr>
              <a:t> </a:t>
            </a:r>
            <a:r>
              <a:rPr sz="2600" dirty="0">
                <a:latin typeface="Comic Sans MS"/>
                <a:cs typeface="Comic Sans MS"/>
              </a:rPr>
              <a:t>o</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realment</a:t>
            </a:r>
            <a:r>
              <a:rPr sz="2600" dirty="0">
                <a:latin typeface="Comic Sans MS"/>
                <a:cs typeface="Comic Sans MS"/>
              </a:rPr>
              <a:t>e</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independient</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angul</a:t>
            </a:r>
            <a:r>
              <a:rPr sz="2600" dirty="0">
                <a:latin typeface="Comic Sans MS"/>
                <a:cs typeface="Comic Sans MS"/>
              </a:rPr>
              <a:t>o</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fas</a:t>
            </a:r>
            <a:r>
              <a:rPr sz="2600" dirty="0">
                <a:latin typeface="Comic Sans MS"/>
                <a:cs typeface="Comic Sans MS"/>
              </a:rPr>
              <a:t>e</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entr</a:t>
            </a:r>
            <a:r>
              <a:rPr sz="2600" dirty="0">
                <a:latin typeface="Comic Sans MS"/>
                <a:cs typeface="Comic Sans MS"/>
              </a:rPr>
              <a:t>e</a:t>
            </a:r>
            <a:r>
              <a:rPr sz="2600" dirty="0">
                <a:latin typeface="Times New Roman"/>
                <a:cs typeface="Times New Roman"/>
              </a:rPr>
              <a:t> </a:t>
            </a:r>
            <a:r>
              <a:rPr sz="2600" spc="-190" dirty="0">
                <a:latin typeface="Times New Roman"/>
                <a:cs typeface="Times New Roman"/>
              </a:rPr>
              <a:t> </a:t>
            </a:r>
            <a:r>
              <a:rPr sz="2600" dirty="0">
                <a:latin typeface="Comic Sans MS"/>
                <a:cs typeface="Comic Sans MS"/>
              </a:rPr>
              <a:t>V</a:t>
            </a:r>
            <a:r>
              <a:rPr sz="2600" dirty="0">
                <a:latin typeface="Times New Roman"/>
                <a:cs typeface="Times New Roman"/>
              </a:rPr>
              <a:t> </a:t>
            </a:r>
            <a:r>
              <a:rPr sz="2600" spc="-180" dirty="0">
                <a:latin typeface="Times New Roman"/>
                <a:cs typeface="Times New Roman"/>
              </a:rPr>
              <a:t> </a:t>
            </a:r>
            <a:r>
              <a:rPr sz="2600" dirty="0">
                <a:latin typeface="Comic Sans MS"/>
                <a:cs typeface="Comic Sans MS"/>
              </a:rPr>
              <a:t>e</a:t>
            </a:r>
            <a:r>
              <a:rPr sz="2600" dirty="0">
                <a:latin typeface="Times New Roman"/>
                <a:cs typeface="Times New Roman"/>
              </a:rPr>
              <a:t> </a:t>
            </a:r>
            <a:r>
              <a:rPr sz="2600" spc="-185" dirty="0">
                <a:latin typeface="Times New Roman"/>
                <a:cs typeface="Times New Roman"/>
              </a:rPr>
              <a:t> </a:t>
            </a:r>
            <a:r>
              <a:rPr sz="2600" dirty="0">
                <a:latin typeface="Comic Sans MS"/>
                <a:cs typeface="Comic Sans MS"/>
              </a:rPr>
              <a:t>I,</a:t>
            </a:r>
            <a:r>
              <a:rPr sz="2600" dirty="0">
                <a:latin typeface="Times New Roman"/>
                <a:cs typeface="Times New Roman"/>
              </a:rPr>
              <a:t> </a:t>
            </a:r>
            <a:r>
              <a:rPr sz="2600" spc="-175"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caracteristic</a:t>
            </a:r>
            <a:r>
              <a:rPr sz="2600" dirty="0">
                <a:latin typeface="Comic Sans MS"/>
                <a:cs typeface="Comic Sans MS"/>
              </a:rPr>
              <a:t>a</a:t>
            </a:r>
            <a:r>
              <a:rPr sz="2600" dirty="0">
                <a:latin typeface="Times New Roman"/>
                <a:cs typeface="Times New Roman"/>
              </a:rPr>
              <a:t> </a:t>
            </a:r>
            <a:r>
              <a:rPr sz="2600" spc="-19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80" dirty="0">
                <a:latin typeface="Times New Roman"/>
                <a:cs typeface="Times New Roman"/>
              </a:rPr>
              <a:t> </a:t>
            </a:r>
            <a:r>
              <a:rPr sz="2600" dirty="0">
                <a:latin typeface="Comic Sans MS"/>
                <a:cs typeface="Comic Sans MS"/>
              </a:rPr>
              <a:t>f</a:t>
            </a:r>
            <a:r>
              <a:rPr sz="2600" spc="-5" dirty="0">
                <a:latin typeface="Comic Sans MS"/>
                <a:cs typeface="Comic Sans MS"/>
              </a:rPr>
              <a:t>uncionamiento</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circul</a:t>
            </a:r>
            <a:r>
              <a:rPr sz="2600" dirty="0">
                <a:latin typeface="Comic Sans MS"/>
                <a:cs typeface="Comic Sans MS"/>
              </a:rPr>
              <a:t>o</a:t>
            </a:r>
            <a:r>
              <a:rPr sz="2600" spc="120" dirty="0">
                <a:latin typeface="Times New Roman"/>
                <a:cs typeface="Times New Roman"/>
              </a:rPr>
              <a:t> </a:t>
            </a:r>
            <a:r>
              <a:rPr sz="2600" spc="-10" dirty="0">
                <a:latin typeface="Comic Sans MS"/>
                <a:cs typeface="Comic Sans MS"/>
              </a:rPr>
              <a:t>c</a:t>
            </a:r>
            <a:r>
              <a:rPr sz="2600" spc="-5" dirty="0">
                <a:latin typeface="Comic Sans MS"/>
                <a:cs typeface="Comic Sans MS"/>
              </a:rPr>
              <a:t>o</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centr</a:t>
            </a:r>
            <a:r>
              <a:rPr sz="2600" dirty="0">
                <a:latin typeface="Comic Sans MS"/>
                <a:cs typeface="Comic Sans MS"/>
              </a:rPr>
              <a:t>o</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origen.</a:t>
            </a:r>
            <a:endParaRPr sz="2600" dirty="0">
              <a:latin typeface="Comic Sans MS"/>
              <a:cs typeface="Comic Sans MS"/>
            </a:endParaRPr>
          </a:p>
        </p:txBody>
      </p:sp>
      <p:sp>
        <p:nvSpPr>
          <p:cNvPr id="8" name="object 8"/>
          <p:cNvSpPr txBox="1"/>
          <p:nvPr/>
        </p:nvSpPr>
        <p:spPr>
          <a:xfrm>
            <a:off x="3894413" y="3705176"/>
            <a:ext cx="873760" cy="543560"/>
          </a:xfrm>
          <a:prstGeom prst="rect">
            <a:avLst/>
          </a:prstGeom>
        </p:spPr>
        <p:txBody>
          <a:bodyPr vert="horz" wrap="square" lIns="0" tIns="0" rIns="0" bIns="0" rtlCol="0">
            <a:spAutoFit/>
          </a:bodyPr>
          <a:lstStyle/>
          <a:p>
            <a:pPr marL="12700">
              <a:lnSpc>
                <a:spcPct val="100000"/>
              </a:lnSpc>
            </a:pPr>
            <a:r>
              <a:rPr sz="3450" spc="10" dirty="0">
                <a:latin typeface="Comic Sans MS"/>
                <a:cs typeface="Comic Sans MS"/>
              </a:rPr>
              <a:t>I</a:t>
            </a:r>
            <a:r>
              <a:rPr sz="3450" spc="350" dirty="0">
                <a:latin typeface="Linux Libertine G"/>
                <a:cs typeface="Linux Libertine G"/>
              </a:rPr>
              <a:t>∠</a:t>
            </a:r>
            <a:r>
              <a:rPr sz="3450" spc="80" dirty="0">
                <a:latin typeface="Linux Libertine G"/>
                <a:cs typeface="Linux Libertine G"/>
              </a:rPr>
              <a:t>ϕ</a:t>
            </a:r>
            <a:endParaRPr sz="3450" dirty="0">
              <a:latin typeface="Linux Libertine G"/>
              <a:cs typeface="Linux Libertine G"/>
            </a:endParaRPr>
          </a:p>
        </p:txBody>
      </p:sp>
      <p:sp>
        <p:nvSpPr>
          <p:cNvPr id="9" name="object 9"/>
          <p:cNvSpPr/>
          <p:nvPr/>
        </p:nvSpPr>
        <p:spPr>
          <a:xfrm>
            <a:off x="2286000" y="3076956"/>
            <a:ext cx="2772000" cy="1404000"/>
          </a:xfrm>
          <a:custGeom>
            <a:avLst/>
            <a:gdLst/>
            <a:ahLst/>
            <a:cxnLst/>
            <a:rect l="l" t="t" r="r" b="b"/>
            <a:pathLst>
              <a:path w="2647950" h="1376679">
                <a:moveTo>
                  <a:pt x="2647949" y="0"/>
                </a:moveTo>
                <a:lnTo>
                  <a:pt x="0" y="0"/>
                </a:lnTo>
                <a:lnTo>
                  <a:pt x="0" y="1376171"/>
                </a:lnTo>
                <a:lnTo>
                  <a:pt x="2647949" y="1376171"/>
                </a:lnTo>
                <a:lnTo>
                  <a:pt x="2647949" y="1338071"/>
                </a:lnTo>
                <a:lnTo>
                  <a:pt x="76199" y="1338071"/>
                </a:lnTo>
                <a:lnTo>
                  <a:pt x="38099" y="1299971"/>
                </a:lnTo>
                <a:lnTo>
                  <a:pt x="76199" y="1299971"/>
                </a:lnTo>
                <a:lnTo>
                  <a:pt x="76199" y="76199"/>
                </a:lnTo>
                <a:lnTo>
                  <a:pt x="38099" y="76199"/>
                </a:lnTo>
                <a:lnTo>
                  <a:pt x="76199" y="38099"/>
                </a:lnTo>
                <a:lnTo>
                  <a:pt x="2647949" y="38099"/>
                </a:lnTo>
                <a:lnTo>
                  <a:pt x="2647949" y="0"/>
                </a:lnTo>
                <a:close/>
              </a:path>
              <a:path w="2647950" h="1376679">
                <a:moveTo>
                  <a:pt x="76199" y="1299971"/>
                </a:moveTo>
                <a:lnTo>
                  <a:pt x="38099" y="1299971"/>
                </a:lnTo>
                <a:lnTo>
                  <a:pt x="76199" y="1338071"/>
                </a:lnTo>
                <a:lnTo>
                  <a:pt x="76199" y="1299971"/>
                </a:lnTo>
                <a:close/>
              </a:path>
              <a:path w="2647950" h="1376679">
                <a:moveTo>
                  <a:pt x="2571749" y="1299971"/>
                </a:moveTo>
                <a:lnTo>
                  <a:pt x="76199" y="1299971"/>
                </a:lnTo>
                <a:lnTo>
                  <a:pt x="76199" y="1338071"/>
                </a:lnTo>
                <a:lnTo>
                  <a:pt x="2571749" y="1338071"/>
                </a:lnTo>
                <a:lnTo>
                  <a:pt x="2571749" y="1299971"/>
                </a:lnTo>
                <a:close/>
              </a:path>
              <a:path w="2647950" h="1376679">
                <a:moveTo>
                  <a:pt x="2571749" y="38099"/>
                </a:moveTo>
                <a:lnTo>
                  <a:pt x="2571749" y="1338071"/>
                </a:lnTo>
                <a:lnTo>
                  <a:pt x="2609849" y="1299971"/>
                </a:lnTo>
                <a:lnTo>
                  <a:pt x="2647949" y="1299971"/>
                </a:lnTo>
                <a:lnTo>
                  <a:pt x="2647949" y="76199"/>
                </a:lnTo>
                <a:lnTo>
                  <a:pt x="2609849" y="76199"/>
                </a:lnTo>
                <a:lnTo>
                  <a:pt x="2571749" y="38099"/>
                </a:lnTo>
                <a:close/>
              </a:path>
              <a:path w="2647950" h="1376679">
                <a:moveTo>
                  <a:pt x="2647949" y="1299971"/>
                </a:moveTo>
                <a:lnTo>
                  <a:pt x="2609849" y="1299971"/>
                </a:lnTo>
                <a:lnTo>
                  <a:pt x="2571749" y="1338071"/>
                </a:lnTo>
                <a:lnTo>
                  <a:pt x="2647949" y="1338071"/>
                </a:lnTo>
                <a:lnTo>
                  <a:pt x="2647949" y="1299971"/>
                </a:lnTo>
                <a:close/>
              </a:path>
              <a:path w="2647950" h="1376679">
                <a:moveTo>
                  <a:pt x="76199" y="38099"/>
                </a:moveTo>
                <a:lnTo>
                  <a:pt x="38099" y="76199"/>
                </a:lnTo>
                <a:lnTo>
                  <a:pt x="76199" y="76199"/>
                </a:lnTo>
                <a:lnTo>
                  <a:pt x="76199" y="38099"/>
                </a:lnTo>
                <a:close/>
              </a:path>
              <a:path w="2647950" h="1376679">
                <a:moveTo>
                  <a:pt x="2571749" y="38099"/>
                </a:moveTo>
                <a:lnTo>
                  <a:pt x="76199" y="38099"/>
                </a:lnTo>
                <a:lnTo>
                  <a:pt x="76199" y="76199"/>
                </a:lnTo>
                <a:lnTo>
                  <a:pt x="2571749" y="76199"/>
                </a:lnTo>
                <a:lnTo>
                  <a:pt x="2571749" y="38099"/>
                </a:lnTo>
                <a:close/>
              </a:path>
              <a:path w="2647950" h="1376679">
                <a:moveTo>
                  <a:pt x="2647949" y="38099"/>
                </a:moveTo>
                <a:lnTo>
                  <a:pt x="2571749" y="38099"/>
                </a:lnTo>
                <a:lnTo>
                  <a:pt x="2609849" y="76199"/>
                </a:lnTo>
                <a:lnTo>
                  <a:pt x="2647949" y="76199"/>
                </a:lnTo>
                <a:lnTo>
                  <a:pt x="2647949" y="38099"/>
                </a:lnTo>
                <a:close/>
              </a:path>
            </a:pathLst>
          </a:custGeom>
          <a:solidFill>
            <a:srgbClr val="FF0000"/>
          </a:solidFill>
        </p:spPr>
        <p:txBody>
          <a:bodyPr wrap="square" lIns="0" tIns="0" rIns="0" bIns="0" rtlCol="0">
            <a:spAutoFit/>
          </a:bodyPr>
          <a:lstStyle/>
          <a:p>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2858135" cy="1204595"/>
          </a:xfrm>
          <a:prstGeom prst="rect">
            <a:avLst/>
          </a:prstGeom>
        </p:spPr>
        <p:txBody>
          <a:bodyPr vert="horz" wrap="square" lIns="0" tIns="0" rIns="0" bIns="0" rtlCol="0">
            <a:spAutoFit/>
          </a:bodyPr>
          <a:lstStyle/>
          <a:p>
            <a:pPr marL="12700" marR="6350">
              <a:lnSpc>
                <a:spcPct val="100000"/>
              </a:lnSpc>
              <a:tabLst>
                <a:tab pos="887094" algn="l"/>
                <a:tab pos="2103120" algn="l"/>
                <a:tab pos="2503170" algn="l"/>
              </a:tabLst>
            </a:pP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f</a:t>
            </a:r>
            <a:r>
              <a:rPr sz="2600" dirty="0">
                <a:latin typeface="Comic Sans MS"/>
                <a:cs typeface="Comic Sans MS"/>
              </a:rPr>
              <a:t>or</a:t>
            </a:r>
            <a:r>
              <a:rPr sz="2600" spc="-10" dirty="0">
                <a:latin typeface="Comic Sans MS"/>
                <a:cs typeface="Comic Sans MS"/>
              </a:rPr>
              <a:t>m</a:t>
            </a:r>
            <a:r>
              <a:rPr sz="2600" dirty="0">
                <a:latin typeface="Comic Sans MS"/>
                <a:cs typeface="Comic Sans MS"/>
              </a:rPr>
              <a:t>a</a:t>
            </a:r>
            <a:r>
              <a:rPr sz="2600" dirty="0">
                <a:latin typeface="Times New Roman"/>
                <a:cs typeface="Times New Roman"/>
              </a:rPr>
              <a:t>	</a:t>
            </a:r>
            <a:r>
              <a:rPr sz="2600" spc="-10" dirty="0">
                <a:latin typeface="Comic Sans MS"/>
                <a:cs typeface="Comic Sans MS"/>
              </a:rPr>
              <a:t>u</a:t>
            </a:r>
            <a:r>
              <a:rPr sz="2600" spc="-5" dirty="0">
                <a:latin typeface="Comic Sans MS"/>
                <a:cs typeface="Comic Sans MS"/>
              </a:rPr>
              <a:t>ti</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funcionamiento</a:t>
            </a:r>
            <a:r>
              <a:rPr sz="2600" spc="-5" dirty="0">
                <a:latin typeface="Times New Roman"/>
                <a:cs typeface="Times New Roman"/>
              </a:rPr>
              <a:t> </a:t>
            </a:r>
            <a:r>
              <a:rPr sz="2600" spc="-5" dirty="0">
                <a:latin typeface="Comic Sans MS"/>
                <a:cs typeface="Comic Sans MS"/>
              </a:rPr>
              <a:t>(Impedancia)</a:t>
            </a:r>
            <a:r>
              <a:rPr sz="2600" dirty="0">
                <a:latin typeface="Comic Sans MS"/>
                <a:cs typeface="Comic Sans MS"/>
              </a:rPr>
              <a:t>,</a:t>
            </a:r>
            <a:r>
              <a:rPr sz="2600" dirty="0">
                <a:latin typeface="Times New Roman"/>
                <a:cs typeface="Times New Roman"/>
              </a:rPr>
              <a:t>	</a:t>
            </a:r>
            <a:r>
              <a:rPr sz="2600" spc="-5" dirty="0">
                <a:latin typeface="Comic Sans MS"/>
                <a:cs typeface="Comic Sans MS"/>
              </a:rPr>
              <a:t>es</a:t>
            </a:r>
            <a:endParaRPr sz="2600">
              <a:latin typeface="Comic Sans MS"/>
              <a:cs typeface="Comic Sans MS"/>
            </a:endParaRPr>
          </a:p>
        </p:txBody>
      </p:sp>
      <p:sp>
        <p:nvSpPr>
          <p:cNvPr id="7" name="object 7"/>
          <p:cNvSpPr txBox="1"/>
          <p:nvPr/>
        </p:nvSpPr>
        <p:spPr>
          <a:xfrm>
            <a:off x="3220957" y="1162553"/>
            <a:ext cx="1921510" cy="808355"/>
          </a:xfrm>
          <a:prstGeom prst="rect">
            <a:avLst/>
          </a:prstGeom>
        </p:spPr>
        <p:txBody>
          <a:bodyPr vert="horz" wrap="square" lIns="0" tIns="0" rIns="0" bIns="0" rtlCol="0">
            <a:spAutoFit/>
          </a:bodyPr>
          <a:lstStyle/>
          <a:p>
            <a:pPr marL="55880" marR="6350" indent="-43815">
              <a:lnSpc>
                <a:spcPct val="100000"/>
              </a:lnSpc>
              <a:tabLst>
                <a:tab pos="676275" algn="l"/>
              </a:tabLst>
            </a:pP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0" dirty="0">
                <a:latin typeface="Comic Sans MS"/>
                <a:cs typeface="Comic Sans MS"/>
              </a:rPr>
              <a:t>m</a:t>
            </a:r>
            <a:r>
              <a:rPr sz="2600" dirty="0">
                <a:latin typeface="Comic Sans MS"/>
                <a:cs typeface="Comic Sans MS"/>
              </a:rPr>
              <a:t>o</a:t>
            </a:r>
            <a:r>
              <a:rPr sz="2600" spc="-5" dirty="0">
                <a:latin typeface="Comic Sans MS"/>
                <a:cs typeface="Comic Sans MS"/>
              </a:rPr>
              <a:t>stra</a:t>
            </a:r>
            <a:r>
              <a:rPr sz="2600" dirty="0">
                <a:latin typeface="Comic Sans MS"/>
                <a:cs typeface="Comic Sans MS"/>
              </a:rPr>
              <a:t>r</a:t>
            </a:r>
            <a:r>
              <a:rPr sz="2600" dirty="0">
                <a:latin typeface="Times New Roman"/>
                <a:cs typeface="Times New Roman"/>
              </a:rPr>
              <a:t> </a:t>
            </a:r>
            <a:r>
              <a:rPr sz="2600" spc="-5" dirty="0">
                <a:latin typeface="Comic Sans MS"/>
                <a:cs typeface="Comic Sans MS"/>
              </a:rPr>
              <a:t>del</a:t>
            </a:r>
            <a:endParaRPr sz="2600">
              <a:latin typeface="Comic Sans MS"/>
              <a:cs typeface="Comic Sans MS"/>
            </a:endParaRPr>
          </a:p>
        </p:txBody>
      </p:sp>
      <p:sp>
        <p:nvSpPr>
          <p:cNvPr id="8" name="object 8"/>
          <p:cNvSpPr txBox="1"/>
          <p:nvPr/>
        </p:nvSpPr>
        <p:spPr>
          <a:xfrm>
            <a:off x="5406474" y="1162553"/>
            <a:ext cx="3408045" cy="412115"/>
          </a:xfrm>
          <a:prstGeom prst="rect">
            <a:avLst/>
          </a:prstGeom>
        </p:spPr>
        <p:txBody>
          <a:bodyPr vert="horz" wrap="square" lIns="0" tIns="0" rIns="0" bIns="0" rtlCol="0">
            <a:spAutoFit/>
          </a:bodyPr>
          <a:lstStyle/>
          <a:p>
            <a:pPr marL="12700">
              <a:lnSpc>
                <a:spcPct val="100000"/>
              </a:lnSpc>
              <a:tabLst>
                <a:tab pos="561975" algn="l"/>
                <a:tab pos="3020060" algn="l"/>
              </a:tabLst>
            </a:pPr>
            <a:r>
              <a:rPr sz="2600" dirty="0">
                <a:latin typeface="Comic Sans MS"/>
                <a:cs typeface="Comic Sans MS"/>
              </a:rPr>
              <a:t>la</a:t>
            </a:r>
            <a:r>
              <a:rPr sz="2600" dirty="0">
                <a:latin typeface="Times New Roman"/>
                <a:cs typeface="Times New Roman"/>
              </a:rPr>
              <a:t>	</a:t>
            </a:r>
            <a:r>
              <a:rPr sz="2600" spc="-5" dirty="0">
                <a:latin typeface="Comic Sans MS"/>
                <a:cs typeface="Comic Sans MS"/>
              </a:rPr>
              <a:t>car</a:t>
            </a:r>
            <a:r>
              <a:rPr sz="2600" dirty="0">
                <a:latin typeface="Comic Sans MS"/>
                <a:cs typeface="Comic Sans MS"/>
              </a:rPr>
              <a:t>a</a:t>
            </a:r>
            <a:r>
              <a:rPr sz="2600" spc="-5" dirty="0">
                <a:latin typeface="Comic Sans MS"/>
                <a:cs typeface="Comic Sans MS"/>
              </a:rPr>
              <a:t>cteristic</a:t>
            </a:r>
            <a:r>
              <a:rPr sz="2600" dirty="0">
                <a:latin typeface="Comic Sans MS"/>
                <a:cs typeface="Comic Sans MS"/>
              </a:rPr>
              <a:t>a</a:t>
            </a:r>
            <a:r>
              <a:rPr sz="2600" dirty="0">
                <a:latin typeface="Times New Roman"/>
                <a:cs typeface="Times New Roman"/>
              </a:rPr>
              <a:t>	</a:t>
            </a:r>
            <a:r>
              <a:rPr sz="2600" spc="-10" dirty="0">
                <a:latin typeface="Comic Sans MS"/>
                <a:cs typeface="Comic Sans MS"/>
              </a:rPr>
              <a:t>d</a:t>
            </a:r>
            <a:r>
              <a:rPr sz="2600" dirty="0">
                <a:latin typeface="Comic Sans MS"/>
                <a:cs typeface="Comic Sans MS"/>
              </a:rPr>
              <a:t>e</a:t>
            </a:r>
            <a:endParaRPr sz="2600">
              <a:latin typeface="Comic Sans MS"/>
              <a:cs typeface="Comic Sans MS"/>
            </a:endParaRPr>
          </a:p>
        </p:txBody>
      </p:sp>
      <p:sp>
        <p:nvSpPr>
          <p:cNvPr id="9" name="object 9"/>
          <p:cNvSpPr txBox="1"/>
          <p:nvPr/>
        </p:nvSpPr>
        <p:spPr>
          <a:xfrm>
            <a:off x="4344679" y="1558651"/>
            <a:ext cx="1489710"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relevador</a:t>
            </a:r>
            <a:endParaRPr sz="2600">
              <a:latin typeface="Comic Sans MS"/>
              <a:cs typeface="Comic Sans MS"/>
            </a:endParaRPr>
          </a:p>
        </p:txBody>
      </p:sp>
      <p:sp>
        <p:nvSpPr>
          <p:cNvPr id="10" name="object 10"/>
          <p:cNvSpPr txBox="1"/>
          <p:nvPr/>
        </p:nvSpPr>
        <p:spPr>
          <a:xfrm>
            <a:off x="6423785" y="1558651"/>
            <a:ext cx="400050"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de</a:t>
            </a:r>
            <a:endParaRPr sz="2600">
              <a:latin typeface="Comic Sans MS"/>
              <a:cs typeface="Comic Sans MS"/>
            </a:endParaRPr>
          </a:p>
        </p:txBody>
      </p:sp>
      <p:sp>
        <p:nvSpPr>
          <p:cNvPr id="11" name="object 11"/>
          <p:cNvSpPr txBox="1"/>
          <p:nvPr/>
        </p:nvSpPr>
        <p:spPr>
          <a:xfrm>
            <a:off x="7413911" y="1558651"/>
            <a:ext cx="1398270"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distancia</a:t>
            </a:r>
            <a:endParaRPr sz="2600">
              <a:latin typeface="Comic Sans MS"/>
              <a:cs typeface="Comic Sans MS"/>
            </a:endParaRPr>
          </a:p>
        </p:txBody>
      </p:sp>
      <p:sp>
        <p:nvSpPr>
          <p:cNvPr id="12" name="object 12"/>
          <p:cNvSpPr txBox="1"/>
          <p:nvPr/>
        </p:nvSpPr>
        <p:spPr>
          <a:xfrm>
            <a:off x="3561856" y="1954760"/>
            <a:ext cx="1830705" cy="412115"/>
          </a:xfrm>
          <a:prstGeom prst="rect">
            <a:avLst/>
          </a:prstGeom>
        </p:spPr>
        <p:txBody>
          <a:bodyPr vert="horz" wrap="square" lIns="0" tIns="0" rIns="0" bIns="0" rtlCol="0">
            <a:spAutoFit/>
          </a:bodyPr>
          <a:lstStyle/>
          <a:p>
            <a:pPr marL="12700">
              <a:lnSpc>
                <a:spcPct val="100000"/>
              </a:lnSpc>
              <a:tabLst>
                <a:tab pos="920750" algn="l"/>
              </a:tabLst>
            </a:pP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5" dirty="0">
                <a:latin typeface="Comic Sans MS"/>
                <a:cs typeface="Comic Sans MS"/>
              </a:rPr>
              <a:t>medio</a:t>
            </a:r>
            <a:endParaRPr sz="2600">
              <a:latin typeface="Comic Sans MS"/>
              <a:cs typeface="Comic Sans MS"/>
            </a:endParaRPr>
          </a:p>
        </p:txBody>
      </p:sp>
      <p:sp>
        <p:nvSpPr>
          <p:cNvPr id="13" name="object 13"/>
          <p:cNvSpPr txBox="1"/>
          <p:nvPr/>
        </p:nvSpPr>
        <p:spPr>
          <a:xfrm>
            <a:off x="5766490" y="1954760"/>
            <a:ext cx="3046095" cy="412115"/>
          </a:xfrm>
          <a:prstGeom prst="rect">
            <a:avLst/>
          </a:prstGeom>
        </p:spPr>
        <p:txBody>
          <a:bodyPr vert="horz" wrap="square" lIns="0" tIns="0" rIns="0" bIns="0" rtlCol="0">
            <a:spAutoFit/>
          </a:bodyPr>
          <a:lstStyle/>
          <a:p>
            <a:pPr marL="12700">
              <a:lnSpc>
                <a:spcPct val="100000"/>
              </a:lnSpc>
              <a:tabLst>
                <a:tab pos="876935" algn="l"/>
                <a:tab pos="2658110" algn="l"/>
              </a:tabLst>
            </a:pP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diagram</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de</a:t>
            </a:r>
            <a:endParaRPr sz="2600">
              <a:latin typeface="Comic Sans MS"/>
              <a:cs typeface="Comic Sans MS"/>
            </a:endParaRPr>
          </a:p>
        </p:txBody>
      </p:sp>
      <p:sp>
        <p:nvSpPr>
          <p:cNvPr id="14" name="object 14"/>
          <p:cNvSpPr txBox="1"/>
          <p:nvPr/>
        </p:nvSpPr>
        <p:spPr>
          <a:xfrm>
            <a:off x="330200" y="2351274"/>
            <a:ext cx="3803015" cy="412115"/>
          </a:xfrm>
          <a:prstGeom prst="rect">
            <a:avLst/>
          </a:prstGeom>
        </p:spPr>
        <p:txBody>
          <a:bodyPr vert="horz" wrap="square" lIns="0" tIns="0" rIns="0" bIns="0" rtlCol="0">
            <a:spAutoFit/>
          </a:bodyPr>
          <a:lstStyle/>
          <a:p>
            <a:pPr marL="12700">
              <a:lnSpc>
                <a:spcPct val="100000"/>
              </a:lnSpc>
            </a:pPr>
            <a:r>
              <a:rPr sz="2600" b="1" spc="-20" dirty="0">
                <a:latin typeface="Comic Sans MS"/>
                <a:cs typeface="Comic Sans MS"/>
              </a:rPr>
              <a:t>Impedanci</a:t>
            </a:r>
            <a:r>
              <a:rPr sz="2600" b="1" spc="-15" dirty="0">
                <a:latin typeface="Comic Sans MS"/>
                <a:cs typeface="Comic Sans MS"/>
              </a:rPr>
              <a:t>a</a:t>
            </a:r>
            <a:r>
              <a:rPr sz="2600" b="1" spc="150" dirty="0">
                <a:latin typeface="Times New Roman"/>
                <a:cs typeface="Times New Roman"/>
              </a:rPr>
              <a:t> </a:t>
            </a:r>
            <a:r>
              <a:rPr sz="2600" dirty="0">
                <a:latin typeface="Comic Sans MS"/>
                <a:cs typeface="Comic Sans MS"/>
              </a:rPr>
              <a:t>o</a:t>
            </a:r>
            <a:r>
              <a:rPr sz="2600" spc="120" dirty="0">
                <a:latin typeface="Times New Roman"/>
                <a:cs typeface="Times New Roman"/>
              </a:rPr>
              <a:t> </a:t>
            </a:r>
            <a:r>
              <a:rPr sz="2600" dirty="0">
                <a:latin typeface="Comic Sans MS"/>
                <a:cs typeface="Comic Sans MS"/>
              </a:rPr>
              <a:t>pla</a:t>
            </a:r>
            <a:r>
              <a:rPr sz="2600" spc="-5" dirty="0">
                <a:latin typeface="Comic Sans MS"/>
                <a:cs typeface="Comic Sans MS"/>
              </a:rPr>
              <a:t>n</a:t>
            </a:r>
            <a:r>
              <a:rPr sz="2600" dirty="0">
                <a:latin typeface="Comic Sans MS"/>
                <a:cs typeface="Comic Sans MS"/>
              </a:rPr>
              <a:t>o</a:t>
            </a:r>
            <a:r>
              <a:rPr sz="2600" spc="105" dirty="0">
                <a:latin typeface="Times New Roman"/>
                <a:cs typeface="Times New Roman"/>
              </a:rPr>
              <a:t> </a:t>
            </a:r>
            <a:r>
              <a:rPr sz="2600" b="1" spc="-25" dirty="0">
                <a:latin typeface="Comic Sans MS"/>
                <a:cs typeface="Comic Sans MS"/>
              </a:rPr>
              <a:t>R-X</a:t>
            </a:r>
            <a:r>
              <a:rPr sz="2600" dirty="0">
                <a:latin typeface="Comic Sans MS"/>
                <a:cs typeface="Comic Sans MS"/>
              </a:rPr>
              <a:t>.</a:t>
            </a:r>
            <a:endParaRPr sz="2600">
              <a:latin typeface="Comic Sans MS"/>
              <a:cs typeface="Comic Sans MS"/>
            </a:endParaRPr>
          </a:p>
        </p:txBody>
      </p:sp>
      <p:sp>
        <p:nvSpPr>
          <p:cNvPr id="15" name="object 15"/>
          <p:cNvSpPr/>
          <p:nvPr/>
        </p:nvSpPr>
        <p:spPr>
          <a:xfrm>
            <a:off x="4843271" y="3216402"/>
            <a:ext cx="0" cy="3302635"/>
          </a:xfrm>
          <a:custGeom>
            <a:avLst/>
            <a:gdLst/>
            <a:ahLst/>
            <a:cxnLst/>
            <a:rect l="l" t="t" r="r" b="b"/>
            <a:pathLst>
              <a:path h="3302634">
                <a:moveTo>
                  <a:pt x="0" y="0"/>
                </a:moveTo>
                <a:lnTo>
                  <a:pt x="0" y="3302507"/>
                </a:lnTo>
              </a:path>
            </a:pathLst>
          </a:custGeom>
          <a:ln w="43611">
            <a:solidFill>
              <a:srgbClr val="0000FF"/>
            </a:solidFill>
          </a:ln>
        </p:spPr>
        <p:txBody>
          <a:bodyPr wrap="square" lIns="0" tIns="0" rIns="0" bIns="0" rtlCol="0">
            <a:spAutoFit/>
          </a:bodyPr>
          <a:lstStyle/>
          <a:p>
            <a:endParaRPr/>
          </a:p>
        </p:txBody>
      </p:sp>
      <p:sp>
        <p:nvSpPr>
          <p:cNvPr id="16" name="object 16"/>
          <p:cNvSpPr/>
          <p:nvPr/>
        </p:nvSpPr>
        <p:spPr>
          <a:xfrm>
            <a:off x="4748783" y="3051810"/>
            <a:ext cx="189865" cy="189230"/>
          </a:xfrm>
          <a:custGeom>
            <a:avLst/>
            <a:gdLst/>
            <a:ahLst/>
            <a:cxnLst/>
            <a:rect l="l" t="t" r="r" b="b"/>
            <a:pathLst>
              <a:path w="189864" h="189230">
                <a:moveTo>
                  <a:pt x="94487" y="0"/>
                </a:moveTo>
                <a:lnTo>
                  <a:pt x="0" y="188975"/>
                </a:lnTo>
                <a:lnTo>
                  <a:pt x="189737" y="188975"/>
                </a:lnTo>
                <a:lnTo>
                  <a:pt x="94487" y="0"/>
                </a:lnTo>
                <a:close/>
              </a:path>
            </a:pathLst>
          </a:custGeom>
          <a:solidFill>
            <a:srgbClr val="0000FF"/>
          </a:solidFill>
        </p:spPr>
        <p:txBody>
          <a:bodyPr wrap="square" lIns="0" tIns="0" rIns="0" bIns="0" rtlCol="0">
            <a:spAutoFit/>
          </a:bodyPr>
          <a:lstStyle/>
          <a:p>
            <a:endParaRPr/>
          </a:p>
        </p:txBody>
      </p:sp>
      <p:sp>
        <p:nvSpPr>
          <p:cNvPr id="17" name="object 17"/>
          <p:cNvSpPr/>
          <p:nvPr/>
        </p:nvSpPr>
        <p:spPr>
          <a:xfrm>
            <a:off x="4748783" y="6495288"/>
            <a:ext cx="189865" cy="189230"/>
          </a:xfrm>
          <a:custGeom>
            <a:avLst/>
            <a:gdLst/>
            <a:ahLst/>
            <a:cxnLst/>
            <a:rect l="l" t="t" r="r" b="b"/>
            <a:pathLst>
              <a:path w="189864" h="189229">
                <a:moveTo>
                  <a:pt x="189737" y="0"/>
                </a:moveTo>
                <a:lnTo>
                  <a:pt x="0" y="0"/>
                </a:lnTo>
                <a:lnTo>
                  <a:pt x="94487" y="188975"/>
                </a:lnTo>
                <a:lnTo>
                  <a:pt x="189737" y="0"/>
                </a:lnTo>
                <a:close/>
              </a:path>
            </a:pathLst>
          </a:custGeom>
          <a:solidFill>
            <a:srgbClr val="0000FF"/>
          </a:solidFill>
        </p:spPr>
        <p:txBody>
          <a:bodyPr wrap="square" lIns="0" tIns="0" rIns="0" bIns="0" rtlCol="0">
            <a:spAutoFit/>
          </a:bodyPr>
          <a:lstStyle/>
          <a:p>
            <a:endParaRPr/>
          </a:p>
        </p:txBody>
      </p:sp>
      <p:sp>
        <p:nvSpPr>
          <p:cNvPr id="18" name="object 18"/>
          <p:cNvSpPr/>
          <p:nvPr/>
        </p:nvSpPr>
        <p:spPr>
          <a:xfrm>
            <a:off x="3191255" y="4867655"/>
            <a:ext cx="3671570" cy="0"/>
          </a:xfrm>
          <a:custGeom>
            <a:avLst/>
            <a:gdLst/>
            <a:ahLst/>
            <a:cxnLst/>
            <a:rect l="l" t="t" r="r" b="b"/>
            <a:pathLst>
              <a:path w="3671570">
                <a:moveTo>
                  <a:pt x="0" y="0"/>
                </a:moveTo>
                <a:lnTo>
                  <a:pt x="3671315" y="0"/>
                </a:lnTo>
              </a:path>
            </a:pathLst>
          </a:custGeom>
          <a:ln w="43611">
            <a:solidFill>
              <a:srgbClr val="0000FF"/>
            </a:solidFill>
          </a:ln>
        </p:spPr>
        <p:txBody>
          <a:bodyPr wrap="square" lIns="0" tIns="0" rIns="0" bIns="0" rtlCol="0">
            <a:spAutoFit/>
          </a:bodyPr>
          <a:lstStyle/>
          <a:p>
            <a:endParaRPr/>
          </a:p>
        </p:txBody>
      </p:sp>
      <p:sp>
        <p:nvSpPr>
          <p:cNvPr id="19" name="object 19"/>
          <p:cNvSpPr/>
          <p:nvPr/>
        </p:nvSpPr>
        <p:spPr>
          <a:xfrm>
            <a:off x="3023615" y="4773167"/>
            <a:ext cx="189865" cy="189230"/>
          </a:xfrm>
          <a:custGeom>
            <a:avLst/>
            <a:gdLst/>
            <a:ahLst/>
            <a:cxnLst/>
            <a:rect l="l" t="t" r="r" b="b"/>
            <a:pathLst>
              <a:path w="189864" h="189229">
                <a:moveTo>
                  <a:pt x="189737" y="0"/>
                </a:moveTo>
                <a:lnTo>
                  <a:pt x="0" y="94487"/>
                </a:lnTo>
                <a:lnTo>
                  <a:pt x="189737" y="188975"/>
                </a:lnTo>
                <a:lnTo>
                  <a:pt x="189737" y="0"/>
                </a:lnTo>
                <a:close/>
              </a:path>
            </a:pathLst>
          </a:custGeom>
          <a:solidFill>
            <a:srgbClr val="0000FF"/>
          </a:solidFill>
        </p:spPr>
        <p:txBody>
          <a:bodyPr wrap="square" lIns="0" tIns="0" rIns="0" bIns="0" rtlCol="0">
            <a:spAutoFit/>
          </a:bodyPr>
          <a:lstStyle/>
          <a:p>
            <a:endParaRPr/>
          </a:p>
        </p:txBody>
      </p:sp>
      <p:sp>
        <p:nvSpPr>
          <p:cNvPr id="20" name="object 20"/>
          <p:cNvSpPr/>
          <p:nvPr/>
        </p:nvSpPr>
        <p:spPr>
          <a:xfrm>
            <a:off x="6838188" y="4773167"/>
            <a:ext cx="189230" cy="189230"/>
          </a:xfrm>
          <a:custGeom>
            <a:avLst/>
            <a:gdLst/>
            <a:ahLst/>
            <a:cxnLst/>
            <a:rect l="l" t="t" r="r" b="b"/>
            <a:pathLst>
              <a:path w="189229" h="189229">
                <a:moveTo>
                  <a:pt x="0" y="0"/>
                </a:moveTo>
                <a:lnTo>
                  <a:pt x="0" y="188975"/>
                </a:lnTo>
                <a:lnTo>
                  <a:pt x="188975" y="94487"/>
                </a:lnTo>
                <a:lnTo>
                  <a:pt x="0" y="0"/>
                </a:lnTo>
                <a:close/>
              </a:path>
            </a:pathLst>
          </a:custGeom>
          <a:solidFill>
            <a:srgbClr val="0000FF"/>
          </a:solidFill>
        </p:spPr>
        <p:txBody>
          <a:bodyPr wrap="square" lIns="0" tIns="0" rIns="0" bIns="0" rtlCol="0">
            <a:spAutoFit/>
          </a:bodyPr>
          <a:lstStyle/>
          <a:p>
            <a:endParaRPr/>
          </a:p>
        </p:txBody>
      </p:sp>
      <p:sp>
        <p:nvSpPr>
          <p:cNvPr id="21" name="object 21"/>
          <p:cNvSpPr/>
          <p:nvPr/>
        </p:nvSpPr>
        <p:spPr>
          <a:xfrm>
            <a:off x="4843271" y="4158234"/>
            <a:ext cx="1058545" cy="709930"/>
          </a:xfrm>
          <a:custGeom>
            <a:avLst/>
            <a:gdLst/>
            <a:ahLst/>
            <a:cxnLst/>
            <a:rect l="l" t="t" r="r" b="b"/>
            <a:pathLst>
              <a:path w="1058545" h="709929">
                <a:moveTo>
                  <a:pt x="0" y="709421"/>
                </a:moveTo>
                <a:lnTo>
                  <a:pt x="1058417" y="0"/>
                </a:lnTo>
              </a:path>
            </a:pathLst>
          </a:custGeom>
          <a:ln w="24231">
            <a:solidFill>
              <a:srgbClr val="800000"/>
            </a:solidFill>
          </a:ln>
        </p:spPr>
        <p:txBody>
          <a:bodyPr wrap="square" lIns="0" tIns="0" rIns="0" bIns="0" rtlCol="0">
            <a:spAutoFit/>
          </a:bodyPr>
          <a:lstStyle/>
          <a:p>
            <a:endParaRPr/>
          </a:p>
        </p:txBody>
      </p:sp>
      <p:sp>
        <p:nvSpPr>
          <p:cNvPr id="22" name="object 22"/>
          <p:cNvSpPr/>
          <p:nvPr/>
        </p:nvSpPr>
        <p:spPr>
          <a:xfrm>
            <a:off x="3569970" y="3595623"/>
            <a:ext cx="2550160" cy="2543810"/>
          </a:xfrm>
          <a:custGeom>
            <a:avLst/>
            <a:gdLst/>
            <a:ahLst/>
            <a:cxnLst/>
            <a:rect l="l" t="t" r="r" b="b"/>
            <a:pathLst>
              <a:path w="2550160" h="2543810">
                <a:moveTo>
                  <a:pt x="0" y="1272032"/>
                </a:moveTo>
                <a:lnTo>
                  <a:pt x="4571" y="1165352"/>
                </a:lnTo>
                <a:lnTo>
                  <a:pt x="19049" y="1056386"/>
                </a:lnTo>
                <a:lnTo>
                  <a:pt x="41147" y="952754"/>
                </a:lnTo>
                <a:lnTo>
                  <a:pt x="72389" y="848360"/>
                </a:lnTo>
                <a:lnTo>
                  <a:pt x="113537" y="749300"/>
                </a:lnTo>
                <a:lnTo>
                  <a:pt x="162305" y="652526"/>
                </a:lnTo>
                <a:lnTo>
                  <a:pt x="217931" y="560324"/>
                </a:lnTo>
                <a:lnTo>
                  <a:pt x="283463" y="473456"/>
                </a:lnTo>
                <a:lnTo>
                  <a:pt x="354329" y="393446"/>
                </a:lnTo>
                <a:lnTo>
                  <a:pt x="431291" y="318008"/>
                </a:lnTo>
                <a:lnTo>
                  <a:pt x="516635" y="250190"/>
                </a:lnTo>
                <a:lnTo>
                  <a:pt x="606551" y="189992"/>
                </a:lnTo>
                <a:lnTo>
                  <a:pt x="701039" y="136652"/>
                </a:lnTo>
                <a:lnTo>
                  <a:pt x="797813" y="93218"/>
                </a:lnTo>
                <a:lnTo>
                  <a:pt x="899921" y="56642"/>
                </a:lnTo>
                <a:lnTo>
                  <a:pt x="1006601" y="29972"/>
                </a:lnTo>
                <a:lnTo>
                  <a:pt x="1081243" y="15354"/>
                </a:lnTo>
                <a:lnTo>
                  <a:pt x="1156409" y="5624"/>
                </a:lnTo>
                <a:lnTo>
                  <a:pt x="1231873" y="693"/>
                </a:lnTo>
                <a:lnTo>
                  <a:pt x="1269647" y="0"/>
                </a:lnTo>
                <a:lnTo>
                  <a:pt x="1307411" y="474"/>
                </a:lnTo>
                <a:lnTo>
                  <a:pt x="1382797" y="4879"/>
                </a:lnTo>
                <a:lnTo>
                  <a:pt x="1457805" y="13822"/>
                </a:lnTo>
                <a:lnTo>
                  <a:pt x="1532210" y="27215"/>
                </a:lnTo>
                <a:lnTo>
                  <a:pt x="1605787" y="44970"/>
                </a:lnTo>
                <a:lnTo>
                  <a:pt x="1678309" y="67000"/>
                </a:lnTo>
                <a:lnTo>
                  <a:pt x="1749551" y="93218"/>
                </a:lnTo>
                <a:lnTo>
                  <a:pt x="1848611" y="136652"/>
                </a:lnTo>
                <a:lnTo>
                  <a:pt x="1943099" y="189992"/>
                </a:lnTo>
                <a:lnTo>
                  <a:pt x="2033015" y="250190"/>
                </a:lnTo>
                <a:lnTo>
                  <a:pt x="2115311" y="318008"/>
                </a:lnTo>
                <a:lnTo>
                  <a:pt x="2196083" y="393446"/>
                </a:lnTo>
                <a:lnTo>
                  <a:pt x="2266187" y="473456"/>
                </a:lnTo>
                <a:lnTo>
                  <a:pt x="2331719" y="560324"/>
                </a:lnTo>
                <a:lnTo>
                  <a:pt x="2387345" y="652526"/>
                </a:lnTo>
                <a:lnTo>
                  <a:pt x="2436113" y="749300"/>
                </a:lnTo>
                <a:lnTo>
                  <a:pt x="2477261" y="848360"/>
                </a:lnTo>
                <a:lnTo>
                  <a:pt x="2508503" y="952754"/>
                </a:lnTo>
                <a:lnTo>
                  <a:pt x="2520831" y="1005260"/>
                </a:lnTo>
                <a:lnTo>
                  <a:pt x="2531044" y="1058243"/>
                </a:lnTo>
                <a:lnTo>
                  <a:pt x="2539092" y="1111606"/>
                </a:lnTo>
                <a:lnTo>
                  <a:pt x="2544925" y="1165253"/>
                </a:lnTo>
                <a:lnTo>
                  <a:pt x="2548493" y="1219087"/>
                </a:lnTo>
                <a:lnTo>
                  <a:pt x="2549746" y="1273011"/>
                </a:lnTo>
                <a:lnTo>
                  <a:pt x="2549488" y="1299977"/>
                </a:lnTo>
                <a:lnTo>
                  <a:pt x="2547174" y="1353855"/>
                </a:lnTo>
                <a:lnTo>
                  <a:pt x="2542419" y="1407582"/>
                </a:lnTo>
                <a:lnTo>
                  <a:pt x="2535174" y="1461061"/>
                </a:lnTo>
                <a:lnTo>
                  <a:pt x="2508503" y="1594358"/>
                </a:lnTo>
                <a:lnTo>
                  <a:pt x="2477261" y="1695704"/>
                </a:lnTo>
                <a:lnTo>
                  <a:pt x="2436113" y="1797812"/>
                </a:lnTo>
                <a:lnTo>
                  <a:pt x="2387345" y="1892300"/>
                </a:lnTo>
                <a:lnTo>
                  <a:pt x="2331719" y="1984502"/>
                </a:lnTo>
                <a:lnTo>
                  <a:pt x="2266187" y="2071370"/>
                </a:lnTo>
                <a:lnTo>
                  <a:pt x="2196083" y="2153666"/>
                </a:lnTo>
                <a:lnTo>
                  <a:pt x="2115311" y="2228342"/>
                </a:lnTo>
                <a:lnTo>
                  <a:pt x="2033015" y="2296160"/>
                </a:lnTo>
                <a:lnTo>
                  <a:pt x="1943099" y="2354834"/>
                </a:lnTo>
                <a:lnTo>
                  <a:pt x="1848611" y="2408174"/>
                </a:lnTo>
                <a:lnTo>
                  <a:pt x="1749551" y="2453894"/>
                </a:lnTo>
                <a:lnTo>
                  <a:pt x="1647443" y="2488184"/>
                </a:lnTo>
                <a:lnTo>
                  <a:pt x="1543049" y="2517140"/>
                </a:lnTo>
                <a:lnTo>
                  <a:pt x="1436369" y="2533904"/>
                </a:lnTo>
                <a:lnTo>
                  <a:pt x="1329689" y="2543810"/>
                </a:lnTo>
                <a:lnTo>
                  <a:pt x="1219961" y="2543810"/>
                </a:lnTo>
                <a:lnTo>
                  <a:pt x="1113281" y="2533904"/>
                </a:lnTo>
                <a:lnTo>
                  <a:pt x="1006601" y="2517140"/>
                </a:lnTo>
                <a:lnTo>
                  <a:pt x="899921" y="2488184"/>
                </a:lnTo>
                <a:lnTo>
                  <a:pt x="797813" y="2453894"/>
                </a:lnTo>
                <a:lnTo>
                  <a:pt x="701039" y="2408174"/>
                </a:lnTo>
                <a:lnTo>
                  <a:pt x="606551" y="2354834"/>
                </a:lnTo>
                <a:lnTo>
                  <a:pt x="516635" y="2296160"/>
                </a:lnTo>
                <a:lnTo>
                  <a:pt x="431291" y="2228342"/>
                </a:lnTo>
                <a:lnTo>
                  <a:pt x="354329" y="2153666"/>
                </a:lnTo>
                <a:lnTo>
                  <a:pt x="283463" y="2071370"/>
                </a:lnTo>
                <a:lnTo>
                  <a:pt x="217931" y="1984502"/>
                </a:lnTo>
                <a:lnTo>
                  <a:pt x="162305" y="1892300"/>
                </a:lnTo>
                <a:lnTo>
                  <a:pt x="113537" y="1797812"/>
                </a:lnTo>
                <a:lnTo>
                  <a:pt x="72389" y="1695704"/>
                </a:lnTo>
                <a:lnTo>
                  <a:pt x="41147" y="1594358"/>
                </a:lnTo>
                <a:lnTo>
                  <a:pt x="19049" y="1487678"/>
                </a:lnTo>
                <a:lnTo>
                  <a:pt x="4571" y="1380998"/>
                </a:lnTo>
                <a:lnTo>
                  <a:pt x="0" y="1272032"/>
                </a:lnTo>
              </a:path>
            </a:pathLst>
          </a:custGeom>
          <a:ln w="24231">
            <a:solidFill>
              <a:srgbClr val="FF0000"/>
            </a:solidFill>
          </a:ln>
        </p:spPr>
        <p:txBody>
          <a:bodyPr wrap="square" lIns="0" tIns="0" rIns="0" bIns="0" rtlCol="0">
            <a:spAutoFit/>
          </a:bodyPr>
          <a:lstStyle/>
          <a:p>
            <a:endParaRPr/>
          </a:p>
        </p:txBody>
      </p:sp>
      <p:sp>
        <p:nvSpPr>
          <p:cNvPr id="23" name="object 23"/>
          <p:cNvSpPr txBox="1"/>
          <p:nvPr/>
        </p:nvSpPr>
        <p:spPr>
          <a:xfrm>
            <a:off x="6803395" y="4951474"/>
            <a:ext cx="257810" cy="450850"/>
          </a:xfrm>
          <a:prstGeom prst="rect">
            <a:avLst/>
          </a:prstGeom>
        </p:spPr>
        <p:txBody>
          <a:bodyPr vert="horz" wrap="square" lIns="0" tIns="0" rIns="0" bIns="0" rtlCol="0">
            <a:spAutoFit/>
          </a:bodyPr>
          <a:lstStyle/>
          <a:p>
            <a:pPr marL="12700">
              <a:lnSpc>
                <a:spcPct val="100000"/>
              </a:lnSpc>
            </a:pPr>
            <a:r>
              <a:rPr sz="2850" b="1" dirty="0">
                <a:latin typeface="Comic Sans MS"/>
                <a:cs typeface="Comic Sans MS"/>
              </a:rPr>
              <a:t>R</a:t>
            </a:r>
            <a:endParaRPr sz="2850">
              <a:latin typeface="Comic Sans MS"/>
              <a:cs typeface="Comic Sans MS"/>
            </a:endParaRPr>
          </a:p>
        </p:txBody>
      </p:sp>
      <p:sp>
        <p:nvSpPr>
          <p:cNvPr id="24" name="object 24"/>
          <p:cNvSpPr txBox="1"/>
          <p:nvPr/>
        </p:nvSpPr>
        <p:spPr>
          <a:xfrm>
            <a:off x="4297043" y="2866602"/>
            <a:ext cx="288290" cy="450850"/>
          </a:xfrm>
          <a:prstGeom prst="rect">
            <a:avLst/>
          </a:prstGeom>
        </p:spPr>
        <p:txBody>
          <a:bodyPr vert="horz" wrap="square" lIns="0" tIns="0" rIns="0" bIns="0" rtlCol="0">
            <a:spAutoFit/>
          </a:bodyPr>
          <a:lstStyle/>
          <a:p>
            <a:pPr marL="12700">
              <a:lnSpc>
                <a:spcPct val="100000"/>
              </a:lnSpc>
            </a:pPr>
            <a:r>
              <a:rPr sz="2850" b="1" dirty="0">
                <a:latin typeface="Comic Sans MS"/>
                <a:cs typeface="Comic Sans MS"/>
              </a:rPr>
              <a:t>X</a:t>
            </a:r>
            <a:endParaRPr sz="2850">
              <a:latin typeface="Comic Sans MS"/>
              <a:cs typeface="Comic Sans MS"/>
            </a:endParaRPr>
          </a:p>
        </p:txBody>
      </p:sp>
      <p:sp>
        <p:nvSpPr>
          <p:cNvPr id="25" name="object 25"/>
          <p:cNvSpPr/>
          <p:nvPr/>
        </p:nvSpPr>
        <p:spPr>
          <a:xfrm>
            <a:off x="5161788" y="4655058"/>
            <a:ext cx="80010" cy="48260"/>
          </a:xfrm>
          <a:custGeom>
            <a:avLst/>
            <a:gdLst/>
            <a:ahLst/>
            <a:cxnLst/>
            <a:rect l="l" t="t" r="r" b="b"/>
            <a:pathLst>
              <a:path w="80010" h="48260">
                <a:moveTo>
                  <a:pt x="0" y="0"/>
                </a:moveTo>
                <a:lnTo>
                  <a:pt x="28955" y="6857"/>
                </a:lnTo>
                <a:lnTo>
                  <a:pt x="55625" y="21335"/>
                </a:lnTo>
                <a:lnTo>
                  <a:pt x="74675" y="41147"/>
                </a:lnTo>
                <a:lnTo>
                  <a:pt x="80009" y="48005"/>
                </a:lnTo>
              </a:path>
            </a:pathLst>
          </a:custGeom>
          <a:ln w="24231">
            <a:solidFill>
              <a:srgbClr val="800000"/>
            </a:solidFill>
          </a:ln>
        </p:spPr>
        <p:txBody>
          <a:bodyPr wrap="square" lIns="0" tIns="0" rIns="0" bIns="0" rtlCol="0">
            <a:spAutoFit/>
          </a:bodyPr>
          <a:lstStyle/>
          <a:p>
            <a:endParaRPr/>
          </a:p>
        </p:txBody>
      </p:sp>
      <p:sp>
        <p:nvSpPr>
          <p:cNvPr id="26" name="object 26"/>
          <p:cNvSpPr/>
          <p:nvPr/>
        </p:nvSpPr>
        <p:spPr>
          <a:xfrm>
            <a:off x="5239511" y="4797552"/>
            <a:ext cx="19050" cy="72390"/>
          </a:xfrm>
          <a:custGeom>
            <a:avLst/>
            <a:gdLst/>
            <a:ahLst/>
            <a:cxnLst/>
            <a:rect l="l" t="t" r="r" b="b"/>
            <a:pathLst>
              <a:path w="19050" h="72389">
                <a:moveTo>
                  <a:pt x="19049" y="0"/>
                </a:moveTo>
                <a:lnTo>
                  <a:pt x="11429" y="34289"/>
                </a:lnTo>
                <a:lnTo>
                  <a:pt x="0" y="72389"/>
                </a:lnTo>
              </a:path>
            </a:pathLst>
          </a:custGeom>
          <a:ln w="24231">
            <a:solidFill>
              <a:srgbClr val="800000"/>
            </a:solidFill>
          </a:ln>
        </p:spPr>
        <p:txBody>
          <a:bodyPr wrap="square" lIns="0" tIns="0" rIns="0" bIns="0" rtlCol="0">
            <a:spAutoFit/>
          </a:bodyPr>
          <a:lstStyle/>
          <a:p>
            <a:endParaRPr/>
          </a:p>
        </p:txBody>
      </p:sp>
      <p:sp>
        <p:nvSpPr>
          <p:cNvPr id="27" name="object 27"/>
          <p:cNvSpPr txBox="1"/>
          <p:nvPr/>
        </p:nvSpPr>
        <p:spPr>
          <a:xfrm>
            <a:off x="4051811" y="6363461"/>
            <a:ext cx="513080" cy="450850"/>
          </a:xfrm>
          <a:prstGeom prst="rect">
            <a:avLst/>
          </a:prstGeom>
        </p:spPr>
        <p:txBody>
          <a:bodyPr vert="horz" wrap="square" lIns="0" tIns="0" rIns="0" bIns="0" rtlCol="0">
            <a:spAutoFit/>
          </a:bodyPr>
          <a:lstStyle/>
          <a:p>
            <a:pPr marL="12700">
              <a:lnSpc>
                <a:spcPct val="100000"/>
              </a:lnSpc>
            </a:pPr>
            <a:r>
              <a:rPr sz="2850" b="1" spc="10" dirty="0">
                <a:latin typeface="Comic Sans MS"/>
                <a:cs typeface="Comic Sans MS"/>
              </a:rPr>
              <a:t>-X</a:t>
            </a:r>
            <a:endParaRPr sz="2850">
              <a:latin typeface="Comic Sans MS"/>
              <a:cs typeface="Comic Sans MS"/>
            </a:endParaRPr>
          </a:p>
        </p:txBody>
      </p:sp>
      <p:sp>
        <p:nvSpPr>
          <p:cNvPr id="28" name="object 28"/>
          <p:cNvSpPr txBox="1"/>
          <p:nvPr/>
        </p:nvSpPr>
        <p:spPr>
          <a:xfrm>
            <a:off x="2649759" y="4951626"/>
            <a:ext cx="482600" cy="450850"/>
          </a:xfrm>
          <a:prstGeom prst="rect">
            <a:avLst/>
          </a:prstGeom>
        </p:spPr>
        <p:txBody>
          <a:bodyPr vert="horz" wrap="square" lIns="0" tIns="0" rIns="0" bIns="0" rtlCol="0">
            <a:spAutoFit/>
          </a:bodyPr>
          <a:lstStyle/>
          <a:p>
            <a:pPr marL="12700">
              <a:lnSpc>
                <a:spcPct val="100000"/>
              </a:lnSpc>
            </a:pPr>
            <a:r>
              <a:rPr sz="2850" b="1" spc="10" dirty="0">
                <a:latin typeface="Comic Sans MS"/>
                <a:cs typeface="Comic Sans MS"/>
              </a:rPr>
              <a:t>-R</a:t>
            </a:r>
            <a:endParaRPr sz="2850">
              <a:latin typeface="Comic Sans MS"/>
              <a:cs typeface="Comic Sans MS"/>
            </a:endParaRPr>
          </a:p>
        </p:txBody>
      </p:sp>
      <p:sp>
        <p:nvSpPr>
          <p:cNvPr id="29" name="object 29"/>
          <p:cNvSpPr/>
          <p:nvPr/>
        </p:nvSpPr>
        <p:spPr>
          <a:xfrm>
            <a:off x="522731" y="4284726"/>
            <a:ext cx="1335405" cy="514350"/>
          </a:xfrm>
          <a:custGeom>
            <a:avLst/>
            <a:gdLst/>
            <a:ahLst/>
            <a:cxnLst/>
            <a:rect l="l" t="t" r="r" b="b"/>
            <a:pathLst>
              <a:path w="1335405" h="514350">
                <a:moveTo>
                  <a:pt x="0" y="514349"/>
                </a:moveTo>
                <a:lnTo>
                  <a:pt x="1335023" y="514349"/>
                </a:lnTo>
                <a:lnTo>
                  <a:pt x="1335023" y="0"/>
                </a:lnTo>
                <a:lnTo>
                  <a:pt x="0" y="0"/>
                </a:lnTo>
                <a:lnTo>
                  <a:pt x="0" y="514349"/>
                </a:lnTo>
                <a:close/>
              </a:path>
            </a:pathLst>
          </a:custGeom>
          <a:solidFill>
            <a:srgbClr val="FFFF00"/>
          </a:solidFill>
        </p:spPr>
        <p:txBody>
          <a:bodyPr wrap="square" lIns="0" tIns="0" rIns="0" bIns="0" rtlCol="0">
            <a:spAutoFit/>
          </a:bodyPr>
          <a:lstStyle/>
          <a:p>
            <a:endParaRPr/>
          </a:p>
        </p:txBody>
      </p:sp>
      <p:sp>
        <p:nvSpPr>
          <p:cNvPr id="30" name="object 30"/>
          <p:cNvSpPr/>
          <p:nvPr/>
        </p:nvSpPr>
        <p:spPr>
          <a:xfrm>
            <a:off x="493775" y="4256532"/>
            <a:ext cx="1392555" cy="571500"/>
          </a:xfrm>
          <a:custGeom>
            <a:avLst/>
            <a:gdLst/>
            <a:ahLst/>
            <a:cxnLst/>
            <a:rect l="l" t="t" r="r" b="b"/>
            <a:pathLst>
              <a:path w="1392555" h="571500">
                <a:moveTo>
                  <a:pt x="1392173" y="0"/>
                </a:moveTo>
                <a:lnTo>
                  <a:pt x="0" y="0"/>
                </a:lnTo>
                <a:lnTo>
                  <a:pt x="0" y="571499"/>
                </a:lnTo>
                <a:lnTo>
                  <a:pt x="1392173" y="571499"/>
                </a:lnTo>
                <a:lnTo>
                  <a:pt x="1392173" y="542543"/>
                </a:lnTo>
                <a:lnTo>
                  <a:pt x="57149" y="542543"/>
                </a:lnTo>
                <a:lnTo>
                  <a:pt x="28955" y="514349"/>
                </a:lnTo>
                <a:lnTo>
                  <a:pt x="57149" y="514349"/>
                </a:lnTo>
                <a:lnTo>
                  <a:pt x="57149" y="57149"/>
                </a:lnTo>
                <a:lnTo>
                  <a:pt x="28955" y="57149"/>
                </a:lnTo>
                <a:lnTo>
                  <a:pt x="57149" y="28193"/>
                </a:lnTo>
                <a:lnTo>
                  <a:pt x="1392173" y="28193"/>
                </a:lnTo>
                <a:lnTo>
                  <a:pt x="1392173" y="0"/>
                </a:lnTo>
                <a:close/>
              </a:path>
              <a:path w="1392555" h="571500">
                <a:moveTo>
                  <a:pt x="57149" y="514349"/>
                </a:moveTo>
                <a:lnTo>
                  <a:pt x="28955" y="514349"/>
                </a:lnTo>
                <a:lnTo>
                  <a:pt x="57149" y="542543"/>
                </a:lnTo>
                <a:lnTo>
                  <a:pt x="57149" y="514349"/>
                </a:lnTo>
                <a:close/>
              </a:path>
              <a:path w="1392555" h="571500">
                <a:moveTo>
                  <a:pt x="1335023" y="514349"/>
                </a:moveTo>
                <a:lnTo>
                  <a:pt x="57149" y="514349"/>
                </a:lnTo>
                <a:lnTo>
                  <a:pt x="57149" y="542543"/>
                </a:lnTo>
                <a:lnTo>
                  <a:pt x="1335023" y="542543"/>
                </a:lnTo>
                <a:lnTo>
                  <a:pt x="1335023" y="514349"/>
                </a:lnTo>
                <a:close/>
              </a:path>
              <a:path w="1392555" h="571500">
                <a:moveTo>
                  <a:pt x="1335023" y="28193"/>
                </a:moveTo>
                <a:lnTo>
                  <a:pt x="1335023" y="542543"/>
                </a:lnTo>
                <a:lnTo>
                  <a:pt x="1363979" y="514349"/>
                </a:lnTo>
                <a:lnTo>
                  <a:pt x="1392173" y="514349"/>
                </a:lnTo>
                <a:lnTo>
                  <a:pt x="1392173" y="57149"/>
                </a:lnTo>
                <a:lnTo>
                  <a:pt x="1363979" y="57149"/>
                </a:lnTo>
                <a:lnTo>
                  <a:pt x="1335023" y="28193"/>
                </a:lnTo>
                <a:close/>
              </a:path>
              <a:path w="1392555" h="571500">
                <a:moveTo>
                  <a:pt x="1392173" y="514349"/>
                </a:moveTo>
                <a:lnTo>
                  <a:pt x="1363979" y="514349"/>
                </a:lnTo>
                <a:lnTo>
                  <a:pt x="1335023" y="542543"/>
                </a:lnTo>
                <a:lnTo>
                  <a:pt x="1392173" y="542543"/>
                </a:lnTo>
                <a:lnTo>
                  <a:pt x="1392173" y="514349"/>
                </a:lnTo>
                <a:close/>
              </a:path>
              <a:path w="1392555" h="571500">
                <a:moveTo>
                  <a:pt x="57149" y="28193"/>
                </a:moveTo>
                <a:lnTo>
                  <a:pt x="28955" y="57149"/>
                </a:lnTo>
                <a:lnTo>
                  <a:pt x="57149" y="57149"/>
                </a:lnTo>
                <a:lnTo>
                  <a:pt x="57149" y="28193"/>
                </a:lnTo>
                <a:close/>
              </a:path>
              <a:path w="1392555" h="571500">
                <a:moveTo>
                  <a:pt x="1335023" y="28193"/>
                </a:moveTo>
                <a:lnTo>
                  <a:pt x="57149" y="28193"/>
                </a:lnTo>
                <a:lnTo>
                  <a:pt x="57149" y="57149"/>
                </a:lnTo>
                <a:lnTo>
                  <a:pt x="1335023" y="57149"/>
                </a:lnTo>
                <a:lnTo>
                  <a:pt x="1335023" y="28193"/>
                </a:lnTo>
                <a:close/>
              </a:path>
              <a:path w="1392555" h="571500">
                <a:moveTo>
                  <a:pt x="1392173" y="28193"/>
                </a:moveTo>
                <a:lnTo>
                  <a:pt x="1335023" y="28193"/>
                </a:lnTo>
                <a:lnTo>
                  <a:pt x="1363979" y="57149"/>
                </a:lnTo>
                <a:lnTo>
                  <a:pt x="1392173" y="57149"/>
                </a:lnTo>
                <a:lnTo>
                  <a:pt x="1392173" y="28193"/>
                </a:lnTo>
                <a:close/>
              </a:path>
            </a:pathLst>
          </a:custGeom>
          <a:solidFill>
            <a:srgbClr val="FF0000"/>
          </a:solidFill>
        </p:spPr>
        <p:txBody>
          <a:bodyPr wrap="square" lIns="0" tIns="0" rIns="0" bIns="0" rtlCol="0">
            <a:spAutoFit/>
          </a:bodyPr>
          <a:lstStyle/>
          <a:p>
            <a:endParaRPr/>
          </a:p>
        </p:txBody>
      </p:sp>
      <p:sp>
        <p:nvSpPr>
          <p:cNvPr id="31" name="object 31"/>
          <p:cNvSpPr txBox="1"/>
          <p:nvPr/>
        </p:nvSpPr>
        <p:spPr>
          <a:xfrm>
            <a:off x="601472" y="4315966"/>
            <a:ext cx="1119505" cy="381635"/>
          </a:xfrm>
          <a:prstGeom prst="rect">
            <a:avLst/>
          </a:prstGeom>
        </p:spPr>
        <p:txBody>
          <a:bodyPr vert="horz" wrap="square" lIns="0" tIns="0" rIns="0" bIns="0" rtlCol="0">
            <a:spAutoFit/>
          </a:bodyPr>
          <a:lstStyle/>
          <a:p>
            <a:pPr marL="12700">
              <a:lnSpc>
                <a:spcPct val="100000"/>
              </a:lnSpc>
            </a:pPr>
            <a:r>
              <a:rPr sz="2400" b="1" spc="-15" dirty="0">
                <a:latin typeface="Comic Sans MS"/>
                <a:cs typeface="Comic Sans MS"/>
              </a:rPr>
              <a:t>Disparo</a:t>
            </a:r>
            <a:endParaRPr sz="2400">
              <a:latin typeface="Comic Sans MS"/>
              <a:cs typeface="Comic Sans MS"/>
            </a:endParaRPr>
          </a:p>
        </p:txBody>
      </p:sp>
      <p:sp>
        <p:nvSpPr>
          <p:cNvPr id="32" name="object 32"/>
          <p:cNvSpPr/>
          <p:nvPr/>
        </p:nvSpPr>
        <p:spPr>
          <a:xfrm>
            <a:off x="7181850" y="3878579"/>
            <a:ext cx="1756410" cy="740410"/>
          </a:xfrm>
          <a:custGeom>
            <a:avLst/>
            <a:gdLst/>
            <a:ahLst/>
            <a:cxnLst/>
            <a:rect l="l" t="t" r="r" b="b"/>
            <a:pathLst>
              <a:path w="1756409" h="740410">
                <a:moveTo>
                  <a:pt x="0" y="739901"/>
                </a:moveTo>
                <a:lnTo>
                  <a:pt x="1756409" y="739901"/>
                </a:lnTo>
                <a:lnTo>
                  <a:pt x="1756409" y="0"/>
                </a:lnTo>
                <a:lnTo>
                  <a:pt x="0" y="0"/>
                </a:lnTo>
                <a:lnTo>
                  <a:pt x="0" y="739901"/>
                </a:lnTo>
                <a:close/>
              </a:path>
            </a:pathLst>
          </a:custGeom>
          <a:solidFill>
            <a:srgbClr val="FFFF00"/>
          </a:solidFill>
        </p:spPr>
        <p:txBody>
          <a:bodyPr wrap="square" lIns="0" tIns="0" rIns="0" bIns="0" rtlCol="0">
            <a:spAutoFit/>
          </a:bodyPr>
          <a:lstStyle/>
          <a:p>
            <a:endParaRPr/>
          </a:p>
        </p:txBody>
      </p:sp>
      <p:sp>
        <p:nvSpPr>
          <p:cNvPr id="33" name="object 33"/>
          <p:cNvSpPr/>
          <p:nvPr/>
        </p:nvSpPr>
        <p:spPr>
          <a:xfrm>
            <a:off x="7162800" y="3859529"/>
            <a:ext cx="1794510" cy="778510"/>
          </a:xfrm>
          <a:custGeom>
            <a:avLst/>
            <a:gdLst/>
            <a:ahLst/>
            <a:cxnLst/>
            <a:rect l="l" t="t" r="r" b="b"/>
            <a:pathLst>
              <a:path w="1794509" h="778510">
                <a:moveTo>
                  <a:pt x="1794509" y="0"/>
                </a:moveTo>
                <a:lnTo>
                  <a:pt x="0" y="0"/>
                </a:lnTo>
                <a:lnTo>
                  <a:pt x="0" y="778001"/>
                </a:lnTo>
                <a:lnTo>
                  <a:pt x="1794509" y="778001"/>
                </a:lnTo>
                <a:lnTo>
                  <a:pt x="1794509" y="758951"/>
                </a:lnTo>
                <a:lnTo>
                  <a:pt x="38099" y="758951"/>
                </a:lnTo>
                <a:lnTo>
                  <a:pt x="19049" y="739901"/>
                </a:lnTo>
                <a:lnTo>
                  <a:pt x="38099" y="739901"/>
                </a:lnTo>
                <a:lnTo>
                  <a:pt x="38099" y="38099"/>
                </a:lnTo>
                <a:lnTo>
                  <a:pt x="19049" y="38099"/>
                </a:lnTo>
                <a:lnTo>
                  <a:pt x="38099" y="19049"/>
                </a:lnTo>
                <a:lnTo>
                  <a:pt x="1794509" y="19049"/>
                </a:lnTo>
                <a:lnTo>
                  <a:pt x="1794509" y="0"/>
                </a:lnTo>
                <a:close/>
              </a:path>
              <a:path w="1794509" h="778510">
                <a:moveTo>
                  <a:pt x="38099" y="739901"/>
                </a:moveTo>
                <a:lnTo>
                  <a:pt x="19049" y="739901"/>
                </a:lnTo>
                <a:lnTo>
                  <a:pt x="38099" y="758951"/>
                </a:lnTo>
                <a:lnTo>
                  <a:pt x="38099" y="739901"/>
                </a:lnTo>
                <a:close/>
              </a:path>
              <a:path w="1794509" h="778510">
                <a:moveTo>
                  <a:pt x="1756409" y="739901"/>
                </a:moveTo>
                <a:lnTo>
                  <a:pt x="38099" y="739901"/>
                </a:lnTo>
                <a:lnTo>
                  <a:pt x="38099" y="758951"/>
                </a:lnTo>
                <a:lnTo>
                  <a:pt x="1756409" y="758951"/>
                </a:lnTo>
                <a:lnTo>
                  <a:pt x="1756409" y="739901"/>
                </a:lnTo>
                <a:close/>
              </a:path>
              <a:path w="1794509" h="778510">
                <a:moveTo>
                  <a:pt x="1756409" y="19049"/>
                </a:moveTo>
                <a:lnTo>
                  <a:pt x="1756409" y="758951"/>
                </a:lnTo>
                <a:lnTo>
                  <a:pt x="1775459" y="739901"/>
                </a:lnTo>
                <a:lnTo>
                  <a:pt x="1794509" y="739901"/>
                </a:lnTo>
                <a:lnTo>
                  <a:pt x="1794509" y="38099"/>
                </a:lnTo>
                <a:lnTo>
                  <a:pt x="1775459" y="38099"/>
                </a:lnTo>
                <a:lnTo>
                  <a:pt x="1756409" y="19049"/>
                </a:lnTo>
                <a:close/>
              </a:path>
              <a:path w="1794509" h="778510">
                <a:moveTo>
                  <a:pt x="1794509" y="739901"/>
                </a:moveTo>
                <a:lnTo>
                  <a:pt x="1775459" y="739901"/>
                </a:lnTo>
                <a:lnTo>
                  <a:pt x="1756409" y="758951"/>
                </a:lnTo>
                <a:lnTo>
                  <a:pt x="1794509" y="758951"/>
                </a:lnTo>
                <a:lnTo>
                  <a:pt x="1794509" y="739901"/>
                </a:lnTo>
                <a:close/>
              </a:path>
              <a:path w="1794509" h="778510">
                <a:moveTo>
                  <a:pt x="38099" y="19049"/>
                </a:moveTo>
                <a:lnTo>
                  <a:pt x="19049" y="38099"/>
                </a:lnTo>
                <a:lnTo>
                  <a:pt x="38099" y="38099"/>
                </a:lnTo>
                <a:lnTo>
                  <a:pt x="38099" y="19049"/>
                </a:lnTo>
                <a:close/>
              </a:path>
              <a:path w="1794509" h="778510">
                <a:moveTo>
                  <a:pt x="1756409" y="19049"/>
                </a:moveTo>
                <a:lnTo>
                  <a:pt x="38099" y="19049"/>
                </a:lnTo>
                <a:lnTo>
                  <a:pt x="38099" y="38099"/>
                </a:lnTo>
                <a:lnTo>
                  <a:pt x="1756409" y="38099"/>
                </a:lnTo>
                <a:lnTo>
                  <a:pt x="1756409" y="19049"/>
                </a:lnTo>
                <a:close/>
              </a:path>
              <a:path w="1794509" h="778510">
                <a:moveTo>
                  <a:pt x="1794509" y="19049"/>
                </a:moveTo>
                <a:lnTo>
                  <a:pt x="1756409" y="19049"/>
                </a:lnTo>
                <a:lnTo>
                  <a:pt x="1775459" y="38099"/>
                </a:lnTo>
                <a:lnTo>
                  <a:pt x="1794509" y="38099"/>
                </a:lnTo>
                <a:lnTo>
                  <a:pt x="1794509" y="19049"/>
                </a:lnTo>
                <a:close/>
              </a:path>
            </a:pathLst>
          </a:custGeom>
          <a:solidFill>
            <a:srgbClr val="FF0000"/>
          </a:solidFill>
        </p:spPr>
        <p:txBody>
          <a:bodyPr wrap="square" lIns="0" tIns="0" rIns="0" bIns="0" rtlCol="0">
            <a:spAutoFit/>
          </a:bodyPr>
          <a:lstStyle/>
          <a:p>
            <a:endParaRPr/>
          </a:p>
        </p:txBody>
      </p:sp>
      <p:sp>
        <p:nvSpPr>
          <p:cNvPr id="34" name="object 34"/>
          <p:cNvSpPr txBox="1"/>
          <p:nvPr/>
        </p:nvSpPr>
        <p:spPr>
          <a:xfrm>
            <a:off x="7267454" y="3911851"/>
            <a:ext cx="1402715" cy="624840"/>
          </a:xfrm>
          <a:prstGeom prst="rect">
            <a:avLst/>
          </a:prstGeom>
        </p:spPr>
        <p:txBody>
          <a:bodyPr vert="horz" wrap="square" lIns="0" tIns="0" rIns="0" bIns="0" rtlCol="0">
            <a:spAutoFit/>
          </a:bodyPr>
          <a:lstStyle/>
          <a:p>
            <a:pPr marL="12700" marR="6350">
              <a:lnSpc>
                <a:spcPct val="100000"/>
              </a:lnSpc>
            </a:pPr>
            <a:r>
              <a:rPr sz="2000" b="1" spc="-20" dirty="0">
                <a:latin typeface="Comic Sans MS"/>
                <a:cs typeface="Comic Sans MS"/>
              </a:rPr>
              <a:t>Angul</a:t>
            </a:r>
            <a:r>
              <a:rPr sz="2000" b="1" spc="-15" dirty="0">
                <a:latin typeface="Comic Sans MS"/>
                <a:cs typeface="Comic Sans MS"/>
              </a:rPr>
              <a:t>o</a:t>
            </a:r>
            <a:r>
              <a:rPr sz="2000" b="1" dirty="0">
                <a:latin typeface="Times New Roman"/>
                <a:cs typeface="Times New Roman"/>
              </a:rPr>
              <a:t> </a:t>
            </a:r>
            <a:r>
              <a:rPr sz="2000" b="1" spc="-130" dirty="0">
                <a:latin typeface="Times New Roman"/>
                <a:cs typeface="Times New Roman"/>
              </a:rPr>
              <a:t> </a:t>
            </a:r>
            <a:r>
              <a:rPr sz="2000" b="1" spc="-20" dirty="0">
                <a:latin typeface="Comic Sans MS"/>
                <a:cs typeface="Comic Sans MS"/>
              </a:rPr>
              <a:t>de</a:t>
            </a:r>
            <a:r>
              <a:rPr sz="2000" b="1" spc="-10" dirty="0">
                <a:latin typeface="Times New Roman"/>
                <a:cs typeface="Times New Roman"/>
              </a:rPr>
              <a:t> </a:t>
            </a:r>
            <a:r>
              <a:rPr sz="2000" b="1" spc="-20" dirty="0">
                <a:latin typeface="Comic Sans MS"/>
                <a:cs typeface="Comic Sans MS"/>
              </a:rPr>
              <a:t>Impedancia</a:t>
            </a:r>
            <a:endParaRPr sz="2000">
              <a:latin typeface="Comic Sans MS"/>
              <a:cs typeface="Comic Sans MS"/>
            </a:endParaRPr>
          </a:p>
        </p:txBody>
      </p:sp>
      <p:sp>
        <p:nvSpPr>
          <p:cNvPr id="35" name="object 35"/>
          <p:cNvSpPr/>
          <p:nvPr/>
        </p:nvSpPr>
        <p:spPr>
          <a:xfrm>
            <a:off x="6958583" y="2843784"/>
            <a:ext cx="1979930" cy="495300"/>
          </a:xfrm>
          <a:custGeom>
            <a:avLst/>
            <a:gdLst/>
            <a:ahLst/>
            <a:cxnLst/>
            <a:rect l="l" t="t" r="r" b="b"/>
            <a:pathLst>
              <a:path w="1979929" h="495300">
                <a:moveTo>
                  <a:pt x="0" y="495299"/>
                </a:moveTo>
                <a:lnTo>
                  <a:pt x="1979675" y="495299"/>
                </a:lnTo>
                <a:lnTo>
                  <a:pt x="1979675" y="0"/>
                </a:lnTo>
                <a:lnTo>
                  <a:pt x="0" y="0"/>
                </a:lnTo>
                <a:lnTo>
                  <a:pt x="0" y="495299"/>
                </a:lnTo>
                <a:close/>
              </a:path>
            </a:pathLst>
          </a:custGeom>
          <a:solidFill>
            <a:srgbClr val="FFFF00"/>
          </a:solidFill>
        </p:spPr>
        <p:txBody>
          <a:bodyPr wrap="square" lIns="0" tIns="0" rIns="0" bIns="0" rtlCol="0">
            <a:spAutoFit/>
          </a:bodyPr>
          <a:lstStyle/>
          <a:p>
            <a:endParaRPr/>
          </a:p>
        </p:txBody>
      </p:sp>
      <p:sp>
        <p:nvSpPr>
          <p:cNvPr id="36" name="object 36"/>
          <p:cNvSpPr/>
          <p:nvPr/>
        </p:nvSpPr>
        <p:spPr>
          <a:xfrm>
            <a:off x="6939533" y="2824734"/>
            <a:ext cx="2018030" cy="533400"/>
          </a:xfrm>
          <a:custGeom>
            <a:avLst/>
            <a:gdLst/>
            <a:ahLst/>
            <a:cxnLst/>
            <a:rect l="l" t="t" r="r" b="b"/>
            <a:pathLst>
              <a:path w="2018029" h="533400">
                <a:moveTo>
                  <a:pt x="2017775" y="0"/>
                </a:moveTo>
                <a:lnTo>
                  <a:pt x="0" y="0"/>
                </a:lnTo>
                <a:lnTo>
                  <a:pt x="0" y="533399"/>
                </a:lnTo>
                <a:lnTo>
                  <a:pt x="2017775" y="533399"/>
                </a:lnTo>
                <a:lnTo>
                  <a:pt x="2017775" y="514349"/>
                </a:lnTo>
                <a:lnTo>
                  <a:pt x="38099" y="514349"/>
                </a:lnTo>
                <a:lnTo>
                  <a:pt x="19049" y="495299"/>
                </a:lnTo>
                <a:lnTo>
                  <a:pt x="38099" y="495299"/>
                </a:lnTo>
                <a:lnTo>
                  <a:pt x="38099" y="38099"/>
                </a:lnTo>
                <a:lnTo>
                  <a:pt x="19049" y="38099"/>
                </a:lnTo>
                <a:lnTo>
                  <a:pt x="38099" y="19049"/>
                </a:lnTo>
                <a:lnTo>
                  <a:pt x="2017775" y="19049"/>
                </a:lnTo>
                <a:lnTo>
                  <a:pt x="2017775" y="0"/>
                </a:lnTo>
                <a:close/>
              </a:path>
              <a:path w="2018029" h="533400">
                <a:moveTo>
                  <a:pt x="38099" y="495299"/>
                </a:moveTo>
                <a:lnTo>
                  <a:pt x="19049" y="495299"/>
                </a:lnTo>
                <a:lnTo>
                  <a:pt x="38099" y="514349"/>
                </a:lnTo>
                <a:lnTo>
                  <a:pt x="38099" y="495299"/>
                </a:lnTo>
                <a:close/>
              </a:path>
              <a:path w="2018029" h="533400">
                <a:moveTo>
                  <a:pt x="1979675" y="495299"/>
                </a:moveTo>
                <a:lnTo>
                  <a:pt x="38099" y="495299"/>
                </a:lnTo>
                <a:lnTo>
                  <a:pt x="38099" y="514349"/>
                </a:lnTo>
                <a:lnTo>
                  <a:pt x="1979675" y="514349"/>
                </a:lnTo>
                <a:lnTo>
                  <a:pt x="1979675" y="495299"/>
                </a:lnTo>
                <a:close/>
              </a:path>
              <a:path w="2018029" h="533400">
                <a:moveTo>
                  <a:pt x="1979675" y="19049"/>
                </a:moveTo>
                <a:lnTo>
                  <a:pt x="1979675" y="514349"/>
                </a:lnTo>
                <a:lnTo>
                  <a:pt x="1998725" y="495299"/>
                </a:lnTo>
                <a:lnTo>
                  <a:pt x="2017775" y="495299"/>
                </a:lnTo>
                <a:lnTo>
                  <a:pt x="2017775" y="38099"/>
                </a:lnTo>
                <a:lnTo>
                  <a:pt x="1998725" y="38099"/>
                </a:lnTo>
                <a:lnTo>
                  <a:pt x="1979675" y="19049"/>
                </a:lnTo>
                <a:close/>
              </a:path>
              <a:path w="2018029" h="533400">
                <a:moveTo>
                  <a:pt x="2017775" y="495299"/>
                </a:moveTo>
                <a:lnTo>
                  <a:pt x="1998725" y="495299"/>
                </a:lnTo>
                <a:lnTo>
                  <a:pt x="1979675" y="514349"/>
                </a:lnTo>
                <a:lnTo>
                  <a:pt x="2017775" y="514349"/>
                </a:lnTo>
                <a:lnTo>
                  <a:pt x="2017775" y="495299"/>
                </a:lnTo>
                <a:close/>
              </a:path>
              <a:path w="2018029" h="533400">
                <a:moveTo>
                  <a:pt x="38099" y="19049"/>
                </a:moveTo>
                <a:lnTo>
                  <a:pt x="19049" y="38099"/>
                </a:lnTo>
                <a:lnTo>
                  <a:pt x="38099" y="38099"/>
                </a:lnTo>
                <a:lnTo>
                  <a:pt x="38099" y="19049"/>
                </a:lnTo>
                <a:close/>
              </a:path>
              <a:path w="2018029" h="533400">
                <a:moveTo>
                  <a:pt x="1979675" y="19049"/>
                </a:moveTo>
                <a:lnTo>
                  <a:pt x="38099" y="19049"/>
                </a:lnTo>
                <a:lnTo>
                  <a:pt x="38099" y="38099"/>
                </a:lnTo>
                <a:lnTo>
                  <a:pt x="1979675" y="38099"/>
                </a:lnTo>
                <a:lnTo>
                  <a:pt x="1979675" y="19049"/>
                </a:lnTo>
                <a:close/>
              </a:path>
              <a:path w="2018029" h="533400">
                <a:moveTo>
                  <a:pt x="2017775" y="19049"/>
                </a:moveTo>
                <a:lnTo>
                  <a:pt x="1979675" y="19049"/>
                </a:lnTo>
                <a:lnTo>
                  <a:pt x="1998725" y="38099"/>
                </a:lnTo>
                <a:lnTo>
                  <a:pt x="2017775" y="38099"/>
                </a:lnTo>
                <a:lnTo>
                  <a:pt x="2017775" y="19049"/>
                </a:lnTo>
                <a:close/>
              </a:path>
            </a:pathLst>
          </a:custGeom>
          <a:solidFill>
            <a:srgbClr val="FF0000"/>
          </a:solidFill>
        </p:spPr>
        <p:txBody>
          <a:bodyPr wrap="square" lIns="0" tIns="0" rIns="0" bIns="0" rtlCol="0">
            <a:spAutoFit/>
          </a:bodyPr>
          <a:lstStyle/>
          <a:p>
            <a:endParaRPr/>
          </a:p>
        </p:txBody>
      </p:sp>
      <p:sp>
        <p:nvSpPr>
          <p:cNvPr id="37" name="object 37"/>
          <p:cNvSpPr txBox="1"/>
          <p:nvPr/>
        </p:nvSpPr>
        <p:spPr>
          <a:xfrm>
            <a:off x="7043425" y="2874260"/>
            <a:ext cx="1680845" cy="381635"/>
          </a:xfrm>
          <a:prstGeom prst="rect">
            <a:avLst/>
          </a:prstGeom>
        </p:spPr>
        <p:txBody>
          <a:bodyPr vert="horz" wrap="square" lIns="0" tIns="0" rIns="0" bIns="0" rtlCol="0">
            <a:spAutoFit/>
          </a:bodyPr>
          <a:lstStyle/>
          <a:p>
            <a:pPr marL="12700">
              <a:lnSpc>
                <a:spcPct val="100000"/>
              </a:lnSpc>
            </a:pPr>
            <a:r>
              <a:rPr sz="2400" b="1" spc="-5" dirty="0">
                <a:latin typeface="Comic Sans MS"/>
                <a:cs typeface="Comic Sans MS"/>
              </a:rPr>
              <a:t>Impedancia</a:t>
            </a:r>
            <a:endParaRPr sz="2400">
              <a:latin typeface="Comic Sans MS"/>
              <a:cs typeface="Comic Sans MS"/>
            </a:endParaRPr>
          </a:p>
        </p:txBody>
      </p:sp>
      <p:sp>
        <p:nvSpPr>
          <p:cNvPr id="38" name="object 38"/>
          <p:cNvSpPr/>
          <p:nvPr/>
        </p:nvSpPr>
        <p:spPr>
          <a:xfrm>
            <a:off x="476250" y="3339084"/>
            <a:ext cx="2385060" cy="495300"/>
          </a:xfrm>
          <a:custGeom>
            <a:avLst/>
            <a:gdLst/>
            <a:ahLst/>
            <a:cxnLst/>
            <a:rect l="l" t="t" r="r" b="b"/>
            <a:pathLst>
              <a:path w="2385060" h="495300">
                <a:moveTo>
                  <a:pt x="0" y="495299"/>
                </a:moveTo>
                <a:lnTo>
                  <a:pt x="2385059" y="495299"/>
                </a:lnTo>
                <a:lnTo>
                  <a:pt x="2385059" y="0"/>
                </a:lnTo>
                <a:lnTo>
                  <a:pt x="0" y="0"/>
                </a:lnTo>
                <a:lnTo>
                  <a:pt x="0" y="495299"/>
                </a:lnTo>
                <a:close/>
              </a:path>
            </a:pathLst>
          </a:custGeom>
          <a:solidFill>
            <a:srgbClr val="FFFF00"/>
          </a:solidFill>
        </p:spPr>
        <p:txBody>
          <a:bodyPr wrap="square" lIns="0" tIns="0" rIns="0" bIns="0" rtlCol="0">
            <a:spAutoFit/>
          </a:bodyPr>
          <a:lstStyle/>
          <a:p>
            <a:endParaRPr/>
          </a:p>
        </p:txBody>
      </p:sp>
      <p:sp>
        <p:nvSpPr>
          <p:cNvPr id="39" name="object 39"/>
          <p:cNvSpPr/>
          <p:nvPr/>
        </p:nvSpPr>
        <p:spPr>
          <a:xfrm>
            <a:off x="457200" y="3320034"/>
            <a:ext cx="2423160" cy="533400"/>
          </a:xfrm>
          <a:custGeom>
            <a:avLst/>
            <a:gdLst/>
            <a:ahLst/>
            <a:cxnLst/>
            <a:rect l="l" t="t" r="r" b="b"/>
            <a:pathLst>
              <a:path w="2423160" h="533400">
                <a:moveTo>
                  <a:pt x="2423159" y="0"/>
                </a:moveTo>
                <a:lnTo>
                  <a:pt x="0" y="0"/>
                </a:lnTo>
                <a:lnTo>
                  <a:pt x="0" y="533399"/>
                </a:lnTo>
                <a:lnTo>
                  <a:pt x="2423159" y="533399"/>
                </a:lnTo>
                <a:lnTo>
                  <a:pt x="2423159" y="514349"/>
                </a:lnTo>
                <a:lnTo>
                  <a:pt x="38099" y="514349"/>
                </a:lnTo>
                <a:lnTo>
                  <a:pt x="19049" y="495299"/>
                </a:lnTo>
                <a:lnTo>
                  <a:pt x="38099" y="495299"/>
                </a:lnTo>
                <a:lnTo>
                  <a:pt x="38099" y="38099"/>
                </a:lnTo>
                <a:lnTo>
                  <a:pt x="19049" y="38099"/>
                </a:lnTo>
                <a:lnTo>
                  <a:pt x="38099" y="19049"/>
                </a:lnTo>
                <a:lnTo>
                  <a:pt x="2423159" y="19049"/>
                </a:lnTo>
                <a:lnTo>
                  <a:pt x="2423159" y="0"/>
                </a:lnTo>
                <a:close/>
              </a:path>
              <a:path w="2423160" h="533400">
                <a:moveTo>
                  <a:pt x="38099" y="495299"/>
                </a:moveTo>
                <a:lnTo>
                  <a:pt x="19049" y="495299"/>
                </a:lnTo>
                <a:lnTo>
                  <a:pt x="38099" y="514349"/>
                </a:lnTo>
                <a:lnTo>
                  <a:pt x="38099" y="495299"/>
                </a:lnTo>
                <a:close/>
              </a:path>
              <a:path w="2423160" h="533400">
                <a:moveTo>
                  <a:pt x="2385059" y="495299"/>
                </a:moveTo>
                <a:lnTo>
                  <a:pt x="38099" y="495299"/>
                </a:lnTo>
                <a:lnTo>
                  <a:pt x="38099" y="514349"/>
                </a:lnTo>
                <a:lnTo>
                  <a:pt x="2385059" y="514349"/>
                </a:lnTo>
                <a:lnTo>
                  <a:pt x="2385059" y="495299"/>
                </a:lnTo>
                <a:close/>
              </a:path>
              <a:path w="2423160" h="533400">
                <a:moveTo>
                  <a:pt x="2385059" y="19049"/>
                </a:moveTo>
                <a:lnTo>
                  <a:pt x="2385059" y="514349"/>
                </a:lnTo>
                <a:lnTo>
                  <a:pt x="2404109" y="495299"/>
                </a:lnTo>
                <a:lnTo>
                  <a:pt x="2423159" y="495299"/>
                </a:lnTo>
                <a:lnTo>
                  <a:pt x="2423159" y="38099"/>
                </a:lnTo>
                <a:lnTo>
                  <a:pt x="2404109" y="38099"/>
                </a:lnTo>
                <a:lnTo>
                  <a:pt x="2385059" y="19049"/>
                </a:lnTo>
                <a:close/>
              </a:path>
              <a:path w="2423160" h="533400">
                <a:moveTo>
                  <a:pt x="2423159" y="495299"/>
                </a:moveTo>
                <a:lnTo>
                  <a:pt x="2404109" y="495299"/>
                </a:lnTo>
                <a:lnTo>
                  <a:pt x="2385059" y="514349"/>
                </a:lnTo>
                <a:lnTo>
                  <a:pt x="2423159" y="514349"/>
                </a:lnTo>
                <a:lnTo>
                  <a:pt x="2423159" y="495299"/>
                </a:lnTo>
                <a:close/>
              </a:path>
              <a:path w="2423160" h="533400">
                <a:moveTo>
                  <a:pt x="38099" y="19049"/>
                </a:moveTo>
                <a:lnTo>
                  <a:pt x="19049" y="38099"/>
                </a:lnTo>
                <a:lnTo>
                  <a:pt x="38099" y="38099"/>
                </a:lnTo>
                <a:lnTo>
                  <a:pt x="38099" y="19049"/>
                </a:lnTo>
                <a:close/>
              </a:path>
              <a:path w="2423160" h="533400">
                <a:moveTo>
                  <a:pt x="2385059" y="19049"/>
                </a:moveTo>
                <a:lnTo>
                  <a:pt x="38099" y="19049"/>
                </a:lnTo>
                <a:lnTo>
                  <a:pt x="38099" y="38099"/>
                </a:lnTo>
                <a:lnTo>
                  <a:pt x="2385059" y="38099"/>
                </a:lnTo>
                <a:lnTo>
                  <a:pt x="2385059" y="19049"/>
                </a:lnTo>
                <a:close/>
              </a:path>
              <a:path w="2423160" h="533400">
                <a:moveTo>
                  <a:pt x="2423159" y="19049"/>
                </a:moveTo>
                <a:lnTo>
                  <a:pt x="2385059" y="19049"/>
                </a:lnTo>
                <a:lnTo>
                  <a:pt x="2404109" y="38099"/>
                </a:lnTo>
                <a:lnTo>
                  <a:pt x="2423159" y="38099"/>
                </a:lnTo>
                <a:lnTo>
                  <a:pt x="2423159" y="19049"/>
                </a:lnTo>
                <a:close/>
              </a:path>
            </a:pathLst>
          </a:custGeom>
          <a:solidFill>
            <a:srgbClr val="FF0000"/>
          </a:solidFill>
        </p:spPr>
        <p:txBody>
          <a:bodyPr wrap="square" lIns="0" tIns="0" rIns="0" bIns="0" rtlCol="0">
            <a:spAutoFit/>
          </a:bodyPr>
          <a:lstStyle/>
          <a:p>
            <a:endParaRPr/>
          </a:p>
        </p:txBody>
      </p:sp>
      <p:sp>
        <p:nvSpPr>
          <p:cNvPr id="40" name="object 40"/>
          <p:cNvSpPr txBox="1"/>
          <p:nvPr/>
        </p:nvSpPr>
        <p:spPr>
          <a:xfrm>
            <a:off x="561848" y="3369560"/>
            <a:ext cx="2104390" cy="381635"/>
          </a:xfrm>
          <a:prstGeom prst="rect">
            <a:avLst/>
          </a:prstGeom>
        </p:spPr>
        <p:txBody>
          <a:bodyPr vert="horz" wrap="square" lIns="0" tIns="0" rIns="0" bIns="0" rtlCol="0">
            <a:spAutoFit/>
          </a:bodyPr>
          <a:lstStyle/>
          <a:p>
            <a:pPr marL="12700">
              <a:lnSpc>
                <a:spcPct val="100000"/>
              </a:lnSpc>
            </a:pPr>
            <a:r>
              <a:rPr sz="2400" b="1" spc="-20" dirty="0">
                <a:latin typeface="Comic Sans MS"/>
                <a:cs typeface="Comic Sans MS"/>
              </a:rPr>
              <a:t>Caracteristica</a:t>
            </a:r>
            <a:endParaRPr sz="2400">
              <a:latin typeface="Comic Sans MS"/>
              <a:cs typeface="Comic Sans MS"/>
            </a:endParaRPr>
          </a:p>
        </p:txBody>
      </p:sp>
      <p:sp>
        <p:nvSpPr>
          <p:cNvPr id="41" name="object 41"/>
          <p:cNvSpPr/>
          <p:nvPr/>
        </p:nvSpPr>
        <p:spPr>
          <a:xfrm>
            <a:off x="1872233" y="4469129"/>
            <a:ext cx="2160270" cy="171450"/>
          </a:xfrm>
          <a:custGeom>
            <a:avLst/>
            <a:gdLst/>
            <a:ahLst/>
            <a:cxnLst/>
            <a:rect l="l" t="t" r="r" b="b"/>
            <a:pathLst>
              <a:path w="2160270" h="171450">
                <a:moveTo>
                  <a:pt x="1988819" y="0"/>
                </a:moveTo>
                <a:lnTo>
                  <a:pt x="1988819" y="171449"/>
                </a:lnTo>
                <a:lnTo>
                  <a:pt x="2103630" y="114299"/>
                </a:lnTo>
                <a:lnTo>
                  <a:pt x="2017775" y="114299"/>
                </a:lnTo>
                <a:lnTo>
                  <a:pt x="2017775" y="57149"/>
                </a:lnTo>
                <a:lnTo>
                  <a:pt x="2102614" y="57149"/>
                </a:lnTo>
                <a:lnTo>
                  <a:pt x="1988819" y="0"/>
                </a:lnTo>
                <a:close/>
              </a:path>
              <a:path w="2160270" h="171450">
                <a:moveTo>
                  <a:pt x="1988819" y="57149"/>
                </a:moveTo>
                <a:lnTo>
                  <a:pt x="0" y="57149"/>
                </a:lnTo>
                <a:lnTo>
                  <a:pt x="0" y="114299"/>
                </a:lnTo>
                <a:lnTo>
                  <a:pt x="1988819" y="114299"/>
                </a:lnTo>
                <a:lnTo>
                  <a:pt x="1988819" y="57149"/>
                </a:lnTo>
                <a:close/>
              </a:path>
              <a:path w="2160270" h="171450">
                <a:moveTo>
                  <a:pt x="2102614" y="57149"/>
                </a:moveTo>
                <a:lnTo>
                  <a:pt x="2017775" y="57149"/>
                </a:lnTo>
                <a:lnTo>
                  <a:pt x="2017775" y="114299"/>
                </a:lnTo>
                <a:lnTo>
                  <a:pt x="2103630" y="114299"/>
                </a:lnTo>
                <a:lnTo>
                  <a:pt x="2160269" y="86105"/>
                </a:lnTo>
                <a:lnTo>
                  <a:pt x="2102614" y="57149"/>
                </a:lnTo>
                <a:close/>
              </a:path>
            </a:pathLst>
          </a:custGeom>
          <a:solidFill>
            <a:srgbClr val="FF0000"/>
          </a:solidFill>
        </p:spPr>
        <p:txBody>
          <a:bodyPr wrap="square" lIns="0" tIns="0" rIns="0" bIns="0" rtlCol="0">
            <a:spAutoFit/>
          </a:bodyPr>
          <a:lstStyle/>
          <a:p>
            <a:endParaRPr/>
          </a:p>
        </p:txBody>
      </p:sp>
      <p:sp>
        <p:nvSpPr>
          <p:cNvPr id="42" name="object 42"/>
          <p:cNvSpPr/>
          <p:nvPr/>
        </p:nvSpPr>
        <p:spPr>
          <a:xfrm>
            <a:off x="2849879" y="3538728"/>
            <a:ext cx="1002030" cy="521334"/>
          </a:xfrm>
          <a:custGeom>
            <a:avLst/>
            <a:gdLst/>
            <a:ahLst/>
            <a:cxnLst/>
            <a:rect l="l" t="t" r="r" b="b"/>
            <a:pathLst>
              <a:path w="1002029" h="521335">
                <a:moveTo>
                  <a:pt x="835567" y="469576"/>
                </a:moveTo>
                <a:lnTo>
                  <a:pt x="810005" y="520445"/>
                </a:lnTo>
                <a:lnTo>
                  <a:pt x="1002029" y="521207"/>
                </a:lnTo>
                <a:lnTo>
                  <a:pt x="972979" y="482345"/>
                </a:lnTo>
                <a:lnTo>
                  <a:pt x="861059" y="482345"/>
                </a:lnTo>
                <a:lnTo>
                  <a:pt x="835567" y="469576"/>
                </a:lnTo>
                <a:close/>
              </a:path>
              <a:path w="1002029" h="521335">
                <a:moveTo>
                  <a:pt x="861272" y="418421"/>
                </a:moveTo>
                <a:lnTo>
                  <a:pt x="835567" y="469576"/>
                </a:lnTo>
                <a:lnTo>
                  <a:pt x="861059" y="482345"/>
                </a:lnTo>
                <a:lnTo>
                  <a:pt x="886967" y="431291"/>
                </a:lnTo>
                <a:lnTo>
                  <a:pt x="861272" y="418421"/>
                </a:lnTo>
                <a:close/>
              </a:path>
              <a:path w="1002029" h="521335">
                <a:moveTo>
                  <a:pt x="886967" y="367283"/>
                </a:moveTo>
                <a:lnTo>
                  <a:pt x="861272" y="418421"/>
                </a:lnTo>
                <a:lnTo>
                  <a:pt x="886967" y="431291"/>
                </a:lnTo>
                <a:lnTo>
                  <a:pt x="861059" y="482345"/>
                </a:lnTo>
                <a:lnTo>
                  <a:pt x="972979" y="482345"/>
                </a:lnTo>
                <a:lnTo>
                  <a:pt x="886967" y="367283"/>
                </a:lnTo>
                <a:close/>
              </a:path>
              <a:path w="1002029" h="521335">
                <a:moveTo>
                  <a:pt x="25907" y="0"/>
                </a:moveTo>
                <a:lnTo>
                  <a:pt x="0" y="51053"/>
                </a:lnTo>
                <a:lnTo>
                  <a:pt x="835567" y="469576"/>
                </a:lnTo>
                <a:lnTo>
                  <a:pt x="861272" y="418421"/>
                </a:lnTo>
                <a:lnTo>
                  <a:pt x="25907" y="0"/>
                </a:lnTo>
                <a:close/>
              </a:path>
            </a:pathLst>
          </a:custGeom>
          <a:solidFill>
            <a:srgbClr val="FF0000"/>
          </a:solidFill>
        </p:spPr>
        <p:txBody>
          <a:bodyPr wrap="square" lIns="0" tIns="0" rIns="0" bIns="0" rtlCol="0">
            <a:spAutoFit/>
          </a:bodyPr>
          <a:lstStyle/>
          <a:p>
            <a:endParaRPr/>
          </a:p>
        </p:txBody>
      </p:sp>
      <p:sp>
        <p:nvSpPr>
          <p:cNvPr id="43" name="object 43"/>
          <p:cNvSpPr/>
          <p:nvPr/>
        </p:nvSpPr>
        <p:spPr>
          <a:xfrm>
            <a:off x="5337809" y="4211573"/>
            <a:ext cx="1851660" cy="561340"/>
          </a:xfrm>
          <a:custGeom>
            <a:avLst/>
            <a:gdLst/>
            <a:ahLst/>
            <a:cxnLst/>
            <a:rect l="l" t="t" r="r" b="b"/>
            <a:pathLst>
              <a:path w="1851659" h="561339">
                <a:moveTo>
                  <a:pt x="143255" y="395477"/>
                </a:moveTo>
                <a:lnTo>
                  <a:pt x="0" y="522731"/>
                </a:lnTo>
                <a:lnTo>
                  <a:pt x="187451" y="560831"/>
                </a:lnTo>
                <a:lnTo>
                  <a:pt x="174824" y="513587"/>
                </a:lnTo>
                <a:lnTo>
                  <a:pt x="144779" y="513587"/>
                </a:lnTo>
                <a:lnTo>
                  <a:pt x="130301" y="457961"/>
                </a:lnTo>
                <a:lnTo>
                  <a:pt x="157972" y="450537"/>
                </a:lnTo>
                <a:lnTo>
                  <a:pt x="143255" y="395477"/>
                </a:lnTo>
                <a:close/>
              </a:path>
              <a:path w="1851659" h="561339">
                <a:moveTo>
                  <a:pt x="157972" y="450537"/>
                </a:moveTo>
                <a:lnTo>
                  <a:pt x="130301" y="457961"/>
                </a:lnTo>
                <a:lnTo>
                  <a:pt x="144779" y="513587"/>
                </a:lnTo>
                <a:lnTo>
                  <a:pt x="172811" y="506054"/>
                </a:lnTo>
                <a:lnTo>
                  <a:pt x="157972" y="450537"/>
                </a:lnTo>
                <a:close/>
              </a:path>
              <a:path w="1851659" h="561339">
                <a:moveTo>
                  <a:pt x="172811" y="506054"/>
                </a:moveTo>
                <a:lnTo>
                  <a:pt x="144779" y="513587"/>
                </a:lnTo>
                <a:lnTo>
                  <a:pt x="174824" y="513587"/>
                </a:lnTo>
                <a:lnTo>
                  <a:pt x="172811" y="506054"/>
                </a:lnTo>
                <a:close/>
              </a:path>
              <a:path w="1851659" h="561339">
                <a:moveTo>
                  <a:pt x="1837181" y="0"/>
                </a:moveTo>
                <a:lnTo>
                  <a:pt x="157972" y="450537"/>
                </a:lnTo>
                <a:lnTo>
                  <a:pt x="172811" y="506054"/>
                </a:lnTo>
                <a:lnTo>
                  <a:pt x="1851659" y="54863"/>
                </a:lnTo>
                <a:lnTo>
                  <a:pt x="1837181" y="0"/>
                </a:lnTo>
                <a:close/>
              </a:path>
            </a:pathLst>
          </a:custGeom>
          <a:solidFill>
            <a:srgbClr val="FF0000"/>
          </a:solidFill>
        </p:spPr>
        <p:txBody>
          <a:bodyPr wrap="square" lIns="0" tIns="0" rIns="0" bIns="0" rtlCol="0">
            <a:spAutoFit/>
          </a:bodyPr>
          <a:lstStyle/>
          <a:p>
            <a:endParaRPr/>
          </a:p>
        </p:txBody>
      </p:sp>
      <p:sp>
        <p:nvSpPr>
          <p:cNvPr id="44" name="object 44"/>
          <p:cNvSpPr/>
          <p:nvPr/>
        </p:nvSpPr>
        <p:spPr>
          <a:xfrm>
            <a:off x="5207507" y="3115056"/>
            <a:ext cx="171450" cy="1350010"/>
          </a:xfrm>
          <a:custGeom>
            <a:avLst/>
            <a:gdLst/>
            <a:ahLst/>
            <a:cxnLst/>
            <a:rect l="l" t="t" r="r" b="b"/>
            <a:pathLst>
              <a:path w="171450" h="1350010">
                <a:moveTo>
                  <a:pt x="57149" y="1178051"/>
                </a:moveTo>
                <a:lnTo>
                  <a:pt x="0" y="1178051"/>
                </a:lnTo>
                <a:lnTo>
                  <a:pt x="85343" y="1349501"/>
                </a:lnTo>
                <a:lnTo>
                  <a:pt x="157290" y="1206245"/>
                </a:lnTo>
                <a:lnTo>
                  <a:pt x="57149" y="1206245"/>
                </a:lnTo>
                <a:lnTo>
                  <a:pt x="57149" y="1178051"/>
                </a:lnTo>
                <a:close/>
              </a:path>
              <a:path w="171450" h="1350010">
                <a:moveTo>
                  <a:pt x="114299" y="0"/>
                </a:moveTo>
                <a:lnTo>
                  <a:pt x="57149" y="0"/>
                </a:lnTo>
                <a:lnTo>
                  <a:pt x="57149" y="1206245"/>
                </a:lnTo>
                <a:lnTo>
                  <a:pt x="114299" y="1206245"/>
                </a:lnTo>
                <a:lnTo>
                  <a:pt x="114299" y="0"/>
                </a:lnTo>
                <a:close/>
              </a:path>
              <a:path w="171450" h="1350010">
                <a:moveTo>
                  <a:pt x="171449" y="1178051"/>
                </a:moveTo>
                <a:lnTo>
                  <a:pt x="114299" y="1178051"/>
                </a:lnTo>
                <a:lnTo>
                  <a:pt x="114299" y="1206245"/>
                </a:lnTo>
                <a:lnTo>
                  <a:pt x="157290" y="1206245"/>
                </a:lnTo>
                <a:lnTo>
                  <a:pt x="171449" y="1178051"/>
                </a:lnTo>
                <a:close/>
              </a:path>
            </a:pathLst>
          </a:custGeom>
          <a:solidFill>
            <a:srgbClr val="FF0000"/>
          </a:solidFill>
        </p:spPr>
        <p:txBody>
          <a:bodyPr wrap="square" lIns="0" tIns="0" rIns="0" bIns="0" rtlCol="0">
            <a:spAutoFit/>
          </a:bodyPr>
          <a:lstStyle/>
          <a:p>
            <a:endParaRPr/>
          </a:p>
        </p:txBody>
      </p:sp>
      <p:sp>
        <p:nvSpPr>
          <p:cNvPr id="45" name="object 45"/>
          <p:cNvSpPr/>
          <p:nvPr/>
        </p:nvSpPr>
        <p:spPr>
          <a:xfrm>
            <a:off x="5292851" y="3159633"/>
            <a:ext cx="1666239" cy="0"/>
          </a:xfrm>
          <a:custGeom>
            <a:avLst/>
            <a:gdLst/>
            <a:ahLst/>
            <a:cxnLst/>
            <a:rect l="l" t="t" r="r" b="b"/>
            <a:pathLst>
              <a:path w="1666240">
                <a:moveTo>
                  <a:pt x="0" y="0"/>
                </a:moveTo>
                <a:lnTo>
                  <a:pt x="1665731" y="0"/>
                </a:lnTo>
              </a:path>
            </a:pathLst>
          </a:custGeom>
          <a:ln w="58419">
            <a:solidFill>
              <a:srgbClr val="FF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8482965" cy="2234565"/>
          </a:xfrm>
          <a:prstGeom prst="rect">
            <a:avLst/>
          </a:prstGeom>
        </p:spPr>
        <p:txBody>
          <a:bodyPr vert="horz" wrap="square" lIns="0" tIns="0" rIns="0" bIns="0" rtlCol="0">
            <a:spAutoFit/>
          </a:bodyPr>
          <a:lstStyle/>
          <a:p>
            <a:pPr marL="12700" marR="7620" algn="just">
              <a:lnSpc>
                <a:spcPct val="100000"/>
              </a:lnSpc>
            </a:pPr>
            <a:r>
              <a:rPr sz="2600" spc="-5" dirty="0">
                <a:latin typeface="Comic Sans MS"/>
                <a:cs typeface="Comic Sans MS"/>
              </a:rPr>
              <a:t>Cualquie</a:t>
            </a:r>
            <a:r>
              <a:rPr sz="2600" dirty="0">
                <a:latin typeface="Comic Sans MS"/>
                <a:cs typeface="Comic Sans MS"/>
              </a:rPr>
              <a:t>r</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valo</a:t>
            </a:r>
            <a:r>
              <a:rPr sz="2600" dirty="0">
                <a:latin typeface="Comic Sans MS"/>
                <a:cs typeface="Comic Sans MS"/>
              </a:rPr>
              <a:t>r</a:t>
            </a:r>
            <a:r>
              <a:rPr sz="2600" dirty="0">
                <a:latin typeface="Times New Roman"/>
                <a:cs typeface="Times New Roman"/>
              </a:rPr>
              <a:t>  </a:t>
            </a:r>
            <a:r>
              <a:rPr sz="2600" spc="7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65" dirty="0">
                <a:latin typeface="Times New Roman"/>
                <a:cs typeface="Times New Roman"/>
              </a:rPr>
              <a:t> </a:t>
            </a:r>
            <a:r>
              <a:rPr sz="2600" dirty="0">
                <a:latin typeface="Comic Sans MS"/>
                <a:cs typeface="Comic Sans MS"/>
              </a:rPr>
              <a:t>i</a:t>
            </a:r>
            <a:r>
              <a:rPr sz="2600" spc="-5" dirty="0">
                <a:latin typeface="Comic Sans MS"/>
                <a:cs typeface="Comic Sans MS"/>
              </a:rPr>
              <a:t>mpedanci</a:t>
            </a:r>
            <a:r>
              <a:rPr sz="2600" dirty="0">
                <a:latin typeface="Comic Sans MS"/>
                <a:cs typeface="Comic Sans MS"/>
              </a:rPr>
              <a:t>a</a:t>
            </a:r>
            <a:r>
              <a:rPr sz="2600" dirty="0">
                <a:latin typeface="Times New Roman"/>
                <a:cs typeface="Times New Roman"/>
              </a:rPr>
              <a:t>  </a:t>
            </a:r>
            <a:r>
              <a:rPr sz="2600" spc="70" dirty="0">
                <a:latin typeface="Times New Roman"/>
                <a:cs typeface="Times New Roman"/>
              </a:rPr>
              <a:t> </a:t>
            </a:r>
            <a:r>
              <a:rPr sz="2600" spc="-10" dirty="0">
                <a:latin typeface="Comic Sans MS"/>
                <a:cs typeface="Comic Sans MS"/>
              </a:rPr>
              <a:t>(</a:t>
            </a:r>
            <a:r>
              <a:rPr sz="2600" spc="-5" dirty="0">
                <a:latin typeface="Comic Sans MS"/>
                <a:cs typeface="Comic Sans MS"/>
              </a:rPr>
              <a:t>Z</a:t>
            </a:r>
            <a:r>
              <a:rPr sz="2600" dirty="0">
                <a:latin typeface="Comic Sans MS"/>
                <a:cs typeface="Comic Sans MS"/>
              </a:rPr>
              <a:t>)</a:t>
            </a:r>
            <a:r>
              <a:rPr sz="2600" dirty="0">
                <a:latin typeface="Times New Roman"/>
                <a:cs typeface="Times New Roman"/>
              </a:rPr>
              <a:t>  </a:t>
            </a:r>
            <a:r>
              <a:rPr sz="2600" spc="70" dirty="0">
                <a:latin typeface="Times New Roman"/>
                <a:cs typeface="Times New Roman"/>
              </a:rPr>
              <a:t> </a:t>
            </a:r>
            <a:r>
              <a:rPr sz="2600" spc="-5" dirty="0">
                <a:latin typeface="Comic Sans MS"/>
                <a:cs typeface="Comic Sans MS"/>
              </a:rPr>
              <a:t>meno</a:t>
            </a:r>
            <a:r>
              <a:rPr sz="2600" dirty="0">
                <a:latin typeface="Comic Sans MS"/>
                <a:cs typeface="Comic Sans MS"/>
              </a:rPr>
              <a:t>r</a:t>
            </a:r>
            <a:r>
              <a:rPr sz="2600" dirty="0">
                <a:latin typeface="Times New Roman"/>
                <a:cs typeface="Times New Roman"/>
              </a:rPr>
              <a:t>  </a:t>
            </a:r>
            <a:r>
              <a:rPr sz="2600" spc="65" dirty="0">
                <a:latin typeface="Times New Roman"/>
                <a:cs typeface="Times New Roman"/>
              </a:rPr>
              <a:t> </a:t>
            </a:r>
            <a:r>
              <a:rPr sz="2600" spc="-10"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70" dirty="0">
                <a:latin typeface="Times New Roman"/>
                <a:cs typeface="Times New Roman"/>
              </a:rPr>
              <a:t> </a:t>
            </a:r>
            <a:r>
              <a:rPr sz="2600" spc="-5" dirty="0">
                <a:latin typeface="Comic Sans MS"/>
                <a:cs typeface="Comic Sans MS"/>
              </a:rPr>
              <a:t>radio</a:t>
            </a:r>
            <a:r>
              <a:rPr sz="2600" spc="-5" dirty="0">
                <a:latin typeface="Times New Roman"/>
                <a:cs typeface="Times New Roman"/>
              </a:rPr>
              <a:t> </a:t>
            </a:r>
            <a:r>
              <a:rPr sz="2600" spc="-5" dirty="0">
                <a:latin typeface="Comic Sans MS"/>
                <a:cs typeface="Comic Sans MS"/>
              </a:rPr>
              <a:t>vector</a:t>
            </a:r>
            <a:r>
              <a:rPr sz="2600" dirty="0">
                <a:latin typeface="Comic Sans MS"/>
                <a:cs typeface="Comic Sans MS"/>
              </a:rPr>
              <a:t>,</a:t>
            </a:r>
            <a:r>
              <a:rPr sz="2600" spc="125" dirty="0">
                <a:latin typeface="Times New Roman"/>
                <a:cs typeface="Times New Roman"/>
              </a:rPr>
              <a:t> </a:t>
            </a:r>
            <a:r>
              <a:rPr sz="2600" dirty="0">
                <a:latin typeface="Comic Sans MS"/>
                <a:cs typeface="Comic Sans MS"/>
              </a:rPr>
              <a:t>p</a:t>
            </a:r>
            <a:r>
              <a:rPr sz="2600" spc="-5" dirty="0">
                <a:latin typeface="Comic Sans MS"/>
                <a:cs typeface="Comic Sans MS"/>
              </a:rPr>
              <a:t>rovocar</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dispar</a:t>
            </a:r>
            <a:r>
              <a:rPr sz="2600" dirty="0">
                <a:latin typeface="Comic Sans MS"/>
                <a:cs typeface="Comic Sans MS"/>
              </a:rPr>
              <a:t>o</a:t>
            </a:r>
            <a:r>
              <a:rPr sz="2600" spc="11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relevador.</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impedanci</a:t>
            </a:r>
            <a:r>
              <a:rPr sz="2600" dirty="0">
                <a:latin typeface="Comic Sans MS"/>
                <a:cs typeface="Comic Sans MS"/>
              </a:rPr>
              <a:t>a</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line</a:t>
            </a:r>
            <a:r>
              <a:rPr sz="2600" dirty="0">
                <a:latin typeface="Comic Sans MS"/>
                <a:cs typeface="Comic Sans MS"/>
              </a:rPr>
              <a:t>a</a:t>
            </a:r>
            <a:r>
              <a:rPr sz="2600" dirty="0">
                <a:latin typeface="Times New Roman"/>
                <a:cs typeface="Times New Roman"/>
              </a:rPr>
              <a:t> </a:t>
            </a:r>
            <a:r>
              <a:rPr sz="2600" spc="-80" dirty="0">
                <a:latin typeface="Times New Roman"/>
                <a:cs typeface="Times New Roman"/>
              </a:rPr>
              <a:t> </a:t>
            </a:r>
            <a:r>
              <a:rPr sz="2600" dirty="0">
                <a:latin typeface="Comic Sans MS"/>
                <a:cs typeface="Comic Sans MS"/>
              </a:rPr>
              <a:t>se</a:t>
            </a:r>
            <a:r>
              <a:rPr sz="2600" dirty="0">
                <a:latin typeface="Times New Roman"/>
                <a:cs typeface="Times New Roman"/>
              </a:rPr>
              <a:t> </a:t>
            </a:r>
            <a:r>
              <a:rPr sz="2600" spc="-70" dirty="0">
                <a:latin typeface="Times New Roman"/>
                <a:cs typeface="Times New Roman"/>
              </a:rPr>
              <a:t> </a:t>
            </a:r>
            <a:r>
              <a:rPr sz="2600" spc="-10" dirty="0">
                <a:latin typeface="Comic Sans MS"/>
                <a:cs typeface="Comic Sans MS"/>
              </a:rPr>
              <a:t>d</a:t>
            </a:r>
            <a:r>
              <a:rPr sz="2600" spc="-5" dirty="0">
                <a:latin typeface="Comic Sans MS"/>
                <a:cs typeface="Comic Sans MS"/>
              </a:rPr>
              <a:t>ibuj</a:t>
            </a:r>
            <a:r>
              <a:rPr sz="2600" dirty="0">
                <a:latin typeface="Comic Sans MS"/>
                <a:cs typeface="Comic Sans MS"/>
              </a:rPr>
              <a:t>a</a:t>
            </a:r>
            <a:r>
              <a:rPr sz="2600" dirty="0">
                <a:latin typeface="Times New Roman"/>
                <a:cs typeface="Times New Roman"/>
              </a:rPr>
              <a:t> </a:t>
            </a:r>
            <a:r>
              <a:rPr sz="2600" spc="-70" dirty="0">
                <a:latin typeface="Times New Roman"/>
                <a:cs typeface="Times New Roman"/>
              </a:rPr>
              <a:t> </a:t>
            </a:r>
            <a:r>
              <a:rPr sz="2600" spc="-10" dirty="0">
                <a:latin typeface="Comic Sans MS"/>
                <a:cs typeface="Comic Sans MS"/>
              </a:rPr>
              <a:t>s</a:t>
            </a:r>
            <a:r>
              <a:rPr sz="2600" spc="-5" dirty="0">
                <a:latin typeface="Comic Sans MS"/>
                <a:cs typeface="Comic Sans MS"/>
              </a:rPr>
              <a:t>obr</a:t>
            </a:r>
            <a:r>
              <a:rPr sz="2600" dirty="0">
                <a:latin typeface="Comic Sans MS"/>
                <a:cs typeface="Comic Sans MS"/>
              </a:rPr>
              <a:t>e</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mismos</a:t>
            </a:r>
            <a:r>
              <a:rPr sz="2600" spc="-5" dirty="0">
                <a:latin typeface="Times New Roman"/>
                <a:cs typeface="Times New Roman"/>
              </a:rPr>
              <a:t> </a:t>
            </a:r>
            <a:r>
              <a:rPr sz="2600" spc="-5" dirty="0">
                <a:latin typeface="Comic Sans MS"/>
                <a:cs typeface="Comic Sans MS"/>
              </a:rPr>
              <a:t>ejes</a:t>
            </a:r>
            <a:r>
              <a:rPr sz="2600" dirty="0">
                <a:latin typeface="Comic Sans MS"/>
                <a:cs typeface="Comic Sans MS"/>
              </a:rPr>
              <a:t>,</a:t>
            </a:r>
            <a:r>
              <a:rPr sz="2600" dirty="0">
                <a:latin typeface="Times New Roman"/>
                <a:cs typeface="Times New Roman"/>
              </a:rPr>
              <a:t> </a:t>
            </a:r>
            <a:r>
              <a:rPr sz="2600" spc="-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line</a:t>
            </a:r>
            <a:r>
              <a:rPr sz="2600" dirty="0">
                <a:latin typeface="Comic Sans MS"/>
                <a:cs typeface="Comic Sans MS"/>
              </a:rPr>
              <a:t>a</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rect</a:t>
            </a:r>
            <a:r>
              <a:rPr sz="2600" dirty="0">
                <a:latin typeface="Comic Sans MS"/>
                <a:cs typeface="Comic Sans MS"/>
              </a:rPr>
              <a:t>a</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inclinad</a:t>
            </a:r>
            <a:r>
              <a:rPr sz="2600" dirty="0">
                <a:latin typeface="Comic Sans MS"/>
                <a:cs typeface="Comic Sans MS"/>
              </a:rPr>
              <a:t>a</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15" dirty="0">
                <a:latin typeface="Times New Roman"/>
                <a:cs typeface="Times New Roman"/>
              </a:rPr>
              <a:t> </a:t>
            </a:r>
            <a:r>
              <a:rPr sz="2600" dirty="0">
                <a:latin typeface="Comic Sans MS"/>
                <a:cs typeface="Comic Sans MS"/>
              </a:rPr>
              <a:t>a</a:t>
            </a:r>
            <a:r>
              <a:rPr sz="2600" spc="-5" dirty="0">
                <a:latin typeface="Comic Sans MS"/>
                <a:cs typeface="Comic Sans MS"/>
              </a:rPr>
              <a:t>ngul</a:t>
            </a:r>
            <a:r>
              <a:rPr sz="2600" dirty="0">
                <a:latin typeface="Comic Sans MS"/>
                <a:cs typeface="Comic Sans MS"/>
              </a:rPr>
              <a:t>o</a:t>
            </a:r>
            <a:r>
              <a:rPr sz="2600" dirty="0">
                <a:latin typeface="Times New Roman"/>
                <a:cs typeface="Times New Roman"/>
              </a:rPr>
              <a:t> </a:t>
            </a:r>
            <a:r>
              <a:rPr sz="2600" spc="-1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impedanci</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entr</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la</a:t>
            </a:r>
            <a:r>
              <a:rPr sz="2600" spc="110" dirty="0">
                <a:latin typeface="Times New Roman"/>
                <a:cs typeface="Times New Roman"/>
              </a:rPr>
              <a:t> </a:t>
            </a:r>
            <a:r>
              <a:rPr sz="2600" dirty="0">
                <a:latin typeface="Comic Sans MS"/>
                <a:cs typeface="Comic Sans MS"/>
              </a:rPr>
              <a:t>l</a:t>
            </a:r>
            <a:r>
              <a:rPr sz="2600" spc="-5" dirty="0">
                <a:latin typeface="Comic Sans MS"/>
                <a:cs typeface="Comic Sans MS"/>
              </a:rPr>
              <a:t>ine</a:t>
            </a:r>
            <a:r>
              <a:rPr sz="2600" dirty="0">
                <a:latin typeface="Comic Sans MS"/>
                <a:cs typeface="Comic Sans MS"/>
              </a:rPr>
              <a:t>a</a:t>
            </a:r>
            <a:r>
              <a:rPr sz="2600" spc="120"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ej</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R.</a:t>
            </a:r>
            <a:endParaRPr sz="2600">
              <a:latin typeface="Comic Sans MS"/>
              <a:cs typeface="Comic Sans MS"/>
            </a:endParaRPr>
          </a:p>
        </p:txBody>
      </p:sp>
      <p:sp>
        <p:nvSpPr>
          <p:cNvPr id="8" name="object 8"/>
          <p:cNvSpPr txBox="1"/>
          <p:nvPr/>
        </p:nvSpPr>
        <p:spPr>
          <a:xfrm>
            <a:off x="330200" y="6312897"/>
            <a:ext cx="1778635"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impedancia.</a:t>
            </a:r>
            <a:endParaRPr sz="2600">
              <a:latin typeface="Comic Sans MS"/>
              <a:cs typeface="Comic Sans MS"/>
            </a:endParaRPr>
          </a:p>
        </p:txBody>
      </p:sp>
      <p:sp>
        <p:nvSpPr>
          <p:cNvPr id="9" name="object 9"/>
          <p:cNvSpPr/>
          <p:nvPr/>
        </p:nvSpPr>
        <p:spPr>
          <a:xfrm>
            <a:off x="5046726" y="4452366"/>
            <a:ext cx="1076960" cy="0"/>
          </a:xfrm>
          <a:custGeom>
            <a:avLst/>
            <a:gdLst/>
            <a:ahLst/>
            <a:cxnLst/>
            <a:rect l="l" t="t" r="r" b="b"/>
            <a:pathLst>
              <a:path w="1076960">
                <a:moveTo>
                  <a:pt x="0" y="0"/>
                </a:moveTo>
                <a:lnTo>
                  <a:pt x="1076705" y="0"/>
                </a:lnTo>
              </a:path>
            </a:pathLst>
          </a:custGeom>
          <a:ln w="3175">
            <a:solidFill>
              <a:srgbClr val="000000"/>
            </a:solidFill>
          </a:ln>
        </p:spPr>
        <p:txBody>
          <a:bodyPr wrap="square" lIns="0" tIns="0" rIns="0" bIns="0" rtlCol="0">
            <a:spAutoFit/>
          </a:bodyPr>
          <a:lstStyle/>
          <a:p>
            <a:endParaRPr/>
          </a:p>
        </p:txBody>
      </p:sp>
      <p:sp>
        <p:nvSpPr>
          <p:cNvPr id="10" name="object 10"/>
          <p:cNvSpPr txBox="1"/>
          <p:nvPr/>
        </p:nvSpPr>
        <p:spPr>
          <a:xfrm>
            <a:off x="4633147" y="3855943"/>
            <a:ext cx="1692910" cy="812165"/>
          </a:xfrm>
          <a:prstGeom prst="rect">
            <a:avLst/>
          </a:prstGeom>
        </p:spPr>
        <p:txBody>
          <a:bodyPr vert="horz" wrap="square" lIns="0" tIns="0" rIns="0" bIns="0" rtlCol="0">
            <a:spAutoFit/>
          </a:bodyPr>
          <a:lstStyle/>
          <a:p>
            <a:pPr marL="12700">
              <a:lnSpc>
                <a:spcPct val="100000"/>
              </a:lnSpc>
            </a:pPr>
            <a:r>
              <a:rPr sz="2550" spc="15" baseline="-17973" dirty="0">
                <a:latin typeface="Comic Sans MS"/>
                <a:cs typeface="Comic Sans MS"/>
              </a:rPr>
              <a:t>-</a:t>
            </a:r>
            <a:r>
              <a:rPr sz="2550" spc="187" baseline="-17973" dirty="0">
                <a:latin typeface="Comic Sans MS"/>
                <a:cs typeface="Comic Sans MS"/>
              </a:rPr>
              <a:t>1</a:t>
            </a:r>
            <a:r>
              <a:rPr sz="5175" b="1" baseline="-33816" dirty="0">
                <a:latin typeface="Comic Sans MS"/>
                <a:cs typeface="Comic Sans MS"/>
              </a:rPr>
              <a:t>(</a:t>
            </a:r>
            <a:r>
              <a:rPr sz="5175" b="1" spc="-652" baseline="-33816" dirty="0">
                <a:latin typeface="Times New Roman"/>
                <a:cs typeface="Times New Roman"/>
              </a:rPr>
              <a:t> </a:t>
            </a:r>
            <a:r>
              <a:rPr sz="3450" b="1" spc="-10" dirty="0">
                <a:latin typeface="Comic Sans MS"/>
                <a:cs typeface="Comic Sans MS"/>
              </a:rPr>
              <a:t>X</a:t>
            </a:r>
            <a:r>
              <a:rPr sz="1700" b="1" spc="20" dirty="0">
                <a:latin typeface="Comic Sans MS"/>
                <a:cs typeface="Comic Sans MS"/>
              </a:rPr>
              <a:t>LINEA</a:t>
            </a:r>
            <a:r>
              <a:rPr sz="1700" b="1" spc="-85" dirty="0">
                <a:latin typeface="Times New Roman"/>
                <a:cs typeface="Times New Roman"/>
              </a:rPr>
              <a:t> </a:t>
            </a:r>
            <a:r>
              <a:rPr sz="5175" b="1" baseline="-33816" dirty="0">
                <a:latin typeface="Comic Sans MS"/>
                <a:cs typeface="Comic Sans MS"/>
              </a:rPr>
              <a:t>)</a:t>
            </a:r>
            <a:endParaRPr sz="5175" baseline="-33816">
              <a:latin typeface="Comic Sans MS"/>
              <a:cs typeface="Comic Sans MS"/>
            </a:endParaRPr>
          </a:p>
        </p:txBody>
      </p:sp>
      <p:sp>
        <p:nvSpPr>
          <p:cNvPr id="11" name="object 11"/>
          <p:cNvSpPr txBox="1"/>
          <p:nvPr/>
        </p:nvSpPr>
        <p:spPr>
          <a:xfrm>
            <a:off x="5062986" y="4460103"/>
            <a:ext cx="1030605" cy="543560"/>
          </a:xfrm>
          <a:prstGeom prst="rect">
            <a:avLst/>
          </a:prstGeom>
        </p:spPr>
        <p:txBody>
          <a:bodyPr vert="horz" wrap="square" lIns="0" tIns="0" rIns="0" bIns="0" rtlCol="0">
            <a:spAutoFit/>
          </a:bodyPr>
          <a:lstStyle/>
          <a:p>
            <a:pPr marL="12700">
              <a:lnSpc>
                <a:spcPct val="100000"/>
              </a:lnSpc>
            </a:pPr>
            <a:r>
              <a:rPr sz="3450" b="1" spc="10" dirty="0">
                <a:latin typeface="Comic Sans MS"/>
                <a:cs typeface="Comic Sans MS"/>
              </a:rPr>
              <a:t>R</a:t>
            </a:r>
            <a:r>
              <a:rPr sz="1700" b="1" spc="20" dirty="0">
                <a:latin typeface="Comic Sans MS"/>
                <a:cs typeface="Comic Sans MS"/>
              </a:rPr>
              <a:t>LINEA</a:t>
            </a:r>
            <a:endParaRPr sz="1700">
              <a:latin typeface="Comic Sans MS"/>
              <a:cs typeface="Comic Sans MS"/>
            </a:endParaRPr>
          </a:p>
        </p:txBody>
      </p:sp>
      <p:sp>
        <p:nvSpPr>
          <p:cNvPr id="12" name="object 12"/>
          <p:cNvSpPr txBox="1"/>
          <p:nvPr/>
        </p:nvSpPr>
        <p:spPr>
          <a:xfrm>
            <a:off x="2710596" y="4124704"/>
            <a:ext cx="1787525" cy="543560"/>
          </a:xfrm>
          <a:prstGeom prst="rect">
            <a:avLst/>
          </a:prstGeom>
        </p:spPr>
        <p:txBody>
          <a:bodyPr vert="horz" wrap="square" lIns="0" tIns="0" rIns="0" bIns="0" rtlCol="0">
            <a:spAutoFit/>
          </a:bodyPr>
          <a:lstStyle/>
          <a:p>
            <a:pPr marL="12700">
              <a:lnSpc>
                <a:spcPct val="100000"/>
              </a:lnSpc>
            </a:pPr>
            <a:r>
              <a:rPr sz="3450" spc="365" dirty="0">
                <a:latin typeface="Linux Libertine G"/>
                <a:cs typeface="Linux Libertine G"/>
              </a:rPr>
              <a:t>∠</a:t>
            </a:r>
            <a:r>
              <a:rPr sz="3450" spc="114" dirty="0">
                <a:latin typeface="Linux Libertine G"/>
                <a:cs typeface="Linux Libertine G"/>
              </a:rPr>
              <a:t>θ</a:t>
            </a:r>
            <a:r>
              <a:rPr sz="3450" spc="-50" dirty="0">
                <a:latin typeface="Linux Libertine G"/>
                <a:cs typeface="Linux Libertine G"/>
              </a:rPr>
              <a:t> </a:t>
            </a:r>
            <a:r>
              <a:rPr sz="3450" dirty="0">
                <a:latin typeface="Linux Libertine G"/>
                <a:cs typeface="Linux Libertine G"/>
              </a:rPr>
              <a:t>=</a:t>
            </a:r>
            <a:r>
              <a:rPr sz="3450" spc="-155" dirty="0">
                <a:latin typeface="Linux Libertine G"/>
                <a:cs typeface="Linux Libertine G"/>
              </a:rPr>
              <a:t> </a:t>
            </a:r>
            <a:r>
              <a:rPr sz="3450" dirty="0">
                <a:latin typeface="Comic Sans MS"/>
                <a:cs typeface="Comic Sans MS"/>
              </a:rPr>
              <a:t>Tan</a:t>
            </a:r>
            <a:endParaRPr sz="3450">
              <a:latin typeface="Comic Sans MS"/>
              <a:cs typeface="Comic Sans MS"/>
            </a:endParaRPr>
          </a:p>
        </p:txBody>
      </p:sp>
      <p:sp>
        <p:nvSpPr>
          <p:cNvPr id="13" name="object 13"/>
          <p:cNvSpPr/>
          <p:nvPr/>
        </p:nvSpPr>
        <p:spPr>
          <a:xfrm>
            <a:off x="2522981" y="3862578"/>
            <a:ext cx="3867150" cy="1368000"/>
          </a:xfrm>
          <a:custGeom>
            <a:avLst/>
            <a:gdLst/>
            <a:ahLst/>
            <a:cxnLst/>
            <a:rect l="l" t="t" r="r" b="b"/>
            <a:pathLst>
              <a:path w="3867150" h="1135379">
                <a:moveTo>
                  <a:pt x="3867149" y="0"/>
                </a:moveTo>
                <a:lnTo>
                  <a:pt x="0" y="0"/>
                </a:lnTo>
                <a:lnTo>
                  <a:pt x="0" y="1135379"/>
                </a:lnTo>
                <a:lnTo>
                  <a:pt x="3867149" y="1135379"/>
                </a:lnTo>
                <a:lnTo>
                  <a:pt x="3867149" y="1097279"/>
                </a:lnTo>
                <a:lnTo>
                  <a:pt x="76199" y="1097279"/>
                </a:lnTo>
                <a:lnTo>
                  <a:pt x="38099" y="1059179"/>
                </a:lnTo>
                <a:lnTo>
                  <a:pt x="76199" y="1059179"/>
                </a:lnTo>
                <a:lnTo>
                  <a:pt x="76199" y="76199"/>
                </a:lnTo>
                <a:lnTo>
                  <a:pt x="38099" y="76199"/>
                </a:lnTo>
                <a:lnTo>
                  <a:pt x="76199" y="38099"/>
                </a:lnTo>
                <a:lnTo>
                  <a:pt x="3867149" y="38099"/>
                </a:lnTo>
                <a:lnTo>
                  <a:pt x="3867149" y="0"/>
                </a:lnTo>
                <a:close/>
              </a:path>
              <a:path w="3867150" h="1135379">
                <a:moveTo>
                  <a:pt x="76199" y="1059179"/>
                </a:moveTo>
                <a:lnTo>
                  <a:pt x="38099" y="1059179"/>
                </a:lnTo>
                <a:lnTo>
                  <a:pt x="76199" y="1097279"/>
                </a:lnTo>
                <a:lnTo>
                  <a:pt x="76199" y="1059179"/>
                </a:lnTo>
                <a:close/>
              </a:path>
              <a:path w="3867150" h="1135379">
                <a:moveTo>
                  <a:pt x="3790949" y="1059179"/>
                </a:moveTo>
                <a:lnTo>
                  <a:pt x="76199" y="1059179"/>
                </a:lnTo>
                <a:lnTo>
                  <a:pt x="76199" y="1097279"/>
                </a:lnTo>
                <a:lnTo>
                  <a:pt x="3790949" y="1097279"/>
                </a:lnTo>
                <a:lnTo>
                  <a:pt x="3790949" y="1059179"/>
                </a:lnTo>
                <a:close/>
              </a:path>
              <a:path w="3867150" h="1135379">
                <a:moveTo>
                  <a:pt x="3790949" y="38099"/>
                </a:moveTo>
                <a:lnTo>
                  <a:pt x="3790949" y="1097279"/>
                </a:lnTo>
                <a:lnTo>
                  <a:pt x="3829049" y="1059179"/>
                </a:lnTo>
                <a:lnTo>
                  <a:pt x="3867149" y="1059179"/>
                </a:lnTo>
                <a:lnTo>
                  <a:pt x="3867149" y="76199"/>
                </a:lnTo>
                <a:lnTo>
                  <a:pt x="3829049" y="76199"/>
                </a:lnTo>
                <a:lnTo>
                  <a:pt x="3790949" y="38099"/>
                </a:lnTo>
                <a:close/>
              </a:path>
              <a:path w="3867150" h="1135379">
                <a:moveTo>
                  <a:pt x="3867149" y="1059179"/>
                </a:moveTo>
                <a:lnTo>
                  <a:pt x="3829049" y="1059179"/>
                </a:lnTo>
                <a:lnTo>
                  <a:pt x="3790949" y="1097279"/>
                </a:lnTo>
                <a:lnTo>
                  <a:pt x="3867149" y="1097279"/>
                </a:lnTo>
                <a:lnTo>
                  <a:pt x="3867149" y="1059179"/>
                </a:lnTo>
                <a:close/>
              </a:path>
              <a:path w="3867150" h="1135379">
                <a:moveTo>
                  <a:pt x="76199" y="38099"/>
                </a:moveTo>
                <a:lnTo>
                  <a:pt x="38099" y="76199"/>
                </a:lnTo>
                <a:lnTo>
                  <a:pt x="76199" y="76199"/>
                </a:lnTo>
                <a:lnTo>
                  <a:pt x="76199" y="38099"/>
                </a:lnTo>
                <a:close/>
              </a:path>
              <a:path w="3867150" h="1135379">
                <a:moveTo>
                  <a:pt x="3790949" y="38099"/>
                </a:moveTo>
                <a:lnTo>
                  <a:pt x="76199" y="38099"/>
                </a:lnTo>
                <a:lnTo>
                  <a:pt x="76199" y="76199"/>
                </a:lnTo>
                <a:lnTo>
                  <a:pt x="3790949" y="76199"/>
                </a:lnTo>
                <a:lnTo>
                  <a:pt x="3790949" y="38099"/>
                </a:lnTo>
                <a:close/>
              </a:path>
              <a:path w="3867150" h="1135379">
                <a:moveTo>
                  <a:pt x="3867149" y="38099"/>
                </a:moveTo>
                <a:lnTo>
                  <a:pt x="3790949" y="38099"/>
                </a:lnTo>
                <a:lnTo>
                  <a:pt x="3829049" y="76199"/>
                </a:lnTo>
                <a:lnTo>
                  <a:pt x="3867149" y="76199"/>
                </a:lnTo>
                <a:lnTo>
                  <a:pt x="3867149" y="38099"/>
                </a:lnTo>
                <a:close/>
              </a:path>
            </a:pathLst>
          </a:custGeom>
          <a:solidFill>
            <a:srgbClr val="FF0000"/>
          </a:solidFill>
        </p:spPr>
        <p:txBody>
          <a:bodyPr wrap="square" lIns="0" tIns="0" rIns="0" bIns="0" rtlCol="0">
            <a:spAutoFit/>
          </a:bodyPr>
          <a:lstStyle/>
          <a:p>
            <a:endParaRPr/>
          </a:p>
        </p:txBody>
      </p:sp>
      <p:graphicFrame>
        <p:nvGraphicFramePr>
          <p:cNvPr id="7" name="object 7"/>
          <p:cNvGraphicFramePr>
            <a:graphicFrameLocks noGrp="1"/>
          </p:cNvGraphicFramePr>
          <p:nvPr/>
        </p:nvGraphicFramePr>
        <p:xfrm>
          <a:off x="307975" y="5525915"/>
          <a:ext cx="8527703" cy="853734"/>
        </p:xfrm>
        <a:graphic>
          <a:graphicData uri="http://schemas.openxmlformats.org/drawingml/2006/table">
            <a:tbl>
              <a:tblPr firstRow="1" bandRow="1">
                <a:tableStyleId>{2D5ABB26-0587-4C30-8999-92F81FD0307C}</a:tableStyleId>
              </a:tblPr>
              <a:tblGrid>
                <a:gridCol w="464277"/>
                <a:gridCol w="2334991"/>
                <a:gridCol w="5301966"/>
                <a:gridCol w="426469"/>
              </a:tblGrid>
              <a:tr h="426867">
                <a:tc>
                  <a:txBody>
                    <a:bodyPr/>
                    <a:lstStyle/>
                    <a:p>
                      <a:pPr marL="34925">
                        <a:lnSpc>
                          <a:spcPct val="100000"/>
                        </a:lnSpc>
                      </a:pPr>
                      <a:r>
                        <a:rPr sz="2600" spc="-5" dirty="0">
                          <a:latin typeface="Comic Sans MS"/>
                          <a:cs typeface="Comic Sans MS"/>
                        </a:rPr>
                        <a:t>La</a:t>
                      </a:r>
                      <a:endParaRPr sz="2600" dirty="0">
                        <a:latin typeface="Comic Sans MS"/>
                        <a:cs typeface="Comic Sans MS"/>
                      </a:endParaRPr>
                    </a:p>
                  </a:txBody>
                  <a:tcPr marL="0" marR="0" marT="0" marB="0"/>
                </a:tc>
                <a:tc>
                  <a:txBody>
                    <a:bodyPr/>
                    <a:lstStyle/>
                    <a:p>
                      <a:pPr marL="78105">
                        <a:lnSpc>
                          <a:spcPct val="100000"/>
                        </a:lnSpc>
                      </a:pPr>
                      <a:r>
                        <a:rPr sz="2600" spc="-5" dirty="0">
                          <a:latin typeface="Comic Sans MS"/>
                          <a:cs typeface="Comic Sans MS"/>
                        </a:rPr>
                        <a:t>Caracteristica</a:t>
                      </a:r>
                      <a:endParaRPr sz="2600">
                        <a:latin typeface="Comic Sans MS"/>
                        <a:cs typeface="Comic Sans MS"/>
                      </a:endParaRPr>
                    </a:p>
                  </a:txBody>
                  <a:tcPr marL="0" marR="0" marT="0" marB="0"/>
                </a:tc>
                <a:tc>
                  <a:txBody>
                    <a:bodyPr/>
                    <a:lstStyle/>
                    <a:p>
                      <a:pPr marL="98425">
                        <a:lnSpc>
                          <a:spcPct val="100000"/>
                        </a:lnSpc>
                        <a:tabLst>
                          <a:tab pos="630555" algn="l"/>
                          <a:tab pos="3107055" algn="l"/>
                          <a:tab pos="3729990" algn="l"/>
                        </a:tabLst>
                      </a:pP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funcionamient</a:t>
                      </a:r>
                      <a:r>
                        <a:rPr sz="2600" dirty="0">
                          <a:latin typeface="Comic Sans MS"/>
                          <a:cs typeface="Comic Sans MS"/>
                        </a:rPr>
                        <a:t>o</a:t>
                      </a:r>
                      <a:r>
                        <a:rPr sz="260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relevador</a:t>
                      </a:r>
                      <a:endParaRPr sz="2600">
                        <a:latin typeface="Comic Sans MS"/>
                        <a:cs typeface="Comic Sans MS"/>
                      </a:endParaRPr>
                    </a:p>
                  </a:txBody>
                  <a:tcPr marL="0" marR="0" marT="0" marB="0"/>
                </a:tc>
                <a:tc>
                  <a:txBody>
                    <a:bodyPr/>
                    <a:lstStyle/>
                    <a:p>
                      <a:pPr marL="49530">
                        <a:lnSpc>
                          <a:spcPct val="100000"/>
                        </a:lnSpc>
                      </a:pPr>
                      <a:r>
                        <a:rPr sz="2600" spc="-5" dirty="0">
                          <a:latin typeface="Comic Sans MS"/>
                          <a:cs typeface="Comic Sans MS"/>
                        </a:rPr>
                        <a:t>es</a:t>
                      </a:r>
                      <a:endParaRPr sz="2600">
                        <a:latin typeface="Comic Sans MS"/>
                        <a:cs typeface="Comic Sans MS"/>
                      </a:endParaRPr>
                    </a:p>
                  </a:txBody>
                  <a:tcPr marL="0" marR="0" marT="0" marB="0"/>
                </a:tc>
              </a:tr>
              <a:tr h="426867">
                <a:tc>
                  <a:txBody>
                    <a:bodyPr/>
                    <a:lstStyle/>
                    <a:p>
                      <a:pPr marL="34925">
                        <a:lnSpc>
                          <a:spcPct val="100000"/>
                        </a:lnSpc>
                      </a:pPr>
                      <a:r>
                        <a:rPr sz="2600" spc="-5" dirty="0">
                          <a:latin typeface="Comic Sans MS"/>
                          <a:cs typeface="Comic Sans MS"/>
                        </a:rPr>
                        <a:t>no</a:t>
                      </a:r>
                      <a:endParaRPr sz="2600">
                        <a:latin typeface="Comic Sans MS"/>
                        <a:cs typeface="Comic Sans MS"/>
                      </a:endParaRPr>
                    </a:p>
                  </a:txBody>
                  <a:tcPr marL="0" marR="0" marT="0" marB="0"/>
                </a:tc>
                <a:tc>
                  <a:txBody>
                    <a:bodyPr/>
                    <a:lstStyle/>
                    <a:p>
                      <a:pPr marL="99695">
                        <a:lnSpc>
                          <a:spcPct val="100000"/>
                        </a:lnSpc>
                        <a:tabLst>
                          <a:tab pos="2035810" algn="l"/>
                        </a:tabLst>
                      </a:pPr>
                      <a:r>
                        <a:rPr sz="2600" spc="-5" dirty="0">
                          <a:latin typeface="Comic Sans MS"/>
                          <a:cs typeface="Comic Sans MS"/>
                        </a:rPr>
                        <a:t>direccional</a:t>
                      </a:r>
                      <a:r>
                        <a:rPr sz="2600" dirty="0">
                          <a:latin typeface="Comic Sans MS"/>
                          <a:cs typeface="Comic Sans MS"/>
                        </a:rPr>
                        <a:t>,</a:t>
                      </a:r>
                      <a:r>
                        <a:rPr sz="2600" dirty="0">
                          <a:latin typeface="Times New Roman"/>
                          <a:cs typeface="Times New Roman"/>
                        </a:rPr>
                        <a:t>	</a:t>
                      </a:r>
                      <a:r>
                        <a:rPr sz="2600" dirty="0">
                          <a:latin typeface="Comic Sans MS"/>
                          <a:cs typeface="Comic Sans MS"/>
                        </a:rPr>
                        <a:t>y</a:t>
                      </a:r>
                      <a:endParaRPr sz="2600">
                        <a:latin typeface="Comic Sans MS"/>
                        <a:cs typeface="Comic Sans MS"/>
                      </a:endParaRPr>
                    </a:p>
                  </a:txBody>
                  <a:tcPr marL="0" marR="0" marT="0" marB="0"/>
                </a:tc>
                <a:tc>
                  <a:txBody>
                    <a:bodyPr/>
                    <a:lstStyle/>
                    <a:p>
                      <a:pPr marL="55880">
                        <a:lnSpc>
                          <a:spcPct val="100000"/>
                        </a:lnSpc>
                        <a:tabLst>
                          <a:tab pos="962660" algn="l"/>
                          <a:tab pos="2867660" algn="l"/>
                          <a:tab pos="3308985" algn="l"/>
                          <a:tab pos="4877435" algn="l"/>
                        </a:tabLst>
                      </a:pPr>
                      <a:r>
                        <a:rPr sz="2600" spc="-5" dirty="0">
                          <a:latin typeface="Comic Sans MS"/>
                          <a:cs typeface="Comic Sans MS"/>
                        </a:rPr>
                        <a:t>mid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unicament</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magnitu</a:t>
                      </a:r>
                      <a:r>
                        <a:rPr sz="2600" dirty="0">
                          <a:latin typeface="Comic Sans MS"/>
                          <a:cs typeface="Comic Sans MS"/>
                        </a:rPr>
                        <a:t>d</a:t>
                      </a:r>
                      <a:r>
                        <a:rPr sz="2600" dirty="0">
                          <a:latin typeface="Times New Roman"/>
                          <a:cs typeface="Times New Roman"/>
                        </a:rPr>
                        <a:t>	</a:t>
                      </a:r>
                      <a:r>
                        <a:rPr sz="2600" spc="-5" dirty="0">
                          <a:latin typeface="Comic Sans MS"/>
                          <a:cs typeface="Comic Sans MS"/>
                        </a:rPr>
                        <a:t>de</a:t>
                      </a:r>
                      <a:endParaRPr sz="2600" dirty="0">
                        <a:latin typeface="Comic Sans MS"/>
                        <a:cs typeface="Comic Sans MS"/>
                      </a:endParaRPr>
                    </a:p>
                  </a:txBody>
                  <a:tcPr marL="0" marR="0" marT="0" marB="0"/>
                </a:tc>
                <a:tc>
                  <a:txBody>
                    <a:bodyPr/>
                    <a:lstStyle/>
                    <a:p>
                      <a:pPr marL="132080">
                        <a:lnSpc>
                          <a:spcPct val="100000"/>
                        </a:lnSpc>
                      </a:pPr>
                      <a:r>
                        <a:rPr sz="2600" spc="-5" dirty="0">
                          <a:latin typeface="Comic Sans MS"/>
                          <a:cs typeface="Comic Sans MS"/>
                        </a:rPr>
                        <a:t>la</a:t>
                      </a:r>
                      <a:endParaRPr sz="2600">
                        <a:latin typeface="Comic Sans MS"/>
                        <a:cs typeface="Comic Sans MS"/>
                      </a:endParaRPr>
                    </a:p>
                  </a:txBody>
                  <a:tcPr marL="0" marR="0" marT="0" marB="0"/>
                </a:tc>
              </a:tr>
            </a:tbl>
          </a:graphicData>
        </a:graphic>
      </p:graphicFrame>
      <p:sp>
        <p:nvSpPr>
          <p:cNvPr id="3" name="2 Marcador de número de diapositiva"/>
          <p:cNvSpPr>
            <a:spLocks noGrp="1"/>
          </p:cNvSpPr>
          <p:nvPr>
            <p:ph type="sldNum" sz="quarter" idx="12"/>
          </p:nvPr>
        </p:nvSpPr>
        <p:spPr/>
        <p:txBody>
          <a:bodyPr/>
          <a:lstStyle/>
          <a:p>
            <a:fld id="{B6F15528-21DE-4FAA-801E-634DDDAF4B2B}" type="slidenum">
              <a:rPr lang="en-US" smtClean="0"/>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137" y="1162553"/>
            <a:ext cx="8485505" cy="5325745"/>
          </a:xfrm>
          <a:prstGeom prst="rect">
            <a:avLst/>
          </a:prstGeom>
        </p:spPr>
        <p:txBody>
          <a:bodyPr vert="horz" wrap="square" lIns="0" tIns="0" rIns="0" bIns="0" rtlCol="0">
            <a:spAutoFit/>
          </a:bodyPr>
          <a:lstStyle/>
          <a:p>
            <a:pPr marL="12700" algn="just">
              <a:lnSpc>
                <a:spcPct val="100000"/>
              </a:lnSpc>
            </a:pPr>
            <a:r>
              <a:rPr sz="2600" b="1" spc="-25" dirty="0">
                <a:latin typeface="Comic Sans MS"/>
                <a:cs typeface="Comic Sans MS"/>
              </a:rPr>
              <a:t>RELEVADORE</a:t>
            </a:r>
            <a:r>
              <a:rPr sz="2600" b="1" spc="-20" dirty="0">
                <a:latin typeface="Comic Sans MS"/>
                <a:cs typeface="Comic Sans MS"/>
              </a:rPr>
              <a:t>S</a:t>
            </a:r>
            <a:r>
              <a:rPr sz="2600" b="1" dirty="0">
                <a:latin typeface="Times New Roman"/>
                <a:cs typeface="Times New Roman"/>
              </a:rPr>
              <a:t> </a:t>
            </a:r>
            <a:r>
              <a:rPr sz="2600" b="1" spc="-155" dirty="0">
                <a:latin typeface="Times New Roman"/>
                <a:cs typeface="Times New Roman"/>
              </a:rPr>
              <a:t> </a:t>
            </a:r>
            <a:r>
              <a:rPr sz="2600" b="1" spc="-25" dirty="0">
                <a:latin typeface="Comic Sans MS"/>
                <a:cs typeface="Comic Sans MS"/>
              </a:rPr>
              <a:t>MHO.</a:t>
            </a:r>
            <a:endParaRPr sz="2600">
              <a:latin typeface="Comic Sans MS"/>
              <a:cs typeface="Comic Sans MS"/>
            </a:endParaRPr>
          </a:p>
          <a:p>
            <a:pPr marL="12700" marR="7620" algn="just">
              <a:lnSpc>
                <a:spcPct val="100000"/>
              </a:lnSpc>
              <a:spcBef>
                <a:spcPts val="1870"/>
              </a:spcBef>
            </a:pP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dirty="0">
                <a:latin typeface="Times New Roman"/>
                <a:cs typeface="Times New Roman"/>
              </a:rPr>
              <a:t> </a:t>
            </a:r>
            <a:r>
              <a:rPr sz="2600" spc="-235" dirty="0">
                <a:latin typeface="Times New Roman"/>
                <a:cs typeface="Times New Roman"/>
              </a:rPr>
              <a:t> </a:t>
            </a:r>
            <a:r>
              <a:rPr sz="2600" spc="-10" dirty="0">
                <a:latin typeface="Comic Sans MS"/>
                <a:cs typeface="Comic Sans MS"/>
              </a:rPr>
              <a:t>M</a:t>
            </a:r>
            <a:r>
              <a:rPr sz="2600" spc="-5" dirty="0">
                <a:latin typeface="Comic Sans MS"/>
                <a:cs typeface="Comic Sans MS"/>
              </a:rPr>
              <a:t>H</a:t>
            </a:r>
            <a:r>
              <a:rPr sz="2600" dirty="0">
                <a:latin typeface="Comic Sans MS"/>
                <a:cs typeface="Comic Sans MS"/>
              </a:rPr>
              <a:t>O</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a:t>
            </a:r>
            <a:r>
              <a:rPr sz="2600" dirty="0">
                <a:latin typeface="Comic Sans MS"/>
                <a:cs typeface="Comic Sans MS"/>
              </a:rPr>
              <a:t>o</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Admitancia</a:t>
            </a:r>
            <a:r>
              <a:rPr sz="2600" dirty="0">
                <a:latin typeface="Comic Sans MS"/>
                <a:cs typeface="Comic Sans MS"/>
              </a:rPr>
              <a:t>)</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medicion</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distancia</a:t>
            </a:r>
            <a:r>
              <a:rPr sz="2600" dirty="0">
                <a:latin typeface="Comic Sans MS"/>
                <a:cs typeface="Comic Sans MS"/>
              </a:rPr>
              <a:t>,</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cua</a:t>
            </a:r>
            <a:r>
              <a:rPr sz="2600" dirty="0">
                <a:latin typeface="Comic Sans MS"/>
                <a:cs typeface="Comic Sans MS"/>
              </a:rPr>
              <a:t>l</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114" dirty="0">
                <a:latin typeface="Times New Roman"/>
                <a:cs typeface="Times New Roman"/>
              </a:rPr>
              <a:t> </a:t>
            </a:r>
            <a:r>
              <a:rPr sz="2600" b="1" spc="-20" dirty="0">
                <a:latin typeface="Comic Sans MS"/>
                <a:cs typeface="Comic Sans MS"/>
              </a:rPr>
              <a:t>inherentement</a:t>
            </a:r>
            <a:r>
              <a:rPr sz="2600" b="1" spc="-15" dirty="0">
                <a:latin typeface="Comic Sans MS"/>
                <a:cs typeface="Comic Sans MS"/>
              </a:rPr>
              <a:t>e</a:t>
            </a:r>
            <a:r>
              <a:rPr sz="2600" b="1" dirty="0">
                <a:latin typeface="Times New Roman"/>
                <a:cs typeface="Times New Roman"/>
              </a:rPr>
              <a:t> </a:t>
            </a:r>
            <a:r>
              <a:rPr sz="2600" b="1" spc="-165" dirty="0">
                <a:latin typeface="Times New Roman"/>
                <a:cs typeface="Times New Roman"/>
              </a:rPr>
              <a:t> </a:t>
            </a:r>
            <a:r>
              <a:rPr sz="2600" b="1" spc="-15" dirty="0">
                <a:latin typeface="Comic Sans MS"/>
                <a:cs typeface="Comic Sans MS"/>
              </a:rPr>
              <a:t>Direccional</a:t>
            </a:r>
            <a:r>
              <a:rPr sz="2600" dirty="0">
                <a:latin typeface="Comic Sans MS"/>
                <a:cs typeface="Comic Sans MS"/>
              </a:rPr>
              <a:t>.</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caracteristic</a:t>
            </a:r>
            <a:r>
              <a:rPr sz="2600" dirty="0">
                <a:latin typeface="Comic Sans MS"/>
                <a:cs typeface="Comic Sans MS"/>
              </a:rPr>
              <a:t>a</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310" dirty="0">
                <a:latin typeface="Times New Roman"/>
                <a:cs typeface="Times New Roman"/>
              </a:rPr>
              <a:t> </a:t>
            </a:r>
            <a:r>
              <a:rPr sz="2600" dirty="0">
                <a:latin typeface="Comic Sans MS"/>
                <a:cs typeface="Comic Sans MS"/>
              </a:rPr>
              <a:t>r</a:t>
            </a:r>
            <a:r>
              <a:rPr sz="2600" spc="-5" dirty="0">
                <a:latin typeface="Comic Sans MS"/>
                <a:cs typeface="Comic Sans MS"/>
              </a:rPr>
              <a:t>elevador</a:t>
            </a:r>
            <a:r>
              <a:rPr sz="2600" dirty="0">
                <a:latin typeface="Comic Sans MS"/>
                <a:cs typeface="Comic Sans MS"/>
              </a:rPr>
              <a:t>,</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315" dirty="0">
                <a:latin typeface="Times New Roman"/>
                <a:cs typeface="Times New Roman"/>
              </a:rPr>
              <a:t> </a:t>
            </a:r>
            <a:r>
              <a:rPr sz="2600" spc="-10" dirty="0">
                <a:latin typeface="Comic Sans MS"/>
                <a:cs typeface="Comic Sans MS"/>
              </a:rPr>
              <a:t>c</a:t>
            </a:r>
            <a:r>
              <a:rPr sz="2600" spc="-5" dirty="0">
                <a:latin typeface="Comic Sans MS"/>
                <a:cs typeface="Comic Sans MS"/>
              </a:rPr>
              <a:t>ircul</a:t>
            </a:r>
            <a:r>
              <a:rPr sz="2600" dirty="0">
                <a:latin typeface="Comic Sans MS"/>
                <a:cs typeface="Comic Sans MS"/>
              </a:rPr>
              <a:t>o</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pasa</a:t>
            </a:r>
            <a:r>
              <a:rPr sz="2600" spc="-5"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origen</a:t>
            </a:r>
            <a:r>
              <a:rPr sz="2600" dirty="0">
                <a:latin typeface="Comic Sans MS"/>
                <a:cs typeface="Comic Sans MS"/>
              </a:rPr>
              <a:t>,</a:t>
            </a:r>
            <a:r>
              <a:rPr sz="2600" dirty="0">
                <a:latin typeface="Times New Roman"/>
                <a:cs typeface="Times New Roman"/>
              </a:rPr>
              <a:t>  </a:t>
            </a:r>
            <a:r>
              <a:rPr sz="2600" spc="-26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cuy</a:t>
            </a:r>
            <a:r>
              <a:rPr sz="2600" dirty="0">
                <a:latin typeface="Comic Sans MS"/>
                <a:cs typeface="Comic Sans MS"/>
              </a:rPr>
              <a:t>o</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centr</a:t>
            </a:r>
            <a:r>
              <a:rPr sz="2600" dirty="0">
                <a:latin typeface="Comic Sans MS"/>
                <a:cs typeface="Comic Sans MS"/>
              </a:rPr>
              <a:t>o</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260" dirty="0">
                <a:latin typeface="Times New Roman"/>
                <a:cs typeface="Times New Roman"/>
              </a:rPr>
              <a:t> </a:t>
            </a:r>
            <a:r>
              <a:rPr sz="2600" dirty="0">
                <a:latin typeface="Comic Sans MS"/>
                <a:cs typeface="Comic Sans MS"/>
              </a:rPr>
              <a:t>e</a:t>
            </a:r>
            <a:r>
              <a:rPr sz="2600" spc="-5" dirty="0">
                <a:latin typeface="Comic Sans MS"/>
                <a:cs typeface="Comic Sans MS"/>
              </a:rPr>
              <a:t>ncuentr</a:t>
            </a:r>
            <a:r>
              <a:rPr sz="2600" dirty="0">
                <a:latin typeface="Comic Sans MS"/>
                <a:cs typeface="Comic Sans MS"/>
              </a:rPr>
              <a:t>a</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ubicado</a:t>
            </a:r>
            <a:r>
              <a:rPr sz="2600" spc="-5" dirty="0">
                <a:latin typeface="Times New Roman"/>
                <a:cs typeface="Times New Roman"/>
              </a:rPr>
              <a:t> </a:t>
            </a:r>
            <a:r>
              <a:rPr sz="2600" spc="-5" dirty="0">
                <a:latin typeface="Comic Sans MS"/>
                <a:cs typeface="Comic Sans MS"/>
              </a:rPr>
              <a:t>sobr</a:t>
            </a:r>
            <a:r>
              <a:rPr sz="2600" dirty="0">
                <a:latin typeface="Comic Sans MS"/>
                <a:cs typeface="Comic Sans MS"/>
              </a:rPr>
              <a:t>e</a:t>
            </a:r>
            <a:r>
              <a:rPr sz="2600" spc="10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line</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impedanci</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caracteristica.</a:t>
            </a:r>
            <a:endParaRPr sz="2600">
              <a:latin typeface="Comic Sans MS"/>
              <a:cs typeface="Comic Sans MS"/>
            </a:endParaRPr>
          </a:p>
          <a:p>
            <a:pPr marL="12700" marR="9525"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dirty="0">
                <a:latin typeface="Times New Roman"/>
                <a:cs typeface="Times New Roman"/>
              </a:rPr>
              <a:t> </a:t>
            </a:r>
            <a:r>
              <a:rPr sz="2600" spc="-110" dirty="0">
                <a:latin typeface="Times New Roman"/>
                <a:cs typeface="Times New Roman"/>
              </a:rPr>
              <a:t> </a:t>
            </a:r>
            <a:r>
              <a:rPr sz="2600" spc="-10" dirty="0">
                <a:latin typeface="Comic Sans MS"/>
                <a:cs typeface="Comic Sans MS"/>
              </a:rPr>
              <a:t>o</a:t>
            </a:r>
            <a:r>
              <a:rPr sz="2600" spc="-5" dirty="0">
                <a:latin typeface="Comic Sans MS"/>
                <a:cs typeface="Comic Sans MS"/>
              </a:rPr>
              <a:t>per</a:t>
            </a:r>
            <a:r>
              <a:rPr sz="2600" dirty="0">
                <a:latin typeface="Comic Sans MS"/>
                <a:cs typeface="Comic Sans MS"/>
              </a:rPr>
              <a:t>a</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culaquie</a:t>
            </a:r>
            <a:r>
              <a:rPr sz="2600" dirty="0">
                <a:latin typeface="Comic Sans MS"/>
                <a:cs typeface="Comic Sans MS"/>
              </a:rPr>
              <a:t>r</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impedanci</a:t>
            </a:r>
            <a:r>
              <a:rPr sz="2600" dirty="0">
                <a:latin typeface="Comic Sans MS"/>
                <a:cs typeface="Comic Sans MS"/>
              </a:rPr>
              <a:t>a</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falla</a:t>
            </a:r>
            <a:r>
              <a:rPr sz="2600" spc="-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encuentr</a:t>
            </a:r>
            <a:r>
              <a:rPr sz="2600" dirty="0">
                <a:latin typeface="Comic Sans MS"/>
                <a:cs typeface="Comic Sans MS"/>
              </a:rPr>
              <a:t>e</a:t>
            </a:r>
            <a:r>
              <a:rPr sz="2600" spc="130" dirty="0">
                <a:latin typeface="Times New Roman"/>
                <a:cs typeface="Times New Roman"/>
              </a:rPr>
              <a:t> </a:t>
            </a:r>
            <a:r>
              <a:rPr sz="2600" spc="-10" dirty="0">
                <a:latin typeface="Comic Sans MS"/>
                <a:cs typeface="Comic Sans MS"/>
              </a:rPr>
              <a:t>d</a:t>
            </a:r>
            <a:r>
              <a:rPr sz="2600" spc="-5" dirty="0">
                <a:latin typeface="Comic Sans MS"/>
                <a:cs typeface="Comic Sans MS"/>
              </a:rPr>
              <a:t>entr</a:t>
            </a:r>
            <a:r>
              <a:rPr sz="2600" dirty="0">
                <a:latin typeface="Comic Sans MS"/>
                <a:cs typeface="Comic Sans MS"/>
              </a:rPr>
              <a:t>o</a:t>
            </a:r>
            <a:r>
              <a:rPr sz="2600" spc="12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circulo.</a:t>
            </a:r>
            <a:endParaRPr sz="2600">
              <a:latin typeface="Comic Sans MS"/>
              <a:cs typeface="Comic Sans MS"/>
            </a:endParaRPr>
          </a:p>
          <a:p>
            <a:pPr marL="12700" marR="6350" indent="-635" algn="just">
              <a:lnSpc>
                <a:spcPct val="100000"/>
              </a:lnSpc>
              <a:spcBef>
                <a:spcPts val="1875"/>
              </a:spcBef>
              <a:tabLst>
                <a:tab pos="549910" algn="l"/>
                <a:tab pos="2319020" algn="l"/>
              </a:tabLst>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nombr</a:t>
            </a:r>
            <a:r>
              <a:rPr sz="2600" dirty="0">
                <a:latin typeface="Comic Sans MS"/>
                <a:cs typeface="Comic Sans MS"/>
              </a:rPr>
              <a:t>e</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dirty="0">
                <a:latin typeface="Times New Roman"/>
                <a:cs typeface="Times New Roman"/>
              </a:rPr>
              <a:t>  </a:t>
            </a:r>
            <a:r>
              <a:rPr sz="2600" spc="-50" dirty="0">
                <a:latin typeface="Times New Roman"/>
                <a:cs typeface="Times New Roman"/>
              </a:rPr>
              <a:t> </a:t>
            </a:r>
            <a:r>
              <a:rPr sz="2600" b="1" spc="-20" dirty="0">
                <a:latin typeface="Comic Sans MS"/>
                <a:cs typeface="Comic Sans MS"/>
              </a:rPr>
              <a:t>MH</a:t>
            </a:r>
            <a:r>
              <a:rPr sz="2600" b="1" spc="-25" dirty="0">
                <a:latin typeface="Comic Sans MS"/>
                <a:cs typeface="Comic Sans MS"/>
              </a:rPr>
              <a:t>O</a:t>
            </a:r>
            <a:r>
              <a:rPr sz="2600" dirty="0">
                <a:latin typeface="Comic Sans MS"/>
                <a:cs typeface="Comic Sans MS"/>
              </a:rPr>
              <a:t>,</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60" dirty="0">
                <a:latin typeface="Times New Roman"/>
                <a:cs typeface="Times New Roman"/>
              </a:rPr>
              <a:t> </a:t>
            </a:r>
            <a:r>
              <a:rPr sz="2600" spc="-10" dirty="0">
                <a:latin typeface="Comic Sans MS"/>
                <a:cs typeface="Comic Sans MS"/>
              </a:rPr>
              <a:t>d</a:t>
            </a:r>
            <a:r>
              <a:rPr sz="2600" spc="-5" dirty="0">
                <a:latin typeface="Comic Sans MS"/>
                <a:cs typeface="Comic Sans MS"/>
              </a:rPr>
              <a:t>eb</a:t>
            </a:r>
            <a:r>
              <a:rPr sz="2600" dirty="0">
                <a:latin typeface="Comic Sans MS"/>
                <a:cs typeface="Comic Sans MS"/>
              </a:rPr>
              <a:t>e</a:t>
            </a:r>
            <a:r>
              <a:rPr sz="2600" dirty="0">
                <a:latin typeface="Times New Roman"/>
                <a:cs typeface="Times New Roman"/>
              </a:rPr>
              <a:t>  </a:t>
            </a:r>
            <a:r>
              <a:rPr sz="2600" spc="-6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s</a:t>
            </a:r>
            <a:r>
              <a:rPr sz="2600" dirty="0">
                <a:latin typeface="Comic Sans MS"/>
                <a:cs typeface="Comic Sans MS"/>
              </a:rPr>
              <a:t>u</a:t>
            </a:r>
            <a:r>
              <a:rPr sz="2600" dirty="0">
                <a:latin typeface="Times New Roman"/>
                <a:cs typeface="Times New Roman"/>
              </a:rPr>
              <a:t> </a:t>
            </a:r>
            <a:r>
              <a:rPr sz="2600" spc="-5" dirty="0">
                <a:latin typeface="Comic Sans MS"/>
                <a:cs typeface="Comic Sans MS"/>
              </a:rPr>
              <a:t>caracteristic</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215" dirty="0">
                <a:latin typeface="Times New Roman"/>
                <a:cs typeface="Times New Roman"/>
              </a:rPr>
              <a:t> </a:t>
            </a:r>
            <a:r>
              <a:rPr sz="2600" spc="-10" dirty="0">
                <a:latin typeface="Comic Sans MS"/>
                <a:cs typeface="Comic Sans MS"/>
              </a:rPr>
              <a:t>l</a:t>
            </a:r>
            <a:r>
              <a:rPr sz="2600" spc="-5" dirty="0">
                <a:latin typeface="Comic Sans MS"/>
                <a:cs typeface="Comic Sans MS"/>
              </a:rPr>
              <a:t>ine</a:t>
            </a:r>
            <a:r>
              <a:rPr sz="2600" dirty="0">
                <a:latin typeface="Comic Sans MS"/>
                <a:cs typeface="Comic Sans MS"/>
              </a:rPr>
              <a:t>a</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recta</a:t>
            </a:r>
            <a:r>
              <a:rPr sz="2600" dirty="0">
                <a:latin typeface="Comic Sans MS"/>
                <a:cs typeface="Comic Sans MS"/>
              </a:rPr>
              <a:t>,</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cuand</a:t>
            </a:r>
            <a:r>
              <a:rPr sz="2600" dirty="0">
                <a:latin typeface="Comic Sans MS"/>
                <a:cs typeface="Comic Sans MS"/>
              </a:rPr>
              <a:t>o</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dibuj</a:t>
            </a:r>
            <a:r>
              <a:rPr sz="2600" dirty="0">
                <a:latin typeface="Comic Sans MS"/>
                <a:cs typeface="Comic Sans MS"/>
              </a:rPr>
              <a:t>a</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en</a:t>
            </a:r>
            <a:r>
              <a:rPr sz="2600" spc="-5"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spc="105" dirty="0">
                <a:latin typeface="Times New Roman"/>
                <a:cs typeface="Times New Roman"/>
              </a:rPr>
              <a:t> </a:t>
            </a:r>
            <a:r>
              <a:rPr sz="2600" spc="-5" dirty="0">
                <a:latin typeface="Comic Sans MS"/>
                <a:cs typeface="Comic Sans MS"/>
              </a:rPr>
              <a:t>eje</a:t>
            </a:r>
            <a:r>
              <a:rPr sz="2600" dirty="0">
                <a:latin typeface="Comic Sans MS"/>
                <a:cs typeface="Comic Sans MS"/>
              </a:rPr>
              <a:t>s</a:t>
            </a:r>
            <a:r>
              <a:rPr sz="2600" spc="130" dirty="0">
                <a:latin typeface="Times New Roman"/>
                <a:cs typeface="Times New Roman"/>
              </a:rPr>
              <a:t> </a:t>
            </a:r>
            <a:r>
              <a:rPr sz="2600" dirty="0">
                <a:latin typeface="Comic Sans MS"/>
                <a:cs typeface="Comic Sans MS"/>
              </a:rPr>
              <a:t>G</a:t>
            </a:r>
            <a:r>
              <a:rPr sz="2600" spc="114"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dirty="0">
                <a:latin typeface="Comic Sans MS"/>
                <a:cs typeface="Comic Sans MS"/>
              </a:rPr>
              <a:t>B</a:t>
            </a:r>
            <a:r>
              <a:rPr sz="2600" spc="120" dirty="0">
                <a:latin typeface="Times New Roman"/>
                <a:cs typeface="Times New Roman"/>
              </a:rPr>
              <a:t> </a:t>
            </a:r>
            <a:r>
              <a:rPr sz="2600" spc="-5" dirty="0">
                <a:latin typeface="Comic Sans MS"/>
                <a:cs typeface="Comic Sans MS"/>
              </a:rPr>
              <a:t>(Conductaci</a:t>
            </a:r>
            <a:r>
              <a:rPr sz="2600" dirty="0">
                <a:latin typeface="Comic Sans MS"/>
                <a:cs typeface="Comic Sans MS"/>
              </a:rPr>
              <a:t>a</a:t>
            </a:r>
            <a:r>
              <a:rPr sz="2600" spc="114"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10" dirty="0">
                <a:latin typeface="Comic Sans MS"/>
                <a:cs typeface="Comic Sans MS"/>
              </a:rPr>
              <a:t>S</a:t>
            </a:r>
            <a:r>
              <a:rPr sz="2600" spc="-5" dirty="0">
                <a:latin typeface="Comic Sans MS"/>
                <a:cs typeface="Comic Sans MS"/>
              </a:rPr>
              <a:t>usceptancia).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4932426" y="4149852"/>
            <a:ext cx="4140835" cy="577215"/>
          </a:xfrm>
          <a:custGeom>
            <a:avLst/>
            <a:gdLst/>
            <a:ahLst/>
            <a:cxnLst/>
            <a:rect l="l" t="t" r="r" b="b"/>
            <a:pathLst>
              <a:path w="4140834" h="577214">
                <a:moveTo>
                  <a:pt x="0" y="576833"/>
                </a:moveTo>
                <a:lnTo>
                  <a:pt x="4140707" y="576833"/>
                </a:lnTo>
                <a:lnTo>
                  <a:pt x="4140707" y="0"/>
                </a:lnTo>
                <a:lnTo>
                  <a:pt x="0" y="0"/>
                </a:lnTo>
                <a:lnTo>
                  <a:pt x="0" y="576833"/>
                </a:lnTo>
                <a:close/>
              </a:path>
            </a:pathLst>
          </a:custGeom>
          <a:solidFill>
            <a:srgbClr val="FFFF00"/>
          </a:solidFill>
        </p:spPr>
        <p:txBody>
          <a:bodyPr wrap="square" lIns="0" tIns="0" rIns="0" bIns="0" rtlCol="0">
            <a:spAutoFit/>
          </a:bodyPr>
          <a:lstStyle/>
          <a:p>
            <a:endParaRPr/>
          </a:p>
        </p:txBody>
      </p:sp>
      <p:sp>
        <p:nvSpPr>
          <p:cNvPr id="6" name="object 6"/>
          <p:cNvSpPr/>
          <p:nvPr/>
        </p:nvSpPr>
        <p:spPr>
          <a:xfrm>
            <a:off x="4904232" y="4121658"/>
            <a:ext cx="4197350" cy="633730"/>
          </a:xfrm>
          <a:custGeom>
            <a:avLst/>
            <a:gdLst/>
            <a:ahLst/>
            <a:cxnLst/>
            <a:rect l="l" t="t" r="r" b="b"/>
            <a:pathLst>
              <a:path w="4197350" h="633729">
                <a:moveTo>
                  <a:pt x="4197095" y="0"/>
                </a:moveTo>
                <a:lnTo>
                  <a:pt x="0" y="0"/>
                </a:lnTo>
                <a:lnTo>
                  <a:pt x="0" y="633221"/>
                </a:lnTo>
                <a:lnTo>
                  <a:pt x="4197095" y="633221"/>
                </a:lnTo>
                <a:lnTo>
                  <a:pt x="4197095" y="605027"/>
                </a:lnTo>
                <a:lnTo>
                  <a:pt x="57149" y="605027"/>
                </a:lnTo>
                <a:lnTo>
                  <a:pt x="28193" y="576071"/>
                </a:lnTo>
                <a:lnTo>
                  <a:pt x="57149" y="576071"/>
                </a:lnTo>
                <a:lnTo>
                  <a:pt x="57149" y="57149"/>
                </a:lnTo>
                <a:lnTo>
                  <a:pt x="28193" y="57149"/>
                </a:lnTo>
                <a:lnTo>
                  <a:pt x="57149" y="28193"/>
                </a:lnTo>
                <a:lnTo>
                  <a:pt x="4197095" y="28193"/>
                </a:lnTo>
                <a:lnTo>
                  <a:pt x="4197095" y="0"/>
                </a:lnTo>
                <a:close/>
              </a:path>
              <a:path w="4197350" h="633729">
                <a:moveTo>
                  <a:pt x="57149" y="576071"/>
                </a:moveTo>
                <a:lnTo>
                  <a:pt x="28193" y="576071"/>
                </a:lnTo>
                <a:lnTo>
                  <a:pt x="57149" y="605027"/>
                </a:lnTo>
                <a:lnTo>
                  <a:pt x="57149" y="576071"/>
                </a:lnTo>
                <a:close/>
              </a:path>
              <a:path w="4197350" h="633729">
                <a:moveTo>
                  <a:pt x="4139945" y="576071"/>
                </a:moveTo>
                <a:lnTo>
                  <a:pt x="57149" y="576071"/>
                </a:lnTo>
                <a:lnTo>
                  <a:pt x="57149" y="605027"/>
                </a:lnTo>
                <a:lnTo>
                  <a:pt x="4139945" y="605027"/>
                </a:lnTo>
                <a:lnTo>
                  <a:pt x="4139945" y="576071"/>
                </a:lnTo>
                <a:close/>
              </a:path>
              <a:path w="4197350" h="633729">
                <a:moveTo>
                  <a:pt x="4139945" y="28193"/>
                </a:moveTo>
                <a:lnTo>
                  <a:pt x="4139945" y="605027"/>
                </a:lnTo>
                <a:lnTo>
                  <a:pt x="4168901" y="576071"/>
                </a:lnTo>
                <a:lnTo>
                  <a:pt x="4197095" y="576071"/>
                </a:lnTo>
                <a:lnTo>
                  <a:pt x="4197095" y="57149"/>
                </a:lnTo>
                <a:lnTo>
                  <a:pt x="4168901" y="57149"/>
                </a:lnTo>
                <a:lnTo>
                  <a:pt x="4139945" y="28193"/>
                </a:lnTo>
                <a:close/>
              </a:path>
              <a:path w="4197350" h="633729">
                <a:moveTo>
                  <a:pt x="4197095" y="576071"/>
                </a:moveTo>
                <a:lnTo>
                  <a:pt x="4168901" y="576071"/>
                </a:lnTo>
                <a:lnTo>
                  <a:pt x="4139945" y="605027"/>
                </a:lnTo>
                <a:lnTo>
                  <a:pt x="4197095" y="605027"/>
                </a:lnTo>
                <a:lnTo>
                  <a:pt x="4197095" y="576071"/>
                </a:lnTo>
                <a:close/>
              </a:path>
              <a:path w="4197350" h="633729">
                <a:moveTo>
                  <a:pt x="57149" y="28193"/>
                </a:moveTo>
                <a:lnTo>
                  <a:pt x="28193" y="57149"/>
                </a:lnTo>
                <a:lnTo>
                  <a:pt x="57149" y="57149"/>
                </a:lnTo>
                <a:lnTo>
                  <a:pt x="57149" y="28193"/>
                </a:lnTo>
                <a:close/>
              </a:path>
              <a:path w="4197350" h="633729">
                <a:moveTo>
                  <a:pt x="4139945" y="28193"/>
                </a:moveTo>
                <a:lnTo>
                  <a:pt x="57149" y="28193"/>
                </a:lnTo>
                <a:lnTo>
                  <a:pt x="57149" y="57149"/>
                </a:lnTo>
                <a:lnTo>
                  <a:pt x="4139945" y="57149"/>
                </a:lnTo>
                <a:lnTo>
                  <a:pt x="4139945" y="28193"/>
                </a:lnTo>
                <a:close/>
              </a:path>
              <a:path w="4197350" h="633729">
                <a:moveTo>
                  <a:pt x="4197095" y="28193"/>
                </a:moveTo>
                <a:lnTo>
                  <a:pt x="4139945" y="28193"/>
                </a:lnTo>
                <a:lnTo>
                  <a:pt x="4168901" y="57149"/>
                </a:lnTo>
                <a:lnTo>
                  <a:pt x="4197095" y="57149"/>
                </a:lnTo>
                <a:lnTo>
                  <a:pt x="4197095" y="28193"/>
                </a:lnTo>
                <a:close/>
              </a:path>
            </a:pathLst>
          </a:custGeom>
          <a:solidFill>
            <a:srgbClr val="FF0000"/>
          </a:solidFill>
        </p:spPr>
        <p:txBody>
          <a:bodyPr wrap="square" lIns="0" tIns="0" rIns="0" bIns="0" rtlCol="0">
            <a:spAutoFit/>
          </a:bodyPr>
          <a:lstStyle/>
          <a:p>
            <a:endParaRPr/>
          </a:p>
        </p:txBody>
      </p:sp>
      <p:sp>
        <p:nvSpPr>
          <p:cNvPr id="7" name="object 7"/>
          <p:cNvSpPr txBox="1"/>
          <p:nvPr/>
        </p:nvSpPr>
        <p:spPr>
          <a:xfrm>
            <a:off x="5018028" y="4178297"/>
            <a:ext cx="3776979" cy="443230"/>
          </a:xfrm>
          <a:prstGeom prst="rect">
            <a:avLst/>
          </a:prstGeom>
        </p:spPr>
        <p:txBody>
          <a:bodyPr vert="horz" wrap="square" lIns="0" tIns="0" rIns="0" bIns="0" rtlCol="0">
            <a:spAutoFit/>
          </a:bodyPr>
          <a:lstStyle/>
          <a:p>
            <a:pPr marL="12700">
              <a:lnSpc>
                <a:spcPct val="100000"/>
              </a:lnSpc>
              <a:tabLst>
                <a:tab pos="1268730" algn="l"/>
                <a:tab pos="1831339" algn="l"/>
              </a:tabLst>
            </a:pPr>
            <a:r>
              <a:rPr sz="2800" b="1" spc="-5" dirty="0">
                <a:latin typeface="Comic Sans MS"/>
                <a:cs typeface="Comic Sans MS"/>
              </a:rPr>
              <a:t>Angul</a:t>
            </a:r>
            <a:r>
              <a:rPr sz="2800" b="1" dirty="0">
                <a:latin typeface="Comic Sans MS"/>
                <a:cs typeface="Comic Sans MS"/>
              </a:rPr>
              <a:t>o</a:t>
            </a:r>
            <a:r>
              <a:rPr sz="2800" b="1" dirty="0">
                <a:latin typeface="Times New Roman"/>
                <a:cs typeface="Times New Roman"/>
              </a:rPr>
              <a:t>	</a:t>
            </a:r>
            <a:r>
              <a:rPr sz="2800" b="1" spc="-5" dirty="0">
                <a:latin typeface="Comic Sans MS"/>
                <a:cs typeface="Comic Sans MS"/>
              </a:rPr>
              <a:t>d</a:t>
            </a:r>
            <a:r>
              <a:rPr sz="2800" b="1" dirty="0">
                <a:latin typeface="Comic Sans MS"/>
                <a:cs typeface="Comic Sans MS"/>
              </a:rPr>
              <a:t>e</a:t>
            </a:r>
            <a:r>
              <a:rPr sz="2800" b="1" dirty="0">
                <a:latin typeface="Times New Roman"/>
                <a:cs typeface="Times New Roman"/>
              </a:rPr>
              <a:t>	</a:t>
            </a:r>
            <a:r>
              <a:rPr sz="2800" b="1" spc="-5" dirty="0">
                <a:latin typeface="Comic Sans MS"/>
                <a:cs typeface="Comic Sans MS"/>
              </a:rPr>
              <a:t>Impedancia</a:t>
            </a:r>
            <a:endParaRPr sz="2800">
              <a:latin typeface="Comic Sans MS"/>
              <a:cs typeface="Comic Sans MS"/>
            </a:endParaRPr>
          </a:p>
        </p:txBody>
      </p:sp>
      <p:sp>
        <p:nvSpPr>
          <p:cNvPr id="8" name="object 8"/>
          <p:cNvSpPr/>
          <p:nvPr/>
        </p:nvSpPr>
        <p:spPr>
          <a:xfrm>
            <a:off x="2997707" y="4383023"/>
            <a:ext cx="1901189" cy="626110"/>
          </a:xfrm>
          <a:custGeom>
            <a:avLst/>
            <a:gdLst/>
            <a:ahLst/>
            <a:cxnLst/>
            <a:rect l="l" t="t" r="r" b="b"/>
            <a:pathLst>
              <a:path w="1901189" h="626110">
                <a:moveTo>
                  <a:pt x="188213" y="405383"/>
                </a:moveTo>
                <a:lnTo>
                  <a:pt x="0" y="578357"/>
                </a:lnTo>
                <a:lnTo>
                  <a:pt x="250697" y="625601"/>
                </a:lnTo>
                <a:lnTo>
                  <a:pt x="232752" y="562355"/>
                </a:lnTo>
                <a:lnTo>
                  <a:pt x="193547" y="562355"/>
                </a:lnTo>
                <a:lnTo>
                  <a:pt x="172211" y="489203"/>
                </a:lnTo>
                <a:lnTo>
                  <a:pt x="209006" y="478663"/>
                </a:lnTo>
                <a:lnTo>
                  <a:pt x="188213" y="405383"/>
                </a:lnTo>
                <a:close/>
              </a:path>
              <a:path w="1901189" h="626110">
                <a:moveTo>
                  <a:pt x="209006" y="478663"/>
                </a:moveTo>
                <a:lnTo>
                  <a:pt x="172211" y="489203"/>
                </a:lnTo>
                <a:lnTo>
                  <a:pt x="193547" y="562355"/>
                </a:lnTo>
                <a:lnTo>
                  <a:pt x="229809" y="551983"/>
                </a:lnTo>
                <a:lnTo>
                  <a:pt x="209006" y="478663"/>
                </a:lnTo>
                <a:close/>
              </a:path>
              <a:path w="1901189" h="626110">
                <a:moveTo>
                  <a:pt x="229809" y="551983"/>
                </a:moveTo>
                <a:lnTo>
                  <a:pt x="193547" y="562355"/>
                </a:lnTo>
                <a:lnTo>
                  <a:pt x="232752" y="562355"/>
                </a:lnTo>
                <a:lnTo>
                  <a:pt x="229809" y="551983"/>
                </a:lnTo>
                <a:close/>
              </a:path>
              <a:path w="1901189" h="626110">
                <a:moveTo>
                  <a:pt x="1879853" y="0"/>
                </a:moveTo>
                <a:lnTo>
                  <a:pt x="209006" y="478663"/>
                </a:lnTo>
                <a:lnTo>
                  <a:pt x="229809" y="551983"/>
                </a:lnTo>
                <a:lnTo>
                  <a:pt x="1901189" y="73913"/>
                </a:lnTo>
                <a:lnTo>
                  <a:pt x="1879853" y="0"/>
                </a:lnTo>
                <a:close/>
              </a:path>
            </a:pathLst>
          </a:custGeom>
          <a:solidFill>
            <a:srgbClr val="FF0000"/>
          </a:solidFill>
        </p:spPr>
        <p:txBody>
          <a:bodyPr wrap="square" lIns="0" tIns="0" rIns="0" bIns="0" rtlCol="0">
            <a:spAutoFit/>
          </a:bodyPr>
          <a:lstStyle/>
          <a:p>
            <a:endParaRPr/>
          </a:p>
        </p:txBody>
      </p:sp>
      <p:sp>
        <p:nvSpPr>
          <p:cNvPr id="9" name="object 9"/>
          <p:cNvSpPr/>
          <p:nvPr/>
        </p:nvSpPr>
        <p:spPr>
          <a:xfrm>
            <a:off x="5112257" y="1494282"/>
            <a:ext cx="3961129" cy="576580"/>
          </a:xfrm>
          <a:custGeom>
            <a:avLst/>
            <a:gdLst/>
            <a:ahLst/>
            <a:cxnLst/>
            <a:rect l="l" t="t" r="r" b="b"/>
            <a:pathLst>
              <a:path w="3961129" h="576580">
                <a:moveTo>
                  <a:pt x="0" y="576071"/>
                </a:moveTo>
                <a:lnTo>
                  <a:pt x="3960875" y="576071"/>
                </a:lnTo>
                <a:lnTo>
                  <a:pt x="3960875" y="0"/>
                </a:lnTo>
                <a:lnTo>
                  <a:pt x="0" y="0"/>
                </a:lnTo>
                <a:lnTo>
                  <a:pt x="0" y="576071"/>
                </a:lnTo>
                <a:close/>
              </a:path>
            </a:pathLst>
          </a:custGeom>
          <a:solidFill>
            <a:srgbClr val="FFFF00"/>
          </a:solidFill>
        </p:spPr>
        <p:txBody>
          <a:bodyPr wrap="square" lIns="0" tIns="0" rIns="0" bIns="0" rtlCol="0">
            <a:spAutoFit/>
          </a:bodyPr>
          <a:lstStyle/>
          <a:p>
            <a:endParaRPr/>
          </a:p>
        </p:txBody>
      </p:sp>
      <p:sp>
        <p:nvSpPr>
          <p:cNvPr id="10" name="object 10"/>
          <p:cNvSpPr/>
          <p:nvPr/>
        </p:nvSpPr>
        <p:spPr>
          <a:xfrm>
            <a:off x="5083301" y="1465326"/>
            <a:ext cx="4018279" cy="634365"/>
          </a:xfrm>
          <a:custGeom>
            <a:avLst/>
            <a:gdLst/>
            <a:ahLst/>
            <a:cxnLst/>
            <a:rect l="l" t="t" r="r" b="b"/>
            <a:pathLst>
              <a:path w="4018279" h="634364">
                <a:moveTo>
                  <a:pt x="4018025" y="0"/>
                </a:moveTo>
                <a:lnTo>
                  <a:pt x="0" y="0"/>
                </a:lnTo>
                <a:lnTo>
                  <a:pt x="0" y="633983"/>
                </a:lnTo>
                <a:lnTo>
                  <a:pt x="4018025" y="633983"/>
                </a:lnTo>
                <a:lnTo>
                  <a:pt x="4018025" y="605027"/>
                </a:lnTo>
                <a:lnTo>
                  <a:pt x="57149" y="605027"/>
                </a:lnTo>
                <a:lnTo>
                  <a:pt x="28955" y="576833"/>
                </a:lnTo>
                <a:lnTo>
                  <a:pt x="57149" y="576833"/>
                </a:lnTo>
                <a:lnTo>
                  <a:pt x="57149" y="57149"/>
                </a:lnTo>
                <a:lnTo>
                  <a:pt x="28955" y="57149"/>
                </a:lnTo>
                <a:lnTo>
                  <a:pt x="57149" y="28955"/>
                </a:lnTo>
                <a:lnTo>
                  <a:pt x="4018025" y="28955"/>
                </a:lnTo>
                <a:lnTo>
                  <a:pt x="4018025" y="0"/>
                </a:lnTo>
                <a:close/>
              </a:path>
              <a:path w="4018279" h="634364">
                <a:moveTo>
                  <a:pt x="57149" y="576833"/>
                </a:moveTo>
                <a:lnTo>
                  <a:pt x="28955" y="576833"/>
                </a:lnTo>
                <a:lnTo>
                  <a:pt x="57149" y="605027"/>
                </a:lnTo>
                <a:lnTo>
                  <a:pt x="57149" y="576833"/>
                </a:lnTo>
                <a:close/>
              </a:path>
              <a:path w="4018279" h="634364">
                <a:moveTo>
                  <a:pt x="3960875" y="576833"/>
                </a:moveTo>
                <a:lnTo>
                  <a:pt x="57149" y="576833"/>
                </a:lnTo>
                <a:lnTo>
                  <a:pt x="57149" y="605027"/>
                </a:lnTo>
                <a:lnTo>
                  <a:pt x="3960875" y="605027"/>
                </a:lnTo>
                <a:lnTo>
                  <a:pt x="3960875" y="576833"/>
                </a:lnTo>
                <a:close/>
              </a:path>
              <a:path w="4018279" h="634364">
                <a:moveTo>
                  <a:pt x="3960875" y="28955"/>
                </a:moveTo>
                <a:lnTo>
                  <a:pt x="3960875" y="605027"/>
                </a:lnTo>
                <a:lnTo>
                  <a:pt x="3989831" y="576833"/>
                </a:lnTo>
                <a:lnTo>
                  <a:pt x="4018025" y="576833"/>
                </a:lnTo>
                <a:lnTo>
                  <a:pt x="4018025" y="57149"/>
                </a:lnTo>
                <a:lnTo>
                  <a:pt x="3989831" y="57149"/>
                </a:lnTo>
                <a:lnTo>
                  <a:pt x="3960875" y="28955"/>
                </a:lnTo>
                <a:close/>
              </a:path>
              <a:path w="4018279" h="634364">
                <a:moveTo>
                  <a:pt x="4018025" y="576833"/>
                </a:moveTo>
                <a:lnTo>
                  <a:pt x="3989831" y="576833"/>
                </a:lnTo>
                <a:lnTo>
                  <a:pt x="3960875" y="605027"/>
                </a:lnTo>
                <a:lnTo>
                  <a:pt x="4018025" y="605027"/>
                </a:lnTo>
                <a:lnTo>
                  <a:pt x="4018025" y="576833"/>
                </a:lnTo>
                <a:close/>
              </a:path>
              <a:path w="4018279" h="634364">
                <a:moveTo>
                  <a:pt x="57149" y="28955"/>
                </a:moveTo>
                <a:lnTo>
                  <a:pt x="28955" y="57149"/>
                </a:lnTo>
                <a:lnTo>
                  <a:pt x="57149" y="57149"/>
                </a:lnTo>
                <a:lnTo>
                  <a:pt x="57149" y="28955"/>
                </a:lnTo>
                <a:close/>
              </a:path>
              <a:path w="4018279" h="634364">
                <a:moveTo>
                  <a:pt x="3960875" y="28955"/>
                </a:moveTo>
                <a:lnTo>
                  <a:pt x="57149" y="28955"/>
                </a:lnTo>
                <a:lnTo>
                  <a:pt x="57149" y="57149"/>
                </a:lnTo>
                <a:lnTo>
                  <a:pt x="3960875" y="57149"/>
                </a:lnTo>
                <a:lnTo>
                  <a:pt x="3960875" y="28955"/>
                </a:lnTo>
                <a:close/>
              </a:path>
              <a:path w="4018279" h="634364">
                <a:moveTo>
                  <a:pt x="4018025" y="28955"/>
                </a:moveTo>
                <a:lnTo>
                  <a:pt x="3960875" y="28955"/>
                </a:lnTo>
                <a:lnTo>
                  <a:pt x="3989831" y="57149"/>
                </a:lnTo>
                <a:lnTo>
                  <a:pt x="4018025" y="57149"/>
                </a:lnTo>
                <a:lnTo>
                  <a:pt x="4018025" y="28955"/>
                </a:lnTo>
                <a:close/>
              </a:path>
            </a:pathLst>
          </a:custGeom>
          <a:solidFill>
            <a:srgbClr val="FF0000"/>
          </a:solidFill>
        </p:spPr>
        <p:txBody>
          <a:bodyPr wrap="square" lIns="0" tIns="0" rIns="0" bIns="0" rtlCol="0">
            <a:spAutoFit/>
          </a:bodyPr>
          <a:lstStyle/>
          <a:p>
            <a:endParaRPr/>
          </a:p>
        </p:txBody>
      </p:sp>
      <p:sp>
        <p:nvSpPr>
          <p:cNvPr id="11" name="object 11"/>
          <p:cNvSpPr/>
          <p:nvPr/>
        </p:nvSpPr>
        <p:spPr>
          <a:xfrm>
            <a:off x="3176777" y="1771650"/>
            <a:ext cx="1901189" cy="624840"/>
          </a:xfrm>
          <a:custGeom>
            <a:avLst/>
            <a:gdLst/>
            <a:ahLst/>
            <a:cxnLst/>
            <a:rect l="l" t="t" r="r" b="b"/>
            <a:pathLst>
              <a:path w="1901189" h="624839">
                <a:moveTo>
                  <a:pt x="188213" y="405383"/>
                </a:moveTo>
                <a:lnTo>
                  <a:pt x="0" y="578357"/>
                </a:lnTo>
                <a:lnTo>
                  <a:pt x="251459" y="624839"/>
                </a:lnTo>
                <a:lnTo>
                  <a:pt x="233452" y="562355"/>
                </a:lnTo>
                <a:lnTo>
                  <a:pt x="193547" y="562355"/>
                </a:lnTo>
                <a:lnTo>
                  <a:pt x="172973" y="489203"/>
                </a:lnTo>
                <a:lnTo>
                  <a:pt x="209365" y="478778"/>
                </a:lnTo>
                <a:lnTo>
                  <a:pt x="188213" y="405383"/>
                </a:lnTo>
                <a:close/>
              </a:path>
              <a:path w="1901189" h="624839">
                <a:moveTo>
                  <a:pt x="209365" y="478778"/>
                </a:moveTo>
                <a:lnTo>
                  <a:pt x="172973" y="489203"/>
                </a:lnTo>
                <a:lnTo>
                  <a:pt x="193547" y="562355"/>
                </a:lnTo>
                <a:lnTo>
                  <a:pt x="230409" y="551796"/>
                </a:lnTo>
                <a:lnTo>
                  <a:pt x="209365" y="478778"/>
                </a:lnTo>
                <a:close/>
              </a:path>
              <a:path w="1901189" h="624839">
                <a:moveTo>
                  <a:pt x="230409" y="551796"/>
                </a:moveTo>
                <a:lnTo>
                  <a:pt x="193547" y="562355"/>
                </a:lnTo>
                <a:lnTo>
                  <a:pt x="233452" y="562355"/>
                </a:lnTo>
                <a:lnTo>
                  <a:pt x="230409" y="551796"/>
                </a:lnTo>
                <a:close/>
              </a:path>
              <a:path w="1901189" h="624839">
                <a:moveTo>
                  <a:pt x="1880615" y="0"/>
                </a:moveTo>
                <a:lnTo>
                  <a:pt x="209365" y="478778"/>
                </a:lnTo>
                <a:lnTo>
                  <a:pt x="230409" y="551796"/>
                </a:lnTo>
                <a:lnTo>
                  <a:pt x="1901189" y="73151"/>
                </a:lnTo>
                <a:lnTo>
                  <a:pt x="1880615" y="0"/>
                </a:lnTo>
                <a:close/>
              </a:path>
            </a:pathLst>
          </a:custGeom>
          <a:solidFill>
            <a:srgbClr val="FF0000"/>
          </a:solidFill>
        </p:spPr>
        <p:txBody>
          <a:bodyPr wrap="square" lIns="0" tIns="0" rIns="0" bIns="0" rtlCol="0">
            <a:spAutoFit/>
          </a:bodyPr>
          <a:lstStyle/>
          <a:p>
            <a:endParaRPr/>
          </a:p>
        </p:txBody>
      </p:sp>
      <p:sp>
        <p:nvSpPr>
          <p:cNvPr id="12" name="object 12"/>
          <p:cNvSpPr/>
          <p:nvPr/>
        </p:nvSpPr>
        <p:spPr>
          <a:xfrm>
            <a:off x="5399532" y="2529078"/>
            <a:ext cx="3674110" cy="576580"/>
          </a:xfrm>
          <a:custGeom>
            <a:avLst/>
            <a:gdLst/>
            <a:ahLst/>
            <a:cxnLst/>
            <a:rect l="l" t="t" r="r" b="b"/>
            <a:pathLst>
              <a:path w="3674109" h="576580">
                <a:moveTo>
                  <a:pt x="0" y="576071"/>
                </a:moveTo>
                <a:lnTo>
                  <a:pt x="3673601" y="576071"/>
                </a:lnTo>
                <a:lnTo>
                  <a:pt x="3673601" y="0"/>
                </a:lnTo>
                <a:lnTo>
                  <a:pt x="0" y="0"/>
                </a:lnTo>
                <a:lnTo>
                  <a:pt x="0" y="576071"/>
                </a:lnTo>
                <a:close/>
              </a:path>
            </a:pathLst>
          </a:custGeom>
          <a:solidFill>
            <a:srgbClr val="FFFF00"/>
          </a:solidFill>
        </p:spPr>
        <p:txBody>
          <a:bodyPr wrap="square" lIns="0" tIns="0" rIns="0" bIns="0" rtlCol="0">
            <a:spAutoFit/>
          </a:bodyPr>
          <a:lstStyle/>
          <a:p>
            <a:endParaRPr/>
          </a:p>
        </p:txBody>
      </p:sp>
      <p:sp>
        <p:nvSpPr>
          <p:cNvPr id="13" name="object 13"/>
          <p:cNvSpPr/>
          <p:nvPr/>
        </p:nvSpPr>
        <p:spPr>
          <a:xfrm>
            <a:off x="5370576" y="2500884"/>
            <a:ext cx="3731260" cy="633730"/>
          </a:xfrm>
          <a:custGeom>
            <a:avLst/>
            <a:gdLst/>
            <a:ahLst/>
            <a:cxnLst/>
            <a:rect l="l" t="t" r="r" b="b"/>
            <a:pathLst>
              <a:path w="3731259" h="633730">
                <a:moveTo>
                  <a:pt x="3730751" y="0"/>
                </a:moveTo>
                <a:lnTo>
                  <a:pt x="0" y="0"/>
                </a:lnTo>
                <a:lnTo>
                  <a:pt x="0" y="633221"/>
                </a:lnTo>
                <a:lnTo>
                  <a:pt x="3730751" y="633221"/>
                </a:lnTo>
                <a:lnTo>
                  <a:pt x="3730751" y="604265"/>
                </a:lnTo>
                <a:lnTo>
                  <a:pt x="57149" y="604265"/>
                </a:lnTo>
                <a:lnTo>
                  <a:pt x="28955" y="576071"/>
                </a:lnTo>
                <a:lnTo>
                  <a:pt x="57149" y="576071"/>
                </a:lnTo>
                <a:lnTo>
                  <a:pt x="57149" y="57149"/>
                </a:lnTo>
                <a:lnTo>
                  <a:pt x="28955" y="57149"/>
                </a:lnTo>
                <a:lnTo>
                  <a:pt x="57149" y="28193"/>
                </a:lnTo>
                <a:lnTo>
                  <a:pt x="3730751" y="28193"/>
                </a:lnTo>
                <a:lnTo>
                  <a:pt x="3730751" y="0"/>
                </a:lnTo>
                <a:close/>
              </a:path>
              <a:path w="3731259" h="633730">
                <a:moveTo>
                  <a:pt x="57149" y="576071"/>
                </a:moveTo>
                <a:lnTo>
                  <a:pt x="28955" y="576071"/>
                </a:lnTo>
                <a:lnTo>
                  <a:pt x="57149" y="604265"/>
                </a:lnTo>
                <a:lnTo>
                  <a:pt x="57149" y="576071"/>
                </a:lnTo>
                <a:close/>
              </a:path>
              <a:path w="3731259" h="633730">
                <a:moveTo>
                  <a:pt x="3673601" y="576071"/>
                </a:moveTo>
                <a:lnTo>
                  <a:pt x="57149" y="576071"/>
                </a:lnTo>
                <a:lnTo>
                  <a:pt x="57149" y="604265"/>
                </a:lnTo>
                <a:lnTo>
                  <a:pt x="3673601" y="604265"/>
                </a:lnTo>
                <a:lnTo>
                  <a:pt x="3673601" y="576071"/>
                </a:lnTo>
                <a:close/>
              </a:path>
              <a:path w="3731259" h="633730">
                <a:moveTo>
                  <a:pt x="3673601" y="28193"/>
                </a:moveTo>
                <a:lnTo>
                  <a:pt x="3673601" y="604265"/>
                </a:lnTo>
                <a:lnTo>
                  <a:pt x="3702557" y="576071"/>
                </a:lnTo>
                <a:lnTo>
                  <a:pt x="3730751" y="576071"/>
                </a:lnTo>
                <a:lnTo>
                  <a:pt x="3730751" y="57149"/>
                </a:lnTo>
                <a:lnTo>
                  <a:pt x="3702557" y="57149"/>
                </a:lnTo>
                <a:lnTo>
                  <a:pt x="3673601" y="28193"/>
                </a:lnTo>
                <a:close/>
              </a:path>
              <a:path w="3731259" h="633730">
                <a:moveTo>
                  <a:pt x="3730751" y="576071"/>
                </a:moveTo>
                <a:lnTo>
                  <a:pt x="3702557" y="576071"/>
                </a:lnTo>
                <a:lnTo>
                  <a:pt x="3673601" y="604265"/>
                </a:lnTo>
                <a:lnTo>
                  <a:pt x="3730751" y="604265"/>
                </a:lnTo>
                <a:lnTo>
                  <a:pt x="3730751" y="576071"/>
                </a:lnTo>
                <a:close/>
              </a:path>
              <a:path w="3731259" h="633730">
                <a:moveTo>
                  <a:pt x="57149" y="28193"/>
                </a:moveTo>
                <a:lnTo>
                  <a:pt x="28955" y="57149"/>
                </a:lnTo>
                <a:lnTo>
                  <a:pt x="57149" y="57149"/>
                </a:lnTo>
                <a:lnTo>
                  <a:pt x="57149" y="28193"/>
                </a:lnTo>
                <a:close/>
              </a:path>
              <a:path w="3731259" h="633730">
                <a:moveTo>
                  <a:pt x="3673601" y="28193"/>
                </a:moveTo>
                <a:lnTo>
                  <a:pt x="57149" y="28193"/>
                </a:lnTo>
                <a:lnTo>
                  <a:pt x="57149" y="57149"/>
                </a:lnTo>
                <a:lnTo>
                  <a:pt x="3673601" y="57149"/>
                </a:lnTo>
                <a:lnTo>
                  <a:pt x="3673601" y="28193"/>
                </a:lnTo>
                <a:close/>
              </a:path>
              <a:path w="3731259" h="633730">
                <a:moveTo>
                  <a:pt x="3730751" y="28193"/>
                </a:moveTo>
                <a:lnTo>
                  <a:pt x="3673601" y="28193"/>
                </a:lnTo>
                <a:lnTo>
                  <a:pt x="3702557" y="57149"/>
                </a:lnTo>
                <a:lnTo>
                  <a:pt x="3730751" y="57149"/>
                </a:lnTo>
                <a:lnTo>
                  <a:pt x="3730751" y="28193"/>
                </a:lnTo>
                <a:close/>
              </a:path>
            </a:pathLst>
          </a:custGeom>
          <a:solidFill>
            <a:srgbClr val="FF0000"/>
          </a:solidFill>
        </p:spPr>
        <p:txBody>
          <a:bodyPr wrap="square" lIns="0" tIns="0" rIns="0" bIns="0" rtlCol="0">
            <a:spAutoFit/>
          </a:bodyPr>
          <a:lstStyle/>
          <a:p>
            <a:endParaRPr/>
          </a:p>
        </p:txBody>
      </p:sp>
      <p:sp>
        <p:nvSpPr>
          <p:cNvPr id="14" name="object 14"/>
          <p:cNvSpPr txBox="1"/>
          <p:nvPr/>
        </p:nvSpPr>
        <p:spPr>
          <a:xfrm>
            <a:off x="5197098" y="1521963"/>
            <a:ext cx="3601720" cy="1478915"/>
          </a:xfrm>
          <a:prstGeom prst="rect">
            <a:avLst/>
          </a:prstGeom>
        </p:spPr>
        <p:txBody>
          <a:bodyPr vert="horz" wrap="square" lIns="0" tIns="0" rIns="0" bIns="0" rtlCol="0">
            <a:spAutoFit/>
          </a:bodyPr>
          <a:lstStyle/>
          <a:p>
            <a:pPr marL="299720" indent="-287655">
              <a:lnSpc>
                <a:spcPct val="100000"/>
              </a:lnSpc>
              <a:tabLst>
                <a:tab pos="2096135" algn="l"/>
                <a:tab pos="2658745" algn="l"/>
              </a:tabLst>
            </a:pPr>
            <a:r>
              <a:rPr sz="2800" b="1" spc="-5" dirty="0">
                <a:latin typeface="Comic Sans MS"/>
                <a:cs typeface="Comic Sans MS"/>
              </a:rPr>
              <a:t>Impedanci</a:t>
            </a:r>
            <a:r>
              <a:rPr sz="2800" b="1" dirty="0">
                <a:latin typeface="Comic Sans MS"/>
                <a:cs typeface="Comic Sans MS"/>
              </a:rPr>
              <a:t>a</a:t>
            </a:r>
            <a:r>
              <a:rPr sz="2800" b="1" dirty="0">
                <a:latin typeface="Times New Roman"/>
                <a:cs typeface="Times New Roman"/>
              </a:rPr>
              <a:t>	</a:t>
            </a:r>
            <a:r>
              <a:rPr sz="2800" b="1" spc="-5" dirty="0">
                <a:latin typeface="Comic Sans MS"/>
                <a:cs typeface="Comic Sans MS"/>
              </a:rPr>
              <a:t>d</a:t>
            </a:r>
            <a:r>
              <a:rPr sz="2800" b="1" dirty="0">
                <a:latin typeface="Comic Sans MS"/>
                <a:cs typeface="Comic Sans MS"/>
              </a:rPr>
              <a:t>e</a:t>
            </a:r>
            <a:r>
              <a:rPr sz="2800" b="1" dirty="0">
                <a:latin typeface="Times New Roman"/>
                <a:cs typeface="Times New Roman"/>
              </a:rPr>
              <a:t>	</a:t>
            </a:r>
            <a:r>
              <a:rPr sz="2800" b="1" spc="-5" dirty="0">
                <a:latin typeface="Comic Sans MS"/>
                <a:cs typeface="Comic Sans MS"/>
              </a:rPr>
              <a:t>Falla</a:t>
            </a:r>
            <a:endParaRPr sz="2800" dirty="0">
              <a:latin typeface="Comic Sans MS"/>
              <a:cs typeface="Comic Sans MS"/>
            </a:endParaRPr>
          </a:p>
          <a:p>
            <a:pPr>
              <a:lnSpc>
                <a:spcPts val="1950"/>
              </a:lnSpc>
              <a:spcBef>
                <a:spcPts val="44"/>
              </a:spcBef>
            </a:pPr>
            <a:endParaRPr sz="1950" dirty="0"/>
          </a:p>
          <a:p>
            <a:pPr>
              <a:lnSpc>
                <a:spcPts val="2800"/>
              </a:lnSpc>
            </a:pPr>
            <a:endParaRPr sz="2800" dirty="0"/>
          </a:p>
          <a:p>
            <a:pPr marL="299720">
              <a:lnSpc>
                <a:spcPct val="100000"/>
              </a:lnSpc>
              <a:tabLst>
                <a:tab pos="2881630" algn="l"/>
              </a:tabLst>
            </a:pPr>
            <a:r>
              <a:rPr sz="2800" b="1" dirty="0">
                <a:latin typeface="Comic Sans MS"/>
                <a:cs typeface="Comic Sans MS"/>
              </a:rPr>
              <a:t>Caracteristica</a:t>
            </a:r>
            <a:r>
              <a:rPr sz="2800" b="1" dirty="0">
                <a:latin typeface="Times New Roman"/>
                <a:cs typeface="Times New Roman"/>
              </a:rPr>
              <a:t>	</a:t>
            </a:r>
            <a:r>
              <a:rPr sz="2800" b="1" dirty="0">
                <a:latin typeface="Comic Sans MS"/>
                <a:cs typeface="Comic Sans MS"/>
              </a:rPr>
              <a:t>Mho</a:t>
            </a:r>
            <a:endParaRPr sz="2800" dirty="0">
              <a:latin typeface="Comic Sans MS"/>
              <a:cs typeface="Comic Sans MS"/>
            </a:endParaRPr>
          </a:p>
        </p:txBody>
      </p:sp>
      <p:sp>
        <p:nvSpPr>
          <p:cNvPr id="15" name="object 15"/>
          <p:cNvSpPr/>
          <p:nvPr/>
        </p:nvSpPr>
        <p:spPr>
          <a:xfrm>
            <a:off x="5021579" y="3167634"/>
            <a:ext cx="1092200" cy="398145"/>
          </a:xfrm>
          <a:custGeom>
            <a:avLst/>
            <a:gdLst/>
            <a:ahLst/>
            <a:cxnLst/>
            <a:rect l="l" t="t" r="r" b="b"/>
            <a:pathLst>
              <a:path w="1092200" h="398145">
                <a:moveTo>
                  <a:pt x="187451" y="178307"/>
                </a:moveTo>
                <a:lnTo>
                  <a:pt x="0" y="352043"/>
                </a:lnTo>
                <a:lnTo>
                  <a:pt x="251459" y="397763"/>
                </a:lnTo>
                <a:lnTo>
                  <a:pt x="233235" y="335279"/>
                </a:lnTo>
                <a:lnTo>
                  <a:pt x="193547" y="335279"/>
                </a:lnTo>
                <a:lnTo>
                  <a:pt x="172211" y="262127"/>
                </a:lnTo>
                <a:lnTo>
                  <a:pt x="208786" y="251456"/>
                </a:lnTo>
                <a:lnTo>
                  <a:pt x="187451" y="178307"/>
                </a:lnTo>
                <a:close/>
              </a:path>
              <a:path w="1092200" h="398145">
                <a:moveTo>
                  <a:pt x="208786" y="251456"/>
                </a:moveTo>
                <a:lnTo>
                  <a:pt x="172211" y="262127"/>
                </a:lnTo>
                <a:lnTo>
                  <a:pt x="193547" y="335279"/>
                </a:lnTo>
                <a:lnTo>
                  <a:pt x="230122" y="324608"/>
                </a:lnTo>
                <a:lnTo>
                  <a:pt x="208786" y="251456"/>
                </a:lnTo>
                <a:close/>
              </a:path>
              <a:path w="1092200" h="398145">
                <a:moveTo>
                  <a:pt x="230122" y="324608"/>
                </a:moveTo>
                <a:lnTo>
                  <a:pt x="193547" y="335279"/>
                </a:lnTo>
                <a:lnTo>
                  <a:pt x="233235" y="335279"/>
                </a:lnTo>
                <a:lnTo>
                  <a:pt x="230122" y="324608"/>
                </a:lnTo>
                <a:close/>
              </a:path>
              <a:path w="1092200" h="398145">
                <a:moveTo>
                  <a:pt x="1070609" y="0"/>
                </a:moveTo>
                <a:lnTo>
                  <a:pt x="208786" y="251456"/>
                </a:lnTo>
                <a:lnTo>
                  <a:pt x="230122" y="324608"/>
                </a:lnTo>
                <a:lnTo>
                  <a:pt x="1091945" y="73151"/>
                </a:lnTo>
                <a:lnTo>
                  <a:pt x="1070609" y="0"/>
                </a:lnTo>
                <a:close/>
              </a:path>
            </a:pathLst>
          </a:custGeom>
          <a:solidFill>
            <a:srgbClr val="FF0000"/>
          </a:solidFill>
        </p:spPr>
        <p:txBody>
          <a:bodyPr wrap="square" lIns="0" tIns="0" rIns="0" bIns="0" rtlCol="0">
            <a:spAutoFit/>
          </a:bodyPr>
          <a:lstStyle/>
          <a:p>
            <a:endParaRPr/>
          </a:p>
        </p:txBody>
      </p:sp>
      <p:sp>
        <p:nvSpPr>
          <p:cNvPr id="16" name="object 16"/>
          <p:cNvSpPr/>
          <p:nvPr/>
        </p:nvSpPr>
        <p:spPr>
          <a:xfrm>
            <a:off x="2439923" y="1213866"/>
            <a:ext cx="0" cy="4284980"/>
          </a:xfrm>
          <a:custGeom>
            <a:avLst/>
            <a:gdLst/>
            <a:ahLst/>
            <a:cxnLst/>
            <a:rect l="l" t="t" r="r" b="b"/>
            <a:pathLst>
              <a:path h="4284980">
                <a:moveTo>
                  <a:pt x="0" y="0"/>
                </a:moveTo>
                <a:lnTo>
                  <a:pt x="0" y="4284668"/>
                </a:lnTo>
              </a:path>
            </a:pathLst>
          </a:custGeom>
          <a:ln w="68694">
            <a:solidFill>
              <a:srgbClr val="0000FF"/>
            </a:solidFill>
          </a:ln>
        </p:spPr>
        <p:txBody>
          <a:bodyPr wrap="square" lIns="0" tIns="0" rIns="0" bIns="0" rtlCol="0">
            <a:spAutoFit/>
          </a:bodyPr>
          <a:lstStyle/>
          <a:p>
            <a:endParaRPr/>
          </a:p>
        </p:txBody>
      </p:sp>
      <p:sp>
        <p:nvSpPr>
          <p:cNvPr id="17" name="object 17"/>
          <p:cNvSpPr/>
          <p:nvPr/>
        </p:nvSpPr>
        <p:spPr>
          <a:xfrm>
            <a:off x="2439923" y="5567229"/>
            <a:ext cx="0" cy="1110615"/>
          </a:xfrm>
          <a:custGeom>
            <a:avLst/>
            <a:gdLst/>
            <a:ahLst/>
            <a:cxnLst/>
            <a:rect l="l" t="t" r="r" b="b"/>
            <a:pathLst>
              <a:path h="1110615">
                <a:moveTo>
                  <a:pt x="0" y="0"/>
                </a:moveTo>
                <a:lnTo>
                  <a:pt x="0" y="1110176"/>
                </a:lnTo>
              </a:path>
            </a:pathLst>
          </a:custGeom>
          <a:ln w="68694">
            <a:solidFill>
              <a:srgbClr val="0000FF"/>
            </a:solidFill>
          </a:ln>
        </p:spPr>
        <p:txBody>
          <a:bodyPr wrap="square" lIns="0" tIns="0" rIns="0" bIns="0" rtlCol="0">
            <a:spAutoFit/>
          </a:bodyPr>
          <a:lstStyle/>
          <a:p>
            <a:endParaRPr/>
          </a:p>
        </p:txBody>
      </p:sp>
      <p:sp>
        <p:nvSpPr>
          <p:cNvPr id="18" name="object 18"/>
          <p:cNvSpPr/>
          <p:nvPr/>
        </p:nvSpPr>
        <p:spPr>
          <a:xfrm>
            <a:off x="2290572" y="954024"/>
            <a:ext cx="298450" cy="298450"/>
          </a:xfrm>
          <a:custGeom>
            <a:avLst/>
            <a:gdLst/>
            <a:ahLst/>
            <a:cxnLst/>
            <a:rect l="l" t="t" r="r" b="b"/>
            <a:pathLst>
              <a:path w="298450" h="298450">
                <a:moveTo>
                  <a:pt x="149351" y="0"/>
                </a:moveTo>
                <a:lnTo>
                  <a:pt x="0" y="297941"/>
                </a:lnTo>
                <a:lnTo>
                  <a:pt x="297941" y="297941"/>
                </a:lnTo>
                <a:lnTo>
                  <a:pt x="149351" y="0"/>
                </a:lnTo>
                <a:close/>
              </a:path>
            </a:pathLst>
          </a:custGeom>
          <a:solidFill>
            <a:srgbClr val="0000FF"/>
          </a:solidFill>
        </p:spPr>
        <p:txBody>
          <a:bodyPr wrap="square" lIns="0" tIns="0" rIns="0" bIns="0" rtlCol="0">
            <a:spAutoFit/>
          </a:bodyPr>
          <a:lstStyle/>
          <a:p>
            <a:endParaRPr/>
          </a:p>
        </p:txBody>
      </p:sp>
      <p:sp>
        <p:nvSpPr>
          <p:cNvPr id="19" name="object 19"/>
          <p:cNvSpPr/>
          <p:nvPr/>
        </p:nvSpPr>
        <p:spPr>
          <a:xfrm>
            <a:off x="147065" y="5532882"/>
            <a:ext cx="5472430" cy="0"/>
          </a:xfrm>
          <a:custGeom>
            <a:avLst/>
            <a:gdLst/>
            <a:ahLst/>
            <a:cxnLst/>
            <a:rect l="l" t="t" r="r" b="b"/>
            <a:pathLst>
              <a:path w="5472430">
                <a:moveTo>
                  <a:pt x="0" y="0"/>
                </a:moveTo>
                <a:lnTo>
                  <a:pt x="5471921" y="0"/>
                </a:lnTo>
              </a:path>
            </a:pathLst>
          </a:custGeom>
          <a:ln w="68694">
            <a:solidFill>
              <a:srgbClr val="0000FF"/>
            </a:solidFill>
          </a:ln>
        </p:spPr>
        <p:txBody>
          <a:bodyPr wrap="square" lIns="0" tIns="0" rIns="0" bIns="0" rtlCol="0">
            <a:spAutoFit/>
          </a:bodyPr>
          <a:lstStyle/>
          <a:p>
            <a:endParaRPr/>
          </a:p>
        </p:txBody>
      </p:sp>
      <p:sp>
        <p:nvSpPr>
          <p:cNvPr id="20" name="object 20"/>
          <p:cNvSpPr/>
          <p:nvPr/>
        </p:nvSpPr>
        <p:spPr>
          <a:xfrm>
            <a:off x="5580125" y="5383529"/>
            <a:ext cx="299085" cy="298450"/>
          </a:xfrm>
          <a:custGeom>
            <a:avLst/>
            <a:gdLst/>
            <a:ahLst/>
            <a:cxnLst/>
            <a:rect l="l" t="t" r="r" b="b"/>
            <a:pathLst>
              <a:path w="299085" h="298450">
                <a:moveTo>
                  <a:pt x="0" y="0"/>
                </a:moveTo>
                <a:lnTo>
                  <a:pt x="0" y="297941"/>
                </a:lnTo>
                <a:lnTo>
                  <a:pt x="298703" y="149351"/>
                </a:lnTo>
                <a:lnTo>
                  <a:pt x="0" y="0"/>
                </a:lnTo>
                <a:close/>
              </a:path>
            </a:pathLst>
          </a:custGeom>
          <a:solidFill>
            <a:srgbClr val="0000FF"/>
          </a:solidFill>
        </p:spPr>
        <p:txBody>
          <a:bodyPr wrap="square" lIns="0" tIns="0" rIns="0" bIns="0" rtlCol="0">
            <a:spAutoFit/>
          </a:bodyPr>
          <a:lstStyle/>
          <a:p>
            <a:endParaRPr/>
          </a:p>
        </p:txBody>
      </p:sp>
      <p:sp>
        <p:nvSpPr>
          <p:cNvPr id="21" name="object 21"/>
          <p:cNvSpPr/>
          <p:nvPr/>
        </p:nvSpPr>
        <p:spPr>
          <a:xfrm>
            <a:off x="2439923" y="1023366"/>
            <a:ext cx="798830" cy="4509770"/>
          </a:xfrm>
          <a:custGeom>
            <a:avLst/>
            <a:gdLst/>
            <a:ahLst/>
            <a:cxnLst/>
            <a:rect l="l" t="t" r="r" b="b"/>
            <a:pathLst>
              <a:path w="798830" h="4509770">
                <a:moveTo>
                  <a:pt x="0" y="4509515"/>
                </a:moveTo>
                <a:lnTo>
                  <a:pt x="798575" y="0"/>
                </a:lnTo>
              </a:path>
            </a:pathLst>
          </a:custGeom>
          <a:ln w="68694">
            <a:solidFill>
              <a:srgbClr val="800000"/>
            </a:solidFill>
          </a:ln>
        </p:spPr>
        <p:txBody>
          <a:bodyPr wrap="square" lIns="0" tIns="0" rIns="0" bIns="0" rtlCol="0">
            <a:spAutoFit/>
          </a:bodyPr>
          <a:lstStyle/>
          <a:p>
            <a:endParaRPr/>
          </a:p>
        </p:txBody>
      </p:sp>
      <p:sp>
        <p:nvSpPr>
          <p:cNvPr id="22" name="object 22"/>
          <p:cNvSpPr/>
          <p:nvPr/>
        </p:nvSpPr>
        <p:spPr>
          <a:xfrm>
            <a:off x="1920239" y="5360670"/>
            <a:ext cx="520065" cy="172720"/>
          </a:xfrm>
          <a:custGeom>
            <a:avLst/>
            <a:gdLst/>
            <a:ahLst/>
            <a:cxnLst/>
            <a:rect l="l" t="t" r="r" b="b"/>
            <a:pathLst>
              <a:path w="520064" h="172720">
                <a:moveTo>
                  <a:pt x="519683" y="172211"/>
                </a:moveTo>
                <a:lnTo>
                  <a:pt x="355091" y="137921"/>
                </a:lnTo>
                <a:lnTo>
                  <a:pt x="190499" y="83819"/>
                </a:lnTo>
                <a:lnTo>
                  <a:pt x="34289" y="19049"/>
                </a:lnTo>
                <a:lnTo>
                  <a:pt x="0" y="0"/>
                </a:lnTo>
              </a:path>
            </a:pathLst>
          </a:custGeom>
          <a:ln w="68694">
            <a:solidFill>
              <a:srgbClr val="FF0000"/>
            </a:solidFill>
          </a:ln>
        </p:spPr>
        <p:txBody>
          <a:bodyPr wrap="square" lIns="0" tIns="0" rIns="0" bIns="0" rtlCol="0">
            <a:spAutoFit/>
          </a:bodyPr>
          <a:lstStyle/>
          <a:p>
            <a:endParaRPr/>
          </a:p>
        </p:txBody>
      </p:sp>
      <p:sp>
        <p:nvSpPr>
          <p:cNvPr id="23" name="object 23"/>
          <p:cNvSpPr/>
          <p:nvPr/>
        </p:nvSpPr>
        <p:spPr>
          <a:xfrm>
            <a:off x="1224533" y="4811267"/>
            <a:ext cx="397510" cy="378460"/>
          </a:xfrm>
          <a:custGeom>
            <a:avLst/>
            <a:gdLst/>
            <a:ahLst/>
            <a:cxnLst/>
            <a:rect l="l" t="t" r="r" b="b"/>
            <a:pathLst>
              <a:path w="397509" h="378460">
                <a:moveTo>
                  <a:pt x="397001" y="377951"/>
                </a:moveTo>
                <a:lnTo>
                  <a:pt x="294131" y="301751"/>
                </a:lnTo>
                <a:lnTo>
                  <a:pt x="168401" y="187451"/>
                </a:lnTo>
                <a:lnTo>
                  <a:pt x="49529" y="64769"/>
                </a:lnTo>
                <a:lnTo>
                  <a:pt x="0" y="0"/>
                </a:lnTo>
              </a:path>
            </a:pathLst>
          </a:custGeom>
          <a:ln w="68694">
            <a:solidFill>
              <a:srgbClr val="FF0000"/>
            </a:solidFill>
          </a:ln>
        </p:spPr>
        <p:txBody>
          <a:bodyPr wrap="square" lIns="0" tIns="0" rIns="0" bIns="0" rtlCol="0">
            <a:spAutoFit/>
          </a:bodyPr>
          <a:lstStyle/>
          <a:p>
            <a:endParaRPr/>
          </a:p>
        </p:txBody>
      </p:sp>
      <p:sp>
        <p:nvSpPr>
          <p:cNvPr id="24" name="object 24"/>
          <p:cNvSpPr/>
          <p:nvPr/>
        </p:nvSpPr>
        <p:spPr>
          <a:xfrm>
            <a:off x="834389" y="4014216"/>
            <a:ext cx="199390" cy="511809"/>
          </a:xfrm>
          <a:custGeom>
            <a:avLst/>
            <a:gdLst/>
            <a:ahLst/>
            <a:cxnLst/>
            <a:rect l="l" t="t" r="r" b="b"/>
            <a:pathLst>
              <a:path w="199390" h="511810">
                <a:moveTo>
                  <a:pt x="198881" y="511301"/>
                </a:moveTo>
                <a:lnTo>
                  <a:pt x="156971" y="438911"/>
                </a:lnTo>
                <a:lnTo>
                  <a:pt x="88391" y="281939"/>
                </a:lnTo>
                <a:lnTo>
                  <a:pt x="31241" y="121919"/>
                </a:lnTo>
                <a:lnTo>
                  <a:pt x="0" y="0"/>
                </a:lnTo>
              </a:path>
            </a:pathLst>
          </a:custGeom>
          <a:ln w="68694">
            <a:solidFill>
              <a:srgbClr val="FF0000"/>
            </a:solidFill>
          </a:ln>
        </p:spPr>
        <p:txBody>
          <a:bodyPr wrap="square" lIns="0" tIns="0" rIns="0" bIns="0" rtlCol="0">
            <a:spAutoFit/>
          </a:bodyPr>
          <a:lstStyle/>
          <a:p>
            <a:endParaRPr/>
          </a:p>
        </p:txBody>
      </p:sp>
      <p:sp>
        <p:nvSpPr>
          <p:cNvPr id="25" name="object 25"/>
          <p:cNvSpPr/>
          <p:nvPr/>
        </p:nvSpPr>
        <p:spPr>
          <a:xfrm>
            <a:off x="781049" y="3128772"/>
            <a:ext cx="45720" cy="546100"/>
          </a:xfrm>
          <a:custGeom>
            <a:avLst/>
            <a:gdLst/>
            <a:ahLst/>
            <a:cxnLst/>
            <a:rect l="l" t="t" r="r" b="b"/>
            <a:pathLst>
              <a:path w="45719" h="546100">
                <a:moveTo>
                  <a:pt x="3809" y="545591"/>
                </a:moveTo>
                <a:lnTo>
                  <a:pt x="0" y="507491"/>
                </a:lnTo>
                <a:lnTo>
                  <a:pt x="3809" y="336041"/>
                </a:lnTo>
                <a:lnTo>
                  <a:pt x="19049" y="168401"/>
                </a:lnTo>
                <a:lnTo>
                  <a:pt x="45719" y="0"/>
                </a:lnTo>
              </a:path>
            </a:pathLst>
          </a:custGeom>
          <a:ln w="68694">
            <a:solidFill>
              <a:srgbClr val="FF0000"/>
            </a:solidFill>
          </a:ln>
        </p:spPr>
        <p:txBody>
          <a:bodyPr wrap="square" lIns="0" tIns="0" rIns="0" bIns="0" rtlCol="0">
            <a:spAutoFit/>
          </a:bodyPr>
          <a:lstStyle/>
          <a:p>
            <a:endParaRPr/>
          </a:p>
        </p:txBody>
      </p:sp>
      <p:sp>
        <p:nvSpPr>
          <p:cNvPr id="26" name="object 26"/>
          <p:cNvSpPr/>
          <p:nvPr/>
        </p:nvSpPr>
        <p:spPr>
          <a:xfrm>
            <a:off x="930401" y="2327910"/>
            <a:ext cx="275590" cy="473709"/>
          </a:xfrm>
          <a:custGeom>
            <a:avLst/>
            <a:gdLst/>
            <a:ahLst/>
            <a:cxnLst/>
            <a:rect l="l" t="t" r="r" b="b"/>
            <a:pathLst>
              <a:path w="275590" h="473710">
                <a:moveTo>
                  <a:pt x="0" y="473201"/>
                </a:moveTo>
                <a:lnTo>
                  <a:pt x="68579" y="320039"/>
                </a:lnTo>
                <a:lnTo>
                  <a:pt x="152399" y="171449"/>
                </a:lnTo>
                <a:lnTo>
                  <a:pt x="248411" y="30479"/>
                </a:lnTo>
                <a:lnTo>
                  <a:pt x="275081" y="0"/>
                </a:lnTo>
              </a:path>
            </a:pathLst>
          </a:custGeom>
          <a:ln w="68694">
            <a:solidFill>
              <a:srgbClr val="FF0000"/>
            </a:solidFill>
          </a:ln>
        </p:spPr>
        <p:txBody>
          <a:bodyPr wrap="square" lIns="0" tIns="0" rIns="0" bIns="0" rtlCol="0">
            <a:spAutoFit/>
          </a:bodyPr>
          <a:lstStyle/>
          <a:p>
            <a:endParaRPr/>
          </a:p>
        </p:txBody>
      </p:sp>
      <p:sp>
        <p:nvSpPr>
          <p:cNvPr id="27" name="object 27"/>
          <p:cNvSpPr/>
          <p:nvPr/>
        </p:nvSpPr>
        <p:spPr>
          <a:xfrm>
            <a:off x="1442465" y="1767078"/>
            <a:ext cx="450850" cy="308610"/>
          </a:xfrm>
          <a:custGeom>
            <a:avLst/>
            <a:gdLst/>
            <a:ahLst/>
            <a:cxnLst/>
            <a:rect l="l" t="t" r="r" b="b"/>
            <a:pathLst>
              <a:path w="450850" h="308610">
                <a:moveTo>
                  <a:pt x="0" y="308609"/>
                </a:moveTo>
                <a:lnTo>
                  <a:pt x="91439" y="228599"/>
                </a:lnTo>
                <a:lnTo>
                  <a:pt x="229361" y="125729"/>
                </a:lnTo>
                <a:lnTo>
                  <a:pt x="374141" y="38099"/>
                </a:lnTo>
                <a:lnTo>
                  <a:pt x="450341" y="0"/>
                </a:lnTo>
              </a:path>
            </a:pathLst>
          </a:custGeom>
          <a:ln w="68694">
            <a:solidFill>
              <a:srgbClr val="FF0000"/>
            </a:solidFill>
          </a:ln>
        </p:spPr>
        <p:txBody>
          <a:bodyPr wrap="square" lIns="0" tIns="0" rIns="0" bIns="0" rtlCol="0">
            <a:spAutoFit/>
          </a:bodyPr>
          <a:lstStyle/>
          <a:p>
            <a:endParaRPr/>
          </a:p>
        </p:txBody>
      </p:sp>
      <p:sp>
        <p:nvSpPr>
          <p:cNvPr id="28" name="object 28"/>
          <p:cNvSpPr/>
          <p:nvPr/>
        </p:nvSpPr>
        <p:spPr>
          <a:xfrm>
            <a:off x="2214372" y="1553718"/>
            <a:ext cx="542925" cy="87630"/>
          </a:xfrm>
          <a:custGeom>
            <a:avLst/>
            <a:gdLst/>
            <a:ahLst/>
            <a:cxnLst/>
            <a:rect l="l" t="t" r="r" b="b"/>
            <a:pathLst>
              <a:path w="542925" h="87630">
                <a:moveTo>
                  <a:pt x="0" y="87629"/>
                </a:moveTo>
                <a:lnTo>
                  <a:pt x="76199" y="64769"/>
                </a:lnTo>
                <a:lnTo>
                  <a:pt x="244601" y="30479"/>
                </a:lnTo>
                <a:lnTo>
                  <a:pt x="412241" y="7619"/>
                </a:lnTo>
                <a:lnTo>
                  <a:pt x="542543" y="0"/>
                </a:lnTo>
              </a:path>
            </a:pathLst>
          </a:custGeom>
          <a:ln w="68694">
            <a:solidFill>
              <a:srgbClr val="FF0000"/>
            </a:solidFill>
          </a:ln>
        </p:spPr>
        <p:txBody>
          <a:bodyPr wrap="square" lIns="0" tIns="0" rIns="0" bIns="0" rtlCol="0">
            <a:spAutoFit/>
          </a:bodyPr>
          <a:lstStyle/>
          <a:p>
            <a:endParaRPr/>
          </a:p>
        </p:txBody>
      </p:sp>
      <p:sp>
        <p:nvSpPr>
          <p:cNvPr id="29" name="object 29"/>
          <p:cNvSpPr/>
          <p:nvPr/>
        </p:nvSpPr>
        <p:spPr>
          <a:xfrm>
            <a:off x="3100577" y="1580388"/>
            <a:ext cx="523875" cy="156210"/>
          </a:xfrm>
          <a:custGeom>
            <a:avLst/>
            <a:gdLst/>
            <a:ahLst/>
            <a:cxnLst/>
            <a:rect l="l" t="t" r="r" b="b"/>
            <a:pathLst>
              <a:path w="523875" h="156210">
                <a:moveTo>
                  <a:pt x="0" y="0"/>
                </a:moveTo>
                <a:lnTo>
                  <a:pt x="38099" y="3809"/>
                </a:lnTo>
                <a:lnTo>
                  <a:pt x="202691" y="41909"/>
                </a:lnTo>
                <a:lnTo>
                  <a:pt x="366521" y="91439"/>
                </a:lnTo>
                <a:lnTo>
                  <a:pt x="523493" y="156209"/>
                </a:lnTo>
              </a:path>
            </a:pathLst>
          </a:custGeom>
          <a:ln w="68694">
            <a:solidFill>
              <a:srgbClr val="FF0000"/>
            </a:solidFill>
          </a:ln>
        </p:spPr>
        <p:txBody>
          <a:bodyPr wrap="square" lIns="0" tIns="0" rIns="0" bIns="0" rtlCol="0">
            <a:spAutoFit/>
          </a:bodyPr>
          <a:lstStyle/>
          <a:p>
            <a:endParaRPr/>
          </a:p>
        </p:txBody>
      </p:sp>
      <p:sp>
        <p:nvSpPr>
          <p:cNvPr id="30" name="object 30"/>
          <p:cNvSpPr/>
          <p:nvPr/>
        </p:nvSpPr>
        <p:spPr>
          <a:xfrm>
            <a:off x="3922014" y="1904238"/>
            <a:ext cx="405765" cy="370840"/>
          </a:xfrm>
          <a:custGeom>
            <a:avLst/>
            <a:gdLst/>
            <a:ahLst/>
            <a:cxnLst/>
            <a:rect l="l" t="t" r="r" b="b"/>
            <a:pathLst>
              <a:path w="405764" h="370839">
                <a:moveTo>
                  <a:pt x="0" y="0"/>
                </a:moveTo>
                <a:lnTo>
                  <a:pt x="134111" y="102869"/>
                </a:lnTo>
                <a:lnTo>
                  <a:pt x="263651" y="214121"/>
                </a:lnTo>
                <a:lnTo>
                  <a:pt x="378713" y="339851"/>
                </a:lnTo>
                <a:lnTo>
                  <a:pt x="405383" y="370331"/>
                </a:lnTo>
              </a:path>
            </a:pathLst>
          </a:custGeom>
          <a:ln w="68694">
            <a:solidFill>
              <a:srgbClr val="FF0000"/>
            </a:solidFill>
          </a:ln>
        </p:spPr>
        <p:txBody>
          <a:bodyPr wrap="square" lIns="0" tIns="0" rIns="0" bIns="0" rtlCol="0">
            <a:spAutoFit/>
          </a:bodyPr>
          <a:lstStyle/>
          <a:p>
            <a:endParaRPr/>
          </a:p>
        </p:txBody>
      </p:sp>
      <p:sp>
        <p:nvSpPr>
          <p:cNvPr id="31" name="object 31"/>
          <p:cNvSpPr/>
          <p:nvPr/>
        </p:nvSpPr>
        <p:spPr>
          <a:xfrm>
            <a:off x="4525517" y="2552700"/>
            <a:ext cx="203200" cy="508000"/>
          </a:xfrm>
          <a:custGeom>
            <a:avLst/>
            <a:gdLst/>
            <a:ahLst/>
            <a:cxnLst/>
            <a:rect l="l" t="t" r="r" b="b"/>
            <a:pathLst>
              <a:path w="203200" h="508000">
                <a:moveTo>
                  <a:pt x="0" y="0"/>
                </a:moveTo>
                <a:lnTo>
                  <a:pt x="61721" y="115061"/>
                </a:lnTo>
                <a:lnTo>
                  <a:pt x="130301" y="267461"/>
                </a:lnTo>
                <a:lnTo>
                  <a:pt x="183641" y="427481"/>
                </a:lnTo>
                <a:lnTo>
                  <a:pt x="202691" y="507491"/>
                </a:lnTo>
              </a:path>
            </a:pathLst>
          </a:custGeom>
          <a:ln w="68694">
            <a:solidFill>
              <a:srgbClr val="FF0000"/>
            </a:solidFill>
          </a:ln>
        </p:spPr>
        <p:txBody>
          <a:bodyPr wrap="square" lIns="0" tIns="0" rIns="0" bIns="0" rtlCol="0">
            <a:spAutoFit/>
          </a:bodyPr>
          <a:lstStyle/>
          <a:p>
            <a:endParaRPr/>
          </a:p>
        </p:txBody>
      </p:sp>
      <p:sp>
        <p:nvSpPr>
          <p:cNvPr id="32" name="object 32"/>
          <p:cNvSpPr/>
          <p:nvPr/>
        </p:nvSpPr>
        <p:spPr>
          <a:xfrm>
            <a:off x="4754879" y="3396234"/>
            <a:ext cx="38100" cy="546100"/>
          </a:xfrm>
          <a:custGeom>
            <a:avLst/>
            <a:gdLst/>
            <a:ahLst/>
            <a:cxnLst/>
            <a:rect l="l" t="t" r="r" b="b"/>
            <a:pathLst>
              <a:path w="38100" h="546100">
                <a:moveTo>
                  <a:pt x="30479" y="0"/>
                </a:moveTo>
                <a:lnTo>
                  <a:pt x="38099" y="87629"/>
                </a:lnTo>
                <a:lnTo>
                  <a:pt x="38099" y="259079"/>
                </a:lnTo>
                <a:lnTo>
                  <a:pt x="22859" y="427481"/>
                </a:lnTo>
                <a:lnTo>
                  <a:pt x="0" y="545591"/>
                </a:lnTo>
              </a:path>
            </a:pathLst>
          </a:custGeom>
          <a:ln w="68694">
            <a:solidFill>
              <a:srgbClr val="FF0000"/>
            </a:solidFill>
          </a:ln>
        </p:spPr>
        <p:txBody>
          <a:bodyPr wrap="square" lIns="0" tIns="0" rIns="0" bIns="0" rtlCol="0">
            <a:spAutoFit/>
          </a:bodyPr>
          <a:lstStyle/>
          <a:p>
            <a:endParaRPr/>
          </a:p>
        </p:txBody>
      </p:sp>
      <p:sp>
        <p:nvSpPr>
          <p:cNvPr id="33" name="object 33"/>
          <p:cNvSpPr/>
          <p:nvPr/>
        </p:nvSpPr>
        <p:spPr>
          <a:xfrm>
            <a:off x="4399788" y="4273296"/>
            <a:ext cx="264160" cy="481330"/>
          </a:xfrm>
          <a:custGeom>
            <a:avLst/>
            <a:gdLst/>
            <a:ahLst/>
            <a:cxnLst/>
            <a:rect l="l" t="t" r="r" b="b"/>
            <a:pathLst>
              <a:path w="264160" h="481329">
                <a:moveTo>
                  <a:pt x="263651" y="0"/>
                </a:moveTo>
                <a:lnTo>
                  <a:pt x="248411" y="41909"/>
                </a:lnTo>
                <a:lnTo>
                  <a:pt x="176021" y="198881"/>
                </a:lnTo>
                <a:lnTo>
                  <a:pt x="91439" y="343661"/>
                </a:lnTo>
                <a:lnTo>
                  <a:pt x="0" y="480821"/>
                </a:lnTo>
              </a:path>
            </a:pathLst>
          </a:custGeom>
          <a:ln w="68694">
            <a:solidFill>
              <a:srgbClr val="FF0000"/>
            </a:solidFill>
          </a:ln>
        </p:spPr>
        <p:txBody>
          <a:bodyPr wrap="square" lIns="0" tIns="0" rIns="0" bIns="0" rtlCol="0">
            <a:spAutoFit/>
          </a:bodyPr>
          <a:lstStyle/>
          <a:p>
            <a:endParaRPr/>
          </a:p>
        </p:txBody>
      </p:sp>
      <p:sp>
        <p:nvSpPr>
          <p:cNvPr id="34" name="object 34"/>
          <p:cNvSpPr/>
          <p:nvPr/>
        </p:nvSpPr>
        <p:spPr>
          <a:xfrm>
            <a:off x="3726941" y="5010150"/>
            <a:ext cx="447675" cy="320040"/>
          </a:xfrm>
          <a:custGeom>
            <a:avLst/>
            <a:gdLst/>
            <a:ahLst/>
            <a:cxnLst/>
            <a:rect l="l" t="t" r="r" b="b"/>
            <a:pathLst>
              <a:path w="447675" h="320039">
                <a:moveTo>
                  <a:pt x="447293" y="0"/>
                </a:moveTo>
                <a:lnTo>
                  <a:pt x="443483" y="3809"/>
                </a:lnTo>
                <a:lnTo>
                  <a:pt x="313943" y="114299"/>
                </a:lnTo>
                <a:lnTo>
                  <a:pt x="176021" y="213359"/>
                </a:lnTo>
                <a:lnTo>
                  <a:pt x="31241" y="304799"/>
                </a:lnTo>
                <a:lnTo>
                  <a:pt x="0" y="320039"/>
                </a:lnTo>
              </a:path>
            </a:pathLst>
          </a:custGeom>
          <a:ln w="68694">
            <a:solidFill>
              <a:srgbClr val="FF0000"/>
            </a:solidFill>
          </a:ln>
        </p:spPr>
        <p:txBody>
          <a:bodyPr wrap="square" lIns="0" tIns="0" rIns="0" bIns="0" rtlCol="0">
            <a:spAutoFit/>
          </a:bodyPr>
          <a:lstStyle/>
          <a:p>
            <a:endParaRPr/>
          </a:p>
        </p:txBody>
      </p:sp>
      <p:sp>
        <p:nvSpPr>
          <p:cNvPr id="35" name="object 35"/>
          <p:cNvSpPr/>
          <p:nvPr/>
        </p:nvSpPr>
        <p:spPr>
          <a:xfrm>
            <a:off x="2871215" y="5463540"/>
            <a:ext cx="539115" cy="96520"/>
          </a:xfrm>
          <a:custGeom>
            <a:avLst/>
            <a:gdLst/>
            <a:ahLst/>
            <a:cxnLst/>
            <a:rect l="l" t="t" r="r" b="b"/>
            <a:pathLst>
              <a:path w="539114" h="96520">
                <a:moveTo>
                  <a:pt x="538733" y="0"/>
                </a:moveTo>
                <a:lnTo>
                  <a:pt x="413003" y="38861"/>
                </a:lnTo>
                <a:lnTo>
                  <a:pt x="248411" y="73151"/>
                </a:lnTo>
                <a:lnTo>
                  <a:pt x="76199" y="92201"/>
                </a:lnTo>
                <a:lnTo>
                  <a:pt x="0" y="96011"/>
                </a:lnTo>
              </a:path>
            </a:pathLst>
          </a:custGeom>
          <a:ln w="68694">
            <a:solidFill>
              <a:srgbClr val="FF0000"/>
            </a:solidFill>
          </a:ln>
        </p:spPr>
        <p:txBody>
          <a:bodyPr wrap="square" lIns="0" tIns="0" rIns="0" bIns="0" rtlCol="0">
            <a:spAutoFit/>
          </a:bodyPr>
          <a:lstStyle/>
          <a:p>
            <a:endParaRPr/>
          </a:p>
        </p:txBody>
      </p:sp>
      <p:sp>
        <p:nvSpPr>
          <p:cNvPr id="36" name="object 36"/>
          <p:cNvSpPr/>
          <p:nvPr/>
        </p:nvSpPr>
        <p:spPr>
          <a:xfrm>
            <a:off x="2439923" y="5532882"/>
            <a:ext cx="87630" cy="11430"/>
          </a:xfrm>
          <a:custGeom>
            <a:avLst/>
            <a:gdLst/>
            <a:ahLst/>
            <a:cxnLst/>
            <a:rect l="l" t="t" r="r" b="b"/>
            <a:pathLst>
              <a:path w="87630" h="11429">
                <a:moveTo>
                  <a:pt x="87629" y="11429"/>
                </a:moveTo>
                <a:lnTo>
                  <a:pt x="0" y="0"/>
                </a:lnTo>
              </a:path>
            </a:pathLst>
          </a:custGeom>
          <a:ln w="68694">
            <a:solidFill>
              <a:srgbClr val="FF0000"/>
            </a:solidFill>
          </a:ln>
        </p:spPr>
        <p:txBody>
          <a:bodyPr wrap="square" lIns="0" tIns="0" rIns="0" bIns="0" rtlCol="0">
            <a:spAutoFit/>
          </a:bodyPr>
          <a:lstStyle/>
          <a:p>
            <a:endParaRPr/>
          </a:p>
        </p:txBody>
      </p:sp>
      <p:sp>
        <p:nvSpPr>
          <p:cNvPr id="37" name="object 37"/>
          <p:cNvSpPr txBox="1"/>
          <p:nvPr/>
        </p:nvSpPr>
        <p:spPr>
          <a:xfrm>
            <a:off x="5529330" y="5663183"/>
            <a:ext cx="391160" cy="704215"/>
          </a:xfrm>
          <a:prstGeom prst="rect">
            <a:avLst/>
          </a:prstGeom>
        </p:spPr>
        <p:txBody>
          <a:bodyPr vert="horz" wrap="square" lIns="0" tIns="0" rIns="0" bIns="0" rtlCol="0">
            <a:spAutoFit/>
          </a:bodyPr>
          <a:lstStyle/>
          <a:p>
            <a:pPr marL="12700">
              <a:lnSpc>
                <a:spcPct val="100000"/>
              </a:lnSpc>
            </a:pPr>
            <a:r>
              <a:rPr sz="4500" b="1" spc="-30" dirty="0">
                <a:latin typeface="Comic Sans MS"/>
                <a:cs typeface="Comic Sans MS"/>
              </a:rPr>
              <a:t>R</a:t>
            </a:r>
            <a:endParaRPr sz="4500">
              <a:latin typeface="Comic Sans MS"/>
              <a:cs typeface="Comic Sans MS"/>
            </a:endParaRPr>
          </a:p>
        </p:txBody>
      </p:sp>
      <p:sp>
        <p:nvSpPr>
          <p:cNvPr id="38" name="object 38"/>
          <p:cNvSpPr txBox="1"/>
          <p:nvPr/>
        </p:nvSpPr>
        <p:spPr>
          <a:xfrm>
            <a:off x="1716166" y="661499"/>
            <a:ext cx="438784" cy="704215"/>
          </a:xfrm>
          <a:prstGeom prst="rect">
            <a:avLst/>
          </a:prstGeom>
        </p:spPr>
        <p:txBody>
          <a:bodyPr vert="horz" wrap="square" lIns="0" tIns="0" rIns="0" bIns="0" rtlCol="0">
            <a:spAutoFit/>
          </a:bodyPr>
          <a:lstStyle/>
          <a:p>
            <a:pPr marL="12700">
              <a:lnSpc>
                <a:spcPct val="100000"/>
              </a:lnSpc>
            </a:pPr>
            <a:r>
              <a:rPr sz="4500" b="1" spc="-35" dirty="0">
                <a:latin typeface="Comic Sans MS"/>
                <a:cs typeface="Comic Sans MS"/>
              </a:rPr>
              <a:t>X</a:t>
            </a:r>
            <a:endParaRPr sz="4500">
              <a:latin typeface="Comic Sans MS"/>
              <a:cs typeface="Comic Sans MS"/>
            </a:endParaRPr>
          </a:p>
        </p:txBody>
      </p:sp>
      <p:sp>
        <p:nvSpPr>
          <p:cNvPr id="39" name="object 39"/>
          <p:cNvSpPr/>
          <p:nvPr/>
        </p:nvSpPr>
        <p:spPr>
          <a:xfrm>
            <a:off x="2550413" y="4898897"/>
            <a:ext cx="149860" cy="27940"/>
          </a:xfrm>
          <a:custGeom>
            <a:avLst/>
            <a:gdLst/>
            <a:ahLst/>
            <a:cxnLst/>
            <a:rect l="l" t="t" r="r" b="b"/>
            <a:pathLst>
              <a:path w="149860" h="27939">
                <a:moveTo>
                  <a:pt x="0" y="0"/>
                </a:moveTo>
                <a:lnTo>
                  <a:pt x="64769" y="3809"/>
                </a:lnTo>
                <a:lnTo>
                  <a:pt x="125729" y="16001"/>
                </a:lnTo>
                <a:lnTo>
                  <a:pt x="149351" y="27431"/>
                </a:lnTo>
              </a:path>
            </a:pathLst>
          </a:custGeom>
          <a:ln w="38163">
            <a:solidFill>
              <a:srgbClr val="800000"/>
            </a:solidFill>
          </a:ln>
        </p:spPr>
        <p:txBody>
          <a:bodyPr wrap="square" lIns="0" tIns="0" rIns="0" bIns="0" rtlCol="0">
            <a:spAutoFit/>
          </a:bodyPr>
          <a:lstStyle/>
          <a:p>
            <a:endParaRPr/>
          </a:p>
        </p:txBody>
      </p:sp>
      <p:sp>
        <p:nvSpPr>
          <p:cNvPr id="40" name="object 40"/>
          <p:cNvSpPr/>
          <p:nvPr/>
        </p:nvSpPr>
        <p:spPr>
          <a:xfrm>
            <a:off x="2825495" y="5013960"/>
            <a:ext cx="95250" cy="118110"/>
          </a:xfrm>
          <a:custGeom>
            <a:avLst/>
            <a:gdLst/>
            <a:ahLst/>
            <a:cxnLst/>
            <a:rect l="l" t="t" r="r" b="b"/>
            <a:pathLst>
              <a:path w="95250" h="118110">
                <a:moveTo>
                  <a:pt x="0" y="0"/>
                </a:moveTo>
                <a:lnTo>
                  <a:pt x="26669" y="22859"/>
                </a:lnTo>
                <a:lnTo>
                  <a:pt x="76199" y="87629"/>
                </a:lnTo>
                <a:lnTo>
                  <a:pt x="95249" y="118109"/>
                </a:lnTo>
              </a:path>
            </a:pathLst>
          </a:custGeom>
          <a:ln w="38163">
            <a:solidFill>
              <a:srgbClr val="800000"/>
            </a:solidFill>
          </a:ln>
        </p:spPr>
        <p:txBody>
          <a:bodyPr wrap="square" lIns="0" tIns="0" rIns="0" bIns="0" rtlCol="0">
            <a:spAutoFit/>
          </a:bodyPr>
          <a:lstStyle/>
          <a:p>
            <a:endParaRPr/>
          </a:p>
        </p:txBody>
      </p:sp>
      <p:sp>
        <p:nvSpPr>
          <p:cNvPr id="41" name="object 41"/>
          <p:cNvSpPr/>
          <p:nvPr/>
        </p:nvSpPr>
        <p:spPr>
          <a:xfrm>
            <a:off x="2993897" y="5265420"/>
            <a:ext cx="41910" cy="144780"/>
          </a:xfrm>
          <a:custGeom>
            <a:avLst/>
            <a:gdLst/>
            <a:ahLst/>
            <a:cxnLst/>
            <a:rect l="l" t="t" r="r" b="b"/>
            <a:pathLst>
              <a:path w="41910" h="144779">
                <a:moveTo>
                  <a:pt x="0" y="0"/>
                </a:moveTo>
                <a:lnTo>
                  <a:pt x="26669" y="83819"/>
                </a:lnTo>
                <a:lnTo>
                  <a:pt x="41909" y="144779"/>
                </a:lnTo>
              </a:path>
            </a:pathLst>
          </a:custGeom>
          <a:ln w="38163">
            <a:solidFill>
              <a:srgbClr val="800000"/>
            </a:solidFill>
          </a:ln>
        </p:spPr>
        <p:txBody>
          <a:bodyPr wrap="square" lIns="0" tIns="0" rIns="0" bIns="0" rtlCol="0">
            <a:spAutoFit/>
          </a:bodyPr>
          <a:lstStyle/>
          <a:p>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6633845" cy="412115"/>
          </a:xfrm>
          <a:prstGeom prst="rect">
            <a:avLst/>
          </a:prstGeom>
        </p:spPr>
        <p:txBody>
          <a:bodyPr vert="horz" wrap="square" lIns="0" tIns="0" rIns="0" bIns="0" rtlCol="0">
            <a:spAutoFit/>
          </a:bodyPr>
          <a:lstStyle/>
          <a:p>
            <a:pPr marL="12700">
              <a:lnSpc>
                <a:spcPct val="100000"/>
              </a:lnSpc>
              <a:tabLst>
                <a:tab pos="1927860" algn="l"/>
                <a:tab pos="2879725" algn="l"/>
                <a:tab pos="4124960" algn="l"/>
                <a:tab pos="4712970" algn="l"/>
              </a:tabLst>
            </a:pPr>
            <a:r>
              <a:rPr sz="2600" b="1" spc="-25" dirty="0">
                <a:latin typeface="Comic Sans MS"/>
                <a:cs typeface="Comic Sans MS"/>
              </a:rPr>
              <a:t>RELEVADO</a:t>
            </a:r>
            <a:r>
              <a:rPr sz="2600" b="1" dirty="0">
                <a:latin typeface="Times New Roman"/>
                <a:cs typeface="Times New Roman"/>
              </a:rPr>
              <a:t>	</a:t>
            </a:r>
            <a:r>
              <a:rPr sz="2600" b="1" spc="-25" dirty="0">
                <a:latin typeface="Comic Sans MS"/>
                <a:cs typeface="Comic Sans MS"/>
              </a:rPr>
              <a:t>MHO</a:t>
            </a:r>
            <a:r>
              <a:rPr sz="2600" b="1" dirty="0">
                <a:latin typeface="Times New Roman"/>
                <a:cs typeface="Times New Roman"/>
              </a:rPr>
              <a:t>	</a:t>
            </a:r>
            <a:r>
              <a:rPr sz="2600" b="1" spc="-20" dirty="0">
                <a:latin typeface="Comic Sans MS"/>
                <a:cs typeface="Comic Sans MS"/>
              </a:rPr>
              <a:t>FUERA</a:t>
            </a:r>
            <a:r>
              <a:rPr sz="2600" b="1" dirty="0">
                <a:latin typeface="Times New Roman"/>
                <a:cs typeface="Times New Roman"/>
              </a:rPr>
              <a:t>	</a:t>
            </a:r>
            <a:r>
              <a:rPr sz="2600" b="1" spc="-20" dirty="0">
                <a:latin typeface="Comic Sans MS"/>
                <a:cs typeface="Comic Sans MS"/>
              </a:rPr>
              <a:t>DE</a:t>
            </a:r>
            <a:r>
              <a:rPr sz="2600" b="1" dirty="0">
                <a:latin typeface="Times New Roman"/>
                <a:cs typeface="Times New Roman"/>
              </a:rPr>
              <a:t>	</a:t>
            </a:r>
            <a:r>
              <a:rPr sz="2600" b="1" spc="-20" dirty="0">
                <a:latin typeface="Comic Sans MS"/>
                <a:cs typeface="Comic Sans MS"/>
              </a:rPr>
              <a:t>POSICION.</a:t>
            </a:r>
            <a:endParaRPr sz="2600">
              <a:latin typeface="Comic Sans MS"/>
              <a:cs typeface="Comic Sans MS"/>
            </a:endParaRPr>
          </a:p>
        </p:txBody>
      </p:sp>
      <p:sp>
        <p:nvSpPr>
          <p:cNvPr id="7" name="object 7"/>
          <p:cNvSpPr/>
          <p:nvPr/>
        </p:nvSpPr>
        <p:spPr>
          <a:xfrm>
            <a:off x="1925573" y="3259835"/>
            <a:ext cx="0" cy="3457575"/>
          </a:xfrm>
          <a:custGeom>
            <a:avLst/>
            <a:gdLst/>
            <a:ahLst/>
            <a:cxnLst/>
            <a:rect l="l" t="t" r="r" b="b"/>
            <a:pathLst>
              <a:path h="3457575">
                <a:moveTo>
                  <a:pt x="0" y="0"/>
                </a:moveTo>
                <a:lnTo>
                  <a:pt x="0" y="3457193"/>
                </a:lnTo>
              </a:path>
            </a:pathLst>
          </a:custGeom>
          <a:ln w="43484">
            <a:solidFill>
              <a:srgbClr val="0000FF"/>
            </a:solidFill>
          </a:ln>
        </p:spPr>
        <p:txBody>
          <a:bodyPr wrap="square" lIns="0" tIns="0" rIns="0" bIns="0" rtlCol="0">
            <a:spAutoFit/>
          </a:bodyPr>
          <a:lstStyle/>
          <a:p>
            <a:endParaRPr/>
          </a:p>
        </p:txBody>
      </p:sp>
      <p:sp>
        <p:nvSpPr>
          <p:cNvPr id="8" name="object 8"/>
          <p:cNvSpPr/>
          <p:nvPr/>
        </p:nvSpPr>
        <p:spPr>
          <a:xfrm>
            <a:off x="1831085" y="3095244"/>
            <a:ext cx="188595" cy="188595"/>
          </a:xfrm>
          <a:custGeom>
            <a:avLst/>
            <a:gdLst/>
            <a:ahLst/>
            <a:cxnLst/>
            <a:rect l="l" t="t" r="r" b="b"/>
            <a:pathLst>
              <a:path w="188594" h="188595">
                <a:moveTo>
                  <a:pt x="94487" y="0"/>
                </a:moveTo>
                <a:lnTo>
                  <a:pt x="0" y="188213"/>
                </a:lnTo>
                <a:lnTo>
                  <a:pt x="188213" y="188213"/>
                </a:lnTo>
                <a:lnTo>
                  <a:pt x="94487" y="0"/>
                </a:lnTo>
                <a:close/>
              </a:path>
            </a:pathLst>
          </a:custGeom>
          <a:solidFill>
            <a:srgbClr val="0000FF"/>
          </a:solidFill>
        </p:spPr>
        <p:txBody>
          <a:bodyPr wrap="square" lIns="0" tIns="0" rIns="0" bIns="0" rtlCol="0">
            <a:spAutoFit/>
          </a:bodyPr>
          <a:lstStyle/>
          <a:p>
            <a:endParaRPr/>
          </a:p>
        </p:txBody>
      </p:sp>
      <p:sp>
        <p:nvSpPr>
          <p:cNvPr id="9" name="object 9"/>
          <p:cNvSpPr/>
          <p:nvPr/>
        </p:nvSpPr>
        <p:spPr>
          <a:xfrm>
            <a:off x="474725" y="5993129"/>
            <a:ext cx="3462654" cy="0"/>
          </a:xfrm>
          <a:custGeom>
            <a:avLst/>
            <a:gdLst/>
            <a:ahLst/>
            <a:cxnLst/>
            <a:rect l="l" t="t" r="r" b="b"/>
            <a:pathLst>
              <a:path w="3462654">
                <a:moveTo>
                  <a:pt x="0" y="0"/>
                </a:moveTo>
                <a:lnTo>
                  <a:pt x="3462527" y="0"/>
                </a:lnTo>
              </a:path>
            </a:pathLst>
          </a:custGeom>
          <a:ln w="43484">
            <a:solidFill>
              <a:srgbClr val="0000FF"/>
            </a:solidFill>
          </a:ln>
        </p:spPr>
        <p:txBody>
          <a:bodyPr wrap="square" lIns="0" tIns="0" rIns="0" bIns="0" rtlCol="0">
            <a:spAutoFit/>
          </a:bodyPr>
          <a:lstStyle/>
          <a:p>
            <a:endParaRPr/>
          </a:p>
        </p:txBody>
      </p:sp>
      <p:sp>
        <p:nvSpPr>
          <p:cNvPr id="10" name="object 10"/>
          <p:cNvSpPr/>
          <p:nvPr/>
        </p:nvSpPr>
        <p:spPr>
          <a:xfrm>
            <a:off x="3912870" y="5898641"/>
            <a:ext cx="189230" cy="188595"/>
          </a:xfrm>
          <a:custGeom>
            <a:avLst/>
            <a:gdLst/>
            <a:ahLst/>
            <a:cxnLst/>
            <a:rect l="l" t="t" r="r" b="b"/>
            <a:pathLst>
              <a:path w="189229" h="188595">
                <a:moveTo>
                  <a:pt x="0" y="0"/>
                </a:moveTo>
                <a:lnTo>
                  <a:pt x="0" y="188213"/>
                </a:lnTo>
                <a:lnTo>
                  <a:pt x="188975" y="94487"/>
                </a:lnTo>
                <a:lnTo>
                  <a:pt x="0" y="0"/>
                </a:lnTo>
                <a:close/>
              </a:path>
            </a:pathLst>
          </a:custGeom>
          <a:solidFill>
            <a:srgbClr val="0000FF"/>
          </a:solidFill>
        </p:spPr>
        <p:txBody>
          <a:bodyPr wrap="square" lIns="0" tIns="0" rIns="0" bIns="0" rtlCol="0">
            <a:spAutoFit/>
          </a:bodyPr>
          <a:lstStyle/>
          <a:p>
            <a:endParaRPr/>
          </a:p>
        </p:txBody>
      </p:sp>
      <p:sp>
        <p:nvSpPr>
          <p:cNvPr id="11" name="object 11"/>
          <p:cNvSpPr/>
          <p:nvPr/>
        </p:nvSpPr>
        <p:spPr>
          <a:xfrm>
            <a:off x="1850135" y="3138678"/>
            <a:ext cx="581025" cy="3282315"/>
          </a:xfrm>
          <a:custGeom>
            <a:avLst/>
            <a:gdLst/>
            <a:ahLst/>
            <a:cxnLst/>
            <a:rect l="l" t="t" r="r" b="b"/>
            <a:pathLst>
              <a:path w="581025" h="3282315">
                <a:moveTo>
                  <a:pt x="0" y="3281933"/>
                </a:moveTo>
                <a:lnTo>
                  <a:pt x="580643" y="0"/>
                </a:lnTo>
              </a:path>
            </a:pathLst>
          </a:custGeom>
          <a:ln w="43484">
            <a:solidFill>
              <a:srgbClr val="800000"/>
            </a:solidFill>
          </a:ln>
        </p:spPr>
        <p:txBody>
          <a:bodyPr wrap="square" lIns="0" tIns="0" rIns="0" bIns="0" rtlCol="0">
            <a:spAutoFit/>
          </a:bodyPr>
          <a:lstStyle/>
          <a:p>
            <a:endParaRPr/>
          </a:p>
        </p:txBody>
      </p:sp>
      <p:sp>
        <p:nvSpPr>
          <p:cNvPr id="12" name="object 12"/>
          <p:cNvSpPr/>
          <p:nvPr/>
        </p:nvSpPr>
        <p:spPr>
          <a:xfrm>
            <a:off x="1518665" y="6313932"/>
            <a:ext cx="331470" cy="106680"/>
          </a:xfrm>
          <a:custGeom>
            <a:avLst/>
            <a:gdLst/>
            <a:ahLst/>
            <a:cxnLst/>
            <a:rect l="l" t="t" r="r" b="b"/>
            <a:pathLst>
              <a:path w="331469" h="106679">
                <a:moveTo>
                  <a:pt x="331469" y="106679"/>
                </a:moveTo>
                <a:lnTo>
                  <a:pt x="225551" y="84581"/>
                </a:lnTo>
                <a:lnTo>
                  <a:pt x="123443" y="53339"/>
                </a:lnTo>
                <a:lnTo>
                  <a:pt x="22097" y="12191"/>
                </a:lnTo>
                <a:lnTo>
                  <a:pt x="0" y="0"/>
                </a:lnTo>
              </a:path>
            </a:pathLst>
          </a:custGeom>
          <a:ln w="43484">
            <a:solidFill>
              <a:srgbClr val="FF0000"/>
            </a:solidFill>
          </a:ln>
        </p:spPr>
        <p:txBody>
          <a:bodyPr wrap="square" lIns="0" tIns="0" rIns="0" bIns="0" rtlCol="0">
            <a:spAutoFit/>
          </a:bodyPr>
          <a:lstStyle/>
          <a:p>
            <a:endParaRPr/>
          </a:p>
        </p:txBody>
      </p:sp>
      <p:sp>
        <p:nvSpPr>
          <p:cNvPr id="13" name="object 13"/>
          <p:cNvSpPr/>
          <p:nvPr/>
        </p:nvSpPr>
        <p:spPr>
          <a:xfrm>
            <a:off x="1081277" y="5964173"/>
            <a:ext cx="251460" cy="238760"/>
          </a:xfrm>
          <a:custGeom>
            <a:avLst/>
            <a:gdLst/>
            <a:ahLst/>
            <a:cxnLst/>
            <a:rect l="l" t="t" r="r" b="b"/>
            <a:pathLst>
              <a:path w="251459" h="238760">
                <a:moveTo>
                  <a:pt x="251459" y="238505"/>
                </a:moveTo>
                <a:lnTo>
                  <a:pt x="185927" y="190499"/>
                </a:lnTo>
                <a:lnTo>
                  <a:pt x="106679" y="120395"/>
                </a:lnTo>
                <a:lnTo>
                  <a:pt x="31241" y="41147"/>
                </a:lnTo>
                <a:lnTo>
                  <a:pt x="0" y="0"/>
                </a:lnTo>
              </a:path>
            </a:pathLst>
          </a:custGeom>
          <a:ln w="43484">
            <a:solidFill>
              <a:srgbClr val="FF0000"/>
            </a:solidFill>
          </a:ln>
        </p:spPr>
        <p:txBody>
          <a:bodyPr wrap="square" lIns="0" tIns="0" rIns="0" bIns="0" rtlCol="0">
            <a:spAutoFit/>
          </a:bodyPr>
          <a:lstStyle/>
          <a:p>
            <a:endParaRPr/>
          </a:p>
        </p:txBody>
      </p:sp>
      <p:sp>
        <p:nvSpPr>
          <p:cNvPr id="14" name="object 14"/>
          <p:cNvSpPr/>
          <p:nvPr/>
        </p:nvSpPr>
        <p:spPr>
          <a:xfrm>
            <a:off x="834389" y="5462016"/>
            <a:ext cx="125730" cy="323215"/>
          </a:xfrm>
          <a:custGeom>
            <a:avLst/>
            <a:gdLst/>
            <a:ahLst/>
            <a:cxnLst/>
            <a:rect l="l" t="t" r="r" b="b"/>
            <a:pathLst>
              <a:path w="125730" h="323214">
                <a:moveTo>
                  <a:pt x="125729" y="323087"/>
                </a:moveTo>
                <a:lnTo>
                  <a:pt x="99059" y="275081"/>
                </a:lnTo>
                <a:lnTo>
                  <a:pt x="55625" y="178307"/>
                </a:lnTo>
                <a:lnTo>
                  <a:pt x="19811" y="74675"/>
                </a:lnTo>
                <a:lnTo>
                  <a:pt x="0" y="0"/>
                </a:lnTo>
              </a:path>
            </a:pathLst>
          </a:custGeom>
          <a:ln w="43484">
            <a:solidFill>
              <a:srgbClr val="FF0000"/>
            </a:solidFill>
          </a:ln>
        </p:spPr>
        <p:txBody>
          <a:bodyPr wrap="square" lIns="0" tIns="0" rIns="0" bIns="0" rtlCol="0">
            <a:spAutoFit/>
          </a:bodyPr>
          <a:lstStyle/>
          <a:p>
            <a:endParaRPr/>
          </a:p>
        </p:txBody>
      </p:sp>
      <p:sp>
        <p:nvSpPr>
          <p:cNvPr id="15" name="object 15"/>
          <p:cNvSpPr/>
          <p:nvPr/>
        </p:nvSpPr>
        <p:spPr>
          <a:xfrm>
            <a:off x="800861" y="4901946"/>
            <a:ext cx="29209" cy="345440"/>
          </a:xfrm>
          <a:custGeom>
            <a:avLst/>
            <a:gdLst/>
            <a:ahLst/>
            <a:cxnLst/>
            <a:rect l="l" t="t" r="r" b="b"/>
            <a:pathLst>
              <a:path w="29209" h="345439">
                <a:moveTo>
                  <a:pt x="2285" y="345185"/>
                </a:moveTo>
                <a:lnTo>
                  <a:pt x="0" y="318515"/>
                </a:lnTo>
                <a:lnTo>
                  <a:pt x="0" y="209549"/>
                </a:lnTo>
                <a:lnTo>
                  <a:pt x="9905" y="103631"/>
                </a:lnTo>
                <a:lnTo>
                  <a:pt x="28955" y="0"/>
                </a:lnTo>
              </a:path>
            </a:pathLst>
          </a:custGeom>
          <a:ln w="43484">
            <a:solidFill>
              <a:srgbClr val="FF0000"/>
            </a:solidFill>
          </a:ln>
        </p:spPr>
        <p:txBody>
          <a:bodyPr wrap="square" lIns="0" tIns="0" rIns="0" bIns="0" rtlCol="0">
            <a:spAutoFit/>
          </a:bodyPr>
          <a:lstStyle/>
          <a:p>
            <a:endParaRPr/>
          </a:p>
        </p:txBody>
      </p:sp>
      <p:sp>
        <p:nvSpPr>
          <p:cNvPr id="16" name="object 16"/>
          <p:cNvSpPr/>
          <p:nvPr/>
        </p:nvSpPr>
        <p:spPr>
          <a:xfrm>
            <a:off x="895350" y="4394454"/>
            <a:ext cx="173990" cy="299720"/>
          </a:xfrm>
          <a:custGeom>
            <a:avLst/>
            <a:gdLst/>
            <a:ahLst/>
            <a:cxnLst/>
            <a:rect l="l" t="t" r="r" b="b"/>
            <a:pathLst>
              <a:path w="173990" h="299720">
                <a:moveTo>
                  <a:pt x="0" y="299465"/>
                </a:moveTo>
                <a:lnTo>
                  <a:pt x="43433" y="200405"/>
                </a:lnTo>
                <a:lnTo>
                  <a:pt x="96773" y="106679"/>
                </a:lnTo>
                <a:lnTo>
                  <a:pt x="156971" y="19049"/>
                </a:lnTo>
                <a:lnTo>
                  <a:pt x="173735" y="0"/>
                </a:lnTo>
              </a:path>
            </a:pathLst>
          </a:custGeom>
          <a:ln w="43484">
            <a:solidFill>
              <a:srgbClr val="FF0000"/>
            </a:solidFill>
          </a:ln>
        </p:spPr>
        <p:txBody>
          <a:bodyPr wrap="square" lIns="0" tIns="0" rIns="0" bIns="0" rtlCol="0">
            <a:spAutoFit/>
          </a:bodyPr>
          <a:lstStyle/>
          <a:p>
            <a:endParaRPr/>
          </a:p>
        </p:txBody>
      </p:sp>
      <p:sp>
        <p:nvSpPr>
          <p:cNvPr id="17" name="object 17"/>
          <p:cNvSpPr/>
          <p:nvPr/>
        </p:nvSpPr>
        <p:spPr>
          <a:xfrm>
            <a:off x="1216913" y="4037076"/>
            <a:ext cx="285115" cy="198120"/>
          </a:xfrm>
          <a:custGeom>
            <a:avLst/>
            <a:gdLst/>
            <a:ahLst/>
            <a:cxnLst/>
            <a:rect l="l" t="t" r="r" b="b"/>
            <a:pathLst>
              <a:path w="285115" h="198120">
                <a:moveTo>
                  <a:pt x="0" y="198119"/>
                </a:moveTo>
                <a:lnTo>
                  <a:pt x="60197" y="144779"/>
                </a:lnTo>
                <a:lnTo>
                  <a:pt x="147065" y="80009"/>
                </a:lnTo>
                <a:lnTo>
                  <a:pt x="239267" y="24383"/>
                </a:lnTo>
                <a:lnTo>
                  <a:pt x="284987" y="0"/>
                </a:lnTo>
              </a:path>
            </a:pathLst>
          </a:custGeom>
          <a:ln w="43484">
            <a:solidFill>
              <a:srgbClr val="FF0000"/>
            </a:solidFill>
          </a:ln>
        </p:spPr>
        <p:txBody>
          <a:bodyPr wrap="square" lIns="0" tIns="0" rIns="0" bIns="0" rtlCol="0">
            <a:spAutoFit/>
          </a:bodyPr>
          <a:lstStyle/>
          <a:p>
            <a:endParaRPr/>
          </a:p>
        </p:txBody>
      </p:sp>
      <p:sp>
        <p:nvSpPr>
          <p:cNvPr id="18" name="object 18"/>
          <p:cNvSpPr/>
          <p:nvPr/>
        </p:nvSpPr>
        <p:spPr>
          <a:xfrm>
            <a:off x="1705355" y="3904488"/>
            <a:ext cx="342900" cy="53340"/>
          </a:xfrm>
          <a:custGeom>
            <a:avLst/>
            <a:gdLst/>
            <a:ahLst/>
            <a:cxnLst/>
            <a:rect l="l" t="t" r="r" b="b"/>
            <a:pathLst>
              <a:path w="342900" h="53339">
                <a:moveTo>
                  <a:pt x="0" y="53339"/>
                </a:moveTo>
                <a:lnTo>
                  <a:pt x="50291" y="38861"/>
                </a:lnTo>
                <a:lnTo>
                  <a:pt x="156971" y="16763"/>
                </a:lnTo>
                <a:lnTo>
                  <a:pt x="263651" y="2285"/>
                </a:lnTo>
                <a:lnTo>
                  <a:pt x="342899" y="0"/>
                </a:lnTo>
              </a:path>
            </a:pathLst>
          </a:custGeom>
          <a:ln w="43484">
            <a:solidFill>
              <a:srgbClr val="FF0000"/>
            </a:solidFill>
          </a:ln>
        </p:spPr>
        <p:txBody>
          <a:bodyPr wrap="square" lIns="0" tIns="0" rIns="0" bIns="0" rtlCol="0">
            <a:spAutoFit/>
          </a:bodyPr>
          <a:lstStyle/>
          <a:p>
            <a:endParaRPr/>
          </a:p>
        </p:txBody>
      </p:sp>
      <p:sp>
        <p:nvSpPr>
          <p:cNvPr id="19" name="object 19"/>
          <p:cNvSpPr/>
          <p:nvPr/>
        </p:nvSpPr>
        <p:spPr>
          <a:xfrm>
            <a:off x="2266188" y="3921252"/>
            <a:ext cx="334010" cy="97155"/>
          </a:xfrm>
          <a:custGeom>
            <a:avLst/>
            <a:gdLst/>
            <a:ahLst/>
            <a:cxnLst/>
            <a:rect l="l" t="t" r="r" b="b"/>
            <a:pathLst>
              <a:path w="334010" h="97154">
                <a:moveTo>
                  <a:pt x="0" y="0"/>
                </a:moveTo>
                <a:lnTo>
                  <a:pt x="24383" y="2285"/>
                </a:lnTo>
                <a:lnTo>
                  <a:pt x="130301" y="24383"/>
                </a:lnTo>
                <a:lnTo>
                  <a:pt x="232409" y="57911"/>
                </a:lnTo>
                <a:lnTo>
                  <a:pt x="333755" y="96773"/>
                </a:lnTo>
              </a:path>
            </a:pathLst>
          </a:custGeom>
          <a:ln w="43484">
            <a:solidFill>
              <a:srgbClr val="FF0000"/>
            </a:solidFill>
          </a:ln>
        </p:spPr>
        <p:txBody>
          <a:bodyPr wrap="square" lIns="0" tIns="0" rIns="0" bIns="0" rtlCol="0">
            <a:spAutoFit/>
          </a:bodyPr>
          <a:lstStyle/>
          <a:p>
            <a:endParaRPr/>
          </a:p>
        </p:txBody>
      </p:sp>
      <p:sp>
        <p:nvSpPr>
          <p:cNvPr id="20" name="object 20"/>
          <p:cNvSpPr/>
          <p:nvPr/>
        </p:nvSpPr>
        <p:spPr>
          <a:xfrm>
            <a:off x="2498597" y="3979164"/>
            <a:ext cx="101600" cy="39370"/>
          </a:xfrm>
          <a:custGeom>
            <a:avLst/>
            <a:gdLst/>
            <a:ahLst/>
            <a:cxnLst/>
            <a:rect l="l" t="t" r="r" b="b"/>
            <a:pathLst>
              <a:path w="101600" h="39370">
                <a:moveTo>
                  <a:pt x="0" y="0"/>
                </a:moveTo>
                <a:lnTo>
                  <a:pt x="101345" y="38861"/>
                </a:lnTo>
              </a:path>
            </a:pathLst>
          </a:custGeom>
          <a:ln w="43484">
            <a:solidFill>
              <a:srgbClr val="FF0000"/>
            </a:solidFill>
          </a:ln>
        </p:spPr>
        <p:txBody>
          <a:bodyPr wrap="square" lIns="0" tIns="0" rIns="0" bIns="0" rtlCol="0">
            <a:spAutoFit/>
          </a:bodyPr>
          <a:lstStyle/>
          <a:p>
            <a:endParaRPr/>
          </a:p>
        </p:txBody>
      </p:sp>
      <p:sp>
        <p:nvSpPr>
          <p:cNvPr id="21" name="object 21"/>
          <p:cNvSpPr/>
          <p:nvPr/>
        </p:nvSpPr>
        <p:spPr>
          <a:xfrm>
            <a:off x="2788157" y="4126229"/>
            <a:ext cx="257175" cy="234950"/>
          </a:xfrm>
          <a:custGeom>
            <a:avLst/>
            <a:gdLst/>
            <a:ahLst/>
            <a:cxnLst/>
            <a:rect l="l" t="t" r="r" b="b"/>
            <a:pathLst>
              <a:path w="257175" h="234950">
                <a:moveTo>
                  <a:pt x="0" y="0"/>
                </a:moveTo>
                <a:lnTo>
                  <a:pt x="84581" y="63245"/>
                </a:lnTo>
                <a:lnTo>
                  <a:pt x="164591" y="133349"/>
                </a:lnTo>
                <a:lnTo>
                  <a:pt x="240029" y="212597"/>
                </a:lnTo>
                <a:lnTo>
                  <a:pt x="256793" y="234695"/>
                </a:lnTo>
              </a:path>
            </a:pathLst>
          </a:custGeom>
          <a:ln w="43484">
            <a:solidFill>
              <a:srgbClr val="FF0000"/>
            </a:solidFill>
          </a:ln>
        </p:spPr>
        <p:txBody>
          <a:bodyPr wrap="square" lIns="0" tIns="0" rIns="0" bIns="0" rtlCol="0">
            <a:spAutoFit/>
          </a:bodyPr>
          <a:lstStyle/>
          <a:p>
            <a:endParaRPr/>
          </a:p>
        </p:txBody>
      </p:sp>
      <p:sp>
        <p:nvSpPr>
          <p:cNvPr id="22" name="object 22"/>
          <p:cNvSpPr/>
          <p:nvPr/>
        </p:nvSpPr>
        <p:spPr>
          <a:xfrm>
            <a:off x="3170681" y="4536947"/>
            <a:ext cx="128270" cy="321945"/>
          </a:xfrm>
          <a:custGeom>
            <a:avLst/>
            <a:gdLst/>
            <a:ahLst/>
            <a:cxnLst/>
            <a:rect l="l" t="t" r="r" b="b"/>
            <a:pathLst>
              <a:path w="128270" h="321945">
                <a:moveTo>
                  <a:pt x="0" y="0"/>
                </a:moveTo>
                <a:lnTo>
                  <a:pt x="35813" y="70103"/>
                </a:lnTo>
                <a:lnTo>
                  <a:pt x="80009" y="166877"/>
                </a:lnTo>
                <a:lnTo>
                  <a:pt x="115823" y="270509"/>
                </a:lnTo>
                <a:lnTo>
                  <a:pt x="128015" y="321563"/>
                </a:lnTo>
              </a:path>
            </a:pathLst>
          </a:custGeom>
          <a:ln w="43484">
            <a:solidFill>
              <a:srgbClr val="FF0000"/>
            </a:solidFill>
          </a:ln>
        </p:spPr>
        <p:txBody>
          <a:bodyPr wrap="square" lIns="0" tIns="0" rIns="0" bIns="0" rtlCol="0">
            <a:spAutoFit/>
          </a:bodyPr>
          <a:lstStyle/>
          <a:p>
            <a:endParaRPr/>
          </a:p>
        </p:txBody>
      </p:sp>
      <p:sp>
        <p:nvSpPr>
          <p:cNvPr id="23" name="object 23"/>
          <p:cNvSpPr/>
          <p:nvPr/>
        </p:nvSpPr>
        <p:spPr>
          <a:xfrm>
            <a:off x="3315461" y="5070347"/>
            <a:ext cx="24765" cy="345440"/>
          </a:xfrm>
          <a:custGeom>
            <a:avLst/>
            <a:gdLst/>
            <a:ahLst/>
            <a:cxnLst/>
            <a:rect l="l" t="t" r="r" b="b"/>
            <a:pathLst>
              <a:path w="24764" h="345439">
                <a:moveTo>
                  <a:pt x="22097" y="0"/>
                </a:moveTo>
                <a:lnTo>
                  <a:pt x="24383" y="53339"/>
                </a:lnTo>
                <a:lnTo>
                  <a:pt x="24383" y="162305"/>
                </a:lnTo>
                <a:lnTo>
                  <a:pt x="14477" y="268223"/>
                </a:lnTo>
                <a:lnTo>
                  <a:pt x="0" y="345185"/>
                </a:lnTo>
              </a:path>
            </a:pathLst>
          </a:custGeom>
          <a:ln w="43484">
            <a:solidFill>
              <a:srgbClr val="FF0000"/>
            </a:solidFill>
          </a:ln>
        </p:spPr>
        <p:txBody>
          <a:bodyPr wrap="square" lIns="0" tIns="0" rIns="0" bIns="0" rtlCol="0">
            <a:spAutoFit/>
          </a:bodyPr>
          <a:lstStyle/>
          <a:p>
            <a:endParaRPr/>
          </a:p>
        </p:txBody>
      </p:sp>
      <p:sp>
        <p:nvSpPr>
          <p:cNvPr id="24" name="object 24"/>
          <p:cNvSpPr/>
          <p:nvPr/>
        </p:nvSpPr>
        <p:spPr>
          <a:xfrm>
            <a:off x="3088385" y="5625846"/>
            <a:ext cx="169545" cy="304165"/>
          </a:xfrm>
          <a:custGeom>
            <a:avLst/>
            <a:gdLst/>
            <a:ahLst/>
            <a:cxnLst/>
            <a:rect l="l" t="t" r="r" b="b"/>
            <a:pathLst>
              <a:path w="169545" h="304164">
                <a:moveTo>
                  <a:pt x="169163" y="0"/>
                </a:moveTo>
                <a:lnTo>
                  <a:pt x="159257" y="24383"/>
                </a:lnTo>
                <a:lnTo>
                  <a:pt x="113537" y="123443"/>
                </a:lnTo>
                <a:lnTo>
                  <a:pt x="60197" y="217169"/>
                </a:lnTo>
                <a:lnTo>
                  <a:pt x="0" y="304037"/>
                </a:lnTo>
              </a:path>
            </a:pathLst>
          </a:custGeom>
          <a:ln w="43484">
            <a:solidFill>
              <a:srgbClr val="FF0000"/>
            </a:solidFill>
          </a:ln>
        </p:spPr>
        <p:txBody>
          <a:bodyPr wrap="square" lIns="0" tIns="0" rIns="0" bIns="0" rtlCol="0">
            <a:spAutoFit/>
          </a:bodyPr>
          <a:lstStyle/>
          <a:p>
            <a:endParaRPr/>
          </a:p>
        </p:txBody>
      </p:sp>
      <p:sp>
        <p:nvSpPr>
          <p:cNvPr id="25" name="object 25"/>
          <p:cNvSpPr/>
          <p:nvPr/>
        </p:nvSpPr>
        <p:spPr>
          <a:xfrm>
            <a:off x="3088385" y="5843016"/>
            <a:ext cx="60325" cy="86995"/>
          </a:xfrm>
          <a:custGeom>
            <a:avLst/>
            <a:gdLst/>
            <a:ahLst/>
            <a:cxnLst/>
            <a:rect l="l" t="t" r="r" b="b"/>
            <a:pathLst>
              <a:path w="60325" h="86995">
                <a:moveTo>
                  <a:pt x="60197" y="0"/>
                </a:moveTo>
                <a:lnTo>
                  <a:pt x="0" y="86867"/>
                </a:lnTo>
              </a:path>
            </a:pathLst>
          </a:custGeom>
          <a:ln w="43484">
            <a:solidFill>
              <a:srgbClr val="FF0000"/>
            </a:solidFill>
          </a:ln>
        </p:spPr>
        <p:txBody>
          <a:bodyPr wrap="square" lIns="0" tIns="0" rIns="0" bIns="0" rtlCol="0">
            <a:spAutoFit/>
          </a:bodyPr>
          <a:lstStyle/>
          <a:p>
            <a:endParaRPr/>
          </a:p>
        </p:txBody>
      </p:sp>
      <p:sp>
        <p:nvSpPr>
          <p:cNvPr id="26" name="object 26"/>
          <p:cNvSpPr/>
          <p:nvPr/>
        </p:nvSpPr>
        <p:spPr>
          <a:xfrm>
            <a:off x="2662427" y="6092190"/>
            <a:ext cx="283845" cy="200660"/>
          </a:xfrm>
          <a:custGeom>
            <a:avLst/>
            <a:gdLst/>
            <a:ahLst/>
            <a:cxnLst/>
            <a:rect l="l" t="t" r="r" b="b"/>
            <a:pathLst>
              <a:path w="283844" h="200660">
                <a:moveTo>
                  <a:pt x="283463" y="0"/>
                </a:moveTo>
                <a:lnTo>
                  <a:pt x="201167" y="70103"/>
                </a:lnTo>
                <a:lnTo>
                  <a:pt x="114299" y="134873"/>
                </a:lnTo>
                <a:lnTo>
                  <a:pt x="22097" y="190499"/>
                </a:lnTo>
                <a:lnTo>
                  <a:pt x="0" y="200405"/>
                </a:lnTo>
              </a:path>
            </a:pathLst>
          </a:custGeom>
          <a:ln w="43484">
            <a:solidFill>
              <a:srgbClr val="FF0000"/>
            </a:solidFill>
          </a:ln>
        </p:spPr>
        <p:txBody>
          <a:bodyPr wrap="square" lIns="0" tIns="0" rIns="0" bIns="0" rtlCol="0">
            <a:spAutoFit/>
          </a:bodyPr>
          <a:lstStyle/>
          <a:p>
            <a:endParaRPr/>
          </a:p>
        </p:txBody>
      </p:sp>
      <p:sp>
        <p:nvSpPr>
          <p:cNvPr id="27" name="object 27"/>
          <p:cNvSpPr/>
          <p:nvPr/>
        </p:nvSpPr>
        <p:spPr>
          <a:xfrm>
            <a:off x="2121407" y="6377178"/>
            <a:ext cx="340995" cy="60325"/>
          </a:xfrm>
          <a:custGeom>
            <a:avLst/>
            <a:gdLst/>
            <a:ahLst/>
            <a:cxnLst/>
            <a:rect l="l" t="t" r="r" b="b"/>
            <a:pathLst>
              <a:path w="340994" h="60325">
                <a:moveTo>
                  <a:pt x="340613" y="0"/>
                </a:moveTo>
                <a:lnTo>
                  <a:pt x="262889" y="23621"/>
                </a:lnTo>
                <a:lnTo>
                  <a:pt x="156971" y="45719"/>
                </a:lnTo>
                <a:lnTo>
                  <a:pt x="50291" y="60197"/>
                </a:lnTo>
                <a:lnTo>
                  <a:pt x="0" y="60197"/>
                </a:lnTo>
              </a:path>
            </a:pathLst>
          </a:custGeom>
          <a:ln w="43484">
            <a:solidFill>
              <a:srgbClr val="FF0000"/>
            </a:solidFill>
          </a:ln>
        </p:spPr>
        <p:txBody>
          <a:bodyPr wrap="square" lIns="0" tIns="0" rIns="0" bIns="0" rtlCol="0">
            <a:spAutoFit/>
          </a:bodyPr>
          <a:lstStyle/>
          <a:p>
            <a:endParaRPr/>
          </a:p>
        </p:txBody>
      </p:sp>
      <p:sp>
        <p:nvSpPr>
          <p:cNvPr id="28" name="object 28"/>
          <p:cNvSpPr/>
          <p:nvPr/>
        </p:nvSpPr>
        <p:spPr>
          <a:xfrm>
            <a:off x="1850135" y="6420611"/>
            <a:ext cx="53340" cy="6985"/>
          </a:xfrm>
          <a:custGeom>
            <a:avLst/>
            <a:gdLst/>
            <a:ahLst/>
            <a:cxnLst/>
            <a:rect l="l" t="t" r="r" b="b"/>
            <a:pathLst>
              <a:path w="53339" h="6985">
                <a:moveTo>
                  <a:pt x="53339" y="6857"/>
                </a:moveTo>
                <a:lnTo>
                  <a:pt x="0" y="0"/>
                </a:lnTo>
              </a:path>
            </a:pathLst>
          </a:custGeom>
          <a:ln w="43484">
            <a:solidFill>
              <a:srgbClr val="FF0000"/>
            </a:solidFill>
          </a:ln>
        </p:spPr>
        <p:txBody>
          <a:bodyPr wrap="square" lIns="0" tIns="0" rIns="0" bIns="0" rtlCol="0">
            <a:spAutoFit/>
          </a:bodyPr>
          <a:lstStyle/>
          <a:p>
            <a:endParaRPr/>
          </a:p>
        </p:txBody>
      </p:sp>
      <p:sp>
        <p:nvSpPr>
          <p:cNvPr id="29" name="object 29"/>
          <p:cNvSpPr/>
          <p:nvPr/>
        </p:nvSpPr>
        <p:spPr>
          <a:xfrm>
            <a:off x="1995677" y="5592317"/>
            <a:ext cx="93980" cy="17145"/>
          </a:xfrm>
          <a:custGeom>
            <a:avLst/>
            <a:gdLst/>
            <a:ahLst/>
            <a:cxnLst/>
            <a:rect l="l" t="t" r="r" b="b"/>
            <a:pathLst>
              <a:path w="93980" h="17145">
                <a:moveTo>
                  <a:pt x="0" y="0"/>
                </a:moveTo>
                <a:lnTo>
                  <a:pt x="41147" y="2285"/>
                </a:lnTo>
                <a:lnTo>
                  <a:pt x="79247" y="9143"/>
                </a:lnTo>
                <a:lnTo>
                  <a:pt x="93725" y="16763"/>
                </a:lnTo>
              </a:path>
            </a:pathLst>
          </a:custGeom>
          <a:ln w="24155">
            <a:solidFill>
              <a:srgbClr val="800000"/>
            </a:solidFill>
          </a:ln>
        </p:spPr>
        <p:txBody>
          <a:bodyPr wrap="square" lIns="0" tIns="0" rIns="0" bIns="0" rtlCol="0">
            <a:spAutoFit/>
          </a:bodyPr>
          <a:lstStyle/>
          <a:p>
            <a:endParaRPr/>
          </a:p>
        </p:txBody>
      </p:sp>
      <p:sp>
        <p:nvSpPr>
          <p:cNvPr id="30" name="object 30"/>
          <p:cNvSpPr/>
          <p:nvPr/>
        </p:nvSpPr>
        <p:spPr>
          <a:xfrm>
            <a:off x="2169413" y="5664708"/>
            <a:ext cx="60325" cy="74930"/>
          </a:xfrm>
          <a:custGeom>
            <a:avLst/>
            <a:gdLst/>
            <a:ahLst/>
            <a:cxnLst/>
            <a:rect l="l" t="t" r="r" b="b"/>
            <a:pathLst>
              <a:path w="60325" h="74929">
                <a:moveTo>
                  <a:pt x="0" y="0"/>
                </a:moveTo>
                <a:lnTo>
                  <a:pt x="16763" y="14477"/>
                </a:lnTo>
                <a:lnTo>
                  <a:pt x="48767" y="55625"/>
                </a:lnTo>
                <a:lnTo>
                  <a:pt x="60197" y="74675"/>
                </a:lnTo>
              </a:path>
            </a:pathLst>
          </a:custGeom>
          <a:ln w="24155">
            <a:solidFill>
              <a:srgbClr val="800000"/>
            </a:solidFill>
          </a:ln>
        </p:spPr>
        <p:txBody>
          <a:bodyPr wrap="square" lIns="0" tIns="0" rIns="0" bIns="0" rtlCol="0">
            <a:spAutoFit/>
          </a:bodyPr>
          <a:lstStyle/>
          <a:p>
            <a:endParaRPr/>
          </a:p>
        </p:txBody>
      </p:sp>
      <p:sp>
        <p:nvSpPr>
          <p:cNvPr id="31" name="object 31"/>
          <p:cNvSpPr/>
          <p:nvPr/>
        </p:nvSpPr>
        <p:spPr>
          <a:xfrm>
            <a:off x="2276094" y="5823966"/>
            <a:ext cx="26670" cy="91440"/>
          </a:xfrm>
          <a:custGeom>
            <a:avLst/>
            <a:gdLst/>
            <a:ahLst/>
            <a:cxnLst/>
            <a:rect l="l" t="t" r="r" b="b"/>
            <a:pathLst>
              <a:path w="26669" h="91439">
                <a:moveTo>
                  <a:pt x="0" y="0"/>
                </a:moveTo>
                <a:lnTo>
                  <a:pt x="16763" y="53339"/>
                </a:lnTo>
                <a:lnTo>
                  <a:pt x="26669" y="91439"/>
                </a:lnTo>
              </a:path>
            </a:pathLst>
          </a:custGeom>
          <a:ln w="24155">
            <a:solidFill>
              <a:srgbClr val="800000"/>
            </a:solidFill>
          </a:ln>
        </p:spPr>
        <p:txBody>
          <a:bodyPr wrap="square" lIns="0" tIns="0" rIns="0" bIns="0" rtlCol="0">
            <a:spAutoFit/>
          </a:bodyPr>
          <a:lstStyle/>
          <a:p>
            <a:endParaRPr/>
          </a:p>
        </p:txBody>
      </p:sp>
      <p:sp>
        <p:nvSpPr>
          <p:cNvPr id="32" name="object 32"/>
          <p:cNvSpPr/>
          <p:nvPr/>
        </p:nvSpPr>
        <p:spPr>
          <a:xfrm>
            <a:off x="5273801" y="5138928"/>
            <a:ext cx="3573779" cy="514350"/>
          </a:xfrm>
          <a:custGeom>
            <a:avLst/>
            <a:gdLst/>
            <a:ahLst/>
            <a:cxnLst/>
            <a:rect l="l" t="t" r="r" b="b"/>
            <a:pathLst>
              <a:path w="3573779" h="514350">
                <a:moveTo>
                  <a:pt x="0" y="514349"/>
                </a:moveTo>
                <a:lnTo>
                  <a:pt x="3573779" y="514349"/>
                </a:lnTo>
                <a:lnTo>
                  <a:pt x="3573779" y="0"/>
                </a:lnTo>
                <a:lnTo>
                  <a:pt x="0" y="0"/>
                </a:lnTo>
                <a:lnTo>
                  <a:pt x="0" y="514349"/>
                </a:lnTo>
                <a:close/>
              </a:path>
            </a:pathLst>
          </a:custGeom>
          <a:solidFill>
            <a:srgbClr val="FFFF00"/>
          </a:solidFill>
        </p:spPr>
        <p:txBody>
          <a:bodyPr wrap="square" lIns="0" tIns="0" rIns="0" bIns="0" rtlCol="0">
            <a:spAutoFit/>
          </a:bodyPr>
          <a:lstStyle/>
          <a:p>
            <a:endParaRPr/>
          </a:p>
        </p:txBody>
      </p:sp>
      <p:sp>
        <p:nvSpPr>
          <p:cNvPr id="33" name="object 33"/>
          <p:cNvSpPr/>
          <p:nvPr/>
        </p:nvSpPr>
        <p:spPr>
          <a:xfrm>
            <a:off x="5245607" y="5110734"/>
            <a:ext cx="3630295" cy="571500"/>
          </a:xfrm>
          <a:custGeom>
            <a:avLst/>
            <a:gdLst/>
            <a:ahLst/>
            <a:cxnLst/>
            <a:rect l="l" t="t" r="r" b="b"/>
            <a:pathLst>
              <a:path w="3630295" h="571500">
                <a:moveTo>
                  <a:pt x="3630167" y="0"/>
                </a:moveTo>
                <a:lnTo>
                  <a:pt x="0" y="0"/>
                </a:lnTo>
                <a:lnTo>
                  <a:pt x="0" y="571499"/>
                </a:lnTo>
                <a:lnTo>
                  <a:pt x="3630167" y="571499"/>
                </a:lnTo>
                <a:lnTo>
                  <a:pt x="3630167" y="542543"/>
                </a:lnTo>
                <a:lnTo>
                  <a:pt x="57149" y="542543"/>
                </a:lnTo>
                <a:lnTo>
                  <a:pt x="28193" y="514349"/>
                </a:lnTo>
                <a:lnTo>
                  <a:pt x="57149" y="514349"/>
                </a:lnTo>
                <a:lnTo>
                  <a:pt x="57149" y="57149"/>
                </a:lnTo>
                <a:lnTo>
                  <a:pt x="28193" y="57149"/>
                </a:lnTo>
                <a:lnTo>
                  <a:pt x="57149" y="28193"/>
                </a:lnTo>
                <a:lnTo>
                  <a:pt x="3630167" y="28193"/>
                </a:lnTo>
                <a:lnTo>
                  <a:pt x="3630167" y="0"/>
                </a:lnTo>
                <a:close/>
              </a:path>
              <a:path w="3630295" h="571500">
                <a:moveTo>
                  <a:pt x="57149" y="514349"/>
                </a:moveTo>
                <a:lnTo>
                  <a:pt x="28193" y="514349"/>
                </a:lnTo>
                <a:lnTo>
                  <a:pt x="57149" y="542543"/>
                </a:lnTo>
                <a:lnTo>
                  <a:pt x="57149" y="514349"/>
                </a:lnTo>
                <a:close/>
              </a:path>
              <a:path w="3630295" h="571500">
                <a:moveTo>
                  <a:pt x="3573017" y="514349"/>
                </a:moveTo>
                <a:lnTo>
                  <a:pt x="57149" y="514349"/>
                </a:lnTo>
                <a:lnTo>
                  <a:pt x="57149" y="542543"/>
                </a:lnTo>
                <a:lnTo>
                  <a:pt x="3573017" y="542543"/>
                </a:lnTo>
                <a:lnTo>
                  <a:pt x="3573017" y="514349"/>
                </a:lnTo>
                <a:close/>
              </a:path>
              <a:path w="3630295" h="571500">
                <a:moveTo>
                  <a:pt x="3573017" y="28193"/>
                </a:moveTo>
                <a:lnTo>
                  <a:pt x="3573017" y="542543"/>
                </a:lnTo>
                <a:lnTo>
                  <a:pt x="3601973" y="514349"/>
                </a:lnTo>
                <a:lnTo>
                  <a:pt x="3630167" y="514349"/>
                </a:lnTo>
                <a:lnTo>
                  <a:pt x="3630167" y="57149"/>
                </a:lnTo>
                <a:lnTo>
                  <a:pt x="3601973" y="57149"/>
                </a:lnTo>
                <a:lnTo>
                  <a:pt x="3573017" y="28193"/>
                </a:lnTo>
                <a:close/>
              </a:path>
              <a:path w="3630295" h="571500">
                <a:moveTo>
                  <a:pt x="3630167" y="514349"/>
                </a:moveTo>
                <a:lnTo>
                  <a:pt x="3601973" y="514349"/>
                </a:lnTo>
                <a:lnTo>
                  <a:pt x="3573017" y="542543"/>
                </a:lnTo>
                <a:lnTo>
                  <a:pt x="3630167" y="542543"/>
                </a:lnTo>
                <a:lnTo>
                  <a:pt x="3630167" y="514349"/>
                </a:lnTo>
                <a:close/>
              </a:path>
              <a:path w="3630295" h="571500">
                <a:moveTo>
                  <a:pt x="57149" y="28193"/>
                </a:moveTo>
                <a:lnTo>
                  <a:pt x="28193" y="57149"/>
                </a:lnTo>
                <a:lnTo>
                  <a:pt x="57149" y="57149"/>
                </a:lnTo>
                <a:lnTo>
                  <a:pt x="57149" y="28193"/>
                </a:lnTo>
                <a:close/>
              </a:path>
              <a:path w="3630295" h="571500">
                <a:moveTo>
                  <a:pt x="3573017" y="28193"/>
                </a:moveTo>
                <a:lnTo>
                  <a:pt x="57149" y="28193"/>
                </a:lnTo>
                <a:lnTo>
                  <a:pt x="57149" y="57149"/>
                </a:lnTo>
                <a:lnTo>
                  <a:pt x="3573017" y="57149"/>
                </a:lnTo>
                <a:lnTo>
                  <a:pt x="3573017" y="28193"/>
                </a:lnTo>
                <a:close/>
              </a:path>
              <a:path w="3630295" h="571500">
                <a:moveTo>
                  <a:pt x="3630167" y="28193"/>
                </a:moveTo>
                <a:lnTo>
                  <a:pt x="3573017" y="28193"/>
                </a:lnTo>
                <a:lnTo>
                  <a:pt x="3601973" y="57149"/>
                </a:lnTo>
                <a:lnTo>
                  <a:pt x="3630167" y="57149"/>
                </a:lnTo>
                <a:lnTo>
                  <a:pt x="3630167" y="28193"/>
                </a:lnTo>
                <a:close/>
              </a:path>
            </a:pathLst>
          </a:custGeom>
          <a:solidFill>
            <a:srgbClr val="FF0000"/>
          </a:solidFill>
        </p:spPr>
        <p:txBody>
          <a:bodyPr wrap="square" lIns="0" tIns="0" rIns="0" bIns="0" rtlCol="0">
            <a:spAutoFit/>
          </a:bodyPr>
          <a:lstStyle/>
          <a:p>
            <a:endParaRPr/>
          </a:p>
        </p:txBody>
      </p:sp>
      <p:sp>
        <p:nvSpPr>
          <p:cNvPr id="34" name="object 34"/>
          <p:cNvSpPr/>
          <p:nvPr/>
        </p:nvSpPr>
        <p:spPr>
          <a:xfrm>
            <a:off x="5291566" y="3741674"/>
            <a:ext cx="3331210" cy="514350"/>
          </a:xfrm>
          <a:custGeom>
            <a:avLst/>
            <a:gdLst/>
            <a:ahLst/>
            <a:cxnLst/>
            <a:rect l="l" t="t" r="r" b="b"/>
            <a:pathLst>
              <a:path w="3331209" h="514350">
                <a:moveTo>
                  <a:pt x="0" y="514349"/>
                </a:moveTo>
                <a:lnTo>
                  <a:pt x="3330701" y="514349"/>
                </a:lnTo>
                <a:lnTo>
                  <a:pt x="3330701" y="0"/>
                </a:lnTo>
                <a:lnTo>
                  <a:pt x="0" y="0"/>
                </a:lnTo>
                <a:lnTo>
                  <a:pt x="0" y="514349"/>
                </a:lnTo>
                <a:close/>
              </a:path>
            </a:pathLst>
          </a:custGeom>
          <a:solidFill>
            <a:srgbClr val="FFFF00"/>
          </a:solidFill>
        </p:spPr>
        <p:txBody>
          <a:bodyPr wrap="square" lIns="0" tIns="0" rIns="0" bIns="0" rtlCol="0">
            <a:spAutoFit/>
          </a:bodyPr>
          <a:lstStyle/>
          <a:p>
            <a:endParaRPr/>
          </a:p>
        </p:txBody>
      </p:sp>
      <p:sp>
        <p:nvSpPr>
          <p:cNvPr id="35" name="object 35"/>
          <p:cNvSpPr/>
          <p:nvPr/>
        </p:nvSpPr>
        <p:spPr>
          <a:xfrm>
            <a:off x="5273801" y="3708880"/>
            <a:ext cx="3388360" cy="571500"/>
          </a:xfrm>
          <a:custGeom>
            <a:avLst/>
            <a:gdLst/>
            <a:ahLst/>
            <a:cxnLst/>
            <a:rect l="l" t="t" r="r" b="b"/>
            <a:pathLst>
              <a:path w="3388359" h="571500">
                <a:moveTo>
                  <a:pt x="3387851" y="0"/>
                </a:moveTo>
                <a:lnTo>
                  <a:pt x="0" y="0"/>
                </a:lnTo>
                <a:lnTo>
                  <a:pt x="0" y="571499"/>
                </a:lnTo>
                <a:lnTo>
                  <a:pt x="3387851" y="571499"/>
                </a:lnTo>
                <a:lnTo>
                  <a:pt x="3387851" y="543305"/>
                </a:lnTo>
                <a:lnTo>
                  <a:pt x="57149" y="543305"/>
                </a:lnTo>
                <a:lnTo>
                  <a:pt x="28193" y="514349"/>
                </a:lnTo>
                <a:lnTo>
                  <a:pt x="57149" y="514349"/>
                </a:lnTo>
                <a:lnTo>
                  <a:pt x="57149" y="57149"/>
                </a:lnTo>
                <a:lnTo>
                  <a:pt x="28193" y="57149"/>
                </a:lnTo>
                <a:lnTo>
                  <a:pt x="57149" y="28955"/>
                </a:lnTo>
                <a:lnTo>
                  <a:pt x="3387851" y="28955"/>
                </a:lnTo>
                <a:lnTo>
                  <a:pt x="3387851" y="0"/>
                </a:lnTo>
                <a:close/>
              </a:path>
              <a:path w="3388359" h="571500">
                <a:moveTo>
                  <a:pt x="57149" y="514349"/>
                </a:moveTo>
                <a:lnTo>
                  <a:pt x="28193" y="514349"/>
                </a:lnTo>
                <a:lnTo>
                  <a:pt x="57149" y="543305"/>
                </a:lnTo>
                <a:lnTo>
                  <a:pt x="57149" y="514349"/>
                </a:lnTo>
                <a:close/>
              </a:path>
              <a:path w="3388359" h="571500">
                <a:moveTo>
                  <a:pt x="3330701" y="514349"/>
                </a:moveTo>
                <a:lnTo>
                  <a:pt x="57149" y="514349"/>
                </a:lnTo>
                <a:lnTo>
                  <a:pt x="57149" y="543305"/>
                </a:lnTo>
                <a:lnTo>
                  <a:pt x="3330701" y="543305"/>
                </a:lnTo>
                <a:lnTo>
                  <a:pt x="3330701" y="514349"/>
                </a:lnTo>
                <a:close/>
              </a:path>
              <a:path w="3388359" h="571500">
                <a:moveTo>
                  <a:pt x="3330701" y="28955"/>
                </a:moveTo>
                <a:lnTo>
                  <a:pt x="3330701" y="543305"/>
                </a:lnTo>
                <a:lnTo>
                  <a:pt x="3358895" y="514349"/>
                </a:lnTo>
                <a:lnTo>
                  <a:pt x="3387851" y="514349"/>
                </a:lnTo>
                <a:lnTo>
                  <a:pt x="3387851" y="57149"/>
                </a:lnTo>
                <a:lnTo>
                  <a:pt x="3358895" y="57149"/>
                </a:lnTo>
                <a:lnTo>
                  <a:pt x="3330701" y="28955"/>
                </a:lnTo>
                <a:close/>
              </a:path>
              <a:path w="3388359" h="571500">
                <a:moveTo>
                  <a:pt x="3387851" y="514349"/>
                </a:moveTo>
                <a:lnTo>
                  <a:pt x="3358895" y="514349"/>
                </a:lnTo>
                <a:lnTo>
                  <a:pt x="3330701" y="543305"/>
                </a:lnTo>
                <a:lnTo>
                  <a:pt x="3387851" y="543305"/>
                </a:lnTo>
                <a:lnTo>
                  <a:pt x="3387851" y="514349"/>
                </a:lnTo>
                <a:close/>
              </a:path>
              <a:path w="3388359" h="571500">
                <a:moveTo>
                  <a:pt x="57149" y="28955"/>
                </a:moveTo>
                <a:lnTo>
                  <a:pt x="28193" y="57149"/>
                </a:lnTo>
                <a:lnTo>
                  <a:pt x="57149" y="57149"/>
                </a:lnTo>
                <a:lnTo>
                  <a:pt x="57149" y="28955"/>
                </a:lnTo>
                <a:close/>
              </a:path>
              <a:path w="3388359" h="571500">
                <a:moveTo>
                  <a:pt x="3330701" y="28955"/>
                </a:moveTo>
                <a:lnTo>
                  <a:pt x="57149" y="28955"/>
                </a:lnTo>
                <a:lnTo>
                  <a:pt x="57149" y="57149"/>
                </a:lnTo>
                <a:lnTo>
                  <a:pt x="3330701" y="57149"/>
                </a:lnTo>
                <a:lnTo>
                  <a:pt x="3330701" y="28955"/>
                </a:lnTo>
                <a:close/>
              </a:path>
              <a:path w="3388359" h="571500">
                <a:moveTo>
                  <a:pt x="3387851" y="28955"/>
                </a:moveTo>
                <a:lnTo>
                  <a:pt x="3330701" y="28955"/>
                </a:lnTo>
                <a:lnTo>
                  <a:pt x="3358895" y="57149"/>
                </a:lnTo>
                <a:lnTo>
                  <a:pt x="3387851" y="57149"/>
                </a:lnTo>
                <a:lnTo>
                  <a:pt x="3387851" y="28955"/>
                </a:lnTo>
                <a:close/>
              </a:path>
            </a:pathLst>
          </a:custGeom>
          <a:solidFill>
            <a:srgbClr val="FF0000"/>
          </a:solidFill>
        </p:spPr>
        <p:txBody>
          <a:bodyPr wrap="square" lIns="0" tIns="0" rIns="0" bIns="0" rtlCol="0">
            <a:spAutoFit/>
          </a:bodyPr>
          <a:lstStyle/>
          <a:p>
            <a:endParaRPr/>
          </a:p>
        </p:txBody>
      </p:sp>
      <p:sp>
        <p:nvSpPr>
          <p:cNvPr id="36" name="object 36"/>
          <p:cNvSpPr/>
          <p:nvPr/>
        </p:nvSpPr>
        <p:spPr>
          <a:xfrm>
            <a:off x="5273801" y="4445508"/>
            <a:ext cx="3195955" cy="514350"/>
          </a:xfrm>
          <a:custGeom>
            <a:avLst/>
            <a:gdLst/>
            <a:ahLst/>
            <a:cxnLst/>
            <a:rect l="l" t="t" r="r" b="b"/>
            <a:pathLst>
              <a:path w="3195954" h="514350">
                <a:moveTo>
                  <a:pt x="0" y="514349"/>
                </a:moveTo>
                <a:lnTo>
                  <a:pt x="3195827" y="514349"/>
                </a:lnTo>
                <a:lnTo>
                  <a:pt x="3195827" y="0"/>
                </a:lnTo>
                <a:lnTo>
                  <a:pt x="0" y="0"/>
                </a:lnTo>
                <a:lnTo>
                  <a:pt x="0" y="514349"/>
                </a:lnTo>
                <a:close/>
              </a:path>
            </a:pathLst>
          </a:custGeom>
          <a:solidFill>
            <a:srgbClr val="FFFF00"/>
          </a:solidFill>
        </p:spPr>
        <p:txBody>
          <a:bodyPr wrap="square" lIns="0" tIns="0" rIns="0" bIns="0" rtlCol="0">
            <a:spAutoFit/>
          </a:bodyPr>
          <a:lstStyle/>
          <a:p>
            <a:endParaRPr/>
          </a:p>
        </p:txBody>
      </p:sp>
      <p:sp>
        <p:nvSpPr>
          <p:cNvPr id="37" name="object 37"/>
          <p:cNvSpPr/>
          <p:nvPr/>
        </p:nvSpPr>
        <p:spPr>
          <a:xfrm>
            <a:off x="5245607" y="4416552"/>
            <a:ext cx="3253104" cy="571500"/>
          </a:xfrm>
          <a:custGeom>
            <a:avLst/>
            <a:gdLst/>
            <a:ahLst/>
            <a:cxnLst/>
            <a:rect l="l" t="t" r="r" b="b"/>
            <a:pathLst>
              <a:path w="3253104" h="571500">
                <a:moveTo>
                  <a:pt x="3252977" y="0"/>
                </a:moveTo>
                <a:lnTo>
                  <a:pt x="0" y="0"/>
                </a:lnTo>
                <a:lnTo>
                  <a:pt x="0" y="571499"/>
                </a:lnTo>
                <a:lnTo>
                  <a:pt x="3252977" y="571499"/>
                </a:lnTo>
                <a:lnTo>
                  <a:pt x="3252977" y="543305"/>
                </a:lnTo>
                <a:lnTo>
                  <a:pt x="57149" y="543305"/>
                </a:lnTo>
                <a:lnTo>
                  <a:pt x="28193" y="514349"/>
                </a:lnTo>
                <a:lnTo>
                  <a:pt x="57149" y="514349"/>
                </a:lnTo>
                <a:lnTo>
                  <a:pt x="57149" y="57149"/>
                </a:lnTo>
                <a:lnTo>
                  <a:pt x="28193" y="57149"/>
                </a:lnTo>
                <a:lnTo>
                  <a:pt x="57149" y="28955"/>
                </a:lnTo>
                <a:lnTo>
                  <a:pt x="3252977" y="28955"/>
                </a:lnTo>
                <a:lnTo>
                  <a:pt x="3252977" y="0"/>
                </a:lnTo>
                <a:close/>
              </a:path>
              <a:path w="3253104" h="571500">
                <a:moveTo>
                  <a:pt x="57149" y="514349"/>
                </a:moveTo>
                <a:lnTo>
                  <a:pt x="28193" y="514349"/>
                </a:lnTo>
                <a:lnTo>
                  <a:pt x="57149" y="543305"/>
                </a:lnTo>
                <a:lnTo>
                  <a:pt x="57149" y="514349"/>
                </a:lnTo>
                <a:close/>
              </a:path>
              <a:path w="3253104" h="571500">
                <a:moveTo>
                  <a:pt x="3195827" y="514349"/>
                </a:moveTo>
                <a:lnTo>
                  <a:pt x="57149" y="514349"/>
                </a:lnTo>
                <a:lnTo>
                  <a:pt x="57149" y="543305"/>
                </a:lnTo>
                <a:lnTo>
                  <a:pt x="3195827" y="543305"/>
                </a:lnTo>
                <a:lnTo>
                  <a:pt x="3195827" y="514349"/>
                </a:lnTo>
                <a:close/>
              </a:path>
              <a:path w="3253104" h="571500">
                <a:moveTo>
                  <a:pt x="3195827" y="28955"/>
                </a:moveTo>
                <a:lnTo>
                  <a:pt x="3195827" y="543305"/>
                </a:lnTo>
                <a:lnTo>
                  <a:pt x="3224021" y="514349"/>
                </a:lnTo>
                <a:lnTo>
                  <a:pt x="3252977" y="514349"/>
                </a:lnTo>
                <a:lnTo>
                  <a:pt x="3252977" y="57149"/>
                </a:lnTo>
                <a:lnTo>
                  <a:pt x="3224021" y="57149"/>
                </a:lnTo>
                <a:lnTo>
                  <a:pt x="3195827" y="28955"/>
                </a:lnTo>
                <a:close/>
              </a:path>
              <a:path w="3253104" h="571500">
                <a:moveTo>
                  <a:pt x="3252977" y="514349"/>
                </a:moveTo>
                <a:lnTo>
                  <a:pt x="3224021" y="514349"/>
                </a:lnTo>
                <a:lnTo>
                  <a:pt x="3195827" y="543305"/>
                </a:lnTo>
                <a:lnTo>
                  <a:pt x="3252977" y="543305"/>
                </a:lnTo>
                <a:lnTo>
                  <a:pt x="3252977" y="514349"/>
                </a:lnTo>
                <a:close/>
              </a:path>
              <a:path w="3253104" h="571500">
                <a:moveTo>
                  <a:pt x="57149" y="28955"/>
                </a:moveTo>
                <a:lnTo>
                  <a:pt x="28193" y="57149"/>
                </a:lnTo>
                <a:lnTo>
                  <a:pt x="57149" y="57149"/>
                </a:lnTo>
                <a:lnTo>
                  <a:pt x="57149" y="28955"/>
                </a:lnTo>
                <a:close/>
              </a:path>
              <a:path w="3253104" h="571500">
                <a:moveTo>
                  <a:pt x="3195827" y="28955"/>
                </a:moveTo>
                <a:lnTo>
                  <a:pt x="57149" y="28955"/>
                </a:lnTo>
                <a:lnTo>
                  <a:pt x="57149" y="57149"/>
                </a:lnTo>
                <a:lnTo>
                  <a:pt x="3195827" y="57149"/>
                </a:lnTo>
                <a:lnTo>
                  <a:pt x="3195827" y="28955"/>
                </a:lnTo>
                <a:close/>
              </a:path>
              <a:path w="3253104" h="571500">
                <a:moveTo>
                  <a:pt x="3252977" y="28955"/>
                </a:moveTo>
                <a:lnTo>
                  <a:pt x="3195827" y="28955"/>
                </a:lnTo>
                <a:lnTo>
                  <a:pt x="3224021" y="57149"/>
                </a:lnTo>
                <a:lnTo>
                  <a:pt x="3252977" y="57149"/>
                </a:lnTo>
                <a:lnTo>
                  <a:pt x="3252977" y="28955"/>
                </a:lnTo>
                <a:close/>
              </a:path>
            </a:pathLst>
          </a:custGeom>
          <a:solidFill>
            <a:srgbClr val="FF0000"/>
          </a:solidFill>
        </p:spPr>
        <p:txBody>
          <a:bodyPr wrap="square" lIns="0" tIns="0" rIns="0" bIns="0" rtlCol="0">
            <a:spAutoFit/>
          </a:bodyPr>
          <a:lstStyle/>
          <a:p>
            <a:endParaRPr/>
          </a:p>
        </p:txBody>
      </p:sp>
      <p:sp>
        <p:nvSpPr>
          <p:cNvPr id="38" name="object 38"/>
          <p:cNvSpPr txBox="1"/>
          <p:nvPr/>
        </p:nvSpPr>
        <p:spPr>
          <a:xfrm>
            <a:off x="392556" y="2725674"/>
            <a:ext cx="8269605" cy="3937000"/>
          </a:xfrm>
          <a:prstGeom prst="rect">
            <a:avLst/>
          </a:prstGeom>
        </p:spPr>
        <p:txBody>
          <a:bodyPr vert="horz" wrap="square" lIns="0" tIns="0" rIns="0" bIns="0" rtlCol="0">
            <a:spAutoFit/>
          </a:bodyPr>
          <a:lstStyle/>
          <a:p>
            <a:pPr marL="12700">
              <a:lnSpc>
                <a:spcPts val="2825"/>
              </a:lnSpc>
            </a:pPr>
            <a:r>
              <a:rPr sz="2600" spc="-5" dirty="0">
                <a:latin typeface="Comic Sans MS"/>
                <a:cs typeface="Comic Sans MS"/>
              </a:rPr>
              <a:t>detecta</a:t>
            </a:r>
            <a:r>
              <a:rPr sz="2600" dirty="0">
                <a:latin typeface="Comic Sans MS"/>
                <a:cs typeface="Comic Sans MS"/>
              </a:rPr>
              <a:t>r</a:t>
            </a:r>
            <a:r>
              <a:rPr sz="2600" spc="130"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spc="110" dirty="0">
                <a:latin typeface="Times New Roman"/>
                <a:cs typeface="Times New Roman"/>
              </a:rPr>
              <a:t> </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cort</a:t>
            </a:r>
            <a:r>
              <a:rPr sz="2600" dirty="0">
                <a:latin typeface="Comic Sans MS"/>
                <a:cs typeface="Comic Sans MS"/>
              </a:rPr>
              <a:t>a</a:t>
            </a:r>
            <a:r>
              <a:rPr sz="2600" spc="120" dirty="0">
                <a:latin typeface="Times New Roman"/>
                <a:cs typeface="Times New Roman"/>
              </a:rPr>
              <a:t> </a:t>
            </a:r>
            <a:r>
              <a:rPr sz="2600" spc="-10" dirty="0">
                <a:latin typeface="Comic Sans MS"/>
                <a:cs typeface="Comic Sans MS"/>
              </a:rPr>
              <a:t>d</a:t>
            </a:r>
            <a:r>
              <a:rPr sz="2600" spc="-5" dirty="0">
                <a:latin typeface="Comic Sans MS"/>
                <a:cs typeface="Comic Sans MS"/>
              </a:rPr>
              <a:t>istanci</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detrá</a:t>
            </a:r>
            <a:r>
              <a:rPr sz="2600" dirty="0">
                <a:latin typeface="Comic Sans MS"/>
                <a:cs typeface="Comic Sans MS"/>
              </a:rPr>
              <a:t>s</a:t>
            </a:r>
            <a:r>
              <a:rPr sz="2600" spc="12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mismo.</a:t>
            </a:r>
            <a:endParaRPr sz="2600" dirty="0">
              <a:latin typeface="Comic Sans MS"/>
              <a:cs typeface="Comic Sans MS"/>
            </a:endParaRPr>
          </a:p>
          <a:p>
            <a:pPr marL="1144905">
              <a:lnSpc>
                <a:spcPts val="3125"/>
              </a:lnSpc>
            </a:pPr>
            <a:r>
              <a:rPr sz="2850" b="1" spc="-25" dirty="0">
                <a:latin typeface="Comic Sans MS"/>
                <a:cs typeface="Comic Sans MS"/>
              </a:rPr>
              <a:t>X</a:t>
            </a:r>
            <a:endParaRPr sz="2850" dirty="0">
              <a:latin typeface="Comic Sans MS"/>
              <a:cs typeface="Comic Sans MS"/>
            </a:endParaRPr>
          </a:p>
          <a:p>
            <a:pPr marL="5041900" marR="6350">
              <a:lnSpc>
                <a:spcPct val="193400"/>
              </a:lnSpc>
              <a:spcBef>
                <a:spcPts val="545"/>
              </a:spcBef>
              <a:tabLst>
                <a:tab pos="6120130" algn="l"/>
                <a:tab pos="6600825" algn="l"/>
                <a:tab pos="6831965" algn="l"/>
                <a:tab pos="7252334" algn="l"/>
              </a:tabLst>
            </a:pPr>
            <a:r>
              <a:rPr lang="es-MX" sz="2400" b="1" spc="-5" dirty="0" smtClean="0">
                <a:latin typeface="Comic Sans MS"/>
                <a:cs typeface="Comic Sans MS"/>
              </a:rPr>
              <a:t>Impedanci</a:t>
            </a:r>
            <a:r>
              <a:rPr lang="es-MX" sz="2400" b="1" dirty="0" smtClean="0">
                <a:latin typeface="Comic Sans MS"/>
                <a:cs typeface="Comic Sans MS"/>
              </a:rPr>
              <a:t>a</a:t>
            </a:r>
            <a:r>
              <a:rPr sz="2400" b="1" dirty="0">
                <a:latin typeface="Times New Roman"/>
                <a:cs typeface="Times New Roman"/>
              </a:rPr>
              <a:t>	</a:t>
            </a:r>
            <a:r>
              <a:rPr sz="2400" b="1" spc="-5" dirty="0" smtClean="0">
                <a:latin typeface="Comic Sans MS"/>
                <a:cs typeface="Comic Sans MS"/>
              </a:rPr>
              <a:t>d</a:t>
            </a:r>
            <a:r>
              <a:rPr sz="2400" b="1" dirty="0" smtClean="0">
                <a:latin typeface="Comic Sans MS"/>
                <a:cs typeface="Comic Sans MS"/>
              </a:rPr>
              <a:t>e</a:t>
            </a:r>
            <a:r>
              <a:rPr sz="2400" b="1" dirty="0">
                <a:latin typeface="Times New Roman"/>
                <a:cs typeface="Times New Roman"/>
              </a:rPr>
              <a:t>	</a:t>
            </a:r>
            <a:r>
              <a:rPr sz="2400" b="1" spc="-130" dirty="0">
                <a:latin typeface="Times New Roman"/>
                <a:cs typeface="Times New Roman"/>
              </a:rPr>
              <a:t> </a:t>
            </a:r>
            <a:r>
              <a:rPr lang="es-MX" sz="2400" b="1" spc="-15" dirty="0" smtClean="0">
                <a:latin typeface="Comic Sans MS"/>
                <a:cs typeface="Comic Sans MS"/>
              </a:rPr>
              <a:t>Falla</a:t>
            </a:r>
            <a:r>
              <a:rPr sz="2400" b="1" spc="-10" dirty="0" smtClean="0">
                <a:latin typeface="Times New Roman"/>
                <a:cs typeface="Times New Roman"/>
              </a:rPr>
              <a:t> </a:t>
            </a:r>
            <a:r>
              <a:rPr lang="es-MX" sz="2400" b="1" spc="-20" dirty="0" smtClean="0">
                <a:latin typeface="Comic Sans MS"/>
                <a:cs typeface="Comic Sans MS"/>
              </a:rPr>
              <a:t>Característica</a:t>
            </a:r>
            <a:r>
              <a:rPr sz="2400" b="1" dirty="0">
                <a:latin typeface="Times New Roman"/>
                <a:cs typeface="Times New Roman"/>
              </a:rPr>
              <a:t>	</a:t>
            </a:r>
            <a:r>
              <a:rPr sz="2400" b="1" spc="-25" dirty="0">
                <a:latin typeface="Comic Sans MS"/>
                <a:cs typeface="Comic Sans MS"/>
              </a:rPr>
              <a:t>Mho</a:t>
            </a:r>
            <a:r>
              <a:rPr sz="2400" b="1" spc="-15" dirty="0">
                <a:latin typeface="Times New Roman"/>
                <a:cs typeface="Times New Roman"/>
              </a:rPr>
              <a:t> </a:t>
            </a:r>
            <a:r>
              <a:rPr sz="2400" b="1" spc="-5" dirty="0" smtClean="0">
                <a:latin typeface="Comic Sans MS"/>
                <a:cs typeface="Comic Sans MS"/>
              </a:rPr>
              <a:t>Angul</a:t>
            </a:r>
            <a:r>
              <a:rPr sz="2400" b="1" dirty="0" smtClean="0">
                <a:latin typeface="Comic Sans MS"/>
                <a:cs typeface="Comic Sans MS"/>
              </a:rPr>
              <a:t>o</a:t>
            </a:r>
            <a:r>
              <a:rPr sz="2400" b="1" dirty="0">
                <a:latin typeface="Times New Roman"/>
                <a:cs typeface="Times New Roman"/>
              </a:rPr>
              <a:t>	</a:t>
            </a:r>
            <a:r>
              <a:rPr sz="2400" b="1" spc="-5" dirty="0">
                <a:latin typeface="Comic Sans MS"/>
                <a:cs typeface="Comic Sans MS"/>
              </a:rPr>
              <a:t>d</a:t>
            </a:r>
            <a:r>
              <a:rPr sz="2400" b="1" dirty="0">
                <a:latin typeface="Comic Sans MS"/>
                <a:cs typeface="Comic Sans MS"/>
              </a:rPr>
              <a:t>e</a:t>
            </a:r>
            <a:r>
              <a:rPr sz="2400" b="1" dirty="0">
                <a:latin typeface="Times New Roman"/>
                <a:cs typeface="Times New Roman"/>
              </a:rPr>
              <a:t>	</a:t>
            </a:r>
            <a:r>
              <a:rPr sz="2400" b="1" spc="-5" dirty="0">
                <a:latin typeface="Comic Sans MS"/>
                <a:cs typeface="Comic Sans MS"/>
              </a:rPr>
              <a:t>Impedancia</a:t>
            </a:r>
            <a:endParaRPr sz="2400" dirty="0">
              <a:latin typeface="Comic Sans MS"/>
              <a:cs typeface="Comic Sans MS"/>
            </a:endParaRPr>
          </a:p>
          <a:p>
            <a:pPr>
              <a:lnSpc>
                <a:spcPts val="1800"/>
              </a:lnSpc>
              <a:spcBef>
                <a:spcPts val="48"/>
              </a:spcBef>
            </a:pPr>
            <a:endParaRPr sz="1800" dirty="0"/>
          </a:p>
          <a:p>
            <a:pPr>
              <a:lnSpc>
                <a:spcPts val="2400"/>
              </a:lnSpc>
            </a:pPr>
            <a:endParaRPr sz="2400" dirty="0"/>
          </a:p>
          <a:p>
            <a:pPr marR="915035" algn="ctr">
              <a:lnSpc>
                <a:spcPct val="100000"/>
              </a:lnSpc>
            </a:pPr>
            <a:r>
              <a:rPr sz="2850" b="1" spc="-20" dirty="0">
                <a:latin typeface="Comic Sans MS"/>
                <a:cs typeface="Comic Sans MS"/>
              </a:rPr>
              <a:t>R</a:t>
            </a:r>
            <a:endParaRPr sz="2850" dirty="0">
              <a:latin typeface="Comic Sans MS"/>
              <a:cs typeface="Comic Sans MS"/>
            </a:endParaRPr>
          </a:p>
        </p:txBody>
      </p:sp>
      <p:sp>
        <p:nvSpPr>
          <p:cNvPr id="39" name="object 39"/>
          <p:cNvSpPr/>
          <p:nvPr/>
        </p:nvSpPr>
        <p:spPr>
          <a:xfrm>
            <a:off x="2367533" y="5380482"/>
            <a:ext cx="2882900" cy="410845"/>
          </a:xfrm>
          <a:custGeom>
            <a:avLst/>
            <a:gdLst/>
            <a:ahLst/>
            <a:cxnLst/>
            <a:rect l="l" t="t" r="r" b="b"/>
            <a:pathLst>
              <a:path w="2882900" h="410845">
                <a:moveTo>
                  <a:pt x="160781" y="240791"/>
                </a:moveTo>
                <a:lnTo>
                  <a:pt x="0" y="344423"/>
                </a:lnTo>
                <a:lnTo>
                  <a:pt x="179831" y="410717"/>
                </a:lnTo>
                <a:lnTo>
                  <a:pt x="173852" y="357377"/>
                </a:lnTo>
                <a:lnTo>
                  <a:pt x="144779" y="357377"/>
                </a:lnTo>
                <a:lnTo>
                  <a:pt x="138683" y="300227"/>
                </a:lnTo>
                <a:lnTo>
                  <a:pt x="167095" y="297112"/>
                </a:lnTo>
                <a:lnTo>
                  <a:pt x="160781" y="240791"/>
                </a:lnTo>
                <a:close/>
              </a:path>
              <a:path w="2882900" h="410845">
                <a:moveTo>
                  <a:pt x="167095" y="297112"/>
                </a:moveTo>
                <a:lnTo>
                  <a:pt x="138683" y="300227"/>
                </a:lnTo>
                <a:lnTo>
                  <a:pt x="144779" y="357377"/>
                </a:lnTo>
                <a:lnTo>
                  <a:pt x="173499" y="354228"/>
                </a:lnTo>
                <a:lnTo>
                  <a:pt x="167095" y="297112"/>
                </a:lnTo>
                <a:close/>
              </a:path>
              <a:path w="2882900" h="410845">
                <a:moveTo>
                  <a:pt x="173499" y="354228"/>
                </a:moveTo>
                <a:lnTo>
                  <a:pt x="144779" y="357377"/>
                </a:lnTo>
                <a:lnTo>
                  <a:pt x="173852" y="357377"/>
                </a:lnTo>
                <a:lnTo>
                  <a:pt x="173499" y="354228"/>
                </a:lnTo>
                <a:close/>
              </a:path>
              <a:path w="2882900" h="410845">
                <a:moveTo>
                  <a:pt x="2876549" y="0"/>
                </a:moveTo>
                <a:lnTo>
                  <a:pt x="167095" y="297112"/>
                </a:lnTo>
                <a:lnTo>
                  <a:pt x="173499" y="354228"/>
                </a:lnTo>
                <a:lnTo>
                  <a:pt x="2882645" y="57149"/>
                </a:lnTo>
                <a:lnTo>
                  <a:pt x="2876549" y="0"/>
                </a:lnTo>
                <a:close/>
              </a:path>
            </a:pathLst>
          </a:custGeom>
          <a:solidFill>
            <a:srgbClr val="FF0000"/>
          </a:solidFill>
        </p:spPr>
        <p:txBody>
          <a:bodyPr wrap="square" lIns="0" tIns="0" rIns="0" bIns="0" rtlCol="0">
            <a:spAutoFit/>
          </a:bodyPr>
          <a:lstStyle/>
          <a:p>
            <a:endParaRPr/>
          </a:p>
        </p:txBody>
      </p:sp>
      <p:sp>
        <p:nvSpPr>
          <p:cNvPr id="40" name="object 40"/>
          <p:cNvSpPr/>
          <p:nvPr/>
        </p:nvSpPr>
        <p:spPr>
          <a:xfrm>
            <a:off x="3311651" y="4615434"/>
            <a:ext cx="1937385" cy="237490"/>
          </a:xfrm>
          <a:custGeom>
            <a:avLst/>
            <a:gdLst/>
            <a:ahLst/>
            <a:cxnLst/>
            <a:rect l="l" t="t" r="r" b="b"/>
            <a:pathLst>
              <a:path w="1937385" h="237489">
                <a:moveTo>
                  <a:pt x="165353" y="65531"/>
                </a:moveTo>
                <a:lnTo>
                  <a:pt x="0" y="163067"/>
                </a:lnTo>
                <a:lnTo>
                  <a:pt x="177545" y="236981"/>
                </a:lnTo>
                <a:lnTo>
                  <a:pt x="173644" y="182117"/>
                </a:lnTo>
                <a:lnTo>
                  <a:pt x="144779" y="182117"/>
                </a:lnTo>
                <a:lnTo>
                  <a:pt x="140969" y="124967"/>
                </a:lnTo>
                <a:lnTo>
                  <a:pt x="169439" y="122982"/>
                </a:lnTo>
                <a:lnTo>
                  <a:pt x="165353" y="65531"/>
                </a:lnTo>
                <a:close/>
              </a:path>
              <a:path w="1937385" h="237489">
                <a:moveTo>
                  <a:pt x="169439" y="122982"/>
                </a:moveTo>
                <a:lnTo>
                  <a:pt x="140969" y="124967"/>
                </a:lnTo>
                <a:lnTo>
                  <a:pt x="144779" y="182117"/>
                </a:lnTo>
                <a:lnTo>
                  <a:pt x="173502" y="180115"/>
                </a:lnTo>
                <a:lnTo>
                  <a:pt x="169439" y="122982"/>
                </a:lnTo>
                <a:close/>
              </a:path>
              <a:path w="1937385" h="237489">
                <a:moveTo>
                  <a:pt x="173502" y="180115"/>
                </a:moveTo>
                <a:lnTo>
                  <a:pt x="144779" y="182117"/>
                </a:lnTo>
                <a:lnTo>
                  <a:pt x="173644" y="182117"/>
                </a:lnTo>
                <a:lnTo>
                  <a:pt x="173502" y="180115"/>
                </a:lnTo>
                <a:close/>
              </a:path>
              <a:path w="1937385" h="237489">
                <a:moveTo>
                  <a:pt x="1933193" y="0"/>
                </a:moveTo>
                <a:lnTo>
                  <a:pt x="169439" y="122982"/>
                </a:lnTo>
                <a:lnTo>
                  <a:pt x="173502" y="180115"/>
                </a:lnTo>
                <a:lnTo>
                  <a:pt x="1937003" y="57149"/>
                </a:lnTo>
                <a:lnTo>
                  <a:pt x="1933193" y="0"/>
                </a:lnTo>
                <a:close/>
              </a:path>
            </a:pathLst>
          </a:custGeom>
          <a:solidFill>
            <a:srgbClr val="FF0000"/>
          </a:solidFill>
        </p:spPr>
        <p:txBody>
          <a:bodyPr wrap="square" lIns="0" tIns="0" rIns="0" bIns="0" rtlCol="0">
            <a:spAutoFit/>
          </a:bodyPr>
          <a:lstStyle/>
          <a:p>
            <a:endParaRPr/>
          </a:p>
        </p:txBody>
      </p:sp>
      <p:sp>
        <p:nvSpPr>
          <p:cNvPr id="41" name="object 41"/>
          <p:cNvSpPr/>
          <p:nvPr/>
        </p:nvSpPr>
        <p:spPr>
          <a:xfrm>
            <a:off x="2411729" y="3669029"/>
            <a:ext cx="2837180" cy="284480"/>
          </a:xfrm>
          <a:custGeom>
            <a:avLst/>
            <a:gdLst/>
            <a:ahLst/>
            <a:cxnLst/>
            <a:rect l="l" t="t" r="r" b="b"/>
            <a:pathLst>
              <a:path w="2837179" h="284479">
                <a:moveTo>
                  <a:pt x="173006" y="56669"/>
                </a:moveTo>
                <a:lnTo>
                  <a:pt x="169196" y="113819"/>
                </a:lnTo>
                <a:lnTo>
                  <a:pt x="2833115" y="284225"/>
                </a:lnTo>
                <a:lnTo>
                  <a:pt x="2836925" y="227075"/>
                </a:lnTo>
                <a:lnTo>
                  <a:pt x="173006" y="56669"/>
                </a:lnTo>
                <a:close/>
              </a:path>
              <a:path w="2837179" h="284479">
                <a:moveTo>
                  <a:pt x="176783" y="0"/>
                </a:moveTo>
                <a:lnTo>
                  <a:pt x="0" y="74675"/>
                </a:lnTo>
                <a:lnTo>
                  <a:pt x="165353" y="171449"/>
                </a:lnTo>
                <a:lnTo>
                  <a:pt x="169196" y="113819"/>
                </a:lnTo>
                <a:lnTo>
                  <a:pt x="140969" y="112013"/>
                </a:lnTo>
                <a:lnTo>
                  <a:pt x="144779" y="54863"/>
                </a:lnTo>
                <a:lnTo>
                  <a:pt x="173126" y="54863"/>
                </a:lnTo>
                <a:lnTo>
                  <a:pt x="176783" y="0"/>
                </a:lnTo>
                <a:close/>
              </a:path>
              <a:path w="2837179" h="284479">
                <a:moveTo>
                  <a:pt x="144779" y="54863"/>
                </a:moveTo>
                <a:lnTo>
                  <a:pt x="140969" y="112013"/>
                </a:lnTo>
                <a:lnTo>
                  <a:pt x="169196" y="113819"/>
                </a:lnTo>
                <a:lnTo>
                  <a:pt x="173006" y="56669"/>
                </a:lnTo>
                <a:lnTo>
                  <a:pt x="144779" y="54863"/>
                </a:lnTo>
                <a:close/>
              </a:path>
              <a:path w="2837179" h="284479">
                <a:moveTo>
                  <a:pt x="173126" y="54863"/>
                </a:moveTo>
                <a:lnTo>
                  <a:pt x="144779" y="54863"/>
                </a:lnTo>
                <a:lnTo>
                  <a:pt x="173006" y="56669"/>
                </a:lnTo>
                <a:lnTo>
                  <a:pt x="173126" y="54863"/>
                </a:lnTo>
                <a:close/>
              </a:path>
            </a:pathLst>
          </a:custGeom>
          <a:solidFill>
            <a:srgbClr val="FF0000"/>
          </a:solidFill>
        </p:spPr>
        <p:txBody>
          <a:bodyPr wrap="square" lIns="0" tIns="0" rIns="0" bIns="0" rtlCol="0">
            <a:spAutoFit/>
          </a:bodyPr>
          <a:lstStyle/>
          <a:p>
            <a:endParaRPr/>
          </a:p>
        </p:txBody>
      </p:sp>
      <p:graphicFrame>
        <p:nvGraphicFramePr>
          <p:cNvPr id="6" name="object 6"/>
          <p:cNvGraphicFramePr>
            <a:graphicFrameLocks noGrp="1"/>
          </p:cNvGraphicFramePr>
          <p:nvPr/>
        </p:nvGraphicFramePr>
        <p:xfrm>
          <a:off x="307975" y="1801763"/>
          <a:ext cx="8528819" cy="1219418"/>
        </p:xfrm>
        <a:graphic>
          <a:graphicData uri="http://schemas.openxmlformats.org/drawingml/2006/table">
            <a:tbl>
              <a:tblPr firstRow="1" bandRow="1">
                <a:tableStyleId>{2D5ABB26-0587-4C30-8999-92F81FD0307C}</a:tableStyleId>
              </a:tblPr>
              <a:tblGrid>
                <a:gridCol w="2010019"/>
                <a:gridCol w="2383862"/>
                <a:gridCol w="3077237"/>
                <a:gridCol w="1057701"/>
              </a:tblGrid>
              <a:tr h="426938">
                <a:tc>
                  <a:txBody>
                    <a:bodyPr/>
                    <a:lstStyle/>
                    <a:p>
                      <a:pPr marL="34925">
                        <a:lnSpc>
                          <a:spcPct val="100000"/>
                        </a:lnSpc>
                        <a:tabLst>
                          <a:tab pos="1075055" algn="l"/>
                        </a:tabLst>
                      </a:pPr>
                      <a:r>
                        <a:rPr sz="2600" spc="-5" dirty="0">
                          <a:latin typeface="Comic Sans MS"/>
                          <a:cs typeface="Comic Sans MS"/>
                        </a:rPr>
                        <a:t>Est</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tipo</a:t>
                      </a:r>
                      <a:endParaRPr sz="2600">
                        <a:latin typeface="Comic Sans MS"/>
                        <a:cs typeface="Comic Sans MS"/>
                      </a:endParaRPr>
                    </a:p>
                  </a:txBody>
                  <a:tcPr marL="0" marR="0" marT="0" marB="0"/>
                </a:tc>
                <a:tc>
                  <a:txBody>
                    <a:bodyPr/>
                    <a:lstStyle/>
                    <a:p>
                      <a:pPr>
                        <a:lnSpc>
                          <a:spcPct val="100000"/>
                        </a:lnSpc>
                        <a:tabLst>
                          <a:tab pos="710565" algn="l"/>
                        </a:tabLst>
                      </a:pP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relevador</a:t>
                      </a:r>
                      <a:endParaRPr sz="2600">
                        <a:latin typeface="Comic Sans MS"/>
                        <a:cs typeface="Comic Sans MS"/>
                      </a:endParaRPr>
                    </a:p>
                  </a:txBody>
                  <a:tcPr marL="0" marR="0" marT="0" marB="0"/>
                </a:tc>
                <a:tc>
                  <a:txBody>
                    <a:bodyPr/>
                    <a:lstStyle/>
                    <a:p>
                      <a:pPr marL="127000">
                        <a:lnSpc>
                          <a:spcPct val="100000"/>
                        </a:lnSpc>
                        <a:tabLst>
                          <a:tab pos="805180" algn="l"/>
                          <a:tab pos="1486535" algn="l"/>
                        </a:tabLst>
                      </a:pP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relevador</a:t>
                      </a:r>
                      <a:endParaRPr sz="2600">
                        <a:latin typeface="Comic Sans MS"/>
                        <a:cs typeface="Comic Sans MS"/>
                      </a:endParaRPr>
                    </a:p>
                  </a:txBody>
                  <a:tcPr marL="0" marR="0" marT="0" marB="0"/>
                </a:tc>
                <a:tc>
                  <a:txBody>
                    <a:bodyPr/>
                    <a:lstStyle/>
                    <a:p>
                      <a:pPr marL="211454">
                        <a:lnSpc>
                          <a:spcPct val="100000"/>
                        </a:lnSpc>
                      </a:pPr>
                      <a:r>
                        <a:rPr sz="2600" b="1" spc="5" dirty="0">
                          <a:latin typeface="Comic Sans MS"/>
                          <a:cs typeface="Comic Sans MS"/>
                        </a:rPr>
                        <a:t>MHO</a:t>
                      </a:r>
                      <a:endParaRPr sz="2600">
                        <a:latin typeface="Comic Sans MS"/>
                        <a:cs typeface="Comic Sans MS"/>
                      </a:endParaRPr>
                    </a:p>
                  </a:txBody>
                  <a:tcPr marL="0" marR="0" marT="0" marB="0"/>
                </a:tc>
              </a:tr>
              <a:tr h="426938">
                <a:tc>
                  <a:txBody>
                    <a:bodyPr/>
                    <a:lstStyle/>
                    <a:p>
                      <a:pPr marL="34925">
                        <a:lnSpc>
                          <a:spcPct val="100000"/>
                        </a:lnSpc>
                      </a:pPr>
                      <a:r>
                        <a:rPr sz="2600" spc="-5" dirty="0">
                          <a:latin typeface="Comic Sans MS"/>
                          <a:cs typeface="Comic Sans MS"/>
                        </a:rPr>
                        <a:t>convencional,</a:t>
                      </a:r>
                      <a:endParaRPr sz="2600">
                        <a:latin typeface="Comic Sans MS"/>
                        <a:cs typeface="Comic Sans MS"/>
                      </a:endParaRPr>
                    </a:p>
                  </a:txBody>
                  <a:tcPr marL="0" marR="0" marT="0" marB="0"/>
                </a:tc>
                <a:tc>
                  <a:txBody>
                    <a:bodyPr/>
                    <a:lstStyle/>
                    <a:p>
                      <a:pPr marL="247650">
                        <a:lnSpc>
                          <a:spcPct val="100000"/>
                        </a:lnSpc>
                        <a:tabLst>
                          <a:tab pos="997585" algn="l"/>
                          <a:tab pos="1490980" algn="l"/>
                        </a:tabLst>
                      </a:pP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unica</a:t>
                      </a:r>
                      <a:endParaRPr sz="2600">
                        <a:latin typeface="Comic Sans MS"/>
                        <a:cs typeface="Comic Sans MS"/>
                      </a:endParaRPr>
                    </a:p>
                  </a:txBody>
                  <a:tcPr marL="0" marR="0" marT="0" marB="0"/>
                </a:tc>
                <a:tc>
                  <a:txBody>
                    <a:bodyPr/>
                    <a:lstStyle/>
                    <a:p>
                      <a:pPr marL="117475">
                        <a:lnSpc>
                          <a:spcPct val="100000"/>
                        </a:lnSpc>
                        <a:tabLst>
                          <a:tab pos="1929130" algn="l"/>
                          <a:tab pos="2687955" algn="l"/>
                        </a:tabLst>
                      </a:pPr>
                      <a:r>
                        <a:rPr sz="2600" spc="-10" dirty="0">
                          <a:latin typeface="Comic Sans MS"/>
                          <a:cs typeface="Comic Sans MS"/>
                        </a:rPr>
                        <a:t>d</a:t>
                      </a:r>
                      <a:r>
                        <a:rPr sz="2600" spc="-5" dirty="0">
                          <a:latin typeface="Comic Sans MS"/>
                          <a:cs typeface="Comic Sans MS"/>
                        </a:rPr>
                        <a:t>iferenci</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el</a:t>
                      </a:r>
                      <a:endParaRPr sz="2600">
                        <a:latin typeface="Comic Sans MS"/>
                        <a:cs typeface="Comic Sans MS"/>
                      </a:endParaRPr>
                    </a:p>
                  </a:txBody>
                  <a:tcPr marL="0" marR="0" marT="0" marB="0"/>
                </a:tc>
                <a:tc>
                  <a:txBody>
                    <a:bodyPr/>
                    <a:lstStyle/>
                    <a:p>
                      <a:pPr marL="117475">
                        <a:lnSpc>
                          <a:spcPct val="100000"/>
                        </a:lnSpc>
                      </a:pPr>
                      <a:r>
                        <a:rPr sz="2600" spc="-5" dirty="0">
                          <a:latin typeface="Comic Sans MS"/>
                          <a:cs typeface="Comic Sans MS"/>
                        </a:rPr>
                        <a:t>puede</a:t>
                      </a:r>
                      <a:endParaRPr sz="2600">
                        <a:latin typeface="Comic Sans MS"/>
                        <a:cs typeface="Comic Sans MS"/>
                      </a:endParaRPr>
                    </a:p>
                  </a:txBody>
                  <a:tcPr marL="0" marR="0" marT="0" marB="0"/>
                </a:tc>
              </a:tr>
            </a:tbl>
          </a:graphicData>
        </a:graphic>
      </p:graphicFrame>
      <p:sp>
        <p:nvSpPr>
          <p:cNvPr id="3" name="2 Marcador de número de diapositiva"/>
          <p:cNvSpPr>
            <a:spLocks noGrp="1"/>
          </p:cNvSpPr>
          <p:nvPr>
            <p:ph type="sldNum" sz="quarter" idx="12"/>
          </p:nvPr>
        </p:nvSpPr>
        <p:spPr/>
        <p:txBody>
          <a:bodyPr/>
          <a:lstStyle/>
          <a:p>
            <a:fld id="{B6F15528-21DE-4FAA-801E-634DDDAF4B2B}" type="slidenum">
              <a:rPr lang="en-US" smtClean="0"/>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2965" cy="412115"/>
          </a:xfrm>
          <a:prstGeom prst="rect">
            <a:avLst/>
          </a:prstGeom>
        </p:spPr>
        <p:txBody>
          <a:bodyPr vert="horz" wrap="square" lIns="0" tIns="0" rIns="0" bIns="0" rtlCol="0">
            <a:spAutoFit/>
          </a:bodyPr>
          <a:lstStyle/>
          <a:p>
            <a:pPr marL="12700">
              <a:lnSpc>
                <a:spcPct val="100000"/>
              </a:lnSpc>
              <a:tabLst>
                <a:tab pos="556895" algn="l"/>
                <a:tab pos="2371725" algn="l"/>
                <a:tab pos="2939415" algn="l"/>
                <a:tab pos="4507230" algn="l"/>
                <a:tab pos="5927725" algn="l"/>
                <a:tab pos="6475095" algn="l"/>
              </a:tabLst>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protecció</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distanci</a:t>
            </a:r>
            <a:r>
              <a:rPr sz="2600" dirty="0">
                <a:latin typeface="Comic Sans MS"/>
                <a:cs typeface="Comic Sans MS"/>
              </a:rPr>
              <a:t>a</a:t>
            </a:r>
            <a:r>
              <a:rPr sz="2600" dirty="0">
                <a:latin typeface="Times New Roman"/>
                <a:cs typeface="Times New Roman"/>
              </a:rPr>
              <a:t>	</a:t>
            </a:r>
            <a:r>
              <a:rPr sz="2600" spc="-10" dirty="0">
                <a:latin typeface="Comic Sans MS"/>
                <a:cs typeface="Comic Sans MS"/>
              </a:rPr>
              <a:t>a</a:t>
            </a:r>
            <a:r>
              <a:rPr sz="2600" spc="-5" dirty="0">
                <a:latin typeface="Comic Sans MS"/>
                <a:cs typeface="Comic Sans MS"/>
              </a:rPr>
              <a:t>plicad</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generadores,</a:t>
            </a:r>
            <a:endParaRPr sz="2600">
              <a:latin typeface="Comic Sans MS"/>
              <a:cs typeface="Comic Sans MS"/>
            </a:endParaRPr>
          </a:p>
        </p:txBody>
      </p:sp>
      <p:sp>
        <p:nvSpPr>
          <p:cNvPr id="6" name="object 6"/>
          <p:cNvSpPr txBox="1"/>
          <p:nvPr/>
        </p:nvSpPr>
        <p:spPr>
          <a:xfrm>
            <a:off x="330200" y="1558651"/>
            <a:ext cx="1386840" cy="808355"/>
          </a:xfrm>
          <a:prstGeom prst="rect">
            <a:avLst/>
          </a:prstGeom>
        </p:spPr>
        <p:txBody>
          <a:bodyPr vert="horz" wrap="square" lIns="0" tIns="0" rIns="0" bIns="0" rtlCol="0">
            <a:spAutoFit/>
          </a:bodyPr>
          <a:lstStyle/>
          <a:p>
            <a:pPr marL="12700" marR="6350">
              <a:lnSpc>
                <a:spcPct val="100000"/>
              </a:lnSpc>
            </a:pPr>
            <a:r>
              <a:rPr sz="2600" spc="-5" dirty="0">
                <a:latin typeface="Comic Sans MS"/>
                <a:cs typeface="Comic Sans MS"/>
              </a:rPr>
              <a:t>funciona</a:t>
            </a:r>
            <a:r>
              <a:rPr sz="2600" spc="-5" dirty="0">
                <a:latin typeface="Times New Roman"/>
                <a:cs typeface="Times New Roman"/>
              </a:rPr>
              <a:t> </a:t>
            </a:r>
            <a:r>
              <a:rPr sz="2600" spc="-5" dirty="0">
                <a:latin typeface="Comic Sans MS"/>
                <a:cs typeface="Comic Sans MS"/>
              </a:rPr>
              <a:t>detectar</a:t>
            </a:r>
            <a:endParaRPr sz="2600">
              <a:latin typeface="Comic Sans MS"/>
              <a:cs typeface="Comic Sans MS"/>
            </a:endParaRPr>
          </a:p>
        </p:txBody>
      </p:sp>
      <p:sp>
        <p:nvSpPr>
          <p:cNvPr id="7" name="object 7"/>
          <p:cNvSpPr txBox="1"/>
          <p:nvPr/>
        </p:nvSpPr>
        <p:spPr>
          <a:xfrm>
            <a:off x="1904958" y="1558651"/>
            <a:ext cx="6076315" cy="808355"/>
          </a:xfrm>
          <a:prstGeom prst="rect">
            <a:avLst/>
          </a:prstGeom>
        </p:spPr>
        <p:txBody>
          <a:bodyPr vert="horz" wrap="square" lIns="0" tIns="0" rIns="0" bIns="0" rtlCol="0">
            <a:spAutoFit/>
          </a:bodyPr>
          <a:lstStyle/>
          <a:p>
            <a:pPr marL="12700" marR="6350" indent="30480">
              <a:lnSpc>
                <a:spcPct val="100000"/>
              </a:lnSpc>
              <a:tabLst>
                <a:tab pos="1071245" algn="l"/>
                <a:tab pos="1637030" algn="l"/>
                <a:tab pos="1966595" algn="l"/>
                <a:tab pos="2122170" algn="l"/>
                <a:tab pos="3509645" algn="l"/>
                <a:tab pos="3906520" algn="l"/>
                <a:tab pos="4246245" algn="l"/>
                <a:tab pos="4599940" algn="l"/>
                <a:tab pos="4971415" algn="l"/>
                <a:tab pos="5530850" algn="l"/>
              </a:tabLst>
            </a:pPr>
            <a:r>
              <a:rPr sz="2600" spc="-5" dirty="0">
                <a:latin typeface="Comic Sans MS"/>
                <a:cs typeface="Comic Sans MS"/>
              </a:rPr>
              <a:t>com</a:t>
            </a:r>
            <a:r>
              <a:rPr sz="2600" dirty="0">
                <a:latin typeface="Comic Sans MS"/>
                <a:cs typeface="Comic Sans MS"/>
              </a:rPr>
              <a:t>o</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proteccio</a:t>
            </a:r>
            <a:r>
              <a:rPr sz="2600" dirty="0">
                <a:latin typeface="Comic Sans MS"/>
                <a:cs typeface="Comic Sans MS"/>
              </a:rPr>
              <a:t>n</a:t>
            </a:r>
            <a:r>
              <a:rPr sz="260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respaldo</a:t>
            </a:r>
            <a:r>
              <a:rPr sz="2600" spc="-5"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au</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dirty="0">
                <a:latin typeface="Times New Roman"/>
                <a:cs typeface="Times New Roman"/>
              </a:rPr>
              <a:t>	</a:t>
            </a:r>
            <a:r>
              <a:rPr sz="2600" spc="-5" dirty="0">
                <a:latin typeface="Comic Sans MS"/>
                <a:cs typeface="Comic Sans MS"/>
              </a:rPr>
              <a:t>han</a:t>
            </a:r>
            <a:endParaRPr sz="2600">
              <a:latin typeface="Comic Sans MS"/>
              <a:cs typeface="Comic Sans MS"/>
            </a:endParaRPr>
          </a:p>
        </p:txBody>
      </p:sp>
      <p:sp>
        <p:nvSpPr>
          <p:cNvPr id="8" name="object 8"/>
          <p:cNvSpPr txBox="1"/>
          <p:nvPr/>
        </p:nvSpPr>
        <p:spPr>
          <a:xfrm>
            <a:off x="8113073" y="1558651"/>
            <a:ext cx="700405" cy="808355"/>
          </a:xfrm>
          <a:prstGeom prst="rect">
            <a:avLst/>
          </a:prstGeom>
        </p:spPr>
        <p:txBody>
          <a:bodyPr vert="horz" wrap="square" lIns="0" tIns="0" rIns="0" bIns="0" rtlCol="0">
            <a:spAutoFit/>
          </a:bodyPr>
          <a:lstStyle/>
          <a:p>
            <a:pPr marL="66675" marR="6350" indent="-54610">
              <a:lnSpc>
                <a:spcPct val="100000"/>
              </a:lnSpc>
            </a:pPr>
            <a:r>
              <a:rPr sz="2600" spc="-5" dirty="0">
                <a:latin typeface="Comic Sans MS"/>
                <a:cs typeface="Comic Sans MS"/>
              </a:rPr>
              <a:t>para</a:t>
            </a:r>
            <a:r>
              <a:rPr sz="2600" spc="-5" dirty="0">
                <a:latin typeface="Times New Roman"/>
                <a:cs typeface="Times New Roman"/>
              </a:rPr>
              <a:t> </a:t>
            </a:r>
            <a:r>
              <a:rPr sz="2600" spc="-5" dirty="0">
                <a:latin typeface="Comic Sans MS"/>
                <a:cs typeface="Comic Sans MS"/>
              </a:rPr>
              <a:t>sido</a:t>
            </a:r>
            <a:endParaRPr sz="2600">
              <a:latin typeface="Comic Sans MS"/>
              <a:cs typeface="Comic Sans MS"/>
            </a:endParaRPr>
          </a:p>
        </p:txBody>
      </p:sp>
      <p:sp>
        <p:nvSpPr>
          <p:cNvPr id="9" name="object 9"/>
          <p:cNvSpPr txBox="1"/>
          <p:nvPr/>
        </p:nvSpPr>
        <p:spPr>
          <a:xfrm>
            <a:off x="330200" y="2350858"/>
            <a:ext cx="8484870" cy="4056379"/>
          </a:xfrm>
          <a:prstGeom prst="rect">
            <a:avLst/>
          </a:prstGeom>
        </p:spPr>
        <p:txBody>
          <a:bodyPr vert="horz" wrap="square" lIns="0" tIns="0" rIns="0" bIns="0" rtlCol="0">
            <a:spAutoFit/>
          </a:bodyPr>
          <a:lstStyle/>
          <a:p>
            <a:pPr marL="12700" marR="8255" algn="just">
              <a:lnSpc>
                <a:spcPct val="100000"/>
              </a:lnSpc>
            </a:pPr>
            <a:r>
              <a:rPr sz="2600" spc="-5" dirty="0">
                <a:latin typeface="Comic Sans MS"/>
                <a:cs typeface="Comic Sans MS"/>
              </a:rPr>
              <a:t>adecuadament</a:t>
            </a:r>
            <a:r>
              <a:rPr sz="2600" dirty="0">
                <a:latin typeface="Comic Sans MS"/>
                <a:cs typeface="Comic Sans MS"/>
              </a:rPr>
              <a:t>e</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aislada</a:t>
            </a:r>
            <a:r>
              <a:rPr sz="2600" dirty="0">
                <a:latin typeface="Comic Sans MS"/>
                <a:cs typeface="Comic Sans MS"/>
              </a:rPr>
              <a:t>s</a:t>
            </a:r>
            <a:r>
              <a:rPr sz="2600" dirty="0">
                <a:latin typeface="Times New Roman"/>
                <a:cs typeface="Times New Roman"/>
              </a:rPr>
              <a:t> </a:t>
            </a:r>
            <a:r>
              <a:rPr sz="2600" spc="265" dirty="0">
                <a:latin typeface="Times New Roman"/>
                <a:cs typeface="Times New Roman"/>
              </a:rPr>
              <a:t> </a:t>
            </a:r>
            <a:r>
              <a:rPr sz="2600" spc="-10" dirty="0">
                <a:latin typeface="Comic Sans MS"/>
                <a:cs typeface="Comic Sans MS"/>
              </a:rPr>
              <a:t>p</a:t>
            </a:r>
            <a:r>
              <a:rPr sz="2600" spc="-5" dirty="0">
                <a:latin typeface="Comic Sans MS"/>
                <a:cs typeface="Comic Sans MS"/>
              </a:rPr>
              <a:t>o</a:t>
            </a:r>
            <a:r>
              <a:rPr sz="2600" dirty="0">
                <a:latin typeface="Comic Sans MS"/>
                <a:cs typeface="Comic Sans MS"/>
              </a:rPr>
              <a:t>r</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260" dirty="0">
                <a:latin typeface="Times New Roman"/>
                <a:cs typeface="Times New Roman"/>
              </a:rPr>
              <a:t> </a:t>
            </a:r>
            <a:r>
              <a:rPr sz="2600" spc="-10" dirty="0">
                <a:latin typeface="Comic Sans MS"/>
                <a:cs typeface="Comic Sans MS"/>
              </a:rPr>
              <a:t>r</a:t>
            </a:r>
            <a:r>
              <a:rPr sz="2600" spc="-5" dirty="0">
                <a:latin typeface="Comic Sans MS"/>
                <a:cs typeface="Comic Sans MS"/>
              </a:rPr>
              <a:t>elé</a:t>
            </a:r>
            <a:r>
              <a:rPr sz="2600" dirty="0">
                <a:latin typeface="Comic Sans MS"/>
                <a:cs typeface="Comic Sans MS"/>
              </a:rPr>
              <a:t>s</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protección</a:t>
            </a:r>
            <a:r>
              <a:rPr sz="2600" spc="-5" dirty="0">
                <a:latin typeface="Times New Roman"/>
                <a:cs typeface="Times New Roman"/>
              </a:rPr>
              <a:t> </a:t>
            </a:r>
            <a:r>
              <a:rPr sz="2600" spc="-5" dirty="0">
                <a:latin typeface="Comic Sans MS"/>
                <a:cs typeface="Comic Sans MS"/>
              </a:rPr>
              <a:t>primaria</a:t>
            </a:r>
            <a:r>
              <a:rPr sz="2600" dirty="0">
                <a:latin typeface="Comic Sans MS"/>
                <a:cs typeface="Comic Sans MS"/>
              </a:rPr>
              <a:t>,</a:t>
            </a:r>
            <a:r>
              <a:rPr sz="2600" spc="105" dirty="0">
                <a:latin typeface="Times New Roman"/>
                <a:cs typeface="Times New Roman"/>
              </a:rPr>
              <a:t> </a:t>
            </a:r>
            <a:r>
              <a:rPr sz="2600" spc="-5" dirty="0">
                <a:latin typeface="Comic Sans MS"/>
                <a:cs typeface="Comic Sans MS"/>
              </a:rPr>
              <a:t>requiriend</a:t>
            </a:r>
            <a:r>
              <a:rPr sz="2600" dirty="0">
                <a:latin typeface="Comic Sans MS"/>
                <a:cs typeface="Comic Sans MS"/>
              </a:rPr>
              <a:t>o</a:t>
            </a:r>
            <a:r>
              <a:rPr sz="2600" spc="13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dispar</a:t>
            </a:r>
            <a:r>
              <a:rPr sz="2600" dirty="0">
                <a:latin typeface="Comic Sans MS"/>
                <a:cs typeface="Comic Sans MS"/>
              </a:rPr>
              <a:t>o</a:t>
            </a:r>
            <a:r>
              <a:rPr sz="2600" spc="11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generador.</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30" dirty="0">
                <a:latin typeface="Times New Roman"/>
                <a:cs typeface="Times New Roman"/>
              </a:rPr>
              <a:t> </a:t>
            </a:r>
            <a:r>
              <a:rPr sz="2600" spc="-5" dirty="0">
                <a:latin typeface="Comic Sans MS"/>
                <a:cs typeface="Comic Sans MS"/>
              </a:rPr>
              <a:t>protecció</a:t>
            </a:r>
            <a:r>
              <a:rPr sz="2600" dirty="0">
                <a:latin typeface="Comic Sans MS"/>
                <a:cs typeface="Comic Sans MS"/>
              </a:rPr>
              <a:t>n</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respald</a:t>
            </a:r>
            <a:r>
              <a:rPr sz="2600" dirty="0">
                <a:latin typeface="Comic Sans MS"/>
                <a:cs typeface="Comic Sans MS"/>
              </a:rPr>
              <a:t>o</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fas</a:t>
            </a:r>
            <a:r>
              <a:rPr sz="2600" dirty="0">
                <a:latin typeface="Comic Sans MS"/>
                <a:cs typeface="Comic Sans MS"/>
              </a:rPr>
              <a:t>e</a:t>
            </a:r>
            <a:r>
              <a:rPr sz="2600" dirty="0">
                <a:latin typeface="Times New Roman"/>
                <a:cs typeface="Times New Roman"/>
              </a:rPr>
              <a:t>  </a:t>
            </a:r>
            <a:r>
              <a:rPr sz="2600" spc="-13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proporciona</a:t>
            </a:r>
            <a:r>
              <a:rPr sz="2600" spc="-5" dirty="0">
                <a:latin typeface="Times New Roman"/>
                <a:cs typeface="Times New Roman"/>
              </a:rPr>
              <a:t> </a:t>
            </a:r>
            <a:r>
              <a:rPr sz="2600" spc="-5" dirty="0">
                <a:latin typeface="Comic Sans MS"/>
                <a:cs typeface="Comic Sans MS"/>
              </a:rPr>
              <a:t>normalment</a:t>
            </a:r>
            <a:r>
              <a:rPr sz="2600" dirty="0">
                <a:latin typeface="Comic Sans MS"/>
                <a:cs typeface="Comic Sans MS"/>
              </a:rPr>
              <a:t>e</a:t>
            </a:r>
            <a:r>
              <a:rPr sz="2600" dirty="0">
                <a:latin typeface="Times New Roman"/>
                <a:cs typeface="Times New Roman"/>
              </a:rPr>
              <a:t> </a:t>
            </a:r>
            <a:r>
              <a:rPr sz="2600" spc="-200" dirty="0">
                <a:latin typeface="Times New Roman"/>
                <a:cs typeface="Times New Roman"/>
              </a:rPr>
              <a:t> </a:t>
            </a:r>
            <a:r>
              <a:rPr sz="2600" spc="-10" dirty="0">
                <a:latin typeface="Comic Sans MS"/>
                <a:cs typeface="Comic Sans MS"/>
              </a:rPr>
              <a:t>p</a:t>
            </a:r>
            <a:r>
              <a:rPr sz="2600" spc="-5" dirty="0">
                <a:latin typeface="Comic Sans MS"/>
                <a:cs typeface="Comic Sans MS"/>
              </a:rPr>
              <a:t>o</a:t>
            </a:r>
            <a:r>
              <a:rPr sz="2600" dirty="0">
                <a:latin typeface="Comic Sans MS"/>
                <a:cs typeface="Comic Sans MS"/>
              </a:rPr>
              <a:t>r</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do</a:t>
            </a:r>
            <a:r>
              <a:rPr sz="2600" dirty="0">
                <a:latin typeface="Comic Sans MS"/>
                <a:cs typeface="Comic Sans MS"/>
              </a:rPr>
              <a:t>s</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tipo</a:t>
            </a:r>
            <a:r>
              <a:rPr sz="2600" dirty="0">
                <a:latin typeface="Comic Sans MS"/>
                <a:cs typeface="Comic Sans MS"/>
              </a:rPr>
              <a:t>s</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relés</a:t>
            </a:r>
            <a:r>
              <a:rPr sz="2600" dirty="0">
                <a:latin typeface="Comic Sans MS"/>
                <a:cs typeface="Comic Sans MS"/>
              </a:rPr>
              <a:t>:</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sobrecorrient</a:t>
            </a:r>
            <a:r>
              <a:rPr sz="2600" dirty="0">
                <a:latin typeface="Comic Sans MS"/>
                <a:cs typeface="Comic Sans MS"/>
              </a:rPr>
              <a:t>e</a:t>
            </a:r>
            <a:r>
              <a:rPr sz="2600" dirty="0">
                <a:latin typeface="Times New Roman"/>
                <a:cs typeface="Times New Roman"/>
              </a:rPr>
              <a:t> </a:t>
            </a:r>
            <a:r>
              <a:rPr sz="2600" spc="-229"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5" dirty="0">
                <a:latin typeface="Comic Sans MS"/>
                <a:cs typeface="Comic Sans MS"/>
              </a:rPr>
              <a:t>distancia.</a:t>
            </a:r>
            <a:endParaRPr sz="2600">
              <a:latin typeface="Comic Sans MS"/>
              <a:cs typeface="Comic Sans MS"/>
            </a:endParaRPr>
          </a:p>
          <a:p>
            <a:pPr marL="12700" marR="7620"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protecció</a:t>
            </a:r>
            <a:r>
              <a:rPr sz="2600" dirty="0">
                <a:latin typeface="Comic Sans MS"/>
                <a:cs typeface="Comic Sans MS"/>
              </a:rPr>
              <a:t>n</a:t>
            </a:r>
            <a:r>
              <a:rPr sz="2600" dirty="0">
                <a:latin typeface="Times New Roman"/>
                <a:cs typeface="Times New Roman"/>
              </a:rPr>
              <a:t> </a:t>
            </a:r>
            <a:r>
              <a:rPr sz="2600" spc="-3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05" dirty="0">
                <a:latin typeface="Times New Roman"/>
                <a:cs typeface="Times New Roman"/>
              </a:rPr>
              <a:t> </a:t>
            </a:r>
            <a:r>
              <a:rPr sz="2600" spc="-10" dirty="0">
                <a:latin typeface="Comic Sans MS"/>
                <a:cs typeface="Comic Sans MS"/>
              </a:rPr>
              <a:t>respald</a:t>
            </a:r>
            <a:r>
              <a:rPr sz="2600" dirty="0">
                <a:latin typeface="Comic Sans MS"/>
                <a:cs typeface="Comic Sans MS"/>
              </a:rPr>
              <a:t>o</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dirty="0">
                <a:latin typeface="Times New Roman"/>
                <a:cs typeface="Times New Roman"/>
              </a:rPr>
              <a:t> </a:t>
            </a:r>
            <a:r>
              <a:rPr sz="2600" spc="-29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fas</a:t>
            </a:r>
            <a:r>
              <a:rPr sz="2600" dirty="0">
                <a:latin typeface="Comic Sans MS"/>
                <a:cs typeface="Comic Sans MS"/>
              </a:rPr>
              <a:t>e</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también</a:t>
            </a:r>
            <a:r>
              <a:rPr sz="2600" spc="-5" dirty="0">
                <a:latin typeface="Times New Roman"/>
                <a:cs typeface="Times New Roman"/>
              </a:rPr>
              <a:t> </a:t>
            </a:r>
            <a:r>
              <a:rPr sz="2600" spc="-5" dirty="0">
                <a:latin typeface="Comic Sans MS"/>
                <a:cs typeface="Comic Sans MS"/>
              </a:rPr>
              <a:t>proporcion</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protecció</a:t>
            </a:r>
            <a:r>
              <a:rPr sz="2600" dirty="0">
                <a:latin typeface="Comic Sans MS"/>
                <a:cs typeface="Comic Sans MS"/>
              </a:rPr>
              <a:t>n</a:t>
            </a:r>
            <a:r>
              <a:rPr sz="2600" spc="13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dirty="0">
                <a:latin typeface="Comic Sans MS"/>
                <a:cs typeface="Comic Sans MS"/>
              </a:rPr>
              <a:t>r</a:t>
            </a:r>
            <a:r>
              <a:rPr sz="2600" spc="-5" dirty="0">
                <a:latin typeface="Comic Sans MS"/>
                <a:cs typeface="Comic Sans MS"/>
              </a:rPr>
              <a:t>espald</a:t>
            </a:r>
            <a:r>
              <a:rPr sz="2600" dirty="0">
                <a:latin typeface="Comic Sans MS"/>
                <a:cs typeface="Comic Sans MS"/>
              </a:rPr>
              <a:t>o</a:t>
            </a:r>
            <a:r>
              <a:rPr sz="2600" spc="120"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spc="114"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30" dirty="0">
                <a:latin typeface="Times New Roman"/>
                <a:cs typeface="Times New Roman"/>
              </a:rPr>
              <a:t> </a:t>
            </a:r>
            <a:r>
              <a:rPr sz="2600" spc="-5" dirty="0">
                <a:latin typeface="Comic Sans MS"/>
                <a:cs typeface="Comic Sans MS"/>
              </a:rPr>
              <a:t>transformado</a:t>
            </a:r>
            <a:r>
              <a:rPr sz="2600" dirty="0">
                <a:latin typeface="Comic Sans MS"/>
                <a:cs typeface="Comic Sans MS"/>
              </a:rPr>
              <a:t>r</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elevado</a:t>
            </a:r>
            <a:r>
              <a:rPr sz="2600" dirty="0">
                <a:latin typeface="Comic Sans MS"/>
                <a:cs typeface="Comic Sans MS"/>
              </a:rPr>
              <a:t>r</a:t>
            </a:r>
            <a:r>
              <a:rPr sz="2600" dirty="0">
                <a:latin typeface="Times New Roman"/>
                <a:cs typeface="Times New Roman"/>
              </a:rPr>
              <a:t> </a:t>
            </a:r>
            <a:r>
              <a:rPr sz="2600" spc="-145" dirty="0">
                <a:latin typeface="Times New Roman"/>
                <a:cs typeface="Times New Roman"/>
              </a:rPr>
              <a:t> </a:t>
            </a:r>
            <a:r>
              <a:rPr sz="2600" dirty="0">
                <a:latin typeface="Comic Sans MS"/>
                <a:cs typeface="Comic Sans MS"/>
              </a:rPr>
              <a:t>a</a:t>
            </a:r>
            <a:r>
              <a:rPr sz="2600" spc="-5" dirty="0">
                <a:latin typeface="Comic Sans MS"/>
                <a:cs typeface="Comic Sans MS"/>
              </a:rPr>
              <a:t>nte</a:t>
            </a:r>
            <a:r>
              <a:rPr sz="2600" dirty="0">
                <a:latin typeface="Comic Sans MS"/>
                <a:cs typeface="Comic Sans MS"/>
              </a:rPr>
              <a:t>s</a:t>
            </a:r>
            <a:r>
              <a:rPr sz="2600" dirty="0">
                <a:latin typeface="Times New Roman"/>
                <a:cs typeface="Times New Roman"/>
              </a:rPr>
              <a:t> </a:t>
            </a:r>
            <a:r>
              <a:rPr sz="2600" spc="-13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13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generador</a:t>
            </a:r>
            <a:r>
              <a:rPr sz="2600" spc="-5" dirty="0">
                <a:latin typeface="Times New Roman"/>
                <a:cs typeface="Times New Roman"/>
              </a:rPr>
              <a:t> </a:t>
            </a:r>
            <a:r>
              <a:rPr sz="2600" spc="-5" dirty="0">
                <a:latin typeface="Comic Sans MS"/>
                <a:cs typeface="Comic Sans MS"/>
              </a:rPr>
              <a:t>se</a:t>
            </a:r>
            <a:r>
              <a:rPr sz="2600" dirty="0">
                <a:latin typeface="Comic Sans MS"/>
                <a:cs typeface="Comic Sans MS"/>
              </a:rPr>
              <a:t>a</a:t>
            </a:r>
            <a:r>
              <a:rPr sz="2600" spc="110" dirty="0">
                <a:latin typeface="Times New Roman"/>
                <a:cs typeface="Times New Roman"/>
              </a:rPr>
              <a:t> </a:t>
            </a:r>
            <a:r>
              <a:rPr sz="2600" dirty="0">
                <a:latin typeface="Comic Sans MS"/>
                <a:cs typeface="Comic Sans MS"/>
              </a:rPr>
              <a:t>s</a:t>
            </a:r>
            <a:r>
              <a:rPr sz="2600" spc="-5" dirty="0">
                <a:latin typeface="Comic Sans MS"/>
                <a:cs typeface="Comic Sans MS"/>
              </a:rPr>
              <a:t>incronizad</a:t>
            </a:r>
            <a:r>
              <a:rPr sz="2600" dirty="0">
                <a:latin typeface="Comic Sans MS"/>
                <a:cs typeface="Comic Sans MS"/>
              </a:rPr>
              <a:t>o</a:t>
            </a:r>
            <a:r>
              <a:rPr sz="2600" spc="110" dirty="0">
                <a:latin typeface="Times New Roman"/>
                <a:cs typeface="Times New Roman"/>
              </a:rPr>
              <a:t> </a:t>
            </a:r>
            <a:r>
              <a:rPr sz="2600" dirty="0">
                <a:latin typeface="Comic Sans MS"/>
                <a:cs typeface="Comic Sans MS"/>
              </a:rPr>
              <a:t>al</a:t>
            </a:r>
            <a:r>
              <a:rPr sz="2600" spc="114" dirty="0">
                <a:latin typeface="Times New Roman"/>
                <a:cs typeface="Times New Roman"/>
              </a:rPr>
              <a:t> </a:t>
            </a:r>
            <a:r>
              <a:rPr sz="2600" dirty="0">
                <a:latin typeface="Comic Sans MS"/>
                <a:cs typeface="Comic Sans MS"/>
              </a:rPr>
              <a:t>s</a:t>
            </a:r>
            <a:r>
              <a:rPr sz="2600" spc="-5" dirty="0">
                <a:latin typeface="Comic Sans MS"/>
                <a:cs typeface="Comic Sans MS"/>
              </a:rPr>
              <a:t>istema.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1133856"/>
            <a:ext cx="8642350" cy="3564000"/>
          </a:xfrm>
          <a:custGeom>
            <a:avLst/>
            <a:gdLst/>
            <a:ahLst/>
            <a:cxnLst/>
            <a:rect l="l" t="t" r="r" b="b"/>
            <a:pathLst>
              <a:path w="8642350" h="2847975">
                <a:moveTo>
                  <a:pt x="0" y="2847593"/>
                </a:moveTo>
                <a:lnTo>
                  <a:pt x="8641841" y="2847593"/>
                </a:lnTo>
                <a:lnTo>
                  <a:pt x="8641841" y="0"/>
                </a:lnTo>
                <a:lnTo>
                  <a:pt x="0" y="0"/>
                </a:lnTo>
                <a:lnTo>
                  <a:pt x="0" y="2847593"/>
                </a:lnTo>
                <a:close/>
              </a:path>
            </a:pathLst>
          </a:custGeom>
          <a:solidFill>
            <a:srgbClr val="FFCC00"/>
          </a:solidFill>
        </p:spPr>
        <p:txBody>
          <a:bodyPr wrap="square" lIns="0" tIns="0" rIns="0" bIns="0" rtlCol="0">
            <a:spAutoFit/>
          </a:bodyPr>
          <a:lstStyle/>
          <a:p>
            <a:endParaRPr/>
          </a:p>
        </p:txBody>
      </p:sp>
      <p:sp>
        <p:nvSpPr>
          <p:cNvPr id="7" name="object 7"/>
          <p:cNvSpPr txBox="1">
            <a:spLocks noGrp="1"/>
          </p:cNvSpPr>
          <p:nvPr>
            <p:ph idx="1"/>
          </p:nvPr>
        </p:nvSpPr>
        <p:spPr>
          <a:xfrm>
            <a:off x="457200" y="1600200"/>
            <a:ext cx="7467600" cy="2946961"/>
          </a:xfrm>
          <a:prstGeom prst="rect">
            <a:avLst/>
          </a:prstGeom>
        </p:spPr>
        <p:txBody>
          <a:bodyPr vert="horz" wrap="square" lIns="0" tIns="0" rIns="0" bIns="0" rtlCol="0">
            <a:spAutoFit/>
          </a:bodyPr>
          <a:lstStyle/>
          <a:p>
            <a:pPr marL="12700">
              <a:lnSpc>
                <a:spcPct val="100000"/>
              </a:lnSpc>
              <a:tabLst>
                <a:tab pos="913130" algn="l"/>
              </a:tabLst>
            </a:pPr>
            <a:r>
              <a:rPr b="1" spc="-15" dirty="0">
                <a:latin typeface="Comic Sans MS"/>
                <a:cs typeface="Comic Sans MS"/>
              </a:rPr>
              <a:t>Zona</a:t>
            </a:r>
            <a:r>
              <a:rPr b="1" spc="-15" dirty="0">
                <a:latin typeface="Times New Roman"/>
                <a:cs typeface="Times New Roman"/>
              </a:rPr>
              <a:t>	</a:t>
            </a:r>
            <a:r>
              <a:rPr b="1" spc="-20" dirty="0">
                <a:latin typeface="Comic Sans MS"/>
                <a:cs typeface="Comic Sans MS"/>
              </a:rPr>
              <a:t>1</a:t>
            </a:r>
            <a:r>
              <a:rPr b="1" spc="125" dirty="0">
                <a:latin typeface="Times New Roman"/>
                <a:cs typeface="Times New Roman"/>
              </a:rPr>
              <a:t> </a:t>
            </a:r>
            <a:r>
              <a:rPr dirty="0"/>
              <a:t>=</a:t>
            </a:r>
            <a:r>
              <a:rPr spc="114" dirty="0">
                <a:latin typeface="Times New Roman"/>
                <a:cs typeface="Times New Roman"/>
              </a:rPr>
              <a:t> </a:t>
            </a:r>
            <a:r>
              <a:rPr spc="-5" dirty="0"/>
              <a:t>E</a:t>
            </a:r>
            <a:r>
              <a:rPr dirty="0"/>
              <a:t>l</a:t>
            </a:r>
            <a:r>
              <a:rPr spc="130" dirty="0">
                <a:latin typeface="Times New Roman"/>
                <a:cs typeface="Times New Roman"/>
              </a:rPr>
              <a:t> </a:t>
            </a:r>
            <a:r>
              <a:rPr spc="-5" dirty="0"/>
              <a:t>meno</a:t>
            </a:r>
            <a:r>
              <a:rPr dirty="0"/>
              <a:t>r</a:t>
            </a:r>
            <a:r>
              <a:rPr spc="130" dirty="0">
                <a:latin typeface="Times New Roman"/>
                <a:cs typeface="Times New Roman"/>
              </a:rPr>
              <a:t> </a:t>
            </a:r>
            <a:r>
              <a:rPr spc="-5" dirty="0"/>
              <a:t>d</a:t>
            </a:r>
            <a:r>
              <a:rPr dirty="0"/>
              <a:t>e</a:t>
            </a:r>
            <a:r>
              <a:rPr spc="120" dirty="0">
                <a:latin typeface="Times New Roman"/>
                <a:cs typeface="Times New Roman"/>
              </a:rPr>
              <a:t> </a:t>
            </a:r>
            <a:r>
              <a:rPr spc="-5" dirty="0"/>
              <a:t>lo</a:t>
            </a:r>
            <a:r>
              <a:rPr dirty="0"/>
              <a:t>s</a:t>
            </a:r>
            <a:r>
              <a:rPr spc="114" dirty="0">
                <a:latin typeface="Times New Roman"/>
                <a:cs typeface="Times New Roman"/>
              </a:rPr>
              <a:t> </a:t>
            </a:r>
            <a:r>
              <a:rPr dirty="0"/>
              <a:t>s</a:t>
            </a:r>
            <a:r>
              <a:rPr spc="-5" dirty="0"/>
              <a:t>iguiente</a:t>
            </a:r>
            <a:r>
              <a:rPr dirty="0"/>
              <a:t>s</a:t>
            </a:r>
            <a:r>
              <a:rPr spc="120" dirty="0">
                <a:latin typeface="Times New Roman"/>
                <a:cs typeface="Times New Roman"/>
              </a:rPr>
              <a:t> </a:t>
            </a:r>
            <a:r>
              <a:rPr dirty="0"/>
              <a:t>2</a:t>
            </a:r>
            <a:r>
              <a:rPr spc="120" dirty="0">
                <a:latin typeface="Times New Roman"/>
                <a:cs typeface="Times New Roman"/>
              </a:rPr>
              <a:t> </a:t>
            </a:r>
            <a:r>
              <a:rPr spc="-5" dirty="0"/>
              <a:t>criteros:</a:t>
            </a:r>
          </a:p>
          <a:p>
            <a:pPr marL="12700">
              <a:lnSpc>
                <a:spcPct val="100000"/>
              </a:lnSpc>
              <a:spcBef>
                <a:spcPts val="1870"/>
              </a:spcBef>
              <a:buFont typeface="Comic Sans MS"/>
              <a:buAutoNum type="arabicPeriod"/>
              <a:tabLst>
                <a:tab pos="441325" algn="l"/>
              </a:tabLst>
            </a:pPr>
            <a:r>
              <a:rPr spc="-5" dirty="0"/>
              <a:t>120</a:t>
            </a:r>
            <a:r>
              <a:rPr dirty="0"/>
              <a:t>%</a:t>
            </a:r>
            <a:r>
              <a:rPr spc="130" dirty="0">
                <a:latin typeface="Times New Roman"/>
                <a:cs typeface="Times New Roman"/>
              </a:rPr>
              <a:t> </a:t>
            </a:r>
            <a:r>
              <a:rPr spc="-5" dirty="0"/>
              <a:t>de</a:t>
            </a:r>
            <a:r>
              <a:rPr dirty="0"/>
              <a:t>l</a:t>
            </a:r>
            <a:r>
              <a:rPr spc="130" dirty="0">
                <a:latin typeface="Times New Roman"/>
                <a:cs typeface="Times New Roman"/>
              </a:rPr>
              <a:t> </a:t>
            </a:r>
            <a:r>
              <a:rPr spc="-5" dirty="0"/>
              <a:t>transformado</a:t>
            </a:r>
            <a:r>
              <a:rPr dirty="0"/>
              <a:t>r</a:t>
            </a:r>
            <a:r>
              <a:rPr spc="114" dirty="0">
                <a:latin typeface="Times New Roman"/>
                <a:cs typeface="Times New Roman"/>
              </a:rPr>
              <a:t> </a:t>
            </a:r>
            <a:r>
              <a:rPr spc="-5" dirty="0"/>
              <a:t>d</a:t>
            </a:r>
            <a:r>
              <a:rPr dirty="0"/>
              <a:t>e</a:t>
            </a:r>
            <a:r>
              <a:rPr spc="125" dirty="0">
                <a:latin typeface="Times New Roman"/>
                <a:cs typeface="Times New Roman"/>
              </a:rPr>
              <a:t> </a:t>
            </a:r>
            <a:r>
              <a:rPr spc="-5" dirty="0"/>
              <a:t>Unidad.</a:t>
            </a:r>
          </a:p>
          <a:p>
            <a:pPr marL="12700" marR="6350">
              <a:lnSpc>
                <a:spcPct val="100000"/>
              </a:lnSpc>
              <a:spcBef>
                <a:spcPts val="1870"/>
              </a:spcBef>
              <a:buFont typeface="Comic Sans MS"/>
              <a:buAutoNum type="arabicPeriod"/>
              <a:tabLst>
                <a:tab pos="467359" algn="l"/>
                <a:tab pos="1310640" algn="l"/>
                <a:tab pos="1946910" algn="l"/>
                <a:tab pos="3238500" algn="l"/>
                <a:tab pos="3783965" algn="l"/>
                <a:tab pos="4213225" algn="l"/>
                <a:tab pos="5076825" algn="l"/>
                <a:tab pos="5394960" algn="l"/>
                <a:tab pos="6030595" algn="l"/>
                <a:tab pos="7665720" algn="l"/>
                <a:tab pos="8210550" algn="l"/>
              </a:tabLst>
            </a:pPr>
            <a:r>
              <a:rPr spc="-5" dirty="0"/>
              <a:t>80</a:t>
            </a:r>
            <a:r>
              <a:rPr dirty="0"/>
              <a:t>%</a:t>
            </a:r>
            <a:r>
              <a:rPr dirty="0">
                <a:latin typeface="Times New Roman"/>
                <a:cs typeface="Times New Roman"/>
              </a:rPr>
              <a:t>	</a:t>
            </a:r>
            <a:r>
              <a:rPr spc="-5" dirty="0"/>
              <a:t>de</a:t>
            </a:r>
            <a:r>
              <a:rPr dirty="0"/>
              <a:t>l</a:t>
            </a:r>
            <a:r>
              <a:rPr dirty="0">
                <a:latin typeface="Times New Roman"/>
                <a:cs typeface="Times New Roman"/>
              </a:rPr>
              <a:t>	</a:t>
            </a:r>
            <a:r>
              <a:rPr dirty="0"/>
              <a:t>a</a:t>
            </a:r>
            <a:r>
              <a:rPr spc="-5" dirty="0"/>
              <a:t>lcanc</a:t>
            </a:r>
            <a:r>
              <a:rPr dirty="0"/>
              <a:t>e</a:t>
            </a:r>
            <a:r>
              <a:rPr dirty="0">
                <a:latin typeface="Times New Roman"/>
                <a:cs typeface="Times New Roman"/>
              </a:rPr>
              <a:t>	</a:t>
            </a:r>
            <a:r>
              <a:rPr spc="-5" dirty="0"/>
              <a:t>d</a:t>
            </a:r>
            <a:r>
              <a:rPr dirty="0"/>
              <a:t>e</a:t>
            </a:r>
            <a:r>
              <a:rPr dirty="0">
                <a:latin typeface="Times New Roman"/>
                <a:cs typeface="Times New Roman"/>
              </a:rPr>
              <a:t>	</a:t>
            </a:r>
            <a:r>
              <a:rPr spc="-5" dirty="0"/>
              <a:t>l</a:t>
            </a:r>
            <a:r>
              <a:rPr dirty="0"/>
              <a:t>a</a:t>
            </a:r>
            <a:r>
              <a:rPr dirty="0">
                <a:latin typeface="Times New Roman"/>
                <a:cs typeface="Times New Roman"/>
              </a:rPr>
              <a:t>	</a:t>
            </a:r>
            <a:r>
              <a:rPr spc="-5" dirty="0"/>
              <a:t>zon</a:t>
            </a:r>
            <a:r>
              <a:rPr dirty="0"/>
              <a:t>a</a:t>
            </a:r>
            <a:r>
              <a:rPr dirty="0">
                <a:latin typeface="Times New Roman"/>
                <a:cs typeface="Times New Roman"/>
              </a:rPr>
              <a:t>	</a:t>
            </a:r>
            <a:r>
              <a:rPr dirty="0"/>
              <a:t>1</a:t>
            </a:r>
            <a:r>
              <a:rPr dirty="0">
                <a:latin typeface="Times New Roman"/>
                <a:cs typeface="Times New Roman"/>
              </a:rPr>
              <a:t>	</a:t>
            </a:r>
            <a:r>
              <a:rPr spc="-10" dirty="0"/>
              <a:t>d</a:t>
            </a:r>
            <a:r>
              <a:rPr spc="-5" dirty="0"/>
              <a:t>e</a:t>
            </a:r>
            <a:r>
              <a:rPr dirty="0"/>
              <a:t>l</a:t>
            </a:r>
            <a:r>
              <a:rPr dirty="0">
                <a:latin typeface="Times New Roman"/>
                <a:cs typeface="Times New Roman"/>
              </a:rPr>
              <a:t>	</a:t>
            </a:r>
            <a:r>
              <a:rPr spc="-5" dirty="0"/>
              <a:t>relevado</a:t>
            </a:r>
            <a:r>
              <a:rPr dirty="0"/>
              <a:t>r</a:t>
            </a:r>
            <a:r>
              <a:rPr dirty="0">
                <a:latin typeface="Times New Roman"/>
                <a:cs typeface="Times New Roman"/>
              </a:rPr>
              <a:t>	</a:t>
            </a:r>
            <a:r>
              <a:rPr spc="-10" dirty="0"/>
              <a:t>d</a:t>
            </a:r>
            <a:r>
              <a:rPr dirty="0"/>
              <a:t>e</a:t>
            </a:r>
            <a:r>
              <a:rPr dirty="0">
                <a:latin typeface="Times New Roman"/>
                <a:cs typeface="Times New Roman"/>
              </a:rPr>
              <a:t>	</a:t>
            </a:r>
            <a:r>
              <a:rPr dirty="0"/>
              <a:t>la</a:t>
            </a:r>
            <a:r>
              <a:rPr dirty="0">
                <a:latin typeface="Times New Roman"/>
                <a:cs typeface="Times New Roman"/>
              </a:rPr>
              <a:t> </a:t>
            </a:r>
            <a:r>
              <a:rPr spc="-5" dirty="0"/>
              <a:t>line</a:t>
            </a:r>
            <a:r>
              <a:rPr dirty="0"/>
              <a:t>a</a:t>
            </a:r>
            <a:r>
              <a:rPr spc="110" dirty="0">
                <a:latin typeface="Times New Roman"/>
                <a:cs typeface="Times New Roman"/>
              </a:rPr>
              <a:t> </a:t>
            </a:r>
            <a:r>
              <a:rPr spc="-5" dirty="0"/>
              <a:t>ma</a:t>
            </a:r>
            <a:r>
              <a:rPr dirty="0"/>
              <a:t>s</a:t>
            </a:r>
            <a:r>
              <a:rPr spc="120" dirty="0">
                <a:latin typeface="Times New Roman"/>
                <a:cs typeface="Times New Roman"/>
              </a:rPr>
              <a:t> </a:t>
            </a:r>
            <a:r>
              <a:rPr spc="-5" dirty="0"/>
              <a:t>cort</a:t>
            </a:r>
            <a:r>
              <a:rPr dirty="0"/>
              <a:t>a</a:t>
            </a:r>
            <a:r>
              <a:rPr spc="114" dirty="0">
                <a:latin typeface="Times New Roman"/>
                <a:cs typeface="Times New Roman"/>
              </a:rPr>
              <a:t> </a:t>
            </a:r>
            <a:r>
              <a:rPr spc="-5" dirty="0"/>
              <a:t>(despreciend</a:t>
            </a:r>
            <a:r>
              <a:rPr dirty="0"/>
              <a:t>o</a:t>
            </a:r>
            <a:r>
              <a:rPr spc="130" dirty="0">
                <a:latin typeface="Times New Roman"/>
                <a:cs typeface="Times New Roman"/>
              </a:rPr>
              <a:t> </a:t>
            </a:r>
            <a:r>
              <a:rPr spc="-5" dirty="0"/>
              <a:t>e</a:t>
            </a:r>
            <a:r>
              <a:rPr dirty="0"/>
              <a:t>l</a:t>
            </a:r>
            <a:r>
              <a:rPr spc="125" dirty="0">
                <a:latin typeface="Times New Roman"/>
                <a:cs typeface="Times New Roman"/>
              </a:rPr>
              <a:t> </a:t>
            </a:r>
            <a:r>
              <a:rPr spc="-5" dirty="0" err="1"/>
              <a:t>Infeed</a:t>
            </a:r>
            <a:r>
              <a:rPr spc="-5" dirty="0" smtClean="0"/>
              <a:t>).</a:t>
            </a:r>
            <a:endParaRPr lang="es-MX" spc="-5" dirty="0" smtClean="0"/>
          </a:p>
          <a:p>
            <a:pPr marL="12700" marR="6350">
              <a:lnSpc>
                <a:spcPct val="100000"/>
              </a:lnSpc>
              <a:spcBef>
                <a:spcPts val="1870"/>
              </a:spcBef>
              <a:buFont typeface="Comic Sans MS"/>
              <a:buAutoNum type="arabicPeriod"/>
              <a:tabLst>
                <a:tab pos="467359" algn="l"/>
                <a:tab pos="1310640" algn="l"/>
                <a:tab pos="1946910" algn="l"/>
                <a:tab pos="3238500" algn="l"/>
                <a:tab pos="3783965" algn="l"/>
                <a:tab pos="4213225" algn="l"/>
                <a:tab pos="5076825" algn="l"/>
                <a:tab pos="5394960" algn="l"/>
                <a:tab pos="6030595" algn="l"/>
                <a:tab pos="7665720" algn="l"/>
                <a:tab pos="8210550" algn="l"/>
              </a:tabLst>
            </a:pPr>
            <a:r>
              <a:rPr spc="-5" dirty="0" err="1" smtClean="0"/>
              <a:t>Tiempo</a:t>
            </a:r>
            <a:r>
              <a:rPr dirty="0"/>
              <a:t>:</a:t>
            </a:r>
            <a:r>
              <a:rPr spc="110" dirty="0">
                <a:latin typeface="Times New Roman"/>
                <a:cs typeface="Times New Roman"/>
              </a:rPr>
              <a:t> </a:t>
            </a:r>
            <a:r>
              <a:rPr spc="-10" dirty="0"/>
              <a:t>0</a:t>
            </a:r>
            <a:r>
              <a:rPr spc="-5" dirty="0"/>
              <a:t>.</a:t>
            </a:r>
            <a:r>
              <a:rPr dirty="0"/>
              <a:t>5</a:t>
            </a:r>
            <a:r>
              <a:rPr spc="125" dirty="0">
                <a:latin typeface="Times New Roman"/>
                <a:cs typeface="Times New Roman"/>
              </a:rPr>
              <a:t> </a:t>
            </a:r>
            <a:r>
              <a:rPr spc="-5" dirty="0"/>
              <a:t>Seg.</a:t>
            </a: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20</a:t>
            </a:fld>
            <a:endParaRPr lang="en-US"/>
          </a:p>
        </p:txBody>
      </p:sp>
      <p:sp>
        <p:nvSpPr>
          <p:cNvPr id="6" name="object 6"/>
          <p:cNvSpPr/>
          <p:nvPr/>
        </p:nvSpPr>
        <p:spPr>
          <a:xfrm>
            <a:off x="222503" y="1104900"/>
            <a:ext cx="8640000" cy="3636000"/>
          </a:xfrm>
          <a:custGeom>
            <a:avLst/>
            <a:gdLst/>
            <a:ahLst/>
            <a:cxnLst/>
            <a:rect l="l" t="t" r="r" b="b"/>
            <a:pathLst>
              <a:path w="8700135" h="2905760">
                <a:moveTo>
                  <a:pt x="8699753" y="0"/>
                </a:moveTo>
                <a:lnTo>
                  <a:pt x="0" y="0"/>
                </a:lnTo>
                <a:lnTo>
                  <a:pt x="0" y="2905505"/>
                </a:lnTo>
                <a:lnTo>
                  <a:pt x="8699753" y="2905505"/>
                </a:lnTo>
                <a:lnTo>
                  <a:pt x="8699753" y="2876549"/>
                </a:lnTo>
                <a:lnTo>
                  <a:pt x="57149" y="2876549"/>
                </a:lnTo>
                <a:lnTo>
                  <a:pt x="28955" y="2848355"/>
                </a:lnTo>
                <a:lnTo>
                  <a:pt x="57149" y="2848355"/>
                </a:lnTo>
                <a:lnTo>
                  <a:pt x="57149" y="57149"/>
                </a:lnTo>
                <a:lnTo>
                  <a:pt x="28955" y="57149"/>
                </a:lnTo>
                <a:lnTo>
                  <a:pt x="57149" y="28955"/>
                </a:lnTo>
                <a:lnTo>
                  <a:pt x="8699753" y="28955"/>
                </a:lnTo>
                <a:lnTo>
                  <a:pt x="8699753" y="0"/>
                </a:lnTo>
                <a:close/>
              </a:path>
              <a:path w="8700135" h="2905760">
                <a:moveTo>
                  <a:pt x="57149" y="2848355"/>
                </a:moveTo>
                <a:lnTo>
                  <a:pt x="28955" y="2848355"/>
                </a:lnTo>
                <a:lnTo>
                  <a:pt x="57149" y="2876549"/>
                </a:lnTo>
                <a:lnTo>
                  <a:pt x="57149" y="2848355"/>
                </a:lnTo>
                <a:close/>
              </a:path>
              <a:path w="8700135" h="2905760">
                <a:moveTo>
                  <a:pt x="8642603" y="2848355"/>
                </a:moveTo>
                <a:lnTo>
                  <a:pt x="57149" y="2848355"/>
                </a:lnTo>
                <a:lnTo>
                  <a:pt x="57149" y="2876549"/>
                </a:lnTo>
                <a:lnTo>
                  <a:pt x="8642603" y="2876549"/>
                </a:lnTo>
                <a:lnTo>
                  <a:pt x="8642603" y="2848355"/>
                </a:lnTo>
                <a:close/>
              </a:path>
              <a:path w="8700135" h="2905760">
                <a:moveTo>
                  <a:pt x="8642603" y="28955"/>
                </a:moveTo>
                <a:lnTo>
                  <a:pt x="8642603" y="2876549"/>
                </a:lnTo>
                <a:lnTo>
                  <a:pt x="8670797" y="2848355"/>
                </a:lnTo>
                <a:lnTo>
                  <a:pt x="8699753" y="2848355"/>
                </a:lnTo>
                <a:lnTo>
                  <a:pt x="8699753" y="57149"/>
                </a:lnTo>
                <a:lnTo>
                  <a:pt x="8670797" y="57149"/>
                </a:lnTo>
                <a:lnTo>
                  <a:pt x="8642603" y="28955"/>
                </a:lnTo>
                <a:close/>
              </a:path>
              <a:path w="8700135" h="2905760">
                <a:moveTo>
                  <a:pt x="8699753" y="2848355"/>
                </a:moveTo>
                <a:lnTo>
                  <a:pt x="8670797" y="2848355"/>
                </a:lnTo>
                <a:lnTo>
                  <a:pt x="8642603" y="2876549"/>
                </a:lnTo>
                <a:lnTo>
                  <a:pt x="8699753" y="2876549"/>
                </a:lnTo>
                <a:lnTo>
                  <a:pt x="8699753" y="2848355"/>
                </a:lnTo>
                <a:close/>
              </a:path>
              <a:path w="8700135" h="2905760">
                <a:moveTo>
                  <a:pt x="57149" y="28955"/>
                </a:moveTo>
                <a:lnTo>
                  <a:pt x="28955" y="57149"/>
                </a:lnTo>
                <a:lnTo>
                  <a:pt x="57149" y="57149"/>
                </a:lnTo>
                <a:lnTo>
                  <a:pt x="57149" y="28955"/>
                </a:lnTo>
                <a:close/>
              </a:path>
              <a:path w="8700135" h="2905760">
                <a:moveTo>
                  <a:pt x="8642603" y="28955"/>
                </a:moveTo>
                <a:lnTo>
                  <a:pt x="57149" y="28955"/>
                </a:lnTo>
                <a:lnTo>
                  <a:pt x="57149" y="57149"/>
                </a:lnTo>
                <a:lnTo>
                  <a:pt x="8642603" y="57149"/>
                </a:lnTo>
                <a:lnTo>
                  <a:pt x="8642603" y="28955"/>
                </a:lnTo>
                <a:close/>
              </a:path>
              <a:path w="8700135" h="2905760">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976884"/>
            <a:ext cx="8642350" cy="5467350"/>
          </a:xfrm>
          <a:custGeom>
            <a:avLst/>
            <a:gdLst/>
            <a:ahLst/>
            <a:cxnLst/>
            <a:rect l="l" t="t" r="r" b="b"/>
            <a:pathLst>
              <a:path w="8642350" h="5467350">
                <a:moveTo>
                  <a:pt x="0" y="5467349"/>
                </a:moveTo>
                <a:lnTo>
                  <a:pt x="8641841" y="5467349"/>
                </a:lnTo>
                <a:lnTo>
                  <a:pt x="8641841" y="0"/>
                </a:lnTo>
                <a:lnTo>
                  <a:pt x="0" y="0"/>
                </a:lnTo>
                <a:lnTo>
                  <a:pt x="0" y="5467349"/>
                </a:lnTo>
                <a:close/>
              </a:path>
            </a:pathLst>
          </a:custGeom>
          <a:solidFill>
            <a:srgbClr val="FFCC00"/>
          </a:solidFill>
        </p:spPr>
        <p:txBody>
          <a:bodyPr wrap="square" lIns="0" tIns="0" rIns="0" bIns="0" rtlCol="0">
            <a:spAutoFit/>
          </a:bodyPr>
          <a:lstStyle/>
          <a:p>
            <a:endParaRPr/>
          </a:p>
        </p:txBody>
      </p:sp>
      <p:sp>
        <p:nvSpPr>
          <p:cNvPr id="6" name="object 6"/>
          <p:cNvSpPr/>
          <p:nvPr/>
        </p:nvSpPr>
        <p:spPr>
          <a:xfrm>
            <a:off x="222503" y="947928"/>
            <a:ext cx="8700135" cy="5524500"/>
          </a:xfrm>
          <a:custGeom>
            <a:avLst/>
            <a:gdLst/>
            <a:ahLst/>
            <a:cxnLst/>
            <a:rect l="l" t="t" r="r" b="b"/>
            <a:pathLst>
              <a:path w="8700135" h="5524500">
                <a:moveTo>
                  <a:pt x="8699753" y="0"/>
                </a:moveTo>
                <a:lnTo>
                  <a:pt x="0" y="0"/>
                </a:lnTo>
                <a:lnTo>
                  <a:pt x="0" y="5524499"/>
                </a:lnTo>
                <a:lnTo>
                  <a:pt x="8699753" y="5524499"/>
                </a:lnTo>
                <a:lnTo>
                  <a:pt x="8699753" y="5496305"/>
                </a:lnTo>
                <a:lnTo>
                  <a:pt x="57149" y="5496305"/>
                </a:lnTo>
                <a:lnTo>
                  <a:pt x="28955" y="5467349"/>
                </a:lnTo>
                <a:lnTo>
                  <a:pt x="57149" y="5467349"/>
                </a:lnTo>
                <a:lnTo>
                  <a:pt x="57149" y="57149"/>
                </a:lnTo>
                <a:lnTo>
                  <a:pt x="28955" y="57149"/>
                </a:lnTo>
                <a:lnTo>
                  <a:pt x="57149" y="28955"/>
                </a:lnTo>
                <a:lnTo>
                  <a:pt x="8699753" y="28955"/>
                </a:lnTo>
                <a:lnTo>
                  <a:pt x="8699753" y="0"/>
                </a:lnTo>
                <a:close/>
              </a:path>
              <a:path w="8700135" h="5524500">
                <a:moveTo>
                  <a:pt x="57149" y="5467349"/>
                </a:moveTo>
                <a:lnTo>
                  <a:pt x="28955" y="5467349"/>
                </a:lnTo>
                <a:lnTo>
                  <a:pt x="57149" y="5496305"/>
                </a:lnTo>
                <a:lnTo>
                  <a:pt x="57149" y="5467349"/>
                </a:lnTo>
                <a:close/>
              </a:path>
              <a:path w="8700135" h="5524500">
                <a:moveTo>
                  <a:pt x="8642603" y="5467349"/>
                </a:moveTo>
                <a:lnTo>
                  <a:pt x="57149" y="5467349"/>
                </a:lnTo>
                <a:lnTo>
                  <a:pt x="57149" y="5496305"/>
                </a:lnTo>
                <a:lnTo>
                  <a:pt x="8642603" y="5496305"/>
                </a:lnTo>
                <a:lnTo>
                  <a:pt x="8642603" y="5467349"/>
                </a:lnTo>
                <a:close/>
              </a:path>
              <a:path w="8700135" h="5524500">
                <a:moveTo>
                  <a:pt x="8642603" y="28955"/>
                </a:moveTo>
                <a:lnTo>
                  <a:pt x="8642603" y="5496305"/>
                </a:lnTo>
                <a:lnTo>
                  <a:pt x="8670797" y="5467349"/>
                </a:lnTo>
                <a:lnTo>
                  <a:pt x="8699753" y="5467349"/>
                </a:lnTo>
                <a:lnTo>
                  <a:pt x="8699753" y="57149"/>
                </a:lnTo>
                <a:lnTo>
                  <a:pt x="8670797" y="57149"/>
                </a:lnTo>
                <a:lnTo>
                  <a:pt x="8642603" y="28955"/>
                </a:lnTo>
                <a:close/>
              </a:path>
              <a:path w="8700135" h="5524500">
                <a:moveTo>
                  <a:pt x="8699753" y="5467349"/>
                </a:moveTo>
                <a:lnTo>
                  <a:pt x="8670797" y="5467349"/>
                </a:lnTo>
                <a:lnTo>
                  <a:pt x="8642603" y="5496305"/>
                </a:lnTo>
                <a:lnTo>
                  <a:pt x="8699753" y="5496305"/>
                </a:lnTo>
                <a:lnTo>
                  <a:pt x="8699753" y="5467349"/>
                </a:lnTo>
                <a:close/>
              </a:path>
              <a:path w="8700135" h="5524500">
                <a:moveTo>
                  <a:pt x="57149" y="28955"/>
                </a:moveTo>
                <a:lnTo>
                  <a:pt x="28955" y="57149"/>
                </a:lnTo>
                <a:lnTo>
                  <a:pt x="57149" y="57149"/>
                </a:lnTo>
                <a:lnTo>
                  <a:pt x="57149" y="28955"/>
                </a:lnTo>
                <a:close/>
              </a:path>
              <a:path w="8700135" h="5524500">
                <a:moveTo>
                  <a:pt x="8642603" y="28955"/>
                </a:moveTo>
                <a:lnTo>
                  <a:pt x="57149" y="28955"/>
                </a:lnTo>
                <a:lnTo>
                  <a:pt x="57149" y="57149"/>
                </a:lnTo>
                <a:lnTo>
                  <a:pt x="8642603" y="57149"/>
                </a:lnTo>
                <a:lnTo>
                  <a:pt x="8642603" y="28955"/>
                </a:lnTo>
                <a:close/>
              </a:path>
              <a:path w="8700135" h="5524500">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p>
        </p:txBody>
      </p:sp>
      <p:sp>
        <p:nvSpPr>
          <p:cNvPr id="7" name="object 7"/>
          <p:cNvSpPr txBox="1"/>
          <p:nvPr/>
        </p:nvSpPr>
        <p:spPr>
          <a:xfrm>
            <a:off x="330200" y="1005581"/>
            <a:ext cx="8485505" cy="5324475"/>
          </a:xfrm>
          <a:prstGeom prst="rect">
            <a:avLst/>
          </a:prstGeom>
        </p:spPr>
        <p:txBody>
          <a:bodyPr vert="horz" wrap="square" lIns="0" tIns="0" rIns="0" bIns="0" rtlCol="0">
            <a:spAutoFit/>
          </a:bodyPr>
          <a:lstStyle/>
          <a:p>
            <a:pPr marL="12700">
              <a:lnSpc>
                <a:spcPct val="100000"/>
              </a:lnSpc>
              <a:tabLst>
                <a:tab pos="913130" algn="l"/>
              </a:tabLst>
            </a:pPr>
            <a:r>
              <a:rPr sz="2600" b="1" spc="-15" dirty="0">
                <a:latin typeface="Comic Sans MS"/>
                <a:cs typeface="Comic Sans MS"/>
              </a:rPr>
              <a:t>Zona</a:t>
            </a:r>
            <a:r>
              <a:rPr sz="2600" b="1" spc="-15" dirty="0">
                <a:latin typeface="Times New Roman"/>
                <a:cs typeface="Times New Roman"/>
              </a:rPr>
              <a:t>	</a:t>
            </a:r>
            <a:r>
              <a:rPr sz="2600" b="1" spc="-20" dirty="0">
                <a:latin typeface="Comic Sans MS"/>
                <a:cs typeface="Comic Sans MS"/>
              </a:rPr>
              <a:t>2</a:t>
            </a:r>
            <a:r>
              <a:rPr sz="2600" b="1" spc="125" dirty="0">
                <a:latin typeface="Times New Roman"/>
                <a:cs typeface="Times New Roman"/>
              </a:rPr>
              <a:t> </a:t>
            </a:r>
            <a:r>
              <a:rPr sz="2600" dirty="0">
                <a:latin typeface="Comic Sans MS"/>
                <a:cs typeface="Comic Sans MS"/>
              </a:rPr>
              <a:t>=</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meno</a:t>
            </a:r>
            <a:r>
              <a:rPr sz="2600" dirty="0">
                <a:latin typeface="Comic Sans MS"/>
                <a:cs typeface="Comic Sans MS"/>
              </a:rPr>
              <a:t>r</a:t>
            </a:r>
            <a:r>
              <a:rPr sz="2600" spc="13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spc="114" dirty="0">
                <a:latin typeface="Times New Roman"/>
                <a:cs typeface="Times New Roman"/>
              </a:rPr>
              <a:t> </a:t>
            </a:r>
            <a:r>
              <a:rPr sz="2600" dirty="0">
                <a:latin typeface="Comic Sans MS"/>
                <a:cs typeface="Comic Sans MS"/>
              </a:rPr>
              <a:t>s</a:t>
            </a:r>
            <a:r>
              <a:rPr sz="2600" spc="-5" dirty="0">
                <a:latin typeface="Comic Sans MS"/>
                <a:cs typeface="Comic Sans MS"/>
              </a:rPr>
              <a:t>iguiente</a:t>
            </a:r>
            <a:r>
              <a:rPr sz="2600" dirty="0">
                <a:latin typeface="Comic Sans MS"/>
                <a:cs typeface="Comic Sans MS"/>
              </a:rPr>
              <a:t>s</a:t>
            </a:r>
            <a:r>
              <a:rPr sz="2600" spc="120" dirty="0">
                <a:latin typeface="Times New Roman"/>
                <a:cs typeface="Times New Roman"/>
              </a:rPr>
              <a:t> </a:t>
            </a:r>
            <a:r>
              <a:rPr sz="2600" dirty="0">
                <a:latin typeface="Comic Sans MS"/>
                <a:cs typeface="Comic Sans MS"/>
              </a:rPr>
              <a:t>3</a:t>
            </a:r>
            <a:r>
              <a:rPr sz="2600" spc="120" dirty="0">
                <a:latin typeface="Times New Roman"/>
                <a:cs typeface="Times New Roman"/>
              </a:rPr>
              <a:t> </a:t>
            </a:r>
            <a:r>
              <a:rPr sz="2600" spc="-5" dirty="0">
                <a:latin typeface="Comic Sans MS"/>
                <a:cs typeface="Comic Sans MS"/>
              </a:rPr>
              <a:t>criterios:</a:t>
            </a:r>
            <a:endParaRPr sz="2600">
              <a:latin typeface="Comic Sans MS"/>
              <a:cs typeface="Comic Sans MS"/>
            </a:endParaRPr>
          </a:p>
          <a:p>
            <a:pPr marL="355600" marR="8890" indent="-342900" algn="just">
              <a:lnSpc>
                <a:spcPct val="100000"/>
              </a:lnSpc>
              <a:spcBef>
                <a:spcPts val="1870"/>
              </a:spcBef>
              <a:buFont typeface="Comic Sans MS"/>
              <a:buAutoNum type="alphaUcPeriod"/>
              <a:tabLst>
                <a:tab pos="454025" algn="l"/>
                <a:tab pos="1500505" algn="l"/>
              </a:tabLst>
            </a:pPr>
            <a:r>
              <a:rPr sz="2600" spc="-5" dirty="0">
                <a:latin typeface="Comic Sans MS"/>
                <a:cs typeface="Comic Sans MS"/>
              </a:rPr>
              <a:t>120</a:t>
            </a:r>
            <a:r>
              <a:rPr sz="2600" dirty="0">
                <a:latin typeface="Comic Sans MS"/>
                <a:cs typeface="Comic Sans MS"/>
              </a:rPr>
              <a:t>%</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line</a:t>
            </a:r>
            <a:r>
              <a:rPr sz="2600" dirty="0">
                <a:latin typeface="Comic Sans MS"/>
                <a:cs typeface="Comic Sans MS"/>
              </a:rPr>
              <a:t>a</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ma</a:t>
            </a:r>
            <a:r>
              <a:rPr sz="2600" dirty="0">
                <a:latin typeface="Comic Sans MS"/>
                <a:cs typeface="Comic Sans MS"/>
              </a:rPr>
              <a:t>s</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larg</a:t>
            </a:r>
            <a:r>
              <a:rPr sz="2600" dirty="0">
                <a:latin typeface="Comic Sans MS"/>
                <a:cs typeface="Comic Sans MS"/>
              </a:rPr>
              <a:t>a</a:t>
            </a:r>
            <a:r>
              <a:rPr sz="2600" dirty="0">
                <a:latin typeface="Times New Roman"/>
                <a:cs typeface="Times New Roman"/>
              </a:rPr>
              <a:t> </a:t>
            </a:r>
            <a:r>
              <a:rPr sz="2600" spc="300" dirty="0">
                <a:latin typeface="Times New Roman"/>
                <a:cs typeface="Times New Roman"/>
              </a:rPr>
              <a:t> </a:t>
            </a:r>
            <a:r>
              <a:rPr sz="2600" dirty="0">
                <a:latin typeface="Comic Sans MS"/>
                <a:cs typeface="Comic Sans MS"/>
              </a:rPr>
              <a:t>(</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In-Feed)</a:t>
            </a:r>
            <a:r>
              <a:rPr sz="2600" dirty="0">
                <a:latin typeface="Comic Sans MS"/>
                <a:cs typeface="Comic Sans MS"/>
              </a:rPr>
              <a:t>.</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S</a:t>
            </a:r>
            <a:r>
              <a:rPr sz="2600" dirty="0">
                <a:latin typeface="Comic Sans MS"/>
                <a:cs typeface="Comic Sans MS"/>
              </a:rPr>
              <a:t>i</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unida</a:t>
            </a:r>
            <a:r>
              <a:rPr sz="2600" dirty="0">
                <a:latin typeface="Comic Sans MS"/>
                <a:cs typeface="Comic Sans MS"/>
              </a:rPr>
              <a:t>d</a:t>
            </a:r>
            <a:r>
              <a:rPr sz="2600" dirty="0">
                <a:latin typeface="Times New Roman"/>
                <a:cs typeface="Times New Roman"/>
              </a:rPr>
              <a:t>	</a:t>
            </a:r>
            <a:r>
              <a:rPr sz="2600" spc="-5" dirty="0">
                <a:latin typeface="Comic Sans MS"/>
                <a:cs typeface="Comic Sans MS"/>
              </a:rPr>
              <a:t>est</a:t>
            </a:r>
            <a:r>
              <a:rPr sz="2600" dirty="0">
                <a:latin typeface="Comic Sans MS"/>
                <a:cs typeface="Comic Sans MS"/>
              </a:rPr>
              <a:t>a</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conectad</a:t>
            </a:r>
            <a:r>
              <a:rPr sz="2600" dirty="0">
                <a:latin typeface="Comic Sans MS"/>
                <a:cs typeface="Comic Sans MS"/>
              </a:rPr>
              <a:t>a</a:t>
            </a:r>
            <a:r>
              <a:rPr sz="2600" dirty="0">
                <a:latin typeface="Times New Roman"/>
                <a:cs typeface="Times New Roman"/>
              </a:rPr>
              <a:t> </a:t>
            </a:r>
            <a:r>
              <a:rPr sz="2600" spc="-114"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10" dirty="0">
                <a:latin typeface="Times New Roman"/>
                <a:cs typeface="Times New Roman"/>
              </a:rPr>
              <a:t> </a:t>
            </a:r>
            <a:r>
              <a:rPr sz="2600" spc="-10"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arregl</a:t>
            </a:r>
            <a:r>
              <a:rPr sz="2600" dirty="0">
                <a:latin typeface="Comic Sans MS"/>
                <a:cs typeface="Comic Sans MS"/>
              </a:rPr>
              <a:t>o</a:t>
            </a:r>
            <a:r>
              <a:rPr sz="2600" dirty="0">
                <a:latin typeface="Times New Roman"/>
                <a:cs typeface="Times New Roman"/>
              </a:rPr>
              <a:t> </a:t>
            </a:r>
            <a:r>
              <a:rPr sz="2600" spc="-10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interruptor,</a:t>
            </a:r>
            <a:r>
              <a:rPr sz="2600" spc="-5" dirty="0">
                <a:latin typeface="Times New Roman"/>
                <a:cs typeface="Times New Roman"/>
              </a:rPr>
              <a:t> </a:t>
            </a:r>
            <a:r>
              <a:rPr sz="2600" spc="-5" dirty="0">
                <a:latin typeface="Comic Sans MS"/>
                <a:cs typeface="Comic Sans MS"/>
              </a:rPr>
              <a:t>est</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ser</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larg</a:t>
            </a:r>
            <a:r>
              <a:rPr sz="2600" dirty="0">
                <a:latin typeface="Comic Sans MS"/>
                <a:cs typeface="Comic Sans MS"/>
              </a:rPr>
              <a:t>o</a:t>
            </a:r>
            <a:r>
              <a:rPr sz="2600" spc="1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la</a:t>
            </a:r>
            <a:r>
              <a:rPr sz="2600" spc="110" dirty="0">
                <a:latin typeface="Times New Roman"/>
                <a:cs typeface="Times New Roman"/>
              </a:rPr>
              <a:t> </a:t>
            </a:r>
            <a:r>
              <a:rPr sz="2600" dirty="0">
                <a:latin typeface="Comic Sans MS"/>
                <a:cs typeface="Comic Sans MS"/>
              </a:rPr>
              <a:t>l</a:t>
            </a:r>
            <a:r>
              <a:rPr sz="2600" spc="-5" dirty="0">
                <a:latin typeface="Comic Sans MS"/>
                <a:cs typeface="Comic Sans MS"/>
              </a:rPr>
              <a:t>ine</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adyacente.</a:t>
            </a:r>
            <a:endParaRPr sz="2600">
              <a:latin typeface="Comic Sans MS"/>
              <a:cs typeface="Comic Sans MS"/>
            </a:endParaRPr>
          </a:p>
          <a:p>
            <a:pPr marL="355600" marR="6350" indent="-342900" algn="just">
              <a:lnSpc>
                <a:spcPct val="100000"/>
              </a:lnSpc>
              <a:spcBef>
                <a:spcPts val="1870"/>
              </a:spcBef>
              <a:buFont typeface="Comic Sans MS"/>
              <a:buAutoNum type="alphaUcPeriod"/>
              <a:tabLst>
                <a:tab pos="453390" algn="l"/>
                <a:tab pos="1311910" algn="l"/>
              </a:tabLst>
            </a:pPr>
            <a:r>
              <a:rPr sz="2600" spc="-5" dirty="0">
                <a:latin typeface="Comic Sans MS"/>
                <a:cs typeface="Comic Sans MS"/>
              </a:rPr>
              <a:t>50</a:t>
            </a:r>
            <a:r>
              <a:rPr sz="2600" dirty="0">
                <a:latin typeface="Comic Sans MS"/>
                <a:cs typeface="Comic Sans MS"/>
              </a:rPr>
              <a:t>%</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66.7</a:t>
            </a:r>
            <a:r>
              <a:rPr sz="2600" dirty="0">
                <a:latin typeface="Comic Sans MS"/>
                <a:cs typeface="Comic Sans MS"/>
              </a:rPr>
              <a:t>%</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impedanci</a:t>
            </a:r>
            <a:r>
              <a:rPr sz="2600" dirty="0">
                <a:latin typeface="Comic Sans MS"/>
                <a:cs typeface="Comic Sans MS"/>
              </a:rPr>
              <a:t>a</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carg</a:t>
            </a:r>
            <a:r>
              <a:rPr sz="2600" dirty="0">
                <a:latin typeface="Comic Sans MS"/>
                <a:cs typeface="Comic Sans MS"/>
              </a:rPr>
              <a:t>a</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(200</a:t>
            </a:r>
            <a:r>
              <a:rPr sz="2600" dirty="0">
                <a:latin typeface="Comic Sans MS"/>
                <a:cs typeface="Comic Sans MS"/>
              </a:rPr>
              <a:t>%</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150</a:t>
            </a:r>
            <a:r>
              <a:rPr sz="2600" dirty="0">
                <a:latin typeface="Comic Sans MS"/>
                <a:cs typeface="Comic Sans MS"/>
              </a:rPr>
              <a:t>%</a:t>
            </a:r>
            <a:r>
              <a:rPr sz="2600" dirty="0">
                <a:latin typeface="Times New Roman"/>
                <a:cs typeface="Times New Roman"/>
              </a:rPr>
              <a:t>	</a:t>
            </a:r>
            <a:r>
              <a:rPr sz="2600" spc="-5" dirty="0">
                <a:latin typeface="Comic Sans MS"/>
                <a:cs typeface="Comic Sans MS"/>
              </a:rPr>
              <a:t>hast</a:t>
            </a:r>
            <a:r>
              <a:rPr sz="2600" dirty="0">
                <a:latin typeface="Comic Sans MS"/>
                <a:cs typeface="Comic Sans MS"/>
              </a:rPr>
              <a:t>a</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curv</a:t>
            </a:r>
            <a:r>
              <a:rPr sz="2600" dirty="0">
                <a:latin typeface="Comic Sans MS"/>
                <a:cs typeface="Comic Sans MS"/>
              </a:rPr>
              <a:t>a</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capacida</a:t>
            </a:r>
            <a:r>
              <a:rPr sz="2600" dirty="0">
                <a:latin typeface="Comic Sans MS"/>
                <a:cs typeface="Comic Sans MS"/>
              </a:rPr>
              <a:t>d</a:t>
            </a:r>
            <a:r>
              <a:rPr sz="2600" dirty="0">
                <a:latin typeface="Times New Roman"/>
                <a:cs typeface="Times New Roman"/>
              </a:rPr>
              <a:t> </a:t>
            </a:r>
            <a:r>
              <a:rPr sz="2600" spc="-254"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generador</a:t>
            </a:r>
            <a:r>
              <a:rPr sz="2600" dirty="0">
                <a:latin typeface="Comic Sans MS"/>
                <a:cs typeface="Comic Sans MS"/>
              </a:rPr>
              <a:t>)</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al</a:t>
            </a:r>
            <a:r>
              <a:rPr sz="2600" spc="-5" dirty="0">
                <a:latin typeface="Times New Roman"/>
                <a:cs typeface="Times New Roman"/>
              </a:rPr>
              <a:t> </a:t>
            </a:r>
            <a:r>
              <a:rPr sz="2600" spc="-5" dirty="0">
                <a:latin typeface="Comic Sans MS"/>
                <a:cs typeface="Comic Sans MS"/>
              </a:rPr>
              <a:t>Angul</a:t>
            </a:r>
            <a:r>
              <a:rPr sz="2600" dirty="0">
                <a:latin typeface="Comic Sans MS"/>
                <a:cs typeface="Comic Sans MS"/>
              </a:rPr>
              <a:t>o</a:t>
            </a:r>
            <a:r>
              <a:rPr sz="2600" spc="1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Facto</a:t>
            </a:r>
            <a:r>
              <a:rPr sz="2600" dirty="0">
                <a:latin typeface="Comic Sans MS"/>
                <a:cs typeface="Comic Sans MS"/>
              </a:rPr>
              <a:t>r</a:t>
            </a:r>
            <a:r>
              <a:rPr sz="2600" spc="1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Potenci</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Nomina</a:t>
            </a:r>
            <a:r>
              <a:rPr sz="2600" dirty="0">
                <a:latin typeface="Comic Sans MS"/>
                <a:cs typeface="Comic Sans MS"/>
              </a:rPr>
              <a:t>l</a:t>
            </a:r>
            <a:r>
              <a:rPr sz="2600" spc="120" dirty="0">
                <a:latin typeface="Times New Roman"/>
                <a:cs typeface="Times New Roman"/>
              </a:rPr>
              <a:t> </a:t>
            </a:r>
            <a:r>
              <a:rPr sz="2600" spc="-5" dirty="0">
                <a:latin typeface="Comic Sans MS"/>
                <a:cs typeface="Comic Sans MS"/>
              </a:rPr>
              <a:t>(RPFA).</a:t>
            </a:r>
            <a:endParaRPr sz="2600">
              <a:latin typeface="Comic Sans MS"/>
              <a:cs typeface="Comic Sans MS"/>
            </a:endParaRPr>
          </a:p>
          <a:p>
            <a:pPr marL="355600" marR="8255" indent="-342900" algn="just">
              <a:lnSpc>
                <a:spcPct val="100000"/>
              </a:lnSpc>
              <a:spcBef>
                <a:spcPts val="1870"/>
              </a:spcBef>
              <a:buFont typeface="Comic Sans MS"/>
              <a:buAutoNum type="alphaUcPeriod"/>
              <a:tabLst>
                <a:tab pos="405130" algn="l"/>
                <a:tab pos="1471295" algn="l"/>
              </a:tabLst>
            </a:pPr>
            <a:r>
              <a:rPr sz="2600" spc="-5" dirty="0">
                <a:latin typeface="Comic Sans MS"/>
                <a:cs typeface="Comic Sans MS"/>
              </a:rPr>
              <a:t>80</a:t>
            </a:r>
            <a:r>
              <a:rPr sz="2600" dirty="0">
                <a:latin typeface="Comic Sans MS"/>
                <a:cs typeface="Comic Sans MS"/>
              </a:rPr>
              <a:t>%</a:t>
            </a:r>
            <a:r>
              <a:rPr sz="2600" spc="210"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spc="220" dirty="0">
                <a:latin typeface="Times New Roman"/>
                <a:cs typeface="Times New Roman"/>
              </a:rPr>
              <a:t> </a:t>
            </a:r>
            <a:r>
              <a:rPr sz="2600" spc="-5" dirty="0">
                <a:latin typeface="Comic Sans MS"/>
                <a:cs typeface="Comic Sans MS"/>
              </a:rPr>
              <a:t>90</a:t>
            </a:r>
            <a:r>
              <a:rPr sz="2600" dirty="0">
                <a:latin typeface="Comic Sans MS"/>
                <a:cs typeface="Comic Sans MS"/>
              </a:rPr>
              <a:t>%</a:t>
            </a:r>
            <a:r>
              <a:rPr sz="2600" spc="2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20" dirty="0">
                <a:latin typeface="Times New Roman"/>
                <a:cs typeface="Times New Roman"/>
              </a:rPr>
              <a:t> </a:t>
            </a:r>
            <a:r>
              <a:rPr sz="2600" dirty="0">
                <a:latin typeface="Comic Sans MS"/>
                <a:cs typeface="Comic Sans MS"/>
              </a:rPr>
              <a:t>la</a:t>
            </a:r>
            <a:r>
              <a:rPr sz="2600" spc="220" dirty="0">
                <a:latin typeface="Times New Roman"/>
                <a:cs typeface="Times New Roman"/>
              </a:rPr>
              <a:t> </a:t>
            </a:r>
            <a:r>
              <a:rPr sz="2600" spc="-10" dirty="0">
                <a:latin typeface="Comic Sans MS"/>
                <a:cs typeface="Comic Sans MS"/>
              </a:rPr>
              <a:t>i</a:t>
            </a:r>
            <a:r>
              <a:rPr sz="2600" spc="-5" dirty="0">
                <a:latin typeface="Comic Sans MS"/>
                <a:cs typeface="Comic Sans MS"/>
              </a:rPr>
              <a:t>mpedanci</a:t>
            </a:r>
            <a:r>
              <a:rPr sz="2600" dirty="0">
                <a:latin typeface="Comic Sans MS"/>
                <a:cs typeface="Comic Sans MS"/>
              </a:rPr>
              <a:t>a</a:t>
            </a:r>
            <a:r>
              <a:rPr sz="2600" spc="21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15" dirty="0">
                <a:latin typeface="Times New Roman"/>
                <a:cs typeface="Times New Roman"/>
              </a:rPr>
              <a:t> </a:t>
            </a:r>
            <a:r>
              <a:rPr sz="2600" spc="-10" dirty="0">
                <a:latin typeface="Comic Sans MS"/>
                <a:cs typeface="Comic Sans MS"/>
              </a:rPr>
              <a:t>c</a:t>
            </a:r>
            <a:r>
              <a:rPr sz="2600" spc="-5" dirty="0">
                <a:latin typeface="Comic Sans MS"/>
                <a:cs typeface="Comic Sans MS"/>
              </a:rPr>
              <a:t>arg</a:t>
            </a:r>
            <a:r>
              <a:rPr sz="2600" dirty="0">
                <a:latin typeface="Comic Sans MS"/>
                <a:cs typeface="Comic Sans MS"/>
              </a:rPr>
              <a:t>a</a:t>
            </a:r>
            <a:r>
              <a:rPr sz="2600" spc="215" dirty="0">
                <a:latin typeface="Times New Roman"/>
                <a:cs typeface="Times New Roman"/>
              </a:rPr>
              <a:t> </a:t>
            </a:r>
            <a:r>
              <a:rPr sz="2600" spc="-5" dirty="0">
                <a:latin typeface="Comic Sans MS"/>
                <a:cs typeface="Comic Sans MS"/>
              </a:rPr>
              <a:t>(125</a:t>
            </a:r>
            <a:r>
              <a:rPr sz="2600" dirty="0">
                <a:latin typeface="Comic Sans MS"/>
                <a:cs typeface="Comic Sans MS"/>
              </a:rPr>
              <a:t>%</a:t>
            </a:r>
            <a:r>
              <a:rPr sz="2600" spc="215" dirty="0">
                <a:latin typeface="Times New Roman"/>
                <a:cs typeface="Times New Roman"/>
              </a:rPr>
              <a:t> </a:t>
            </a:r>
            <a:r>
              <a:rPr sz="2600" dirty="0">
                <a:latin typeface="Comic Sans MS"/>
                <a:cs typeface="Comic Sans MS"/>
              </a:rPr>
              <a:t>a</a:t>
            </a:r>
            <a:r>
              <a:rPr sz="2600" spc="220" dirty="0">
                <a:latin typeface="Times New Roman"/>
                <a:cs typeface="Times New Roman"/>
              </a:rPr>
              <a:t> </a:t>
            </a:r>
            <a:r>
              <a:rPr sz="2600" spc="-5" dirty="0">
                <a:latin typeface="Comic Sans MS"/>
                <a:cs typeface="Comic Sans MS"/>
              </a:rPr>
              <a:t>111%</a:t>
            </a:r>
            <a:r>
              <a:rPr sz="2600" spc="-5" dirty="0">
                <a:latin typeface="Times New Roman"/>
                <a:cs typeface="Times New Roman"/>
              </a:rPr>
              <a:t> </a:t>
            </a:r>
            <a:r>
              <a:rPr sz="2600" spc="-5" dirty="0">
                <a:latin typeface="Comic Sans MS"/>
                <a:cs typeface="Comic Sans MS"/>
              </a:rPr>
              <a:t>hast</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curv</a:t>
            </a:r>
            <a:r>
              <a:rPr sz="2600" dirty="0">
                <a:latin typeface="Comic Sans MS"/>
                <a:cs typeface="Comic Sans MS"/>
              </a:rPr>
              <a:t>a</a:t>
            </a:r>
            <a:r>
              <a:rPr sz="2600" dirty="0">
                <a:latin typeface="Times New Roman"/>
                <a:cs typeface="Times New Roman"/>
              </a:rPr>
              <a:t>  </a:t>
            </a:r>
            <a:r>
              <a:rPr sz="2600" spc="18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capacida</a:t>
            </a:r>
            <a:r>
              <a:rPr sz="2600" dirty="0">
                <a:latin typeface="Comic Sans MS"/>
                <a:cs typeface="Comic Sans MS"/>
              </a:rPr>
              <a:t>d</a:t>
            </a:r>
            <a:r>
              <a:rPr sz="2600" dirty="0">
                <a:latin typeface="Times New Roman"/>
                <a:cs typeface="Times New Roman"/>
              </a:rPr>
              <a:t>  </a:t>
            </a:r>
            <a:r>
              <a:rPr sz="2600" spc="180" dirty="0">
                <a:latin typeface="Times New Roman"/>
                <a:cs typeface="Times New Roman"/>
              </a:rPr>
              <a:t> </a:t>
            </a:r>
            <a:r>
              <a:rPr sz="2600" spc="-10"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generador</a:t>
            </a:r>
            <a:r>
              <a:rPr sz="2600" dirty="0">
                <a:latin typeface="Comic Sans MS"/>
                <a:cs typeface="Comic Sans MS"/>
              </a:rPr>
              <a:t>)</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al</a:t>
            </a:r>
            <a:r>
              <a:rPr sz="2600" spc="-5" dirty="0">
                <a:latin typeface="Times New Roman"/>
                <a:cs typeface="Times New Roman"/>
              </a:rPr>
              <a:t> </a:t>
            </a:r>
            <a:r>
              <a:rPr sz="2600" spc="-5" dirty="0">
                <a:latin typeface="Comic Sans MS"/>
                <a:cs typeface="Comic Sans MS"/>
              </a:rPr>
              <a:t>Maxim</a:t>
            </a:r>
            <a:r>
              <a:rPr sz="2600" dirty="0">
                <a:latin typeface="Comic Sans MS"/>
                <a:cs typeface="Comic Sans MS"/>
              </a:rPr>
              <a:t>o</a:t>
            </a:r>
            <a:r>
              <a:rPr sz="2600" spc="120" dirty="0">
                <a:latin typeface="Times New Roman"/>
                <a:cs typeface="Times New Roman"/>
              </a:rPr>
              <a:t> </a:t>
            </a:r>
            <a:r>
              <a:rPr sz="2600" spc="-5" dirty="0">
                <a:latin typeface="Comic Sans MS"/>
                <a:cs typeface="Comic Sans MS"/>
              </a:rPr>
              <a:t>Angul</a:t>
            </a:r>
            <a:r>
              <a:rPr sz="2600" dirty="0">
                <a:latin typeface="Comic Sans MS"/>
                <a:cs typeface="Comic Sans MS"/>
              </a:rPr>
              <a:t>o</a:t>
            </a:r>
            <a:r>
              <a:rPr sz="2600" spc="1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Torqu</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(MTA).</a:t>
            </a:r>
            <a:endParaRPr sz="2600">
              <a:latin typeface="Comic Sans MS"/>
              <a:cs typeface="Comic Sans MS"/>
            </a:endParaRPr>
          </a:p>
          <a:p>
            <a:pPr marL="12700">
              <a:lnSpc>
                <a:spcPct val="100000"/>
              </a:lnSpc>
              <a:spcBef>
                <a:spcPts val="1870"/>
              </a:spcBef>
              <a:tabLst>
                <a:tab pos="3076575" algn="l"/>
              </a:tabLst>
            </a:pPr>
            <a:r>
              <a:rPr sz="2600" spc="-5" dirty="0">
                <a:latin typeface="Comic Sans MS"/>
                <a:cs typeface="Comic Sans MS"/>
              </a:rPr>
              <a:t>Tiempo</a:t>
            </a:r>
            <a:r>
              <a:rPr sz="2600" dirty="0">
                <a:latin typeface="Comic Sans MS"/>
                <a:cs typeface="Comic Sans MS"/>
              </a:rPr>
              <a:t>:</a:t>
            </a:r>
            <a:r>
              <a:rPr sz="2600" spc="110" dirty="0">
                <a:latin typeface="Times New Roman"/>
                <a:cs typeface="Times New Roman"/>
              </a:rPr>
              <a:t> </a:t>
            </a:r>
            <a:r>
              <a:rPr sz="2600" spc="-10" dirty="0">
                <a:latin typeface="Comic Sans MS"/>
                <a:cs typeface="Comic Sans MS"/>
              </a:rPr>
              <a:t>6</a:t>
            </a:r>
            <a:r>
              <a:rPr sz="2600" dirty="0">
                <a:latin typeface="Comic Sans MS"/>
                <a:cs typeface="Comic Sans MS"/>
              </a:rPr>
              <a:t>0</a:t>
            </a:r>
            <a:r>
              <a:rPr sz="2600" spc="130" dirty="0">
                <a:latin typeface="Times New Roman"/>
                <a:cs typeface="Times New Roman"/>
              </a:rPr>
              <a:t> </a:t>
            </a:r>
            <a:r>
              <a:rPr sz="2600" spc="-5" dirty="0">
                <a:latin typeface="Comic Sans MS"/>
                <a:cs typeface="Comic Sans MS"/>
              </a:rPr>
              <a:t>Ciclos</a:t>
            </a:r>
            <a:r>
              <a:rPr sz="2600" dirty="0">
                <a:latin typeface="Comic Sans MS"/>
                <a:cs typeface="Comic Sans MS"/>
              </a:rPr>
              <a:t>.</a:t>
            </a:r>
            <a:r>
              <a:rPr sz="2600" dirty="0">
                <a:latin typeface="Times New Roman"/>
                <a:cs typeface="Times New Roman"/>
              </a:rPr>
              <a:t>	</a:t>
            </a:r>
            <a:r>
              <a:rPr sz="2600" spc="-5" dirty="0">
                <a:latin typeface="Comic Sans MS"/>
                <a:cs typeface="Comic Sans MS"/>
              </a:rPr>
              <a:t>(Zona-</a:t>
            </a:r>
            <a:r>
              <a:rPr sz="2600" dirty="0">
                <a:latin typeface="Comic Sans MS"/>
                <a:cs typeface="Comic Sans MS"/>
              </a:rPr>
              <a:t>2</a:t>
            </a:r>
            <a:r>
              <a:rPr sz="2600" spc="114" dirty="0">
                <a:latin typeface="Times New Roman"/>
                <a:cs typeface="Times New Roman"/>
              </a:rPr>
              <a:t> </a:t>
            </a:r>
            <a:r>
              <a:rPr sz="2600" dirty="0">
                <a:latin typeface="Comic Sans MS"/>
                <a:cs typeface="Comic Sans MS"/>
              </a:rPr>
              <a:t>&lt;</a:t>
            </a:r>
            <a:r>
              <a:rPr sz="2600" spc="120" dirty="0">
                <a:latin typeface="Times New Roman"/>
                <a:cs typeface="Times New Roman"/>
              </a:rPr>
              <a:t> </a:t>
            </a:r>
            <a:r>
              <a:rPr sz="2600" spc="-5" dirty="0">
                <a:latin typeface="Comic Sans MS"/>
                <a:cs typeface="Comic Sans MS"/>
              </a:rPr>
              <a:t>2</a:t>
            </a:r>
            <a:r>
              <a:rPr sz="2600" dirty="0">
                <a:latin typeface="Comic Sans MS"/>
                <a:cs typeface="Comic Sans MS"/>
              </a:rPr>
              <a:t>Z</a:t>
            </a:r>
            <a:r>
              <a:rPr sz="2600" spc="120" dirty="0">
                <a:latin typeface="Times New Roman"/>
                <a:cs typeface="Times New Roman"/>
              </a:rPr>
              <a:t> </a:t>
            </a:r>
            <a:r>
              <a:rPr sz="2600" spc="-5" dirty="0">
                <a:latin typeface="Comic Sans MS"/>
                <a:cs typeface="Comic Sans MS"/>
              </a:rPr>
              <a:t>maxloa</a:t>
            </a:r>
            <a:r>
              <a:rPr sz="2600" dirty="0">
                <a:latin typeface="Comic Sans MS"/>
                <a:cs typeface="Comic Sans MS"/>
              </a:rPr>
              <a:t>d</a:t>
            </a:r>
            <a:r>
              <a:rPr sz="2600" spc="105" dirty="0">
                <a:latin typeface="Times New Roman"/>
                <a:cs typeface="Times New Roman"/>
              </a:rPr>
              <a:t> </a:t>
            </a:r>
            <a:r>
              <a:rPr sz="2600" dirty="0">
                <a:latin typeface="Comic Sans MS"/>
                <a:cs typeface="Comic Sans MS"/>
              </a:rPr>
              <a:t>@</a:t>
            </a:r>
            <a:r>
              <a:rPr sz="2600" spc="125" dirty="0">
                <a:latin typeface="Times New Roman"/>
                <a:cs typeface="Times New Roman"/>
              </a:rPr>
              <a:t> </a:t>
            </a:r>
            <a:r>
              <a:rPr sz="2600" spc="-5" dirty="0">
                <a:latin typeface="Comic Sans MS"/>
                <a:cs typeface="Comic Sans MS"/>
              </a:rPr>
              <a:t>RPF).</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6" name="object 6"/>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63167"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23" name="object 23"/>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4" name="object 24"/>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5" name="object 25"/>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6" name="object 26"/>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7" name="object 27"/>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8" name="object 28"/>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6" name="object 36"/>
          <p:cNvSpPr txBox="1"/>
          <p:nvPr/>
        </p:nvSpPr>
        <p:spPr>
          <a:xfrm>
            <a:off x="706628" y="3158740"/>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7" name="object 37"/>
          <p:cNvSpPr txBox="1"/>
          <p:nvPr/>
        </p:nvSpPr>
        <p:spPr>
          <a:xfrm>
            <a:off x="2799797" y="3158740"/>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8" name="object 38"/>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39" name="object 39"/>
          <p:cNvSpPr txBox="1"/>
          <p:nvPr/>
        </p:nvSpPr>
        <p:spPr>
          <a:xfrm>
            <a:off x="3719579" y="3390389"/>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0" name="object 40"/>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1" name="object 41"/>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6" name="object 46"/>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7" name="object 47"/>
          <p:cNvSpPr txBox="1"/>
          <p:nvPr/>
        </p:nvSpPr>
        <p:spPr>
          <a:xfrm>
            <a:off x="4652267" y="3158740"/>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8" name="object 48"/>
          <p:cNvSpPr txBox="1"/>
          <p:nvPr/>
        </p:nvSpPr>
        <p:spPr>
          <a:xfrm>
            <a:off x="7883980" y="3390282"/>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49" name="object 49"/>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50" name="object 50"/>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51" name="object 51"/>
          <p:cNvSpPr txBox="1"/>
          <p:nvPr/>
        </p:nvSpPr>
        <p:spPr>
          <a:xfrm>
            <a:off x="5568954" y="3158740"/>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2" name="object 52"/>
          <p:cNvSpPr/>
          <p:nvPr/>
        </p:nvSpPr>
        <p:spPr>
          <a:xfrm>
            <a:off x="1744217" y="4456176"/>
            <a:ext cx="521970" cy="518159"/>
          </a:xfrm>
          <a:custGeom>
            <a:avLst/>
            <a:gdLst/>
            <a:ahLst/>
            <a:cxnLst/>
            <a:rect l="l" t="t" r="r" b="b"/>
            <a:pathLst>
              <a:path w="521969" h="518160">
                <a:moveTo>
                  <a:pt x="287273" y="0"/>
                </a:moveTo>
                <a:lnTo>
                  <a:pt x="234695" y="0"/>
                </a:lnTo>
                <a:lnTo>
                  <a:pt x="179069" y="12953"/>
                </a:lnTo>
                <a:lnTo>
                  <a:pt x="129539" y="34289"/>
                </a:lnTo>
                <a:lnTo>
                  <a:pt x="86105" y="67817"/>
                </a:lnTo>
                <a:lnTo>
                  <a:pt x="49529" y="108203"/>
                </a:lnTo>
                <a:lnTo>
                  <a:pt x="21335" y="154685"/>
                </a:lnTo>
                <a:lnTo>
                  <a:pt x="6095" y="206501"/>
                </a:lnTo>
                <a:lnTo>
                  <a:pt x="0" y="259079"/>
                </a:lnTo>
                <a:lnTo>
                  <a:pt x="6095" y="314705"/>
                </a:lnTo>
                <a:lnTo>
                  <a:pt x="21335" y="367283"/>
                </a:lnTo>
                <a:lnTo>
                  <a:pt x="49529" y="413003"/>
                </a:lnTo>
                <a:lnTo>
                  <a:pt x="86105" y="453389"/>
                </a:lnTo>
                <a:lnTo>
                  <a:pt x="129539" y="484631"/>
                </a:lnTo>
                <a:lnTo>
                  <a:pt x="179069" y="509015"/>
                </a:lnTo>
                <a:lnTo>
                  <a:pt x="234695" y="518159"/>
                </a:lnTo>
                <a:lnTo>
                  <a:pt x="287273" y="518159"/>
                </a:lnTo>
                <a:lnTo>
                  <a:pt x="342899" y="509015"/>
                </a:lnTo>
                <a:lnTo>
                  <a:pt x="392429" y="484631"/>
                </a:lnTo>
                <a:lnTo>
                  <a:pt x="435101" y="453389"/>
                </a:lnTo>
                <a:lnTo>
                  <a:pt x="472439" y="413003"/>
                </a:lnTo>
                <a:lnTo>
                  <a:pt x="499871" y="367283"/>
                </a:lnTo>
                <a:lnTo>
                  <a:pt x="515873" y="314705"/>
                </a:lnTo>
                <a:lnTo>
                  <a:pt x="521969" y="259079"/>
                </a:lnTo>
                <a:lnTo>
                  <a:pt x="515873" y="206501"/>
                </a:lnTo>
                <a:lnTo>
                  <a:pt x="499871" y="154685"/>
                </a:lnTo>
                <a:lnTo>
                  <a:pt x="472439" y="108203"/>
                </a:lnTo>
                <a:lnTo>
                  <a:pt x="435101" y="67817"/>
                </a:lnTo>
                <a:lnTo>
                  <a:pt x="392429" y="34289"/>
                </a:lnTo>
                <a:lnTo>
                  <a:pt x="342899" y="12953"/>
                </a:lnTo>
                <a:lnTo>
                  <a:pt x="287273" y="0"/>
                </a:lnTo>
                <a:close/>
              </a:path>
            </a:pathLst>
          </a:custGeom>
          <a:solidFill>
            <a:srgbClr val="FFFF00"/>
          </a:solidFill>
        </p:spPr>
        <p:txBody>
          <a:bodyPr wrap="square" lIns="0" tIns="0" rIns="0" bIns="0" rtlCol="0">
            <a:spAutoFit/>
          </a:bodyPr>
          <a:lstStyle/>
          <a:p>
            <a:endParaRPr/>
          </a:p>
        </p:txBody>
      </p:sp>
      <p:sp>
        <p:nvSpPr>
          <p:cNvPr id="53" name="object 53"/>
          <p:cNvSpPr/>
          <p:nvPr/>
        </p:nvSpPr>
        <p:spPr>
          <a:xfrm>
            <a:off x="1744217" y="4456176"/>
            <a:ext cx="521970" cy="518159"/>
          </a:xfrm>
          <a:custGeom>
            <a:avLst/>
            <a:gdLst/>
            <a:ahLst/>
            <a:cxnLst/>
            <a:rect l="l" t="t" r="r" b="b"/>
            <a:pathLst>
              <a:path w="521969" h="518160">
                <a:moveTo>
                  <a:pt x="0" y="259079"/>
                </a:moveTo>
                <a:lnTo>
                  <a:pt x="6095" y="206501"/>
                </a:lnTo>
                <a:lnTo>
                  <a:pt x="21335" y="154685"/>
                </a:lnTo>
                <a:lnTo>
                  <a:pt x="49529" y="108203"/>
                </a:lnTo>
                <a:lnTo>
                  <a:pt x="86105" y="67817"/>
                </a:lnTo>
                <a:lnTo>
                  <a:pt x="129539" y="34289"/>
                </a:lnTo>
                <a:lnTo>
                  <a:pt x="179069" y="12953"/>
                </a:lnTo>
                <a:lnTo>
                  <a:pt x="234695" y="0"/>
                </a:lnTo>
                <a:lnTo>
                  <a:pt x="287273" y="0"/>
                </a:lnTo>
                <a:lnTo>
                  <a:pt x="342899" y="12953"/>
                </a:lnTo>
                <a:lnTo>
                  <a:pt x="392429" y="34289"/>
                </a:lnTo>
                <a:lnTo>
                  <a:pt x="435101" y="67817"/>
                </a:lnTo>
                <a:lnTo>
                  <a:pt x="472439" y="108203"/>
                </a:lnTo>
                <a:lnTo>
                  <a:pt x="499871" y="154685"/>
                </a:lnTo>
                <a:lnTo>
                  <a:pt x="515873" y="206501"/>
                </a:lnTo>
                <a:lnTo>
                  <a:pt x="521969" y="259079"/>
                </a:lnTo>
                <a:lnTo>
                  <a:pt x="515873" y="314705"/>
                </a:lnTo>
                <a:lnTo>
                  <a:pt x="499871" y="367283"/>
                </a:lnTo>
                <a:lnTo>
                  <a:pt x="472439" y="413003"/>
                </a:lnTo>
                <a:lnTo>
                  <a:pt x="435101" y="453389"/>
                </a:lnTo>
                <a:lnTo>
                  <a:pt x="392429" y="484631"/>
                </a:lnTo>
                <a:lnTo>
                  <a:pt x="342899" y="509015"/>
                </a:lnTo>
                <a:lnTo>
                  <a:pt x="287273" y="518159"/>
                </a:lnTo>
                <a:lnTo>
                  <a:pt x="234695" y="518159"/>
                </a:lnTo>
                <a:lnTo>
                  <a:pt x="179069" y="509015"/>
                </a:lnTo>
                <a:lnTo>
                  <a:pt x="129539" y="484631"/>
                </a:lnTo>
                <a:lnTo>
                  <a:pt x="86105" y="453389"/>
                </a:lnTo>
                <a:lnTo>
                  <a:pt x="49529" y="413003"/>
                </a:lnTo>
                <a:lnTo>
                  <a:pt x="21335" y="367283"/>
                </a:lnTo>
                <a:lnTo>
                  <a:pt x="6095" y="314705"/>
                </a:lnTo>
                <a:lnTo>
                  <a:pt x="0" y="259079"/>
                </a:lnTo>
                <a:close/>
              </a:path>
            </a:pathLst>
          </a:custGeom>
          <a:ln w="30835">
            <a:solidFill>
              <a:srgbClr val="000000"/>
            </a:solidFill>
          </a:ln>
        </p:spPr>
        <p:txBody>
          <a:bodyPr wrap="square" lIns="0" tIns="0" rIns="0" bIns="0" rtlCol="0">
            <a:spAutoFit/>
          </a:bodyPr>
          <a:lstStyle/>
          <a:p>
            <a:endParaRPr/>
          </a:p>
        </p:txBody>
      </p:sp>
      <p:sp>
        <p:nvSpPr>
          <p:cNvPr id="54" name="object 54"/>
          <p:cNvSpPr txBox="1"/>
          <p:nvPr/>
        </p:nvSpPr>
        <p:spPr>
          <a:xfrm>
            <a:off x="1883157" y="4595111"/>
            <a:ext cx="245745" cy="259715"/>
          </a:xfrm>
          <a:prstGeom prst="rect">
            <a:avLst/>
          </a:prstGeom>
        </p:spPr>
        <p:txBody>
          <a:bodyPr vert="horz" wrap="square" lIns="0" tIns="0" rIns="0" bIns="0" rtlCol="0">
            <a:spAutoFit/>
          </a:bodyPr>
          <a:lstStyle/>
          <a:p>
            <a:pPr marL="12700">
              <a:lnSpc>
                <a:spcPct val="100000"/>
              </a:lnSpc>
            </a:pPr>
            <a:r>
              <a:rPr sz="1600" spc="10" dirty="0">
                <a:latin typeface="Comic Sans MS"/>
                <a:cs typeface="Comic Sans MS"/>
              </a:rPr>
              <a:t>21</a:t>
            </a:r>
            <a:endParaRPr sz="1600">
              <a:latin typeface="Comic Sans MS"/>
              <a:cs typeface="Comic Sans MS"/>
            </a:endParaRPr>
          </a:p>
        </p:txBody>
      </p:sp>
      <p:sp>
        <p:nvSpPr>
          <p:cNvPr id="55" name="object 55"/>
          <p:cNvSpPr/>
          <p:nvPr/>
        </p:nvSpPr>
        <p:spPr>
          <a:xfrm>
            <a:off x="963167" y="3994404"/>
            <a:ext cx="781050" cy="721360"/>
          </a:xfrm>
          <a:custGeom>
            <a:avLst/>
            <a:gdLst/>
            <a:ahLst/>
            <a:cxnLst/>
            <a:rect l="l" t="t" r="r" b="b"/>
            <a:pathLst>
              <a:path w="781050" h="721360">
                <a:moveTo>
                  <a:pt x="0" y="0"/>
                </a:moveTo>
                <a:lnTo>
                  <a:pt x="0" y="720851"/>
                </a:lnTo>
                <a:lnTo>
                  <a:pt x="781049" y="720851"/>
                </a:lnTo>
              </a:path>
            </a:pathLst>
          </a:custGeom>
          <a:ln w="18503">
            <a:solidFill>
              <a:srgbClr val="000000"/>
            </a:solidFill>
          </a:ln>
        </p:spPr>
        <p:txBody>
          <a:bodyPr wrap="square" lIns="0" tIns="0" rIns="0" bIns="0" rtlCol="0">
            <a:spAutoFit/>
          </a:bodyPr>
          <a:lstStyle/>
          <a:p>
            <a:endParaRPr/>
          </a:p>
        </p:txBody>
      </p:sp>
      <p:sp>
        <p:nvSpPr>
          <p:cNvPr id="56" name="object 56"/>
          <p:cNvSpPr/>
          <p:nvPr/>
        </p:nvSpPr>
        <p:spPr>
          <a:xfrm>
            <a:off x="2266188" y="4456176"/>
            <a:ext cx="781050" cy="259079"/>
          </a:xfrm>
          <a:custGeom>
            <a:avLst/>
            <a:gdLst/>
            <a:ahLst/>
            <a:cxnLst/>
            <a:rect l="l" t="t" r="r" b="b"/>
            <a:pathLst>
              <a:path w="781050" h="259079">
                <a:moveTo>
                  <a:pt x="0" y="259079"/>
                </a:moveTo>
                <a:lnTo>
                  <a:pt x="781049" y="259079"/>
                </a:lnTo>
                <a:lnTo>
                  <a:pt x="781049" y="0"/>
                </a:lnTo>
              </a:path>
            </a:pathLst>
          </a:custGeom>
          <a:ln w="18503">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53568" y="1231391"/>
            <a:ext cx="6681216" cy="402336"/>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330200" y="1158743"/>
            <a:ext cx="6723380" cy="504190"/>
          </a:xfrm>
          <a:prstGeom prst="rect">
            <a:avLst/>
          </a:prstGeom>
        </p:spPr>
        <p:txBody>
          <a:bodyPr vert="horz" wrap="square" lIns="0" tIns="0" rIns="0" bIns="0" rtlCol="0">
            <a:spAutoFit/>
          </a:bodyPr>
          <a:lstStyle/>
          <a:p>
            <a:pPr marL="12700">
              <a:lnSpc>
                <a:spcPct val="100000"/>
              </a:lnSpc>
              <a:tabLst>
                <a:tab pos="930910" algn="l"/>
                <a:tab pos="2185035" algn="l"/>
              </a:tabLst>
            </a:pPr>
            <a:r>
              <a:rPr sz="3200" b="1" spc="-25" dirty="0">
                <a:solidFill>
                  <a:srgbClr val="CC3300"/>
                </a:solidFill>
                <a:latin typeface="Comic Sans MS"/>
                <a:cs typeface="Comic Sans MS"/>
              </a:rPr>
              <a:t>24</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5" dirty="0">
                <a:solidFill>
                  <a:srgbClr val="CC3300"/>
                </a:solidFill>
                <a:latin typeface="Comic Sans MS"/>
                <a:cs typeface="Comic Sans MS"/>
              </a:rPr>
              <a:t>V/HZ</a:t>
            </a:r>
            <a:r>
              <a:rPr sz="3200" b="1" dirty="0">
                <a:solidFill>
                  <a:srgbClr val="CC3300"/>
                </a:solidFill>
                <a:latin typeface="Times New Roman"/>
                <a:cs typeface="Times New Roman"/>
              </a:rPr>
              <a:t>	</a:t>
            </a:r>
            <a:r>
              <a:rPr sz="3200" b="1" spc="-30" dirty="0">
                <a:solidFill>
                  <a:srgbClr val="CC3300"/>
                </a:solidFill>
                <a:latin typeface="Comic Sans MS"/>
                <a:cs typeface="Comic Sans MS"/>
              </a:rPr>
              <a:t>SOBRE-EXCITACION.</a:t>
            </a:r>
            <a:endParaRPr sz="3200">
              <a:latin typeface="Comic Sans MS"/>
              <a:cs typeface="Comic Sans MS"/>
            </a:endParaRPr>
          </a:p>
        </p:txBody>
      </p:sp>
      <p:sp>
        <p:nvSpPr>
          <p:cNvPr id="8" name="object 8"/>
          <p:cNvSpPr txBox="1"/>
          <p:nvPr/>
        </p:nvSpPr>
        <p:spPr>
          <a:xfrm>
            <a:off x="330210" y="2637513"/>
            <a:ext cx="8485505" cy="3660775"/>
          </a:xfrm>
          <a:prstGeom prst="rect">
            <a:avLst/>
          </a:prstGeom>
        </p:spPr>
        <p:txBody>
          <a:bodyPr vert="horz" wrap="square" lIns="0" tIns="0" rIns="0" bIns="0" rtlCol="0">
            <a:spAutoFit/>
          </a:bodyPr>
          <a:lstStyle/>
          <a:p>
            <a:pPr marL="12700" marR="10795" algn="just">
              <a:lnSpc>
                <a:spcPct val="100000"/>
              </a:lnSpc>
            </a:pPr>
            <a:r>
              <a:rPr sz="2600" spc="-5" dirty="0">
                <a:latin typeface="Comic Sans MS"/>
                <a:cs typeface="Comic Sans MS"/>
              </a:rPr>
              <a:t>nominale</a:t>
            </a:r>
            <a:r>
              <a:rPr sz="2600" dirty="0">
                <a:latin typeface="Comic Sans MS"/>
                <a:cs typeface="Comic Sans MS"/>
              </a:rPr>
              <a:t>s</a:t>
            </a:r>
            <a:r>
              <a:rPr sz="2600" dirty="0">
                <a:latin typeface="Times New Roman"/>
                <a:cs typeface="Times New Roman"/>
              </a:rPr>
              <a:t> </a:t>
            </a:r>
            <a:r>
              <a:rPr sz="2600" spc="-225" dirty="0">
                <a:latin typeface="Times New Roman"/>
                <a:cs typeface="Times New Roman"/>
              </a:rPr>
              <a:t> </a:t>
            </a:r>
            <a:r>
              <a:rPr sz="2600" dirty="0">
                <a:latin typeface="Comic Sans MS"/>
                <a:cs typeface="Comic Sans MS"/>
              </a:rPr>
              <a:t>p</a:t>
            </a:r>
            <a:r>
              <a:rPr sz="2600" spc="-5" dirty="0">
                <a:latin typeface="Comic Sans MS"/>
                <a:cs typeface="Comic Sans MS"/>
              </a:rPr>
              <a:t>ar</a:t>
            </a:r>
            <a:r>
              <a:rPr sz="2600" dirty="0">
                <a:latin typeface="Comic Sans MS"/>
                <a:cs typeface="Comic Sans MS"/>
              </a:rPr>
              <a:t>a</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nivele</a:t>
            </a:r>
            <a:r>
              <a:rPr sz="2600" dirty="0">
                <a:latin typeface="Comic Sans MS"/>
                <a:cs typeface="Comic Sans MS"/>
              </a:rPr>
              <a:t>s</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229"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frecuenci</a:t>
            </a:r>
            <a:r>
              <a:rPr sz="2600" dirty="0">
                <a:latin typeface="Comic Sans MS"/>
                <a:cs typeface="Comic Sans MS"/>
              </a:rPr>
              <a:t>a</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dentro</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límite</a:t>
            </a:r>
            <a:r>
              <a:rPr sz="2600" dirty="0">
                <a:latin typeface="Comic Sans MS"/>
                <a:cs typeface="Comic Sans MS"/>
              </a:rPr>
              <a:t>s</a:t>
            </a:r>
            <a:r>
              <a:rPr sz="2600" spc="125" dirty="0">
                <a:latin typeface="Times New Roman"/>
                <a:cs typeface="Times New Roman"/>
              </a:rPr>
              <a:t> </a:t>
            </a:r>
            <a:r>
              <a:rPr sz="2600" spc="-10" dirty="0">
                <a:latin typeface="Comic Sans MS"/>
                <a:cs typeface="Comic Sans MS"/>
              </a:rPr>
              <a:t>e</a:t>
            </a:r>
            <a:r>
              <a:rPr sz="2600" spc="-5" dirty="0">
                <a:latin typeface="Comic Sans MS"/>
                <a:cs typeface="Comic Sans MS"/>
              </a:rPr>
              <a:t>specificados.</a:t>
            </a:r>
            <a:endParaRPr sz="2600" dirty="0">
              <a:latin typeface="Comic Sans MS"/>
              <a:cs typeface="Comic Sans MS"/>
            </a:endParaRPr>
          </a:p>
          <a:p>
            <a:pPr marL="12700" marR="6350" algn="just">
              <a:lnSpc>
                <a:spcPct val="100000"/>
              </a:lnSpc>
              <a:spcBef>
                <a:spcPts val="1870"/>
              </a:spcBef>
            </a:pPr>
            <a:r>
              <a:rPr sz="2600" spc="-5" dirty="0">
                <a:latin typeface="Comic Sans MS"/>
                <a:cs typeface="Comic Sans MS"/>
              </a:rPr>
              <a:t>L</a:t>
            </a:r>
            <a:r>
              <a:rPr sz="2600" dirty="0">
                <a:latin typeface="Comic Sans MS"/>
                <a:cs typeface="Comic Sans MS"/>
              </a:rPr>
              <a:t>as</a:t>
            </a:r>
            <a:r>
              <a:rPr sz="2600" dirty="0">
                <a:latin typeface="Times New Roman"/>
                <a:cs typeface="Times New Roman"/>
              </a:rPr>
              <a:t>  </a:t>
            </a:r>
            <a:r>
              <a:rPr sz="2600" spc="-21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s</a:t>
            </a:r>
            <a:r>
              <a:rPr sz="2600" spc="-5" dirty="0">
                <a:latin typeface="Comic Sans MS"/>
                <a:cs typeface="Comic Sans MS"/>
              </a:rPr>
              <a:t>vi</a:t>
            </a:r>
            <a:r>
              <a:rPr sz="2600" dirty="0">
                <a:latin typeface="Comic Sans MS"/>
                <a:cs typeface="Comic Sans MS"/>
              </a:rPr>
              <a:t>a</a:t>
            </a:r>
            <a:r>
              <a:rPr sz="2600" spc="-5" dirty="0">
                <a:latin typeface="Comic Sans MS"/>
                <a:cs typeface="Comic Sans MS"/>
              </a:rPr>
              <a:t>ci</a:t>
            </a:r>
            <a:r>
              <a:rPr sz="2600" spc="-10" dirty="0">
                <a:latin typeface="Comic Sans MS"/>
                <a:cs typeface="Comic Sans MS"/>
              </a:rPr>
              <a:t>o</a:t>
            </a:r>
            <a:r>
              <a:rPr sz="2600" spc="-5" dirty="0">
                <a:latin typeface="Comic Sans MS"/>
                <a:cs typeface="Comic Sans MS"/>
              </a:rPr>
              <a:t>ne</a:t>
            </a:r>
            <a:r>
              <a:rPr sz="2600" dirty="0">
                <a:latin typeface="Comic Sans MS"/>
                <a:cs typeface="Comic Sans MS"/>
              </a:rPr>
              <a:t>s</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10" dirty="0">
                <a:latin typeface="Times New Roman"/>
                <a:cs typeface="Times New Roman"/>
              </a:rPr>
              <a:t> </a:t>
            </a:r>
            <a:r>
              <a:rPr sz="2600" dirty="0">
                <a:latin typeface="Comic Sans MS"/>
                <a:cs typeface="Comic Sans MS"/>
              </a:rPr>
              <a:t>f</a:t>
            </a:r>
            <a:r>
              <a:rPr sz="2600" spc="-5" dirty="0">
                <a:latin typeface="Comic Sans MS"/>
                <a:cs typeface="Comic Sans MS"/>
              </a:rPr>
              <a:t>r</a:t>
            </a:r>
            <a:r>
              <a:rPr sz="2600" dirty="0">
                <a:latin typeface="Comic Sans MS"/>
                <a:cs typeface="Comic Sans MS"/>
              </a:rPr>
              <a:t>e</a:t>
            </a:r>
            <a:r>
              <a:rPr sz="2600" spc="-5" dirty="0">
                <a:latin typeface="Comic Sans MS"/>
                <a:cs typeface="Comic Sans MS"/>
              </a:rPr>
              <a:t>c</a:t>
            </a:r>
            <a:r>
              <a:rPr sz="2600" dirty="0">
                <a:latin typeface="Comic Sans MS"/>
                <a:cs typeface="Comic Sans MS"/>
              </a:rPr>
              <a:t>u</a:t>
            </a:r>
            <a:r>
              <a:rPr sz="2600" spc="-5" dirty="0">
                <a:latin typeface="Comic Sans MS"/>
                <a:cs typeface="Comic Sans MS"/>
              </a:rPr>
              <a:t>e</a:t>
            </a:r>
            <a:r>
              <a:rPr sz="2600" dirty="0">
                <a:latin typeface="Comic Sans MS"/>
                <a:cs typeface="Comic Sans MS"/>
              </a:rPr>
              <a:t>n</a:t>
            </a:r>
            <a:r>
              <a:rPr sz="2600" spc="-5" dirty="0">
                <a:latin typeface="Comic Sans MS"/>
                <a:cs typeface="Comic Sans MS"/>
              </a:rPr>
              <a:t>ci</a:t>
            </a:r>
            <a:r>
              <a:rPr sz="2600" dirty="0">
                <a:latin typeface="Comic Sans MS"/>
                <a:cs typeface="Comic Sans MS"/>
              </a:rPr>
              <a:t>a</a:t>
            </a:r>
            <a:r>
              <a:rPr sz="2600" dirty="0">
                <a:latin typeface="Times New Roman"/>
                <a:cs typeface="Times New Roman"/>
              </a:rPr>
              <a:t>  </a:t>
            </a:r>
            <a:r>
              <a:rPr sz="2600" spc="-21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te</a:t>
            </a:r>
            <a:r>
              <a:rPr sz="2600" dirty="0">
                <a:latin typeface="Comic Sans MS"/>
                <a:cs typeface="Comic Sans MS"/>
              </a:rPr>
              <a:t>ns</a:t>
            </a:r>
            <a:r>
              <a:rPr sz="2600" spc="-15" dirty="0">
                <a:latin typeface="Comic Sans MS"/>
                <a:cs typeface="Comic Sans MS"/>
              </a:rPr>
              <a:t>i</a:t>
            </a:r>
            <a:r>
              <a:rPr sz="2600" dirty="0">
                <a:latin typeface="Comic Sans MS"/>
                <a:cs typeface="Comic Sans MS"/>
              </a:rPr>
              <a:t>ón</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fu</a:t>
            </a:r>
            <a:r>
              <a:rPr sz="2600" dirty="0">
                <a:latin typeface="Comic Sans MS"/>
                <a:cs typeface="Comic Sans MS"/>
              </a:rPr>
              <a:t>e</a:t>
            </a:r>
            <a:r>
              <a:rPr sz="2600" spc="-5" dirty="0">
                <a:latin typeface="Comic Sans MS"/>
                <a:cs typeface="Comic Sans MS"/>
              </a:rPr>
              <a:t>r</a:t>
            </a:r>
            <a:r>
              <a:rPr sz="2600" dirty="0">
                <a:latin typeface="Comic Sans MS"/>
                <a:cs typeface="Comic Sans MS"/>
              </a:rPr>
              <a:t>a</a:t>
            </a:r>
            <a:r>
              <a:rPr sz="2600" dirty="0">
                <a:latin typeface="Times New Roman"/>
                <a:cs typeface="Times New Roman"/>
              </a:rPr>
              <a:t>  </a:t>
            </a:r>
            <a:r>
              <a:rPr sz="2600" spc="-204"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est</a:t>
            </a:r>
            <a:r>
              <a:rPr sz="2600" spc="-10" dirty="0">
                <a:latin typeface="Comic Sans MS"/>
                <a:cs typeface="Comic Sans MS"/>
              </a:rPr>
              <a:t>o</a:t>
            </a:r>
            <a:r>
              <a:rPr sz="2600" dirty="0">
                <a:latin typeface="Comic Sans MS"/>
                <a:cs typeface="Comic Sans MS"/>
              </a:rPr>
              <a:t>s</a:t>
            </a:r>
            <a:r>
              <a:rPr sz="2600" dirty="0">
                <a:latin typeface="Times New Roman"/>
                <a:cs typeface="Times New Roman"/>
              </a:rPr>
              <a:t>  </a:t>
            </a:r>
            <a:r>
              <a:rPr sz="2600" spc="-20" dirty="0">
                <a:latin typeface="Times New Roman"/>
                <a:cs typeface="Times New Roman"/>
              </a:rPr>
              <a:t> </a:t>
            </a:r>
            <a:r>
              <a:rPr sz="2600" dirty="0">
                <a:latin typeface="Comic Sans MS"/>
                <a:cs typeface="Comic Sans MS"/>
              </a:rPr>
              <a:t>l</a:t>
            </a:r>
            <a:r>
              <a:rPr sz="2600" spc="-5" dirty="0">
                <a:latin typeface="Comic Sans MS"/>
                <a:cs typeface="Comic Sans MS"/>
              </a:rPr>
              <a:t>í</a:t>
            </a:r>
            <a:r>
              <a:rPr sz="2600" spc="-10" dirty="0">
                <a:latin typeface="Comic Sans MS"/>
                <a:cs typeface="Comic Sans MS"/>
              </a:rPr>
              <a:t>m</a:t>
            </a:r>
            <a:r>
              <a:rPr sz="2600" dirty="0">
                <a:latin typeface="Comic Sans MS"/>
                <a:cs typeface="Comic Sans MS"/>
              </a:rPr>
              <a:t>i</a:t>
            </a:r>
            <a:r>
              <a:rPr sz="2600" spc="-5" dirty="0">
                <a:latin typeface="Comic Sans MS"/>
                <a:cs typeface="Comic Sans MS"/>
              </a:rPr>
              <a:t>t</a:t>
            </a:r>
            <a:r>
              <a:rPr sz="2600" dirty="0">
                <a:latin typeface="Comic Sans MS"/>
                <a:cs typeface="Comic Sans MS"/>
              </a:rPr>
              <a:t>es</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p</a:t>
            </a:r>
            <a:r>
              <a:rPr sz="2600" spc="-10" dirty="0">
                <a:latin typeface="Comic Sans MS"/>
                <a:cs typeface="Comic Sans MS"/>
              </a:rPr>
              <a:t>u</a:t>
            </a:r>
            <a:r>
              <a:rPr sz="2600" spc="-5" dirty="0">
                <a:latin typeface="Comic Sans MS"/>
                <a:cs typeface="Comic Sans MS"/>
              </a:rPr>
              <a:t>e</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0" dirty="0">
                <a:latin typeface="Times New Roman"/>
                <a:cs typeface="Times New Roman"/>
              </a:rPr>
              <a:t> </a:t>
            </a:r>
            <a:r>
              <a:rPr sz="2600" spc="-10" dirty="0">
                <a:latin typeface="Comic Sans MS"/>
                <a:cs typeface="Comic Sans MS"/>
              </a:rPr>
              <a:t>c</a:t>
            </a:r>
            <a:r>
              <a:rPr sz="2600" spc="-5" dirty="0">
                <a:latin typeface="Comic Sans MS"/>
                <a:cs typeface="Comic Sans MS"/>
              </a:rPr>
              <a:t>a</a:t>
            </a:r>
            <a:r>
              <a:rPr sz="2600" spc="-10" dirty="0">
                <a:latin typeface="Comic Sans MS"/>
                <a:cs typeface="Comic Sans MS"/>
              </a:rPr>
              <a:t>us</a:t>
            </a:r>
            <a:r>
              <a:rPr sz="2600" spc="-5" dirty="0">
                <a:latin typeface="Comic Sans MS"/>
                <a:cs typeface="Comic Sans MS"/>
              </a:rPr>
              <a:t>a</a:t>
            </a:r>
            <a:r>
              <a:rPr sz="2600" dirty="0">
                <a:latin typeface="Comic Sans MS"/>
                <a:cs typeface="Comic Sans MS"/>
              </a:rPr>
              <a:t>r</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esf</a:t>
            </a:r>
            <a:r>
              <a:rPr sz="2600" dirty="0">
                <a:latin typeface="Comic Sans MS"/>
                <a:cs typeface="Comic Sans MS"/>
              </a:rPr>
              <a:t>u</a:t>
            </a:r>
            <a:r>
              <a:rPr sz="2600" spc="-5" dirty="0">
                <a:latin typeface="Comic Sans MS"/>
                <a:cs typeface="Comic Sans MS"/>
              </a:rPr>
              <a:t>erzo</a:t>
            </a:r>
            <a:r>
              <a:rPr sz="2600" dirty="0">
                <a:latin typeface="Comic Sans MS"/>
                <a:cs typeface="Comic Sans MS"/>
              </a:rPr>
              <a:t>s</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t</a:t>
            </a:r>
            <a:r>
              <a:rPr sz="2600" dirty="0">
                <a:latin typeface="Comic Sans MS"/>
                <a:cs typeface="Comic Sans MS"/>
              </a:rPr>
              <a:t>ér</a:t>
            </a:r>
            <a:r>
              <a:rPr sz="2600" spc="-10" dirty="0">
                <a:latin typeface="Comic Sans MS"/>
                <a:cs typeface="Comic Sans MS"/>
              </a:rPr>
              <a:t>m</a:t>
            </a:r>
            <a:r>
              <a:rPr sz="2600" dirty="0">
                <a:latin typeface="Comic Sans MS"/>
                <a:cs typeface="Comic Sans MS"/>
              </a:rPr>
              <a:t>ic</a:t>
            </a:r>
            <a:r>
              <a:rPr sz="2600" spc="-5" dirty="0">
                <a:latin typeface="Comic Sans MS"/>
                <a:cs typeface="Comic Sans MS"/>
              </a:rPr>
              <a:t>o</a:t>
            </a:r>
            <a:r>
              <a:rPr sz="2600" dirty="0">
                <a:latin typeface="Comic Sans MS"/>
                <a:cs typeface="Comic Sans MS"/>
              </a:rPr>
              <a:t>s</a:t>
            </a:r>
            <a:r>
              <a:rPr sz="2600" dirty="0">
                <a:latin typeface="Times New Roman"/>
                <a:cs typeface="Times New Roman"/>
              </a:rPr>
              <a:t>  </a:t>
            </a:r>
            <a:r>
              <a:rPr sz="2600" spc="-2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5" dirty="0">
                <a:latin typeface="Comic Sans MS"/>
                <a:cs typeface="Comic Sans MS"/>
              </a:rPr>
              <a:t>dieléctrico</a:t>
            </a:r>
            <a:r>
              <a:rPr sz="2600" dirty="0">
                <a:latin typeface="Comic Sans MS"/>
                <a:cs typeface="Comic Sans MS"/>
              </a:rPr>
              <a:t>s</a:t>
            </a:r>
            <a:r>
              <a:rPr sz="2600" spc="13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puede</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causa</a:t>
            </a:r>
            <a:r>
              <a:rPr sz="2600" dirty="0">
                <a:latin typeface="Comic Sans MS"/>
                <a:cs typeface="Comic Sans MS"/>
              </a:rPr>
              <a:t>r</a:t>
            </a:r>
            <a:r>
              <a:rPr sz="2600" spc="105" dirty="0">
                <a:latin typeface="Times New Roman"/>
                <a:cs typeface="Times New Roman"/>
              </a:rPr>
              <a:t> </a:t>
            </a:r>
            <a:r>
              <a:rPr sz="2600" spc="-5" dirty="0">
                <a:latin typeface="Comic Sans MS"/>
                <a:cs typeface="Comic Sans MS"/>
              </a:rPr>
              <a:t>dañ</a:t>
            </a:r>
            <a:r>
              <a:rPr sz="2600" dirty="0">
                <a:latin typeface="Comic Sans MS"/>
                <a:cs typeface="Comic Sans MS"/>
              </a:rPr>
              <a:t>o</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segundos.</a:t>
            </a:r>
            <a:endParaRPr sz="2600" dirty="0">
              <a:latin typeface="Comic Sans MS"/>
              <a:cs typeface="Comic Sans MS"/>
            </a:endParaRPr>
          </a:p>
          <a:p>
            <a:pPr marL="12700" marR="6350" algn="just">
              <a:lnSpc>
                <a:spcPct val="100000"/>
              </a:lnSpc>
              <a:spcBef>
                <a:spcPts val="1870"/>
              </a:spcBef>
            </a:pPr>
            <a:r>
              <a:rPr sz="2600" spc="-5" dirty="0">
                <a:latin typeface="Comic Sans MS"/>
                <a:cs typeface="Comic Sans MS"/>
              </a:rPr>
              <a:t>Lo</a:t>
            </a:r>
            <a:r>
              <a:rPr sz="2600" dirty="0">
                <a:latin typeface="Comic Sans MS"/>
                <a:cs typeface="Comic Sans MS"/>
              </a:rPr>
              <a:t>s</a:t>
            </a:r>
            <a:r>
              <a:rPr sz="2600" spc="315" dirty="0">
                <a:latin typeface="Times New Roman"/>
                <a:cs typeface="Times New Roman"/>
              </a:rPr>
              <a:t> </a:t>
            </a:r>
            <a:r>
              <a:rPr sz="2600" spc="-5" dirty="0">
                <a:latin typeface="Comic Sans MS"/>
                <a:cs typeface="Comic Sans MS"/>
              </a:rPr>
              <a:t>relé</a:t>
            </a:r>
            <a:r>
              <a:rPr sz="2600" dirty="0">
                <a:latin typeface="Comic Sans MS"/>
                <a:cs typeface="Comic Sans MS"/>
              </a:rPr>
              <a:t>s</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315" dirty="0">
                <a:latin typeface="Times New Roman"/>
                <a:cs typeface="Times New Roman"/>
              </a:rPr>
              <a:t> </a:t>
            </a:r>
            <a:r>
              <a:rPr sz="2600" spc="-5" dirty="0">
                <a:latin typeface="Comic Sans MS"/>
                <a:cs typeface="Comic Sans MS"/>
              </a:rPr>
              <a:t>sobreexcitación</a:t>
            </a:r>
            <a:r>
              <a:rPr sz="2600" dirty="0">
                <a:latin typeface="Comic Sans MS"/>
                <a:cs typeface="Comic Sans MS"/>
              </a:rPr>
              <a:t>,</a:t>
            </a:r>
            <a:r>
              <a:rPr sz="2600" spc="305" dirty="0">
                <a:latin typeface="Times New Roman"/>
                <a:cs typeface="Times New Roman"/>
              </a:rPr>
              <a:t> </a:t>
            </a:r>
            <a:r>
              <a:rPr sz="2600" dirty="0">
                <a:latin typeface="Comic Sans MS"/>
                <a:cs typeface="Comic Sans MS"/>
              </a:rPr>
              <a:t>o</a:t>
            </a:r>
            <a:r>
              <a:rPr sz="2600" spc="310" dirty="0">
                <a:latin typeface="Times New Roman"/>
                <a:cs typeface="Times New Roman"/>
              </a:rPr>
              <a:t> </a:t>
            </a:r>
            <a:r>
              <a:rPr sz="2600" spc="-5" dirty="0">
                <a:latin typeface="Comic Sans MS"/>
                <a:cs typeface="Comic Sans MS"/>
              </a:rPr>
              <a:t>V/Hz</a:t>
            </a:r>
            <a:r>
              <a:rPr sz="2600" dirty="0">
                <a:latin typeface="Comic Sans MS"/>
                <a:cs typeface="Comic Sans MS"/>
              </a:rPr>
              <a:t>,</a:t>
            </a:r>
            <a:r>
              <a:rPr sz="2600" spc="315" dirty="0">
                <a:latin typeface="Times New Roman"/>
                <a:cs typeface="Times New Roman"/>
              </a:rPr>
              <a:t> </a:t>
            </a:r>
            <a:r>
              <a:rPr sz="2600" spc="-5" dirty="0">
                <a:latin typeface="Comic Sans MS"/>
                <a:cs typeface="Comic Sans MS"/>
              </a:rPr>
              <a:t>so</a:t>
            </a:r>
            <a:r>
              <a:rPr sz="2600" dirty="0">
                <a:latin typeface="Comic Sans MS"/>
                <a:cs typeface="Comic Sans MS"/>
              </a:rPr>
              <a:t>n</a:t>
            </a:r>
            <a:r>
              <a:rPr sz="2600" spc="310" dirty="0">
                <a:latin typeface="Times New Roman"/>
                <a:cs typeface="Times New Roman"/>
              </a:rPr>
              <a:t> </a:t>
            </a:r>
            <a:r>
              <a:rPr sz="2600" spc="-5" dirty="0">
                <a:latin typeface="Comic Sans MS"/>
                <a:cs typeface="Comic Sans MS"/>
              </a:rPr>
              <a:t>usado</a:t>
            </a:r>
            <a:r>
              <a:rPr sz="2600" dirty="0">
                <a:latin typeface="Comic Sans MS"/>
                <a:cs typeface="Comic Sans MS"/>
              </a:rPr>
              <a:t>s</a:t>
            </a:r>
            <a:r>
              <a:rPr sz="2600" spc="300" dirty="0">
                <a:latin typeface="Times New Roman"/>
                <a:cs typeface="Times New Roman"/>
              </a:rPr>
              <a:t> </a:t>
            </a:r>
            <a:r>
              <a:rPr sz="2600" spc="-5" dirty="0">
                <a:latin typeface="Comic Sans MS"/>
                <a:cs typeface="Comic Sans MS"/>
              </a:rPr>
              <a:t>para</a:t>
            </a:r>
            <a:r>
              <a:rPr sz="2600" spc="-5" dirty="0">
                <a:latin typeface="Times New Roman"/>
                <a:cs typeface="Times New Roman"/>
              </a:rPr>
              <a:t> </a:t>
            </a:r>
            <a:r>
              <a:rPr sz="2600" spc="-5" dirty="0">
                <a:latin typeface="Comic Sans MS"/>
                <a:cs typeface="Comic Sans MS"/>
              </a:rPr>
              <a:t>protege</a:t>
            </a:r>
            <a:r>
              <a:rPr sz="2600" dirty="0">
                <a:latin typeface="Comic Sans MS"/>
                <a:cs typeface="Comic Sans MS"/>
              </a:rPr>
              <a:t>r</a:t>
            </a:r>
            <a:r>
              <a:rPr sz="2600" dirty="0">
                <a:latin typeface="Times New Roman"/>
                <a:cs typeface="Times New Roman"/>
              </a:rPr>
              <a:t> </a:t>
            </a:r>
            <a:r>
              <a:rPr sz="2600" spc="-15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50" dirty="0">
                <a:latin typeface="Times New Roman"/>
                <a:cs typeface="Times New Roman"/>
              </a:rPr>
              <a:t> </a:t>
            </a:r>
            <a:r>
              <a:rPr sz="2600" spc="-10" dirty="0">
                <a:latin typeface="Comic Sans MS"/>
                <a:cs typeface="Comic Sans MS"/>
              </a:rPr>
              <a:t>l</a:t>
            </a:r>
            <a:r>
              <a:rPr sz="2600" spc="-5" dirty="0">
                <a:latin typeface="Comic Sans MS"/>
                <a:cs typeface="Comic Sans MS"/>
              </a:rPr>
              <a:t>o</a:t>
            </a:r>
            <a:r>
              <a:rPr sz="2600" dirty="0">
                <a:latin typeface="Comic Sans MS"/>
                <a:cs typeface="Comic Sans MS"/>
              </a:rPr>
              <a:t>s</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generadore</a:t>
            </a:r>
            <a:r>
              <a:rPr sz="2600" dirty="0">
                <a:latin typeface="Comic Sans MS"/>
                <a:cs typeface="Comic Sans MS"/>
              </a:rPr>
              <a:t>s</a:t>
            </a:r>
            <a:r>
              <a:rPr sz="2600" dirty="0">
                <a:latin typeface="Times New Roman"/>
                <a:cs typeface="Times New Roman"/>
              </a:rPr>
              <a:t> </a:t>
            </a:r>
            <a:r>
              <a:rPr sz="2600" spc="-16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transformadore</a:t>
            </a:r>
            <a:r>
              <a:rPr sz="2600" dirty="0">
                <a:latin typeface="Comic Sans MS"/>
                <a:cs typeface="Comic Sans MS"/>
              </a:rPr>
              <a:t>s</a:t>
            </a:r>
            <a:r>
              <a:rPr sz="2600" dirty="0">
                <a:latin typeface="Times New Roman"/>
                <a:cs typeface="Times New Roman"/>
              </a:rPr>
              <a:t> </a:t>
            </a:r>
            <a:r>
              <a:rPr sz="2600" spc="-15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l</a:t>
            </a:r>
            <a:r>
              <a:rPr sz="2600" spc="-5" dirty="0">
                <a:latin typeface="Comic Sans MS"/>
                <a:cs typeface="Comic Sans MS"/>
              </a:rPr>
              <a:t>os</a:t>
            </a:r>
            <a:r>
              <a:rPr sz="2600" spc="-5" dirty="0">
                <a:latin typeface="Times New Roman"/>
                <a:cs typeface="Times New Roman"/>
              </a:rPr>
              <a:t> </a:t>
            </a:r>
            <a:r>
              <a:rPr sz="2600" spc="-5" dirty="0">
                <a:latin typeface="Comic Sans MS"/>
                <a:cs typeface="Comic Sans MS"/>
              </a:rPr>
              <a:t>nivele</a:t>
            </a:r>
            <a:r>
              <a:rPr sz="2600" dirty="0">
                <a:latin typeface="Comic Sans MS"/>
                <a:cs typeface="Comic Sans MS"/>
              </a:rPr>
              <a:t>s</a:t>
            </a:r>
            <a:r>
              <a:rPr sz="2600" spc="120" dirty="0">
                <a:latin typeface="Times New Roman"/>
                <a:cs typeface="Times New Roman"/>
              </a:rPr>
              <a:t> </a:t>
            </a:r>
            <a:r>
              <a:rPr sz="2600" spc="-5" dirty="0">
                <a:latin typeface="Comic Sans MS"/>
                <a:cs typeface="Comic Sans MS"/>
              </a:rPr>
              <a:t>excesivo</a:t>
            </a:r>
            <a:r>
              <a:rPr sz="2600" dirty="0">
                <a:latin typeface="Comic Sans MS"/>
                <a:cs typeface="Comic Sans MS"/>
              </a:rPr>
              <a:t>s</a:t>
            </a:r>
            <a:r>
              <a:rPr sz="2600" spc="1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densida</a:t>
            </a:r>
            <a:r>
              <a:rPr sz="2600" dirty="0">
                <a:latin typeface="Comic Sans MS"/>
                <a:cs typeface="Comic Sans MS"/>
              </a:rPr>
              <a:t>d</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fluj</a:t>
            </a:r>
            <a:r>
              <a:rPr sz="2600" dirty="0">
                <a:latin typeface="Comic Sans MS"/>
                <a:cs typeface="Comic Sans MS"/>
              </a:rPr>
              <a:t>o</a:t>
            </a:r>
            <a:r>
              <a:rPr sz="2600" spc="125" dirty="0">
                <a:latin typeface="Times New Roman"/>
                <a:cs typeface="Times New Roman"/>
              </a:rPr>
              <a:t> </a:t>
            </a:r>
            <a:r>
              <a:rPr sz="2600" spc="-10" dirty="0">
                <a:latin typeface="Comic Sans MS"/>
                <a:cs typeface="Comic Sans MS"/>
              </a:rPr>
              <a:t>m</a:t>
            </a:r>
            <a:r>
              <a:rPr sz="2600" spc="-5" dirty="0">
                <a:latin typeface="Comic Sans MS"/>
                <a:cs typeface="Comic Sans MS"/>
              </a:rPr>
              <a:t>agnético.</a:t>
            </a:r>
            <a:endParaRPr sz="2600" dirty="0">
              <a:latin typeface="Comic Sans MS"/>
              <a:cs typeface="Comic Sans MS"/>
            </a:endParaRPr>
          </a:p>
        </p:txBody>
      </p:sp>
      <p:graphicFrame>
        <p:nvGraphicFramePr>
          <p:cNvPr id="7" name="object 7"/>
          <p:cNvGraphicFramePr>
            <a:graphicFrameLocks noGrp="1"/>
          </p:cNvGraphicFramePr>
          <p:nvPr/>
        </p:nvGraphicFramePr>
        <p:xfrm>
          <a:off x="307975" y="1850531"/>
          <a:ext cx="8528776" cy="853734"/>
        </p:xfrm>
        <a:graphic>
          <a:graphicData uri="http://schemas.openxmlformats.org/drawingml/2006/table">
            <a:tbl>
              <a:tblPr firstRow="1" bandRow="1">
                <a:tableStyleId>{2D5ABB26-0587-4C30-8999-92F81FD0307C}</a:tableStyleId>
              </a:tblPr>
              <a:tblGrid>
                <a:gridCol w="2199202"/>
                <a:gridCol w="2549074"/>
                <a:gridCol w="2285375"/>
                <a:gridCol w="693926"/>
                <a:gridCol w="801199"/>
              </a:tblGrid>
              <a:tr h="426867">
                <a:tc>
                  <a:txBody>
                    <a:bodyPr/>
                    <a:lstStyle/>
                    <a:p>
                      <a:pPr marL="34925">
                        <a:lnSpc>
                          <a:spcPct val="100000"/>
                        </a:lnSpc>
                        <a:tabLst>
                          <a:tab pos="1020444" algn="l"/>
                        </a:tabLst>
                      </a:pPr>
                      <a:r>
                        <a:rPr sz="2600" spc="-5" dirty="0">
                          <a:latin typeface="Comic Sans MS"/>
                          <a:cs typeface="Comic Sans MS"/>
                        </a:rPr>
                        <a:t>L</a:t>
                      </a:r>
                      <a:r>
                        <a:rPr sz="2600" dirty="0">
                          <a:latin typeface="Comic Sans MS"/>
                          <a:cs typeface="Comic Sans MS"/>
                        </a:rPr>
                        <a:t>as</a:t>
                      </a:r>
                      <a:r>
                        <a:rPr sz="2600"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spc="-5" dirty="0">
                          <a:latin typeface="Comic Sans MS"/>
                          <a:cs typeface="Comic Sans MS"/>
                        </a:rPr>
                        <a:t>r</a:t>
                      </a:r>
                      <a:r>
                        <a:rPr sz="2600" spc="-10" dirty="0">
                          <a:latin typeface="Comic Sans MS"/>
                          <a:cs typeface="Comic Sans MS"/>
                        </a:rPr>
                        <a:t>m</a:t>
                      </a:r>
                      <a:r>
                        <a:rPr sz="2600" dirty="0">
                          <a:latin typeface="Comic Sans MS"/>
                          <a:cs typeface="Comic Sans MS"/>
                        </a:rPr>
                        <a:t>as</a:t>
                      </a:r>
                      <a:endParaRPr sz="2600">
                        <a:latin typeface="Comic Sans MS"/>
                        <a:cs typeface="Comic Sans MS"/>
                      </a:endParaRPr>
                    </a:p>
                  </a:txBody>
                  <a:tcPr marL="0" marR="0" marT="0" marB="0"/>
                </a:tc>
                <a:tc>
                  <a:txBody>
                    <a:bodyPr/>
                    <a:lstStyle/>
                    <a:p>
                      <a:pPr marL="386080">
                        <a:lnSpc>
                          <a:spcPct val="100000"/>
                        </a:lnSpc>
                      </a:pPr>
                      <a:r>
                        <a:rPr sz="2600" spc="-5" dirty="0">
                          <a:latin typeface="Comic Sans MS"/>
                          <a:cs typeface="Comic Sans MS"/>
                        </a:rPr>
                        <a:t>ANSI</a:t>
                      </a:r>
                      <a:r>
                        <a:rPr sz="2600" dirty="0">
                          <a:latin typeface="Comic Sans MS"/>
                          <a:cs typeface="Comic Sans MS"/>
                        </a:rPr>
                        <a:t>/</a:t>
                      </a:r>
                      <a:r>
                        <a:rPr sz="2600" spc="-5" dirty="0">
                          <a:latin typeface="Comic Sans MS"/>
                          <a:cs typeface="Comic Sans MS"/>
                        </a:rPr>
                        <a:t>I</a:t>
                      </a:r>
                      <a:r>
                        <a:rPr sz="2600" dirty="0">
                          <a:latin typeface="Comic Sans MS"/>
                          <a:cs typeface="Comic Sans MS"/>
                        </a:rPr>
                        <a:t>EEE</a:t>
                      </a:r>
                      <a:endParaRPr sz="2600">
                        <a:latin typeface="Comic Sans MS"/>
                        <a:cs typeface="Comic Sans MS"/>
                      </a:endParaRPr>
                    </a:p>
                  </a:txBody>
                  <a:tcPr marL="0" marR="0" marT="0" marB="0"/>
                </a:tc>
                <a:tc>
                  <a:txBody>
                    <a:bodyPr/>
                    <a:lstStyle/>
                    <a:p>
                      <a:pPr marL="194310">
                        <a:lnSpc>
                          <a:spcPct val="100000"/>
                        </a:lnSpc>
                      </a:pPr>
                      <a:r>
                        <a:rPr sz="2600" dirty="0">
                          <a:latin typeface="Comic Sans MS"/>
                          <a:cs typeface="Comic Sans MS"/>
                        </a:rPr>
                        <a:t>e</a:t>
                      </a:r>
                      <a:r>
                        <a:rPr sz="2600" spc="-5" dirty="0">
                          <a:latin typeface="Comic Sans MS"/>
                          <a:cs typeface="Comic Sans MS"/>
                        </a:rPr>
                        <a:t>s</a:t>
                      </a:r>
                      <a:r>
                        <a:rPr sz="2600" spc="-10" dirty="0">
                          <a:latin typeface="Comic Sans MS"/>
                          <a:cs typeface="Comic Sans MS"/>
                        </a:rPr>
                        <a:t>t</a:t>
                      </a:r>
                      <a:r>
                        <a:rPr sz="2600" dirty="0">
                          <a:latin typeface="Comic Sans MS"/>
                          <a:cs typeface="Comic Sans MS"/>
                        </a:rPr>
                        <a:t>a</a:t>
                      </a:r>
                      <a:r>
                        <a:rPr sz="2600" spc="-10" dirty="0">
                          <a:latin typeface="Comic Sans MS"/>
                          <a:cs typeface="Comic Sans MS"/>
                        </a:rPr>
                        <a:t>b</a:t>
                      </a:r>
                      <a:r>
                        <a:rPr sz="2600" spc="-5" dirty="0">
                          <a:latin typeface="Comic Sans MS"/>
                          <a:cs typeface="Comic Sans MS"/>
                        </a:rPr>
                        <a:t>le</a:t>
                      </a:r>
                      <a:r>
                        <a:rPr sz="2600" dirty="0">
                          <a:latin typeface="Comic Sans MS"/>
                          <a:cs typeface="Comic Sans MS"/>
                        </a:rPr>
                        <a:t>c</a:t>
                      </a:r>
                      <a:r>
                        <a:rPr sz="2600" spc="-5" dirty="0">
                          <a:latin typeface="Comic Sans MS"/>
                          <a:cs typeface="Comic Sans MS"/>
                        </a:rPr>
                        <a:t>e</a:t>
                      </a:r>
                      <a:r>
                        <a:rPr sz="2600" dirty="0">
                          <a:latin typeface="Comic Sans MS"/>
                          <a:cs typeface="Comic Sans MS"/>
                        </a:rPr>
                        <a:t>n</a:t>
                      </a:r>
                      <a:endParaRPr sz="2600">
                        <a:latin typeface="Comic Sans MS"/>
                        <a:cs typeface="Comic Sans MS"/>
                      </a:endParaRPr>
                    </a:p>
                  </a:txBody>
                  <a:tcPr marL="0" marR="0" marT="0" marB="0"/>
                </a:tc>
                <a:tc>
                  <a:txBody>
                    <a:bodyPr/>
                    <a:lstStyle/>
                    <a:p>
                      <a:pPr marL="38735">
                        <a:lnSpc>
                          <a:spcPct val="100000"/>
                        </a:lnSpc>
                      </a:pPr>
                      <a:r>
                        <a:rPr sz="2600" spc="-10" dirty="0">
                          <a:latin typeface="Comic Sans MS"/>
                          <a:cs typeface="Comic Sans MS"/>
                        </a:rPr>
                        <a:t>qu</a:t>
                      </a:r>
                      <a:r>
                        <a:rPr sz="2600" dirty="0">
                          <a:latin typeface="Comic Sans MS"/>
                          <a:cs typeface="Comic Sans MS"/>
                        </a:rPr>
                        <a:t>e</a:t>
                      </a:r>
                      <a:endParaRPr sz="2600">
                        <a:latin typeface="Comic Sans MS"/>
                        <a:cs typeface="Comic Sans MS"/>
                      </a:endParaRPr>
                    </a:p>
                  </a:txBody>
                  <a:tcPr marL="0" marR="0" marT="0" marB="0"/>
                </a:tc>
                <a:tc>
                  <a:txBody>
                    <a:bodyPr/>
                    <a:lstStyle/>
                    <a:p>
                      <a:pPr marL="342265">
                        <a:lnSpc>
                          <a:spcPct val="100000"/>
                        </a:lnSpc>
                      </a:pPr>
                      <a:r>
                        <a:rPr sz="2600" spc="-5" dirty="0">
                          <a:latin typeface="Comic Sans MS"/>
                          <a:cs typeface="Comic Sans MS"/>
                        </a:rPr>
                        <a:t>l</a:t>
                      </a:r>
                      <a:r>
                        <a:rPr sz="2600" spc="-10" dirty="0">
                          <a:latin typeface="Comic Sans MS"/>
                          <a:cs typeface="Comic Sans MS"/>
                        </a:rPr>
                        <a:t>o</a:t>
                      </a:r>
                      <a:r>
                        <a:rPr sz="2600" dirty="0">
                          <a:latin typeface="Comic Sans MS"/>
                          <a:cs typeface="Comic Sans MS"/>
                        </a:rPr>
                        <a:t>s</a:t>
                      </a:r>
                      <a:endParaRPr sz="2600">
                        <a:latin typeface="Comic Sans MS"/>
                        <a:cs typeface="Comic Sans MS"/>
                      </a:endParaRPr>
                    </a:p>
                  </a:txBody>
                  <a:tcPr marL="0" marR="0" marT="0" marB="0"/>
                </a:tc>
              </a:tr>
              <a:tr h="426867">
                <a:tc>
                  <a:txBody>
                    <a:bodyPr/>
                    <a:lstStyle/>
                    <a:p>
                      <a:pPr marL="34925">
                        <a:lnSpc>
                          <a:spcPct val="100000"/>
                        </a:lnSpc>
                      </a:pPr>
                      <a:r>
                        <a:rPr sz="2600" spc="-5" dirty="0">
                          <a:latin typeface="Comic Sans MS"/>
                          <a:cs typeface="Comic Sans MS"/>
                        </a:rPr>
                        <a:t>generadores</a:t>
                      </a:r>
                      <a:endParaRPr sz="2600">
                        <a:latin typeface="Comic Sans MS"/>
                        <a:cs typeface="Comic Sans MS"/>
                      </a:endParaRPr>
                    </a:p>
                  </a:txBody>
                  <a:tcPr marL="0" marR="0" marT="0" marB="0"/>
                </a:tc>
                <a:tc>
                  <a:txBody>
                    <a:bodyPr/>
                    <a:lstStyle/>
                    <a:p>
                      <a:pPr marL="86995">
                        <a:lnSpc>
                          <a:spcPct val="100000"/>
                        </a:lnSpc>
                        <a:tabLst>
                          <a:tab pos="1358265" algn="l"/>
                        </a:tabLst>
                      </a:pPr>
                      <a:r>
                        <a:rPr sz="2600" spc="-10" dirty="0">
                          <a:latin typeface="Comic Sans MS"/>
                          <a:cs typeface="Comic Sans MS"/>
                        </a:rPr>
                        <a:t>d</a:t>
                      </a:r>
                      <a:r>
                        <a:rPr sz="2600" spc="-5" dirty="0">
                          <a:latin typeface="Comic Sans MS"/>
                          <a:cs typeface="Comic Sans MS"/>
                        </a:rPr>
                        <a:t>ebe</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operar</a:t>
                      </a:r>
                      <a:endParaRPr sz="2600">
                        <a:latin typeface="Comic Sans MS"/>
                        <a:cs typeface="Comic Sans MS"/>
                      </a:endParaRPr>
                    </a:p>
                  </a:txBody>
                  <a:tcPr marL="0" marR="0" marT="0" marB="0"/>
                </a:tc>
                <a:tc>
                  <a:txBody>
                    <a:bodyPr/>
                    <a:lstStyle/>
                    <a:p>
                      <a:pPr marL="173355">
                        <a:lnSpc>
                          <a:spcPct val="100000"/>
                        </a:lnSpc>
                      </a:pPr>
                      <a:r>
                        <a:rPr sz="2600" spc="-5" dirty="0">
                          <a:latin typeface="Comic Sans MS"/>
                          <a:cs typeface="Comic Sans MS"/>
                        </a:rPr>
                        <a:t>exitosamente</a:t>
                      </a:r>
                      <a:endParaRPr sz="2600">
                        <a:latin typeface="Comic Sans MS"/>
                        <a:cs typeface="Comic Sans MS"/>
                      </a:endParaRPr>
                    </a:p>
                  </a:txBody>
                  <a:tcPr marL="0" marR="0" marT="0" marB="0"/>
                </a:tc>
                <a:tc>
                  <a:txBody>
                    <a:bodyPr/>
                    <a:lstStyle/>
                    <a:p>
                      <a:pPr marL="307975">
                        <a:lnSpc>
                          <a:spcPct val="100000"/>
                        </a:lnSpc>
                      </a:pPr>
                      <a:r>
                        <a:rPr sz="2600" dirty="0">
                          <a:latin typeface="Comic Sans MS"/>
                          <a:cs typeface="Comic Sans MS"/>
                        </a:rPr>
                        <a:t>a</a:t>
                      </a:r>
                      <a:endParaRPr sz="2600">
                        <a:latin typeface="Comic Sans MS"/>
                        <a:cs typeface="Comic Sans MS"/>
                      </a:endParaRPr>
                    </a:p>
                  </a:txBody>
                  <a:tcPr marL="0" marR="0" marT="0" marB="0"/>
                </a:tc>
                <a:tc>
                  <a:txBody>
                    <a:bodyPr/>
                    <a:lstStyle/>
                    <a:p>
                      <a:pPr marL="130810">
                        <a:lnSpc>
                          <a:spcPct val="100000"/>
                        </a:lnSpc>
                      </a:pPr>
                      <a:r>
                        <a:rPr sz="2600" spc="-5" dirty="0">
                          <a:latin typeface="Comic Sans MS"/>
                          <a:cs typeface="Comic Sans MS"/>
                        </a:rPr>
                        <a:t>kVA</a:t>
                      </a:r>
                      <a:endParaRPr sz="2600" dirty="0">
                        <a:latin typeface="Comic Sans MS"/>
                        <a:cs typeface="Comic Sans MS"/>
                      </a:endParaRPr>
                    </a:p>
                  </a:txBody>
                  <a:tcPr marL="0" marR="0" marT="0" marB="0"/>
                </a:tc>
              </a:tr>
            </a:tbl>
          </a:graphicData>
        </a:graphic>
      </p:graphicFrame>
      <p:sp>
        <p:nvSpPr>
          <p:cNvPr id="3" name="2 Marcador de número de diapositiva"/>
          <p:cNvSpPr>
            <a:spLocks noGrp="1"/>
          </p:cNvSpPr>
          <p:nvPr>
            <p:ph type="sldNum" sz="quarter" idx="12"/>
          </p:nvPr>
        </p:nvSpPr>
        <p:spPr/>
        <p:txBody>
          <a:bodyPr/>
          <a:lstStyle/>
          <a:p>
            <a:fld id="{B6F15528-21DE-4FAA-801E-634DDDAF4B2B}" type="slidenum">
              <a:rPr lang="en-US" smtClean="0"/>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235" cy="4056379"/>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Lo</a:t>
            </a:r>
            <a:r>
              <a:rPr sz="2600" dirty="0">
                <a:latin typeface="Comic Sans MS"/>
                <a:cs typeface="Comic Sans MS"/>
              </a:rPr>
              <a:t>s</a:t>
            </a:r>
            <a:r>
              <a:rPr sz="2600" spc="160" dirty="0">
                <a:latin typeface="Times New Roman"/>
                <a:cs typeface="Times New Roman"/>
              </a:rPr>
              <a:t> </a:t>
            </a:r>
            <a:r>
              <a:rPr sz="2600" dirty="0">
                <a:latin typeface="Comic Sans MS"/>
                <a:cs typeface="Comic Sans MS"/>
              </a:rPr>
              <a:t>a</a:t>
            </a:r>
            <a:r>
              <a:rPr sz="2600" spc="-5" dirty="0">
                <a:latin typeface="Comic Sans MS"/>
                <a:cs typeface="Comic Sans MS"/>
              </a:rPr>
              <a:t>lto</a:t>
            </a:r>
            <a:r>
              <a:rPr sz="2600" dirty="0">
                <a:latin typeface="Comic Sans MS"/>
                <a:cs typeface="Comic Sans MS"/>
              </a:rPr>
              <a:t>s</a:t>
            </a:r>
            <a:r>
              <a:rPr sz="2600" spc="155" dirty="0">
                <a:latin typeface="Times New Roman"/>
                <a:cs typeface="Times New Roman"/>
              </a:rPr>
              <a:t> </a:t>
            </a:r>
            <a:r>
              <a:rPr sz="2600" spc="-5" dirty="0">
                <a:latin typeface="Comic Sans MS"/>
                <a:cs typeface="Comic Sans MS"/>
              </a:rPr>
              <a:t>nivele</a:t>
            </a:r>
            <a:r>
              <a:rPr sz="2600" dirty="0">
                <a:latin typeface="Comic Sans MS"/>
                <a:cs typeface="Comic Sans MS"/>
              </a:rPr>
              <a:t>s</a:t>
            </a:r>
            <a:r>
              <a:rPr sz="2600" spc="17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60" dirty="0">
                <a:latin typeface="Times New Roman"/>
                <a:cs typeface="Times New Roman"/>
              </a:rPr>
              <a:t> </a:t>
            </a:r>
            <a:r>
              <a:rPr sz="2600" spc="-5" dirty="0">
                <a:latin typeface="Comic Sans MS"/>
                <a:cs typeface="Comic Sans MS"/>
              </a:rPr>
              <a:t>densida</a:t>
            </a:r>
            <a:r>
              <a:rPr sz="2600" dirty="0">
                <a:latin typeface="Comic Sans MS"/>
                <a:cs typeface="Comic Sans MS"/>
              </a:rPr>
              <a:t>d</a:t>
            </a:r>
            <a:r>
              <a:rPr sz="2600" spc="15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65" dirty="0">
                <a:latin typeface="Times New Roman"/>
                <a:cs typeface="Times New Roman"/>
              </a:rPr>
              <a:t> </a:t>
            </a:r>
            <a:r>
              <a:rPr sz="2600" spc="-5" dirty="0">
                <a:latin typeface="Comic Sans MS"/>
                <a:cs typeface="Comic Sans MS"/>
              </a:rPr>
              <a:t>fluj</a:t>
            </a:r>
            <a:r>
              <a:rPr sz="2600" dirty="0">
                <a:latin typeface="Comic Sans MS"/>
                <a:cs typeface="Comic Sans MS"/>
              </a:rPr>
              <a:t>o</a:t>
            </a:r>
            <a:r>
              <a:rPr sz="2600" spc="165" dirty="0">
                <a:latin typeface="Times New Roman"/>
                <a:cs typeface="Times New Roman"/>
              </a:rPr>
              <a:t> </a:t>
            </a:r>
            <a:r>
              <a:rPr sz="2600" spc="-5" dirty="0">
                <a:latin typeface="Comic Sans MS"/>
                <a:cs typeface="Comic Sans MS"/>
              </a:rPr>
              <a:t>so</a:t>
            </a:r>
            <a:r>
              <a:rPr sz="2600" dirty="0">
                <a:latin typeface="Comic Sans MS"/>
                <a:cs typeface="Comic Sans MS"/>
              </a:rPr>
              <a:t>n</a:t>
            </a:r>
            <a:r>
              <a:rPr sz="2600" spc="160" dirty="0">
                <a:latin typeface="Times New Roman"/>
                <a:cs typeface="Times New Roman"/>
              </a:rPr>
              <a:t> </a:t>
            </a:r>
            <a:r>
              <a:rPr sz="2600" spc="-5" dirty="0">
                <a:latin typeface="Comic Sans MS"/>
                <a:cs typeface="Comic Sans MS"/>
              </a:rPr>
              <a:t>causado</a:t>
            </a:r>
            <a:r>
              <a:rPr sz="2600" dirty="0">
                <a:latin typeface="Comic Sans MS"/>
                <a:cs typeface="Comic Sans MS"/>
              </a:rPr>
              <a:t>s</a:t>
            </a:r>
            <a:r>
              <a:rPr sz="2600" spc="155" dirty="0">
                <a:latin typeface="Times New Roman"/>
                <a:cs typeface="Times New Roman"/>
              </a:rPr>
              <a:t> </a:t>
            </a:r>
            <a:r>
              <a:rPr sz="2600" spc="-5" dirty="0">
                <a:latin typeface="Comic Sans MS"/>
                <a:cs typeface="Comic Sans MS"/>
              </a:rPr>
              <a:t>por</a:t>
            </a:r>
            <a:r>
              <a:rPr sz="2600" spc="-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110" dirty="0">
                <a:latin typeface="Times New Roman"/>
                <a:cs typeface="Times New Roman"/>
              </a:rPr>
              <a:t> </a:t>
            </a:r>
            <a:r>
              <a:rPr sz="2600" dirty="0">
                <a:latin typeface="Comic Sans MS"/>
                <a:cs typeface="Comic Sans MS"/>
              </a:rPr>
              <a:t>s</a:t>
            </a:r>
            <a:r>
              <a:rPr sz="2600" spc="-5" dirty="0">
                <a:latin typeface="Comic Sans MS"/>
                <a:cs typeface="Comic Sans MS"/>
              </a:rPr>
              <a:t>obreexcitació</a:t>
            </a:r>
            <a:r>
              <a:rPr sz="2600" dirty="0">
                <a:latin typeface="Comic Sans MS"/>
                <a:cs typeface="Comic Sans MS"/>
              </a:rPr>
              <a:t>n</a:t>
            </a:r>
            <a:r>
              <a:rPr sz="2600" spc="11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generador.</a:t>
            </a:r>
            <a:endParaRPr sz="2600" dirty="0">
              <a:latin typeface="Comic Sans MS"/>
              <a:cs typeface="Comic Sans MS"/>
            </a:endParaRPr>
          </a:p>
          <a:p>
            <a:pPr marL="12700" marR="6985" algn="just">
              <a:lnSpc>
                <a:spcPct val="100000"/>
              </a:lnSpc>
              <a:spcBef>
                <a:spcPts val="1870"/>
              </a:spcBef>
            </a:pPr>
            <a:r>
              <a:rPr sz="2600" dirty="0">
                <a:latin typeface="Comic Sans MS"/>
                <a:cs typeface="Comic Sans MS"/>
              </a:rPr>
              <a:t>A</a:t>
            </a:r>
            <a:r>
              <a:rPr sz="2600" dirty="0">
                <a:latin typeface="Times New Roman"/>
                <a:cs typeface="Times New Roman"/>
              </a:rPr>
              <a:t>  </a:t>
            </a:r>
            <a:r>
              <a:rPr sz="2600" spc="20" dirty="0">
                <a:latin typeface="Times New Roman"/>
                <a:cs typeface="Times New Roman"/>
              </a:rPr>
              <a:t> </a:t>
            </a:r>
            <a:r>
              <a:rPr sz="2600" dirty="0">
                <a:latin typeface="Comic Sans MS"/>
                <a:cs typeface="Comic Sans MS"/>
              </a:rPr>
              <a:t>e</a:t>
            </a:r>
            <a:r>
              <a:rPr sz="2600" spc="-5" dirty="0">
                <a:latin typeface="Comic Sans MS"/>
                <a:cs typeface="Comic Sans MS"/>
              </a:rPr>
              <a:t>sto</a:t>
            </a:r>
            <a:r>
              <a:rPr sz="2600" dirty="0">
                <a:latin typeface="Comic Sans MS"/>
                <a:cs typeface="Comic Sans MS"/>
              </a:rPr>
              <a:t>s</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alto</a:t>
            </a:r>
            <a:r>
              <a:rPr sz="2600" dirty="0">
                <a:latin typeface="Comic Sans MS"/>
                <a:cs typeface="Comic Sans MS"/>
              </a:rPr>
              <a:t>s</a:t>
            </a:r>
            <a:r>
              <a:rPr sz="2600" dirty="0">
                <a:latin typeface="Times New Roman"/>
                <a:cs typeface="Times New Roman"/>
              </a:rPr>
              <a:t>  </a:t>
            </a:r>
            <a:r>
              <a:rPr sz="2600" spc="20" dirty="0">
                <a:latin typeface="Times New Roman"/>
                <a:cs typeface="Times New Roman"/>
              </a:rPr>
              <a:t> </a:t>
            </a:r>
            <a:r>
              <a:rPr sz="2600" spc="-10" dirty="0">
                <a:latin typeface="Comic Sans MS"/>
                <a:cs typeface="Comic Sans MS"/>
              </a:rPr>
              <a:t>n</a:t>
            </a:r>
            <a:r>
              <a:rPr sz="2600" spc="-5" dirty="0">
                <a:latin typeface="Comic Sans MS"/>
                <a:cs typeface="Comic Sans MS"/>
              </a:rPr>
              <a:t>iveles</a:t>
            </a:r>
            <a:r>
              <a:rPr sz="2600" dirty="0">
                <a:latin typeface="Comic Sans MS"/>
                <a:cs typeface="Comic Sans MS"/>
              </a:rPr>
              <a:t>,</a:t>
            </a:r>
            <a:r>
              <a:rPr sz="2600" dirty="0">
                <a:latin typeface="Times New Roman"/>
                <a:cs typeface="Times New Roman"/>
              </a:rPr>
              <a:t>  </a:t>
            </a:r>
            <a:r>
              <a:rPr sz="2600" spc="25" dirty="0">
                <a:latin typeface="Times New Roman"/>
                <a:cs typeface="Times New Roman"/>
              </a:rPr>
              <a:t> </a:t>
            </a:r>
            <a:r>
              <a:rPr sz="2600" dirty="0">
                <a:latin typeface="Comic Sans MS"/>
                <a:cs typeface="Comic Sans MS"/>
              </a:rPr>
              <a:t>l</a:t>
            </a:r>
            <a:r>
              <a:rPr sz="2600" spc="-5" dirty="0">
                <a:latin typeface="Comic Sans MS"/>
                <a:cs typeface="Comic Sans MS"/>
              </a:rPr>
              <a:t>a</a:t>
            </a:r>
            <a:r>
              <a:rPr sz="2600" dirty="0">
                <a:latin typeface="Comic Sans MS"/>
                <a:cs typeface="Comic Sans MS"/>
              </a:rPr>
              <a:t>s</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trayectoria</a:t>
            </a:r>
            <a:r>
              <a:rPr sz="2600" dirty="0">
                <a:latin typeface="Comic Sans MS"/>
                <a:cs typeface="Comic Sans MS"/>
              </a:rPr>
              <a:t>s</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5" dirty="0">
                <a:latin typeface="Times New Roman"/>
                <a:cs typeface="Times New Roman"/>
              </a:rPr>
              <a:t> </a:t>
            </a:r>
            <a:r>
              <a:rPr sz="2600" dirty="0">
                <a:latin typeface="Comic Sans MS"/>
                <a:cs typeface="Comic Sans MS"/>
              </a:rPr>
              <a:t>h</a:t>
            </a:r>
            <a:r>
              <a:rPr sz="2600" spc="-5" dirty="0">
                <a:latin typeface="Comic Sans MS"/>
                <a:cs typeface="Comic Sans MS"/>
              </a:rPr>
              <a:t>ierro</a:t>
            </a:r>
            <a:r>
              <a:rPr sz="2600" spc="-5" dirty="0">
                <a:latin typeface="Times New Roman"/>
                <a:cs typeface="Times New Roman"/>
              </a:rPr>
              <a:t> </a:t>
            </a:r>
            <a:r>
              <a:rPr sz="2600" spc="-5" dirty="0">
                <a:latin typeface="Comic Sans MS"/>
                <a:cs typeface="Comic Sans MS"/>
              </a:rPr>
              <a:t>magnétic</a:t>
            </a:r>
            <a:r>
              <a:rPr sz="2600" dirty="0">
                <a:latin typeface="Comic Sans MS"/>
                <a:cs typeface="Comic Sans MS"/>
              </a:rPr>
              <a:t>o</a:t>
            </a:r>
            <a:r>
              <a:rPr sz="2600" dirty="0">
                <a:latin typeface="Times New Roman"/>
                <a:cs typeface="Times New Roman"/>
              </a:rPr>
              <a:t>  </a:t>
            </a:r>
            <a:r>
              <a:rPr sz="2600" spc="-225" dirty="0">
                <a:latin typeface="Times New Roman"/>
                <a:cs typeface="Times New Roman"/>
              </a:rPr>
              <a:t> </a:t>
            </a:r>
            <a:r>
              <a:rPr sz="2600" spc="-10" dirty="0">
                <a:latin typeface="Comic Sans MS"/>
                <a:cs typeface="Comic Sans MS"/>
              </a:rPr>
              <a:t>d</a:t>
            </a:r>
            <a:r>
              <a:rPr sz="2600" spc="-5" dirty="0">
                <a:latin typeface="Comic Sans MS"/>
                <a:cs typeface="Comic Sans MS"/>
              </a:rPr>
              <a:t>iseñada</a:t>
            </a:r>
            <a:r>
              <a:rPr sz="2600" dirty="0">
                <a:latin typeface="Comic Sans MS"/>
                <a:cs typeface="Comic Sans MS"/>
              </a:rPr>
              <a:t>s</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lleva</a:t>
            </a:r>
            <a:r>
              <a:rPr sz="2600" dirty="0">
                <a:latin typeface="Comic Sans MS"/>
                <a:cs typeface="Comic Sans MS"/>
              </a:rPr>
              <a:t>r</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fluj</a:t>
            </a:r>
            <a:r>
              <a:rPr sz="2600" dirty="0">
                <a:latin typeface="Comic Sans MS"/>
                <a:cs typeface="Comic Sans MS"/>
              </a:rPr>
              <a:t>o</a:t>
            </a:r>
            <a:r>
              <a:rPr sz="2600" dirty="0">
                <a:latin typeface="Times New Roman"/>
                <a:cs typeface="Times New Roman"/>
              </a:rPr>
              <a:t>  </a:t>
            </a:r>
            <a:r>
              <a:rPr sz="2600" spc="-229" dirty="0">
                <a:latin typeface="Times New Roman"/>
                <a:cs typeface="Times New Roman"/>
              </a:rPr>
              <a:t> </a:t>
            </a:r>
            <a:r>
              <a:rPr sz="2600" spc="-10" dirty="0">
                <a:latin typeface="Comic Sans MS"/>
                <a:cs typeface="Comic Sans MS"/>
              </a:rPr>
              <a:t>n</a:t>
            </a:r>
            <a:r>
              <a:rPr sz="2600" spc="-5" dirty="0">
                <a:latin typeface="Comic Sans MS"/>
                <a:cs typeface="Comic Sans MS"/>
              </a:rPr>
              <a:t>orma</a:t>
            </a:r>
            <a:r>
              <a:rPr sz="2600" dirty="0">
                <a:latin typeface="Comic Sans MS"/>
                <a:cs typeface="Comic Sans MS"/>
              </a:rPr>
              <a:t>l</a:t>
            </a:r>
            <a:r>
              <a:rPr sz="2600" dirty="0">
                <a:latin typeface="Times New Roman"/>
                <a:cs typeface="Times New Roman"/>
              </a:rPr>
              <a:t>  </a:t>
            </a:r>
            <a:r>
              <a:rPr sz="2600" spc="-229" dirty="0">
                <a:latin typeface="Times New Roman"/>
                <a:cs typeface="Times New Roman"/>
              </a:rPr>
              <a:t> </a:t>
            </a:r>
            <a:r>
              <a:rPr sz="2600" spc="-10"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saturan</a:t>
            </a:r>
            <a:r>
              <a:rPr sz="2600" dirty="0">
                <a:latin typeface="Comic Sans MS"/>
                <a:cs typeface="Comic Sans MS"/>
              </a:rPr>
              <a:t>,</a:t>
            </a:r>
            <a:r>
              <a:rPr sz="2600" dirty="0">
                <a:latin typeface="Times New Roman"/>
                <a:cs typeface="Times New Roman"/>
              </a:rPr>
              <a:t> </a:t>
            </a:r>
            <a:r>
              <a:rPr sz="2600" spc="-30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fluj</a:t>
            </a:r>
            <a:r>
              <a:rPr sz="2600" dirty="0">
                <a:latin typeface="Comic Sans MS"/>
                <a:cs typeface="Comic Sans MS"/>
              </a:rPr>
              <a:t>o</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comienz</a:t>
            </a:r>
            <a:r>
              <a:rPr sz="2600" dirty="0">
                <a:latin typeface="Comic Sans MS"/>
                <a:cs typeface="Comic Sans MS"/>
              </a:rPr>
              <a:t>a</a:t>
            </a:r>
            <a:r>
              <a:rPr sz="2600" dirty="0">
                <a:latin typeface="Times New Roman"/>
                <a:cs typeface="Times New Roman"/>
              </a:rPr>
              <a:t> </a:t>
            </a:r>
            <a:r>
              <a:rPr sz="2600" spc="-31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flui</a:t>
            </a:r>
            <a:r>
              <a:rPr sz="2600" dirty="0">
                <a:latin typeface="Comic Sans MS"/>
                <a:cs typeface="Comic Sans MS"/>
              </a:rPr>
              <a:t>r</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trayectoria</a:t>
            </a:r>
            <a:r>
              <a:rPr sz="2600" dirty="0">
                <a:latin typeface="Comic Sans MS"/>
                <a:cs typeface="Comic Sans MS"/>
              </a:rPr>
              <a:t>s</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dispersió</a:t>
            </a:r>
            <a:r>
              <a:rPr sz="2600" dirty="0">
                <a:latin typeface="Comic Sans MS"/>
                <a:cs typeface="Comic Sans MS"/>
              </a:rPr>
              <a:t>n</a:t>
            </a:r>
            <a:r>
              <a:rPr sz="2600" spc="110"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spc="114" dirty="0">
                <a:latin typeface="Times New Roman"/>
                <a:cs typeface="Times New Roman"/>
              </a:rPr>
              <a:t> </a:t>
            </a:r>
            <a:r>
              <a:rPr sz="2600" spc="-5" dirty="0">
                <a:latin typeface="Comic Sans MS"/>
                <a:cs typeface="Comic Sans MS"/>
              </a:rPr>
              <a:t>diseñada</a:t>
            </a:r>
            <a:r>
              <a:rPr sz="2600" dirty="0">
                <a:latin typeface="Comic Sans MS"/>
                <a:cs typeface="Comic Sans MS"/>
              </a:rPr>
              <a:t>s</a:t>
            </a:r>
            <a:r>
              <a:rPr sz="2600" spc="114" dirty="0">
                <a:latin typeface="Times New Roman"/>
                <a:cs typeface="Times New Roman"/>
              </a:rPr>
              <a:t> </a:t>
            </a:r>
            <a:r>
              <a:rPr sz="2600" dirty="0">
                <a:latin typeface="Comic Sans MS"/>
                <a:cs typeface="Comic Sans MS"/>
              </a:rPr>
              <a:t>p</a:t>
            </a:r>
            <a:r>
              <a:rPr sz="2600" spc="-5" dirty="0">
                <a:latin typeface="Comic Sans MS"/>
                <a:cs typeface="Comic Sans MS"/>
              </a:rPr>
              <a:t>ar</a:t>
            </a:r>
            <a:r>
              <a:rPr sz="2600" dirty="0">
                <a:latin typeface="Comic Sans MS"/>
                <a:cs typeface="Comic Sans MS"/>
              </a:rPr>
              <a:t>a</a:t>
            </a:r>
            <a:r>
              <a:rPr sz="2600" spc="100" dirty="0">
                <a:latin typeface="Times New Roman"/>
                <a:cs typeface="Times New Roman"/>
              </a:rPr>
              <a:t> </a:t>
            </a:r>
            <a:r>
              <a:rPr sz="2600" spc="-5" dirty="0">
                <a:latin typeface="Comic Sans MS"/>
                <a:cs typeface="Comic Sans MS"/>
              </a:rPr>
              <a:t>llevarlo.</a:t>
            </a:r>
            <a:endParaRPr sz="2600" dirty="0">
              <a:latin typeface="Comic Sans MS"/>
              <a:cs typeface="Comic Sans MS"/>
            </a:endParaRPr>
          </a:p>
          <a:p>
            <a:pPr marL="12700" marR="6350"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dañ</a:t>
            </a:r>
            <a:r>
              <a:rPr sz="2600" dirty="0">
                <a:latin typeface="Comic Sans MS"/>
                <a:cs typeface="Comic Sans MS"/>
              </a:rPr>
              <a:t>o</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debid</a:t>
            </a:r>
            <a:r>
              <a:rPr sz="2600" dirty="0">
                <a:latin typeface="Comic Sans MS"/>
                <a:cs typeface="Comic Sans MS"/>
              </a:rPr>
              <a:t>o</a:t>
            </a:r>
            <a:r>
              <a:rPr sz="2600" dirty="0">
                <a:latin typeface="Times New Roman"/>
                <a:cs typeface="Times New Roman"/>
              </a:rPr>
              <a:t>  </a:t>
            </a:r>
            <a:r>
              <a:rPr sz="2600" spc="-254"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60"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254" dirty="0">
                <a:latin typeface="Times New Roman"/>
                <a:cs typeface="Times New Roman"/>
              </a:rPr>
              <a:t> </a:t>
            </a:r>
            <a:r>
              <a:rPr sz="2600" spc="-10" dirty="0">
                <a:latin typeface="Comic Sans MS"/>
                <a:cs typeface="Comic Sans MS"/>
              </a:rPr>
              <a:t>o</a:t>
            </a:r>
            <a:r>
              <a:rPr sz="2600" spc="-5" dirty="0">
                <a:latin typeface="Comic Sans MS"/>
                <a:cs typeface="Comic Sans MS"/>
              </a:rPr>
              <a:t>peració</a:t>
            </a:r>
            <a:r>
              <a:rPr sz="2600" dirty="0">
                <a:latin typeface="Comic Sans MS"/>
                <a:cs typeface="Comic Sans MS"/>
              </a:rPr>
              <a:t>n</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260" dirty="0">
                <a:latin typeface="Times New Roman"/>
                <a:cs typeface="Times New Roman"/>
              </a:rPr>
              <a:t> </a:t>
            </a:r>
            <a:r>
              <a:rPr sz="2600" spc="-10" dirty="0">
                <a:latin typeface="Comic Sans MS"/>
                <a:cs typeface="Comic Sans MS"/>
              </a:rPr>
              <a:t>V</a:t>
            </a:r>
            <a:r>
              <a:rPr sz="2600" spc="-5" dirty="0">
                <a:latin typeface="Comic Sans MS"/>
                <a:cs typeface="Comic Sans MS"/>
              </a:rPr>
              <a:t>/H</a:t>
            </a:r>
            <a:r>
              <a:rPr sz="2600" dirty="0">
                <a:latin typeface="Comic Sans MS"/>
                <a:cs typeface="Comic Sans MS"/>
              </a:rPr>
              <a:t>z</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excesivos</a:t>
            </a:r>
            <a:r>
              <a:rPr sz="2600" spc="-5" dirty="0">
                <a:latin typeface="Times New Roman"/>
                <a:cs typeface="Times New Roman"/>
              </a:rPr>
              <a:t> </a:t>
            </a:r>
            <a:r>
              <a:rPr sz="2600" spc="-5" dirty="0">
                <a:latin typeface="Comic Sans MS"/>
                <a:cs typeface="Comic Sans MS"/>
              </a:rPr>
              <a:t>ocurr</a:t>
            </a:r>
            <a:r>
              <a:rPr sz="2600" dirty="0">
                <a:latin typeface="Comic Sans MS"/>
                <a:cs typeface="Comic Sans MS"/>
              </a:rPr>
              <a:t>e</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má</a:t>
            </a:r>
            <a:r>
              <a:rPr sz="2600" dirty="0">
                <a:latin typeface="Comic Sans MS"/>
                <a:cs typeface="Comic Sans MS"/>
              </a:rPr>
              <a:t>s</a:t>
            </a:r>
            <a:r>
              <a:rPr sz="2600" dirty="0">
                <a:latin typeface="Times New Roman"/>
                <a:cs typeface="Times New Roman"/>
              </a:rPr>
              <a:t>  </a:t>
            </a:r>
            <a:r>
              <a:rPr sz="2600" spc="-105" dirty="0">
                <a:latin typeface="Times New Roman"/>
                <a:cs typeface="Times New Roman"/>
              </a:rPr>
              <a:t> </a:t>
            </a:r>
            <a:r>
              <a:rPr sz="2600" spc="-10" dirty="0">
                <a:latin typeface="Comic Sans MS"/>
                <a:cs typeface="Comic Sans MS"/>
              </a:rPr>
              <a:t>f</a:t>
            </a:r>
            <a:r>
              <a:rPr sz="2600" spc="-5" dirty="0">
                <a:latin typeface="Comic Sans MS"/>
                <a:cs typeface="Comic Sans MS"/>
              </a:rPr>
              <a:t>recuentement</a:t>
            </a:r>
            <a:r>
              <a:rPr sz="2600" dirty="0">
                <a:latin typeface="Comic Sans MS"/>
                <a:cs typeface="Comic Sans MS"/>
              </a:rPr>
              <a:t>e</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cuand</a:t>
            </a:r>
            <a:r>
              <a:rPr sz="2600" dirty="0">
                <a:latin typeface="Comic Sans MS"/>
                <a:cs typeface="Comic Sans MS"/>
              </a:rPr>
              <a:t>o</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unida</a:t>
            </a:r>
            <a:r>
              <a:rPr sz="2600" dirty="0">
                <a:latin typeface="Comic Sans MS"/>
                <a:cs typeface="Comic Sans MS"/>
              </a:rPr>
              <a:t>d</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está</a:t>
            </a:r>
            <a:r>
              <a:rPr sz="2600" spc="-5" dirty="0">
                <a:latin typeface="Times New Roman"/>
                <a:cs typeface="Times New Roman"/>
              </a:rPr>
              <a:t> </a:t>
            </a:r>
            <a:r>
              <a:rPr sz="2600" spc="-5" dirty="0">
                <a:latin typeface="Comic Sans MS"/>
                <a:cs typeface="Comic Sans MS"/>
              </a:rPr>
              <a:t>fuer</a:t>
            </a:r>
            <a:r>
              <a:rPr sz="2600" dirty="0">
                <a:latin typeface="Comic Sans MS"/>
                <a:cs typeface="Comic Sans MS"/>
              </a:rPr>
              <a:t>a</a:t>
            </a:r>
            <a:r>
              <a:rPr sz="2600" spc="12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l</a:t>
            </a:r>
            <a:r>
              <a:rPr sz="2600" spc="-5" dirty="0">
                <a:latin typeface="Comic Sans MS"/>
                <a:cs typeface="Comic Sans MS"/>
              </a:rPr>
              <a:t>ínea</a:t>
            </a:r>
            <a:r>
              <a:rPr sz="2600" dirty="0">
                <a:latin typeface="Comic Sans MS"/>
                <a:cs typeface="Comic Sans MS"/>
              </a:rPr>
              <a:t>,</a:t>
            </a:r>
            <a:r>
              <a:rPr sz="2600" spc="125" dirty="0">
                <a:latin typeface="Times New Roman"/>
                <a:cs typeface="Times New Roman"/>
              </a:rPr>
              <a:t> </a:t>
            </a:r>
            <a:r>
              <a:rPr sz="2600" dirty="0">
                <a:latin typeface="Comic Sans MS"/>
                <a:cs typeface="Comic Sans MS"/>
              </a:rPr>
              <a:t>a</a:t>
            </a:r>
            <a:r>
              <a:rPr sz="2600" spc="-5" dirty="0">
                <a:latin typeface="Comic Sans MS"/>
                <a:cs typeface="Comic Sans MS"/>
              </a:rPr>
              <a:t>nte</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sincronización.</a:t>
            </a:r>
            <a:endParaRPr sz="2600" dirty="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idx="1"/>
          </p:nvPr>
        </p:nvSpPr>
        <p:spPr>
          <a:xfrm>
            <a:off x="856060" y="2249487"/>
            <a:ext cx="7429499" cy="1964640"/>
          </a:xfrm>
          <a:prstGeom prst="rect">
            <a:avLst/>
          </a:prstGeom>
        </p:spPr>
        <p:txBody>
          <a:bodyPr vert="horz" wrap="square" lIns="0" tIns="0" rIns="0" bIns="0" rtlCol="0">
            <a:spAutoFit/>
          </a:bodyPr>
          <a:lstStyle/>
          <a:p>
            <a:pPr marL="12700" marR="6350">
              <a:lnSpc>
                <a:spcPct val="100000"/>
              </a:lnSpc>
              <a:tabLst>
                <a:tab pos="1173480" algn="l"/>
                <a:tab pos="1925955" algn="l"/>
                <a:tab pos="4041775" algn="l"/>
                <a:tab pos="4910455" algn="l"/>
                <a:tab pos="6311265" algn="l"/>
                <a:tab pos="7943215" algn="l"/>
              </a:tabLst>
            </a:pPr>
            <a:r>
              <a:rPr spc="-5" dirty="0"/>
              <a:t>Par</a:t>
            </a:r>
            <a:r>
              <a:rPr dirty="0"/>
              <a:t>a</a:t>
            </a:r>
            <a:r>
              <a:rPr dirty="0">
                <a:latin typeface="Times New Roman"/>
                <a:cs typeface="Times New Roman"/>
              </a:rPr>
              <a:t>	</a:t>
            </a:r>
            <a:r>
              <a:rPr spc="-5" dirty="0"/>
              <a:t>l</a:t>
            </a:r>
            <a:r>
              <a:rPr dirty="0"/>
              <a:t>a</a:t>
            </a:r>
            <a:r>
              <a:rPr dirty="0">
                <a:latin typeface="Times New Roman"/>
                <a:cs typeface="Times New Roman"/>
              </a:rPr>
              <a:t>	</a:t>
            </a:r>
            <a:r>
              <a:rPr spc="-5" dirty="0"/>
              <a:t>protecció</a:t>
            </a:r>
            <a:r>
              <a:rPr dirty="0"/>
              <a:t>n</a:t>
            </a:r>
            <a:r>
              <a:rPr dirty="0">
                <a:latin typeface="Times New Roman"/>
                <a:cs typeface="Times New Roman"/>
              </a:rPr>
              <a:t>	</a:t>
            </a:r>
            <a:r>
              <a:rPr spc="-5" dirty="0"/>
              <a:t>d</a:t>
            </a:r>
            <a:r>
              <a:rPr dirty="0"/>
              <a:t>e</a:t>
            </a:r>
            <a:r>
              <a:rPr dirty="0">
                <a:latin typeface="Times New Roman"/>
                <a:cs typeface="Times New Roman"/>
              </a:rPr>
              <a:t>	</a:t>
            </a:r>
            <a:r>
              <a:rPr spc="-5" dirty="0"/>
              <a:t>V/Hz</a:t>
            </a:r>
            <a:r>
              <a:rPr dirty="0"/>
              <a:t>,</a:t>
            </a:r>
            <a:r>
              <a:rPr dirty="0">
                <a:latin typeface="Times New Roman"/>
                <a:cs typeface="Times New Roman"/>
              </a:rPr>
              <a:t>	</a:t>
            </a:r>
            <a:r>
              <a:rPr lang="es-MX" spc="-5" dirty="0" smtClean="0"/>
              <a:t>existe</a:t>
            </a:r>
            <a:r>
              <a:rPr lang="es-MX" dirty="0" smtClean="0"/>
              <a:t>n</a:t>
            </a:r>
            <a:r>
              <a:rPr lang="es-MX" dirty="0" smtClean="0">
                <a:latin typeface="Times New Roman"/>
                <a:cs typeface="Times New Roman"/>
              </a:rPr>
              <a:t> </a:t>
            </a:r>
            <a:r>
              <a:rPr spc="-5" dirty="0" smtClean="0"/>
              <a:t>dos</a:t>
            </a:r>
            <a:r>
              <a:rPr spc="-5" dirty="0" smtClean="0">
                <a:latin typeface="Times New Roman"/>
                <a:cs typeface="Times New Roman"/>
              </a:rPr>
              <a:t> </a:t>
            </a:r>
            <a:r>
              <a:rPr spc="-5" dirty="0"/>
              <a:t>característica</a:t>
            </a:r>
            <a:r>
              <a:rPr dirty="0"/>
              <a:t>s</a:t>
            </a:r>
            <a:r>
              <a:rPr spc="95" dirty="0">
                <a:latin typeface="Times New Roman"/>
                <a:cs typeface="Times New Roman"/>
              </a:rPr>
              <a:t> </a:t>
            </a:r>
            <a:r>
              <a:rPr spc="-5" dirty="0"/>
              <a:t>generale</a:t>
            </a:r>
            <a:r>
              <a:rPr dirty="0"/>
              <a:t>s</a:t>
            </a:r>
            <a:r>
              <a:rPr spc="114" dirty="0">
                <a:latin typeface="Times New Roman"/>
                <a:cs typeface="Times New Roman"/>
              </a:rPr>
              <a:t> </a:t>
            </a:r>
            <a:r>
              <a:rPr spc="-5" dirty="0"/>
              <a:t>d</a:t>
            </a:r>
            <a:r>
              <a:rPr dirty="0"/>
              <a:t>e</a:t>
            </a:r>
            <a:r>
              <a:rPr spc="125" dirty="0">
                <a:latin typeface="Times New Roman"/>
                <a:cs typeface="Times New Roman"/>
              </a:rPr>
              <a:t> </a:t>
            </a:r>
            <a:r>
              <a:rPr spc="-5" dirty="0"/>
              <a:t>relevadore</a:t>
            </a:r>
            <a:r>
              <a:rPr dirty="0"/>
              <a:t>s</a:t>
            </a:r>
            <a:r>
              <a:rPr spc="125" dirty="0">
                <a:latin typeface="Times New Roman"/>
                <a:cs typeface="Times New Roman"/>
              </a:rPr>
              <a:t> </a:t>
            </a:r>
            <a:r>
              <a:rPr spc="-10" dirty="0"/>
              <a:t>u</a:t>
            </a:r>
            <a:r>
              <a:rPr spc="-5" dirty="0"/>
              <a:t>sados:</a:t>
            </a:r>
          </a:p>
          <a:p>
            <a:pPr marL="765810" indent="-753110">
              <a:lnSpc>
                <a:spcPct val="100000"/>
              </a:lnSpc>
              <a:spcBef>
                <a:spcPts val="1870"/>
              </a:spcBef>
              <a:buFont typeface="Wingdings"/>
              <a:buChar char=""/>
              <a:tabLst>
                <a:tab pos="766445" algn="l"/>
              </a:tabLst>
            </a:pPr>
            <a:r>
              <a:rPr spc="-5" dirty="0"/>
              <a:t>Tiemp</a:t>
            </a:r>
            <a:r>
              <a:rPr dirty="0"/>
              <a:t>o</a:t>
            </a:r>
            <a:r>
              <a:rPr spc="120" dirty="0">
                <a:latin typeface="Times New Roman"/>
                <a:cs typeface="Times New Roman"/>
              </a:rPr>
              <a:t> </a:t>
            </a:r>
            <a:r>
              <a:rPr spc="-5" dirty="0"/>
              <a:t>Definido.</a:t>
            </a:r>
          </a:p>
          <a:p>
            <a:pPr marL="765810" indent="-753110">
              <a:lnSpc>
                <a:spcPct val="100000"/>
              </a:lnSpc>
              <a:spcBef>
                <a:spcPts val="1870"/>
              </a:spcBef>
              <a:buFont typeface="Wingdings"/>
              <a:buChar char=""/>
              <a:tabLst>
                <a:tab pos="766445" algn="l"/>
              </a:tabLst>
            </a:pPr>
            <a:r>
              <a:rPr spc="-5" dirty="0"/>
              <a:t>Tiemp</a:t>
            </a:r>
            <a:r>
              <a:rPr dirty="0"/>
              <a:t>o</a:t>
            </a:r>
            <a:r>
              <a:rPr spc="120" dirty="0">
                <a:latin typeface="Times New Roman"/>
                <a:cs typeface="Times New Roman"/>
              </a:rPr>
              <a:t> </a:t>
            </a:r>
            <a:r>
              <a:rPr spc="-5" dirty="0"/>
              <a:t>Inverso.</a:t>
            </a: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076450" y="1895856"/>
            <a:ext cx="0" cy="4091304"/>
          </a:xfrm>
          <a:custGeom>
            <a:avLst/>
            <a:gdLst/>
            <a:ahLst/>
            <a:cxnLst/>
            <a:rect l="l" t="t" r="r" b="b"/>
            <a:pathLst>
              <a:path h="4091304">
                <a:moveTo>
                  <a:pt x="0" y="0"/>
                </a:moveTo>
                <a:lnTo>
                  <a:pt x="0" y="4091177"/>
                </a:lnTo>
              </a:path>
            </a:pathLst>
          </a:custGeom>
          <a:ln w="75031">
            <a:solidFill>
              <a:srgbClr val="000000"/>
            </a:solidFill>
          </a:ln>
        </p:spPr>
        <p:txBody>
          <a:bodyPr wrap="square" lIns="0" tIns="0" rIns="0" bIns="0" rtlCol="0">
            <a:spAutoFit/>
          </a:bodyPr>
          <a:lstStyle/>
          <a:p>
            <a:endParaRPr/>
          </a:p>
        </p:txBody>
      </p:sp>
      <p:sp>
        <p:nvSpPr>
          <p:cNvPr id="5" name="object 5"/>
          <p:cNvSpPr/>
          <p:nvPr/>
        </p:nvSpPr>
        <p:spPr>
          <a:xfrm>
            <a:off x="1940051" y="1659636"/>
            <a:ext cx="272415" cy="271780"/>
          </a:xfrm>
          <a:custGeom>
            <a:avLst/>
            <a:gdLst/>
            <a:ahLst/>
            <a:cxnLst/>
            <a:rect l="l" t="t" r="r" b="b"/>
            <a:pathLst>
              <a:path w="272414" h="271780">
                <a:moveTo>
                  <a:pt x="136397" y="0"/>
                </a:moveTo>
                <a:lnTo>
                  <a:pt x="0" y="271271"/>
                </a:lnTo>
                <a:lnTo>
                  <a:pt x="272033" y="271271"/>
                </a:lnTo>
                <a:lnTo>
                  <a:pt x="136397" y="0"/>
                </a:lnTo>
                <a:close/>
              </a:path>
            </a:pathLst>
          </a:custGeom>
          <a:solidFill>
            <a:srgbClr val="000000"/>
          </a:solidFill>
        </p:spPr>
        <p:txBody>
          <a:bodyPr wrap="square" lIns="0" tIns="0" rIns="0" bIns="0" rtlCol="0">
            <a:spAutoFit/>
          </a:bodyPr>
          <a:lstStyle/>
          <a:p>
            <a:endParaRPr/>
          </a:p>
        </p:txBody>
      </p:sp>
      <p:sp>
        <p:nvSpPr>
          <p:cNvPr id="6" name="object 6"/>
          <p:cNvSpPr/>
          <p:nvPr/>
        </p:nvSpPr>
        <p:spPr>
          <a:xfrm>
            <a:off x="2076450" y="5987034"/>
            <a:ext cx="4964430" cy="0"/>
          </a:xfrm>
          <a:custGeom>
            <a:avLst/>
            <a:gdLst/>
            <a:ahLst/>
            <a:cxnLst/>
            <a:rect l="l" t="t" r="r" b="b"/>
            <a:pathLst>
              <a:path w="4964430">
                <a:moveTo>
                  <a:pt x="0" y="0"/>
                </a:moveTo>
                <a:lnTo>
                  <a:pt x="4964429" y="0"/>
                </a:lnTo>
              </a:path>
            </a:pathLst>
          </a:custGeom>
          <a:ln w="75031">
            <a:solidFill>
              <a:srgbClr val="000000"/>
            </a:solidFill>
          </a:ln>
        </p:spPr>
        <p:txBody>
          <a:bodyPr wrap="square" lIns="0" tIns="0" rIns="0" bIns="0" rtlCol="0">
            <a:spAutoFit/>
          </a:bodyPr>
          <a:lstStyle/>
          <a:p>
            <a:endParaRPr/>
          </a:p>
        </p:txBody>
      </p:sp>
      <p:sp>
        <p:nvSpPr>
          <p:cNvPr id="7" name="object 7"/>
          <p:cNvSpPr/>
          <p:nvPr/>
        </p:nvSpPr>
        <p:spPr>
          <a:xfrm>
            <a:off x="7005828" y="5851397"/>
            <a:ext cx="272415" cy="271780"/>
          </a:xfrm>
          <a:custGeom>
            <a:avLst/>
            <a:gdLst/>
            <a:ahLst/>
            <a:cxnLst/>
            <a:rect l="l" t="t" r="r" b="b"/>
            <a:pathLst>
              <a:path w="272415" h="271779">
                <a:moveTo>
                  <a:pt x="0" y="0"/>
                </a:moveTo>
                <a:lnTo>
                  <a:pt x="0" y="271271"/>
                </a:lnTo>
                <a:lnTo>
                  <a:pt x="272033" y="135635"/>
                </a:lnTo>
                <a:lnTo>
                  <a:pt x="0" y="0"/>
                </a:lnTo>
                <a:close/>
              </a:path>
            </a:pathLst>
          </a:custGeom>
          <a:solidFill>
            <a:srgbClr val="000000"/>
          </a:solidFill>
        </p:spPr>
        <p:txBody>
          <a:bodyPr wrap="square" lIns="0" tIns="0" rIns="0" bIns="0" rtlCol="0">
            <a:spAutoFit/>
          </a:bodyPr>
          <a:lstStyle/>
          <a:p>
            <a:endParaRPr/>
          </a:p>
        </p:txBody>
      </p:sp>
      <p:sp>
        <p:nvSpPr>
          <p:cNvPr id="8" name="object 8"/>
          <p:cNvSpPr/>
          <p:nvPr/>
        </p:nvSpPr>
        <p:spPr>
          <a:xfrm>
            <a:off x="2942844" y="1876044"/>
            <a:ext cx="3901440" cy="3245485"/>
          </a:xfrm>
          <a:custGeom>
            <a:avLst/>
            <a:gdLst/>
            <a:ahLst/>
            <a:cxnLst/>
            <a:rect l="l" t="t" r="r" b="b"/>
            <a:pathLst>
              <a:path w="3901440" h="3245485">
                <a:moveTo>
                  <a:pt x="0" y="0"/>
                </a:moveTo>
                <a:lnTo>
                  <a:pt x="0" y="3245357"/>
                </a:lnTo>
                <a:lnTo>
                  <a:pt x="3901439" y="3245357"/>
                </a:lnTo>
              </a:path>
            </a:pathLst>
          </a:custGeom>
          <a:ln w="51943">
            <a:solidFill>
              <a:srgbClr val="0000FF"/>
            </a:solidFill>
          </a:ln>
        </p:spPr>
        <p:txBody>
          <a:bodyPr wrap="square" lIns="0" tIns="0" rIns="0" bIns="0" rtlCol="0">
            <a:spAutoFit/>
          </a:bodyPr>
          <a:lstStyle/>
          <a:p>
            <a:endParaRPr/>
          </a:p>
        </p:txBody>
      </p:sp>
      <p:sp>
        <p:nvSpPr>
          <p:cNvPr id="9" name="object 9"/>
          <p:cNvSpPr txBox="1"/>
          <p:nvPr/>
        </p:nvSpPr>
        <p:spPr>
          <a:xfrm>
            <a:off x="1376936" y="3598867"/>
            <a:ext cx="474345" cy="1593215"/>
          </a:xfrm>
          <a:prstGeom prst="rect">
            <a:avLst/>
          </a:prstGeom>
        </p:spPr>
        <p:txBody>
          <a:bodyPr vert="vert270" wrap="square" lIns="0" tIns="0" rIns="0" bIns="0" rtlCol="0">
            <a:spAutoFit/>
          </a:bodyPr>
          <a:lstStyle/>
          <a:p>
            <a:pPr marL="12700">
              <a:lnSpc>
                <a:spcPct val="100000"/>
              </a:lnSpc>
            </a:pPr>
            <a:r>
              <a:rPr sz="3000" b="1" spc="5" dirty="0">
                <a:latin typeface="Comic Sans MS"/>
                <a:cs typeface="Comic Sans MS"/>
              </a:rPr>
              <a:t>TIE</a:t>
            </a:r>
            <a:r>
              <a:rPr sz="3000" b="1" spc="-15" dirty="0">
                <a:latin typeface="Comic Sans MS"/>
                <a:cs typeface="Comic Sans MS"/>
              </a:rPr>
              <a:t>M</a:t>
            </a:r>
            <a:r>
              <a:rPr sz="3000" b="1" spc="5" dirty="0">
                <a:latin typeface="Comic Sans MS"/>
                <a:cs typeface="Comic Sans MS"/>
              </a:rPr>
              <a:t>PO</a:t>
            </a:r>
            <a:endParaRPr sz="3000">
              <a:latin typeface="Comic Sans MS"/>
              <a:cs typeface="Comic Sans MS"/>
            </a:endParaRPr>
          </a:p>
        </p:txBody>
      </p:sp>
      <p:sp>
        <p:nvSpPr>
          <p:cNvPr id="10" name="object 10"/>
          <p:cNvSpPr txBox="1"/>
          <p:nvPr/>
        </p:nvSpPr>
        <p:spPr>
          <a:xfrm>
            <a:off x="1376936" y="2505700"/>
            <a:ext cx="474345" cy="953135"/>
          </a:xfrm>
          <a:prstGeom prst="rect">
            <a:avLst/>
          </a:prstGeom>
        </p:spPr>
        <p:txBody>
          <a:bodyPr vert="vert270" wrap="square" lIns="0" tIns="0" rIns="0" bIns="0" rtlCol="0">
            <a:spAutoFit/>
          </a:bodyPr>
          <a:lstStyle/>
          <a:p>
            <a:pPr marL="12700">
              <a:lnSpc>
                <a:spcPct val="100000"/>
              </a:lnSpc>
            </a:pPr>
            <a:r>
              <a:rPr sz="3000" b="1" dirty="0">
                <a:latin typeface="Comic Sans MS"/>
                <a:cs typeface="Comic Sans MS"/>
              </a:rPr>
              <a:t>(</a:t>
            </a:r>
            <a:r>
              <a:rPr sz="3000" b="1" spc="-10" dirty="0">
                <a:latin typeface="Comic Sans MS"/>
                <a:cs typeface="Comic Sans MS"/>
              </a:rPr>
              <a:t>Mi</a:t>
            </a:r>
            <a:r>
              <a:rPr sz="3000" b="1" spc="5" dirty="0">
                <a:latin typeface="Comic Sans MS"/>
                <a:cs typeface="Comic Sans MS"/>
              </a:rPr>
              <a:t>n</a:t>
            </a:r>
            <a:r>
              <a:rPr sz="3000" b="1" dirty="0">
                <a:latin typeface="Comic Sans MS"/>
                <a:cs typeface="Comic Sans MS"/>
              </a:rPr>
              <a:t>)</a:t>
            </a:r>
            <a:endParaRPr sz="3000">
              <a:latin typeface="Comic Sans MS"/>
              <a:cs typeface="Comic Sans MS"/>
            </a:endParaRPr>
          </a:p>
        </p:txBody>
      </p:sp>
      <p:sp>
        <p:nvSpPr>
          <p:cNvPr id="11" name="object 11"/>
          <p:cNvSpPr txBox="1"/>
          <p:nvPr/>
        </p:nvSpPr>
        <p:spPr>
          <a:xfrm>
            <a:off x="2496568" y="924555"/>
            <a:ext cx="4313555" cy="535305"/>
          </a:xfrm>
          <a:prstGeom prst="rect">
            <a:avLst/>
          </a:prstGeom>
        </p:spPr>
        <p:txBody>
          <a:bodyPr vert="horz" wrap="square" lIns="0" tIns="0" rIns="0" bIns="0" rtlCol="0">
            <a:spAutoFit/>
          </a:bodyPr>
          <a:lstStyle/>
          <a:p>
            <a:pPr marL="12700">
              <a:lnSpc>
                <a:spcPct val="100000"/>
              </a:lnSpc>
              <a:tabLst>
                <a:tab pos="1968500" algn="l"/>
              </a:tabLst>
            </a:pPr>
            <a:r>
              <a:rPr sz="3400" b="1" spc="5" dirty="0">
                <a:latin typeface="Comic Sans MS"/>
                <a:cs typeface="Comic Sans MS"/>
              </a:rPr>
              <a:t>TIEMP</a:t>
            </a:r>
            <a:r>
              <a:rPr sz="3400" b="1" dirty="0">
                <a:latin typeface="Comic Sans MS"/>
                <a:cs typeface="Comic Sans MS"/>
              </a:rPr>
              <a:t>O</a:t>
            </a:r>
            <a:r>
              <a:rPr sz="3400" b="1" dirty="0">
                <a:latin typeface="Times New Roman"/>
                <a:cs typeface="Times New Roman"/>
              </a:rPr>
              <a:t>	</a:t>
            </a:r>
            <a:r>
              <a:rPr sz="3400" b="1" spc="5" dirty="0">
                <a:latin typeface="Comic Sans MS"/>
                <a:cs typeface="Comic Sans MS"/>
              </a:rPr>
              <a:t>DEFINIDO</a:t>
            </a:r>
            <a:endParaRPr sz="3400">
              <a:latin typeface="Comic Sans MS"/>
              <a:cs typeface="Comic Sans MS"/>
            </a:endParaRPr>
          </a:p>
        </p:txBody>
      </p:sp>
      <p:sp>
        <p:nvSpPr>
          <p:cNvPr id="12" name="object 12"/>
          <p:cNvSpPr/>
          <p:nvPr/>
        </p:nvSpPr>
        <p:spPr>
          <a:xfrm>
            <a:off x="3029711" y="1876044"/>
            <a:ext cx="3815079" cy="3161665"/>
          </a:xfrm>
          <a:custGeom>
            <a:avLst/>
            <a:gdLst/>
            <a:ahLst/>
            <a:cxnLst/>
            <a:rect l="l" t="t" r="r" b="b"/>
            <a:pathLst>
              <a:path w="3815079" h="3161665">
                <a:moveTo>
                  <a:pt x="0" y="3161537"/>
                </a:moveTo>
                <a:lnTo>
                  <a:pt x="3814571" y="3161537"/>
                </a:lnTo>
                <a:lnTo>
                  <a:pt x="3814571" y="0"/>
                </a:lnTo>
                <a:lnTo>
                  <a:pt x="0" y="0"/>
                </a:lnTo>
                <a:lnTo>
                  <a:pt x="0" y="3161537"/>
                </a:lnTo>
                <a:close/>
              </a:path>
            </a:pathLst>
          </a:custGeom>
          <a:solidFill>
            <a:srgbClr val="FFFFFF"/>
          </a:solidFill>
        </p:spPr>
        <p:txBody>
          <a:bodyPr wrap="square" lIns="0" tIns="0" rIns="0" bIns="0" rtlCol="0">
            <a:spAutoFit/>
          </a:bodyPr>
          <a:lstStyle/>
          <a:p>
            <a:endParaRPr/>
          </a:p>
        </p:txBody>
      </p:sp>
      <p:sp>
        <p:nvSpPr>
          <p:cNvPr id="13" name="object 13"/>
          <p:cNvSpPr/>
          <p:nvPr/>
        </p:nvSpPr>
        <p:spPr>
          <a:xfrm>
            <a:off x="3029711" y="1876044"/>
            <a:ext cx="3814571" cy="3161537"/>
          </a:xfrm>
          <a:prstGeom prst="rect">
            <a:avLst/>
          </a:prstGeom>
          <a:blipFill>
            <a:blip r:embed="rId2" cstate="print"/>
            <a:stretch>
              <a:fillRect/>
            </a:stretch>
          </a:blipFill>
        </p:spPr>
        <p:txBody>
          <a:bodyPr wrap="square" lIns="0" tIns="0" rIns="0" bIns="0" rtlCol="0">
            <a:spAutoFit/>
          </a:bodyPr>
          <a:lstStyle/>
          <a:p>
            <a:endParaRPr/>
          </a:p>
        </p:txBody>
      </p:sp>
      <p:sp>
        <p:nvSpPr>
          <p:cNvPr id="14" name="object 14"/>
          <p:cNvSpPr/>
          <p:nvPr/>
        </p:nvSpPr>
        <p:spPr>
          <a:xfrm>
            <a:off x="3029711" y="1876044"/>
            <a:ext cx="3815079" cy="3161665"/>
          </a:xfrm>
          <a:custGeom>
            <a:avLst/>
            <a:gdLst/>
            <a:ahLst/>
            <a:cxnLst/>
            <a:rect l="l" t="t" r="r" b="b"/>
            <a:pathLst>
              <a:path w="3815079" h="3161665">
                <a:moveTo>
                  <a:pt x="0" y="3161537"/>
                </a:moveTo>
                <a:lnTo>
                  <a:pt x="3814571" y="3161537"/>
                </a:lnTo>
                <a:lnTo>
                  <a:pt x="3814571" y="0"/>
                </a:lnTo>
                <a:lnTo>
                  <a:pt x="0" y="0"/>
                </a:lnTo>
                <a:lnTo>
                  <a:pt x="0" y="3161537"/>
                </a:lnTo>
                <a:close/>
              </a:path>
            </a:pathLst>
          </a:custGeom>
          <a:ln w="17310">
            <a:solidFill>
              <a:srgbClr val="FF0000"/>
            </a:solidFill>
          </a:ln>
        </p:spPr>
        <p:txBody>
          <a:bodyPr wrap="square" lIns="0" tIns="0" rIns="0" bIns="0" rtlCol="0">
            <a:spAutoFit/>
          </a:bodyPr>
          <a:lstStyle/>
          <a:p>
            <a:endParaRPr/>
          </a:p>
        </p:txBody>
      </p:sp>
      <p:sp>
        <p:nvSpPr>
          <p:cNvPr id="15" name="object 15"/>
          <p:cNvSpPr txBox="1"/>
          <p:nvPr/>
        </p:nvSpPr>
        <p:spPr>
          <a:xfrm>
            <a:off x="3985517" y="3260594"/>
            <a:ext cx="1818639" cy="474345"/>
          </a:xfrm>
          <a:prstGeom prst="rect">
            <a:avLst/>
          </a:prstGeom>
        </p:spPr>
        <p:txBody>
          <a:bodyPr vert="horz" wrap="square" lIns="0" tIns="0" rIns="0" bIns="0" rtlCol="0">
            <a:spAutoFit/>
          </a:bodyPr>
          <a:lstStyle/>
          <a:p>
            <a:pPr marL="12700">
              <a:lnSpc>
                <a:spcPct val="100000"/>
              </a:lnSpc>
            </a:pPr>
            <a:r>
              <a:rPr sz="3000" b="1" spc="15" dirty="0">
                <a:latin typeface="Comic Sans MS"/>
                <a:cs typeface="Comic Sans MS"/>
              </a:rPr>
              <a:t>DISPARO</a:t>
            </a:r>
            <a:endParaRPr sz="3000">
              <a:latin typeface="Comic Sans MS"/>
              <a:cs typeface="Comic Sans MS"/>
            </a:endParaRPr>
          </a:p>
        </p:txBody>
      </p:sp>
      <p:sp>
        <p:nvSpPr>
          <p:cNvPr id="16" name="object 16"/>
          <p:cNvSpPr txBox="1"/>
          <p:nvPr/>
        </p:nvSpPr>
        <p:spPr>
          <a:xfrm>
            <a:off x="3800351" y="6153911"/>
            <a:ext cx="986155" cy="474345"/>
          </a:xfrm>
          <a:prstGeom prst="rect">
            <a:avLst/>
          </a:prstGeom>
        </p:spPr>
        <p:txBody>
          <a:bodyPr vert="horz" wrap="square" lIns="0" tIns="0" rIns="0" bIns="0" rtlCol="0">
            <a:spAutoFit/>
          </a:bodyPr>
          <a:lstStyle/>
          <a:p>
            <a:pPr marL="12700">
              <a:lnSpc>
                <a:spcPct val="100000"/>
              </a:lnSpc>
            </a:pPr>
            <a:r>
              <a:rPr sz="3000" b="1" spc="15" dirty="0">
                <a:latin typeface="Comic Sans MS"/>
                <a:cs typeface="Comic Sans MS"/>
              </a:rPr>
              <a:t>V/Hz</a:t>
            </a:r>
            <a:endParaRPr sz="3000">
              <a:latin typeface="Comic Sans MS"/>
              <a:cs typeface="Comic Sans MS"/>
            </a:endParaRPr>
          </a:p>
        </p:txBody>
      </p:sp>
      <p:sp>
        <p:nvSpPr>
          <p:cNvPr id="17" name="object 17"/>
          <p:cNvSpPr txBox="1"/>
          <p:nvPr/>
        </p:nvSpPr>
        <p:spPr>
          <a:xfrm>
            <a:off x="4928036" y="6153911"/>
            <a:ext cx="623570" cy="474345"/>
          </a:xfrm>
          <a:prstGeom prst="rect">
            <a:avLst/>
          </a:prstGeom>
        </p:spPr>
        <p:txBody>
          <a:bodyPr vert="horz" wrap="square" lIns="0" tIns="0" rIns="0" bIns="0" rtlCol="0">
            <a:spAutoFit/>
          </a:bodyPr>
          <a:lstStyle/>
          <a:p>
            <a:pPr marL="12700">
              <a:lnSpc>
                <a:spcPct val="100000"/>
              </a:lnSpc>
            </a:pPr>
            <a:r>
              <a:rPr sz="3000" b="1" spc="10" dirty="0">
                <a:latin typeface="Comic Sans MS"/>
                <a:cs typeface="Comic Sans MS"/>
              </a:rPr>
              <a:t>(%)</a:t>
            </a:r>
            <a:endParaRPr sz="30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076450" y="1895856"/>
            <a:ext cx="0" cy="4091304"/>
          </a:xfrm>
          <a:custGeom>
            <a:avLst/>
            <a:gdLst/>
            <a:ahLst/>
            <a:cxnLst/>
            <a:rect l="l" t="t" r="r" b="b"/>
            <a:pathLst>
              <a:path h="4091304">
                <a:moveTo>
                  <a:pt x="0" y="0"/>
                </a:moveTo>
                <a:lnTo>
                  <a:pt x="0" y="4091177"/>
                </a:lnTo>
              </a:path>
            </a:pathLst>
          </a:custGeom>
          <a:ln w="75031">
            <a:solidFill>
              <a:srgbClr val="000000"/>
            </a:solidFill>
          </a:ln>
        </p:spPr>
        <p:txBody>
          <a:bodyPr wrap="square" lIns="0" tIns="0" rIns="0" bIns="0" rtlCol="0">
            <a:spAutoFit/>
          </a:bodyPr>
          <a:lstStyle/>
          <a:p>
            <a:endParaRPr/>
          </a:p>
        </p:txBody>
      </p:sp>
      <p:sp>
        <p:nvSpPr>
          <p:cNvPr id="5" name="object 5"/>
          <p:cNvSpPr/>
          <p:nvPr/>
        </p:nvSpPr>
        <p:spPr>
          <a:xfrm>
            <a:off x="1940051" y="1659636"/>
            <a:ext cx="272415" cy="271780"/>
          </a:xfrm>
          <a:custGeom>
            <a:avLst/>
            <a:gdLst/>
            <a:ahLst/>
            <a:cxnLst/>
            <a:rect l="l" t="t" r="r" b="b"/>
            <a:pathLst>
              <a:path w="272414" h="271780">
                <a:moveTo>
                  <a:pt x="136397" y="0"/>
                </a:moveTo>
                <a:lnTo>
                  <a:pt x="0" y="271271"/>
                </a:lnTo>
                <a:lnTo>
                  <a:pt x="272033" y="271271"/>
                </a:lnTo>
                <a:lnTo>
                  <a:pt x="136397" y="0"/>
                </a:lnTo>
                <a:close/>
              </a:path>
            </a:pathLst>
          </a:custGeom>
          <a:solidFill>
            <a:srgbClr val="000000"/>
          </a:solidFill>
        </p:spPr>
        <p:txBody>
          <a:bodyPr wrap="square" lIns="0" tIns="0" rIns="0" bIns="0" rtlCol="0">
            <a:spAutoFit/>
          </a:bodyPr>
          <a:lstStyle/>
          <a:p>
            <a:endParaRPr/>
          </a:p>
        </p:txBody>
      </p:sp>
      <p:sp>
        <p:nvSpPr>
          <p:cNvPr id="6" name="object 6"/>
          <p:cNvSpPr/>
          <p:nvPr/>
        </p:nvSpPr>
        <p:spPr>
          <a:xfrm>
            <a:off x="2076450" y="5987034"/>
            <a:ext cx="4967605" cy="0"/>
          </a:xfrm>
          <a:custGeom>
            <a:avLst/>
            <a:gdLst/>
            <a:ahLst/>
            <a:cxnLst/>
            <a:rect l="l" t="t" r="r" b="b"/>
            <a:pathLst>
              <a:path w="4967605">
                <a:moveTo>
                  <a:pt x="0" y="0"/>
                </a:moveTo>
                <a:lnTo>
                  <a:pt x="4967477" y="0"/>
                </a:lnTo>
              </a:path>
            </a:pathLst>
          </a:custGeom>
          <a:ln w="75031">
            <a:solidFill>
              <a:srgbClr val="000000"/>
            </a:solidFill>
          </a:ln>
        </p:spPr>
        <p:txBody>
          <a:bodyPr wrap="square" lIns="0" tIns="0" rIns="0" bIns="0" rtlCol="0">
            <a:spAutoFit/>
          </a:bodyPr>
          <a:lstStyle/>
          <a:p>
            <a:endParaRPr/>
          </a:p>
        </p:txBody>
      </p:sp>
      <p:sp>
        <p:nvSpPr>
          <p:cNvPr id="7" name="object 7"/>
          <p:cNvSpPr/>
          <p:nvPr/>
        </p:nvSpPr>
        <p:spPr>
          <a:xfrm>
            <a:off x="7005828" y="5851397"/>
            <a:ext cx="272415" cy="271780"/>
          </a:xfrm>
          <a:custGeom>
            <a:avLst/>
            <a:gdLst/>
            <a:ahLst/>
            <a:cxnLst/>
            <a:rect l="l" t="t" r="r" b="b"/>
            <a:pathLst>
              <a:path w="272415" h="271779">
                <a:moveTo>
                  <a:pt x="0" y="0"/>
                </a:moveTo>
                <a:lnTo>
                  <a:pt x="0" y="271271"/>
                </a:lnTo>
                <a:lnTo>
                  <a:pt x="272033" y="135635"/>
                </a:lnTo>
                <a:lnTo>
                  <a:pt x="0" y="0"/>
                </a:lnTo>
                <a:close/>
              </a:path>
            </a:pathLst>
          </a:custGeom>
          <a:solidFill>
            <a:srgbClr val="000000"/>
          </a:solidFill>
        </p:spPr>
        <p:txBody>
          <a:bodyPr wrap="square" lIns="0" tIns="0" rIns="0" bIns="0" rtlCol="0">
            <a:spAutoFit/>
          </a:bodyPr>
          <a:lstStyle/>
          <a:p>
            <a:endParaRPr/>
          </a:p>
        </p:txBody>
      </p:sp>
      <p:sp>
        <p:nvSpPr>
          <p:cNvPr id="8" name="object 8"/>
          <p:cNvSpPr txBox="1"/>
          <p:nvPr/>
        </p:nvSpPr>
        <p:spPr>
          <a:xfrm>
            <a:off x="1376936" y="3598867"/>
            <a:ext cx="474345" cy="1593215"/>
          </a:xfrm>
          <a:prstGeom prst="rect">
            <a:avLst/>
          </a:prstGeom>
        </p:spPr>
        <p:txBody>
          <a:bodyPr vert="vert270" wrap="square" lIns="0" tIns="0" rIns="0" bIns="0" rtlCol="0">
            <a:spAutoFit/>
          </a:bodyPr>
          <a:lstStyle/>
          <a:p>
            <a:pPr marL="12700">
              <a:lnSpc>
                <a:spcPct val="100000"/>
              </a:lnSpc>
            </a:pPr>
            <a:r>
              <a:rPr sz="3000" b="1" spc="5" dirty="0">
                <a:latin typeface="Comic Sans MS"/>
                <a:cs typeface="Comic Sans MS"/>
              </a:rPr>
              <a:t>TIE</a:t>
            </a:r>
            <a:r>
              <a:rPr sz="3000" b="1" spc="-15" dirty="0">
                <a:latin typeface="Comic Sans MS"/>
                <a:cs typeface="Comic Sans MS"/>
              </a:rPr>
              <a:t>M</a:t>
            </a:r>
            <a:r>
              <a:rPr sz="3000" b="1" spc="5" dirty="0">
                <a:latin typeface="Comic Sans MS"/>
                <a:cs typeface="Comic Sans MS"/>
              </a:rPr>
              <a:t>PO</a:t>
            </a:r>
            <a:endParaRPr sz="3000">
              <a:latin typeface="Comic Sans MS"/>
              <a:cs typeface="Comic Sans MS"/>
            </a:endParaRPr>
          </a:p>
        </p:txBody>
      </p:sp>
      <p:sp>
        <p:nvSpPr>
          <p:cNvPr id="9" name="object 9"/>
          <p:cNvSpPr txBox="1"/>
          <p:nvPr/>
        </p:nvSpPr>
        <p:spPr>
          <a:xfrm>
            <a:off x="1376936" y="2505700"/>
            <a:ext cx="474345" cy="953135"/>
          </a:xfrm>
          <a:prstGeom prst="rect">
            <a:avLst/>
          </a:prstGeom>
        </p:spPr>
        <p:txBody>
          <a:bodyPr vert="vert270" wrap="square" lIns="0" tIns="0" rIns="0" bIns="0" rtlCol="0">
            <a:spAutoFit/>
          </a:bodyPr>
          <a:lstStyle/>
          <a:p>
            <a:pPr marL="12700">
              <a:lnSpc>
                <a:spcPct val="100000"/>
              </a:lnSpc>
            </a:pPr>
            <a:r>
              <a:rPr sz="3000" b="1" dirty="0">
                <a:latin typeface="Comic Sans MS"/>
                <a:cs typeface="Comic Sans MS"/>
              </a:rPr>
              <a:t>(</a:t>
            </a:r>
            <a:r>
              <a:rPr sz="3000" b="1" spc="-10" dirty="0">
                <a:latin typeface="Comic Sans MS"/>
                <a:cs typeface="Comic Sans MS"/>
              </a:rPr>
              <a:t>Mi</a:t>
            </a:r>
            <a:r>
              <a:rPr sz="3000" b="1" spc="5" dirty="0">
                <a:latin typeface="Comic Sans MS"/>
                <a:cs typeface="Comic Sans MS"/>
              </a:rPr>
              <a:t>n</a:t>
            </a:r>
            <a:r>
              <a:rPr sz="3000" b="1" dirty="0">
                <a:latin typeface="Comic Sans MS"/>
                <a:cs typeface="Comic Sans MS"/>
              </a:rPr>
              <a:t>)</a:t>
            </a:r>
            <a:endParaRPr sz="3000">
              <a:latin typeface="Comic Sans MS"/>
              <a:cs typeface="Comic Sans MS"/>
            </a:endParaRPr>
          </a:p>
        </p:txBody>
      </p:sp>
      <p:sp>
        <p:nvSpPr>
          <p:cNvPr id="10" name="object 10"/>
          <p:cNvSpPr txBox="1"/>
          <p:nvPr/>
        </p:nvSpPr>
        <p:spPr>
          <a:xfrm>
            <a:off x="2623822" y="924555"/>
            <a:ext cx="4058285" cy="535305"/>
          </a:xfrm>
          <a:prstGeom prst="rect">
            <a:avLst/>
          </a:prstGeom>
        </p:spPr>
        <p:txBody>
          <a:bodyPr vert="horz" wrap="square" lIns="0" tIns="0" rIns="0" bIns="0" rtlCol="0">
            <a:spAutoFit/>
          </a:bodyPr>
          <a:lstStyle/>
          <a:p>
            <a:pPr marL="12700">
              <a:lnSpc>
                <a:spcPct val="100000"/>
              </a:lnSpc>
              <a:tabLst>
                <a:tab pos="1969770" algn="l"/>
              </a:tabLst>
            </a:pPr>
            <a:r>
              <a:rPr sz="3400" b="1" spc="5" dirty="0">
                <a:latin typeface="Comic Sans MS"/>
                <a:cs typeface="Comic Sans MS"/>
              </a:rPr>
              <a:t>TIEMP</a:t>
            </a:r>
            <a:r>
              <a:rPr sz="3400" b="1" dirty="0">
                <a:latin typeface="Comic Sans MS"/>
                <a:cs typeface="Comic Sans MS"/>
              </a:rPr>
              <a:t>O</a:t>
            </a:r>
            <a:r>
              <a:rPr sz="3400" b="1" dirty="0">
                <a:latin typeface="Times New Roman"/>
                <a:cs typeface="Times New Roman"/>
              </a:rPr>
              <a:t>	</a:t>
            </a:r>
            <a:r>
              <a:rPr sz="3400" b="1" spc="5" dirty="0">
                <a:latin typeface="Comic Sans MS"/>
                <a:cs typeface="Comic Sans MS"/>
              </a:rPr>
              <a:t>INVERSO</a:t>
            </a:r>
            <a:endParaRPr sz="3400">
              <a:latin typeface="Comic Sans MS"/>
              <a:cs typeface="Comic Sans MS"/>
            </a:endParaRPr>
          </a:p>
        </p:txBody>
      </p:sp>
      <p:sp>
        <p:nvSpPr>
          <p:cNvPr id="11" name="object 11"/>
          <p:cNvSpPr/>
          <p:nvPr/>
        </p:nvSpPr>
        <p:spPr>
          <a:xfrm>
            <a:off x="2926079" y="2147316"/>
            <a:ext cx="3921760" cy="3280410"/>
          </a:xfrm>
          <a:custGeom>
            <a:avLst/>
            <a:gdLst/>
            <a:ahLst/>
            <a:cxnLst/>
            <a:rect l="l" t="t" r="r" b="b"/>
            <a:pathLst>
              <a:path w="3921759" h="3280410">
                <a:moveTo>
                  <a:pt x="19811" y="0"/>
                </a:moveTo>
                <a:lnTo>
                  <a:pt x="5333" y="184403"/>
                </a:lnTo>
                <a:lnTo>
                  <a:pt x="0" y="365759"/>
                </a:lnTo>
                <a:lnTo>
                  <a:pt x="2285" y="547877"/>
                </a:lnTo>
                <a:lnTo>
                  <a:pt x="19811" y="723899"/>
                </a:lnTo>
                <a:lnTo>
                  <a:pt x="45719" y="899921"/>
                </a:lnTo>
                <a:lnTo>
                  <a:pt x="80771" y="1069847"/>
                </a:lnTo>
                <a:lnTo>
                  <a:pt x="126491" y="1240535"/>
                </a:lnTo>
                <a:lnTo>
                  <a:pt x="184403" y="1402079"/>
                </a:lnTo>
                <a:lnTo>
                  <a:pt x="251459" y="1560575"/>
                </a:lnTo>
                <a:lnTo>
                  <a:pt x="326135" y="1716023"/>
                </a:lnTo>
                <a:lnTo>
                  <a:pt x="413003" y="1863089"/>
                </a:lnTo>
                <a:lnTo>
                  <a:pt x="508253" y="2004821"/>
                </a:lnTo>
                <a:lnTo>
                  <a:pt x="614933" y="2143505"/>
                </a:lnTo>
                <a:lnTo>
                  <a:pt x="727709" y="2273045"/>
                </a:lnTo>
                <a:lnTo>
                  <a:pt x="851915" y="2394203"/>
                </a:lnTo>
                <a:lnTo>
                  <a:pt x="982217" y="2512313"/>
                </a:lnTo>
                <a:lnTo>
                  <a:pt x="1120901" y="2622041"/>
                </a:lnTo>
                <a:lnTo>
                  <a:pt x="1267967" y="2723387"/>
                </a:lnTo>
                <a:lnTo>
                  <a:pt x="1424177" y="2815589"/>
                </a:lnTo>
                <a:lnTo>
                  <a:pt x="1586483" y="2902457"/>
                </a:lnTo>
                <a:lnTo>
                  <a:pt x="1754123" y="2980181"/>
                </a:lnTo>
                <a:lnTo>
                  <a:pt x="1927097" y="3046475"/>
                </a:lnTo>
                <a:lnTo>
                  <a:pt x="2109215" y="3106673"/>
                </a:lnTo>
                <a:lnTo>
                  <a:pt x="2294381" y="3158489"/>
                </a:lnTo>
                <a:lnTo>
                  <a:pt x="2484881" y="3201923"/>
                </a:lnTo>
                <a:lnTo>
                  <a:pt x="2681477" y="3233927"/>
                </a:lnTo>
                <a:lnTo>
                  <a:pt x="2881121" y="3259835"/>
                </a:lnTo>
                <a:lnTo>
                  <a:pt x="3083051" y="3274313"/>
                </a:lnTo>
                <a:lnTo>
                  <a:pt x="3291077" y="3280409"/>
                </a:lnTo>
                <a:lnTo>
                  <a:pt x="3499103" y="3277361"/>
                </a:lnTo>
                <a:lnTo>
                  <a:pt x="3710177" y="3265931"/>
                </a:lnTo>
                <a:lnTo>
                  <a:pt x="3921251" y="3245357"/>
                </a:lnTo>
              </a:path>
            </a:pathLst>
          </a:custGeom>
          <a:ln w="75031">
            <a:solidFill>
              <a:srgbClr val="0000FF"/>
            </a:solidFill>
          </a:ln>
        </p:spPr>
        <p:txBody>
          <a:bodyPr wrap="square" lIns="0" tIns="0" rIns="0" bIns="0" rtlCol="0">
            <a:spAutoFit/>
          </a:bodyPr>
          <a:lstStyle/>
          <a:p>
            <a:endParaRPr/>
          </a:p>
        </p:txBody>
      </p:sp>
      <p:sp>
        <p:nvSpPr>
          <p:cNvPr id="12" name="object 12"/>
          <p:cNvSpPr/>
          <p:nvPr/>
        </p:nvSpPr>
        <p:spPr>
          <a:xfrm>
            <a:off x="3000755" y="2092452"/>
            <a:ext cx="3846829" cy="3256915"/>
          </a:xfrm>
          <a:custGeom>
            <a:avLst/>
            <a:gdLst/>
            <a:ahLst/>
            <a:cxnLst/>
            <a:rect l="l" t="t" r="r" b="b"/>
            <a:pathLst>
              <a:path w="3846829" h="3256915">
                <a:moveTo>
                  <a:pt x="3846575" y="0"/>
                </a:moveTo>
                <a:lnTo>
                  <a:pt x="28955" y="0"/>
                </a:lnTo>
                <a:lnTo>
                  <a:pt x="9143" y="184403"/>
                </a:lnTo>
                <a:lnTo>
                  <a:pt x="0" y="365759"/>
                </a:lnTo>
                <a:lnTo>
                  <a:pt x="3047" y="544829"/>
                </a:lnTo>
                <a:lnTo>
                  <a:pt x="14477" y="720851"/>
                </a:lnTo>
                <a:lnTo>
                  <a:pt x="37337" y="893825"/>
                </a:lnTo>
                <a:lnTo>
                  <a:pt x="72389" y="1064513"/>
                </a:lnTo>
                <a:lnTo>
                  <a:pt x="115823" y="1231391"/>
                </a:lnTo>
                <a:lnTo>
                  <a:pt x="167639" y="1392935"/>
                </a:lnTo>
                <a:lnTo>
                  <a:pt x="233933" y="1552193"/>
                </a:lnTo>
                <a:lnTo>
                  <a:pt x="306323" y="1704593"/>
                </a:lnTo>
                <a:lnTo>
                  <a:pt x="390143" y="1851659"/>
                </a:lnTo>
                <a:lnTo>
                  <a:pt x="483107" y="1993391"/>
                </a:lnTo>
                <a:lnTo>
                  <a:pt x="583691" y="2129027"/>
                </a:lnTo>
                <a:lnTo>
                  <a:pt x="696467" y="2255519"/>
                </a:lnTo>
                <a:lnTo>
                  <a:pt x="815339" y="2379725"/>
                </a:lnTo>
                <a:lnTo>
                  <a:pt x="944879" y="2495549"/>
                </a:lnTo>
                <a:lnTo>
                  <a:pt x="1081277" y="2602229"/>
                </a:lnTo>
                <a:lnTo>
                  <a:pt x="1225295" y="2702813"/>
                </a:lnTo>
                <a:lnTo>
                  <a:pt x="1378457" y="2795015"/>
                </a:lnTo>
                <a:lnTo>
                  <a:pt x="1537715" y="2881883"/>
                </a:lnTo>
                <a:lnTo>
                  <a:pt x="1702307" y="2957321"/>
                </a:lnTo>
                <a:lnTo>
                  <a:pt x="1875281" y="3025901"/>
                </a:lnTo>
                <a:lnTo>
                  <a:pt x="2052065" y="3083813"/>
                </a:lnTo>
                <a:lnTo>
                  <a:pt x="2236469" y="3135629"/>
                </a:lnTo>
                <a:lnTo>
                  <a:pt x="2424683" y="3179063"/>
                </a:lnTo>
                <a:lnTo>
                  <a:pt x="2618231" y="3211067"/>
                </a:lnTo>
                <a:lnTo>
                  <a:pt x="2814827" y="3233927"/>
                </a:lnTo>
                <a:lnTo>
                  <a:pt x="3016757" y="3251453"/>
                </a:lnTo>
                <a:lnTo>
                  <a:pt x="3222497" y="3256787"/>
                </a:lnTo>
                <a:lnTo>
                  <a:pt x="3427475" y="3251453"/>
                </a:lnTo>
                <a:lnTo>
                  <a:pt x="3635501" y="3240023"/>
                </a:lnTo>
                <a:lnTo>
                  <a:pt x="3846575" y="3219449"/>
                </a:lnTo>
                <a:lnTo>
                  <a:pt x="3846575" y="0"/>
                </a:lnTo>
                <a:close/>
              </a:path>
            </a:pathLst>
          </a:custGeom>
          <a:solidFill>
            <a:srgbClr val="FFFFFF"/>
          </a:solidFill>
        </p:spPr>
        <p:txBody>
          <a:bodyPr wrap="square" lIns="0" tIns="0" rIns="0" bIns="0" rtlCol="0">
            <a:spAutoFit/>
          </a:bodyPr>
          <a:lstStyle/>
          <a:p>
            <a:endParaRPr/>
          </a:p>
        </p:txBody>
      </p:sp>
      <p:sp>
        <p:nvSpPr>
          <p:cNvPr id="13" name="object 13"/>
          <p:cNvSpPr/>
          <p:nvPr/>
        </p:nvSpPr>
        <p:spPr>
          <a:xfrm>
            <a:off x="3000755" y="2092452"/>
            <a:ext cx="3846575" cy="3256787"/>
          </a:xfrm>
          <a:prstGeom prst="rect">
            <a:avLst/>
          </a:prstGeom>
          <a:blipFill>
            <a:blip r:embed="rId2" cstate="print"/>
            <a:stretch>
              <a:fillRect/>
            </a:stretch>
          </a:blipFill>
        </p:spPr>
        <p:txBody>
          <a:bodyPr wrap="square" lIns="0" tIns="0" rIns="0" bIns="0" rtlCol="0">
            <a:spAutoFit/>
          </a:bodyPr>
          <a:lstStyle/>
          <a:p>
            <a:endParaRPr/>
          </a:p>
        </p:txBody>
      </p:sp>
      <p:sp>
        <p:nvSpPr>
          <p:cNvPr id="14" name="object 14"/>
          <p:cNvSpPr/>
          <p:nvPr/>
        </p:nvSpPr>
        <p:spPr>
          <a:xfrm>
            <a:off x="3000755" y="2092452"/>
            <a:ext cx="3846829" cy="3256915"/>
          </a:xfrm>
          <a:custGeom>
            <a:avLst/>
            <a:gdLst/>
            <a:ahLst/>
            <a:cxnLst/>
            <a:rect l="l" t="t" r="r" b="b"/>
            <a:pathLst>
              <a:path w="3846829" h="3256915">
                <a:moveTo>
                  <a:pt x="3846575" y="3219449"/>
                </a:moveTo>
                <a:lnTo>
                  <a:pt x="3846575" y="0"/>
                </a:lnTo>
                <a:lnTo>
                  <a:pt x="28955" y="0"/>
                </a:lnTo>
                <a:lnTo>
                  <a:pt x="9143" y="184403"/>
                </a:lnTo>
                <a:lnTo>
                  <a:pt x="0" y="365759"/>
                </a:lnTo>
                <a:lnTo>
                  <a:pt x="3047" y="544829"/>
                </a:lnTo>
                <a:lnTo>
                  <a:pt x="14477" y="720851"/>
                </a:lnTo>
                <a:lnTo>
                  <a:pt x="37337" y="893825"/>
                </a:lnTo>
                <a:lnTo>
                  <a:pt x="72389" y="1064513"/>
                </a:lnTo>
                <a:lnTo>
                  <a:pt x="115823" y="1231391"/>
                </a:lnTo>
                <a:lnTo>
                  <a:pt x="167639" y="1392935"/>
                </a:lnTo>
                <a:lnTo>
                  <a:pt x="233933" y="1552193"/>
                </a:lnTo>
                <a:lnTo>
                  <a:pt x="306323" y="1704593"/>
                </a:lnTo>
                <a:lnTo>
                  <a:pt x="390143" y="1851659"/>
                </a:lnTo>
                <a:lnTo>
                  <a:pt x="483107" y="1993391"/>
                </a:lnTo>
                <a:lnTo>
                  <a:pt x="583691" y="2129027"/>
                </a:lnTo>
                <a:lnTo>
                  <a:pt x="696467" y="2255519"/>
                </a:lnTo>
                <a:lnTo>
                  <a:pt x="815339" y="2379725"/>
                </a:lnTo>
                <a:lnTo>
                  <a:pt x="944879" y="2495549"/>
                </a:lnTo>
                <a:lnTo>
                  <a:pt x="1081277" y="2602229"/>
                </a:lnTo>
                <a:lnTo>
                  <a:pt x="1225295" y="2702813"/>
                </a:lnTo>
                <a:lnTo>
                  <a:pt x="1378457" y="2795015"/>
                </a:lnTo>
                <a:lnTo>
                  <a:pt x="1537715" y="2881883"/>
                </a:lnTo>
                <a:lnTo>
                  <a:pt x="1702307" y="2957321"/>
                </a:lnTo>
                <a:lnTo>
                  <a:pt x="1875281" y="3025901"/>
                </a:lnTo>
                <a:lnTo>
                  <a:pt x="2052065" y="3083813"/>
                </a:lnTo>
                <a:lnTo>
                  <a:pt x="2236469" y="3135629"/>
                </a:lnTo>
                <a:lnTo>
                  <a:pt x="2424683" y="3179063"/>
                </a:lnTo>
                <a:lnTo>
                  <a:pt x="2618231" y="3211067"/>
                </a:lnTo>
                <a:lnTo>
                  <a:pt x="2814827" y="3233927"/>
                </a:lnTo>
                <a:lnTo>
                  <a:pt x="3016757" y="3251453"/>
                </a:lnTo>
                <a:lnTo>
                  <a:pt x="3222497" y="3256787"/>
                </a:lnTo>
                <a:lnTo>
                  <a:pt x="3427475" y="3251453"/>
                </a:lnTo>
                <a:lnTo>
                  <a:pt x="3635501" y="3240023"/>
                </a:lnTo>
                <a:lnTo>
                  <a:pt x="3846575" y="3219449"/>
                </a:lnTo>
                <a:close/>
              </a:path>
            </a:pathLst>
          </a:custGeom>
          <a:ln w="17310">
            <a:solidFill>
              <a:srgbClr val="FF0000"/>
            </a:solidFill>
          </a:ln>
        </p:spPr>
        <p:txBody>
          <a:bodyPr wrap="square" lIns="0" tIns="0" rIns="0" bIns="0" rtlCol="0">
            <a:spAutoFit/>
          </a:bodyPr>
          <a:lstStyle/>
          <a:p>
            <a:endParaRPr/>
          </a:p>
        </p:txBody>
      </p:sp>
      <p:sp>
        <p:nvSpPr>
          <p:cNvPr id="15" name="object 15"/>
          <p:cNvSpPr/>
          <p:nvPr/>
        </p:nvSpPr>
        <p:spPr>
          <a:xfrm>
            <a:off x="7008876" y="5851397"/>
            <a:ext cx="272415" cy="271780"/>
          </a:xfrm>
          <a:custGeom>
            <a:avLst/>
            <a:gdLst/>
            <a:ahLst/>
            <a:cxnLst/>
            <a:rect l="l" t="t" r="r" b="b"/>
            <a:pathLst>
              <a:path w="272415" h="271779">
                <a:moveTo>
                  <a:pt x="0" y="0"/>
                </a:moveTo>
                <a:lnTo>
                  <a:pt x="0" y="271271"/>
                </a:lnTo>
                <a:lnTo>
                  <a:pt x="272033" y="135635"/>
                </a:lnTo>
                <a:lnTo>
                  <a:pt x="0" y="0"/>
                </a:lnTo>
                <a:close/>
              </a:path>
            </a:pathLst>
          </a:custGeom>
          <a:solidFill>
            <a:srgbClr val="000000"/>
          </a:solidFill>
        </p:spPr>
        <p:txBody>
          <a:bodyPr wrap="square" lIns="0" tIns="0" rIns="0" bIns="0" rtlCol="0">
            <a:spAutoFit/>
          </a:bodyPr>
          <a:lstStyle/>
          <a:p>
            <a:endParaRPr/>
          </a:p>
        </p:txBody>
      </p:sp>
      <p:sp>
        <p:nvSpPr>
          <p:cNvPr id="16" name="object 16"/>
          <p:cNvSpPr txBox="1"/>
          <p:nvPr/>
        </p:nvSpPr>
        <p:spPr>
          <a:xfrm>
            <a:off x="3987803" y="3260594"/>
            <a:ext cx="1819275" cy="474345"/>
          </a:xfrm>
          <a:prstGeom prst="rect">
            <a:avLst/>
          </a:prstGeom>
        </p:spPr>
        <p:txBody>
          <a:bodyPr vert="horz" wrap="square" lIns="0" tIns="0" rIns="0" bIns="0" rtlCol="0">
            <a:spAutoFit/>
          </a:bodyPr>
          <a:lstStyle/>
          <a:p>
            <a:pPr marL="12700">
              <a:lnSpc>
                <a:spcPct val="100000"/>
              </a:lnSpc>
            </a:pPr>
            <a:r>
              <a:rPr sz="3000" b="1" spc="15" dirty="0">
                <a:latin typeface="Comic Sans MS"/>
                <a:cs typeface="Comic Sans MS"/>
              </a:rPr>
              <a:t>DISPARO</a:t>
            </a:r>
            <a:endParaRPr sz="3000">
              <a:latin typeface="Comic Sans MS"/>
              <a:cs typeface="Comic Sans MS"/>
            </a:endParaRPr>
          </a:p>
        </p:txBody>
      </p:sp>
      <p:sp>
        <p:nvSpPr>
          <p:cNvPr id="17" name="object 17"/>
          <p:cNvSpPr txBox="1"/>
          <p:nvPr/>
        </p:nvSpPr>
        <p:spPr>
          <a:xfrm>
            <a:off x="3800351" y="6153911"/>
            <a:ext cx="986155" cy="474345"/>
          </a:xfrm>
          <a:prstGeom prst="rect">
            <a:avLst/>
          </a:prstGeom>
        </p:spPr>
        <p:txBody>
          <a:bodyPr vert="horz" wrap="square" lIns="0" tIns="0" rIns="0" bIns="0" rtlCol="0">
            <a:spAutoFit/>
          </a:bodyPr>
          <a:lstStyle/>
          <a:p>
            <a:pPr marL="12700">
              <a:lnSpc>
                <a:spcPct val="100000"/>
              </a:lnSpc>
            </a:pPr>
            <a:r>
              <a:rPr sz="3000" b="1" spc="15" dirty="0">
                <a:latin typeface="Comic Sans MS"/>
                <a:cs typeface="Comic Sans MS"/>
              </a:rPr>
              <a:t>V/Hz</a:t>
            </a:r>
            <a:endParaRPr sz="3000">
              <a:latin typeface="Comic Sans MS"/>
              <a:cs typeface="Comic Sans MS"/>
            </a:endParaRPr>
          </a:p>
        </p:txBody>
      </p:sp>
      <p:sp>
        <p:nvSpPr>
          <p:cNvPr id="18" name="object 18"/>
          <p:cNvSpPr txBox="1"/>
          <p:nvPr/>
        </p:nvSpPr>
        <p:spPr>
          <a:xfrm>
            <a:off x="4928036" y="6153911"/>
            <a:ext cx="623570" cy="474345"/>
          </a:xfrm>
          <a:prstGeom prst="rect">
            <a:avLst/>
          </a:prstGeom>
        </p:spPr>
        <p:txBody>
          <a:bodyPr vert="horz" wrap="square" lIns="0" tIns="0" rIns="0" bIns="0" rtlCol="0">
            <a:spAutoFit/>
          </a:bodyPr>
          <a:lstStyle/>
          <a:p>
            <a:pPr marL="12700">
              <a:lnSpc>
                <a:spcPct val="100000"/>
              </a:lnSpc>
            </a:pPr>
            <a:r>
              <a:rPr sz="3000" b="1" spc="10" dirty="0">
                <a:latin typeface="Comic Sans MS"/>
                <a:cs typeface="Comic Sans MS"/>
              </a:rPr>
              <a:t>(%)</a:t>
            </a:r>
            <a:endParaRPr sz="30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1133856"/>
            <a:ext cx="8642350" cy="4991100"/>
          </a:xfrm>
          <a:custGeom>
            <a:avLst/>
            <a:gdLst/>
            <a:ahLst/>
            <a:cxnLst/>
            <a:rect l="l" t="t" r="r" b="b"/>
            <a:pathLst>
              <a:path w="8642350" h="4991100">
                <a:moveTo>
                  <a:pt x="0" y="4991099"/>
                </a:moveTo>
                <a:lnTo>
                  <a:pt x="8641841" y="4991099"/>
                </a:lnTo>
                <a:lnTo>
                  <a:pt x="8641841" y="0"/>
                </a:lnTo>
                <a:lnTo>
                  <a:pt x="0" y="0"/>
                </a:lnTo>
                <a:lnTo>
                  <a:pt x="0" y="4991099"/>
                </a:lnTo>
                <a:close/>
              </a:path>
            </a:pathLst>
          </a:custGeom>
          <a:solidFill>
            <a:srgbClr val="FFCC00"/>
          </a:solidFill>
        </p:spPr>
        <p:txBody>
          <a:bodyPr wrap="square" lIns="0" tIns="0" rIns="0" bIns="0" rtlCol="0">
            <a:spAutoFit/>
          </a:bodyPr>
          <a:lstStyle/>
          <a:p>
            <a:endParaRPr/>
          </a:p>
        </p:txBody>
      </p:sp>
      <p:sp>
        <p:nvSpPr>
          <p:cNvPr id="6" name="object 6"/>
          <p:cNvSpPr/>
          <p:nvPr/>
        </p:nvSpPr>
        <p:spPr>
          <a:xfrm>
            <a:off x="222503" y="1104900"/>
            <a:ext cx="8700135" cy="5048250"/>
          </a:xfrm>
          <a:custGeom>
            <a:avLst/>
            <a:gdLst/>
            <a:ahLst/>
            <a:cxnLst/>
            <a:rect l="l" t="t" r="r" b="b"/>
            <a:pathLst>
              <a:path w="8700135" h="5048250">
                <a:moveTo>
                  <a:pt x="8699753" y="0"/>
                </a:moveTo>
                <a:lnTo>
                  <a:pt x="0" y="0"/>
                </a:lnTo>
                <a:lnTo>
                  <a:pt x="0" y="5048249"/>
                </a:lnTo>
                <a:lnTo>
                  <a:pt x="8699753" y="5048249"/>
                </a:lnTo>
                <a:lnTo>
                  <a:pt x="8699753" y="5020055"/>
                </a:lnTo>
                <a:lnTo>
                  <a:pt x="57149" y="5020055"/>
                </a:lnTo>
                <a:lnTo>
                  <a:pt x="28955" y="4991099"/>
                </a:lnTo>
                <a:lnTo>
                  <a:pt x="57149" y="4991099"/>
                </a:lnTo>
                <a:lnTo>
                  <a:pt x="57149" y="57149"/>
                </a:lnTo>
                <a:lnTo>
                  <a:pt x="28955" y="57149"/>
                </a:lnTo>
                <a:lnTo>
                  <a:pt x="57149" y="28955"/>
                </a:lnTo>
                <a:lnTo>
                  <a:pt x="8699753" y="28955"/>
                </a:lnTo>
                <a:lnTo>
                  <a:pt x="8699753" y="0"/>
                </a:lnTo>
                <a:close/>
              </a:path>
              <a:path w="8700135" h="5048250">
                <a:moveTo>
                  <a:pt x="57149" y="4991099"/>
                </a:moveTo>
                <a:lnTo>
                  <a:pt x="28955" y="4991099"/>
                </a:lnTo>
                <a:lnTo>
                  <a:pt x="57149" y="5020055"/>
                </a:lnTo>
                <a:lnTo>
                  <a:pt x="57149" y="4991099"/>
                </a:lnTo>
                <a:close/>
              </a:path>
              <a:path w="8700135" h="5048250">
                <a:moveTo>
                  <a:pt x="8642603" y="4991099"/>
                </a:moveTo>
                <a:lnTo>
                  <a:pt x="57149" y="4991099"/>
                </a:lnTo>
                <a:lnTo>
                  <a:pt x="57149" y="5020055"/>
                </a:lnTo>
                <a:lnTo>
                  <a:pt x="8642603" y="5020055"/>
                </a:lnTo>
                <a:lnTo>
                  <a:pt x="8642603" y="4991099"/>
                </a:lnTo>
                <a:close/>
              </a:path>
              <a:path w="8700135" h="5048250">
                <a:moveTo>
                  <a:pt x="8642603" y="28955"/>
                </a:moveTo>
                <a:lnTo>
                  <a:pt x="8642603" y="5020055"/>
                </a:lnTo>
                <a:lnTo>
                  <a:pt x="8670797" y="4991099"/>
                </a:lnTo>
                <a:lnTo>
                  <a:pt x="8699753" y="4991099"/>
                </a:lnTo>
                <a:lnTo>
                  <a:pt x="8699753" y="57149"/>
                </a:lnTo>
                <a:lnTo>
                  <a:pt x="8670797" y="57149"/>
                </a:lnTo>
                <a:lnTo>
                  <a:pt x="8642603" y="28955"/>
                </a:lnTo>
                <a:close/>
              </a:path>
              <a:path w="8700135" h="5048250">
                <a:moveTo>
                  <a:pt x="8699753" y="4991099"/>
                </a:moveTo>
                <a:lnTo>
                  <a:pt x="8670797" y="4991099"/>
                </a:lnTo>
                <a:lnTo>
                  <a:pt x="8642603" y="5020055"/>
                </a:lnTo>
                <a:lnTo>
                  <a:pt x="8699753" y="5020055"/>
                </a:lnTo>
                <a:lnTo>
                  <a:pt x="8699753" y="4991099"/>
                </a:lnTo>
                <a:close/>
              </a:path>
              <a:path w="8700135" h="5048250">
                <a:moveTo>
                  <a:pt x="57149" y="28955"/>
                </a:moveTo>
                <a:lnTo>
                  <a:pt x="28955" y="57149"/>
                </a:lnTo>
                <a:lnTo>
                  <a:pt x="57149" y="57149"/>
                </a:lnTo>
                <a:lnTo>
                  <a:pt x="57149" y="28955"/>
                </a:lnTo>
                <a:close/>
              </a:path>
              <a:path w="8700135" h="5048250">
                <a:moveTo>
                  <a:pt x="8642603" y="28955"/>
                </a:moveTo>
                <a:lnTo>
                  <a:pt x="57149" y="28955"/>
                </a:lnTo>
                <a:lnTo>
                  <a:pt x="57149" y="57149"/>
                </a:lnTo>
                <a:lnTo>
                  <a:pt x="8642603" y="57149"/>
                </a:lnTo>
                <a:lnTo>
                  <a:pt x="8642603" y="28955"/>
                </a:lnTo>
                <a:close/>
              </a:path>
              <a:path w="8700135" h="5048250">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p>
        </p:txBody>
      </p:sp>
      <p:sp>
        <p:nvSpPr>
          <p:cNvPr id="7" name="object 7"/>
          <p:cNvSpPr txBox="1"/>
          <p:nvPr/>
        </p:nvSpPr>
        <p:spPr>
          <a:xfrm>
            <a:off x="330200" y="1162553"/>
            <a:ext cx="7148195" cy="4849495"/>
          </a:xfrm>
          <a:prstGeom prst="rect">
            <a:avLst/>
          </a:prstGeom>
        </p:spPr>
        <p:txBody>
          <a:bodyPr vert="horz" wrap="square" lIns="0" tIns="0" rIns="0" bIns="0" rtlCol="0">
            <a:spAutoFit/>
          </a:bodyPr>
          <a:lstStyle/>
          <a:p>
            <a:pPr marL="12700">
              <a:lnSpc>
                <a:spcPct val="100000"/>
              </a:lnSpc>
              <a:tabLst>
                <a:tab pos="1694180" algn="l"/>
                <a:tab pos="2353310" algn="l"/>
                <a:tab pos="2697480" algn="l"/>
              </a:tabLst>
            </a:pPr>
            <a:r>
              <a:rPr sz="2600" b="1" spc="-15" dirty="0">
                <a:latin typeface="Comic Sans MS"/>
                <a:cs typeface="Comic Sans MS"/>
              </a:rPr>
              <a:t>Relevador</a:t>
            </a:r>
            <a:r>
              <a:rPr sz="2600" b="1" spc="-15" dirty="0">
                <a:latin typeface="Times New Roman"/>
                <a:cs typeface="Times New Roman"/>
              </a:rPr>
              <a:t>	</a:t>
            </a:r>
            <a:r>
              <a:rPr sz="2600" b="1" spc="-20" dirty="0">
                <a:latin typeface="Comic Sans MS"/>
                <a:cs typeface="Comic Sans MS"/>
              </a:rPr>
              <a:t>c</a:t>
            </a:r>
            <a:r>
              <a:rPr sz="2600" b="1" spc="-15" dirty="0">
                <a:latin typeface="Comic Sans MS"/>
                <a:cs typeface="Comic Sans MS"/>
              </a:rPr>
              <a:t>on</a:t>
            </a:r>
            <a:r>
              <a:rPr sz="2600" b="1" dirty="0">
                <a:latin typeface="Times New Roman"/>
                <a:cs typeface="Times New Roman"/>
              </a:rPr>
              <a:t>	</a:t>
            </a:r>
            <a:r>
              <a:rPr sz="2600" b="1" spc="-20" dirty="0">
                <a:latin typeface="Comic Sans MS"/>
                <a:cs typeface="Comic Sans MS"/>
              </a:rPr>
              <a:t>1</a:t>
            </a:r>
            <a:r>
              <a:rPr sz="2600" b="1" dirty="0">
                <a:latin typeface="Times New Roman"/>
                <a:cs typeface="Times New Roman"/>
              </a:rPr>
              <a:t>	</a:t>
            </a:r>
            <a:r>
              <a:rPr sz="2600" b="1" spc="-25" dirty="0">
                <a:latin typeface="Comic Sans MS"/>
                <a:cs typeface="Comic Sans MS"/>
              </a:rPr>
              <a:t>E</a:t>
            </a:r>
            <a:r>
              <a:rPr sz="2600" b="1" spc="-15" dirty="0">
                <a:latin typeface="Comic Sans MS"/>
                <a:cs typeface="Comic Sans MS"/>
              </a:rPr>
              <a:t>lemento:</a:t>
            </a:r>
            <a:endParaRPr sz="2600">
              <a:latin typeface="Comic Sans MS"/>
              <a:cs typeface="Comic Sans MS"/>
            </a:endParaRPr>
          </a:p>
          <a:p>
            <a:pPr marL="12700">
              <a:lnSpc>
                <a:spcPct val="100000"/>
              </a:lnSpc>
              <a:spcBef>
                <a:spcPts val="1870"/>
              </a:spcBef>
            </a:pPr>
            <a:r>
              <a:rPr sz="2600" spc="-5" dirty="0">
                <a:latin typeface="Comic Sans MS"/>
                <a:cs typeface="Comic Sans MS"/>
              </a:rPr>
              <a:t>P</a:t>
            </a:r>
            <a:r>
              <a:rPr sz="2600" dirty="0">
                <a:latin typeface="Comic Sans MS"/>
                <a:cs typeface="Comic Sans MS"/>
              </a:rPr>
              <a:t>U</a:t>
            </a:r>
            <a:r>
              <a:rPr sz="2600" spc="110" dirty="0">
                <a:latin typeface="Times New Roman"/>
                <a:cs typeface="Times New Roman"/>
              </a:rPr>
              <a:t> </a:t>
            </a:r>
            <a:r>
              <a:rPr sz="2600" dirty="0">
                <a:latin typeface="Comic Sans MS"/>
                <a:cs typeface="Comic Sans MS"/>
              </a:rPr>
              <a:t>=</a:t>
            </a:r>
            <a:r>
              <a:rPr sz="2600" spc="120" dirty="0">
                <a:latin typeface="Times New Roman"/>
                <a:cs typeface="Times New Roman"/>
              </a:rPr>
              <a:t> </a:t>
            </a:r>
            <a:r>
              <a:rPr sz="2600" spc="-5" dirty="0">
                <a:latin typeface="Comic Sans MS"/>
                <a:cs typeface="Comic Sans MS"/>
              </a:rPr>
              <a:t>110%.</a:t>
            </a:r>
            <a:endParaRPr sz="2600">
              <a:latin typeface="Comic Sans MS"/>
              <a:cs typeface="Comic Sans MS"/>
            </a:endParaRPr>
          </a:p>
          <a:p>
            <a:pPr marL="12700">
              <a:lnSpc>
                <a:spcPct val="100000"/>
              </a:lnSpc>
              <a:spcBef>
                <a:spcPts val="1870"/>
              </a:spcBef>
            </a:pPr>
            <a:r>
              <a:rPr sz="2600" spc="-5" dirty="0">
                <a:latin typeface="Comic Sans MS"/>
                <a:cs typeface="Comic Sans MS"/>
              </a:rPr>
              <a:t>Tiemp</a:t>
            </a:r>
            <a:r>
              <a:rPr sz="2600" dirty="0">
                <a:latin typeface="Comic Sans MS"/>
                <a:cs typeface="Comic Sans MS"/>
              </a:rPr>
              <a:t>o</a:t>
            </a:r>
            <a:r>
              <a:rPr sz="2600" spc="114" dirty="0">
                <a:latin typeface="Times New Roman"/>
                <a:cs typeface="Times New Roman"/>
              </a:rPr>
              <a:t> </a:t>
            </a:r>
            <a:r>
              <a:rPr sz="2600" dirty="0">
                <a:latin typeface="Comic Sans MS"/>
                <a:cs typeface="Comic Sans MS"/>
              </a:rPr>
              <a:t>=</a:t>
            </a:r>
            <a:r>
              <a:rPr sz="2600" spc="114" dirty="0">
                <a:latin typeface="Times New Roman"/>
                <a:cs typeface="Times New Roman"/>
              </a:rPr>
              <a:t> </a:t>
            </a:r>
            <a:r>
              <a:rPr sz="2600" dirty="0">
                <a:latin typeface="Comic Sans MS"/>
                <a:cs typeface="Comic Sans MS"/>
              </a:rPr>
              <a:t>6</a:t>
            </a:r>
            <a:r>
              <a:rPr sz="2600" spc="120" dirty="0">
                <a:latin typeface="Times New Roman"/>
                <a:cs typeface="Times New Roman"/>
              </a:rPr>
              <a:t> </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(Alarm</a:t>
            </a:r>
            <a:r>
              <a:rPr sz="2600" dirty="0">
                <a:latin typeface="Comic Sans MS"/>
                <a:cs typeface="Comic Sans MS"/>
              </a:rPr>
              <a:t>a</a:t>
            </a:r>
            <a:r>
              <a:rPr sz="2600" spc="120"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10" dirty="0">
                <a:latin typeface="Comic Sans MS"/>
                <a:cs typeface="Comic Sans MS"/>
              </a:rPr>
              <a:t>D</a:t>
            </a:r>
            <a:r>
              <a:rPr sz="2600" spc="-5" dirty="0">
                <a:latin typeface="Comic Sans MS"/>
                <a:cs typeface="Comic Sans MS"/>
              </a:rPr>
              <a:t>ispar</a:t>
            </a:r>
            <a:r>
              <a:rPr sz="2600" dirty="0">
                <a:latin typeface="Comic Sans MS"/>
                <a:cs typeface="Comic Sans MS"/>
              </a:rPr>
              <a:t>a</a:t>
            </a:r>
            <a:r>
              <a:rPr sz="2600" spc="10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dirty="0">
                <a:latin typeface="Comic Sans MS"/>
                <a:cs typeface="Comic Sans MS"/>
              </a:rPr>
              <a:t>6</a:t>
            </a:r>
            <a:r>
              <a:rPr sz="2600" spc="120" dirty="0">
                <a:latin typeface="Times New Roman"/>
                <a:cs typeface="Times New Roman"/>
              </a:rPr>
              <a:t> </a:t>
            </a:r>
            <a:r>
              <a:rPr sz="2600" dirty="0">
                <a:latin typeface="Comic Sans MS"/>
                <a:cs typeface="Comic Sans MS"/>
              </a:rPr>
              <a:t>s</a:t>
            </a:r>
            <a:r>
              <a:rPr sz="2600" spc="-5" dirty="0">
                <a:latin typeface="Comic Sans MS"/>
                <a:cs typeface="Comic Sans MS"/>
              </a:rPr>
              <a:t>egundos)</a:t>
            </a:r>
            <a:endParaRPr sz="2600">
              <a:latin typeface="Comic Sans MS"/>
              <a:cs typeface="Comic Sans MS"/>
            </a:endParaRPr>
          </a:p>
          <a:p>
            <a:pPr marL="12700">
              <a:lnSpc>
                <a:spcPct val="100000"/>
              </a:lnSpc>
              <a:spcBef>
                <a:spcPts val="1870"/>
              </a:spcBef>
              <a:tabLst>
                <a:tab pos="1694180" algn="l"/>
                <a:tab pos="2353310" algn="l"/>
                <a:tab pos="2697480" algn="l"/>
              </a:tabLst>
            </a:pPr>
            <a:r>
              <a:rPr sz="2600" b="1" spc="-15" dirty="0">
                <a:latin typeface="Comic Sans MS"/>
                <a:cs typeface="Comic Sans MS"/>
              </a:rPr>
              <a:t>Relevador</a:t>
            </a:r>
            <a:r>
              <a:rPr sz="2600" b="1" spc="-15" dirty="0">
                <a:latin typeface="Times New Roman"/>
                <a:cs typeface="Times New Roman"/>
              </a:rPr>
              <a:t>	</a:t>
            </a:r>
            <a:r>
              <a:rPr sz="2600" b="1" spc="-20" dirty="0">
                <a:latin typeface="Comic Sans MS"/>
                <a:cs typeface="Comic Sans MS"/>
              </a:rPr>
              <a:t>c</a:t>
            </a:r>
            <a:r>
              <a:rPr sz="2600" b="1" spc="-15" dirty="0">
                <a:latin typeface="Comic Sans MS"/>
                <a:cs typeface="Comic Sans MS"/>
              </a:rPr>
              <a:t>on</a:t>
            </a:r>
            <a:r>
              <a:rPr sz="2600" b="1" dirty="0">
                <a:latin typeface="Times New Roman"/>
                <a:cs typeface="Times New Roman"/>
              </a:rPr>
              <a:t>	</a:t>
            </a:r>
            <a:r>
              <a:rPr sz="2600" b="1" spc="-20" dirty="0">
                <a:latin typeface="Comic Sans MS"/>
                <a:cs typeface="Comic Sans MS"/>
              </a:rPr>
              <a:t>2</a:t>
            </a:r>
            <a:r>
              <a:rPr sz="2600" b="1" dirty="0">
                <a:latin typeface="Times New Roman"/>
                <a:cs typeface="Times New Roman"/>
              </a:rPr>
              <a:t>	</a:t>
            </a:r>
            <a:r>
              <a:rPr sz="2600" b="1" spc="-25" dirty="0">
                <a:latin typeface="Comic Sans MS"/>
                <a:cs typeface="Comic Sans MS"/>
              </a:rPr>
              <a:t>E</a:t>
            </a:r>
            <a:r>
              <a:rPr sz="2600" b="1" spc="-15" dirty="0">
                <a:latin typeface="Comic Sans MS"/>
                <a:cs typeface="Comic Sans MS"/>
              </a:rPr>
              <a:t>lementos:</a:t>
            </a:r>
            <a:endParaRPr sz="2600">
              <a:latin typeface="Comic Sans MS"/>
              <a:cs typeface="Comic Sans MS"/>
            </a:endParaRPr>
          </a:p>
          <a:p>
            <a:pPr marL="109855">
              <a:lnSpc>
                <a:spcPct val="100000"/>
              </a:lnSpc>
              <a:spcBef>
                <a:spcPts val="1870"/>
              </a:spcBef>
            </a:pPr>
            <a:r>
              <a:rPr sz="2600" dirty="0">
                <a:latin typeface="Comic Sans MS"/>
                <a:cs typeface="Comic Sans MS"/>
              </a:rPr>
              <a:t>1</a:t>
            </a:r>
            <a:r>
              <a:rPr sz="2600" spc="125" dirty="0">
                <a:latin typeface="Times New Roman"/>
                <a:cs typeface="Times New Roman"/>
              </a:rPr>
              <a:t> </a:t>
            </a:r>
            <a:r>
              <a:rPr sz="2600" spc="-5" dirty="0">
                <a:latin typeface="Comic Sans MS"/>
                <a:cs typeface="Comic Sans MS"/>
              </a:rPr>
              <a:t>Elemento</a:t>
            </a:r>
            <a:r>
              <a:rPr sz="2600" dirty="0">
                <a:latin typeface="Comic Sans MS"/>
                <a:cs typeface="Comic Sans MS"/>
              </a:rPr>
              <a:t>:</a:t>
            </a:r>
            <a:r>
              <a:rPr sz="2600" spc="135" dirty="0">
                <a:latin typeface="Times New Roman"/>
                <a:cs typeface="Times New Roman"/>
              </a:rPr>
              <a:t> </a:t>
            </a:r>
            <a:r>
              <a:rPr sz="2600" spc="-5" dirty="0">
                <a:latin typeface="Comic Sans MS"/>
                <a:cs typeface="Comic Sans MS"/>
              </a:rPr>
              <a:t>P</a:t>
            </a:r>
            <a:r>
              <a:rPr sz="2600" dirty="0">
                <a:latin typeface="Comic Sans MS"/>
                <a:cs typeface="Comic Sans MS"/>
              </a:rPr>
              <a:t>U</a:t>
            </a:r>
            <a:r>
              <a:rPr sz="2600" spc="120" dirty="0">
                <a:latin typeface="Times New Roman"/>
                <a:cs typeface="Times New Roman"/>
              </a:rPr>
              <a:t> </a:t>
            </a:r>
            <a:r>
              <a:rPr sz="2600" dirty="0">
                <a:latin typeface="Comic Sans MS"/>
                <a:cs typeface="Comic Sans MS"/>
              </a:rPr>
              <a:t>=</a:t>
            </a:r>
            <a:r>
              <a:rPr sz="2600" spc="120" dirty="0">
                <a:latin typeface="Times New Roman"/>
                <a:cs typeface="Times New Roman"/>
              </a:rPr>
              <a:t> </a:t>
            </a:r>
            <a:r>
              <a:rPr sz="2600" spc="-5" dirty="0">
                <a:latin typeface="Comic Sans MS"/>
                <a:cs typeface="Comic Sans MS"/>
              </a:rPr>
              <a:t>110%.</a:t>
            </a:r>
            <a:endParaRPr sz="2600">
              <a:latin typeface="Comic Sans MS"/>
              <a:cs typeface="Comic Sans MS"/>
            </a:endParaRPr>
          </a:p>
          <a:p>
            <a:pPr marL="109855" marR="842010">
              <a:lnSpc>
                <a:spcPct val="160000"/>
              </a:lnSpc>
            </a:pPr>
            <a:r>
              <a:rPr sz="2600" spc="-5" dirty="0">
                <a:latin typeface="Comic Sans MS"/>
                <a:cs typeface="Comic Sans MS"/>
              </a:rPr>
              <a:t>Tiempo</a:t>
            </a:r>
            <a:r>
              <a:rPr sz="2600" dirty="0">
                <a:latin typeface="Comic Sans MS"/>
                <a:cs typeface="Comic Sans MS"/>
              </a:rPr>
              <a:t>:</a:t>
            </a:r>
            <a:r>
              <a:rPr sz="2600" spc="114" dirty="0">
                <a:latin typeface="Times New Roman"/>
                <a:cs typeface="Times New Roman"/>
              </a:rPr>
              <a:t> </a:t>
            </a:r>
            <a:r>
              <a:rPr sz="2600" spc="-5" dirty="0">
                <a:latin typeface="Comic Sans MS"/>
                <a:cs typeface="Comic Sans MS"/>
              </a:rPr>
              <a:t>45</a:t>
            </a:r>
            <a:r>
              <a:rPr sz="2600" dirty="0">
                <a:latin typeface="Comic Sans MS"/>
                <a:cs typeface="Comic Sans MS"/>
              </a:rPr>
              <a:t>&lt;</a:t>
            </a:r>
            <a:r>
              <a:rPr sz="2600" spc="125" dirty="0">
                <a:latin typeface="Times New Roman"/>
                <a:cs typeface="Times New Roman"/>
              </a:rPr>
              <a:t> </a:t>
            </a:r>
            <a:r>
              <a:rPr sz="2600" dirty="0">
                <a:latin typeface="Comic Sans MS"/>
                <a:cs typeface="Comic Sans MS"/>
              </a:rPr>
              <a:t>t</a:t>
            </a:r>
            <a:r>
              <a:rPr sz="2600" spc="125" dirty="0">
                <a:latin typeface="Times New Roman"/>
                <a:cs typeface="Times New Roman"/>
              </a:rPr>
              <a:t> </a:t>
            </a:r>
            <a:r>
              <a:rPr sz="2600" dirty="0">
                <a:latin typeface="Comic Sans MS"/>
                <a:cs typeface="Comic Sans MS"/>
              </a:rPr>
              <a:t>&lt;</a:t>
            </a:r>
            <a:r>
              <a:rPr sz="2600" spc="110" dirty="0">
                <a:latin typeface="Times New Roman"/>
                <a:cs typeface="Times New Roman"/>
              </a:rPr>
              <a:t> </a:t>
            </a:r>
            <a:r>
              <a:rPr sz="2600" spc="-5" dirty="0">
                <a:latin typeface="Comic Sans MS"/>
                <a:cs typeface="Comic Sans MS"/>
              </a:rPr>
              <a:t>6</a:t>
            </a:r>
            <a:r>
              <a:rPr sz="2600" dirty="0">
                <a:latin typeface="Comic Sans MS"/>
                <a:cs typeface="Comic Sans MS"/>
              </a:rPr>
              <a:t>0</a:t>
            </a:r>
            <a:r>
              <a:rPr sz="2600" spc="130" dirty="0">
                <a:latin typeface="Times New Roman"/>
                <a:cs typeface="Times New Roman"/>
              </a:rPr>
              <a:t> </a:t>
            </a:r>
            <a:r>
              <a:rPr sz="2600" spc="-5" dirty="0">
                <a:latin typeface="Comic Sans MS"/>
                <a:cs typeface="Comic Sans MS"/>
              </a:rPr>
              <a:t>s</a:t>
            </a:r>
            <a:r>
              <a:rPr sz="2600" dirty="0">
                <a:latin typeface="Comic Sans MS"/>
                <a:cs typeface="Comic Sans MS"/>
              </a:rPr>
              <a:t>.</a:t>
            </a:r>
            <a:r>
              <a:rPr sz="2600" spc="120" dirty="0">
                <a:latin typeface="Times New Roman"/>
                <a:cs typeface="Times New Roman"/>
              </a:rPr>
              <a:t> </a:t>
            </a:r>
            <a:r>
              <a:rPr sz="2600" spc="-5" dirty="0">
                <a:latin typeface="Comic Sans MS"/>
                <a:cs typeface="Comic Sans MS"/>
              </a:rPr>
              <a:t>(Alarm</a:t>
            </a:r>
            <a:r>
              <a:rPr sz="2600" dirty="0">
                <a:latin typeface="Comic Sans MS"/>
                <a:cs typeface="Comic Sans MS"/>
              </a:rPr>
              <a:t>a</a:t>
            </a:r>
            <a:r>
              <a:rPr sz="2600" spc="114"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5" dirty="0">
                <a:latin typeface="Comic Sans MS"/>
                <a:cs typeface="Comic Sans MS"/>
              </a:rPr>
              <a:t>Dispara).</a:t>
            </a:r>
            <a:r>
              <a:rPr sz="2600" spc="-5" dirty="0">
                <a:latin typeface="Times New Roman"/>
                <a:cs typeface="Times New Roman"/>
              </a:rPr>
              <a:t> </a:t>
            </a:r>
            <a:r>
              <a:rPr sz="2600" dirty="0">
                <a:latin typeface="Comic Sans MS"/>
                <a:cs typeface="Comic Sans MS"/>
              </a:rPr>
              <a:t>2</a:t>
            </a:r>
            <a:r>
              <a:rPr sz="2600" spc="120" dirty="0">
                <a:latin typeface="Times New Roman"/>
                <a:cs typeface="Times New Roman"/>
              </a:rPr>
              <a:t> </a:t>
            </a:r>
            <a:r>
              <a:rPr sz="2600" spc="-5" dirty="0">
                <a:latin typeface="Comic Sans MS"/>
                <a:cs typeface="Comic Sans MS"/>
              </a:rPr>
              <a:t>Elemento</a:t>
            </a:r>
            <a:r>
              <a:rPr sz="2600" dirty="0">
                <a:latin typeface="Comic Sans MS"/>
                <a:cs typeface="Comic Sans MS"/>
              </a:rPr>
              <a:t>:</a:t>
            </a:r>
            <a:r>
              <a:rPr sz="2600" spc="135" dirty="0">
                <a:latin typeface="Times New Roman"/>
                <a:cs typeface="Times New Roman"/>
              </a:rPr>
              <a:t> </a:t>
            </a:r>
            <a:r>
              <a:rPr sz="2600" spc="-5" dirty="0">
                <a:latin typeface="Comic Sans MS"/>
                <a:cs typeface="Comic Sans MS"/>
              </a:rPr>
              <a:t>P</a:t>
            </a:r>
            <a:r>
              <a:rPr sz="2600" dirty="0">
                <a:latin typeface="Comic Sans MS"/>
                <a:cs typeface="Comic Sans MS"/>
              </a:rPr>
              <a:t>U</a:t>
            </a:r>
            <a:r>
              <a:rPr sz="2600" spc="120" dirty="0">
                <a:latin typeface="Times New Roman"/>
                <a:cs typeface="Times New Roman"/>
              </a:rPr>
              <a:t> </a:t>
            </a:r>
            <a:r>
              <a:rPr sz="2600" dirty="0">
                <a:latin typeface="Comic Sans MS"/>
                <a:cs typeface="Comic Sans MS"/>
              </a:rPr>
              <a:t>=</a:t>
            </a:r>
            <a:r>
              <a:rPr sz="2600" spc="120" dirty="0">
                <a:latin typeface="Times New Roman"/>
                <a:cs typeface="Times New Roman"/>
              </a:rPr>
              <a:t> </a:t>
            </a:r>
            <a:r>
              <a:rPr sz="2600" spc="-5" dirty="0">
                <a:latin typeface="Comic Sans MS"/>
                <a:cs typeface="Comic Sans MS"/>
              </a:rPr>
              <a:t>118</a:t>
            </a:r>
            <a:r>
              <a:rPr sz="2600" dirty="0">
                <a:latin typeface="Comic Sans MS"/>
                <a:cs typeface="Comic Sans MS"/>
              </a:rPr>
              <a:t>%</a:t>
            </a:r>
            <a:r>
              <a:rPr sz="2600" spc="130" dirty="0">
                <a:latin typeface="Times New Roman"/>
                <a:cs typeface="Times New Roman"/>
              </a:rPr>
              <a:t> </a:t>
            </a:r>
            <a:r>
              <a:rPr sz="2600" dirty="0">
                <a:latin typeface="Comic Sans MS"/>
                <a:cs typeface="Comic Sans MS"/>
              </a:rPr>
              <a:t>-</a:t>
            </a:r>
            <a:r>
              <a:rPr sz="2600" spc="130" dirty="0">
                <a:latin typeface="Times New Roman"/>
                <a:cs typeface="Times New Roman"/>
              </a:rPr>
              <a:t> </a:t>
            </a:r>
            <a:r>
              <a:rPr sz="2600" spc="-5" dirty="0">
                <a:latin typeface="Comic Sans MS"/>
                <a:cs typeface="Comic Sans MS"/>
              </a:rPr>
              <a:t>120%.</a:t>
            </a:r>
            <a:endParaRPr sz="2600">
              <a:latin typeface="Comic Sans MS"/>
              <a:cs typeface="Comic Sans MS"/>
            </a:endParaRPr>
          </a:p>
          <a:p>
            <a:pPr marL="109855">
              <a:lnSpc>
                <a:spcPct val="100000"/>
              </a:lnSpc>
              <a:spcBef>
                <a:spcPts val="1870"/>
              </a:spcBef>
            </a:pPr>
            <a:r>
              <a:rPr sz="2600" spc="-5" dirty="0">
                <a:latin typeface="Comic Sans MS"/>
                <a:cs typeface="Comic Sans MS"/>
              </a:rPr>
              <a:t>Tiempo</a:t>
            </a:r>
            <a:r>
              <a:rPr sz="2600" dirty="0">
                <a:latin typeface="Comic Sans MS"/>
                <a:cs typeface="Comic Sans MS"/>
              </a:rPr>
              <a:t>:</a:t>
            </a:r>
            <a:r>
              <a:rPr sz="2600" spc="114" dirty="0">
                <a:latin typeface="Times New Roman"/>
                <a:cs typeface="Times New Roman"/>
              </a:rPr>
              <a:t> </a:t>
            </a:r>
            <a:r>
              <a:rPr sz="2600" dirty="0">
                <a:latin typeface="Comic Sans MS"/>
                <a:cs typeface="Comic Sans MS"/>
              </a:rPr>
              <a:t>2</a:t>
            </a:r>
            <a:r>
              <a:rPr sz="2600" spc="120" dirty="0">
                <a:latin typeface="Times New Roman"/>
                <a:cs typeface="Times New Roman"/>
              </a:rPr>
              <a:t> </a:t>
            </a:r>
            <a:r>
              <a:rPr sz="2600" dirty="0">
                <a:latin typeface="Comic Sans MS"/>
                <a:cs typeface="Comic Sans MS"/>
              </a:rPr>
              <a:t>a</a:t>
            </a:r>
            <a:r>
              <a:rPr sz="2600" spc="114" dirty="0">
                <a:latin typeface="Times New Roman"/>
                <a:cs typeface="Times New Roman"/>
              </a:rPr>
              <a:t> </a:t>
            </a:r>
            <a:r>
              <a:rPr sz="2600" dirty="0">
                <a:latin typeface="Comic Sans MS"/>
                <a:cs typeface="Comic Sans MS"/>
              </a:rPr>
              <a:t>6</a:t>
            </a:r>
            <a:r>
              <a:rPr sz="2600" spc="120" dirty="0">
                <a:latin typeface="Times New Roman"/>
                <a:cs typeface="Times New Roman"/>
              </a:rPr>
              <a:t> </a:t>
            </a:r>
            <a:r>
              <a:rPr sz="2600" spc="-5" dirty="0">
                <a:latin typeface="Comic Sans MS"/>
                <a:cs typeface="Comic Sans MS"/>
              </a:rPr>
              <a:t>Segundos.</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6" name="object 6"/>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63167"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23" name="object 23"/>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4" name="object 24"/>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5" name="object 25"/>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6" name="object 26"/>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7" name="object 27"/>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8" name="object 28"/>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6" name="object 36"/>
          <p:cNvSpPr txBox="1"/>
          <p:nvPr/>
        </p:nvSpPr>
        <p:spPr>
          <a:xfrm>
            <a:off x="706628" y="3158740"/>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7" name="object 37"/>
          <p:cNvSpPr txBox="1"/>
          <p:nvPr/>
        </p:nvSpPr>
        <p:spPr>
          <a:xfrm>
            <a:off x="2799797" y="3158740"/>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8" name="object 38"/>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39" name="object 39"/>
          <p:cNvSpPr txBox="1"/>
          <p:nvPr/>
        </p:nvSpPr>
        <p:spPr>
          <a:xfrm>
            <a:off x="3719579" y="3390389"/>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0" name="object 40"/>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1" name="object 41"/>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6" name="object 46"/>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7" name="object 47"/>
          <p:cNvSpPr txBox="1"/>
          <p:nvPr/>
        </p:nvSpPr>
        <p:spPr>
          <a:xfrm>
            <a:off x="4652267" y="3158740"/>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8" name="object 48"/>
          <p:cNvSpPr txBox="1"/>
          <p:nvPr/>
        </p:nvSpPr>
        <p:spPr>
          <a:xfrm>
            <a:off x="7883980" y="3390282"/>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49" name="object 49"/>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50" name="object 50"/>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51" name="object 51"/>
          <p:cNvSpPr txBox="1"/>
          <p:nvPr/>
        </p:nvSpPr>
        <p:spPr>
          <a:xfrm>
            <a:off x="5568954" y="3158740"/>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2" name="object 52"/>
          <p:cNvSpPr/>
          <p:nvPr/>
        </p:nvSpPr>
        <p:spPr>
          <a:xfrm>
            <a:off x="1744217" y="4456176"/>
            <a:ext cx="521970" cy="518159"/>
          </a:xfrm>
          <a:custGeom>
            <a:avLst/>
            <a:gdLst/>
            <a:ahLst/>
            <a:cxnLst/>
            <a:rect l="l" t="t" r="r" b="b"/>
            <a:pathLst>
              <a:path w="521969" h="518160">
                <a:moveTo>
                  <a:pt x="287273" y="0"/>
                </a:moveTo>
                <a:lnTo>
                  <a:pt x="234695" y="0"/>
                </a:lnTo>
                <a:lnTo>
                  <a:pt x="179069" y="12953"/>
                </a:lnTo>
                <a:lnTo>
                  <a:pt x="129539" y="34289"/>
                </a:lnTo>
                <a:lnTo>
                  <a:pt x="86105" y="67817"/>
                </a:lnTo>
                <a:lnTo>
                  <a:pt x="49529" y="108203"/>
                </a:lnTo>
                <a:lnTo>
                  <a:pt x="21335" y="154685"/>
                </a:lnTo>
                <a:lnTo>
                  <a:pt x="6095" y="206501"/>
                </a:lnTo>
                <a:lnTo>
                  <a:pt x="0" y="259079"/>
                </a:lnTo>
                <a:lnTo>
                  <a:pt x="6095" y="314705"/>
                </a:lnTo>
                <a:lnTo>
                  <a:pt x="21335" y="367283"/>
                </a:lnTo>
                <a:lnTo>
                  <a:pt x="49529" y="413003"/>
                </a:lnTo>
                <a:lnTo>
                  <a:pt x="86105" y="453389"/>
                </a:lnTo>
                <a:lnTo>
                  <a:pt x="129539" y="484631"/>
                </a:lnTo>
                <a:lnTo>
                  <a:pt x="179069" y="509015"/>
                </a:lnTo>
                <a:lnTo>
                  <a:pt x="234695" y="518159"/>
                </a:lnTo>
                <a:lnTo>
                  <a:pt x="287273" y="518159"/>
                </a:lnTo>
                <a:lnTo>
                  <a:pt x="342899" y="509015"/>
                </a:lnTo>
                <a:lnTo>
                  <a:pt x="392429" y="484631"/>
                </a:lnTo>
                <a:lnTo>
                  <a:pt x="435101" y="453389"/>
                </a:lnTo>
                <a:lnTo>
                  <a:pt x="472439" y="413003"/>
                </a:lnTo>
                <a:lnTo>
                  <a:pt x="499871" y="367283"/>
                </a:lnTo>
                <a:lnTo>
                  <a:pt x="515873" y="314705"/>
                </a:lnTo>
                <a:lnTo>
                  <a:pt x="521969" y="259079"/>
                </a:lnTo>
                <a:lnTo>
                  <a:pt x="515873" y="206501"/>
                </a:lnTo>
                <a:lnTo>
                  <a:pt x="499871" y="154685"/>
                </a:lnTo>
                <a:lnTo>
                  <a:pt x="472439" y="108203"/>
                </a:lnTo>
                <a:lnTo>
                  <a:pt x="435101" y="67817"/>
                </a:lnTo>
                <a:lnTo>
                  <a:pt x="392429" y="34289"/>
                </a:lnTo>
                <a:lnTo>
                  <a:pt x="342899" y="12953"/>
                </a:lnTo>
                <a:lnTo>
                  <a:pt x="287273" y="0"/>
                </a:lnTo>
                <a:close/>
              </a:path>
            </a:pathLst>
          </a:custGeom>
          <a:solidFill>
            <a:srgbClr val="FFFF00"/>
          </a:solidFill>
        </p:spPr>
        <p:txBody>
          <a:bodyPr wrap="square" lIns="0" tIns="0" rIns="0" bIns="0" rtlCol="0">
            <a:spAutoFit/>
          </a:bodyPr>
          <a:lstStyle/>
          <a:p>
            <a:endParaRPr/>
          </a:p>
        </p:txBody>
      </p:sp>
      <p:sp>
        <p:nvSpPr>
          <p:cNvPr id="53" name="object 53"/>
          <p:cNvSpPr/>
          <p:nvPr/>
        </p:nvSpPr>
        <p:spPr>
          <a:xfrm>
            <a:off x="1744217" y="4456176"/>
            <a:ext cx="521970" cy="518159"/>
          </a:xfrm>
          <a:custGeom>
            <a:avLst/>
            <a:gdLst/>
            <a:ahLst/>
            <a:cxnLst/>
            <a:rect l="l" t="t" r="r" b="b"/>
            <a:pathLst>
              <a:path w="521969" h="518160">
                <a:moveTo>
                  <a:pt x="0" y="259079"/>
                </a:moveTo>
                <a:lnTo>
                  <a:pt x="6095" y="206501"/>
                </a:lnTo>
                <a:lnTo>
                  <a:pt x="21335" y="154685"/>
                </a:lnTo>
                <a:lnTo>
                  <a:pt x="49529" y="108203"/>
                </a:lnTo>
                <a:lnTo>
                  <a:pt x="86105" y="67817"/>
                </a:lnTo>
                <a:lnTo>
                  <a:pt x="129539" y="34289"/>
                </a:lnTo>
                <a:lnTo>
                  <a:pt x="179069" y="12953"/>
                </a:lnTo>
                <a:lnTo>
                  <a:pt x="234695" y="0"/>
                </a:lnTo>
                <a:lnTo>
                  <a:pt x="287273" y="0"/>
                </a:lnTo>
                <a:lnTo>
                  <a:pt x="342899" y="12953"/>
                </a:lnTo>
                <a:lnTo>
                  <a:pt x="392429" y="34289"/>
                </a:lnTo>
                <a:lnTo>
                  <a:pt x="435101" y="67817"/>
                </a:lnTo>
                <a:lnTo>
                  <a:pt x="472439" y="108203"/>
                </a:lnTo>
                <a:lnTo>
                  <a:pt x="499871" y="154685"/>
                </a:lnTo>
                <a:lnTo>
                  <a:pt x="515873" y="206501"/>
                </a:lnTo>
                <a:lnTo>
                  <a:pt x="521969" y="259079"/>
                </a:lnTo>
                <a:lnTo>
                  <a:pt x="515873" y="314705"/>
                </a:lnTo>
                <a:lnTo>
                  <a:pt x="499871" y="367283"/>
                </a:lnTo>
                <a:lnTo>
                  <a:pt x="472439" y="413003"/>
                </a:lnTo>
                <a:lnTo>
                  <a:pt x="435101" y="453389"/>
                </a:lnTo>
                <a:lnTo>
                  <a:pt x="392429" y="484631"/>
                </a:lnTo>
                <a:lnTo>
                  <a:pt x="342899" y="509015"/>
                </a:lnTo>
                <a:lnTo>
                  <a:pt x="287273" y="518159"/>
                </a:lnTo>
                <a:lnTo>
                  <a:pt x="234695" y="518159"/>
                </a:lnTo>
                <a:lnTo>
                  <a:pt x="179069" y="509015"/>
                </a:lnTo>
                <a:lnTo>
                  <a:pt x="129539" y="484631"/>
                </a:lnTo>
                <a:lnTo>
                  <a:pt x="86105" y="453389"/>
                </a:lnTo>
                <a:lnTo>
                  <a:pt x="49529" y="413003"/>
                </a:lnTo>
                <a:lnTo>
                  <a:pt x="21335" y="367283"/>
                </a:lnTo>
                <a:lnTo>
                  <a:pt x="6095" y="314705"/>
                </a:lnTo>
                <a:lnTo>
                  <a:pt x="0" y="259079"/>
                </a:lnTo>
                <a:close/>
              </a:path>
            </a:pathLst>
          </a:custGeom>
          <a:ln w="30835">
            <a:solidFill>
              <a:srgbClr val="000000"/>
            </a:solidFill>
          </a:ln>
        </p:spPr>
        <p:txBody>
          <a:bodyPr wrap="square" lIns="0" tIns="0" rIns="0" bIns="0" rtlCol="0">
            <a:spAutoFit/>
          </a:bodyPr>
          <a:lstStyle/>
          <a:p>
            <a:endParaRPr/>
          </a:p>
        </p:txBody>
      </p:sp>
      <p:sp>
        <p:nvSpPr>
          <p:cNvPr id="54" name="object 54"/>
          <p:cNvSpPr txBox="1"/>
          <p:nvPr/>
        </p:nvSpPr>
        <p:spPr>
          <a:xfrm>
            <a:off x="1864107" y="4595111"/>
            <a:ext cx="278765" cy="259715"/>
          </a:xfrm>
          <a:prstGeom prst="rect">
            <a:avLst/>
          </a:prstGeom>
        </p:spPr>
        <p:txBody>
          <a:bodyPr vert="horz" wrap="square" lIns="0" tIns="0" rIns="0" bIns="0" rtlCol="0">
            <a:spAutoFit/>
          </a:bodyPr>
          <a:lstStyle/>
          <a:p>
            <a:pPr marL="12700">
              <a:lnSpc>
                <a:spcPct val="100000"/>
              </a:lnSpc>
            </a:pPr>
            <a:r>
              <a:rPr sz="1600" spc="10" dirty="0">
                <a:latin typeface="Comic Sans MS"/>
                <a:cs typeface="Comic Sans MS"/>
              </a:rPr>
              <a:t>24</a:t>
            </a:r>
            <a:endParaRPr sz="1600">
              <a:latin typeface="Comic Sans MS"/>
              <a:cs typeface="Comic Sans MS"/>
            </a:endParaRPr>
          </a:p>
        </p:txBody>
      </p:sp>
      <p:sp>
        <p:nvSpPr>
          <p:cNvPr id="55" name="object 55"/>
          <p:cNvSpPr/>
          <p:nvPr/>
        </p:nvSpPr>
        <p:spPr>
          <a:xfrm>
            <a:off x="2266188" y="4456176"/>
            <a:ext cx="781050" cy="259079"/>
          </a:xfrm>
          <a:custGeom>
            <a:avLst/>
            <a:gdLst/>
            <a:ahLst/>
            <a:cxnLst/>
            <a:rect l="l" t="t" r="r" b="b"/>
            <a:pathLst>
              <a:path w="781050" h="259079">
                <a:moveTo>
                  <a:pt x="0" y="259079"/>
                </a:moveTo>
                <a:lnTo>
                  <a:pt x="781049" y="259079"/>
                </a:lnTo>
                <a:lnTo>
                  <a:pt x="781049" y="0"/>
                </a:lnTo>
              </a:path>
            </a:pathLst>
          </a:custGeom>
          <a:ln w="18503">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53568" y="1237488"/>
            <a:ext cx="8071104" cy="396240"/>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330200" y="1158743"/>
            <a:ext cx="8484235" cy="5061585"/>
          </a:xfrm>
          <a:prstGeom prst="rect">
            <a:avLst/>
          </a:prstGeom>
        </p:spPr>
        <p:txBody>
          <a:bodyPr vert="horz" wrap="square" lIns="0" tIns="0" rIns="0" bIns="0" rtlCol="0">
            <a:spAutoFit/>
          </a:bodyPr>
          <a:lstStyle/>
          <a:p>
            <a:pPr marL="12700" algn="just">
              <a:lnSpc>
                <a:spcPct val="100000"/>
              </a:lnSpc>
            </a:pPr>
            <a:r>
              <a:rPr sz="3200" b="1" spc="-25" dirty="0">
                <a:solidFill>
                  <a:srgbClr val="CC3300"/>
                </a:solidFill>
                <a:latin typeface="Comic Sans MS"/>
                <a:cs typeface="Comic Sans MS"/>
              </a:rPr>
              <a:t>25</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25" dirty="0">
                <a:solidFill>
                  <a:srgbClr val="CC3300"/>
                </a:solidFill>
                <a:latin typeface="Comic Sans MS"/>
                <a:cs typeface="Comic Sans MS"/>
              </a:rPr>
              <a:t>VERIFICADOR</a:t>
            </a:r>
            <a:r>
              <a:rPr sz="3200" b="1" dirty="0">
                <a:solidFill>
                  <a:srgbClr val="CC3300"/>
                </a:solidFill>
                <a:latin typeface="Times New Roman"/>
                <a:cs typeface="Times New Roman"/>
              </a:rPr>
              <a:t> </a:t>
            </a:r>
            <a:r>
              <a:rPr sz="3200" b="1" spc="-210" dirty="0">
                <a:solidFill>
                  <a:srgbClr val="CC3300"/>
                </a:solidFill>
                <a:latin typeface="Times New Roman"/>
                <a:cs typeface="Times New Roman"/>
              </a:rPr>
              <a:t> </a:t>
            </a:r>
            <a:r>
              <a:rPr sz="3200" b="1" spc="-25" dirty="0">
                <a:solidFill>
                  <a:srgbClr val="CC3300"/>
                </a:solidFill>
                <a:latin typeface="Comic Sans MS"/>
                <a:cs typeface="Comic Sans MS"/>
              </a:rPr>
              <a:t>DE</a:t>
            </a:r>
            <a:r>
              <a:rPr sz="3200" b="1" dirty="0">
                <a:solidFill>
                  <a:srgbClr val="CC3300"/>
                </a:solidFill>
                <a:latin typeface="Times New Roman"/>
                <a:cs typeface="Times New Roman"/>
              </a:rPr>
              <a:t> </a:t>
            </a:r>
            <a:r>
              <a:rPr sz="3200" b="1" spc="-210" dirty="0">
                <a:solidFill>
                  <a:srgbClr val="CC3300"/>
                </a:solidFill>
                <a:latin typeface="Times New Roman"/>
                <a:cs typeface="Times New Roman"/>
              </a:rPr>
              <a:t> </a:t>
            </a:r>
            <a:r>
              <a:rPr sz="3200" b="1" spc="-30" dirty="0">
                <a:solidFill>
                  <a:srgbClr val="CC3300"/>
                </a:solidFill>
                <a:latin typeface="Comic Sans MS"/>
                <a:cs typeface="Comic Sans MS"/>
              </a:rPr>
              <a:t>SINCRONISMO.</a:t>
            </a:r>
            <a:endParaRPr sz="3200" dirty="0">
              <a:latin typeface="Comic Sans MS"/>
              <a:cs typeface="Comic Sans MS"/>
            </a:endParaRPr>
          </a:p>
          <a:p>
            <a:pPr marL="12700" marR="6350" algn="just">
              <a:lnSpc>
                <a:spcPct val="100000"/>
              </a:lnSpc>
              <a:spcBef>
                <a:spcPts val="1565"/>
              </a:spcBef>
            </a:pP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sincronizacio</a:t>
            </a:r>
            <a:r>
              <a:rPr sz="2600" dirty="0">
                <a:latin typeface="Comic Sans MS"/>
                <a:cs typeface="Comic Sans MS"/>
              </a:rPr>
              <a:t>n</a:t>
            </a:r>
            <a:r>
              <a:rPr sz="2600" dirty="0">
                <a:latin typeface="Times New Roman"/>
                <a:cs typeface="Times New Roman"/>
              </a:rPr>
              <a:t>  </a:t>
            </a:r>
            <a:r>
              <a:rPr sz="2600" spc="-45" dirty="0">
                <a:latin typeface="Times New Roman"/>
                <a:cs typeface="Times New Roman"/>
              </a:rPr>
              <a:t> </a:t>
            </a:r>
            <a:r>
              <a:rPr sz="2600" spc="-10" dirty="0">
                <a:latin typeface="Comic Sans MS"/>
                <a:cs typeface="Comic Sans MS"/>
              </a:rPr>
              <a:t>i</a:t>
            </a:r>
            <a:r>
              <a:rPr sz="2600" spc="-5" dirty="0">
                <a:latin typeface="Comic Sans MS"/>
                <a:cs typeface="Comic Sans MS"/>
              </a:rPr>
              <a:t>napropiad</a:t>
            </a:r>
            <a:r>
              <a:rPr sz="2600" dirty="0">
                <a:latin typeface="Comic Sans MS"/>
                <a:cs typeface="Comic Sans MS"/>
              </a:rPr>
              <a:t>a</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65" dirty="0">
                <a:latin typeface="Times New Roman"/>
                <a:cs typeface="Times New Roman"/>
              </a:rPr>
              <a:t> </a:t>
            </a:r>
            <a:r>
              <a:rPr sz="2600" spc="-10"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sistema</a:t>
            </a:r>
            <a:r>
              <a:rPr sz="2600" dirty="0">
                <a:latin typeface="Comic Sans MS"/>
                <a:cs typeface="Comic Sans MS"/>
              </a:rPr>
              <a:t>,</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pued</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dirty="0">
                <a:latin typeface="Comic Sans MS"/>
                <a:cs typeface="Comic Sans MS"/>
              </a:rPr>
              <a:t>r</a:t>
            </a:r>
            <a:r>
              <a:rPr sz="2600" spc="-5" dirty="0">
                <a:latin typeface="Comic Sans MS"/>
                <a:cs typeface="Comic Sans MS"/>
              </a:rPr>
              <a:t>esulta</a:t>
            </a:r>
            <a:r>
              <a:rPr sz="2600" dirty="0">
                <a:latin typeface="Comic Sans MS"/>
                <a:cs typeface="Comic Sans MS"/>
              </a:rPr>
              <a:t>r</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40" dirty="0">
                <a:latin typeface="Times New Roman"/>
                <a:cs typeface="Times New Roman"/>
              </a:rPr>
              <a:t> </a:t>
            </a:r>
            <a:r>
              <a:rPr sz="2600" spc="-10" dirty="0">
                <a:latin typeface="Comic Sans MS"/>
                <a:cs typeface="Comic Sans MS"/>
              </a:rPr>
              <a:t>d</a:t>
            </a:r>
            <a:r>
              <a:rPr sz="2600" spc="-5" dirty="0">
                <a:latin typeface="Comic Sans MS"/>
                <a:cs typeface="Comic Sans MS"/>
              </a:rPr>
              <a:t>añ</a:t>
            </a:r>
            <a:r>
              <a:rPr sz="2600" dirty="0">
                <a:latin typeface="Comic Sans MS"/>
                <a:cs typeface="Comic Sans MS"/>
              </a:rPr>
              <a:t>o</a:t>
            </a:r>
            <a:r>
              <a:rPr sz="2600" dirty="0">
                <a:latin typeface="Times New Roman"/>
                <a:cs typeface="Times New Roman"/>
              </a:rPr>
              <a:t>  </a:t>
            </a:r>
            <a:r>
              <a:rPr sz="2600" spc="-55" dirty="0">
                <a:latin typeface="Times New Roman"/>
                <a:cs typeface="Times New Roman"/>
              </a:rPr>
              <a:t> </a:t>
            </a:r>
            <a:r>
              <a:rPr sz="2600" dirty="0">
                <a:latin typeface="Comic Sans MS"/>
                <a:cs typeface="Comic Sans MS"/>
              </a:rPr>
              <a:t>al</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transformador</a:t>
            </a:r>
            <a:r>
              <a:rPr sz="2600" spc="-5" dirty="0">
                <a:latin typeface="Times New Roman"/>
                <a:cs typeface="Times New Roman"/>
              </a:rPr>
              <a:t> </a:t>
            </a:r>
            <a:r>
              <a:rPr sz="2600" spc="-5" dirty="0">
                <a:latin typeface="Comic Sans MS"/>
                <a:cs typeface="Comic Sans MS"/>
              </a:rPr>
              <a:t>elevado</a:t>
            </a:r>
            <a:r>
              <a:rPr sz="2600" dirty="0">
                <a:latin typeface="Comic Sans MS"/>
                <a:cs typeface="Comic Sans MS"/>
              </a:rPr>
              <a:t>r</a:t>
            </a:r>
            <a:r>
              <a:rPr sz="2600" spc="105"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cualquie</a:t>
            </a:r>
            <a:r>
              <a:rPr sz="2600" dirty="0">
                <a:latin typeface="Comic Sans MS"/>
                <a:cs typeface="Comic Sans MS"/>
              </a:rPr>
              <a:t>r</a:t>
            </a:r>
            <a:r>
              <a:rPr sz="2600" spc="110" dirty="0">
                <a:latin typeface="Times New Roman"/>
                <a:cs typeface="Times New Roman"/>
              </a:rPr>
              <a:t> </a:t>
            </a:r>
            <a:r>
              <a:rPr sz="2600" spc="-5" dirty="0">
                <a:latin typeface="Comic Sans MS"/>
                <a:cs typeface="Comic Sans MS"/>
              </a:rPr>
              <a:t>tip</a:t>
            </a:r>
            <a:r>
              <a:rPr sz="2600" dirty="0">
                <a:latin typeface="Comic Sans MS"/>
                <a:cs typeface="Comic Sans MS"/>
              </a:rPr>
              <a:t>o</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unida</a:t>
            </a:r>
            <a:r>
              <a:rPr sz="2600" dirty="0">
                <a:latin typeface="Comic Sans MS"/>
                <a:cs typeface="Comic Sans MS"/>
              </a:rPr>
              <a:t>d</a:t>
            </a:r>
            <a:r>
              <a:rPr sz="2600" spc="1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generacion.</a:t>
            </a:r>
            <a:endParaRPr sz="2600" dirty="0">
              <a:latin typeface="Comic Sans MS"/>
              <a:cs typeface="Comic Sans MS"/>
            </a:endParaRPr>
          </a:p>
          <a:p>
            <a:pPr marL="12700"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dañ</a:t>
            </a:r>
            <a:r>
              <a:rPr sz="2600" dirty="0">
                <a:latin typeface="Comic Sans MS"/>
                <a:cs typeface="Comic Sans MS"/>
              </a:rPr>
              <a:t>o</a:t>
            </a:r>
            <a:r>
              <a:rPr sz="2600" spc="110" dirty="0">
                <a:latin typeface="Times New Roman"/>
                <a:cs typeface="Times New Roman"/>
              </a:rPr>
              <a:t> </a:t>
            </a:r>
            <a:r>
              <a:rPr sz="2600" spc="-5" dirty="0">
                <a:latin typeface="Comic Sans MS"/>
                <a:cs typeface="Comic Sans MS"/>
              </a:rPr>
              <a:t>provocad</a:t>
            </a:r>
            <a:r>
              <a:rPr sz="2600" dirty="0">
                <a:latin typeface="Comic Sans MS"/>
                <a:cs typeface="Comic Sans MS"/>
              </a:rPr>
              <a:t>o</a:t>
            </a:r>
            <a:r>
              <a:rPr sz="2600" spc="90" dirty="0">
                <a:latin typeface="Times New Roman"/>
                <a:cs typeface="Times New Roman"/>
              </a:rPr>
              <a:t> </a:t>
            </a:r>
            <a:r>
              <a:rPr sz="2600" dirty="0">
                <a:latin typeface="Comic Sans MS"/>
                <a:cs typeface="Comic Sans MS"/>
              </a:rPr>
              <a:t>p</a:t>
            </a:r>
            <a:r>
              <a:rPr sz="2600" spc="-5" dirty="0">
                <a:latin typeface="Comic Sans MS"/>
                <a:cs typeface="Comic Sans MS"/>
              </a:rPr>
              <a:t>odri</a:t>
            </a:r>
            <a:r>
              <a:rPr sz="2600" dirty="0">
                <a:latin typeface="Comic Sans MS"/>
                <a:cs typeface="Comic Sans MS"/>
              </a:rPr>
              <a:t>a</a:t>
            </a:r>
            <a:r>
              <a:rPr sz="2600" spc="105" dirty="0">
                <a:latin typeface="Times New Roman"/>
                <a:cs typeface="Times New Roman"/>
              </a:rPr>
              <a:t> </a:t>
            </a:r>
            <a:r>
              <a:rPr sz="2600" dirty="0">
                <a:latin typeface="Comic Sans MS"/>
                <a:cs typeface="Comic Sans MS"/>
              </a:rPr>
              <a:t>s</a:t>
            </a:r>
            <a:r>
              <a:rPr sz="2600" spc="-5" dirty="0">
                <a:latin typeface="Comic Sans MS"/>
                <a:cs typeface="Comic Sans MS"/>
              </a:rPr>
              <a:t>er:</a:t>
            </a:r>
            <a:endParaRPr sz="2600" dirty="0">
              <a:latin typeface="Comic Sans MS"/>
              <a:cs typeface="Comic Sans MS"/>
            </a:endParaRPr>
          </a:p>
          <a:p>
            <a:pPr marL="569595" indent="-556895" algn="just">
              <a:lnSpc>
                <a:spcPct val="100000"/>
              </a:lnSpc>
              <a:spcBef>
                <a:spcPts val="1875"/>
              </a:spcBef>
              <a:buFont typeface="Wingdings"/>
              <a:buChar char=""/>
              <a:tabLst>
                <a:tab pos="570230" algn="l"/>
              </a:tabLst>
            </a:pPr>
            <a:r>
              <a:rPr sz="2600" spc="-5" dirty="0">
                <a:latin typeface="Comic Sans MS"/>
                <a:cs typeface="Comic Sans MS"/>
              </a:rPr>
              <a:t>Deslizamient</a:t>
            </a:r>
            <a:r>
              <a:rPr sz="2600" dirty="0">
                <a:latin typeface="Comic Sans MS"/>
                <a:cs typeface="Comic Sans MS"/>
              </a:rPr>
              <a:t>o</a:t>
            </a:r>
            <a:r>
              <a:rPr sz="2600" spc="1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Coples.</a:t>
            </a:r>
            <a:endParaRPr sz="2600" dirty="0">
              <a:latin typeface="Comic Sans MS"/>
              <a:cs typeface="Comic Sans MS"/>
            </a:endParaRPr>
          </a:p>
          <a:p>
            <a:pPr marL="569595" indent="-556895" algn="just">
              <a:lnSpc>
                <a:spcPct val="100000"/>
              </a:lnSpc>
              <a:spcBef>
                <a:spcPts val="1870"/>
              </a:spcBef>
              <a:buFont typeface="Wingdings"/>
              <a:buChar char=""/>
              <a:tabLst>
                <a:tab pos="570230" algn="l"/>
              </a:tabLst>
            </a:pPr>
            <a:r>
              <a:rPr sz="2600" spc="-5" dirty="0">
                <a:latin typeface="Comic Sans MS"/>
                <a:cs typeface="Comic Sans MS"/>
              </a:rPr>
              <a:t>Increment</a:t>
            </a:r>
            <a:r>
              <a:rPr sz="2600" dirty="0">
                <a:latin typeface="Comic Sans MS"/>
                <a:cs typeface="Comic Sans MS"/>
              </a:rPr>
              <a:t>o</a:t>
            </a:r>
            <a:r>
              <a:rPr sz="2600" spc="14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vibracio</a:t>
            </a:r>
            <a:r>
              <a:rPr sz="2600" dirty="0">
                <a:latin typeface="Comic Sans MS"/>
                <a:cs typeface="Comic Sans MS"/>
              </a:rPr>
              <a:t>n</a:t>
            </a:r>
            <a:r>
              <a:rPr sz="2600" spc="1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dirty="0">
                <a:latin typeface="Comic Sans MS"/>
                <a:cs typeface="Comic Sans MS"/>
              </a:rPr>
              <a:t>la</a:t>
            </a:r>
            <a:r>
              <a:rPr sz="2600" spc="114" dirty="0">
                <a:latin typeface="Times New Roman"/>
                <a:cs typeface="Times New Roman"/>
              </a:rPr>
              <a:t> </a:t>
            </a:r>
            <a:r>
              <a:rPr sz="2600" spc="-5" dirty="0">
                <a:latin typeface="Comic Sans MS"/>
                <a:cs typeface="Comic Sans MS"/>
              </a:rPr>
              <a:t>Flecha.</a:t>
            </a:r>
            <a:endParaRPr sz="2600" dirty="0">
              <a:latin typeface="Comic Sans MS"/>
              <a:cs typeface="Comic Sans MS"/>
            </a:endParaRPr>
          </a:p>
          <a:p>
            <a:pPr marL="569595" indent="-556895" algn="just">
              <a:lnSpc>
                <a:spcPct val="100000"/>
              </a:lnSpc>
              <a:spcBef>
                <a:spcPts val="1870"/>
              </a:spcBef>
              <a:buFont typeface="Wingdings"/>
              <a:buChar char=""/>
              <a:tabLst>
                <a:tab pos="570230" algn="l"/>
              </a:tabLst>
            </a:pPr>
            <a:r>
              <a:rPr sz="2600" spc="-5" dirty="0">
                <a:latin typeface="Comic Sans MS"/>
                <a:cs typeface="Comic Sans MS"/>
              </a:rPr>
              <a:t>Cambi</a:t>
            </a:r>
            <a:r>
              <a:rPr sz="2600" dirty="0">
                <a:latin typeface="Comic Sans MS"/>
                <a:cs typeface="Comic Sans MS"/>
              </a:rPr>
              <a:t>o</a:t>
            </a:r>
            <a:r>
              <a:rPr sz="2600" spc="10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Alineamient</a:t>
            </a:r>
            <a:r>
              <a:rPr sz="2600" dirty="0">
                <a:latin typeface="Comic Sans MS"/>
                <a:cs typeface="Comic Sans MS"/>
              </a:rPr>
              <a:t>o</a:t>
            </a:r>
            <a:r>
              <a:rPr sz="2600" spc="13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spc="110" dirty="0">
                <a:latin typeface="Times New Roman"/>
                <a:cs typeface="Times New Roman"/>
              </a:rPr>
              <a:t> </a:t>
            </a:r>
            <a:r>
              <a:rPr sz="2600" dirty="0">
                <a:latin typeface="Comic Sans MS"/>
                <a:cs typeface="Comic Sans MS"/>
              </a:rPr>
              <a:t>.</a:t>
            </a:r>
          </a:p>
          <a:p>
            <a:pPr marL="569595" indent="-556895" algn="just">
              <a:lnSpc>
                <a:spcPct val="100000"/>
              </a:lnSpc>
              <a:spcBef>
                <a:spcPts val="1870"/>
              </a:spcBef>
              <a:buFont typeface="Wingdings"/>
              <a:buChar char=""/>
              <a:tabLst>
                <a:tab pos="570230" algn="l"/>
              </a:tabLst>
            </a:pPr>
            <a:r>
              <a:rPr sz="2600" spc="-5" dirty="0">
                <a:latin typeface="Comic Sans MS"/>
                <a:cs typeface="Comic Sans MS"/>
              </a:rPr>
              <a:t>Fatig</a:t>
            </a:r>
            <a:r>
              <a:rPr sz="2600" dirty="0">
                <a:latin typeface="Comic Sans MS"/>
                <a:cs typeface="Comic Sans MS"/>
              </a:rPr>
              <a:t>a</a:t>
            </a:r>
            <a:r>
              <a:rPr sz="2600" spc="10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Flech</a:t>
            </a:r>
            <a:r>
              <a:rPr sz="2600" dirty="0">
                <a:latin typeface="Comic Sans MS"/>
                <a:cs typeface="Comic Sans MS"/>
              </a:rPr>
              <a:t>a</a:t>
            </a:r>
            <a:r>
              <a:rPr sz="2600" spc="120"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5" dirty="0">
                <a:latin typeface="Comic Sans MS"/>
                <a:cs typeface="Comic Sans MS"/>
              </a:rPr>
              <a:t>otra</a:t>
            </a:r>
            <a:r>
              <a:rPr sz="2600" dirty="0">
                <a:latin typeface="Comic Sans MS"/>
                <a:cs typeface="Comic Sans MS"/>
              </a:rPr>
              <a:t>s</a:t>
            </a:r>
            <a:r>
              <a:rPr sz="2600" spc="105" dirty="0">
                <a:latin typeface="Times New Roman"/>
                <a:cs typeface="Times New Roman"/>
              </a:rPr>
              <a:t> </a:t>
            </a:r>
            <a:r>
              <a:rPr sz="2600" spc="-5" dirty="0">
                <a:latin typeface="Comic Sans MS"/>
                <a:cs typeface="Comic Sans MS"/>
              </a:rPr>
              <a:t>parte</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Mecanicas.</a:t>
            </a:r>
            <a:endParaRPr sz="2600" dirty="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idx="1"/>
          </p:nvPr>
        </p:nvSpPr>
        <p:spPr>
          <a:prstGeom prst="rect">
            <a:avLst/>
          </a:prstGeom>
        </p:spPr>
        <p:txBody>
          <a:bodyPr vert="horz" wrap="square" lIns="0" tIns="0" rIns="0" bIns="0" rtlCol="0">
            <a:spAutoFit/>
          </a:bodyPr>
          <a:lstStyle/>
          <a:p>
            <a:pPr marL="12700" marR="6350" algn="just">
              <a:lnSpc>
                <a:spcPct val="100000"/>
              </a:lnSpc>
            </a:pPr>
            <a:r>
              <a:rPr spc="-5" dirty="0"/>
              <a:t>Par</a:t>
            </a:r>
            <a:r>
              <a:rPr dirty="0"/>
              <a:t>a</a:t>
            </a:r>
            <a:r>
              <a:rPr dirty="0">
                <a:latin typeface="Times New Roman"/>
                <a:cs typeface="Times New Roman"/>
              </a:rPr>
              <a:t>     </a:t>
            </a:r>
            <a:r>
              <a:rPr spc="-125" dirty="0">
                <a:latin typeface="Times New Roman"/>
                <a:cs typeface="Times New Roman"/>
              </a:rPr>
              <a:t> </a:t>
            </a:r>
            <a:r>
              <a:rPr spc="-5" dirty="0"/>
              <a:t>evita</a:t>
            </a:r>
            <a:r>
              <a:rPr dirty="0"/>
              <a:t>r</a:t>
            </a:r>
            <a:r>
              <a:rPr dirty="0">
                <a:latin typeface="Times New Roman"/>
                <a:cs typeface="Times New Roman"/>
              </a:rPr>
              <a:t>     </a:t>
            </a:r>
            <a:r>
              <a:rPr spc="-125" dirty="0">
                <a:latin typeface="Times New Roman"/>
                <a:cs typeface="Times New Roman"/>
              </a:rPr>
              <a:t> </a:t>
            </a:r>
            <a:r>
              <a:rPr spc="-5" dirty="0"/>
              <a:t>dañ</a:t>
            </a:r>
            <a:r>
              <a:rPr dirty="0"/>
              <a:t>o</a:t>
            </a:r>
            <a:r>
              <a:rPr dirty="0">
                <a:latin typeface="Times New Roman"/>
                <a:cs typeface="Times New Roman"/>
              </a:rPr>
              <a:t>     </a:t>
            </a:r>
            <a:r>
              <a:rPr spc="-120" dirty="0">
                <a:latin typeface="Times New Roman"/>
                <a:cs typeface="Times New Roman"/>
              </a:rPr>
              <a:t> </a:t>
            </a:r>
            <a:r>
              <a:rPr spc="-5" dirty="0"/>
              <a:t>a</a:t>
            </a:r>
            <a:r>
              <a:rPr dirty="0"/>
              <a:t>l</a:t>
            </a:r>
            <a:r>
              <a:rPr dirty="0">
                <a:latin typeface="Times New Roman"/>
                <a:cs typeface="Times New Roman"/>
              </a:rPr>
              <a:t>     </a:t>
            </a:r>
            <a:r>
              <a:rPr spc="-125" dirty="0">
                <a:latin typeface="Times New Roman"/>
                <a:cs typeface="Times New Roman"/>
              </a:rPr>
              <a:t> </a:t>
            </a:r>
            <a:r>
              <a:rPr spc="-5" dirty="0"/>
              <a:t>generado</a:t>
            </a:r>
            <a:r>
              <a:rPr dirty="0"/>
              <a:t>r</a:t>
            </a:r>
            <a:r>
              <a:rPr dirty="0">
                <a:latin typeface="Times New Roman"/>
                <a:cs typeface="Times New Roman"/>
              </a:rPr>
              <a:t>     </a:t>
            </a:r>
            <a:r>
              <a:rPr spc="-135" dirty="0">
                <a:latin typeface="Times New Roman"/>
                <a:cs typeface="Times New Roman"/>
              </a:rPr>
              <a:t> </a:t>
            </a:r>
            <a:r>
              <a:rPr spc="-10" dirty="0"/>
              <a:t>d</a:t>
            </a:r>
            <a:r>
              <a:rPr spc="-5" dirty="0"/>
              <a:t>urant</a:t>
            </a:r>
            <a:r>
              <a:rPr dirty="0"/>
              <a:t>e</a:t>
            </a:r>
            <a:r>
              <a:rPr dirty="0">
                <a:latin typeface="Times New Roman"/>
                <a:cs typeface="Times New Roman"/>
              </a:rPr>
              <a:t>     </a:t>
            </a:r>
            <a:r>
              <a:rPr spc="-114" dirty="0">
                <a:latin typeface="Times New Roman"/>
                <a:cs typeface="Times New Roman"/>
              </a:rPr>
              <a:t> </a:t>
            </a:r>
            <a:r>
              <a:rPr spc="-5" dirty="0"/>
              <a:t>la</a:t>
            </a:r>
            <a:r>
              <a:rPr spc="-5" dirty="0">
                <a:latin typeface="Times New Roman"/>
                <a:cs typeface="Times New Roman"/>
              </a:rPr>
              <a:t> </a:t>
            </a:r>
            <a:r>
              <a:rPr spc="-5" dirty="0"/>
              <a:t>sincronizacion</a:t>
            </a:r>
            <a:r>
              <a:rPr dirty="0"/>
              <a:t>,</a:t>
            </a:r>
            <a:r>
              <a:rPr spc="125" dirty="0">
                <a:latin typeface="Times New Roman"/>
                <a:cs typeface="Times New Roman"/>
              </a:rPr>
              <a:t> </a:t>
            </a:r>
            <a:r>
              <a:rPr spc="-5" dirty="0"/>
              <a:t>e</a:t>
            </a:r>
            <a:r>
              <a:rPr dirty="0"/>
              <a:t>l</a:t>
            </a:r>
            <a:r>
              <a:rPr spc="140" dirty="0">
                <a:latin typeface="Times New Roman"/>
                <a:cs typeface="Times New Roman"/>
              </a:rPr>
              <a:t> </a:t>
            </a:r>
            <a:r>
              <a:rPr dirty="0"/>
              <a:t>f</a:t>
            </a:r>
            <a:r>
              <a:rPr spc="-5" dirty="0"/>
              <a:t>abricant</a:t>
            </a:r>
            <a:r>
              <a:rPr dirty="0"/>
              <a:t>e</a:t>
            </a:r>
            <a:r>
              <a:rPr spc="125" dirty="0">
                <a:latin typeface="Times New Roman"/>
                <a:cs typeface="Times New Roman"/>
              </a:rPr>
              <a:t> </a:t>
            </a:r>
            <a:r>
              <a:rPr spc="-10" dirty="0"/>
              <a:t>d</a:t>
            </a:r>
            <a:r>
              <a:rPr spc="-5" dirty="0"/>
              <a:t>e</a:t>
            </a:r>
            <a:r>
              <a:rPr dirty="0"/>
              <a:t>l</a:t>
            </a:r>
            <a:r>
              <a:rPr spc="140" dirty="0">
                <a:latin typeface="Times New Roman"/>
                <a:cs typeface="Times New Roman"/>
              </a:rPr>
              <a:t> </a:t>
            </a:r>
            <a:r>
              <a:rPr spc="-5" dirty="0"/>
              <a:t>generado</a:t>
            </a:r>
            <a:r>
              <a:rPr dirty="0"/>
              <a:t>r</a:t>
            </a:r>
            <a:r>
              <a:rPr spc="125" dirty="0">
                <a:latin typeface="Times New Roman"/>
                <a:cs typeface="Times New Roman"/>
              </a:rPr>
              <a:t> </a:t>
            </a:r>
            <a:r>
              <a:rPr spc="-5" dirty="0"/>
              <a:t>proporciona</a:t>
            </a:r>
            <a:r>
              <a:rPr spc="-5" dirty="0">
                <a:latin typeface="Times New Roman"/>
                <a:cs typeface="Times New Roman"/>
              </a:rPr>
              <a:t> </a:t>
            </a:r>
            <a:r>
              <a:rPr spc="-5" dirty="0"/>
              <a:t>limite</a:t>
            </a:r>
            <a:r>
              <a:rPr dirty="0"/>
              <a:t>s</a:t>
            </a:r>
            <a:r>
              <a:rPr spc="254" dirty="0">
                <a:latin typeface="Times New Roman"/>
                <a:cs typeface="Times New Roman"/>
              </a:rPr>
              <a:t> </a:t>
            </a:r>
            <a:r>
              <a:rPr spc="-10" dirty="0"/>
              <a:t>d</a:t>
            </a:r>
            <a:r>
              <a:rPr dirty="0"/>
              <a:t>e</a:t>
            </a:r>
            <a:r>
              <a:rPr spc="254" dirty="0">
                <a:latin typeface="Times New Roman"/>
                <a:cs typeface="Times New Roman"/>
              </a:rPr>
              <a:t> </a:t>
            </a:r>
            <a:r>
              <a:rPr dirty="0"/>
              <a:t>s</a:t>
            </a:r>
            <a:r>
              <a:rPr spc="-5" dirty="0"/>
              <a:t>incronizacion</a:t>
            </a:r>
            <a:r>
              <a:rPr dirty="0"/>
              <a:t>,</a:t>
            </a:r>
            <a:r>
              <a:rPr spc="265" dirty="0">
                <a:latin typeface="Times New Roman"/>
                <a:cs typeface="Times New Roman"/>
              </a:rPr>
              <a:t> </a:t>
            </a:r>
            <a:r>
              <a:rPr spc="-5" dirty="0"/>
              <a:t>e</a:t>
            </a:r>
            <a:r>
              <a:rPr dirty="0"/>
              <a:t>n</a:t>
            </a:r>
            <a:r>
              <a:rPr spc="254" dirty="0">
                <a:latin typeface="Times New Roman"/>
                <a:cs typeface="Times New Roman"/>
              </a:rPr>
              <a:t> </a:t>
            </a:r>
            <a:r>
              <a:rPr spc="-5" dirty="0"/>
              <a:t>cuant</a:t>
            </a:r>
            <a:r>
              <a:rPr dirty="0"/>
              <a:t>o</a:t>
            </a:r>
            <a:r>
              <a:rPr spc="250" dirty="0">
                <a:latin typeface="Times New Roman"/>
                <a:cs typeface="Times New Roman"/>
              </a:rPr>
              <a:t> </a:t>
            </a:r>
            <a:r>
              <a:rPr spc="-5" dirty="0"/>
              <a:t>a</a:t>
            </a:r>
            <a:r>
              <a:rPr dirty="0"/>
              <a:t>l</a:t>
            </a:r>
            <a:r>
              <a:rPr spc="254" dirty="0">
                <a:latin typeface="Times New Roman"/>
                <a:cs typeface="Times New Roman"/>
              </a:rPr>
              <a:t> </a:t>
            </a:r>
            <a:r>
              <a:rPr spc="-5" dirty="0"/>
              <a:t>angul</a:t>
            </a:r>
            <a:r>
              <a:rPr dirty="0"/>
              <a:t>o</a:t>
            </a:r>
            <a:r>
              <a:rPr spc="254" dirty="0">
                <a:latin typeface="Times New Roman"/>
                <a:cs typeface="Times New Roman"/>
              </a:rPr>
              <a:t> </a:t>
            </a:r>
            <a:r>
              <a:rPr spc="-5" dirty="0"/>
              <a:t>d</a:t>
            </a:r>
            <a:r>
              <a:rPr dirty="0"/>
              <a:t>e</a:t>
            </a:r>
            <a:r>
              <a:rPr spc="250" dirty="0">
                <a:latin typeface="Times New Roman"/>
                <a:cs typeface="Times New Roman"/>
              </a:rPr>
              <a:t> </a:t>
            </a:r>
            <a:r>
              <a:rPr spc="-5" dirty="0"/>
              <a:t>cierre</a:t>
            </a:r>
            <a:r>
              <a:rPr spc="-5" dirty="0">
                <a:latin typeface="Times New Roman"/>
                <a:cs typeface="Times New Roman"/>
              </a:rPr>
              <a:t> </a:t>
            </a:r>
            <a:r>
              <a:rPr spc="-5" dirty="0"/>
              <a:t>de</a:t>
            </a:r>
            <a:r>
              <a:rPr dirty="0"/>
              <a:t>l</a:t>
            </a:r>
            <a:r>
              <a:rPr spc="125" dirty="0">
                <a:latin typeface="Times New Roman"/>
                <a:cs typeface="Times New Roman"/>
              </a:rPr>
              <a:t> </a:t>
            </a:r>
            <a:r>
              <a:rPr spc="-10" dirty="0"/>
              <a:t>i</a:t>
            </a:r>
            <a:r>
              <a:rPr spc="-5" dirty="0"/>
              <a:t>nterrupto</a:t>
            </a:r>
            <a:r>
              <a:rPr dirty="0"/>
              <a:t>r</a:t>
            </a:r>
            <a:r>
              <a:rPr spc="125" dirty="0">
                <a:latin typeface="Times New Roman"/>
                <a:cs typeface="Times New Roman"/>
              </a:rPr>
              <a:t> </a:t>
            </a:r>
            <a:r>
              <a:rPr dirty="0"/>
              <a:t>y</a:t>
            </a:r>
            <a:r>
              <a:rPr spc="114" dirty="0">
                <a:latin typeface="Times New Roman"/>
                <a:cs typeface="Times New Roman"/>
              </a:rPr>
              <a:t> </a:t>
            </a:r>
            <a:r>
              <a:rPr spc="-5" dirty="0"/>
              <a:t>ventan</a:t>
            </a:r>
            <a:r>
              <a:rPr dirty="0"/>
              <a:t>a</a:t>
            </a:r>
            <a:r>
              <a:rPr spc="105" dirty="0">
                <a:latin typeface="Times New Roman"/>
                <a:cs typeface="Times New Roman"/>
              </a:rPr>
              <a:t> </a:t>
            </a:r>
            <a:r>
              <a:rPr spc="-5" dirty="0"/>
              <a:t>(diferencia</a:t>
            </a:r>
            <a:r>
              <a:rPr dirty="0"/>
              <a:t>)</a:t>
            </a:r>
            <a:r>
              <a:rPr spc="130" dirty="0">
                <a:latin typeface="Times New Roman"/>
                <a:cs typeface="Times New Roman"/>
              </a:rPr>
              <a:t> </a:t>
            </a:r>
            <a:r>
              <a:rPr spc="-5" dirty="0"/>
              <a:t>d</a:t>
            </a:r>
            <a:r>
              <a:rPr dirty="0"/>
              <a:t>e</a:t>
            </a:r>
            <a:r>
              <a:rPr spc="125" dirty="0">
                <a:latin typeface="Times New Roman"/>
                <a:cs typeface="Times New Roman"/>
              </a:rPr>
              <a:t> </a:t>
            </a:r>
            <a:r>
              <a:rPr spc="-5" dirty="0"/>
              <a:t>voltaje.</a:t>
            </a:r>
          </a:p>
          <a:p>
            <a:pPr marL="12700" algn="just">
              <a:lnSpc>
                <a:spcPct val="100000"/>
              </a:lnSpc>
              <a:spcBef>
                <a:spcPts val="1870"/>
              </a:spcBef>
            </a:pPr>
            <a:r>
              <a:rPr spc="-5" dirty="0"/>
              <a:t>Lo</a:t>
            </a:r>
            <a:r>
              <a:rPr dirty="0"/>
              <a:t>s</a:t>
            </a:r>
            <a:r>
              <a:rPr spc="114" dirty="0">
                <a:latin typeface="Times New Roman"/>
                <a:cs typeface="Times New Roman"/>
              </a:rPr>
              <a:t> </a:t>
            </a:r>
            <a:r>
              <a:rPr spc="-5" dirty="0"/>
              <a:t>limite</a:t>
            </a:r>
            <a:r>
              <a:rPr dirty="0"/>
              <a:t>s</a:t>
            </a:r>
            <a:r>
              <a:rPr spc="130" dirty="0">
                <a:latin typeface="Times New Roman"/>
                <a:cs typeface="Times New Roman"/>
              </a:rPr>
              <a:t> </a:t>
            </a:r>
            <a:r>
              <a:rPr spc="-5" dirty="0"/>
              <a:t>tipico</a:t>
            </a:r>
            <a:r>
              <a:rPr dirty="0"/>
              <a:t>s</a:t>
            </a:r>
            <a:r>
              <a:rPr spc="120" dirty="0">
                <a:latin typeface="Times New Roman"/>
                <a:cs typeface="Times New Roman"/>
              </a:rPr>
              <a:t> </a:t>
            </a:r>
            <a:r>
              <a:rPr dirty="0"/>
              <a:t>s</a:t>
            </a:r>
            <a:r>
              <a:rPr spc="-5" dirty="0"/>
              <a:t>on:</a:t>
            </a:r>
          </a:p>
          <a:p>
            <a:pPr marL="569595" indent="-556895" algn="just">
              <a:lnSpc>
                <a:spcPct val="100000"/>
              </a:lnSpc>
              <a:spcBef>
                <a:spcPts val="1875"/>
              </a:spcBef>
              <a:buFont typeface="Wingdings"/>
              <a:buChar char=""/>
              <a:tabLst>
                <a:tab pos="570230" algn="l"/>
              </a:tabLst>
            </a:pPr>
            <a:r>
              <a:rPr spc="-5" dirty="0"/>
              <a:t>Angul</a:t>
            </a:r>
            <a:r>
              <a:rPr dirty="0"/>
              <a:t>o</a:t>
            </a:r>
            <a:r>
              <a:rPr spc="105" dirty="0">
                <a:latin typeface="Times New Roman"/>
                <a:cs typeface="Times New Roman"/>
              </a:rPr>
              <a:t> </a:t>
            </a:r>
            <a:r>
              <a:rPr spc="-5" dirty="0"/>
              <a:t>d</a:t>
            </a:r>
            <a:r>
              <a:rPr dirty="0"/>
              <a:t>e</a:t>
            </a:r>
            <a:r>
              <a:rPr spc="125" dirty="0">
                <a:latin typeface="Times New Roman"/>
                <a:cs typeface="Times New Roman"/>
              </a:rPr>
              <a:t> </a:t>
            </a:r>
            <a:r>
              <a:rPr spc="-5" dirty="0"/>
              <a:t>Cierr</a:t>
            </a:r>
            <a:r>
              <a:rPr dirty="0"/>
              <a:t>e</a:t>
            </a:r>
            <a:r>
              <a:rPr spc="114" dirty="0">
                <a:latin typeface="Times New Roman"/>
                <a:cs typeface="Times New Roman"/>
              </a:rPr>
              <a:t> </a:t>
            </a:r>
            <a:r>
              <a:rPr spc="-5" dirty="0"/>
              <a:t>de</a:t>
            </a:r>
            <a:r>
              <a:rPr dirty="0"/>
              <a:t>l</a:t>
            </a:r>
            <a:r>
              <a:rPr spc="130" dirty="0">
                <a:latin typeface="Times New Roman"/>
                <a:cs typeface="Times New Roman"/>
              </a:rPr>
              <a:t> </a:t>
            </a:r>
            <a:r>
              <a:rPr spc="-5" dirty="0"/>
              <a:t>Interruptor</a:t>
            </a:r>
            <a:r>
              <a:rPr dirty="0"/>
              <a:t>:</a:t>
            </a:r>
            <a:r>
              <a:rPr spc="130" dirty="0">
                <a:latin typeface="Times New Roman"/>
                <a:cs typeface="Times New Roman"/>
              </a:rPr>
              <a:t> </a:t>
            </a:r>
            <a:r>
              <a:rPr spc="-5" dirty="0"/>
              <a:t>Entr</a:t>
            </a:r>
            <a:r>
              <a:rPr dirty="0"/>
              <a:t>e</a:t>
            </a:r>
            <a:r>
              <a:rPr spc="130" dirty="0">
                <a:latin typeface="Times New Roman"/>
                <a:cs typeface="Times New Roman"/>
              </a:rPr>
              <a:t> </a:t>
            </a:r>
            <a:r>
              <a:rPr spc="-5" dirty="0"/>
              <a:t>±1</a:t>
            </a:r>
            <a:r>
              <a:rPr dirty="0"/>
              <a:t>0</a:t>
            </a:r>
            <a:r>
              <a:rPr spc="130" dirty="0">
                <a:latin typeface="Times New Roman"/>
                <a:cs typeface="Times New Roman"/>
              </a:rPr>
              <a:t> </a:t>
            </a:r>
            <a:r>
              <a:rPr spc="-5" dirty="0"/>
              <a:t>°.</a:t>
            </a:r>
          </a:p>
          <a:p>
            <a:pPr marL="569595" indent="-556895" algn="just">
              <a:lnSpc>
                <a:spcPct val="100000"/>
              </a:lnSpc>
              <a:spcBef>
                <a:spcPts val="1870"/>
              </a:spcBef>
              <a:buFont typeface="Wingdings"/>
              <a:buChar char=""/>
              <a:tabLst>
                <a:tab pos="570230" algn="l"/>
              </a:tabLst>
            </a:pPr>
            <a:r>
              <a:rPr spc="-5" dirty="0"/>
              <a:t>Ventan</a:t>
            </a:r>
            <a:r>
              <a:rPr dirty="0"/>
              <a:t>a</a:t>
            </a:r>
            <a:r>
              <a:rPr spc="105" dirty="0">
                <a:latin typeface="Times New Roman"/>
                <a:cs typeface="Times New Roman"/>
              </a:rPr>
              <a:t> </a:t>
            </a:r>
            <a:r>
              <a:rPr spc="-10" dirty="0"/>
              <a:t>d</a:t>
            </a:r>
            <a:r>
              <a:rPr dirty="0"/>
              <a:t>e</a:t>
            </a:r>
            <a:r>
              <a:rPr spc="125" dirty="0">
                <a:latin typeface="Times New Roman"/>
                <a:cs typeface="Times New Roman"/>
              </a:rPr>
              <a:t> </a:t>
            </a:r>
            <a:r>
              <a:rPr spc="-5" dirty="0"/>
              <a:t>Voltaje</a:t>
            </a:r>
            <a:r>
              <a:rPr dirty="0"/>
              <a:t>:</a:t>
            </a:r>
            <a:r>
              <a:rPr spc="110" dirty="0">
                <a:latin typeface="Times New Roman"/>
                <a:cs typeface="Times New Roman"/>
              </a:rPr>
              <a:t> </a:t>
            </a:r>
            <a:r>
              <a:rPr dirty="0"/>
              <a:t>0</a:t>
            </a:r>
            <a:r>
              <a:rPr spc="125" dirty="0">
                <a:latin typeface="Times New Roman"/>
                <a:cs typeface="Times New Roman"/>
              </a:rPr>
              <a:t> </a:t>
            </a:r>
            <a:r>
              <a:rPr spc="-5" dirty="0"/>
              <a:t>hast</a:t>
            </a:r>
            <a:r>
              <a:rPr dirty="0"/>
              <a:t>a</a:t>
            </a:r>
            <a:r>
              <a:rPr spc="100" dirty="0">
                <a:latin typeface="Times New Roman"/>
                <a:cs typeface="Times New Roman"/>
              </a:rPr>
              <a:t> </a:t>
            </a:r>
            <a:r>
              <a:rPr spc="-10" dirty="0"/>
              <a:t>5</a:t>
            </a:r>
            <a:r>
              <a:rPr spc="-5" dirty="0"/>
              <a:t>%.</a:t>
            </a:r>
          </a:p>
          <a:p>
            <a:pPr marL="569595" indent="-556895" algn="just">
              <a:lnSpc>
                <a:spcPct val="100000"/>
              </a:lnSpc>
              <a:spcBef>
                <a:spcPts val="1870"/>
              </a:spcBef>
              <a:buFont typeface="Wingdings"/>
              <a:buChar char=""/>
              <a:tabLst>
                <a:tab pos="570230" algn="l"/>
              </a:tabLst>
            </a:pPr>
            <a:r>
              <a:rPr spc="-5" dirty="0"/>
              <a:t>Diferenci</a:t>
            </a:r>
            <a:r>
              <a:rPr dirty="0"/>
              <a:t>a</a:t>
            </a:r>
            <a:r>
              <a:rPr spc="125" dirty="0">
                <a:latin typeface="Times New Roman"/>
                <a:cs typeface="Times New Roman"/>
              </a:rPr>
              <a:t> </a:t>
            </a:r>
            <a:r>
              <a:rPr spc="-5" dirty="0"/>
              <a:t>d</a:t>
            </a:r>
            <a:r>
              <a:rPr dirty="0"/>
              <a:t>e</a:t>
            </a:r>
            <a:r>
              <a:rPr spc="125" dirty="0">
                <a:latin typeface="Times New Roman"/>
                <a:cs typeface="Times New Roman"/>
              </a:rPr>
              <a:t> </a:t>
            </a:r>
            <a:r>
              <a:rPr spc="-5" dirty="0"/>
              <a:t>Frecuencia</a:t>
            </a:r>
            <a:r>
              <a:rPr dirty="0"/>
              <a:t>:</a:t>
            </a:r>
            <a:r>
              <a:rPr spc="120" dirty="0">
                <a:latin typeface="Times New Roman"/>
                <a:cs typeface="Times New Roman"/>
              </a:rPr>
              <a:t> </a:t>
            </a:r>
            <a:r>
              <a:rPr spc="-10" dirty="0"/>
              <a:t>M</a:t>
            </a:r>
            <a:r>
              <a:rPr spc="-5" dirty="0"/>
              <a:t>eno</a:t>
            </a:r>
            <a:r>
              <a:rPr dirty="0"/>
              <a:t>r</a:t>
            </a:r>
            <a:r>
              <a:rPr spc="130" dirty="0">
                <a:latin typeface="Times New Roman"/>
                <a:cs typeface="Times New Roman"/>
              </a:rPr>
              <a:t> </a:t>
            </a:r>
            <a:r>
              <a:rPr spc="-5" dirty="0"/>
              <a:t>qu</a:t>
            </a:r>
            <a:r>
              <a:rPr dirty="0"/>
              <a:t>e</a:t>
            </a:r>
            <a:r>
              <a:rPr spc="125" dirty="0">
                <a:latin typeface="Times New Roman"/>
                <a:cs typeface="Times New Roman"/>
              </a:rPr>
              <a:t> </a:t>
            </a:r>
            <a:r>
              <a:rPr spc="-5" dirty="0"/>
              <a:t>0.06</a:t>
            </a:r>
            <a:r>
              <a:rPr dirty="0"/>
              <a:t>7</a:t>
            </a:r>
            <a:r>
              <a:rPr spc="130" dirty="0">
                <a:latin typeface="Times New Roman"/>
                <a:cs typeface="Times New Roman"/>
              </a:rPr>
              <a:t> </a:t>
            </a:r>
            <a:r>
              <a:rPr spc="-5" dirty="0"/>
              <a:t>Hz.</a:t>
            </a: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2415540" cy="412115"/>
          </a:xfrm>
          <a:prstGeom prst="rect">
            <a:avLst/>
          </a:prstGeom>
        </p:spPr>
        <p:txBody>
          <a:bodyPr vert="horz" wrap="square" lIns="0" tIns="0" rIns="0" bIns="0" rtlCol="0">
            <a:spAutoFit/>
          </a:bodyPr>
          <a:lstStyle/>
          <a:p>
            <a:pPr marL="12700">
              <a:lnSpc>
                <a:spcPct val="100000"/>
              </a:lnSpc>
              <a:tabLst>
                <a:tab pos="2131060" algn="l"/>
              </a:tabLst>
            </a:pPr>
            <a:r>
              <a:rPr sz="2600" spc="-5" dirty="0">
                <a:latin typeface="Comic Sans MS"/>
                <a:cs typeface="Comic Sans MS"/>
              </a:rPr>
              <a:t>Idealmente</a:t>
            </a:r>
            <a:r>
              <a:rPr sz="2600" dirty="0">
                <a:latin typeface="Comic Sans MS"/>
                <a:cs typeface="Comic Sans MS"/>
              </a:rPr>
              <a:t>,</a:t>
            </a:r>
            <a:r>
              <a:rPr sz="2600" dirty="0">
                <a:latin typeface="Times New Roman"/>
                <a:cs typeface="Times New Roman"/>
              </a:rPr>
              <a:t>	</a:t>
            </a:r>
            <a:r>
              <a:rPr sz="2600" spc="-5" dirty="0">
                <a:latin typeface="Comic Sans MS"/>
                <a:cs typeface="Comic Sans MS"/>
              </a:rPr>
              <a:t>e</a:t>
            </a:r>
            <a:r>
              <a:rPr sz="2600" dirty="0">
                <a:latin typeface="Comic Sans MS"/>
                <a:cs typeface="Comic Sans MS"/>
              </a:rPr>
              <a:t>l</a:t>
            </a:r>
          </a:p>
        </p:txBody>
      </p:sp>
      <p:sp>
        <p:nvSpPr>
          <p:cNvPr id="6" name="object 6"/>
          <p:cNvSpPr txBox="1"/>
          <p:nvPr/>
        </p:nvSpPr>
        <p:spPr>
          <a:xfrm>
            <a:off x="2986177" y="1162553"/>
            <a:ext cx="1697355" cy="412115"/>
          </a:xfrm>
          <a:prstGeom prst="rect">
            <a:avLst/>
          </a:prstGeom>
        </p:spPr>
        <p:txBody>
          <a:bodyPr vert="horz" wrap="square" lIns="0" tIns="0" rIns="0" bIns="0" rtlCol="0">
            <a:spAutoFit/>
          </a:bodyPr>
          <a:lstStyle/>
          <a:p>
            <a:pPr marL="12700">
              <a:lnSpc>
                <a:spcPct val="100000"/>
              </a:lnSpc>
              <a:tabLst>
                <a:tab pos="1219200" algn="l"/>
              </a:tabLst>
            </a:pPr>
            <a:r>
              <a:rPr sz="2600" dirty="0">
                <a:latin typeface="Comic Sans MS"/>
                <a:cs typeface="Comic Sans MS"/>
              </a:rPr>
              <a:t>c</a:t>
            </a:r>
            <a:r>
              <a:rPr sz="2600" spc="-5" dirty="0">
                <a:latin typeface="Comic Sans MS"/>
                <a:cs typeface="Comic Sans MS"/>
              </a:rPr>
              <a:t>ierr</a:t>
            </a:r>
            <a:r>
              <a:rPr sz="2600" dirty="0">
                <a:latin typeface="Comic Sans MS"/>
                <a:cs typeface="Comic Sans MS"/>
              </a:rPr>
              <a:t>e</a:t>
            </a:r>
            <a:r>
              <a:rPr sz="2600" dirty="0">
                <a:latin typeface="Times New Roman"/>
                <a:cs typeface="Times New Roman"/>
              </a:rPr>
              <a:t>	</a:t>
            </a:r>
            <a:r>
              <a:rPr sz="2600" spc="-10" dirty="0">
                <a:latin typeface="Comic Sans MS"/>
                <a:cs typeface="Comic Sans MS"/>
              </a:rPr>
              <a:t>d</a:t>
            </a:r>
            <a:r>
              <a:rPr sz="2600" spc="-5" dirty="0">
                <a:latin typeface="Comic Sans MS"/>
                <a:cs typeface="Comic Sans MS"/>
              </a:rPr>
              <a:t>el</a:t>
            </a:r>
            <a:endParaRPr sz="2600">
              <a:latin typeface="Comic Sans MS"/>
              <a:cs typeface="Comic Sans MS"/>
            </a:endParaRPr>
          </a:p>
        </p:txBody>
      </p:sp>
      <p:sp>
        <p:nvSpPr>
          <p:cNvPr id="7" name="object 7"/>
          <p:cNvSpPr txBox="1"/>
          <p:nvPr/>
        </p:nvSpPr>
        <p:spPr>
          <a:xfrm>
            <a:off x="4923945" y="1162553"/>
            <a:ext cx="1779905"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interruptor</a:t>
            </a:r>
            <a:endParaRPr sz="2600">
              <a:latin typeface="Comic Sans MS"/>
              <a:cs typeface="Comic Sans MS"/>
            </a:endParaRPr>
          </a:p>
        </p:txBody>
      </p:sp>
      <p:sp>
        <p:nvSpPr>
          <p:cNvPr id="8" name="object 8"/>
          <p:cNvSpPr txBox="1"/>
          <p:nvPr/>
        </p:nvSpPr>
        <p:spPr>
          <a:xfrm>
            <a:off x="6942580" y="1162553"/>
            <a:ext cx="1870075" cy="412115"/>
          </a:xfrm>
          <a:prstGeom prst="rect">
            <a:avLst/>
          </a:prstGeom>
        </p:spPr>
        <p:txBody>
          <a:bodyPr vert="horz" wrap="square" lIns="0" tIns="0" rIns="0" bIns="0" rtlCol="0">
            <a:spAutoFit/>
          </a:bodyPr>
          <a:lstStyle/>
          <a:p>
            <a:pPr marL="12700">
              <a:lnSpc>
                <a:spcPct val="100000"/>
              </a:lnSpc>
              <a:tabLst>
                <a:tab pos="1355725" algn="l"/>
              </a:tabLst>
            </a:pPr>
            <a:r>
              <a:rPr sz="2600" spc="-5" dirty="0">
                <a:latin typeface="Comic Sans MS"/>
                <a:cs typeface="Comic Sans MS"/>
              </a:rPr>
              <a:t>deber</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ser</a:t>
            </a:r>
            <a:endParaRPr sz="2600">
              <a:latin typeface="Comic Sans MS"/>
              <a:cs typeface="Comic Sans MS"/>
            </a:endParaRPr>
          </a:p>
        </p:txBody>
      </p:sp>
      <p:sp>
        <p:nvSpPr>
          <p:cNvPr id="9" name="object 9"/>
          <p:cNvSpPr txBox="1"/>
          <p:nvPr/>
        </p:nvSpPr>
        <p:spPr>
          <a:xfrm>
            <a:off x="330200" y="1558651"/>
            <a:ext cx="8486140" cy="4452620"/>
          </a:xfrm>
          <a:prstGeom prst="rect">
            <a:avLst/>
          </a:prstGeom>
        </p:spPr>
        <p:txBody>
          <a:bodyPr vert="horz" wrap="square" lIns="0" tIns="0" rIns="0" bIns="0" rtlCol="0">
            <a:spAutoFit/>
          </a:bodyPr>
          <a:lstStyle/>
          <a:p>
            <a:pPr marL="12700" marR="8890" algn="just">
              <a:lnSpc>
                <a:spcPct val="100000"/>
              </a:lnSpc>
            </a:pPr>
            <a:r>
              <a:rPr sz="2600" spc="-5" dirty="0">
                <a:latin typeface="Comic Sans MS"/>
                <a:cs typeface="Comic Sans MS"/>
              </a:rPr>
              <a:t>cuand</a:t>
            </a:r>
            <a:r>
              <a:rPr sz="2600" dirty="0">
                <a:latin typeface="Comic Sans MS"/>
                <a:cs typeface="Comic Sans MS"/>
              </a:rPr>
              <a:t>o</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angul</a:t>
            </a:r>
            <a:r>
              <a:rPr sz="2600" dirty="0">
                <a:latin typeface="Comic Sans MS"/>
                <a:cs typeface="Comic Sans MS"/>
              </a:rPr>
              <a:t>o</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fas</a:t>
            </a:r>
            <a:r>
              <a:rPr sz="2600" dirty="0">
                <a:latin typeface="Comic Sans MS"/>
                <a:cs typeface="Comic Sans MS"/>
              </a:rPr>
              <a:t>e</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entr</a:t>
            </a:r>
            <a:r>
              <a:rPr sz="2600" dirty="0">
                <a:latin typeface="Comic Sans MS"/>
                <a:cs typeface="Comic Sans MS"/>
              </a:rPr>
              <a:t>e</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29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spc="114" dirty="0">
                <a:latin typeface="Times New Roman"/>
                <a:cs typeface="Times New Roman"/>
              </a:rPr>
              <a:t> </a:t>
            </a:r>
            <a:r>
              <a:rPr sz="2600" dirty="0">
                <a:latin typeface="Comic Sans MS"/>
                <a:cs typeface="Comic Sans MS"/>
              </a:rPr>
              <a:t>s</a:t>
            </a:r>
            <a:r>
              <a:rPr sz="2600" spc="-5" dirty="0">
                <a:latin typeface="Comic Sans MS"/>
                <a:cs typeface="Comic Sans MS"/>
              </a:rPr>
              <a:t>e</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cero.</a:t>
            </a:r>
            <a:endParaRPr sz="2600">
              <a:latin typeface="Comic Sans MS"/>
              <a:cs typeface="Comic Sans MS"/>
            </a:endParaRPr>
          </a:p>
          <a:p>
            <a:pPr marL="12700" marR="8255" algn="just">
              <a:lnSpc>
                <a:spcPct val="100000"/>
              </a:lnSpc>
              <a:spcBef>
                <a:spcPts val="1870"/>
              </a:spcBef>
            </a:pP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logra</a:t>
            </a:r>
            <a:r>
              <a:rPr sz="2600" dirty="0">
                <a:latin typeface="Comic Sans MS"/>
                <a:cs typeface="Comic Sans MS"/>
              </a:rPr>
              <a:t>r</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esto</a:t>
            </a:r>
            <a:r>
              <a:rPr sz="2600" dirty="0">
                <a:latin typeface="Comic Sans MS"/>
                <a:cs typeface="Comic Sans MS"/>
              </a:rPr>
              <a:t>,</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cierr</a:t>
            </a:r>
            <a:r>
              <a:rPr sz="2600" dirty="0">
                <a:latin typeface="Comic Sans MS"/>
                <a:cs typeface="Comic Sans MS"/>
              </a:rPr>
              <a:t>e</a:t>
            </a:r>
            <a:r>
              <a:rPr sz="2600" dirty="0">
                <a:latin typeface="Times New Roman"/>
                <a:cs typeface="Times New Roman"/>
              </a:rPr>
              <a:t> </a:t>
            </a:r>
            <a:r>
              <a:rPr sz="2600" spc="-22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interrupto</a:t>
            </a:r>
            <a:r>
              <a:rPr sz="2600" dirty="0">
                <a:latin typeface="Comic Sans MS"/>
                <a:cs typeface="Comic Sans MS"/>
              </a:rPr>
              <a:t>r</a:t>
            </a:r>
            <a:r>
              <a:rPr sz="2600" dirty="0">
                <a:latin typeface="Times New Roman"/>
                <a:cs typeface="Times New Roman"/>
              </a:rPr>
              <a:t> </a:t>
            </a:r>
            <a:r>
              <a:rPr sz="2600" spc="-225" dirty="0">
                <a:latin typeface="Times New Roman"/>
                <a:cs typeface="Times New Roman"/>
              </a:rPr>
              <a:t> </a:t>
            </a:r>
            <a:r>
              <a:rPr sz="2600" spc="-15" dirty="0">
                <a:latin typeface="Comic Sans MS"/>
                <a:cs typeface="Comic Sans MS"/>
              </a:rPr>
              <a:t>d</a:t>
            </a:r>
            <a:r>
              <a:rPr sz="2600" spc="-5" dirty="0">
                <a:latin typeface="Comic Sans MS"/>
                <a:cs typeface="Comic Sans MS"/>
              </a:rPr>
              <a:t>eber</a:t>
            </a:r>
            <a:r>
              <a:rPr sz="2600" dirty="0">
                <a:latin typeface="Comic Sans MS"/>
                <a:cs typeface="Comic Sans MS"/>
              </a:rPr>
              <a:t>a</a:t>
            </a:r>
            <a:r>
              <a:rPr sz="2600" dirty="0">
                <a:latin typeface="Times New Roman"/>
                <a:cs typeface="Times New Roman"/>
              </a:rPr>
              <a:t> </a:t>
            </a:r>
            <a:r>
              <a:rPr sz="2600" spc="-229" dirty="0">
                <a:latin typeface="Times New Roman"/>
                <a:cs typeface="Times New Roman"/>
              </a:rPr>
              <a:t> </a:t>
            </a:r>
            <a:r>
              <a:rPr sz="2600" dirty="0">
                <a:latin typeface="Comic Sans MS"/>
                <a:cs typeface="Comic Sans MS"/>
              </a:rPr>
              <a:t>s</a:t>
            </a:r>
            <a:r>
              <a:rPr sz="2600" spc="-5" dirty="0">
                <a:latin typeface="Comic Sans MS"/>
                <a:cs typeface="Comic Sans MS"/>
              </a:rPr>
              <a:t>er</a:t>
            </a:r>
            <a:r>
              <a:rPr sz="2600" spc="-5" dirty="0">
                <a:latin typeface="Times New Roman"/>
                <a:cs typeface="Times New Roman"/>
              </a:rPr>
              <a:t> </a:t>
            </a:r>
            <a:r>
              <a:rPr sz="2600" spc="-5" dirty="0">
                <a:latin typeface="Comic Sans MS"/>
                <a:cs typeface="Comic Sans MS"/>
              </a:rPr>
              <a:t>enviad</a:t>
            </a:r>
            <a:r>
              <a:rPr sz="2600" dirty="0">
                <a:latin typeface="Comic Sans MS"/>
                <a:cs typeface="Comic Sans MS"/>
              </a:rPr>
              <a:t>o</a:t>
            </a:r>
            <a:r>
              <a:rPr sz="2600" spc="155" dirty="0">
                <a:latin typeface="Times New Roman"/>
                <a:cs typeface="Times New Roman"/>
              </a:rPr>
              <a:t> </a:t>
            </a:r>
            <a:r>
              <a:rPr sz="2600" spc="-5" dirty="0">
                <a:latin typeface="Comic Sans MS"/>
                <a:cs typeface="Comic Sans MS"/>
              </a:rPr>
              <a:t>antes</a:t>
            </a:r>
            <a:r>
              <a:rPr sz="2600" dirty="0">
                <a:latin typeface="Comic Sans MS"/>
                <a:cs typeface="Comic Sans MS"/>
              </a:rPr>
              <a:t>,</a:t>
            </a:r>
            <a:r>
              <a:rPr sz="2600" spc="180"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16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175"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spc="165" dirty="0">
                <a:latin typeface="Times New Roman"/>
                <a:cs typeface="Times New Roman"/>
              </a:rPr>
              <a:t> </a:t>
            </a:r>
            <a:r>
              <a:rPr sz="2600" spc="-5" dirty="0">
                <a:latin typeface="Comic Sans MS"/>
                <a:cs typeface="Comic Sans MS"/>
              </a:rPr>
              <a:t>angulo</a:t>
            </a:r>
            <a:r>
              <a:rPr sz="2600" dirty="0">
                <a:latin typeface="Comic Sans MS"/>
                <a:cs typeface="Comic Sans MS"/>
              </a:rPr>
              <a:t>s</a:t>
            </a:r>
            <a:r>
              <a:rPr sz="2600" spc="17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65" dirty="0">
                <a:latin typeface="Times New Roman"/>
                <a:cs typeface="Times New Roman"/>
              </a:rPr>
              <a:t> </a:t>
            </a:r>
            <a:r>
              <a:rPr sz="2600" spc="-5" dirty="0">
                <a:latin typeface="Comic Sans MS"/>
                <a:cs typeface="Comic Sans MS"/>
              </a:rPr>
              <a:t>fas</a:t>
            </a:r>
            <a:r>
              <a:rPr sz="2600" dirty="0">
                <a:latin typeface="Comic Sans MS"/>
                <a:cs typeface="Comic Sans MS"/>
              </a:rPr>
              <a:t>e</a:t>
            </a:r>
            <a:r>
              <a:rPr sz="2600" spc="170" dirty="0">
                <a:latin typeface="Times New Roman"/>
                <a:cs typeface="Times New Roman"/>
              </a:rPr>
              <a:t> </a:t>
            </a:r>
            <a:r>
              <a:rPr sz="2600" spc="-5" dirty="0">
                <a:latin typeface="Comic Sans MS"/>
                <a:cs typeface="Comic Sans MS"/>
              </a:rPr>
              <a:t>coincida</a:t>
            </a:r>
            <a:r>
              <a:rPr sz="2600" dirty="0">
                <a:latin typeface="Comic Sans MS"/>
                <a:cs typeface="Comic Sans MS"/>
              </a:rPr>
              <a:t>n</a:t>
            </a:r>
            <a:r>
              <a:rPr sz="2600" spc="155"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moment</a:t>
            </a:r>
            <a:r>
              <a:rPr sz="2600" dirty="0">
                <a:latin typeface="Comic Sans MS"/>
                <a:cs typeface="Comic Sans MS"/>
              </a:rPr>
              <a:t>o</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cumpl</a:t>
            </a:r>
            <a:r>
              <a:rPr sz="2600" dirty="0">
                <a:latin typeface="Comic Sans MS"/>
                <a:cs typeface="Comic Sans MS"/>
              </a:rPr>
              <a:t>a</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tiemp</a:t>
            </a:r>
            <a:r>
              <a:rPr sz="2600" dirty="0">
                <a:latin typeface="Comic Sans MS"/>
                <a:cs typeface="Comic Sans MS"/>
              </a:rPr>
              <a:t>o</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cierr</a:t>
            </a:r>
            <a:r>
              <a:rPr sz="2600" dirty="0">
                <a:latin typeface="Comic Sans MS"/>
                <a:cs typeface="Comic Sans MS"/>
              </a:rPr>
              <a:t>e</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del</a:t>
            </a:r>
            <a:r>
              <a:rPr sz="2600" spc="-5" dirty="0">
                <a:latin typeface="Times New Roman"/>
                <a:cs typeface="Times New Roman"/>
              </a:rPr>
              <a:t> </a:t>
            </a:r>
            <a:r>
              <a:rPr sz="2600" spc="-5" dirty="0">
                <a:latin typeface="Comic Sans MS"/>
                <a:cs typeface="Comic Sans MS"/>
              </a:rPr>
              <a:t>interruptor.</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diferenci</a:t>
            </a:r>
            <a:r>
              <a:rPr sz="2600" dirty="0">
                <a:latin typeface="Comic Sans MS"/>
                <a:cs typeface="Comic Sans MS"/>
              </a:rPr>
              <a:t>a</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voltaj</a:t>
            </a:r>
            <a:r>
              <a:rPr sz="2600" dirty="0">
                <a:latin typeface="Comic Sans MS"/>
                <a:cs typeface="Comic Sans MS"/>
              </a:rPr>
              <a:t>e</a:t>
            </a:r>
            <a:r>
              <a:rPr sz="2600" dirty="0">
                <a:latin typeface="Times New Roman"/>
                <a:cs typeface="Times New Roman"/>
              </a:rPr>
              <a:t>  </a:t>
            </a:r>
            <a:r>
              <a:rPr sz="2600" spc="-10" dirty="0">
                <a:latin typeface="Comic Sans MS"/>
                <a:cs typeface="Comic Sans MS"/>
              </a:rPr>
              <a:t>d</a:t>
            </a:r>
            <a:r>
              <a:rPr sz="2600" spc="-5" dirty="0">
                <a:latin typeface="Comic Sans MS"/>
                <a:cs typeface="Comic Sans MS"/>
              </a:rPr>
              <a:t>eber</a:t>
            </a:r>
            <a:r>
              <a:rPr sz="2600" dirty="0">
                <a:latin typeface="Comic Sans MS"/>
                <a:cs typeface="Comic Sans MS"/>
              </a:rPr>
              <a:t>a</a:t>
            </a:r>
            <a:r>
              <a:rPr sz="2600" dirty="0">
                <a:latin typeface="Times New Roman"/>
                <a:cs typeface="Times New Roman"/>
              </a:rPr>
              <a:t> </a:t>
            </a:r>
            <a:r>
              <a:rPr sz="2600" spc="-5" dirty="0">
                <a:latin typeface="Times New Roman"/>
                <a:cs typeface="Times New Roman"/>
              </a:rPr>
              <a:t> </a:t>
            </a:r>
            <a:r>
              <a:rPr sz="2600" spc="-10" dirty="0">
                <a:latin typeface="Comic Sans MS"/>
                <a:cs typeface="Comic Sans MS"/>
              </a:rPr>
              <a:t>s</a:t>
            </a:r>
            <a:r>
              <a:rPr sz="2600" spc="-5" dirty="0">
                <a:latin typeface="Comic Sans MS"/>
                <a:cs typeface="Comic Sans MS"/>
              </a:rPr>
              <a:t>e</a:t>
            </a:r>
            <a:r>
              <a:rPr sz="2600" dirty="0">
                <a:latin typeface="Comic Sans MS"/>
                <a:cs typeface="Comic Sans MS"/>
              </a:rPr>
              <a:t>r</a:t>
            </a:r>
            <a:r>
              <a:rPr sz="2600" dirty="0">
                <a:latin typeface="Times New Roman"/>
                <a:cs typeface="Times New Roman"/>
              </a:rPr>
              <a:t>  </a:t>
            </a:r>
            <a:r>
              <a:rPr sz="2600" spc="-5" dirty="0">
                <a:latin typeface="Comic Sans MS"/>
                <a:cs typeface="Comic Sans MS"/>
              </a:rPr>
              <a:t>minimizad</a:t>
            </a:r>
            <a:r>
              <a:rPr sz="2600" dirty="0">
                <a:latin typeface="Comic Sans MS"/>
                <a:cs typeface="Comic Sans MS"/>
              </a:rPr>
              <a:t>a</a:t>
            </a:r>
            <a:r>
              <a:rPr sz="2600" dirty="0">
                <a:latin typeface="Times New Roman"/>
                <a:cs typeface="Times New Roman"/>
              </a:rPr>
              <a:t> </a:t>
            </a:r>
            <a:r>
              <a:rPr sz="2600" spc="-1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5" dirty="0">
                <a:latin typeface="Times New Roman"/>
                <a:cs typeface="Times New Roman"/>
              </a:rPr>
              <a:t> </a:t>
            </a:r>
            <a:r>
              <a:rPr sz="2600" dirty="0">
                <a:latin typeface="Comic Sans MS"/>
                <a:cs typeface="Comic Sans MS"/>
              </a:rPr>
              <a:t>no</a:t>
            </a:r>
            <a:r>
              <a:rPr sz="2600" dirty="0">
                <a:latin typeface="Times New Roman"/>
                <a:cs typeface="Times New Roman"/>
              </a:rPr>
              <a:t> </a:t>
            </a:r>
            <a:r>
              <a:rPr sz="2600" spc="-5" dirty="0">
                <a:latin typeface="Comic Sans MS"/>
                <a:cs typeface="Comic Sans MS"/>
              </a:rPr>
              <a:t>excede</a:t>
            </a:r>
            <a:r>
              <a:rPr sz="2600" dirty="0">
                <a:latin typeface="Comic Sans MS"/>
                <a:cs typeface="Comic Sans MS"/>
              </a:rPr>
              <a:t>r</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5%</a:t>
            </a:r>
            <a:r>
              <a:rPr sz="2600" dirty="0">
                <a:latin typeface="Comic Sans MS"/>
                <a:cs typeface="Comic Sans MS"/>
              </a:rPr>
              <a:t>.</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Est</a:t>
            </a:r>
            <a:r>
              <a:rPr sz="2600" dirty="0">
                <a:latin typeface="Comic Sans MS"/>
                <a:cs typeface="Comic Sans MS"/>
              </a:rPr>
              <a:t>o</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ayud</a:t>
            </a:r>
            <a:r>
              <a:rPr sz="2600" dirty="0">
                <a:latin typeface="Comic Sans MS"/>
                <a:cs typeface="Comic Sans MS"/>
              </a:rPr>
              <a:t>a</a:t>
            </a:r>
            <a:r>
              <a:rPr sz="2600" dirty="0">
                <a:latin typeface="Times New Roman"/>
                <a:cs typeface="Times New Roman"/>
              </a:rPr>
              <a:t> </a:t>
            </a:r>
            <a:r>
              <a:rPr sz="2600" spc="-9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mantene</a:t>
            </a:r>
            <a:r>
              <a:rPr sz="2600" dirty="0">
                <a:latin typeface="Comic Sans MS"/>
                <a:cs typeface="Comic Sans MS"/>
              </a:rPr>
              <a:t>r</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estabilidad</a:t>
            </a:r>
            <a:r>
              <a:rPr sz="2600" spc="-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previniend</a:t>
            </a:r>
            <a:r>
              <a:rPr sz="2600" dirty="0">
                <a:latin typeface="Comic Sans MS"/>
                <a:cs typeface="Comic Sans MS"/>
              </a:rPr>
              <a:t>o</a:t>
            </a:r>
            <a:r>
              <a:rPr sz="2600" spc="31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fluj</a:t>
            </a:r>
            <a:r>
              <a:rPr sz="2600" dirty="0">
                <a:latin typeface="Comic Sans MS"/>
                <a:cs typeface="Comic Sans MS"/>
              </a:rPr>
              <a:t>o</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potenci</a:t>
            </a:r>
            <a:r>
              <a:rPr sz="2600" dirty="0">
                <a:latin typeface="Comic Sans MS"/>
                <a:cs typeface="Comic Sans MS"/>
              </a:rPr>
              <a:t>a</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(VARS</a:t>
            </a:r>
            <a:r>
              <a:rPr sz="2600" dirty="0">
                <a:latin typeface="Comic Sans MS"/>
                <a:cs typeface="Comic Sans MS"/>
              </a:rPr>
              <a:t>)</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al</a:t>
            </a:r>
            <a:r>
              <a:rPr sz="2600" spc="-5" dirty="0">
                <a:latin typeface="Times New Roman"/>
                <a:cs typeface="Times New Roman"/>
              </a:rPr>
              <a:t> </a:t>
            </a:r>
            <a:r>
              <a:rPr sz="2600" spc="-5" dirty="0">
                <a:latin typeface="Comic Sans MS"/>
                <a:cs typeface="Comic Sans MS"/>
              </a:rPr>
              <a:t>sistema.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5505" cy="4452620"/>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Adicionalmente</a:t>
            </a:r>
            <a:r>
              <a:rPr sz="2600" dirty="0">
                <a:latin typeface="Comic Sans MS"/>
                <a:cs typeface="Comic Sans MS"/>
              </a:rPr>
              <a:t>,</a:t>
            </a:r>
            <a:r>
              <a:rPr sz="2600" dirty="0">
                <a:latin typeface="Times New Roman"/>
                <a:cs typeface="Times New Roman"/>
              </a:rPr>
              <a:t>   </a:t>
            </a:r>
            <a:r>
              <a:rPr sz="2600" spc="130" dirty="0">
                <a:latin typeface="Times New Roman"/>
                <a:cs typeface="Times New Roman"/>
              </a:rPr>
              <a:t> </a:t>
            </a:r>
            <a:r>
              <a:rPr sz="2600" spc="5" dirty="0">
                <a:latin typeface="Comic Sans MS"/>
                <a:cs typeface="Comic Sans MS"/>
              </a:rPr>
              <a:t>s</a:t>
            </a:r>
            <a:r>
              <a:rPr sz="2600" dirty="0">
                <a:latin typeface="Comic Sans MS"/>
                <a:cs typeface="Comic Sans MS"/>
              </a:rPr>
              <a:t>i</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14" dirty="0">
                <a:latin typeface="Times New Roman"/>
                <a:cs typeface="Times New Roman"/>
              </a:rPr>
              <a:t> </a:t>
            </a:r>
            <a:r>
              <a:rPr sz="2600" spc="-10" dirty="0">
                <a:latin typeface="Comic Sans MS"/>
                <a:cs typeface="Comic Sans MS"/>
              </a:rPr>
              <a:t>v</a:t>
            </a:r>
            <a:r>
              <a:rPr sz="2600" spc="-5" dirty="0">
                <a:latin typeface="Comic Sans MS"/>
                <a:cs typeface="Comic Sans MS"/>
              </a:rPr>
              <a:t>oltaj</a:t>
            </a:r>
            <a:r>
              <a:rPr sz="2600" dirty="0">
                <a:latin typeface="Comic Sans MS"/>
                <a:cs typeface="Comic Sans MS"/>
              </a:rPr>
              <a:t>e</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114" dirty="0">
                <a:latin typeface="Times New Roman"/>
                <a:cs typeface="Times New Roman"/>
              </a:rPr>
              <a:t> </a:t>
            </a:r>
            <a:r>
              <a:rPr sz="2600" spc="-10" dirty="0">
                <a:latin typeface="Comic Sans MS"/>
                <a:cs typeface="Comic Sans MS"/>
              </a:rPr>
              <a:t>g</a:t>
            </a:r>
            <a:r>
              <a:rPr sz="2600" spc="-5" dirty="0">
                <a:latin typeface="Comic Sans MS"/>
                <a:cs typeface="Comic Sans MS"/>
              </a:rPr>
              <a:t>enerado</a:t>
            </a:r>
            <a:r>
              <a:rPr sz="2600" dirty="0">
                <a:latin typeface="Comic Sans MS"/>
                <a:cs typeface="Comic Sans MS"/>
              </a:rPr>
              <a:t>r</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es</a:t>
            </a:r>
            <a:r>
              <a:rPr sz="2600" spc="-5" dirty="0">
                <a:latin typeface="Times New Roman"/>
                <a:cs typeface="Times New Roman"/>
              </a:rPr>
              <a:t> </a:t>
            </a:r>
            <a:r>
              <a:rPr sz="2600" spc="-5" dirty="0">
                <a:latin typeface="Comic Sans MS"/>
                <a:cs typeface="Comic Sans MS"/>
              </a:rPr>
              <a:t>excesivament</a:t>
            </a:r>
            <a:r>
              <a:rPr sz="2600" dirty="0">
                <a:latin typeface="Comic Sans MS"/>
                <a:cs typeface="Comic Sans MS"/>
              </a:rPr>
              <a:t>e</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meno</a:t>
            </a:r>
            <a:r>
              <a:rPr sz="2600" dirty="0">
                <a:latin typeface="Comic Sans MS"/>
                <a:cs typeface="Comic Sans MS"/>
              </a:rPr>
              <a:t>r</a:t>
            </a:r>
            <a:r>
              <a:rPr sz="2600" dirty="0">
                <a:latin typeface="Times New Roman"/>
                <a:cs typeface="Times New Roman"/>
              </a:rPr>
              <a:t> </a:t>
            </a:r>
            <a:r>
              <a:rPr sz="2600" spc="215" dirty="0">
                <a:latin typeface="Times New Roman"/>
                <a:cs typeface="Times New Roman"/>
              </a:rPr>
              <a:t> </a:t>
            </a:r>
            <a:r>
              <a:rPr sz="2600" dirty="0">
                <a:latin typeface="Comic Sans MS"/>
                <a:cs typeface="Comic Sans MS"/>
              </a:rPr>
              <a:t>al</a:t>
            </a:r>
            <a:r>
              <a:rPr sz="2600" dirty="0">
                <a:latin typeface="Times New Roman"/>
                <a:cs typeface="Times New Roman"/>
              </a:rPr>
              <a:t> </a:t>
            </a:r>
            <a:r>
              <a:rPr sz="2600" spc="22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dirty="0">
                <a:latin typeface="Times New Roman"/>
                <a:cs typeface="Times New Roman"/>
              </a:rPr>
              <a:t> </a:t>
            </a:r>
            <a:r>
              <a:rPr sz="2600" spc="225" dirty="0">
                <a:latin typeface="Times New Roman"/>
                <a:cs typeface="Times New Roman"/>
              </a:rPr>
              <a:t> </a:t>
            </a:r>
            <a:r>
              <a:rPr sz="2600" dirty="0">
                <a:latin typeface="Comic Sans MS"/>
                <a:cs typeface="Comic Sans MS"/>
              </a:rPr>
              <a:t>al</a:t>
            </a:r>
            <a:r>
              <a:rPr sz="2600" dirty="0">
                <a:latin typeface="Times New Roman"/>
                <a:cs typeface="Times New Roman"/>
              </a:rPr>
              <a:t> </a:t>
            </a:r>
            <a:r>
              <a:rPr sz="2600" spc="225" dirty="0">
                <a:latin typeface="Times New Roman"/>
                <a:cs typeface="Times New Roman"/>
              </a:rPr>
              <a:t> </a:t>
            </a:r>
            <a:r>
              <a:rPr sz="2600" dirty="0">
                <a:latin typeface="Comic Sans MS"/>
                <a:cs typeface="Comic Sans MS"/>
              </a:rPr>
              <a:t>m</a:t>
            </a:r>
            <a:r>
              <a:rPr sz="2600" spc="-5" dirty="0">
                <a:latin typeface="Comic Sans MS"/>
                <a:cs typeface="Comic Sans MS"/>
              </a:rPr>
              <a:t>oment</a:t>
            </a:r>
            <a:r>
              <a:rPr sz="2600" dirty="0">
                <a:latin typeface="Comic Sans MS"/>
                <a:cs typeface="Comic Sans MS"/>
              </a:rPr>
              <a:t>o</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cierr</a:t>
            </a:r>
            <a:r>
              <a:rPr sz="2600" dirty="0">
                <a:latin typeface="Comic Sans MS"/>
                <a:cs typeface="Comic Sans MS"/>
              </a:rPr>
              <a:t>e</a:t>
            </a:r>
            <a:r>
              <a:rPr sz="2600" spc="24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254" dirty="0">
                <a:latin typeface="Times New Roman"/>
                <a:cs typeface="Times New Roman"/>
              </a:rPr>
              <a:t> </a:t>
            </a:r>
            <a:r>
              <a:rPr sz="2600" spc="-10" dirty="0">
                <a:latin typeface="Comic Sans MS"/>
                <a:cs typeface="Comic Sans MS"/>
              </a:rPr>
              <a:t>i</a:t>
            </a:r>
            <a:r>
              <a:rPr sz="2600" spc="-5" dirty="0">
                <a:latin typeface="Comic Sans MS"/>
                <a:cs typeface="Comic Sans MS"/>
              </a:rPr>
              <a:t>nterruptor</a:t>
            </a:r>
            <a:r>
              <a:rPr sz="2600" dirty="0">
                <a:latin typeface="Comic Sans MS"/>
                <a:cs typeface="Comic Sans MS"/>
              </a:rPr>
              <a:t>,</a:t>
            </a:r>
            <a:r>
              <a:rPr sz="2600" spc="254"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250" dirty="0">
                <a:latin typeface="Times New Roman"/>
                <a:cs typeface="Times New Roman"/>
              </a:rPr>
              <a:t> </a:t>
            </a:r>
            <a:r>
              <a:rPr sz="2600" dirty="0">
                <a:latin typeface="Comic Sans MS"/>
                <a:cs typeface="Comic Sans MS"/>
              </a:rPr>
              <a:t>a</a:t>
            </a:r>
            <a:r>
              <a:rPr sz="2600" spc="-5" dirty="0">
                <a:latin typeface="Comic Sans MS"/>
                <a:cs typeface="Comic Sans MS"/>
              </a:rPr>
              <a:t>just</a:t>
            </a:r>
            <a:r>
              <a:rPr sz="2600" dirty="0">
                <a:latin typeface="Comic Sans MS"/>
                <a:cs typeface="Comic Sans MS"/>
              </a:rPr>
              <a:t>e</a:t>
            </a:r>
            <a:r>
              <a:rPr sz="2600" spc="245" dirty="0">
                <a:latin typeface="Times New Roman"/>
                <a:cs typeface="Times New Roman"/>
              </a:rPr>
              <a:t> </a:t>
            </a:r>
            <a:r>
              <a:rPr sz="2600" spc="-5" dirty="0">
                <a:latin typeface="Comic Sans MS"/>
                <a:cs typeface="Comic Sans MS"/>
              </a:rPr>
              <a:t>sensibl</a:t>
            </a:r>
            <a:r>
              <a:rPr sz="2600" dirty="0">
                <a:latin typeface="Comic Sans MS"/>
                <a:cs typeface="Comic Sans MS"/>
              </a:rPr>
              <a:t>e</a:t>
            </a:r>
            <a:r>
              <a:rPr sz="2600" spc="24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250" dirty="0">
                <a:latin typeface="Times New Roman"/>
                <a:cs typeface="Times New Roman"/>
              </a:rPr>
              <a:t> </a:t>
            </a:r>
            <a:r>
              <a:rPr sz="2600" spc="-5" dirty="0">
                <a:latin typeface="Comic Sans MS"/>
                <a:cs typeface="Comic Sans MS"/>
              </a:rPr>
              <a:t>relevador</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potenci</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invers</a:t>
            </a:r>
            <a:r>
              <a:rPr sz="2600" dirty="0">
                <a:latin typeface="Comic Sans MS"/>
                <a:cs typeface="Comic Sans MS"/>
              </a:rPr>
              <a:t>a</a:t>
            </a:r>
            <a:r>
              <a:rPr sz="2600" spc="110" dirty="0">
                <a:latin typeface="Times New Roman"/>
                <a:cs typeface="Times New Roman"/>
              </a:rPr>
              <a:t> </a:t>
            </a:r>
            <a:r>
              <a:rPr sz="2600" spc="-10" dirty="0">
                <a:latin typeface="Comic Sans MS"/>
                <a:cs typeface="Comic Sans MS"/>
              </a:rPr>
              <a:t>d</a:t>
            </a:r>
            <a:r>
              <a:rPr sz="2600" spc="-5" dirty="0">
                <a:latin typeface="Comic Sans MS"/>
                <a:cs typeface="Comic Sans MS"/>
              </a:rPr>
              <a:t>eber</a:t>
            </a:r>
            <a:r>
              <a:rPr sz="2600" dirty="0">
                <a:latin typeface="Comic Sans MS"/>
                <a:cs typeface="Comic Sans MS"/>
              </a:rPr>
              <a:t>a</a:t>
            </a:r>
            <a:r>
              <a:rPr sz="2600" spc="120" dirty="0">
                <a:latin typeface="Times New Roman"/>
                <a:cs typeface="Times New Roman"/>
              </a:rPr>
              <a:t> </a:t>
            </a:r>
            <a:r>
              <a:rPr sz="2600" spc="-10" dirty="0">
                <a:latin typeface="Comic Sans MS"/>
                <a:cs typeface="Comic Sans MS"/>
              </a:rPr>
              <a:t>d</a:t>
            </a:r>
            <a:r>
              <a:rPr sz="2600" spc="-5" dirty="0">
                <a:latin typeface="Comic Sans MS"/>
                <a:cs typeface="Comic Sans MS"/>
              </a:rPr>
              <a:t>ispararlo.</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diferenci</a:t>
            </a:r>
            <a:r>
              <a:rPr sz="2600" dirty="0">
                <a:latin typeface="Comic Sans MS"/>
                <a:cs typeface="Comic Sans MS"/>
              </a:rPr>
              <a:t>a</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frecuenci</a:t>
            </a:r>
            <a:r>
              <a:rPr sz="2600" dirty="0">
                <a:latin typeface="Comic Sans MS"/>
                <a:cs typeface="Comic Sans MS"/>
              </a:rPr>
              <a:t>a</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deber</a:t>
            </a:r>
            <a:r>
              <a:rPr sz="2600" dirty="0">
                <a:latin typeface="Comic Sans MS"/>
                <a:cs typeface="Comic Sans MS"/>
              </a:rPr>
              <a:t>a</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dirty="0">
                <a:latin typeface="Times New Roman"/>
                <a:cs typeface="Times New Roman"/>
              </a:rPr>
              <a:t> </a:t>
            </a:r>
            <a:r>
              <a:rPr sz="2600" spc="-275" dirty="0">
                <a:latin typeface="Times New Roman"/>
                <a:cs typeface="Times New Roman"/>
              </a:rPr>
              <a:t> </a:t>
            </a:r>
            <a:r>
              <a:rPr sz="2600" spc="-10" dirty="0">
                <a:latin typeface="Comic Sans MS"/>
                <a:cs typeface="Comic Sans MS"/>
              </a:rPr>
              <a:t>m</a:t>
            </a:r>
            <a:r>
              <a:rPr sz="2600" spc="-5" dirty="0">
                <a:latin typeface="Comic Sans MS"/>
                <a:cs typeface="Comic Sans MS"/>
              </a:rPr>
              <a:t>inimizad</a:t>
            </a:r>
            <a:r>
              <a:rPr sz="2600" dirty="0">
                <a:latin typeface="Comic Sans MS"/>
                <a:cs typeface="Comic Sans MS"/>
              </a:rPr>
              <a:t>a</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practic</a:t>
            </a:r>
            <a:r>
              <a:rPr sz="2600" dirty="0">
                <a:latin typeface="Comic Sans MS"/>
                <a:cs typeface="Comic Sans MS"/>
              </a:rPr>
              <a:t>a</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contro</a:t>
            </a:r>
            <a:r>
              <a:rPr sz="2600" dirty="0">
                <a:latin typeface="Comic Sans MS"/>
                <a:cs typeface="Comic Sans MS"/>
              </a:rPr>
              <a:t>l</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00" dirty="0">
                <a:latin typeface="Times New Roman"/>
                <a:cs typeface="Times New Roman"/>
              </a:rPr>
              <a:t> </a:t>
            </a:r>
            <a:r>
              <a:rPr sz="2600" dirty="0">
                <a:latin typeface="Comic Sans MS"/>
                <a:cs typeface="Comic Sans MS"/>
              </a:rPr>
              <a:t>m</a:t>
            </a:r>
            <a:r>
              <a:rPr sz="2600" spc="-5" dirty="0">
                <a:latin typeface="Comic Sans MS"/>
                <a:cs typeface="Comic Sans MS"/>
              </a:rPr>
              <a:t>oto</a:t>
            </a:r>
            <a:r>
              <a:rPr sz="2600" dirty="0">
                <a:latin typeface="Comic Sans MS"/>
                <a:cs typeface="Comic Sans MS"/>
              </a:rPr>
              <a:t>r</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primari</a:t>
            </a:r>
            <a:r>
              <a:rPr sz="2600" dirty="0">
                <a:latin typeface="Comic Sans MS"/>
                <a:cs typeface="Comic Sans MS"/>
              </a:rPr>
              <a:t>o</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(dentro</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su</a:t>
            </a:r>
            <a:r>
              <a:rPr sz="2600" dirty="0">
                <a:latin typeface="Comic Sans MS"/>
                <a:cs typeface="Comic Sans MS"/>
              </a:rPr>
              <a:t>s</a:t>
            </a:r>
            <a:r>
              <a:rPr sz="2600" spc="114" dirty="0">
                <a:latin typeface="Times New Roman"/>
                <a:cs typeface="Times New Roman"/>
              </a:rPr>
              <a:t> </a:t>
            </a:r>
            <a:r>
              <a:rPr sz="2600" dirty="0">
                <a:latin typeface="Comic Sans MS"/>
                <a:cs typeface="Comic Sans MS"/>
              </a:rPr>
              <a:t>l</a:t>
            </a:r>
            <a:r>
              <a:rPr sz="2600" spc="-5" dirty="0">
                <a:latin typeface="Comic Sans MS"/>
                <a:cs typeface="Comic Sans MS"/>
              </a:rPr>
              <a:t>imitacione</a:t>
            </a:r>
            <a:r>
              <a:rPr sz="2600" dirty="0">
                <a:latin typeface="Comic Sans MS"/>
                <a:cs typeface="Comic Sans MS"/>
              </a:rPr>
              <a:t>s</a:t>
            </a:r>
            <a:r>
              <a:rPr sz="2600" spc="12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respuesta).</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gra</a:t>
            </a:r>
            <a:r>
              <a:rPr sz="2600" dirty="0">
                <a:latin typeface="Comic Sans MS"/>
                <a:cs typeface="Comic Sans MS"/>
              </a:rPr>
              <a:t>n</a:t>
            </a:r>
            <a:r>
              <a:rPr sz="2600" dirty="0">
                <a:latin typeface="Times New Roman"/>
                <a:cs typeface="Times New Roman"/>
              </a:rPr>
              <a:t> </a:t>
            </a:r>
            <a:r>
              <a:rPr sz="2600" spc="-25" dirty="0">
                <a:latin typeface="Times New Roman"/>
                <a:cs typeface="Times New Roman"/>
              </a:rPr>
              <a:t> </a:t>
            </a:r>
            <a:r>
              <a:rPr sz="2600" spc="-10" dirty="0">
                <a:latin typeface="Comic Sans MS"/>
                <a:cs typeface="Comic Sans MS"/>
              </a:rPr>
              <a:t>d</a:t>
            </a:r>
            <a:r>
              <a:rPr sz="2600" spc="-5" dirty="0">
                <a:latin typeface="Comic Sans MS"/>
                <a:cs typeface="Comic Sans MS"/>
              </a:rPr>
              <a:t>iferenci</a:t>
            </a:r>
            <a:r>
              <a:rPr sz="2600" dirty="0">
                <a:latin typeface="Comic Sans MS"/>
                <a:cs typeface="Comic Sans MS"/>
              </a:rPr>
              <a:t>a</a:t>
            </a:r>
            <a:r>
              <a:rPr sz="2600" dirty="0">
                <a:latin typeface="Times New Roman"/>
                <a:cs typeface="Times New Roman"/>
              </a:rPr>
              <a:t> </a:t>
            </a:r>
            <a:r>
              <a:rPr sz="2600" spc="-1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5" dirty="0">
                <a:latin typeface="Times New Roman"/>
                <a:cs typeface="Times New Roman"/>
              </a:rPr>
              <a:t> </a:t>
            </a:r>
            <a:r>
              <a:rPr sz="2600" dirty="0">
                <a:latin typeface="Comic Sans MS"/>
                <a:cs typeface="Comic Sans MS"/>
              </a:rPr>
              <a:t>f</a:t>
            </a:r>
            <a:r>
              <a:rPr sz="2600" spc="-5" dirty="0">
                <a:latin typeface="Comic Sans MS"/>
                <a:cs typeface="Comic Sans MS"/>
              </a:rPr>
              <a:t>recuencia</a:t>
            </a:r>
            <a:r>
              <a:rPr sz="2600" dirty="0">
                <a:latin typeface="Comic Sans MS"/>
                <a:cs typeface="Comic Sans MS"/>
              </a:rPr>
              <a:t>s</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caus</a:t>
            </a:r>
            <a:r>
              <a:rPr sz="2600" dirty="0">
                <a:latin typeface="Comic Sans MS"/>
                <a:cs typeface="Comic Sans MS"/>
              </a:rPr>
              <a:t>a</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rapida</a:t>
            </a:r>
            <a:r>
              <a:rPr sz="2600" spc="-5" dirty="0">
                <a:latin typeface="Times New Roman"/>
                <a:cs typeface="Times New Roman"/>
              </a:rPr>
              <a:t> </a:t>
            </a:r>
            <a:r>
              <a:rPr sz="2600" spc="-5" dirty="0">
                <a:latin typeface="Comic Sans MS"/>
                <a:cs typeface="Comic Sans MS"/>
              </a:rPr>
              <a:t>carg</a:t>
            </a:r>
            <a:r>
              <a:rPr sz="2600" dirty="0">
                <a:latin typeface="Comic Sans MS"/>
                <a:cs typeface="Comic Sans MS"/>
              </a:rPr>
              <a:t>a</a:t>
            </a:r>
            <a:r>
              <a:rPr sz="2600" spc="24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235" dirty="0">
                <a:latin typeface="Times New Roman"/>
                <a:cs typeface="Times New Roman"/>
              </a:rPr>
              <a:t> </a:t>
            </a:r>
            <a:r>
              <a:rPr sz="2600" spc="-5" dirty="0">
                <a:latin typeface="Comic Sans MS"/>
                <a:cs typeface="Comic Sans MS"/>
              </a:rPr>
              <a:t>generador</a:t>
            </a:r>
            <a:r>
              <a:rPr sz="2600" dirty="0">
                <a:latin typeface="Comic Sans MS"/>
                <a:cs typeface="Comic Sans MS"/>
              </a:rPr>
              <a:t>,</a:t>
            </a:r>
            <a:r>
              <a:rPr sz="2600" spc="235" dirty="0">
                <a:latin typeface="Times New Roman"/>
                <a:cs typeface="Times New Roman"/>
              </a:rPr>
              <a:t> </a:t>
            </a:r>
            <a:r>
              <a:rPr sz="2600" dirty="0">
                <a:latin typeface="Comic Sans MS"/>
                <a:cs typeface="Comic Sans MS"/>
              </a:rPr>
              <a:t>o</a:t>
            </a:r>
            <a:r>
              <a:rPr sz="2600" spc="23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235" dirty="0">
                <a:latin typeface="Times New Roman"/>
                <a:cs typeface="Times New Roman"/>
              </a:rPr>
              <a:t> </a:t>
            </a:r>
            <a:r>
              <a:rPr sz="2600" spc="-5" dirty="0">
                <a:latin typeface="Comic Sans MS"/>
                <a:cs typeface="Comic Sans MS"/>
              </a:rPr>
              <a:t>excesiv</a:t>
            </a:r>
            <a:r>
              <a:rPr sz="2600" dirty="0">
                <a:latin typeface="Comic Sans MS"/>
                <a:cs typeface="Comic Sans MS"/>
              </a:rPr>
              <a:t>a</a:t>
            </a:r>
            <a:r>
              <a:rPr sz="2600" spc="235" dirty="0">
                <a:latin typeface="Times New Roman"/>
                <a:cs typeface="Times New Roman"/>
              </a:rPr>
              <a:t> </a:t>
            </a:r>
            <a:r>
              <a:rPr sz="2600" spc="-5" dirty="0">
                <a:latin typeface="Comic Sans MS"/>
                <a:cs typeface="Comic Sans MS"/>
              </a:rPr>
              <a:t>motorizacio</a:t>
            </a:r>
            <a:r>
              <a:rPr sz="2600" dirty="0">
                <a:latin typeface="Comic Sans MS"/>
                <a:cs typeface="Comic Sans MS"/>
              </a:rPr>
              <a:t>n</a:t>
            </a:r>
            <a:r>
              <a:rPr sz="2600" spc="23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40"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maquina.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2330" cy="808355"/>
          </a:xfrm>
          <a:prstGeom prst="rect">
            <a:avLst/>
          </a:prstGeom>
        </p:spPr>
        <p:txBody>
          <a:bodyPr vert="horz" wrap="square" lIns="0" tIns="0" rIns="0" bIns="0" rtlCol="0">
            <a:spAutoFit/>
          </a:bodyPr>
          <a:lstStyle/>
          <a:p>
            <a:pPr marL="12700" marR="6350">
              <a:lnSpc>
                <a:spcPct val="100000"/>
              </a:lnSpc>
            </a:pPr>
            <a:r>
              <a:rPr sz="2600" spc="-5" dirty="0">
                <a:latin typeface="Comic Sans MS"/>
                <a:cs typeface="Comic Sans MS"/>
              </a:rPr>
              <a:t>L</a:t>
            </a:r>
            <a:r>
              <a:rPr sz="2600" dirty="0">
                <a:latin typeface="Comic Sans MS"/>
                <a:cs typeface="Comic Sans MS"/>
              </a:rPr>
              <a:t>o</a:t>
            </a:r>
            <a:r>
              <a:rPr sz="2600" spc="220" dirty="0">
                <a:latin typeface="Times New Roman"/>
                <a:cs typeface="Times New Roman"/>
              </a:rPr>
              <a:t> </a:t>
            </a:r>
            <a:r>
              <a:rPr sz="2600" spc="-5" dirty="0">
                <a:latin typeface="Comic Sans MS"/>
                <a:cs typeface="Comic Sans MS"/>
              </a:rPr>
              <a:t>anterio</a:t>
            </a:r>
            <a:r>
              <a:rPr sz="2600" dirty="0">
                <a:latin typeface="Comic Sans MS"/>
                <a:cs typeface="Comic Sans MS"/>
              </a:rPr>
              <a:t>r</a:t>
            </a:r>
            <a:r>
              <a:rPr sz="2600" spc="21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spc="225" dirty="0">
                <a:latin typeface="Times New Roman"/>
                <a:cs typeface="Times New Roman"/>
              </a:rPr>
              <a:t> </a:t>
            </a:r>
            <a:r>
              <a:rPr sz="2600" spc="-5" dirty="0">
                <a:latin typeface="Comic Sans MS"/>
                <a:cs typeface="Comic Sans MS"/>
              </a:rPr>
              <a:t>manifiest</a:t>
            </a:r>
            <a:r>
              <a:rPr sz="2600" dirty="0">
                <a:latin typeface="Comic Sans MS"/>
                <a:cs typeface="Comic Sans MS"/>
              </a:rPr>
              <a:t>a</a:t>
            </a:r>
            <a:r>
              <a:rPr sz="2600" spc="22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22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215" dirty="0">
                <a:latin typeface="Times New Roman"/>
                <a:cs typeface="Times New Roman"/>
              </a:rPr>
              <a:t> </a:t>
            </a:r>
            <a:r>
              <a:rPr sz="2600" spc="-5" dirty="0">
                <a:latin typeface="Comic Sans MS"/>
                <a:cs typeface="Comic Sans MS"/>
              </a:rPr>
              <a:t>oscilacio</a:t>
            </a:r>
            <a:r>
              <a:rPr sz="2600" dirty="0">
                <a:latin typeface="Comic Sans MS"/>
                <a:cs typeface="Comic Sans MS"/>
              </a:rPr>
              <a:t>n</a:t>
            </a:r>
            <a:r>
              <a:rPr sz="2600" spc="2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20" dirty="0">
                <a:latin typeface="Times New Roman"/>
                <a:cs typeface="Times New Roman"/>
              </a:rPr>
              <a:t> </a:t>
            </a:r>
            <a:r>
              <a:rPr sz="2600" dirty="0">
                <a:latin typeface="Comic Sans MS"/>
                <a:cs typeface="Comic Sans MS"/>
              </a:rPr>
              <a:t>p</a:t>
            </a:r>
            <a:r>
              <a:rPr sz="2600" spc="-5" dirty="0">
                <a:latin typeface="Comic Sans MS"/>
                <a:cs typeface="Comic Sans MS"/>
              </a:rPr>
              <a:t>otencia</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sistema</a:t>
            </a:r>
            <a:r>
              <a:rPr sz="2600" dirty="0">
                <a:latin typeface="Comic Sans MS"/>
                <a:cs typeface="Comic Sans MS"/>
              </a:rPr>
              <a:t>,</a:t>
            </a:r>
            <a:r>
              <a:rPr sz="2600" spc="125"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5" dirty="0">
                <a:latin typeface="Comic Sans MS"/>
                <a:cs typeface="Comic Sans MS"/>
              </a:rPr>
              <a:t>torque</a:t>
            </a:r>
            <a:r>
              <a:rPr sz="2600" dirty="0">
                <a:latin typeface="Comic Sans MS"/>
                <a:cs typeface="Comic Sans MS"/>
              </a:rPr>
              <a:t>s</a:t>
            </a:r>
            <a:r>
              <a:rPr sz="2600" spc="125" dirty="0">
                <a:latin typeface="Times New Roman"/>
                <a:cs typeface="Times New Roman"/>
              </a:rPr>
              <a:t> </a:t>
            </a:r>
            <a:r>
              <a:rPr sz="2600" spc="-5" dirty="0">
                <a:latin typeface="Comic Sans MS"/>
                <a:cs typeface="Comic Sans MS"/>
              </a:rPr>
              <a:t>mecanico</a:t>
            </a:r>
            <a:r>
              <a:rPr sz="2600" dirty="0">
                <a:latin typeface="Comic Sans MS"/>
                <a:cs typeface="Comic Sans MS"/>
              </a:rPr>
              <a:t>s</a:t>
            </a:r>
            <a:r>
              <a:rPr sz="2600" spc="12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maquina.</a:t>
            </a:r>
            <a:endParaRPr sz="2600">
              <a:latin typeface="Comic Sans MS"/>
              <a:cs typeface="Comic Sans MS"/>
            </a:endParaRPr>
          </a:p>
        </p:txBody>
      </p:sp>
      <p:sp>
        <p:nvSpPr>
          <p:cNvPr id="7" name="object 7"/>
          <p:cNvSpPr txBox="1"/>
          <p:nvPr/>
        </p:nvSpPr>
        <p:spPr>
          <a:xfrm>
            <a:off x="330200" y="2984701"/>
            <a:ext cx="8484235" cy="3345179"/>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potenci</a:t>
            </a:r>
            <a:r>
              <a:rPr sz="2600" dirty="0">
                <a:latin typeface="Comic Sans MS"/>
                <a:cs typeface="Comic Sans MS"/>
              </a:rPr>
              <a:t>a</a:t>
            </a:r>
            <a:r>
              <a:rPr sz="2600" spc="105" dirty="0">
                <a:latin typeface="Times New Roman"/>
                <a:cs typeface="Times New Roman"/>
              </a:rPr>
              <a:t> </a:t>
            </a:r>
            <a:r>
              <a:rPr sz="2600" spc="-5" dirty="0">
                <a:latin typeface="Comic Sans MS"/>
                <a:cs typeface="Comic Sans MS"/>
              </a:rPr>
              <a:t>invers</a:t>
            </a:r>
            <a:r>
              <a:rPr sz="2600" dirty="0">
                <a:latin typeface="Comic Sans MS"/>
                <a:cs typeface="Comic Sans MS"/>
              </a:rPr>
              <a:t>a</a:t>
            </a:r>
            <a:r>
              <a:rPr sz="2600" spc="110" dirty="0">
                <a:latin typeface="Times New Roman"/>
                <a:cs typeface="Times New Roman"/>
              </a:rPr>
              <a:t> </a:t>
            </a:r>
            <a:r>
              <a:rPr sz="2600" spc="-10" dirty="0">
                <a:latin typeface="Comic Sans MS"/>
                <a:cs typeface="Comic Sans MS"/>
              </a:rPr>
              <a:t>d</a:t>
            </a:r>
            <a:r>
              <a:rPr sz="2600" spc="-5" dirty="0">
                <a:latin typeface="Comic Sans MS"/>
                <a:cs typeface="Comic Sans MS"/>
              </a:rPr>
              <a:t>eber</a:t>
            </a:r>
            <a:r>
              <a:rPr sz="2600" dirty="0">
                <a:latin typeface="Comic Sans MS"/>
                <a:cs typeface="Comic Sans MS"/>
              </a:rPr>
              <a:t>a</a:t>
            </a:r>
            <a:r>
              <a:rPr sz="2600" spc="120" dirty="0">
                <a:latin typeface="Times New Roman"/>
                <a:cs typeface="Times New Roman"/>
              </a:rPr>
              <a:t> </a:t>
            </a:r>
            <a:r>
              <a:rPr sz="2600" spc="-10" dirty="0">
                <a:latin typeface="Comic Sans MS"/>
                <a:cs typeface="Comic Sans MS"/>
              </a:rPr>
              <a:t>d</a:t>
            </a:r>
            <a:r>
              <a:rPr sz="2600" spc="-5" dirty="0">
                <a:latin typeface="Comic Sans MS"/>
                <a:cs typeface="Comic Sans MS"/>
              </a:rPr>
              <a:t>ispara</a:t>
            </a:r>
            <a:r>
              <a:rPr sz="2600" dirty="0">
                <a:latin typeface="Comic Sans MS"/>
                <a:cs typeface="Comic Sans MS"/>
              </a:rPr>
              <a:t>r</a:t>
            </a:r>
            <a:r>
              <a:rPr sz="2600" spc="105" dirty="0">
                <a:latin typeface="Times New Roman"/>
                <a:cs typeface="Times New Roman"/>
              </a:rPr>
              <a:t> </a:t>
            </a:r>
            <a:r>
              <a:rPr sz="2600" dirty="0">
                <a:latin typeface="Comic Sans MS"/>
                <a:cs typeface="Comic Sans MS"/>
              </a:rPr>
              <a:t>al</a:t>
            </a:r>
            <a:r>
              <a:rPr sz="2600" spc="114" dirty="0">
                <a:latin typeface="Times New Roman"/>
                <a:cs typeface="Times New Roman"/>
              </a:rPr>
              <a:t> </a:t>
            </a:r>
            <a:r>
              <a:rPr sz="2600" spc="-10" dirty="0">
                <a:latin typeface="Comic Sans MS"/>
                <a:cs typeface="Comic Sans MS"/>
              </a:rPr>
              <a:t>i</a:t>
            </a:r>
            <a:r>
              <a:rPr sz="2600" spc="-5" dirty="0">
                <a:latin typeface="Comic Sans MS"/>
                <a:cs typeface="Comic Sans MS"/>
              </a:rPr>
              <a:t>nterruptor.</a:t>
            </a:r>
            <a:endParaRPr sz="2600">
              <a:latin typeface="Comic Sans MS"/>
              <a:cs typeface="Comic Sans MS"/>
            </a:endParaRPr>
          </a:p>
          <a:p>
            <a:pPr marL="12700" marR="6350">
              <a:lnSpc>
                <a:spcPct val="100000"/>
              </a:lnSpc>
              <a:spcBef>
                <a:spcPts val="1870"/>
              </a:spcBef>
            </a:pP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320" dirty="0">
                <a:latin typeface="Times New Roman"/>
                <a:cs typeface="Times New Roman"/>
              </a:rPr>
              <a:t> </a:t>
            </a:r>
            <a:r>
              <a:rPr sz="2600" dirty="0">
                <a:latin typeface="Comic Sans MS"/>
                <a:cs typeface="Comic Sans MS"/>
              </a:rPr>
              <a:t>l</a:t>
            </a:r>
            <a:r>
              <a:rPr sz="2600" spc="-5" dirty="0">
                <a:latin typeface="Comic Sans MS"/>
                <a:cs typeface="Comic Sans MS"/>
              </a:rPr>
              <a:t>imite</a:t>
            </a:r>
            <a:r>
              <a:rPr sz="2600" dirty="0">
                <a:latin typeface="Comic Sans MS"/>
                <a:cs typeface="Comic Sans MS"/>
              </a:rPr>
              <a:t>s</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deslizamient</a:t>
            </a:r>
            <a:r>
              <a:rPr sz="2600" dirty="0">
                <a:latin typeface="Comic Sans MS"/>
                <a:cs typeface="Comic Sans MS"/>
              </a:rPr>
              <a:t>o</a:t>
            </a:r>
            <a:r>
              <a:rPr sz="2600" dirty="0">
                <a:latin typeface="Times New Roman"/>
                <a:cs typeface="Times New Roman"/>
              </a:rPr>
              <a:t> </a:t>
            </a:r>
            <a:r>
              <a:rPr sz="2600" spc="-3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frecuenci</a:t>
            </a:r>
            <a:r>
              <a:rPr sz="2600" dirty="0">
                <a:latin typeface="Comic Sans MS"/>
                <a:cs typeface="Comic Sans MS"/>
              </a:rPr>
              <a:t>a</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aplicado</a:t>
            </a:r>
            <a:r>
              <a:rPr sz="2600" dirty="0">
                <a:latin typeface="Comic Sans MS"/>
                <a:cs typeface="Comic Sans MS"/>
              </a:rPr>
              <a:t>s</a:t>
            </a:r>
            <a:r>
              <a:rPr sz="2600" spc="31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cierto</a:t>
            </a:r>
            <a:r>
              <a:rPr sz="2600" dirty="0">
                <a:latin typeface="Comic Sans MS"/>
                <a:cs typeface="Comic Sans MS"/>
              </a:rPr>
              <a:t>s</a:t>
            </a:r>
            <a:r>
              <a:rPr sz="2600" spc="105" dirty="0">
                <a:latin typeface="Times New Roman"/>
                <a:cs typeface="Times New Roman"/>
              </a:rPr>
              <a:t> </a:t>
            </a:r>
            <a:r>
              <a:rPr sz="2600" spc="-5" dirty="0">
                <a:latin typeface="Comic Sans MS"/>
                <a:cs typeface="Comic Sans MS"/>
              </a:rPr>
              <a:t>tipo</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maquinas</a:t>
            </a:r>
            <a:r>
              <a:rPr sz="2600" dirty="0">
                <a:latin typeface="Comic Sans MS"/>
                <a:cs typeface="Comic Sans MS"/>
              </a:rPr>
              <a:t>,</a:t>
            </a:r>
            <a:r>
              <a:rPr sz="2600" spc="12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basa</a:t>
            </a:r>
            <a:r>
              <a:rPr sz="2600" dirty="0">
                <a:latin typeface="Comic Sans MS"/>
                <a:cs typeface="Comic Sans MS"/>
              </a:rPr>
              <a:t>n</a:t>
            </a:r>
            <a:r>
              <a:rPr sz="2600" spc="10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dirty="0">
                <a:latin typeface="Comic Sans MS"/>
                <a:cs typeface="Comic Sans MS"/>
              </a:rPr>
              <a:t>lo</a:t>
            </a:r>
            <a:r>
              <a:rPr sz="2600" spc="114" dirty="0">
                <a:latin typeface="Times New Roman"/>
                <a:cs typeface="Times New Roman"/>
              </a:rPr>
              <a:t> </a:t>
            </a:r>
            <a:r>
              <a:rPr sz="2600" spc="-5" dirty="0">
                <a:latin typeface="Comic Sans MS"/>
                <a:cs typeface="Comic Sans MS"/>
              </a:rPr>
              <a:t>siguiente:</a:t>
            </a:r>
            <a:endParaRPr sz="2600">
              <a:latin typeface="Comic Sans MS"/>
              <a:cs typeface="Comic Sans MS"/>
            </a:endParaRPr>
          </a:p>
          <a:p>
            <a:pPr marL="569595" indent="-556895">
              <a:lnSpc>
                <a:spcPct val="100000"/>
              </a:lnSpc>
              <a:spcBef>
                <a:spcPts val="1875"/>
              </a:spcBef>
              <a:buFont typeface="Wingdings"/>
              <a:buChar char=""/>
              <a:tabLst>
                <a:tab pos="570230" algn="l"/>
              </a:tabLst>
            </a:pPr>
            <a:r>
              <a:rPr sz="2600" spc="-5" dirty="0">
                <a:latin typeface="Comic Sans MS"/>
                <a:cs typeface="Comic Sans MS"/>
              </a:rPr>
              <a:t>L</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Robuste</a:t>
            </a:r>
            <a:r>
              <a:rPr sz="2600" dirty="0">
                <a:latin typeface="Comic Sans MS"/>
                <a:cs typeface="Comic Sans MS"/>
              </a:rPr>
              <a:t>z</a:t>
            </a:r>
            <a:r>
              <a:rPr sz="2600" spc="12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Turbina.</a:t>
            </a:r>
            <a:endParaRPr sz="2600">
              <a:latin typeface="Comic Sans MS"/>
              <a:cs typeface="Comic Sans MS"/>
            </a:endParaRPr>
          </a:p>
          <a:p>
            <a:pPr marL="569595" indent="-556895">
              <a:lnSpc>
                <a:spcPct val="100000"/>
              </a:lnSpc>
              <a:spcBef>
                <a:spcPts val="1870"/>
              </a:spcBef>
              <a:buFont typeface="Wingdings"/>
              <a:buChar char=""/>
              <a:tabLst>
                <a:tab pos="570230" algn="l"/>
              </a:tabLst>
            </a:pPr>
            <a:r>
              <a:rPr sz="2600" spc="-5" dirty="0">
                <a:latin typeface="Comic Sans MS"/>
                <a:cs typeface="Comic Sans MS"/>
              </a:rPr>
              <a:t>L</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Controlabilida</a:t>
            </a:r>
            <a:r>
              <a:rPr sz="2600" dirty="0">
                <a:latin typeface="Comic Sans MS"/>
                <a:cs typeface="Comic Sans MS"/>
              </a:rPr>
              <a:t>d</a:t>
            </a:r>
            <a:r>
              <a:rPr sz="2600" spc="7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la</a:t>
            </a:r>
            <a:r>
              <a:rPr sz="2600" spc="110" dirty="0">
                <a:latin typeface="Times New Roman"/>
                <a:cs typeface="Times New Roman"/>
              </a:rPr>
              <a:t> </a:t>
            </a:r>
            <a:r>
              <a:rPr sz="2600" spc="-5" dirty="0">
                <a:latin typeface="Comic Sans MS"/>
                <a:cs typeface="Comic Sans MS"/>
              </a:rPr>
              <a:t>Turbina.</a:t>
            </a:r>
            <a:endParaRPr sz="2600">
              <a:latin typeface="Comic Sans MS"/>
              <a:cs typeface="Comic Sans MS"/>
            </a:endParaRPr>
          </a:p>
          <a:p>
            <a:pPr marL="569595" indent="-556895">
              <a:lnSpc>
                <a:spcPct val="100000"/>
              </a:lnSpc>
              <a:spcBef>
                <a:spcPts val="1870"/>
              </a:spcBef>
              <a:buFont typeface="Wingdings"/>
              <a:buChar char=""/>
              <a:tabLst>
                <a:tab pos="570230" algn="l"/>
              </a:tabLst>
            </a:pPr>
            <a:r>
              <a:rPr sz="2600" spc="-5" dirty="0">
                <a:latin typeface="Comic Sans MS"/>
                <a:cs typeface="Comic Sans MS"/>
              </a:rPr>
              <a:t>L</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Capacida</a:t>
            </a:r>
            <a:r>
              <a:rPr sz="2600" dirty="0">
                <a:latin typeface="Comic Sans MS"/>
                <a:cs typeface="Comic Sans MS"/>
              </a:rPr>
              <a:t>d</a:t>
            </a:r>
            <a:r>
              <a:rPr sz="2600" spc="90" dirty="0">
                <a:latin typeface="Times New Roman"/>
                <a:cs typeface="Times New Roman"/>
              </a:rPr>
              <a:t> </a:t>
            </a:r>
            <a:r>
              <a:rPr sz="2600" spc="-5" dirty="0">
                <a:latin typeface="Comic Sans MS"/>
                <a:cs typeface="Comic Sans MS"/>
              </a:rPr>
              <a:t>(MVA).</a:t>
            </a:r>
            <a:endParaRPr sz="2600">
              <a:latin typeface="Comic Sans MS"/>
              <a:cs typeface="Comic Sans MS"/>
            </a:endParaRPr>
          </a:p>
        </p:txBody>
      </p:sp>
      <p:graphicFrame>
        <p:nvGraphicFramePr>
          <p:cNvPr id="6" name="object 6"/>
          <p:cNvGraphicFramePr>
            <a:graphicFrameLocks noGrp="1"/>
          </p:cNvGraphicFramePr>
          <p:nvPr/>
        </p:nvGraphicFramePr>
        <p:xfrm>
          <a:off x="307975" y="2197719"/>
          <a:ext cx="8528876" cy="853734"/>
        </p:xfrm>
        <a:graphic>
          <a:graphicData uri="http://schemas.openxmlformats.org/drawingml/2006/table">
            <a:tbl>
              <a:tblPr firstRow="1" bandRow="1">
                <a:tableStyleId>{2D5ABB26-0587-4C30-8999-92F81FD0307C}</a:tableStyleId>
              </a:tblPr>
              <a:tblGrid>
                <a:gridCol w="2775245"/>
                <a:gridCol w="1245007"/>
                <a:gridCol w="1547852"/>
                <a:gridCol w="2415167"/>
                <a:gridCol w="545605"/>
              </a:tblGrid>
              <a:tr h="426867">
                <a:tc>
                  <a:txBody>
                    <a:bodyPr/>
                    <a:lstStyle/>
                    <a:p>
                      <a:pPr marL="34925">
                        <a:lnSpc>
                          <a:spcPct val="100000"/>
                        </a:lnSpc>
                      </a:pPr>
                      <a:r>
                        <a:rPr sz="2600" spc="-5" dirty="0">
                          <a:latin typeface="Comic Sans MS"/>
                          <a:cs typeface="Comic Sans MS"/>
                        </a:rPr>
                        <a:t>Adicionalmente,</a:t>
                      </a:r>
                      <a:endParaRPr sz="2600">
                        <a:latin typeface="Comic Sans MS"/>
                        <a:cs typeface="Comic Sans MS"/>
                      </a:endParaRPr>
                    </a:p>
                  </a:txBody>
                  <a:tcPr marL="0" marR="0" marT="0" marB="0"/>
                </a:tc>
                <a:tc>
                  <a:txBody>
                    <a:bodyPr/>
                    <a:lstStyle/>
                    <a:p>
                      <a:pPr marL="125730">
                        <a:lnSpc>
                          <a:spcPct val="100000"/>
                        </a:lnSpc>
                        <a:tabLst>
                          <a:tab pos="812165" algn="l"/>
                        </a:tabLst>
                      </a:pPr>
                      <a:r>
                        <a:rPr sz="2600" dirty="0">
                          <a:latin typeface="Comic Sans MS"/>
                          <a:cs typeface="Comic Sans MS"/>
                        </a:rPr>
                        <a:t>si</a:t>
                      </a:r>
                      <a:r>
                        <a:rPr sz="2600" dirty="0">
                          <a:latin typeface="Times New Roman"/>
                          <a:cs typeface="Times New Roman"/>
                        </a:rPr>
                        <a:t>	</a:t>
                      </a:r>
                      <a:r>
                        <a:rPr sz="2600" spc="-10" dirty="0">
                          <a:latin typeface="Comic Sans MS"/>
                          <a:cs typeface="Comic Sans MS"/>
                        </a:rPr>
                        <a:t>l</a:t>
                      </a:r>
                      <a:r>
                        <a:rPr sz="2600" dirty="0">
                          <a:latin typeface="Comic Sans MS"/>
                          <a:cs typeface="Comic Sans MS"/>
                        </a:rPr>
                        <a:t>a</a:t>
                      </a:r>
                      <a:endParaRPr sz="2600">
                        <a:latin typeface="Comic Sans MS"/>
                        <a:cs typeface="Comic Sans MS"/>
                      </a:endParaRPr>
                    </a:p>
                  </a:txBody>
                  <a:tcPr marL="0" marR="0" marT="0" marB="0"/>
                </a:tc>
                <a:tc>
                  <a:txBody>
                    <a:bodyPr/>
                    <a:lstStyle/>
                    <a:p>
                      <a:pPr marL="259079">
                        <a:lnSpc>
                          <a:spcPct val="100000"/>
                        </a:lnSpc>
                      </a:pPr>
                      <a:r>
                        <a:rPr sz="2600" spc="-5" dirty="0">
                          <a:latin typeface="Comic Sans MS"/>
                          <a:cs typeface="Comic Sans MS"/>
                        </a:rPr>
                        <a:t>maquina</a:t>
                      </a:r>
                      <a:endParaRPr sz="2600">
                        <a:latin typeface="Comic Sans MS"/>
                        <a:cs typeface="Comic Sans MS"/>
                      </a:endParaRPr>
                    </a:p>
                  </a:txBody>
                  <a:tcPr marL="0" marR="0" marT="0" marB="0"/>
                </a:tc>
                <a:tc>
                  <a:txBody>
                    <a:bodyPr/>
                    <a:lstStyle/>
                    <a:p>
                      <a:pPr marL="346075">
                        <a:lnSpc>
                          <a:spcPct val="100000"/>
                        </a:lnSpc>
                      </a:pPr>
                      <a:r>
                        <a:rPr sz="2600" spc="-5" dirty="0">
                          <a:latin typeface="Comic Sans MS"/>
                          <a:cs typeface="Comic Sans MS"/>
                        </a:rPr>
                        <a:t>(generador)</a:t>
                      </a:r>
                      <a:endParaRPr sz="2600">
                        <a:latin typeface="Comic Sans MS"/>
                        <a:cs typeface="Comic Sans MS"/>
                      </a:endParaRPr>
                    </a:p>
                  </a:txBody>
                  <a:tcPr marL="0" marR="0" marT="0" marB="0"/>
                </a:tc>
                <a:tc>
                  <a:txBody>
                    <a:bodyPr/>
                    <a:lstStyle/>
                    <a:p>
                      <a:pPr marL="168910">
                        <a:lnSpc>
                          <a:spcPct val="100000"/>
                        </a:lnSpc>
                      </a:pPr>
                      <a:r>
                        <a:rPr sz="2600" spc="-5" dirty="0">
                          <a:latin typeface="Comic Sans MS"/>
                          <a:cs typeface="Comic Sans MS"/>
                        </a:rPr>
                        <a:t>e</a:t>
                      </a:r>
                      <a:r>
                        <a:rPr sz="2600" dirty="0">
                          <a:latin typeface="Comic Sans MS"/>
                          <a:cs typeface="Comic Sans MS"/>
                        </a:rPr>
                        <a:t>s</a:t>
                      </a:r>
                      <a:endParaRPr sz="2600">
                        <a:latin typeface="Comic Sans MS"/>
                        <a:cs typeface="Comic Sans MS"/>
                      </a:endParaRPr>
                    </a:p>
                  </a:txBody>
                  <a:tcPr marL="0" marR="0" marT="0" marB="0"/>
                </a:tc>
              </a:tr>
              <a:tr h="426867">
                <a:tc>
                  <a:txBody>
                    <a:bodyPr/>
                    <a:lstStyle/>
                    <a:p>
                      <a:pPr marL="34925">
                        <a:lnSpc>
                          <a:spcPct val="100000"/>
                        </a:lnSpc>
                        <a:tabLst>
                          <a:tab pos="2019935" algn="l"/>
                          <a:tab pos="2378075" algn="l"/>
                        </a:tabLst>
                      </a:pPr>
                      <a:r>
                        <a:rPr sz="2600" spc="-5" dirty="0">
                          <a:latin typeface="Comic Sans MS"/>
                          <a:cs typeface="Comic Sans MS"/>
                        </a:rPr>
                        <a:t>motorizad</a:t>
                      </a:r>
                      <a:r>
                        <a:rPr sz="2600" dirty="0">
                          <a:latin typeface="Comic Sans MS"/>
                          <a:cs typeface="Comic Sans MS"/>
                        </a:rPr>
                        <a:t>a</a:t>
                      </a:r>
                      <a:r>
                        <a:rPr sz="2600" dirty="0">
                          <a:latin typeface="Times New Roman"/>
                          <a:cs typeface="Times New Roman"/>
                        </a:rPr>
                        <a:t>	</a:t>
                      </a:r>
                      <a:r>
                        <a:rPr sz="2600" dirty="0">
                          <a:latin typeface="Comic Sans MS"/>
                          <a:cs typeface="Comic Sans MS"/>
                        </a:rPr>
                        <a:t>,</a:t>
                      </a:r>
                      <a:r>
                        <a:rPr sz="2600" dirty="0">
                          <a:latin typeface="Times New Roman"/>
                          <a:cs typeface="Times New Roman"/>
                        </a:rPr>
                        <a:t>	</a:t>
                      </a:r>
                      <a:r>
                        <a:rPr sz="2600" spc="-10" dirty="0">
                          <a:latin typeface="Comic Sans MS"/>
                          <a:cs typeface="Comic Sans MS"/>
                        </a:rPr>
                        <a:t>e</a:t>
                      </a:r>
                      <a:r>
                        <a:rPr sz="2600" dirty="0">
                          <a:latin typeface="Comic Sans MS"/>
                          <a:cs typeface="Comic Sans MS"/>
                        </a:rPr>
                        <a:t>l</a:t>
                      </a:r>
                      <a:endParaRPr sz="2600">
                        <a:latin typeface="Comic Sans MS"/>
                        <a:cs typeface="Comic Sans MS"/>
                      </a:endParaRPr>
                    </a:p>
                  </a:txBody>
                  <a:tcPr marL="0" marR="0" marT="0" marB="0"/>
                </a:tc>
                <a:tc>
                  <a:txBody>
                    <a:bodyPr/>
                    <a:lstStyle/>
                    <a:p>
                      <a:pPr marL="141605">
                        <a:lnSpc>
                          <a:spcPct val="100000"/>
                        </a:lnSpc>
                      </a:pPr>
                      <a:r>
                        <a:rPr sz="2600" dirty="0">
                          <a:latin typeface="Comic Sans MS"/>
                          <a:cs typeface="Comic Sans MS"/>
                        </a:rPr>
                        <a:t>a</a:t>
                      </a:r>
                      <a:r>
                        <a:rPr sz="2600" spc="-5" dirty="0">
                          <a:latin typeface="Comic Sans MS"/>
                          <a:cs typeface="Comic Sans MS"/>
                        </a:rPr>
                        <a:t>juste</a:t>
                      </a:r>
                      <a:endParaRPr sz="2600">
                        <a:latin typeface="Comic Sans MS"/>
                        <a:cs typeface="Comic Sans MS"/>
                      </a:endParaRPr>
                    </a:p>
                  </a:txBody>
                  <a:tcPr marL="0" marR="0" marT="0" marB="0"/>
                </a:tc>
                <a:tc>
                  <a:txBody>
                    <a:bodyPr/>
                    <a:lstStyle/>
                    <a:p>
                      <a:pPr marL="133350">
                        <a:lnSpc>
                          <a:spcPct val="100000"/>
                        </a:lnSpc>
                      </a:pPr>
                      <a:r>
                        <a:rPr sz="2600" dirty="0">
                          <a:latin typeface="Comic Sans MS"/>
                          <a:cs typeface="Comic Sans MS"/>
                        </a:rPr>
                        <a:t>s</a:t>
                      </a:r>
                      <a:r>
                        <a:rPr sz="2600" spc="-5" dirty="0">
                          <a:latin typeface="Comic Sans MS"/>
                          <a:cs typeface="Comic Sans MS"/>
                        </a:rPr>
                        <a:t>ensible</a:t>
                      </a:r>
                      <a:endParaRPr sz="2600">
                        <a:latin typeface="Comic Sans MS"/>
                        <a:cs typeface="Comic Sans MS"/>
                      </a:endParaRPr>
                    </a:p>
                  </a:txBody>
                  <a:tcPr marL="0" marR="0" marT="0" marB="0"/>
                </a:tc>
                <a:tc>
                  <a:txBody>
                    <a:bodyPr/>
                    <a:lstStyle/>
                    <a:p>
                      <a:pPr marL="85725">
                        <a:lnSpc>
                          <a:spcPct val="100000"/>
                        </a:lnSpc>
                        <a:tabLst>
                          <a:tab pos="817880" algn="l"/>
                        </a:tabLst>
                      </a:pP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relevador</a:t>
                      </a:r>
                      <a:endParaRPr sz="2600">
                        <a:latin typeface="Comic Sans MS"/>
                        <a:cs typeface="Comic Sans MS"/>
                      </a:endParaRPr>
                    </a:p>
                  </a:txBody>
                  <a:tcPr marL="0" marR="0" marT="0" marB="0"/>
                </a:tc>
                <a:tc>
                  <a:txBody>
                    <a:bodyPr/>
                    <a:lstStyle/>
                    <a:p>
                      <a:pPr marL="133350">
                        <a:lnSpc>
                          <a:spcPct val="100000"/>
                        </a:lnSpc>
                      </a:pPr>
                      <a:r>
                        <a:rPr sz="2600" spc="-10" dirty="0">
                          <a:latin typeface="Comic Sans MS"/>
                          <a:cs typeface="Comic Sans MS"/>
                        </a:rPr>
                        <a:t>d</a:t>
                      </a:r>
                      <a:r>
                        <a:rPr sz="2600" dirty="0">
                          <a:latin typeface="Comic Sans MS"/>
                          <a:cs typeface="Comic Sans MS"/>
                        </a:rPr>
                        <a:t>e</a:t>
                      </a:r>
                      <a:endParaRPr sz="2600">
                        <a:latin typeface="Comic Sans MS"/>
                        <a:cs typeface="Comic Sans MS"/>
                      </a:endParaRPr>
                    </a:p>
                  </a:txBody>
                  <a:tcPr marL="0" marR="0" marT="0" marB="0"/>
                </a:tc>
              </a:tr>
            </a:tbl>
          </a:graphicData>
        </a:graphic>
      </p:graphicFrame>
      <p:sp>
        <p:nvSpPr>
          <p:cNvPr id="3" name="2 Marcador de número de diapositiva"/>
          <p:cNvSpPr>
            <a:spLocks noGrp="1"/>
          </p:cNvSpPr>
          <p:nvPr>
            <p:ph type="sldNum" sz="quarter" idx="12"/>
          </p:nvPr>
        </p:nvSpPr>
        <p:spPr/>
        <p:txBody>
          <a:bodyPr/>
          <a:lstStyle/>
          <a:p>
            <a:fld id="{B6F15528-21DE-4FAA-801E-634DDDAF4B2B}" type="slidenum">
              <a:rPr lang="en-US" smtClean="0"/>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1133856"/>
            <a:ext cx="8642350" cy="1816100"/>
          </a:xfrm>
          <a:custGeom>
            <a:avLst/>
            <a:gdLst/>
            <a:ahLst/>
            <a:cxnLst/>
            <a:rect l="l" t="t" r="r" b="b"/>
            <a:pathLst>
              <a:path w="8642350" h="1816100">
                <a:moveTo>
                  <a:pt x="0" y="1815845"/>
                </a:moveTo>
                <a:lnTo>
                  <a:pt x="8641841" y="1815845"/>
                </a:lnTo>
                <a:lnTo>
                  <a:pt x="8641841" y="0"/>
                </a:lnTo>
                <a:lnTo>
                  <a:pt x="0" y="0"/>
                </a:lnTo>
                <a:lnTo>
                  <a:pt x="0" y="1815845"/>
                </a:lnTo>
                <a:close/>
              </a:path>
            </a:pathLst>
          </a:custGeom>
          <a:solidFill>
            <a:srgbClr val="FFCC00"/>
          </a:solidFill>
        </p:spPr>
        <p:txBody>
          <a:bodyPr wrap="square" lIns="0" tIns="0" rIns="0" bIns="0" rtlCol="0">
            <a:spAutoFit/>
          </a:bodyPr>
          <a:lstStyle/>
          <a:p>
            <a:endParaRPr/>
          </a:p>
        </p:txBody>
      </p:sp>
      <p:sp>
        <p:nvSpPr>
          <p:cNvPr id="6" name="object 6"/>
          <p:cNvSpPr/>
          <p:nvPr/>
        </p:nvSpPr>
        <p:spPr>
          <a:xfrm>
            <a:off x="222503" y="1104900"/>
            <a:ext cx="8700135" cy="1873885"/>
          </a:xfrm>
          <a:custGeom>
            <a:avLst/>
            <a:gdLst/>
            <a:ahLst/>
            <a:cxnLst/>
            <a:rect l="l" t="t" r="r" b="b"/>
            <a:pathLst>
              <a:path w="8700135" h="1873885">
                <a:moveTo>
                  <a:pt x="8699753" y="0"/>
                </a:moveTo>
                <a:lnTo>
                  <a:pt x="0" y="0"/>
                </a:lnTo>
                <a:lnTo>
                  <a:pt x="0" y="1873757"/>
                </a:lnTo>
                <a:lnTo>
                  <a:pt x="8699753" y="1873757"/>
                </a:lnTo>
                <a:lnTo>
                  <a:pt x="8699753" y="1844801"/>
                </a:lnTo>
                <a:lnTo>
                  <a:pt x="57149" y="1844801"/>
                </a:lnTo>
                <a:lnTo>
                  <a:pt x="28955" y="1816607"/>
                </a:lnTo>
                <a:lnTo>
                  <a:pt x="57149" y="1816607"/>
                </a:lnTo>
                <a:lnTo>
                  <a:pt x="57149" y="57149"/>
                </a:lnTo>
                <a:lnTo>
                  <a:pt x="28955" y="57149"/>
                </a:lnTo>
                <a:lnTo>
                  <a:pt x="57149" y="28955"/>
                </a:lnTo>
                <a:lnTo>
                  <a:pt x="8699753" y="28955"/>
                </a:lnTo>
                <a:lnTo>
                  <a:pt x="8699753" y="0"/>
                </a:lnTo>
                <a:close/>
              </a:path>
              <a:path w="8700135" h="1873885">
                <a:moveTo>
                  <a:pt x="57149" y="1816607"/>
                </a:moveTo>
                <a:lnTo>
                  <a:pt x="28955" y="1816607"/>
                </a:lnTo>
                <a:lnTo>
                  <a:pt x="57149" y="1844801"/>
                </a:lnTo>
                <a:lnTo>
                  <a:pt x="57149" y="1816607"/>
                </a:lnTo>
                <a:close/>
              </a:path>
              <a:path w="8700135" h="1873885">
                <a:moveTo>
                  <a:pt x="8642603" y="1816607"/>
                </a:moveTo>
                <a:lnTo>
                  <a:pt x="57149" y="1816607"/>
                </a:lnTo>
                <a:lnTo>
                  <a:pt x="57149" y="1844801"/>
                </a:lnTo>
                <a:lnTo>
                  <a:pt x="8642603" y="1844801"/>
                </a:lnTo>
                <a:lnTo>
                  <a:pt x="8642603" y="1816607"/>
                </a:lnTo>
                <a:close/>
              </a:path>
              <a:path w="8700135" h="1873885">
                <a:moveTo>
                  <a:pt x="8642603" y="28955"/>
                </a:moveTo>
                <a:lnTo>
                  <a:pt x="8642603" y="1844801"/>
                </a:lnTo>
                <a:lnTo>
                  <a:pt x="8670797" y="1816607"/>
                </a:lnTo>
                <a:lnTo>
                  <a:pt x="8699753" y="1816607"/>
                </a:lnTo>
                <a:lnTo>
                  <a:pt x="8699753" y="57149"/>
                </a:lnTo>
                <a:lnTo>
                  <a:pt x="8670797" y="57149"/>
                </a:lnTo>
                <a:lnTo>
                  <a:pt x="8642603" y="28955"/>
                </a:lnTo>
                <a:close/>
              </a:path>
              <a:path w="8700135" h="1873885">
                <a:moveTo>
                  <a:pt x="8699753" y="1816607"/>
                </a:moveTo>
                <a:lnTo>
                  <a:pt x="8670797" y="1816607"/>
                </a:lnTo>
                <a:lnTo>
                  <a:pt x="8642603" y="1844801"/>
                </a:lnTo>
                <a:lnTo>
                  <a:pt x="8699753" y="1844801"/>
                </a:lnTo>
                <a:lnTo>
                  <a:pt x="8699753" y="1816607"/>
                </a:lnTo>
                <a:close/>
              </a:path>
              <a:path w="8700135" h="1873885">
                <a:moveTo>
                  <a:pt x="57149" y="28955"/>
                </a:moveTo>
                <a:lnTo>
                  <a:pt x="28955" y="57149"/>
                </a:lnTo>
                <a:lnTo>
                  <a:pt x="57149" y="57149"/>
                </a:lnTo>
                <a:lnTo>
                  <a:pt x="57149" y="28955"/>
                </a:lnTo>
                <a:close/>
              </a:path>
              <a:path w="8700135" h="1873885">
                <a:moveTo>
                  <a:pt x="8642603" y="28955"/>
                </a:moveTo>
                <a:lnTo>
                  <a:pt x="57149" y="28955"/>
                </a:lnTo>
                <a:lnTo>
                  <a:pt x="57149" y="57149"/>
                </a:lnTo>
                <a:lnTo>
                  <a:pt x="8642603" y="57149"/>
                </a:lnTo>
                <a:lnTo>
                  <a:pt x="8642603" y="28955"/>
                </a:lnTo>
                <a:close/>
              </a:path>
              <a:path w="8700135" h="1873885">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p>
        </p:txBody>
      </p:sp>
      <p:sp>
        <p:nvSpPr>
          <p:cNvPr id="7" name="object 7"/>
          <p:cNvSpPr txBox="1"/>
          <p:nvPr/>
        </p:nvSpPr>
        <p:spPr>
          <a:xfrm>
            <a:off x="330200" y="924809"/>
            <a:ext cx="5346065" cy="1283970"/>
          </a:xfrm>
          <a:prstGeom prst="rect">
            <a:avLst/>
          </a:prstGeom>
        </p:spPr>
        <p:txBody>
          <a:bodyPr vert="horz" wrap="square" lIns="0" tIns="0" rIns="0" bIns="0" rtlCol="0">
            <a:spAutoFit/>
          </a:bodyPr>
          <a:lstStyle/>
          <a:p>
            <a:pPr marL="12700" marR="6350">
              <a:lnSpc>
                <a:spcPct val="160000"/>
              </a:lnSpc>
              <a:tabLst>
                <a:tab pos="1177290" algn="l"/>
                <a:tab pos="1431290" algn="l"/>
                <a:tab pos="1698625" algn="l"/>
                <a:tab pos="1951355" algn="l"/>
                <a:tab pos="2824480" algn="l"/>
                <a:tab pos="3345179" algn="l"/>
              </a:tabLst>
            </a:pPr>
            <a:r>
              <a:rPr sz="2600" b="1" spc="-20" dirty="0">
                <a:latin typeface="Comic Sans MS"/>
                <a:cs typeface="Comic Sans MS"/>
              </a:rPr>
              <a:t>Angul</a:t>
            </a:r>
            <a:r>
              <a:rPr sz="2600" b="1" spc="-15" dirty="0">
                <a:latin typeface="Comic Sans MS"/>
                <a:cs typeface="Comic Sans MS"/>
              </a:rPr>
              <a:t>o</a:t>
            </a:r>
            <a:r>
              <a:rPr sz="2600" b="1" dirty="0">
                <a:latin typeface="Times New Roman"/>
                <a:cs typeface="Times New Roman"/>
              </a:rPr>
              <a:t>	</a:t>
            </a:r>
            <a:r>
              <a:rPr sz="2600" b="1" spc="-25" dirty="0">
                <a:latin typeface="Comic Sans MS"/>
                <a:cs typeface="Comic Sans MS"/>
              </a:rPr>
              <a:t>d</a:t>
            </a:r>
            <a:r>
              <a:rPr sz="2600" b="1" spc="-15" dirty="0">
                <a:latin typeface="Comic Sans MS"/>
                <a:cs typeface="Comic Sans MS"/>
              </a:rPr>
              <a:t>e</a:t>
            </a:r>
            <a:r>
              <a:rPr sz="2600" b="1" dirty="0">
                <a:latin typeface="Times New Roman"/>
                <a:cs typeface="Times New Roman"/>
              </a:rPr>
              <a:t>	</a:t>
            </a:r>
            <a:r>
              <a:rPr sz="2600" b="1" spc="-15" dirty="0">
                <a:latin typeface="Comic Sans MS"/>
                <a:cs typeface="Comic Sans MS"/>
              </a:rPr>
              <a:t>Cierre</a:t>
            </a:r>
            <a:r>
              <a:rPr sz="2600" b="1" dirty="0">
                <a:latin typeface="Times New Roman"/>
                <a:cs typeface="Times New Roman"/>
              </a:rPr>
              <a:t>	</a:t>
            </a:r>
            <a:r>
              <a:rPr sz="2600" b="1" spc="-25" dirty="0">
                <a:latin typeface="Comic Sans MS"/>
                <a:cs typeface="Comic Sans MS"/>
              </a:rPr>
              <a:t>d</a:t>
            </a:r>
            <a:r>
              <a:rPr sz="2600" b="1" spc="-15" dirty="0">
                <a:latin typeface="Comic Sans MS"/>
                <a:cs typeface="Comic Sans MS"/>
              </a:rPr>
              <a:t>e</a:t>
            </a:r>
            <a:r>
              <a:rPr sz="2600" b="1" dirty="0">
                <a:latin typeface="Times New Roman"/>
                <a:cs typeface="Times New Roman"/>
              </a:rPr>
              <a:t>	</a:t>
            </a:r>
            <a:r>
              <a:rPr sz="2600" b="1" spc="-20" dirty="0">
                <a:latin typeface="Comic Sans MS"/>
                <a:cs typeface="Comic Sans MS"/>
              </a:rPr>
              <a:t>Interruptor:</a:t>
            </a:r>
            <a:r>
              <a:rPr sz="2600" b="1" spc="-15" dirty="0">
                <a:latin typeface="Times New Roman"/>
                <a:cs typeface="Times New Roman"/>
              </a:rPr>
              <a:t> </a:t>
            </a:r>
            <a:r>
              <a:rPr sz="2600" b="1" spc="-15" dirty="0">
                <a:latin typeface="Comic Sans MS"/>
                <a:cs typeface="Comic Sans MS"/>
              </a:rPr>
              <a:t>Ventana</a:t>
            </a:r>
            <a:r>
              <a:rPr sz="2600" b="1" dirty="0">
                <a:latin typeface="Times New Roman"/>
                <a:cs typeface="Times New Roman"/>
              </a:rPr>
              <a:t>	</a:t>
            </a:r>
            <a:r>
              <a:rPr sz="2600" b="1" spc="-25" dirty="0">
                <a:latin typeface="Comic Sans MS"/>
                <a:cs typeface="Comic Sans MS"/>
              </a:rPr>
              <a:t>d</a:t>
            </a:r>
            <a:r>
              <a:rPr sz="2600" b="1" spc="-15" dirty="0">
                <a:latin typeface="Comic Sans MS"/>
                <a:cs typeface="Comic Sans MS"/>
              </a:rPr>
              <a:t>e</a:t>
            </a:r>
            <a:r>
              <a:rPr sz="2600" b="1" dirty="0">
                <a:latin typeface="Times New Roman"/>
                <a:cs typeface="Times New Roman"/>
              </a:rPr>
              <a:t>	</a:t>
            </a:r>
            <a:r>
              <a:rPr sz="2600" b="1" spc="-25" dirty="0">
                <a:latin typeface="Comic Sans MS"/>
                <a:cs typeface="Comic Sans MS"/>
              </a:rPr>
              <a:t>V</a:t>
            </a:r>
            <a:r>
              <a:rPr sz="2600" b="1" spc="-15" dirty="0">
                <a:latin typeface="Comic Sans MS"/>
                <a:cs typeface="Comic Sans MS"/>
              </a:rPr>
              <a:t>oltaje:</a:t>
            </a:r>
            <a:r>
              <a:rPr sz="2600" b="1" spc="114" dirty="0">
                <a:latin typeface="Times New Roman"/>
                <a:cs typeface="Times New Roman"/>
              </a:rPr>
              <a:t> </a:t>
            </a:r>
            <a:r>
              <a:rPr sz="2600" dirty="0">
                <a:latin typeface="Comic Sans MS"/>
                <a:cs typeface="Comic Sans MS"/>
              </a:rPr>
              <a:t>0</a:t>
            </a:r>
            <a:r>
              <a:rPr sz="2600" spc="114" dirty="0">
                <a:latin typeface="Times New Roman"/>
                <a:cs typeface="Times New Roman"/>
              </a:rPr>
              <a:t> </a:t>
            </a:r>
            <a:r>
              <a:rPr sz="2600" spc="-5" dirty="0">
                <a:latin typeface="Comic Sans MS"/>
                <a:cs typeface="Comic Sans MS"/>
              </a:rPr>
              <a:t>hast</a:t>
            </a:r>
            <a:r>
              <a:rPr sz="2600" dirty="0">
                <a:latin typeface="Comic Sans MS"/>
                <a:cs typeface="Comic Sans MS"/>
              </a:rPr>
              <a:t>a</a:t>
            </a:r>
            <a:r>
              <a:rPr sz="2600" spc="110" dirty="0">
                <a:latin typeface="Times New Roman"/>
                <a:cs typeface="Times New Roman"/>
              </a:rPr>
              <a:t> </a:t>
            </a:r>
            <a:r>
              <a:rPr sz="2600" spc="-10" dirty="0">
                <a:latin typeface="Comic Sans MS"/>
                <a:cs typeface="Comic Sans MS"/>
              </a:rPr>
              <a:t>+5%</a:t>
            </a:r>
            <a:r>
              <a:rPr sz="2600" dirty="0">
                <a:latin typeface="Comic Sans MS"/>
                <a:cs typeface="Comic Sans MS"/>
              </a:rPr>
              <a:t>.</a:t>
            </a:r>
            <a:endParaRPr sz="2600">
              <a:latin typeface="Comic Sans MS"/>
              <a:cs typeface="Comic Sans MS"/>
            </a:endParaRPr>
          </a:p>
        </p:txBody>
      </p:sp>
      <p:sp>
        <p:nvSpPr>
          <p:cNvPr id="8" name="object 8"/>
          <p:cNvSpPr txBox="1"/>
          <p:nvPr/>
        </p:nvSpPr>
        <p:spPr>
          <a:xfrm>
            <a:off x="5849370" y="1162553"/>
            <a:ext cx="848994" cy="412115"/>
          </a:xfrm>
          <a:prstGeom prst="rect">
            <a:avLst/>
          </a:prstGeom>
        </p:spPr>
        <p:txBody>
          <a:bodyPr vert="horz" wrap="square" lIns="0" tIns="0" rIns="0" bIns="0" rtlCol="0">
            <a:spAutoFit/>
          </a:bodyPr>
          <a:lstStyle/>
          <a:p>
            <a:pPr marL="12700">
              <a:lnSpc>
                <a:spcPct val="100000"/>
              </a:lnSpc>
            </a:pPr>
            <a:r>
              <a:rPr sz="2600" dirty="0">
                <a:latin typeface="Comic Sans MS"/>
                <a:cs typeface="Comic Sans MS"/>
              </a:rPr>
              <a:t>±</a:t>
            </a:r>
            <a:r>
              <a:rPr sz="2600" spc="120" dirty="0">
                <a:latin typeface="Times New Roman"/>
                <a:cs typeface="Times New Roman"/>
              </a:rPr>
              <a:t> </a:t>
            </a:r>
            <a:r>
              <a:rPr sz="2600" spc="-5" dirty="0">
                <a:latin typeface="Comic Sans MS"/>
                <a:cs typeface="Comic Sans MS"/>
              </a:rPr>
              <a:t>1</a:t>
            </a:r>
            <a:r>
              <a:rPr sz="2600" spc="-10" dirty="0">
                <a:latin typeface="Comic Sans MS"/>
                <a:cs typeface="Comic Sans MS"/>
              </a:rPr>
              <a:t>0°</a:t>
            </a:r>
            <a:r>
              <a:rPr sz="2600" dirty="0">
                <a:latin typeface="Comic Sans MS"/>
                <a:cs typeface="Comic Sans MS"/>
              </a:rPr>
              <a:t>.</a:t>
            </a:r>
            <a:endParaRPr sz="2600">
              <a:latin typeface="Comic Sans MS"/>
              <a:cs typeface="Comic Sans MS"/>
            </a:endParaRPr>
          </a:p>
        </p:txBody>
      </p:sp>
      <p:sp>
        <p:nvSpPr>
          <p:cNvPr id="9" name="object 9"/>
          <p:cNvSpPr txBox="1"/>
          <p:nvPr/>
        </p:nvSpPr>
        <p:spPr>
          <a:xfrm>
            <a:off x="330200" y="2430522"/>
            <a:ext cx="5842635" cy="412115"/>
          </a:xfrm>
          <a:prstGeom prst="rect">
            <a:avLst/>
          </a:prstGeom>
        </p:spPr>
        <p:txBody>
          <a:bodyPr vert="horz" wrap="square" lIns="0" tIns="0" rIns="0" bIns="0" rtlCol="0">
            <a:spAutoFit/>
          </a:bodyPr>
          <a:lstStyle/>
          <a:p>
            <a:pPr marL="12700">
              <a:lnSpc>
                <a:spcPct val="100000"/>
              </a:lnSpc>
              <a:tabLst>
                <a:tab pos="1798955" algn="l"/>
                <a:tab pos="2319655" algn="l"/>
              </a:tabLst>
            </a:pPr>
            <a:r>
              <a:rPr sz="2600" b="1" spc="-20" dirty="0">
                <a:latin typeface="Comic Sans MS"/>
                <a:cs typeface="Comic Sans MS"/>
              </a:rPr>
              <a:t>Diferenci</a:t>
            </a:r>
            <a:r>
              <a:rPr sz="2600" b="1" spc="-15" dirty="0">
                <a:latin typeface="Comic Sans MS"/>
                <a:cs typeface="Comic Sans MS"/>
              </a:rPr>
              <a:t>a</a:t>
            </a:r>
            <a:r>
              <a:rPr sz="2600" b="1" dirty="0">
                <a:latin typeface="Times New Roman"/>
                <a:cs typeface="Times New Roman"/>
              </a:rPr>
              <a:t>	</a:t>
            </a:r>
            <a:r>
              <a:rPr sz="2600" b="1" spc="-25" dirty="0">
                <a:latin typeface="Comic Sans MS"/>
                <a:cs typeface="Comic Sans MS"/>
              </a:rPr>
              <a:t>d</a:t>
            </a:r>
            <a:r>
              <a:rPr sz="2600" b="1" spc="-15" dirty="0">
                <a:latin typeface="Comic Sans MS"/>
                <a:cs typeface="Comic Sans MS"/>
              </a:rPr>
              <a:t>e</a:t>
            </a:r>
            <a:r>
              <a:rPr sz="2600" b="1" dirty="0">
                <a:latin typeface="Times New Roman"/>
                <a:cs typeface="Times New Roman"/>
              </a:rPr>
              <a:t>	</a:t>
            </a:r>
            <a:r>
              <a:rPr sz="2600" b="1" spc="-20" dirty="0">
                <a:latin typeface="Comic Sans MS"/>
                <a:cs typeface="Comic Sans MS"/>
              </a:rPr>
              <a:t>Frecuenci</a:t>
            </a:r>
            <a:r>
              <a:rPr sz="2600" b="1" spc="-15" dirty="0">
                <a:latin typeface="Comic Sans MS"/>
                <a:cs typeface="Comic Sans MS"/>
              </a:rPr>
              <a:t>a</a:t>
            </a:r>
            <a:r>
              <a:rPr sz="2600" b="1" spc="150" dirty="0">
                <a:latin typeface="Times New Roman"/>
                <a:cs typeface="Times New Roman"/>
              </a:rPr>
              <a:t> </a:t>
            </a:r>
            <a:r>
              <a:rPr sz="2600" dirty="0">
                <a:latin typeface="Comic Sans MS"/>
                <a:cs typeface="Comic Sans MS"/>
              </a:rPr>
              <a:t>&lt;</a:t>
            </a:r>
            <a:r>
              <a:rPr sz="2600" spc="114" dirty="0">
                <a:latin typeface="Times New Roman"/>
                <a:cs typeface="Times New Roman"/>
              </a:rPr>
              <a:t> </a:t>
            </a:r>
            <a:r>
              <a:rPr sz="2600" spc="-10" dirty="0">
                <a:latin typeface="Comic Sans MS"/>
                <a:cs typeface="Comic Sans MS"/>
              </a:rPr>
              <a:t>0</a:t>
            </a:r>
            <a:r>
              <a:rPr sz="2600" spc="-5" dirty="0">
                <a:latin typeface="Comic Sans MS"/>
                <a:cs typeface="Comic Sans MS"/>
              </a:rPr>
              <a:t>.06</a:t>
            </a:r>
            <a:r>
              <a:rPr sz="2600" dirty="0">
                <a:latin typeface="Comic Sans MS"/>
                <a:cs typeface="Comic Sans MS"/>
              </a:rPr>
              <a:t>7</a:t>
            </a:r>
            <a:r>
              <a:rPr sz="2600" spc="135" dirty="0">
                <a:latin typeface="Times New Roman"/>
                <a:cs typeface="Times New Roman"/>
              </a:rPr>
              <a:t> </a:t>
            </a:r>
            <a:r>
              <a:rPr sz="2600" spc="-5" dirty="0">
                <a:latin typeface="Comic Sans MS"/>
                <a:cs typeface="Comic Sans MS"/>
              </a:rPr>
              <a:t>Hz.</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6" name="object 6"/>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63167"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23" name="object 23"/>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4" name="object 24"/>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5" name="object 25"/>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6" name="object 26"/>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7" name="object 27"/>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8" name="object 28"/>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6" name="object 36"/>
          <p:cNvSpPr txBox="1"/>
          <p:nvPr/>
        </p:nvSpPr>
        <p:spPr>
          <a:xfrm>
            <a:off x="706628" y="3158740"/>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7" name="object 37"/>
          <p:cNvSpPr txBox="1"/>
          <p:nvPr/>
        </p:nvSpPr>
        <p:spPr>
          <a:xfrm>
            <a:off x="2799797" y="3158740"/>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8" name="object 38"/>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39" name="object 39"/>
          <p:cNvSpPr txBox="1"/>
          <p:nvPr/>
        </p:nvSpPr>
        <p:spPr>
          <a:xfrm>
            <a:off x="3719579" y="3390389"/>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0" name="object 40"/>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1" name="object 41"/>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4166616"/>
            <a:ext cx="0" cy="548640"/>
          </a:xfrm>
          <a:custGeom>
            <a:avLst/>
            <a:gdLst/>
            <a:ahLst/>
            <a:cxnLst/>
            <a:rect l="l" t="t" r="r" b="b"/>
            <a:pathLst>
              <a:path h="548639">
                <a:moveTo>
                  <a:pt x="0" y="0"/>
                </a:moveTo>
                <a:lnTo>
                  <a:pt x="0" y="548639"/>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6" name="object 46"/>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7" name="object 47"/>
          <p:cNvSpPr txBox="1"/>
          <p:nvPr/>
        </p:nvSpPr>
        <p:spPr>
          <a:xfrm>
            <a:off x="4652267" y="3158740"/>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8" name="object 48"/>
          <p:cNvSpPr txBox="1"/>
          <p:nvPr/>
        </p:nvSpPr>
        <p:spPr>
          <a:xfrm>
            <a:off x="7883980" y="3390282"/>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49" name="object 49"/>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50" name="object 50"/>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51" name="object 51"/>
          <p:cNvSpPr txBox="1"/>
          <p:nvPr/>
        </p:nvSpPr>
        <p:spPr>
          <a:xfrm>
            <a:off x="5568954" y="3158740"/>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2" name="object 52"/>
          <p:cNvSpPr/>
          <p:nvPr/>
        </p:nvSpPr>
        <p:spPr>
          <a:xfrm>
            <a:off x="3713988" y="4456176"/>
            <a:ext cx="518159" cy="518159"/>
          </a:xfrm>
          <a:custGeom>
            <a:avLst/>
            <a:gdLst/>
            <a:ahLst/>
            <a:cxnLst/>
            <a:rect l="l" t="t" r="r" b="b"/>
            <a:pathLst>
              <a:path w="518160" h="518160">
                <a:moveTo>
                  <a:pt x="287273" y="0"/>
                </a:moveTo>
                <a:lnTo>
                  <a:pt x="231647" y="0"/>
                </a:lnTo>
                <a:lnTo>
                  <a:pt x="179069" y="12953"/>
                </a:lnTo>
                <a:lnTo>
                  <a:pt x="129539" y="34289"/>
                </a:lnTo>
                <a:lnTo>
                  <a:pt x="86105" y="67817"/>
                </a:lnTo>
                <a:lnTo>
                  <a:pt x="49529" y="108203"/>
                </a:lnTo>
                <a:lnTo>
                  <a:pt x="21335" y="154685"/>
                </a:lnTo>
                <a:lnTo>
                  <a:pt x="3047" y="206501"/>
                </a:lnTo>
                <a:lnTo>
                  <a:pt x="0" y="259079"/>
                </a:lnTo>
                <a:lnTo>
                  <a:pt x="3047" y="314705"/>
                </a:lnTo>
                <a:lnTo>
                  <a:pt x="21335" y="367283"/>
                </a:lnTo>
                <a:lnTo>
                  <a:pt x="49529" y="413003"/>
                </a:lnTo>
                <a:lnTo>
                  <a:pt x="86105" y="453389"/>
                </a:lnTo>
                <a:lnTo>
                  <a:pt x="129539" y="484631"/>
                </a:lnTo>
                <a:lnTo>
                  <a:pt x="179069" y="509015"/>
                </a:lnTo>
                <a:lnTo>
                  <a:pt x="231647" y="518159"/>
                </a:lnTo>
                <a:lnTo>
                  <a:pt x="287273" y="518159"/>
                </a:lnTo>
                <a:lnTo>
                  <a:pt x="339089" y="509015"/>
                </a:lnTo>
                <a:lnTo>
                  <a:pt x="388619" y="484631"/>
                </a:lnTo>
                <a:lnTo>
                  <a:pt x="432053" y="453389"/>
                </a:lnTo>
                <a:lnTo>
                  <a:pt x="469391" y="413003"/>
                </a:lnTo>
                <a:lnTo>
                  <a:pt x="496823" y="367283"/>
                </a:lnTo>
                <a:lnTo>
                  <a:pt x="515111" y="314705"/>
                </a:lnTo>
                <a:lnTo>
                  <a:pt x="518159" y="259079"/>
                </a:lnTo>
                <a:lnTo>
                  <a:pt x="515111" y="206501"/>
                </a:lnTo>
                <a:lnTo>
                  <a:pt x="496823" y="154685"/>
                </a:lnTo>
                <a:lnTo>
                  <a:pt x="469391" y="108203"/>
                </a:lnTo>
                <a:lnTo>
                  <a:pt x="432053" y="67817"/>
                </a:lnTo>
                <a:lnTo>
                  <a:pt x="388619" y="34289"/>
                </a:lnTo>
                <a:lnTo>
                  <a:pt x="339089" y="12953"/>
                </a:lnTo>
                <a:lnTo>
                  <a:pt x="287273" y="0"/>
                </a:lnTo>
                <a:close/>
              </a:path>
            </a:pathLst>
          </a:custGeom>
          <a:solidFill>
            <a:srgbClr val="FFFF00"/>
          </a:solidFill>
        </p:spPr>
        <p:txBody>
          <a:bodyPr wrap="square" lIns="0" tIns="0" rIns="0" bIns="0" rtlCol="0">
            <a:spAutoFit/>
          </a:bodyPr>
          <a:lstStyle/>
          <a:p>
            <a:endParaRPr/>
          </a:p>
        </p:txBody>
      </p:sp>
      <p:sp>
        <p:nvSpPr>
          <p:cNvPr id="53" name="object 53"/>
          <p:cNvSpPr/>
          <p:nvPr/>
        </p:nvSpPr>
        <p:spPr>
          <a:xfrm>
            <a:off x="3713988" y="4456176"/>
            <a:ext cx="518159" cy="518159"/>
          </a:xfrm>
          <a:custGeom>
            <a:avLst/>
            <a:gdLst/>
            <a:ahLst/>
            <a:cxnLst/>
            <a:rect l="l" t="t" r="r" b="b"/>
            <a:pathLst>
              <a:path w="518160" h="518160">
                <a:moveTo>
                  <a:pt x="0" y="259079"/>
                </a:moveTo>
                <a:lnTo>
                  <a:pt x="3047" y="206501"/>
                </a:lnTo>
                <a:lnTo>
                  <a:pt x="21335" y="154685"/>
                </a:lnTo>
                <a:lnTo>
                  <a:pt x="49529" y="108203"/>
                </a:lnTo>
                <a:lnTo>
                  <a:pt x="86105" y="67817"/>
                </a:lnTo>
                <a:lnTo>
                  <a:pt x="129539" y="34289"/>
                </a:lnTo>
                <a:lnTo>
                  <a:pt x="179069" y="12953"/>
                </a:lnTo>
                <a:lnTo>
                  <a:pt x="231647" y="0"/>
                </a:lnTo>
                <a:lnTo>
                  <a:pt x="287273" y="0"/>
                </a:lnTo>
                <a:lnTo>
                  <a:pt x="339089" y="12953"/>
                </a:lnTo>
                <a:lnTo>
                  <a:pt x="388619" y="34289"/>
                </a:lnTo>
                <a:lnTo>
                  <a:pt x="432053" y="67817"/>
                </a:lnTo>
                <a:lnTo>
                  <a:pt x="469391" y="108203"/>
                </a:lnTo>
                <a:lnTo>
                  <a:pt x="496823" y="154685"/>
                </a:lnTo>
                <a:lnTo>
                  <a:pt x="515111" y="206501"/>
                </a:lnTo>
                <a:lnTo>
                  <a:pt x="518159" y="259079"/>
                </a:lnTo>
                <a:lnTo>
                  <a:pt x="515111" y="314705"/>
                </a:lnTo>
                <a:lnTo>
                  <a:pt x="496823" y="367283"/>
                </a:lnTo>
                <a:lnTo>
                  <a:pt x="469391" y="413003"/>
                </a:lnTo>
                <a:lnTo>
                  <a:pt x="432053" y="453389"/>
                </a:lnTo>
                <a:lnTo>
                  <a:pt x="388619" y="484631"/>
                </a:lnTo>
                <a:lnTo>
                  <a:pt x="339089" y="509015"/>
                </a:lnTo>
                <a:lnTo>
                  <a:pt x="287273" y="518159"/>
                </a:lnTo>
                <a:lnTo>
                  <a:pt x="231647" y="518159"/>
                </a:lnTo>
                <a:lnTo>
                  <a:pt x="179069" y="509015"/>
                </a:lnTo>
                <a:lnTo>
                  <a:pt x="129539" y="484631"/>
                </a:lnTo>
                <a:lnTo>
                  <a:pt x="86105" y="453389"/>
                </a:lnTo>
                <a:lnTo>
                  <a:pt x="49529" y="413003"/>
                </a:lnTo>
                <a:lnTo>
                  <a:pt x="21335" y="367283"/>
                </a:lnTo>
                <a:lnTo>
                  <a:pt x="3047" y="314705"/>
                </a:lnTo>
                <a:lnTo>
                  <a:pt x="0" y="259079"/>
                </a:lnTo>
                <a:close/>
              </a:path>
            </a:pathLst>
          </a:custGeom>
          <a:ln w="30835">
            <a:solidFill>
              <a:srgbClr val="000000"/>
            </a:solidFill>
          </a:ln>
        </p:spPr>
        <p:txBody>
          <a:bodyPr wrap="square" lIns="0" tIns="0" rIns="0" bIns="0" rtlCol="0">
            <a:spAutoFit/>
          </a:bodyPr>
          <a:lstStyle/>
          <a:p>
            <a:endParaRPr/>
          </a:p>
        </p:txBody>
      </p:sp>
      <p:sp>
        <p:nvSpPr>
          <p:cNvPr id="54" name="object 54"/>
          <p:cNvSpPr txBox="1"/>
          <p:nvPr/>
        </p:nvSpPr>
        <p:spPr>
          <a:xfrm>
            <a:off x="3833879" y="4595111"/>
            <a:ext cx="278765" cy="259715"/>
          </a:xfrm>
          <a:prstGeom prst="rect">
            <a:avLst/>
          </a:prstGeom>
        </p:spPr>
        <p:txBody>
          <a:bodyPr vert="horz" wrap="square" lIns="0" tIns="0" rIns="0" bIns="0" rtlCol="0">
            <a:spAutoFit/>
          </a:bodyPr>
          <a:lstStyle/>
          <a:p>
            <a:pPr marL="12700">
              <a:lnSpc>
                <a:spcPct val="100000"/>
              </a:lnSpc>
            </a:pPr>
            <a:r>
              <a:rPr sz="1600" spc="10" dirty="0">
                <a:latin typeface="Comic Sans MS"/>
                <a:cs typeface="Comic Sans MS"/>
              </a:rPr>
              <a:t>25</a:t>
            </a:r>
            <a:endParaRPr sz="1600">
              <a:latin typeface="Comic Sans MS"/>
              <a:cs typeface="Comic Sans MS"/>
            </a:endParaRPr>
          </a:p>
        </p:txBody>
      </p:sp>
      <p:sp>
        <p:nvSpPr>
          <p:cNvPr id="55" name="object 55"/>
          <p:cNvSpPr/>
          <p:nvPr/>
        </p:nvSpPr>
        <p:spPr>
          <a:xfrm>
            <a:off x="3047237" y="4456176"/>
            <a:ext cx="666750" cy="259079"/>
          </a:xfrm>
          <a:custGeom>
            <a:avLst/>
            <a:gdLst/>
            <a:ahLst/>
            <a:cxnLst/>
            <a:rect l="l" t="t" r="r" b="b"/>
            <a:pathLst>
              <a:path w="666750" h="259079">
                <a:moveTo>
                  <a:pt x="0" y="0"/>
                </a:moveTo>
                <a:lnTo>
                  <a:pt x="0" y="259079"/>
                </a:lnTo>
                <a:lnTo>
                  <a:pt x="666749" y="259079"/>
                </a:lnTo>
              </a:path>
            </a:pathLst>
          </a:custGeom>
          <a:ln w="18503">
            <a:solidFill>
              <a:srgbClr val="000000"/>
            </a:solidFill>
          </a:ln>
        </p:spPr>
        <p:txBody>
          <a:bodyPr wrap="square" lIns="0" tIns="0" rIns="0" bIns="0" rtlCol="0">
            <a:spAutoFit/>
          </a:bodyPr>
          <a:lstStyle/>
          <a:p>
            <a:endParaRPr/>
          </a:p>
        </p:txBody>
      </p:sp>
      <p:sp>
        <p:nvSpPr>
          <p:cNvPr id="56" name="object 56"/>
          <p:cNvSpPr/>
          <p:nvPr/>
        </p:nvSpPr>
        <p:spPr>
          <a:xfrm>
            <a:off x="4232147" y="4715255"/>
            <a:ext cx="666750" cy="0"/>
          </a:xfrm>
          <a:custGeom>
            <a:avLst/>
            <a:gdLst/>
            <a:ahLst/>
            <a:cxnLst/>
            <a:rect l="l" t="t" r="r" b="b"/>
            <a:pathLst>
              <a:path w="666750">
                <a:moveTo>
                  <a:pt x="0" y="0"/>
                </a:moveTo>
                <a:lnTo>
                  <a:pt x="666749" y="0"/>
                </a:lnTo>
              </a:path>
            </a:pathLst>
          </a:custGeom>
          <a:ln w="18503">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53568" y="1237488"/>
            <a:ext cx="4328159" cy="402336"/>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330200" y="1158743"/>
            <a:ext cx="4368800" cy="504190"/>
          </a:xfrm>
          <a:prstGeom prst="rect">
            <a:avLst/>
          </a:prstGeom>
        </p:spPr>
        <p:txBody>
          <a:bodyPr vert="horz" wrap="square" lIns="0" tIns="0" rIns="0" bIns="0" rtlCol="0">
            <a:spAutoFit/>
          </a:bodyPr>
          <a:lstStyle/>
          <a:p>
            <a:pPr marL="12700">
              <a:lnSpc>
                <a:spcPct val="100000"/>
              </a:lnSpc>
              <a:tabLst>
                <a:tab pos="930910" algn="l"/>
                <a:tab pos="2252980" algn="l"/>
              </a:tabLst>
            </a:pPr>
            <a:r>
              <a:rPr sz="3200" b="1" spc="-25" dirty="0">
                <a:solidFill>
                  <a:srgbClr val="CC3300"/>
                </a:solidFill>
                <a:latin typeface="Comic Sans MS"/>
                <a:cs typeface="Comic Sans MS"/>
              </a:rPr>
              <a:t>27</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30" dirty="0">
                <a:solidFill>
                  <a:srgbClr val="CC3300"/>
                </a:solidFill>
                <a:latin typeface="Comic Sans MS"/>
                <a:cs typeface="Comic Sans MS"/>
              </a:rPr>
              <a:t>BAJO</a:t>
            </a:r>
            <a:r>
              <a:rPr sz="3200" b="1" dirty="0">
                <a:solidFill>
                  <a:srgbClr val="CC3300"/>
                </a:solidFill>
                <a:latin typeface="Times New Roman"/>
                <a:cs typeface="Times New Roman"/>
              </a:rPr>
              <a:t>	</a:t>
            </a:r>
            <a:r>
              <a:rPr sz="3200" b="1" spc="-25" dirty="0">
                <a:solidFill>
                  <a:srgbClr val="CC3300"/>
                </a:solidFill>
                <a:latin typeface="Comic Sans MS"/>
                <a:cs typeface="Comic Sans MS"/>
              </a:rPr>
              <a:t>VOLTAJE.</a:t>
            </a:r>
            <a:endParaRPr sz="3200">
              <a:latin typeface="Comic Sans MS"/>
              <a:cs typeface="Comic Sans MS"/>
            </a:endParaRPr>
          </a:p>
        </p:txBody>
      </p:sp>
      <p:sp>
        <p:nvSpPr>
          <p:cNvPr id="7" name="object 7"/>
          <p:cNvSpPr txBox="1"/>
          <p:nvPr/>
        </p:nvSpPr>
        <p:spPr>
          <a:xfrm>
            <a:off x="330200" y="1845305"/>
            <a:ext cx="3091815" cy="1600835"/>
          </a:xfrm>
          <a:prstGeom prst="rect">
            <a:avLst/>
          </a:prstGeom>
        </p:spPr>
        <p:txBody>
          <a:bodyPr vert="horz" wrap="square" lIns="0" tIns="0" rIns="0" bIns="0" rtlCol="0">
            <a:spAutoFit/>
          </a:bodyPr>
          <a:lstStyle/>
          <a:p>
            <a:pPr marL="12700" marR="6350">
              <a:lnSpc>
                <a:spcPct val="100000"/>
              </a:lnSpc>
              <a:tabLst>
                <a:tab pos="873760" algn="l"/>
                <a:tab pos="1699260" algn="l"/>
                <a:tab pos="2562860" algn="l"/>
              </a:tabLst>
            </a:pP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generadores</a:t>
            </a:r>
            <a:r>
              <a:rPr sz="2600" spc="-5" dirty="0">
                <a:latin typeface="Times New Roman"/>
                <a:cs typeface="Times New Roman"/>
              </a:rPr>
              <a:t> </a:t>
            </a:r>
            <a:r>
              <a:rPr sz="2600" spc="-5" dirty="0">
                <a:latin typeface="Comic Sans MS"/>
                <a:cs typeface="Comic Sans MS"/>
              </a:rPr>
              <a:t>continuament</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con</a:t>
            </a:r>
            <a:r>
              <a:rPr sz="2600" spc="-5" dirty="0">
                <a:latin typeface="Times New Roman"/>
                <a:cs typeface="Times New Roman"/>
              </a:rPr>
              <a:t> </a:t>
            </a:r>
            <a:r>
              <a:rPr sz="2600" spc="-5" dirty="0">
                <a:latin typeface="Comic Sans MS"/>
                <a:cs typeface="Comic Sans MS"/>
              </a:rPr>
              <a:t>mientra</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entrega</a:t>
            </a:r>
            <a:r>
              <a:rPr sz="2600" spc="-5" dirty="0">
                <a:latin typeface="Times New Roman"/>
                <a:cs typeface="Times New Roman"/>
              </a:rPr>
              <a:t> </a:t>
            </a:r>
            <a:r>
              <a:rPr sz="2600" spc="-5" dirty="0">
                <a:latin typeface="Comic Sans MS"/>
                <a:cs typeface="Comic Sans MS"/>
              </a:rPr>
              <a:t>nominal.</a:t>
            </a:r>
            <a:endParaRPr sz="2600">
              <a:latin typeface="Comic Sans MS"/>
              <a:cs typeface="Comic Sans MS"/>
            </a:endParaRPr>
          </a:p>
        </p:txBody>
      </p:sp>
      <p:sp>
        <p:nvSpPr>
          <p:cNvPr id="8" name="object 8"/>
          <p:cNvSpPr txBox="1"/>
          <p:nvPr/>
        </p:nvSpPr>
        <p:spPr>
          <a:xfrm>
            <a:off x="3439974" y="1845305"/>
            <a:ext cx="1651000" cy="808355"/>
          </a:xfrm>
          <a:prstGeom prst="rect">
            <a:avLst/>
          </a:prstGeom>
        </p:spPr>
        <p:txBody>
          <a:bodyPr vert="horz" wrap="square" lIns="0" tIns="0" rIns="0" bIns="0" rtlCol="0">
            <a:spAutoFit/>
          </a:bodyPr>
          <a:lstStyle/>
          <a:p>
            <a:pPr marL="12700">
              <a:lnSpc>
                <a:spcPts val="3120"/>
              </a:lnSpc>
            </a:pPr>
            <a:r>
              <a:rPr sz="2600" spc="-5" dirty="0">
                <a:latin typeface="Comic Sans MS"/>
                <a:cs typeface="Comic Sans MS"/>
              </a:rPr>
              <a:t>estan</a:t>
            </a:r>
            <a:endParaRPr sz="2600">
              <a:latin typeface="Comic Sans MS"/>
              <a:cs typeface="Comic Sans MS"/>
            </a:endParaRPr>
          </a:p>
          <a:p>
            <a:pPr marL="294005">
              <a:lnSpc>
                <a:spcPct val="100000"/>
              </a:lnSpc>
              <a:tabLst>
                <a:tab pos="963930" algn="l"/>
              </a:tabLst>
            </a:pP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95%</a:t>
            </a:r>
            <a:endParaRPr sz="2600">
              <a:latin typeface="Comic Sans MS"/>
              <a:cs typeface="Comic Sans MS"/>
            </a:endParaRPr>
          </a:p>
        </p:txBody>
      </p:sp>
      <p:sp>
        <p:nvSpPr>
          <p:cNvPr id="9" name="object 9"/>
          <p:cNvSpPr txBox="1"/>
          <p:nvPr/>
        </p:nvSpPr>
        <p:spPr>
          <a:xfrm>
            <a:off x="4623325" y="1845305"/>
            <a:ext cx="1520825" cy="412115"/>
          </a:xfrm>
          <a:prstGeom prst="rect">
            <a:avLst/>
          </a:prstGeom>
        </p:spPr>
        <p:txBody>
          <a:bodyPr vert="horz" wrap="square" lIns="0" tIns="0" rIns="0" bIns="0" rtlCol="0">
            <a:spAutoFit/>
          </a:bodyPr>
          <a:lstStyle/>
          <a:p>
            <a:pPr marL="12700">
              <a:lnSpc>
                <a:spcPct val="100000"/>
              </a:lnSpc>
            </a:pPr>
            <a:r>
              <a:rPr sz="2600" spc="-10" dirty="0">
                <a:latin typeface="Comic Sans MS"/>
                <a:cs typeface="Comic Sans MS"/>
              </a:rPr>
              <a:t>d</a:t>
            </a:r>
            <a:r>
              <a:rPr sz="2600" spc="-5" dirty="0">
                <a:latin typeface="Comic Sans MS"/>
                <a:cs typeface="Comic Sans MS"/>
              </a:rPr>
              <a:t>iseñados</a:t>
            </a:r>
            <a:endParaRPr sz="2600">
              <a:latin typeface="Comic Sans MS"/>
              <a:cs typeface="Comic Sans MS"/>
            </a:endParaRPr>
          </a:p>
        </p:txBody>
      </p:sp>
      <p:sp>
        <p:nvSpPr>
          <p:cNvPr id="10" name="object 10"/>
          <p:cNvSpPr txBox="1"/>
          <p:nvPr/>
        </p:nvSpPr>
        <p:spPr>
          <a:xfrm>
            <a:off x="5391063" y="1845305"/>
            <a:ext cx="1879600" cy="808355"/>
          </a:xfrm>
          <a:prstGeom prst="rect">
            <a:avLst/>
          </a:prstGeom>
        </p:spPr>
        <p:txBody>
          <a:bodyPr vert="horz" wrap="square" lIns="0" tIns="0" rIns="0" bIns="0" rtlCol="0">
            <a:spAutoFit/>
          </a:bodyPr>
          <a:lstStyle/>
          <a:p>
            <a:pPr marL="12700" marR="6350" indent="1072515">
              <a:lnSpc>
                <a:spcPct val="100000"/>
              </a:lnSpc>
              <a:tabLst>
                <a:tab pos="803275" algn="l"/>
              </a:tabLst>
            </a:pPr>
            <a:r>
              <a:rPr sz="2600" spc="-5" dirty="0">
                <a:latin typeface="Comic Sans MS"/>
                <a:cs typeface="Comic Sans MS"/>
              </a:rPr>
              <a:t>para</a:t>
            </a:r>
            <a:r>
              <a:rPr sz="2600" spc="-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10" dirty="0">
                <a:latin typeface="Comic Sans MS"/>
                <a:cs typeface="Comic Sans MS"/>
              </a:rPr>
              <a:t>v</a:t>
            </a:r>
            <a:r>
              <a:rPr sz="2600" spc="-5" dirty="0">
                <a:latin typeface="Comic Sans MS"/>
                <a:cs typeface="Comic Sans MS"/>
              </a:rPr>
              <a:t>oltaje</a:t>
            </a:r>
            <a:endParaRPr sz="2600">
              <a:latin typeface="Comic Sans MS"/>
              <a:cs typeface="Comic Sans MS"/>
            </a:endParaRPr>
          </a:p>
        </p:txBody>
      </p:sp>
      <p:sp>
        <p:nvSpPr>
          <p:cNvPr id="11" name="object 11"/>
          <p:cNvSpPr txBox="1"/>
          <p:nvPr/>
        </p:nvSpPr>
        <p:spPr>
          <a:xfrm>
            <a:off x="7481613" y="1845305"/>
            <a:ext cx="1332230" cy="808355"/>
          </a:xfrm>
          <a:prstGeom prst="rect">
            <a:avLst/>
          </a:prstGeom>
        </p:spPr>
        <p:txBody>
          <a:bodyPr vert="horz" wrap="square" lIns="0" tIns="0" rIns="0" bIns="0" rtlCol="0">
            <a:spAutoFit/>
          </a:bodyPr>
          <a:lstStyle/>
          <a:p>
            <a:pPr marL="99695" marR="6350" indent="-87630">
              <a:lnSpc>
                <a:spcPct val="100000"/>
              </a:lnSpc>
            </a:pPr>
            <a:r>
              <a:rPr sz="2600" spc="-5" dirty="0">
                <a:latin typeface="Comic Sans MS"/>
                <a:cs typeface="Comic Sans MS"/>
              </a:rPr>
              <a:t>trabajar</a:t>
            </a:r>
            <a:r>
              <a:rPr sz="2600" spc="-5" dirty="0">
                <a:latin typeface="Times New Roman"/>
                <a:cs typeface="Times New Roman"/>
              </a:rPr>
              <a:t> </a:t>
            </a:r>
            <a:r>
              <a:rPr sz="2600" spc="-5" dirty="0">
                <a:latin typeface="Comic Sans MS"/>
                <a:cs typeface="Comic Sans MS"/>
              </a:rPr>
              <a:t>nominal,</a:t>
            </a:r>
            <a:endParaRPr sz="2600">
              <a:latin typeface="Comic Sans MS"/>
              <a:cs typeface="Comic Sans MS"/>
            </a:endParaRPr>
          </a:p>
        </p:txBody>
      </p:sp>
      <p:sp>
        <p:nvSpPr>
          <p:cNvPr id="12" name="object 12"/>
          <p:cNvSpPr txBox="1"/>
          <p:nvPr/>
        </p:nvSpPr>
        <p:spPr>
          <a:xfrm>
            <a:off x="3549938" y="2637513"/>
            <a:ext cx="1316355" cy="412115"/>
          </a:xfrm>
          <a:prstGeom prst="rect">
            <a:avLst/>
          </a:prstGeom>
        </p:spPr>
        <p:txBody>
          <a:bodyPr vert="horz" wrap="square" lIns="0" tIns="0" rIns="0" bIns="0" rtlCol="0">
            <a:spAutoFit/>
          </a:bodyPr>
          <a:lstStyle/>
          <a:p>
            <a:pPr marL="12700">
              <a:lnSpc>
                <a:spcPct val="100000"/>
              </a:lnSpc>
            </a:pPr>
            <a:r>
              <a:rPr sz="2600" spc="-10" dirty="0">
                <a:latin typeface="Comic Sans MS"/>
                <a:cs typeface="Comic Sans MS"/>
              </a:rPr>
              <a:t>p</a:t>
            </a:r>
            <a:r>
              <a:rPr sz="2600" spc="-5" dirty="0">
                <a:latin typeface="Comic Sans MS"/>
                <a:cs typeface="Comic Sans MS"/>
              </a:rPr>
              <a:t>otencia</a:t>
            </a:r>
            <a:endParaRPr sz="2600">
              <a:latin typeface="Comic Sans MS"/>
              <a:cs typeface="Comic Sans MS"/>
            </a:endParaRPr>
          </a:p>
        </p:txBody>
      </p:sp>
      <p:sp>
        <p:nvSpPr>
          <p:cNvPr id="13" name="object 13"/>
          <p:cNvSpPr txBox="1"/>
          <p:nvPr/>
        </p:nvSpPr>
        <p:spPr>
          <a:xfrm>
            <a:off x="5180048" y="2637513"/>
            <a:ext cx="1152525"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nominal</a:t>
            </a:r>
            <a:endParaRPr sz="2600">
              <a:latin typeface="Comic Sans MS"/>
              <a:cs typeface="Comic Sans MS"/>
            </a:endParaRPr>
          </a:p>
        </p:txBody>
      </p:sp>
      <p:sp>
        <p:nvSpPr>
          <p:cNvPr id="14" name="object 14"/>
          <p:cNvSpPr txBox="1"/>
          <p:nvPr/>
        </p:nvSpPr>
        <p:spPr>
          <a:xfrm>
            <a:off x="6647353" y="2637513"/>
            <a:ext cx="2167255" cy="412115"/>
          </a:xfrm>
          <a:prstGeom prst="rect">
            <a:avLst/>
          </a:prstGeom>
        </p:spPr>
        <p:txBody>
          <a:bodyPr vert="horz" wrap="square" lIns="0" tIns="0" rIns="0" bIns="0" rtlCol="0">
            <a:spAutoFit/>
          </a:bodyPr>
          <a:lstStyle/>
          <a:p>
            <a:pPr marL="12700">
              <a:lnSpc>
                <a:spcPct val="100000"/>
              </a:lnSpc>
              <a:tabLst>
                <a:tab pos="522605" algn="l"/>
              </a:tabLst>
            </a:pPr>
            <a:r>
              <a:rPr sz="2600" dirty="0">
                <a:latin typeface="Comic Sans MS"/>
                <a:cs typeface="Comic Sans MS"/>
              </a:rPr>
              <a:t>a</a:t>
            </a:r>
            <a:r>
              <a:rPr sz="2600" dirty="0">
                <a:latin typeface="Times New Roman"/>
                <a:cs typeface="Times New Roman"/>
              </a:rPr>
              <a:t>	</a:t>
            </a:r>
            <a:r>
              <a:rPr sz="2600" spc="-15" dirty="0">
                <a:latin typeface="Comic Sans MS"/>
                <a:cs typeface="Comic Sans MS"/>
              </a:rPr>
              <a:t>f</a:t>
            </a:r>
            <a:r>
              <a:rPr sz="2600" spc="-5" dirty="0">
                <a:latin typeface="Comic Sans MS"/>
                <a:cs typeface="Comic Sans MS"/>
              </a:rPr>
              <a:t>recuencia</a:t>
            </a:r>
            <a:endParaRPr sz="2600">
              <a:latin typeface="Comic Sans MS"/>
              <a:cs typeface="Comic Sans MS"/>
            </a:endParaRPr>
          </a:p>
        </p:txBody>
      </p:sp>
      <p:sp>
        <p:nvSpPr>
          <p:cNvPr id="15" name="object 15"/>
          <p:cNvSpPr txBox="1"/>
          <p:nvPr/>
        </p:nvSpPr>
        <p:spPr>
          <a:xfrm>
            <a:off x="330200" y="3667453"/>
            <a:ext cx="3914775" cy="412115"/>
          </a:xfrm>
          <a:prstGeom prst="rect">
            <a:avLst/>
          </a:prstGeom>
        </p:spPr>
        <p:txBody>
          <a:bodyPr vert="horz" wrap="square" lIns="0" tIns="0" rIns="0" bIns="0" rtlCol="0">
            <a:spAutoFit/>
          </a:bodyPr>
          <a:lstStyle/>
          <a:p>
            <a:pPr marL="12700">
              <a:lnSpc>
                <a:spcPct val="100000"/>
              </a:lnSpc>
              <a:tabLst>
                <a:tab pos="683895" algn="l"/>
                <a:tab pos="2501900" algn="l"/>
              </a:tabLst>
            </a:pP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dirty="0">
                <a:latin typeface="Comic Sans MS"/>
                <a:cs typeface="Comic Sans MS"/>
              </a:rPr>
              <a:t>o</a:t>
            </a:r>
            <a:r>
              <a:rPr sz="2600" spc="-5" dirty="0">
                <a:latin typeface="Comic Sans MS"/>
                <a:cs typeface="Comic Sans MS"/>
              </a:rPr>
              <a:t>perando</a:t>
            </a:r>
            <a:endParaRPr sz="2600">
              <a:latin typeface="Comic Sans MS"/>
              <a:cs typeface="Comic Sans MS"/>
            </a:endParaRPr>
          </a:p>
        </p:txBody>
      </p:sp>
      <p:sp>
        <p:nvSpPr>
          <p:cNvPr id="16" name="object 16"/>
          <p:cNvSpPr txBox="1"/>
          <p:nvPr/>
        </p:nvSpPr>
        <p:spPr>
          <a:xfrm>
            <a:off x="4473746" y="3667453"/>
            <a:ext cx="1859280" cy="412115"/>
          </a:xfrm>
          <a:prstGeom prst="rect">
            <a:avLst/>
          </a:prstGeom>
        </p:spPr>
        <p:txBody>
          <a:bodyPr vert="horz" wrap="square" lIns="0" tIns="0" rIns="0" bIns="0" rtlCol="0">
            <a:spAutoFit/>
          </a:bodyPr>
          <a:lstStyle/>
          <a:p>
            <a:pPr marL="12700">
              <a:lnSpc>
                <a:spcPct val="100000"/>
              </a:lnSpc>
              <a:tabLst>
                <a:tab pos="784225" algn="l"/>
              </a:tabLst>
            </a:pP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voltaje</a:t>
            </a:r>
            <a:endParaRPr sz="2600">
              <a:latin typeface="Comic Sans MS"/>
              <a:cs typeface="Comic Sans MS"/>
            </a:endParaRPr>
          </a:p>
        </p:txBody>
      </p:sp>
      <p:sp>
        <p:nvSpPr>
          <p:cNvPr id="17" name="object 17"/>
          <p:cNvSpPr txBox="1"/>
          <p:nvPr/>
        </p:nvSpPr>
        <p:spPr>
          <a:xfrm>
            <a:off x="6562711" y="3667453"/>
            <a:ext cx="2251710" cy="412115"/>
          </a:xfrm>
          <a:prstGeom prst="rect">
            <a:avLst/>
          </a:prstGeom>
        </p:spPr>
        <p:txBody>
          <a:bodyPr vert="horz" wrap="square" lIns="0" tIns="0" rIns="0" bIns="0" rtlCol="0">
            <a:spAutoFit/>
          </a:bodyPr>
          <a:lstStyle/>
          <a:p>
            <a:pPr marL="12700">
              <a:lnSpc>
                <a:spcPct val="100000"/>
              </a:lnSpc>
              <a:tabLst>
                <a:tab pos="622300" algn="l"/>
              </a:tabLst>
            </a:pPr>
            <a:r>
              <a:rPr sz="2600" dirty="0">
                <a:latin typeface="Comic Sans MS"/>
                <a:cs typeface="Comic Sans MS"/>
              </a:rPr>
              <a:t>en</a:t>
            </a:r>
            <a:r>
              <a:rPr sz="2600" dirty="0">
                <a:latin typeface="Times New Roman"/>
                <a:cs typeface="Times New Roman"/>
              </a:rPr>
              <a:t>	</a:t>
            </a:r>
            <a:r>
              <a:rPr sz="2600" spc="-5" dirty="0">
                <a:latin typeface="Comic Sans MS"/>
                <a:cs typeface="Comic Sans MS"/>
              </a:rPr>
              <a:t>terminales</a:t>
            </a:r>
            <a:endParaRPr sz="2600">
              <a:latin typeface="Comic Sans MS"/>
              <a:cs typeface="Comic Sans MS"/>
            </a:endParaRPr>
          </a:p>
        </p:txBody>
      </p:sp>
      <p:sp>
        <p:nvSpPr>
          <p:cNvPr id="18" name="object 18"/>
          <p:cNvSpPr txBox="1"/>
          <p:nvPr/>
        </p:nvSpPr>
        <p:spPr>
          <a:xfrm>
            <a:off x="330200" y="4063551"/>
            <a:ext cx="8486140" cy="1997075"/>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meno</a:t>
            </a:r>
            <a:r>
              <a:rPr sz="2600" dirty="0">
                <a:latin typeface="Comic Sans MS"/>
                <a:cs typeface="Comic Sans MS"/>
              </a:rPr>
              <a:t>r</a:t>
            </a:r>
            <a:r>
              <a:rPr sz="2600" dirty="0">
                <a:latin typeface="Times New Roman"/>
                <a:cs typeface="Times New Roman"/>
              </a:rPr>
              <a:t> </a:t>
            </a:r>
            <a:r>
              <a:rPr sz="2600" spc="-85" dirty="0">
                <a:latin typeface="Times New Roman"/>
                <a:cs typeface="Times New Roman"/>
              </a:rPr>
              <a:t> </a:t>
            </a:r>
            <a:r>
              <a:rPr sz="2600" spc="-15" dirty="0">
                <a:latin typeface="Comic Sans MS"/>
                <a:cs typeface="Comic Sans MS"/>
              </a:rPr>
              <a:t>q</a:t>
            </a:r>
            <a:r>
              <a:rPr sz="2600" spc="-5" dirty="0">
                <a:latin typeface="Comic Sans MS"/>
                <a:cs typeface="Comic Sans MS"/>
              </a:rPr>
              <a:t>u</a:t>
            </a:r>
            <a:r>
              <a:rPr sz="2600" dirty="0">
                <a:latin typeface="Comic Sans MS"/>
                <a:cs typeface="Comic Sans MS"/>
              </a:rPr>
              <a:t>e</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70" dirty="0">
                <a:latin typeface="Times New Roman"/>
                <a:cs typeface="Times New Roman"/>
              </a:rPr>
              <a:t> </a:t>
            </a:r>
            <a:r>
              <a:rPr sz="2600" spc="-5" dirty="0">
                <a:latin typeface="Comic Sans MS"/>
                <a:cs typeface="Comic Sans MS"/>
              </a:rPr>
              <a:t>95%</a:t>
            </a:r>
            <a:r>
              <a:rPr sz="2600" dirty="0">
                <a:latin typeface="Comic Sans MS"/>
                <a:cs typeface="Comic Sans MS"/>
              </a:rPr>
              <a:t>,</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pued</a:t>
            </a:r>
            <a:r>
              <a:rPr sz="2600" dirty="0">
                <a:latin typeface="Comic Sans MS"/>
                <a:cs typeface="Comic Sans MS"/>
              </a:rPr>
              <a:t>e</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causa</a:t>
            </a:r>
            <a:r>
              <a:rPr sz="2600" dirty="0">
                <a:latin typeface="Comic Sans MS"/>
                <a:cs typeface="Comic Sans MS"/>
              </a:rPr>
              <a:t>r</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efecto</a:t>
            </a:r>
            <a:r>
              <a:rPr sz="2600" dirty="0">
                <a:latin typeface="Comic Sans MS"/>
                <a:cs typeface="Comic Sans MS"/>
              </a:rPr>
              <a:t>s</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indeseables</a:t>
            </a:r>
            <a:r>
              <a:rPr sz="2600" spc="-5" dirty="0">
                <a:latin typeface="Times New Roman"/>
                <a:cs typeface="Times New Roman"/>
              </a:rPr>
              <a:t> </a:t>
            </a:r>
            <a:r>
              <a:rPr sz="2600" spc="-5" dirty="0">
                <a:latin typeface="Comic Sans MS"/>
                <a:cs typeface="Comic Sans MS"/>
              </a:rPr>
              <a:t>com</a:t>
            </a:r>
            <a:r>
              <a:rPr sz="2600" dirty="0">
                <a:latin typeface="Comic Sans MS"/>
                <a:cs typeface="Comic Sans MS"/>
              </a:rPr>
              <a:t>o</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reducio</a:t>
            </a:r>
            <a:r>
              <a:rPr sz="2600" dirty="0">
                <a:latin typeface="Comic Sans MS"/>
                <a:cs typeface="Comic Sans MS"/>
              </a:rPr>
              <a:t>n</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85" dirty="0">
                <a:latin typeface="Times New Roman"/>
                <a:cs typeface="Times New Roman"/>
              </a:rPr>
              <a:t> </a:t>
            </a:r>
            <a:r>
              <a:rPr sz="2600" dirty="0">
                <a:latin typeface="Comic Sans MS"/>
                <a:cs typeface="Comic Sans MS"/>
              </a:rPr>
              <a:t>l</a:t>
            </a:r>
            <a:r>
              <a:rPr sz="2600" spc="-5" dirty="0">
                <a:latin typeface="Comic Sans MS"/>
                <a:cs typeface="Comic Sans MS"/>
              </a:rPr>
              <a:t>imit</a:t>
            </a:r>
            <a:r>
              <a:rPr sz="2600" dirty="0">
                <a:latin typeface="Comic Sans MS"/>
                <a:cs typeface="Comic Sans MS"/>
              </a:rPr>
              <a:t>e</a:t>
            </a:r>
            <a:r>
              <a:rPr sz="2600" dirty="0">
                <a:latin typeface="Times New Roman"/>
                <a:cs typeface="Times New Roman"/>
              </a:rPr>
              <a:t>  </a:t>
            </a:r>
            <a:r>
              <a:rPr sz="2600" spc="-28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estabilidad</a:t>
            </a:r>
            <a:r>
              <a:rPr sz="2600" dirty="0">
                <a:latin typeface="Comic Sans MS"/>
                <a:cs typeface="Comic Sans MS"/>
              </a:rPr>
              <a:t>,</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una</a:t>
            </a:r>
            <a:r>
              <a:rPr sz="2600" spc="-5" dirty="0">
                <a:latin typeface="Times New Roman"/>
                <a:cs typeface="Times New Roman"/>
              </a:rPr>
              <a:t> </a:t>
            </a:r>
            <a:r>
              <a:rPr sz="2600" spc="-5" dirty="0">
                <a:latin typeface="Comic Sans MS"/>
                <a:cs typeface="Comic Sans MS"/>
              </a:rPr>
              <a:t>importacio</a:t>
            </a:r>
            <a:r>
              <a:rPr sz="2600" dirty="0">
                <a:latin typeface="Comic Sans MS"/>
                <a:cs typeface="Comic Sans MS"/>
              </a:rPr>
              <a:t>n</a:t>
            </a:r>
            <a:r>
              <a:rPr sz="2600" dirty="0">
                <a:latin typeface="Times New Roman"/>
                <a:cs typeface="Times New Roman"/>
              </a:rPr>
              <a:t> </a:t>
            </a:r>
            <a:r>
              <a:rPr sz="2600" spc="-204" dirty="0">
                <a:latin typeface="Times New Roman"/>
                <a:cs typeface="Times New Roman"/>
              </a:rPr>
              <a:t> </a:t>
            </a:r>
            <a:r>
              <a:rPr sz="2600" spc="-15" dirty="0">
                <a:latin typeface="Comic Sans MS"/>
                <a:cs typeface="Comic Sans MS"/>
              </a:rPr>
              <a:t>e</a:t>
            </a:r>
            <a:r>
              <a:rPr sz="2600" spc="-5" dirty="0">
                <a:latin typeface="Comic Sans MS"/>
                <a:cs typeface="Comic Sans MS"/>
              </a:rPr>
              <a:t>xcesiv</a:t>
            </a:r>
            <a:r>
              <a:rPr sz="2600" dirty="0">
                <a:latin typeface="Comic Sans MS"/>
                <a:cs typeface="Comic Sans MS"/>
              </a:rPr>
              <a:t>a</a:t>
            </a:r>
            <a:r>
              <a:rPr sz="2600" dirty="0">
                <a:latin typeface="Times New Roman"/>
                <a:cs typeface="Times New Roman"/>
              </a:rPr>
              <a:t> </a:t>
            </a:r>
            <a:r>
              <a:rPr sz="2600" spc="-204"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15" dirty="0">
                <a:latin typeface="Times New Roman"/>
                <a:cs typeface="Times New Roman"/>
              </a:rPr>
              <a:t> </a:t>
            </a:r>
            <a:r>
              <a:rPr sz="2600" dirty="0">
                <a:latin typeface="Comic Sans MS"/>
                <a:cs typeface="Comic Sans MS"/>
              </a:rPr>
              <a:t>p</a:t>
            </a:r>
            <a:r>
              <a:rPr sz="2600" spc="-5" dirty="0">
                <a:latin typeface="Comic Sans MS"/>
                <a:cs typeface="Comic Sans MS"/>
              </a:rPr>
              <a:t>otenci</a:t>
            </a:r>
            <a:r>
              <a:rPr sz="2600" dirty="0">
                <a:latin typeface="Comic Sans MS"/>
                <a:cs typeface="Comic Sans MS"/>
              </a:rPr>
              <a:t>a</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reactiv</a:t>
            </a:r>
            <a:r>
              <a:rPr sz="2600" dirty="0">
                <a:latin typeface="Comic Sans MS"/>
                <a:cs typeface="Comic Sans MS"/>
              </a:rPr>
              <a:t>a</a:t>
            </a:r>
            <a:r>
              <a:rPr sz="2600" dirty="0">
                <a:latin typeface="Times New Roman"/>
                <a:cs typeface="Times New Roman"/>
              </a:rPr>
              <a:t> </a:t>
            </a:r>
            <a:r>
              <a:rPr sz="2600" spc="-20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20" dirty="0">
                <a:latin typeface="Times New Roman"/>
                <a:cs typeface="Times New Roman"/>
              </a:rPr>
              <a:t> </a:t>
            </a:r>
            <a:r>
              <a:rPr sz="2600" spc="-10"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re</a:t>
            </a:r>
            <a:r>
              <a:rPr sz="2600" dirty="0">
                <a:latin typeface="Comic Sans MS"/>
                <a:cs typeface="Comic Sans MS"/>
              </a:rPr>
              <a:t>d</a:t>
            </a:r>
            <a:r>
              <a:rPr sz="2600" dirty="0">
                <a:latin typeface="Times New Roman"/>
                <a:cs typeface="Times New Roman"/>
              </a:rPr>
              <a:t> </a:t>
            </a:r>
            <a:r>
              <a:rPr sz="2600" spc="-21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cua</a:t>
            </a:r>
            <a:r>
              <a:rPr sz="2600" dirty="0">
                <a:latin typeface="Comic Sans MS"/>
                <a:cs typeface="Comic Sans MS"/>
              </a:rPr>
              <a:t>l</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est</a:t>
            </a:r>
            <a:r>
              <a:rPr sz="2600" dirty="0">
                <a:latin typeface="Comic Sans MS"/>
                <a:cs typeface="Comic Sans MS"/>
              </a:rPr>
              <a:t>a</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conectado</a:t>
            </a:r>
            <a:r>
              <a:rPr sz="2600" dirty="0">
                <a:latin typeface="Comic Sans MS"/>
                <a:cs typeface="Comic Sans MS"/>
              </a:rPr>
              <a:t>,</a:t>
            </a:r>
            <a:r>
              <a:rPr sz="2600" dirty="0">
                <a:latin typeface="Times New Roman"/>
                <a:cs typeface="Times New Roman"/>
              </a:rPr>
              <a:t> </a:t>
            </a:r>
            <a:r>
              <a:rPr sz="2600" spc="13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mal</a:t>
            </a:r>
            <a:r>
              <a:rPr sz="2600" dirty="0">
                <a:latin typeface="Comic Sans MS"/>
                <a:cs typeface="Comic Sans MS"/>
              </a:rPr>
              <a:t>a</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operacio</a:t>
            </a:r>
            <a:r>
              <a:rPr sz="2600" dirty="0">
                <a:latin typeface="Comic Sans MS"/>
                <a:cs typeface="Comic Sans MS"/>
              </a:rPr>
              <a:t>n</a:t>
            </a:r>
            <a:r>
              <a:rPr sz="2600" dirty="0">
                <a:latin typeface="Times New Roman"/>
                <a:cs typeface="Times New Roman"/>
              </a:rPr>
              <a:t> </a:t>
            </a:r>
            <a:r>
              <a:rPr sz="2600" spc="14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45" dirty="0">
                <a:latin typeface="Times New Roman"/>
                <a:cs typeface="Times New Roman"/>
              </a:rPr>
              <a:t> </a:t>
            </a:r>
            <a:r>
              <a:rPr sz="2600" spc="-10" dirty="0">
                <a:latin typeface="Comic Sans MS"/>
                <a:cs typeface="Comic Sans MS"/>
              </a:rPr>
              <a:t>l</a:t>
            </a:r>
            <a:r>
              <a:rPr sz="2600" spc="-5" dirty="0">
                <a:latin typeface="Comic Sans MS"/>
                <a:cs typeface="Comic Sans MS"/>
              </a:rPr>
              <a:t>os</a:t>
            </a:r>
            <a:r>
              <a:rPr sz="2600" spc="-5" dirty="0">
                <a:latin typeface="Times New Roman"/>
                <a:cs typeface="Times New Roman"/>
              </a:rPr>
              <a:t> </a:t>
            </a:r>
            <a:r>
              <a:rPr sz="2600" spc="-5" dirty="0">
                <a:latin typeface="Comic Sans MS"/>
                <a:cs typeface="Comic Sans MS"/>
              </a:rPr>
              <a:t>equipo</a:t>
            </a:r>
            <a:r>
              <a:rPr sz="2600" dirty="0">
                <a:latin typeface="Comic Sans MS"/>
                <a:cs typeface="Comic Sans MS"/>
              </a:rPr>
              <a:t>s</a:t>
            </a:r>
            <a:r>
              <a:rPr sz="2600" spc="100"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5" dirty="0">
                <a:latin typeface="Comic Sans MS"/>
                <a:cs typeface="Comic Sans MS"/>
              </a:rPr>
              <a:t>dispositivo</a:t>
            </a:r>
            <a:r>
              <a:rPr sz="2600" dirty="0">
                <a:latin typeface="Comic Sans MS"/>
                <a:cs typeface="Comic Sans MS"/>
              </a:rPr>
              <a:t>s</a:t>
            </a:r>
            <a:r>
              <a:rPr sz="2600" spc="125" dirty="0">
                <a:latin typeface="Times New Roman"/>
                <a:cs typeface="Times New Roman"/>
              </a:rPr>
              <a:t> </a:t>
            </a:r>
            <a:r>
              <a:rPr sz="2600" spc="-5" dirty="0">
                <a:latin typeface="Comic Sans MS"/>
                <a:cs typeface="Comic Sans MS"/>
              </a:rPr>
              <a:t>sensible</a:t>
            </a:r>
            <a:r>
              <a:rPr sz="2600" dirty="0">
                <a:latin typeface="Comic Sans MS"/>
                <a:cs typeface="Comic Sans MS"/>
              </a:rPr>
              <a:t>s</a:t>
            </a:r>
            <a:r>
              <a:rPr sz="2600" spc="90" dirty="0">
                <a:latin typeface="Times New Roman"/>
                <a:cs typeface="Times New Roman"/>
              </a:rPr>
              <a:t> </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voltaje.</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819150"/>
            <a:ext cx="8642350" cy="5626735"/>
          </a:xfrm>
          <a:custGeom>
            <a:avLst/>
            <a:gdLst/>
            <a:ahLst/>
            <a:cxnLst/>
            <a:rect l="l" t="t" r="r" b="b"/>
            <a:pathLst>
              <a:path w="8642350" h="5626735">
                <a:moveTo>
                  <a:pt x="0" y="5626607"/>
                </a:moveTo>
                <a:lnTo>
                  <a:pt x="8641841" y="5626607"/>
                </a:lnTo>
                <a:lnTo>
                  <a:pt x="8641841" y="0"/>
                </a:lnTo>
                <a:lnTo>
                  <a:pt x="0" y="0"/>
                </a:lnTo>
                <a:lnTo>
                  <a:pt x="0" y="5626607"/>
                </a:lnTo>
                <a:close/>
              </a:path>
            </a:pathLst>
          </a:custGeom>
          <a:solidFill>
            <a:srgbClr val="FFCC00"/>
          </a:solidFill>
        </p:spPr>
        <p:txBody>
          <a:bodyPr wrap="square" lIns="0" tIns="0" rIns="0" bIns="0" rtlCol="0">
            <a:spAutoFit/>
          </a:bodyPr>
          <a:lstStyle/>
          <a:p>
            <a:endParaRPr/>
          </a:p>
        </p:txBody>
      </p:sp>
      <p:sp>
        <p:nvSpPr>
          <p:cNvPr id="6" name="object 6"/>
          <p:cNvSpPr/>
          <p:nvPr/>
        </p:nvSpPr>
        <p:spPr>
          <a:xfrm>
            <a:off x="222503" y="790956"/>
            <a:ext cx="8700135" cy="5683250"/>
          </a:xfrm>
          <a:custGeom>
            <a:avLst/>
            <a:gdLst/>
            <a:ahLst/>
            <a:cxnLst/>
            <a:rect l="l" t="t" r="r" b="b"/>
            <a:pathLst>
              <a:path w="8700135" h="5683250">
                <a:moveTo>
                  <a:pt x="8699753" y="0"/>
                </a:moveTo>
                <a:lnTo>
                  <a:pt x="0" y="0"/>
                </a:lnTo>
                <a:lnTo>
                  <a:pt x="0" y="5682995"/>
                </a:lnTo>
                <a:lnTo>
                  <a:pt x="8699753" y="5682995"/>
                </a:lnTo>
                <a:lnTo>
                  <a:pt x="8699753" y="5654801"/>
                </a:lnTo>
                <a:lnTo>
                  <a:pt x="57149" y="5654801"/>
                </a:lnTo>
                <a:lnTo>
                  <a:pt x="28955" y="5625845"/>
                </a:lnTo>
                <a:lnTo>
                  <a:pt x="57149" y="5625845"/>
                </a:lnTo>
                <a:lnTo>
                  <a:pt x="57149" y="57149"/>
                </a:lnTo>
                <a:lnTo>
                  <a:pt x="28955" y="57149"/>
                </a:lnTo>
                <a:lnTo>
                  <a:pt x="57149" y="28193"/>
                </a:lnTo>
                <a:lnTo>
                  <a:pt x="8699753" y="28193"/>
                </a:lnTo>
                <a:lnTo>
                  <a:pt x="8699753" y="0"/>
                </a:lnTo>
                <a:close/>
              </a:path>
              <a:path w="8700135" h="5683250">
                <a:moveTo>
                  <a:pt x="57149" y="5625845"/>
                </a:moveTo>
                <a:lnTo>
                  <a:pt x="28955" y="5625845"/>
                </a:lnTo>
                <a:lnTo>
                  <a:pt x="57149" y="5654801"/>
                </a:lnTo>
                <a:lnTo>
                  <a:pt x="57149" y="5625845"/>
                </a:lnTo>
                <a:close/>
              </a:path>
              <a:path w="8700135" h="5683250">
                <a:moveTo>
                  <a:pt x="8642603" y="5625845"/>
                </a:moveTo>
                <a:lnTo>
                  <a:pt x="57149" y="5625845"/>
                </a:lnTo>
                <a:lnTo>
                  <a:pt x="57149" y="5654801"/>
                </a:lnTo>
                <a:lnTo>
                  <a:pt x="8642603" y="5654801"/>
                </a:lnTo>
                <a:lnTo>
                  <a:pt x="8642603" y="5625845"/>
                </a:lnTo>
                <a:close/>
              </a:path>
              <a:path w="8700135" h="5683250">
                <a:moveTo>
                  <a:pt x="8642603" y="28193"/>
                </a:moveTo>
                <a:lnTo>
                  <a:pt x="8642603" y="5654801"/>
                </a:lnTo>
                <a:lnTo>
                  <a:pt x="8670797" y="5625845"/>
                </a:lnTo>
                <a:lnTo>
                  <a:pt x="8699753" y="5625845"/>
                </a:lnTo>
                <a:lnTo>
                  <a:pt x="8699753" y="57149"/>
                </a:lnTo>
                <a:lnTo>
                  <a:pt x="8670797" y="57149"/>
                </a:lnTo>
                <a:lnTo>
                  <a:pt x="8642603" y="28193"/>
                </a:lnTo>
                <a:close/>
              </a:path>
              <a:path w="8700135" h="5683250">
                <a:moveTo>
                  <a:pt x="8699753" y="5625845"/>
                </a:moveTo>
                <a:lnTo>
                  <a:pt x="8670797" y="5625845"/>
                </a:lnTo>
                <a:lnTo>
                  <a:pt x="8642603" y="5654801"/>
                </a:lnTo>
                <a:lnTo>
                  <a:pt x="8699753" y="5654801"/>
                </a:lnTo>
                <a:lnTo>
                  <a:pt x="8699753" y="5625845"/>
                </a:lnTo>
                <a:close/>
              </a:path>
              <a:path w="8700135" h="5683250">
                <a:moveTo>
                  <a:pt x="57149" y="28193"/>
                </a:moveTo>
                <a:lnTo>
                  <a:pt x="28955" y="57149"/>
                </a:lnTo>
                <a:lnTo>
                  <a:pt x="57149" y="57149"/>
                </a:lnTo>
                <a:lnTo>
                  <a:pt x="57149" y="28193"/>
                </a:lnTo>
                <a:close/>
              </a:path>
              <a:path w="8700135" h="5683250">
                <a:moveTo>
                  <a:pt x="8642603" y="28193"/>
                </a:moveTo>
                <a:lnTo>
                  <a:pt x="57149" y="28193"/>
                </a:lnTo>
                <a:lnTo>
                  <a:pt x="57149" y="57149"/>
                </a:lnTo>
                <a:lnTo>
                  <a:pt x="8642603" y="57149"/>
                </a:lnTo>
                <a:lnTo>
                  <a:pt x="8642603" y="28193"/>
                </a:lnTo>
                <a:close/>
              </a:path>
              <a:path w="8700135" h="5683250">
                <a:moveTo>
                  <a:pt x="8699753" y="28193"/>
                </a:moveTo>
                <a:lnTo>
                  <a:pt x="8642603" y="28193"/>
                </a:lnTo>
                <a:lnTo>
                  <a:pt x="8670797" y="57149"/>
                </a:lnTo>
                <a:lnTo>
                  <a:pt x="8699753" y="57149"/>
                </a:lnTo>
                <a:lnTo>
                  <a:pt x="8699753" y="28193"/>
                </a:lnTo>
                <a:close/>
              </a:path>
            </a:pathLst>
          </a:custGeom>
          <a:solidFill>
            <a:srgbClr val="FF0000"/>
          </a:solidFill>
        </p:spPr>
        <p:txBody>
          <a:bodyPr wrap="square" lIns="0" tIns="0" rIns="0" bIns="0" rtlCol="0">
            <a:spAutoFit/>
          </a:bodyPr>
          <a:lstStyle/>
          <a:p>
            <a:endParaRPr/>
          </a:p>
        </p:txBody>
      </p:sp>
      <p:sp>
        <p:nvSpPr>
          <p:cNvPr id="7" name="object 7"/>
          <p:cNvSpPr txBox="1"/>
          <p:nvPr/>
        </p:nvSpPr>
        <p:spPr>
          <a:xfrm>
            <a:off x="330200" y="848609"/>
            <a:ext cx="8403590" cy="5483860"/>
          </a:xfrm>
          <a:prstGeom prst="rect">
            <a:avLst/>
          </a:prstGeom>
        </p:spPr>
        <p:txBody>
          <a:bodyPr vert="horz" wrap="square" lIns="0" tIns="0" rIns="0" bIns="0" rtlCol="0">
            <a:spAutoFit/>
          </a:bodyPr>
          <a:lstStyle/>
          <a:p>
            <a:pPr marL="12700">
              <a:lnSpc>
                <a:spcPct val="100000"/>
              </a:lnSpc>
              <a:tabLst>
                <a:tab pos="2038350" algn="l"/>
                <a:tab pos="4237355" algn="l"/>
                <a:tab pos="4563110" algn="l"/>
                <a:tab pos="6961505" algn="l"/>
              </a:tabLst>
            </a:pPr>
            <a:r>
              <a:rPr sz="2600" b="1" spc="-15" dirty="0">
                <a:latin typeface="Comic Sans MS"/>
                <a:cs typeface="Comic Sans MS"/>
              </a:rPr>
              <a:t>Relevadores</a:t>
            </a:r>
            <a:r>
              <a:rPr sz="2600" b="1" spc="-15" dirty="0">
                <a:latin typeface="Times New Roman"/>
                <a:cs typeface="Times New Roman"/>
              </a:rPr>
              <a:t>	</a:t>
            </a:r>
            <a:r>
              <a:rPr sz="2600" b="1" spc="-15" dirty="0">
                <a:latin typeface="Comic Sans MS"/>
                <a:cs typeface="Comic Sans MS"/>
              </a:rPr>
              <a:t>I</a:t>
            </a:r>
            <a:r>
              <a:rPr sz="2600" b="1" spc="-20" dirty="0">
                <a:latin typeface="Comic Sans MS"/>
                <a:cs typeface="Comic Sans MS"/>
              </a:rPr>
              <a:t>nstantaneo</a:t>
            </a:r>
            <a:r>
              <a:rPr sz="2600" b="1" spc="-15" dirty="0">
                <a:latin typeface="Comic Sans MS"/>
                <a:cs typeface="Comic Sans MS"/>
              </a:rPr>
              <a:t>s</a:t>
            </a:r>
            <a:r>
              <a:rPr sz="2600" b="1" dirty="0">
                <a:latin typeface="Times New Roman"/>
                <a:cs typeface="Times New Roman"/>
              </a:rPr>
              <a:t>	</a:t>
            </a:r>
            <a:r>
              <a:rPr sz="2600" b="1" spc="-15" dirty="0">
                <a:latin typeface="Comic Sans MS"/>
                <a:cs typeface="Comic Sans MS"/>
              </a:rPr>
              <a:t>y</a:t>
            </a:r>
            <a:r>
              <a:rPr sz="2600" b="1" dirty="0">
                <a:latin typeface="Times New Roman"/>
                <a:cs typeface="Times New Roman"/>
              </a:rPr>
              <a:t>	</a:t>
            </a:r>
            <a:r>
              <a:rPr sz="2600" b="1" spc="-15" dirty="0">
                <a:latin typeface="Comic Sans MS"/>
                <a:cs typeface="Comic Sans MS"/>
              </a:rPr>
              <a:t>Caracteristica</a:t>
            </a:r>
            <a:r>
              <a:rPr sz="2600" b="1" dirty="0">
                <a:latin typeface="Times New Roman"/>
                <a:cs typeface="Times New Roman"/>
              </a:rPr>
              <a:t>	</a:t>
            </a:r>
            <a:r>
              <a:rPr sz="2600" b="1" spc="-15" dirty="0">
                <a:latin typeface="Comic Sans MS"/>
                <a:cs typeface="Comic Sans MS"/>
              </a:rPr>
              <a:t>T.I.</a:t>
            </a:r>
            <a:endParaRPr sz="2600">
              <a:latin typeface="Comic Sans MS"/>
              <a:cs typeface="Comic Sans MS"/>
            </a:endParaRPr>
          </a:p>
          <a:p>
            <a:pPr marL="12700">
              <a:lnSpc>
                <a:spcPct val="100000"/>
              </a:lnSpc>
              <a:spcBef>
                <a:spcPts val="1870"/>
              </a:spcBef>
            </a:pPr>
            <a:r>
              <a:rPr sz="2600" spc="-5" dirty="0">
                <a:latin typeface="Comic Sans MS"/>
                <a:cs typeface="Comic Sans MS"/>
              </a:rPr>
              <a:t>P</a:t>
            </a:r>
            <a:r>
              <a:rPr sz="2600" dirty="0">
                <a:latin typeface="Comic Sans MS"/>
                <a:cs typeface="Comic Sans MS"/>
              </a:rPr>
              <a:t>U</a:t>
            </a:r>
            <a:r>
              <a:rPr sz="2600" spc="110" dirty="0">
                <a:latin typeface="Times New Roman"/>
                <a:cs typeface="Times New Roman"/>
              </a:rPr>
              <a:t> </a:t>
            </a:r>
            <a:r>
              <a:rPr sz="2600" dirty="0">
                <a:latin typeface="Comic Sans MS"/>
                <a:cs typeface="Comic Sans MS"/>
              </a:rPr>
              <a:t>:</a:t>
            </a:r>
            <a:r>
              <a:rPr sz="2600" spc="120" dirty="0">
                <a:latin typeface="Times New Roman"/>
                <a:cs typeface="Times New Roman"/>
              </a:rPr>
              <a:t> </a:t>
            </a:r>
            <a:r>
              <a:rPr sz="2600" spc="-10" dirty="0">
                <a:latin typeface="Comic Sans MS"/>
                <a:cs typeface="Comic Sans MS"/>
              </a:rPr>
              <a:t>90%Vn;</a:t>
            </a:r>
            <a:endParaRPr sz="2600">
              <a:latin typeface="Comic Sans MS"/>
              <a:cs typeface="Comic Sans MS"/>
            </a:endParaRPr>
          </a:p>
          <a:p>
            <a:pPr marL="12700" marR="1830070">
              <a:lnSpc>
                <a:spcPct val="160000"/>
              </a:lnSpc>
            </a:pPr>
            <a:r>
              <a:rPr sz="2600" spc="-5" dirty="0">
                <a:latin typeface="Comic Sans MS"/>
                <a:cs typeface="Comic Sans MS"/>
              </a:rPr>
              <a:t>Tiemp</a:t>
            </a:r>
            <a:r>
              <a:rPr sz="2600" dirty="0">
                <a:latin typeface="Comic Sans MS"/>
                <a:cs typeface="Comic Sans MS"/>
              </a:rPr>
              <a:t>o</a:t>
            </a:r>
            <a:r>
              <a:rPr sz="2600" spc="114" dirty="0">
                <a:latin typeface="Times New Roman"/>
                <a:cs typeface="Times New Roman"/>
              </a:rPr>
              <a:t> </a:t>
            </a:r>
            <a:r>
              <a:rPr sz="2600" dirty="0">
                <a:latin typeface="Comic Sans MS"/>
                <a:cs typeface="Comic Sans MS"/>
              </a:rPr>
              <a:t>=</a:t>
            </a:r>
            <a:r>
              <a:rPr sz="2600" spc="114" dirty="0">
                <a:latin typeface="Times New Roman"/>
                <a:cs typeface="Times New Roman"/>
              </a:rPr>
              <a:t> </a:t>
            </a:r>
            <a:r>
              <a:rPr sz="2600" spc="-10" dirty="0">
                <a:latin typeface="Comic Sans MS"/>
                <a:cs typeface="Comic Sans MS"/>
              </a:rPr>
              <a:t>9</a:t>
            </a:r>
            <a:r>
              <a:rPr sz="2600" spc="-5" dirty="0">
                <a:latin typeface="Comic Sans MS"/>
                <a:cs typeface="Comic Sans MS"/>
              </a:rPr>
              <a:t>.</a:t>
            </a:r>
            <a:r>
              <a:rPr sz="2600" dirty="0">
                <a:latin typeface="Comic Sans MS"/>
                <a:cs typeface="Comic Sans MS"/>
              </a:rPr>
              <a:t>0</a:t>
            </a:r>
            <a:r>
              <a:rPr sz="2600" spc="125" dirty="0">
                <a:latin typeface="Times New Roman"/>
                <a:cs typeface="Times New Roman"/>
              </a:rPr>
              <a:t> </a:t>
            </a:r>
            <a:r>
              <a:rPr sz="2600" spc="-5" dirty="0">
                <a:latin typeface="Comic Sans MS"/>
                <a:cs typeface="Comic Sans MS"/>
              </a:rPr>
              <a:t>seg</a:t>
            </a:r>
            <a:r>
              <a:rPr sz="2600" dirty="0">
                <a:latin typeface="Comic Sans MS"/>
                <a:cs typeface="Comic Sans MS"/>
              </a:rPr>
              <a:t>.</a:t>
            </a:r>
            <a:r>
              <a:rPr sz="2600" spc="114"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spc="114" dirty="0">
                <a:latin typeface="Times New Roman"/>
                <a:cs typeface="Times New Roman"/>
              </a:rPr>
              <a:t> </a:t>
            </a:r>
            <a:r>
              <a:rPr sz="2600" spc="-5" dirty="0">
                <a:latin typeface="Comic Sans MS"/>
                <a:cs typeface="Comic Sans MS"/>
              </a:rPr>
              <a:t>90</a:t>
            </a:r>
            <a:r>
              <a:rPr sz="2600" dirty="0">
                <a:latin typeface="Comic Sans MS"/>
                <a:cs typeface="Comic Sans MS"/>
              </a:rPr>
              <a:t>%</a:t>
            </a:r>
            <a:r>
              <a:rPr sz="2600" spc="13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Ajust</a:t>
            </a:r>
            <a:r>
              <a:rPr sz="2600" dirty="0">
                <a:latin typeface="Comic Sans MS"/>
                <a:cs typeface="Comic Sans MS"/>
              </a:rPr>
              <a:t>e</a:t>
            </a:r>
            <a:r>
              <a:rPr sz="2600" spc="1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PU.</a:t>
            </a:r>
            <a:r>
              <a:rPr sz="2600" spc="-5" dirty="0">
                <a:latin typeface="Times New Roman"/>
                <a:cs typeface="Times New Roman"/>
              </a:rPr>
              <a:t> </a:t>
            </a:r>
            <a:r>
              <a:rPr sz="2600" spc="-5" dirty="0">
                <a:latin typeface="Comic Sans MS"/>
                <a:cs typeface="Comic Sans MS"/>
              </a:rPr>
              <a:t>Instantane</a:t>
            </a:r>
            <a:r>
              <a:rPr sz="2600" dirty="0">
                <a:latin typeface="Comic Sans MS"/>
                <a:cs typeface="Comic Sans MS"/>
              </a:rPr>
              <a:t>o</a:t>
            </a:r>
            <a:r>
              <a:rPr sz="2600" spc="110" dirty="0">
                <a:latin typeface="Times New Roman"/>
                <a:cs typeface="Times New Roman"/>
              </a:rPr>
              <a:t> </a:t>
            </a:r>
            <a:r>
              <a:rPr sz="2600" dirty="0">
                <a:latin typeface="Comic Sans MS"/>
                <a:cs typeface="Comic Sans MS"/>
              </a:rPr>
              <a:t>:</a:t>
            </a:r>
            <a:r>
              <a:rPr sz="2600" spc="120" dirty="0">
                <a:latin typeface="Times New Roman"/>
                <a:cs typeface="Times New Roman"/>
              </a:rPr>
              <a:t> </a:t>
            </a:r>
            <a:r>
              <a:rPr sz="2600" spc="-5" dirty="0">
                <a:latin typeface="Comic Sans MS"/>
                <a:cs typeface="Comic Sans MS"/>
              </a:rPr>
              <a:t>80</a:t>
            </a:r>
            <a:r>
              <a:rPr sz="2600" dirty="0">
                <a:latin typeface="Comic Sans MS"/>
                <a:cs typeface="Comic Sans MS"/>
              </a:rPr>
              <a:t>%</a:t>
            </a:r>
            <a:r>
              <a:rPr sz="2600" spc="135" dirty="0">
                <a:latin typeface="Times New Roman"/>
                <a:cs typeface="Times New Roman"/>
              </a:rPr>
              <a:t> </a:t>
            </a:r>
            <a:r>
              <a:rPr sz="2600" spc="-5" dirty="0">
                <a:latin typeface="Comic Sans MS"/>
                <a:cs typeface="Comic Sans MS"/>
              </a:rPr>
              <a:t>Vn.</a:t>
            </a:r>
            <a:endParaRPr sz="2600">
              <a:latin typeface="Comic Sans MS"/>
              <a:cs typeface="Comic Sans MS"/>
            </a:endParaRPr>
          </a:p>
          <a:p>
            <a:pPr marL="12700">
              <a:lnSpc>
                <a:spcPct val="100000"/>
              </a:lnSpc>
              <a:spcBef>
                <a:spcPts val="1875"/>
              </a:spcBef>
              <a:tabLst>
                <a:tab pos="2037714" algn="l"/>
                <a:tab pos="2696210" algn="l"/>
                <a:tab pos="5093970" algn="l"/>
                <a:tab pos="5991860" algn="l"/>
                <a:tab pos="6316980" algn="l"/>
                <a:tab pos="6661150" algn="l"/>
              </a:tabLst>
            </a:pPr>
            <a:r>
              <a:rPr sz="2600" b="1" spc="-20" dirty="0">
                <a:latin typeface="Comic Sans MS"/>
                <a:cs typeface="Comic Sans MS"/>
              </a:rPr>
              <a:t>Relevadore</a:t>
            </a:r>
            <a:r>
              <a:rPr sz="2600" b="1" spc="-15" dirty="0">
                <a:latin typeface="Comic Sans MS"/>
                <a:cs typeface="Comic Sans MS"/>
              </a:rPr>
              <a:t>s</a:t>
            </a:r>
            <a:r>
              <a:rPr sz="2600" b="1" dirty="0">
                <a:latin typeface="Times New Roman"/>
                <a:cs typeface="Times New Roman"/>
              </a:rPr>
              <a:t>	</a:t>
            </a:r>
            <a:r>
              <a:rPr sz="2600" b="1" spc="-20" dirty="0">
                <a:latin typeface="Comic Sans MS"/>
                <a:cs typeface="Comic Sans MS"/>
              </a:rPr>
              <a:t>c</a:t>
            </a:r>
            <a:r>
              <a:rPr sz="2600" b="1" spc="-15" dirty="0">
                <a:latin typeface="Comic Sans MS"/>
                <a:cs typeface="Comic Sans MS"/>
              </a:rPr>
              <a:t>on</a:t>
            </a:r>
            <a:r>
              <a:rPr sz="2600" b="1" dirty="0">
                <a:latin typeface="Times New Roman"/>
                <a:cs typeface="Times New Roman"/>
              </a:rPr>
              <a:t>	</a:t>
            </a:r>
            <a:r>
              <a:rPr sz="2600" b="1" spc="-15" dirty="0">
                <a:latin typeface="Comic Sans MS"/>
                <a:cs typeface="Comic Sans MS"/>
              </a:rPr>
              <a:t>Caracteristica</a:t>
            </a:r>
            <a:r>
              <a:rPr sz="2600" b="1" dirty="0">
                <a:latin typeface="Times New Roman"/>
                <a:cs typeface="Times New Roman"/>
              </a:rPr>
              <a:t>	</a:t>
            </a:r>
            <a:r>
              <a:rPr sz="2600" b="1" spc="-15" dirty="0">
                <a:latin typeface="Comic Sans MS"/>
                <a:cs typeface="Comic Sans MS"/>
              </a:rPr>
              <a:t>T.D.</a:t>
            </a:r>
            <a:r>
              <a:rPr sz="2600" b="1" dirty="0">
                <a:latin typeface="Times New Roman"/>
                <a:cs typeface="Times New Roman"/>
              </a:rPr>
              <a:t>	</a:t>
            </a:r>
            <a:r>
              <a:rPr sz="2600" b="1" spc="-15" dirty="0">
                <a:latin typeface="Comic Sans MS"/>
                <a:cs typeface="Comic Sans MS"/>
              </a:rPr>
              <a:t>y</a:t>
            </a:r>
            <a:r>
              <a:rPr sz="2600" b="1" dirty="0">
                <a:latin typeface="Times New Roman"/>
                <a:cs typeface="Times New Roman"/>
              </a:rPr>
              <a:t>	</a:t>
            </a:r>
            <a:r>
              <a:rPr sz="2600" b="1" spc="-20" dirty="0">
                <a:latin typeface="Comic Sans MS"/>
                <a:cs typeface="Comic Sans MS"/>
              </a:rPr>
              <a:t>2</a:t>
            </a:r>
            <a:r>
              <a:rPr sz="2600" b="1" dirty="0">
                <a:latin typeface="Times New Roman"/>
                <a:cs typeface="Times New Roman"/>
              </a:rPr>
              <a:t>	</a:t>
            </a:r>
            <a:r>
              <a:rPr sz="2600" b="1" spc="-15" dirty="0">
                <a:latin typeface="Comic Sans MS"/>
                <a:cs typeface="Comic Sans MS"/>
              </a:rPr>
              <a:t>Elementos:</a:t>
            </a:r>
            <a:endParaRPr sz="2600">
              <a:latin typeface="Comic Sans MS"/>
              <a:cs typeface="Comic Sans MS"/>
            </a:endParaRPr>
          </a:p>
          <a:p>
            <a:pPr marL="12700" marR="4127500">
              <a:lnSpc>
                <a:spcPct val="160000"/>
              </a:lnSpc>
            </a:pPr>
            <a:r>
              <a:rPr sz="2600" spc="-5" dirty="0">
                <a:latin typeface="Comic Sans MS"/>
                <a:cs typeface="Comic Sans MS"/>
              </a:rPr>
              <a:t>Alarm</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P</a:t>
            </a:r>
            <a:r>
              <a:rPr sz="2600" dirty="0">
                <a:latin typeface="Comic Sans MS"/>
                <a:cs typeface="Comic Sans MS"/>
              </a:rPr>
              <a:t>U</a:t>
            </a:r>
            <a:r>
              <a:rPr sz="2600" spc="114" dirty="0">
                <a:latin typeface="Times New Roman"/>
                <a:cs typeface="Times New Roman"/>
              </a:rPr>
              <a:t> </a:t>
            </a:r>
            <a:r>
              <a:rPr sz="2600" dirty="0">
                <a:latin typeface="Comic Sans MS"/>
                <a:cs typeface="Comic Sans MS"/>
              </a:rPr>
              <a:t>:</a:t>
            </a:r>
            <a:r>
              <a:rPr sz="2600" spc="114" dirty="0">
                <a:latin typeface="Times New Roman"/>
                <a:cs typeface="Times New Roman"/>
              </a:rPr>
              <a:t> </a:t>
            </a:r>
            <a:r>
              <a:rPr sz="2600" spc="-5" dirty="0">
                <a:latin typeface="Comic Sans MS"/>
                <a:cs typeface="Comic Sans MS"/>
              </a:rPr>
              <a:t>90%Vn.</a:t>
            </a:r>
            <a:r>
              <a:rPr sz="2600" spc="-5" dirty="0">
                <a:latin typeface="Times New Roman"/>
                <a:cs typeface="Times New Roman"/>
              </a:rPr>
              <a:t> </a:t>
            </a:r>
            <a:r>
              <a:rPr sz="2600" spc="-5" dirty="0">
                <a:latin typeface="Comic Sans MS"/>
                <a:cs typeface="Comic Sans MS"/>
              </a:rPr>
              <a:t>Tiempo</a:t>
            </a:r>
            <a:r>
              <a:rPr sz="2600" dirty="0">
                <a:latin typeface="Comic Sans MS"/>
                <a:cs typeface="Comic Sans MS"/>
              </a:rPr>
              <a:t>:</a:t>
            </a:r>
            <a:r>
              <a:rPr sz="2600" spc="110" dirty="0">
                <a:latin typeface="Times New Roman"/>
                <a:cs typeface="Times New Roman"/>
              </a:rPr>
              <a:t> </a:t>
            </a:r>
            <a:r>
              <a:rPr sz="2600" spc="-5" dirty="0">
                <a:latin typeface="Comic Sans MS"/>
                <a:cs typeface="Comic Sans MS"/>
              </a:rPr>
              <a:t>10</a:t>
            </a:r>
            <a:r>
              <a:rPr sz="2600" dirty="0">
                <a:latin typeface="Comic Sans MS"/>
                <a:cs typeface="Comic Sans MS"/>
              </a:rPr>
              <a:t>&lt;</a:t>
            </a:r>
            <a:r>
              <a:rPr sz="2600" spc="125" dirty="0">
                <a:latin typeface="Times New Roman"/>
                <a:cs typeface="Times New Roman"/>
              </a:rPr>
              <a:t> </a:t>
            </a:r>
            <a:r>
              <a:rPr sz="2600" dirty="0">
                <a:latin typeface="Comic Sans MS"/>
                <a:cs typeface="Comic Sans MS"/>
              </a:rPr>
              <a:t>t</a:t>
            </a:r>
            <a:r>
              <a:rPr sz="2600" spc="125" dirty="0">
                <a:latin typeface="Times New Roman"/>
                <a:cs typeface="Times New Roman"/>
              </a:rPr>
              <a:t> </a:t>
            </a:r>
            <a:r>
              <a:rPr sz="2600" dirty="0">
                <a:latin typeface="Comic Sans MS"/>
                <a:cs typeface="Comic Sans MS"/>
              </a:rPr>
              <a:t>&lt;</a:t>
            </a:r>
            <a:r>
              <a:rPr sz="2600" spc="114" dirty="0">
                <a:latin typeface="Times New Roman"/>
                <a:cs typeface="Times New Roman"/>
              </a:rPr>
              <a:t> </a:t>
            </a:r>
            <a:r>
              <a:rPr sz="2600" spc="-5" dirty="0">
                <a:latin typeface="Comic Sans MS"/>
                <a:cs typeface="Comic Sans MS"/>
              </a:rPr>
              <a:t>1</a:t>
            </a:r>
            <a:r>
              <a:rPr sz="2600" dirty="0">
                <a:latin typeface="Comic Sans MS"/>
                <a:cs typeface="Comic Sans MS"/>
              </a:rPr>
              <a:t>5</a:t>
            </a:r>
            <a:r>
              <a:rPr sz="2600" spc="120" dirty="0">
                <a:latin typeface="Times New Roman"/>
                <a:cs typeface="Times New Roman"/>
              </a:rPr>
              <a:t> </a:t>
            </a:r>
            <a:r>
              <a:rPr sz="2600" spc="-5" dirty="0">
                <a:latin typeface="Comic Sans MS"/>
                <a:cs typeface="Comic Sans MS"/>
              </a:rPr>
              <a:t>Segundos</a:t>
            </a:r>
            <a:r>
              <a:rPr sz="2600" spc="-5" dirty="0">
                <a:latin typeface="Times New Roman"/>
                <a:cs typeface="Times New Roman"/>
              </a:rPr>
              <a:t> </a:t>
            </a:r>
            <a:r>
              <a:rPr sz="2600" spc="-5" dirty="0">
                <a:latin typeface="Comic Sans MS"/>
                <a:cs typeface="Comic Sans MS"/>
              </a:rPr>
              <a:t>Tri</a:t>
            </a:r>
            <a:r>
              <a:rPr sz="2600" dirty="0">
                <a:latin typeface="Comic Sans MS"/>
                <a:cs typeface="Comic Sans MS"/>
              </a:rPr>
              <a:t>p</a:t>
            </a:r>
            <a:r>
              <a:rPr sz="2600" spc="105" dirty="0">
                <a:latin typeface="Times New Roman"/>
                <a:cs typeface="Times New Roman"/>
              </a:rPr>
              <a:t> </a:t>
            </a:r>
            <a:r>
              <a:rPr sz="2600" spc="-5" dirty="0">
                <a:latin typeface="Comic Sans MS"/>
                <a:cs typeface="Comic Sans MS"/>
              </a:rPr>
              <a:t>P</a:t>
            </a:r>
            <a:r>
              <a:rPr sz="2600" dirty="0">
                <a:latin typeface="Comic Sans MS"/>
                <a:cs typeface="Comic Sans MS"/>
              </a:rPr>
              <a:t>U</a:t>
            </a:r>
            <a:r>
              <a:rPr sz="2600" spc="114" dirty="0">
                <a:latin typeface="Times New Roman"/>
                <a:cs typeface="Times New Roman"/>
              </a:rPr>
              <a:t> </a:t>
            </a:r>
            <a:r>
              <a:rPr sz="2600" dirty="0">
                <a:latin typeface="Comic Sans MS"/>
                <a:cs typeface="Comic Sans MS"/>
              </a:rPr>
              <a:t>:</a:t>
            </a:r>
            <a:r>
              <a:rPr sz="2600" spc="125" dirty="0">
                <a:latin typeface="Times New Roman"/>
                <a:cs typeface="Times New Roman"/>
              </a:rPr>
              <a:t> </a:t>
            </a:r>
            <a:r>
              <a:rPr sz="2600" spc="-10" dirty="0">
                <a:latin typeface="Comic Sans MS"/>
                <a:cs typeface="Comic Sans MS"/>
              </a:rPr>
              <a:t>80</a:t>
            </a:r>
            <a:r>
              <a:rPr sz="2600" dirty="0">
                <a:latin typeface="Comic Sans MS"/>
                <a:cs typeface="Comic Sans MS"/>
              </a:rPr>
              <a:t>%</a:t>
            </a:r>
            <a:r>
              <a:rPr sz="2600" spc="125" dirty="0">
                <a:latin typeface="Times New Roman"/>
                <a:cs typeface="Times New Roman"/>
              </a:rPr>
              <a:t> </a:t>
            </a:r>
            <a:r>
              <a:rPr sz="2600" spc="-5" dirty="0">
                <a:latin typeface="Comic Sans MS"/>
                <a:cs typeface="Comic Sans MS"/>
              </a:rPr>
              <a:t>Vn;</a:t>
            </a:r>
            <a:endParaRPr sz="2600">
              <a:latin typeface="Comic Sans MS"/>
              <a:cs typeface="Comic Sans MS"/>
            </a:endParaRPr>
          </a:p>
          <a:p>
            <a:pPr marL="12700">
              <a:lnSpc>
                <a:spcPct val="100000"/>
              </a:lnSpc>
              <a:spcBef>
                <a:spcPts val="1870"/>
              </a:spcBef>
            </a:pPr>
            <a:r>
              <a:rPr sz="2600" spc="-5" dirty="0">
                <a:latin typeface="Comic Sans MS"/>
                <a:cs typeface="Comic Sans MS"/>
              </a:rPr>
              <a:t>Tiempo</a:t>
            </a:r>
            <a:r>
              <a:rPr sz="2600" dirty="0">
                <a:latin typeface="Comic Sans MS"/>
                <a:cs typeface="Comic Sans MS"/>
              </a:rPr>
              <a:t>:</a:t>
            </a:r>
            <a:r>
              <a:rPr sz="2600" spc="110" dirty="0">
                <a:latin typeface="Times New Roman"/>
                <a:cs typeface="Times New Roman"/>
              </a:rPr>
              <a:t> </a:t>
            </a:r>
            <a:r>
              <a:rPr sz="2600" dirty="0">
                <a:latin typeface="Comic Sans MS"/>
                <a:cs typeface="Comic Sans MS"/>
              </a:rPr>
              <a:t>2</a:t>
            </a:r>
            <a:r>
              <a:rPr sz="2600" spc="120" dirty="0">
                <a:latin typeface="Times New Roman"/>
                <a:cs typeface="Times New Roman"/>
              </a:rPr>
              <a:t> </a:t>
            </a:r>
            <a:r>
              <a:rPr sz="2600" spc="-5" dirty="0">
                <a:latin typeface="Comic Sans MS"/>
                <a:cs typeface="Comic Sans MS"/>
              </a:rPr>
              <a:t>Segundos.</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6" name="object 6"/>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63167"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23" name="object 23"/>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4" name="object 24"/>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5" name="object 25"/>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6" name="object 26"/>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7" name="object 27"/>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8" name="object 28"/>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6" name="object 36"/>
          <p:cNvSpPr txBox="1"/>
          <p:nvPr/>
        </p:nvSpPr>
        <p:spPr>
          <a:xfrm>
            <a:off x="706628" y="3158740"/>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7" name="object 37"/>
          <p:cNvSpPr txBox="1"/>
          <p:nvPr/>
        </p:nvSpPr>
        <p:spPr>
          <a:xfrm>
            <a:off x="2799797" y="3158740"/>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8" name="object 38"/>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39" name="object 39"/>
          <p:cNvSpPr txBox="1"/>
          <p:nvPr/>
        </p:nvSpPr>
        <p:spPr>
          <a:xfrm>
            <a:off x="3719579" y="3390389"/>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0" name="object 40"/>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1" name="object 41"/>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6" name="object 46"/>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7" name="object 47"/>
          <p:cNvSpPr txBox="1"/>
          <p:nvPr/>
        </p:nvSpPr>
        <p:spPr>
          <a:xfrm>
            <a:off x="4652267" y="3158740"/>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8" name="object 48"/>
          <p:cNvSpPr txBox="1"/>
          <p:nvPr/>
        </p:nvSpPr>
        <p:spPr>
          <a:xfrm>
            <a:off x="7883980" y="3390282"/>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49" name="object 49"/>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50" name="object 50"/>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51" name="object 51"/>
          <p:cNvSpPr txBox="1"/>
          <p:nvPr/>
        </p:nvSpPr>
        <p:spPr>
          <a:xfrm>
            <a:off x="5568954" y="3158740"/>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2" name="object 52"/>
          <p:cNvSpPr/>
          <p:nvPr/>
        </p:nvSpPr>
        <p:spPr>
          <a:xfrm>
            <a:off x="1744217" y="4456176"/>
            <a:ext cx="521970" cy="518159"/>
          </a:xfrm>
          <a:custGeom>
            <a:avLst/>
            <a:gdLst/>
            <a:ahLst/>
            <a:cxnLst/>
            <a:rect l="l" t="t" r="r" b="b"/>
            <a:pathLst>
              <a:path w="521969" h="518160">
                <a:moveTo>
                  <a:pt x="287273" y="0"/>
                </a:moveTo>
                <a:lnTo>
                  <a:pt x="234695" y="0"/>
                </a:lnTo>
                <a:lnTo>
                  <a:pt x="179069" y="12953"/>
                </a:lnTo>
                <a:lnTo>
                  <a:pt x="129539" y="34289"/>
                </a:lnTo>
                <a:lnTo>
                  <a:pt x="86105" y="67817"/>
                </a:lnTo>
                <a:lnTo>
                  <a:pt x="49529" y="108203"/>
                </a:lnTo>
                <a:lnTo>
                  <a:pt x="21335" y="154685"/>
                </a:lnTo>
                <a:lnTo>
                  <a:pt x="6095" y="206501"/>
                </a:lnTo>
                <a:lnTo>
                  <a:pt x="0" y="259079"/>
                </a:lnTo>
                <a:lnTo>
                  <a:pt x="6095" y="314705"/>
                </a:lnTo>
                <a:lnTo>
                  <a:pt x="21335" y="367283"/>
                </a:lnTo>
                <a:lnTo>
                  <a:pt x="49529" y="413003"/>
                </a:lnTo>
                <a:lnTo>
                  <a:pt x="86105" y="453389"/>
                </a:lnTo>
                <a:lnTo>
                  <a:pt x="129539" y="484631"/>
                </a:lnTo>
                <a:lnTo>
                  <a:pt x="179069" y="509015"/>
                </a:lnTo>
                <a:lnTo>
                  <a:pt x="234695" y="518159"/>
                </a:lnTo>
                <a:lnTo>
                  <a:pt x="287273" y="518159"/>
                </a:lnTo>
                <a:lnTo>
                  <a:pt x="342899" y="509015"/>
                </a:lnTo>
                <a:lnTo>
                  <a:pt x="392429" y="484631"/>
                </a:lnTo>
                <a:lnTo>
                  <a:pt x="435101" y="453389"/>
                </a:lnTo>
                <a:lnTo>
                  <a:pt x="472439" y="413003"/>
                </a:lnTo>
                <a:lnTo>
                  <a:pt x="499871" y="367283"/>
                </a:lnTo>
                <a:lnTo>
                  <a:pt x="515873" y="314705"/>
                </a:lnTo>
                <a:lnTo>
                  <a:pt x="521969" y="259079"/>
                </a:lnTo>
                <a:lnTo>
                  <a:pt x="515873" y="206501"/>
                </a:lnTo>
                <a:lnTo>
                  <a:pt x="499871" y="154685"/>
                </a:lnTo>
                <a:lnTo>
                  <a:pt x="472439" y="108203"/>
                </a:lnTo>
                <a:lnTo>
                  <a:pt x="435101" y="67817"/>
                </a:lnTo>
                <a:lnTo>
                  <a:pt x="392429" y="34289"/>
                </a:lnTo>
                <a:lnTo>
                  <a:pt x="342899" y="12953"/>
                </a:lnTo>
                <a:lnTo>
                  <a:pt x="287273" y="0"/>
                </a:lnTo>
                <a:close/>
              </a:path>
            </a:pathLst>
          </a:custGeom>
          <a:solidFill>
            <a:srgbClr val="FFFF00"/>
          </a:solidFill>
        </p:spPr>
        <p:txBody>
          <a:bodyPr wrap="square" lIns="0" tIns="0" rIns="0" bIns="0" rtlCol="0">
            <a:spAutoFit/>
          </a:bodyPr>
          <a:lstStyle/>
          <a:p>
            <a:endParaRPr/>
          </a:p>
        </p:txBody>
      </p:sp>
      <p:sp>
        <p:nvSpPr>
          <p:cNvPr id="53" name="object 53"/>
          <p:cNvSpPr/>
          <p:nvPr/>
        </p:nvSpPr>
        <p:spPr>
          <a:xfrm>
            <a:off x="1744217" y="4456176"/>
            <a:ext cx="521970" cy="518159"/>
          </a:xfrm>
          <a:custGeom>
            <a:avLst/>
            <a:gdLst/>
            <a:ahLst/>
            <a:cxnLst/>
            <a:rect l="l" t="t" r="r" b="b"/>
            <a:pathLst>
              <a:path w="521969" h="518160">
                <a:moveTo>
                  <a:pt x="0" y="259079"/>
                </a:moveTo>
                <a:lnTo>
                  <a:pt x="6095" y="206501"/>
                </a:lnTo>
                <a:lnTo>
                  <a:pt x="21335" y="154685"/>
                </a:lnTo>
                <a:lnTo>
                  <a:pt x="49529" y="108203"/>
                </a:lnTo>
                <a:lnTo>
                  <a:pt x="86105" y="67817"/>
                </a:lnTo>
                <a:lnTo>
                  <a:pt x="129539" y="34289"/>
                </a:lnTo>
                <a:lnTo>
                  <a:pt x="179069" y="12953"/>
                </a:lnTo>
                <a:lnTo>
                  <a:pt x="234695" y="0"/>
                </a:lnTo>
                <a:lnTo>
                  <a:pt x="287273" y="0"/>
                </a:lnTo>
                <a:lnTo>
                  <a:pt x="342899" y="12953"/>
                </a:lnTo>
                <a:lnTo>
                  <a:pt x="392429" y="34289"/>
                </a:lnTo>
                <a:lnTo>
                  <a:pt x="435101" y="67817"/>
                </a:lnTo>
                <a:lnTo>
                  <a:pt x="472439" y="108203"/>
                </a:lnTo>
                <a:lnTo>
                  <a:pt x="499871" y="154685"/>
                </a:lnTo>
                <a:lnTo>
                  <a:pt x="515873" y="206501"/>
                </a:lnTo>
                <a:lnTo>
                  <a:pt x="521969" y="259079"/>
                </a:lnTo>
                <a:lnTo>
                  <a:pt x="515873" y="314705"/>
                </a:lnTo>
                <a:lnTo>
                  <a:pt x="499871" y="367283"/>
                </a:lnTo>
                <a:lnTo>
                  <a:pt x="472439" y="413003"/>
                </a:lnTo>
                <a:lnTo>
                  <a:pt x="435101" y="453389"/>
                </a:lnTo>
                <a:lnTo>
                  <a:pt x="392429" y="484631"/>
                </a:lnTo>
                <a:lnTo>
                  <a:pt x="342899" y="509015"/>
                </a:lnTo>
                <a:lnTo>
                  <a:pt x="287273" y="518159"/>
                </a:lnTo>
                <a:lnTo>
                  <a:pt x="234695" y="518159"/>
                </a:lnTo>
                <a:lnTo>
                  <a:pt x="179069" y="509015"/>
                </a:lnTo>
                <a:lnTo>
                  <a:pt x="129539" y="484631"/>
                </a:lnTo>
                <a:lnTo>
                  <a:pt x="86105" y="453389"/>
                </a:lnTo>
                <a:lnTo>
                  <a:pt x="49529" y="413003"/>
                </a:lnTo>
                <a:lnTo>
                  <a:pt x="21335" y="367283"/>
                </a:lnTo>
                <a:lnTo>
                  <a:pt x="6095" y="314705"/>
                </a:lnTo>
                <a:lnTo>
                  <a:pt x="0" y="259079"/>
                </a:lnTo>
                <a:close/>
              </a:path>
            </a:pathLst>
          </a:custGeom>
          <a:ln w="30835">
            <a:solidFill>
              <a:srgbClr val="000000"/>
            </a:solidFill>
          </a:ln>
        </p:spPr>
        <p:txBody>
          <a:bodyPr wrap="square" lIns="0" tIns="0" rIns="0" bIns="0" rtlCol="0">
            <a:spAutoFit/>
          </a:bodyPr>
          <a:lstStyle/>
          <a:p>
            <a:endParaRPr/>
          </a:p>
        </p:txBody>
      </p:sp>
      <p:sp>
        <p:nvSpPr>
          <p:cNvPr id="54" name="object 54"/>
          <p:cNvSpPr txBox="1"/>
          <p:nvPr/>
        </p:nvSpPr>
        <p:spPr>
          <a:xfrm>
            <a:off x="1864107" y="4595111"/>
            <a:ext cx="278765" cy="259715"/>
          </a:xfrm>
          <a:prstGeom prst="rect">
            <a:avLst/>
          </a:prstGeom>
        </p:spPr>
        <p:txBody>
          <a:bodyPr vert="horz" wrap="square" lIns="0" tIns="0" rIns="0" bIns="0" rtlCol="0">
            <a:spAutoFit/>
          </a:bodyPr>
          <a:lstStyle/>
          <a:p>
            <a:pPr marL="12700">
              <a:lnSpc>
                <a:spcPct val="100000"/>
              </a:lnSpc>
            </a:pPr>
            <a:r>
              <a:rPr sz="1600" spc="10" dirty="0">
                <a:latin typeface="Comic Sans MS"/>
                <a:cs typeface="Comic Sans MS"/>
              </a:rPr>
              <a:t>27</a:t>
            </a:r>
            <a:endParaRPr sz="1600">
              <a:latin typeface="Comic Sans MS"/>
              <a:cs typeface="Comic Sans MS"/>
            </a:endParaRPr>
          </a:p>
        </p:txBody>
      </p:sp>
      <p:sp>
        <p:nvSpPr>
          <p:cNvPr id="55" name="object 55"/>
          <p:cNvSpPr/>
          <p:nvPr/>
        </p:nvSpPr>
        <p:spPr>
          <a:xfrm>
            <a:off x="2266188" y="4456176"/>
            <a:ext cx="781050" cy="259079"/>
          </a:xfrm>
          <a:custGeom>
            <a:avLst/>
            <a:gdLst/>
            <a:ahLst/>
            <a:cxnLst/>
            <a:rect l="l" t="t" r="r" b="b"/>
            <a:pathLst>
              <a:path w="781050" h="259079">
                <a:moveTo>
                  <a:pt x="0" y="259079"/>
                </a:moveTo>
                <a:lnTo>
                  <a:pt x="781049" y="259079"/>
                </a:lnTo>
                <a:lnTo>
                  <a:pt x="781049" y="0"/>
                </a:lnTo>
              </a:path>
            </a:pathLst>
          </a:custGeom>
          <a:ln w="18503">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53568" y="1219200"/>
            <a:ext cx="8485631" cy="902208"/>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330200" y="1158743"/>
            <a:ext cx="8486140" cy="5231130"/>
          </a:xfrm>
          <a:prstGeom prst="rect">
            <a:avLst/>
          </a:prstGeom>
        </p:spPr>
        <p:txBody>
          <a:bodyPr vert="horz" wrap="square" lIns="0" tIns="0" rIns="0" bIns="0" rtlCol="0">
            <a:spAutoFit/>
          </a:bodyPr>
          <a:lstStyle/>
          <a:p>
            <a:pPr marL="12700" marR="10795" algn="just">
              <a:lnSpc>
                <a:spcPct val="100000"/>
              </a:lnSpc>
            </a:pPr>
            <a:r>
              <a:rPr sz="3200" b="1" spc="-30" dirty="0">
                <a:solidFill>
                  <a:srgbClr val="CC3300"/>
                </a:solidFill>
                <a:latin typeface="Comic Sans MS"/>
                <a:cs typeface="Comic Sans MS"/>
              </a:rPr>
              <a:t>27TN</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105" dirty="0">
                <a:solidFill>
                  <a:srgbClr val="CC3300"/>
                </a:solidFill>
                <a:latin typeface="Times New Roman"/>
                <a:cs typeface="Times New Roman"/>
              </a:rPr>
              <a:t> </a:t>
            </a:r>
            <a:r>
              <a:rPr sz="3200" b="1" spc="-30" dirty="0">
                <a:solidFill>
                  <a:srgbClr val="CC3300"/>
                </a:solidFill>
                <a:latin typeface="Comic Sans MS"/>
                <a:cs typeface="Comic Sans MS"/>
              </a:rPr>
              <a:t>BAJO</a:t>
            </a:r>
            <a:r>
              <a:rPr sz="3200" b="1" dirty="0">
                <a:solidFill>
                  <a:srgbClr val="CC3300"/>
                </a:solidFill>
                <a:latin typeface="Times New Roman"/>
                <a:cs typeface="Times New Roman"/>
              </a:rPr>
              <a:t>  </a:t>
            </a:r>
            <a:r>
              <a:rPr sz="3200" b="1" spc="-105" dirty="0">
                <a:solidFill>
                  <a:srgbClr val="CC3300"/>
                </a:solidFill>
                <a:latin typeface="Times New Roman"/>
                <a:cs typeface="Times New Roman"/>
              </a:rPr>
              <a:t> </a:t>
            </a:r>
            <a:r>
              <a:rPr sz="3200" b="1" spc="-25" dirty="0">
                <a:solidFill>
                  <a:srgbClr val="CC3300"/>
                </a:solidFill>
                <a:latin typeface="Comic Sans MS"/>
                <a:cs typeface="Comic Sans MS"/>
              </a:rPr>
              <a:t>VOLTAJE</a:t>
            </a:r>
            <a:r>
              <a:rPr sz="3200" b="1" dirty="0">
                <a:solidFill>
                  <a:srgbClr val="CC3300"/>
                </a:solidFill>
                <a:latin typeface="Times New Roman"/>
                <a:cs typeface="Times New Roman"/>
              </a:rPr>
              <a:t>  </a:t>
            </a:r>
            <a:r>
              <a:rPr sz="3200" b="1" spc="-100" dirty="0">
                <a:solidFill>
                  <a:srgbClr val="CC3300"/>
                </a:solidFill>
                <a:latin typeface="Times New Roman"/>
                <a:cs typeface="Times New Roman"/>
              </a:rPr>
              <a:t> </a:t>
            </a:r>
            <a:r>
              <a:rPr sz="3200" b="1" spc="-25" dirty="0">
                <a:solidFill>
                  <a:srgbClr val="CC3300"/>
                </a:solidFill>
                <a:latin typeface="Comic Sans MS"/>
                <a:cs typeface="Comic Sans MS"/>
              </a:rPr>
              <a:t>3</a:t>
            </a:r>
            <a:r>
              <a:rPr sz="3200" b="1" spc="-20" dirty="0">
                <a:solidFill>
                  <a:srgbClr val="CC3300"/>
                </a:solidFill>
                <a:latin typeface="Comic Sans MS"/>
                <a:cs typeface="Comic Sans MS"/>
              </a:rPr>
              <a:t>ª</a:t>
            </a:r>
            <a:r>
              <a:rPr sz="3200" b="1" dirty="0">
                <a:solidFill>
                  <a:srgbClr val="CC3300"/>
                </a:solidFill>
                <a:latin typeface="Times New Roman"/>
                <a:cs typeface="Times New Roman"/>
              </a:rPr>
              <a:t>  </a:t>
            </a:r>
            <a:r>
              <a:rPr sz="3200" b="1" spc="-110" dirty="0">
                <a:solidFill>
                  <a:srgbClr val="CC3300"/>
                </a:solidFill>
                <a:latin typeface="Times New Roman"/>
                <a:cs typeface="Times New Roman"/>
              </a:rPr>
              <a:t> </a:t>
            </a:r>
            <a:r>
              <a:rPr sz="3200" b="1" spc="-30" dirty="0">
                <a:solidFill>
                  <a:srgbClr val="CC3300"/>
                </a:solidFill>
                <a:latin typeface="Comic Sans MS"/>
                <a:cs typeface="Comic Sans MS"/>
              </a:rPr>
              <a:t>ARMONICO</a:t>
            </a:r>
            <a:r>
              <a:rPr sz="3200" b="1" spc="-15" dirty="0">
                <a:solidFill>
                  <a:srgbClr val="CC3300"/>
                </a:solidFill>
                <a:latin typeface="Times New Roman"/>
                <a:cs typeface="Times New Roman"/>
              </a:rPr>
              <a:t> </a:t>
            </a:r>
            <a:r>
              <a:rPr sz="3200" b="1" spc="-25" dirty="0">
                <a:solidFill>
                  <a:srgbClr val="CC3300"/>
                </a:solidFill>
                <a:latin typeface="Comic Sans MS"/>
                <a:cs typeface="Comic Sans MS"/>
              </a:rPr>
              <a:t>EN</a:t>
            </a:r>
            <a:r>
              <a:rPr sz="3200" b="1" dirty="0">
                <a:solidFill>
                  <a:srgbClr val="CC3300"/>
                </a:solidFill>
                <a:latin typeface="Times New Roman"/>
                <a:cs typeface="Times New Roman"/>
              </a:rPr>
              <a:t> </a:t>
            </a:r>
            <a:r>
              <a:rPr sz="3200" b="1" spc="-215" dirty="0">
                <a:solidFill>
                  <a:srgbClr val="CC3300"/>
                </a:solidFill>
                <a:latin typeface="Times New Roman"/>
                <a:cs typeface="Times New Roman"/>
              </a:rPr>
              <a:t> </a:t>
            </a:r>
            <a:r>
              <a:rPr sz="3200" b="1" spc="-20" dirty="0">
                <a:solidFill>
                  <a:srgbClr val="CC3300"/>
                </a:solidFill>
                <a:latin typeface="Comic Sans MS"/>
                <a:cs typeface="Comic Sans MS"/>
              </a:rPr>
              <a:t>EL</a:t>
            </a:r>
            <a:r>
              <a:rPr sz="3200" b="1" dirty="0">
                <a:solidFill>
                  <a:srgbClr val="CC3300"/>
                </a:solidFill>
                <a:latin typeface="Times New Roman"/>
                <a:cs typeface="Times New Roman"/>
              </a:rPr>
              <a:t> </a:t>
            </a:r>
            <a:r>
              <a:rPr sz="3200" b="1" spc="-215" dirty="0">
                <a:solidFill>
                  <a:srgbClr val="CC3300"/>
                </a:solidFill>
                <a:latin typeface="Times New Roman"/>
                <a:cs typeface="Times New Roman"/>
              </a:rPr>
              <a:t> </a:t>
            </a:r>
            <a:r>
              <a:rPr sz="3200" b="1" spc="-25" dirty="0">
                <a:solidFill>
                  <a:srgbClr val="CC3300"/>
                </a:solidFill>
                <a:latin typeface="Comic Sans MS"/>
                <a:cs typeface="Comic Sans MS"/>
              </a:rPr>
              <a:t>NEUTRO.</a:t>
            </a:r>
            <a:endParaRPr sz="3200">
              <a:latin typeface="Comic Sans MS"/>
              <a:cs typeface="Comic Sans MS"/>
            </a:endParaRPr>
          </a:p>
          <a:p>
            <a:pPr marL="12700" marR="6350" algn="just">
              <a:lnSpc>
                <a:spcPct val="100000"/>
              </a:lnSpc>
              <a:spcBef>
                <a:spcPts val="1565"/>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funcio</a:t>
            </a:r>
            <a:r>
              <a:rPr sz="2600" dirty="0">
                <a:latin typeface="Comic Sans MS"/>
                <a:cs typeface="Comic Sans MS"/>
              </a:rPr>
              <a:t>n</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27T</a:t>
            </a:r>
            <a:r>
              <a:rPr sz="2600" dirty="0">
                <a:latin typeface="Comic Sans MS"/>
                <a:cs typeface="Comic Sans MS"/>
              </a:rPr>
              <a:t>N</a:t>
            </a:r>
            <a:r>
              <a:rPr sz="2600" dirty="0">
                <a:latin typeface="Times New Roman"/>
                <a:cs typeface="Times New Roman"/>
              </a:rPr>
              <a:t> </a:t>
            </a:r>
            <a:r>
              <a:rPr sz="2600" spc="-185" dirty="0">
                <a:latin typeface="Times New Roman"/>
                <a:cs typeface="Times New Roman"/>
              </a:rPr>
              <a:t> </a:t>
            </a:r>
            <a:r>
              <a:rPr sz="2600" dirty="0">
                <a:latin typeface="Comic Sans MS"/>
                <a:cs typeface="Comic Sans MS"/>
              </a:rPr>
              <a:t>p</a:t>
            </a:r>
            <a:r>
              <a:rPr sz="2600" spc="-5" dirty="0">
                <a:latin typeface="Comic Sans MS"/>
                <a:cs typeface="Comic Sans MS"/>
              </a:rPr>
              <a:t>roporcion</a:t>
            </a:r>
            <a:r>
              <a:rPr sz="2600" dirty="0">
                <a:latin typeface="Comic Sans MS"/>
                <a:cs typeface="Comic Sans MS"/>
              </a:rPr>
              <a:t>a</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proteccio</a:t>
            </a:r>
            <a:r>
              <a:rPr sz="2600" dirty="0">
                <a:latin typeface="Comic Sans MS"/>
                <a:cs typeface="Comic Sans MS"/>
              </a:rPr>
              <a:t>n</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dirty="0">
                <a:latin typeface="Times New Roman"/>
                <a:cs typeface="Times New Roman"/>
              </a:rPr>
              <a:t> </a:t>
            </a:r>
            <a:r>
              <a:rPr sz="2600" spc="-19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spc="12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estato</a:t>
            </a:r>
            <a:r>
              <a:rPr sz="2600" dirty="0">
                <a:latin typeface="Comic Sans MS"/>
                <a:cs typeface="Comic Sans MS"/>
              </a:rPr>
              <a:t>r</a:t>
            </a:r>
            <a:r>
              <a:rPr sz="2600" spc="130" dirty="0">
                <a:latin typeface="Times New Roman"/>
                <a:cs typeface="Times New Roman"/>
              </a:rPr>
              <a:t> </a:t>
            </a:r>
            <a:r>
              <a:rPr sz="2600" spc="-5" dirty="0">
                <a:latin typeface="Comic Sans MS"/>
                <a:cs typeface="Comic Sans MS"/>
              </a:rPr>
              <a:t>cercana</a:t>
            </a:r>
            <a:r>
              <a:rPr sz="2600" dirty="0">
                <a:latin typeface="Comic Sans MS"/>
                <a:cs typeface="Comic Sans MS"/>
              </a:rPr>
              <a:t>s</a:t>
            </a:r>
            <a:r>
              <a:rPr sz="2600" spc="125" dirty="0">
                <a:latin typeface="Times New Roman"/>
                <a:cs typeface="Times New Roman"/>
              </a:rPr>
              <a:t> </a:t>
            </a:r>
            <a:r>
              <a:rPr sz="2600" dirty="0">
                <a:latin typeface="Comic Sans MS"/>
                <a:cs typeface="Comic Sans MS"/>
              </a:rPr>
              <a:t>al</a:t>
            </a:r>
            <a:r>
              <a:rPr sz="2600" spc="120" dirty="0">
                <a:latin typeface="Times New Roman"/>
                <a:cs typeface="Times New Roman"/>
              </a:rPr>
              <a:t> </a:t>
            </a:r>
            <a:r>
              <a:rPr sz="2600" spc="-5" dirty="0">
                <a:latin typeface="Comic Sans MS"/>
                <a:cs typeface="Comic Sans MS"/>
              </a:rPr>
              <a:t>neutro</a:t>
            </a:r>
            <a:r>
              <a:rPr sz="2600" dirty="0">
                <a:latin typeface="Comic Sans MS"/>
                <a:cs typeface="Comic Sans MS"/>
              </a:rPr>
              <a:t>,</a:t>
            </a:r>
            <a:r>
              <a:rPr sz="2600" spc="13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generadores</a:t>
            </a:r>
            <a:r>
              <a:rPr sz="2600" spc="-5"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spc="114" dirty="0">
                <a:latin typeface="Times New Roman"/>
                <a:cs typeface="Times New Roman"/>
              </a:rPr>
              <a:t> </a:t>
            </a:r>
            <a:r>
              <a:rPr sz="2600" dirty="0">
                <a:latin typeface="Comic Sans MS"/>
                <a:cs typeface="Comic Sans MS"/>
              </a:rPr>
              <a:t>p</a:t>
            </a:r>
            <a:r>
              <a:rPr sz="2600" spc="-5" dirty="0">
                <a:latin typeface="Comic Sans MS"/>
                <a:cs typeface="Comic Sans MS"/>
              </a:rPr>
              <a:t>uest</a:t>
            </a:r>
            <a:r>
              <a:rPr sz="2600" dirty="0">
                <a:latin typeface="Comic Sans MS"/>
                <a:cs typeface="Comic Sans MS"/>
              </a:rPr>
              <a:t>a</a:t>
            </a:r>
            <a:r>
              <a:rPr sz="2600" spc="114" dirty="0">
                <a:latin typeface="Times New Roman"/>
                <a:cs typeface="Times New Roman"/>
              </a:rPr>
              <a:t> </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alt</a:t>
            </a:r>
            <a:r>
              <a:rPr sz="2600" dirty="0">
                <a:latin typeface="Comic Sans MS"/>
                <a:cs typeface="Comic Sans MS"/>
              </a:rPr>
              <a:t>a</a:t>
            </a:r>
            <a:r>
              <a:rPr sz="2600" spc="100" dirty="0">
                <a:latin typeface="Times New Roman"/>
                <a:cs typeface="Times New Roman"/>
              </a:rPr>
              <a:t> </a:t>
            </a:r>
            <a:r>
              <a:rPr sz="2600" spc="-5" dirty="0">
                <a:latin typeface="Comic Sans MS"/>
                <a:cs typeface="Comic Sans MS"/>
              </a:rPr>
              <a:t>impedancia.</a:t>
            </a:r>
            <a:endParaRPr sz="2600">
              <a:latin typeface="Comic Sans MS"/>
              <a:cs typeface="Comic Sans MS"/>
            </a:endParaRPr>
          </a:p>
          <a:p>
            <a:pPr marL="12700" marR="8255" algn="just">
              <a:lnSpc>
                <a:spcPct val="100000"/>
              </a:lnSpc>
              <a:spcBef>
                <a:spcPts val="1870"/>
              </a:spcBef>
              <a:tabLst>
                <a:tab pos="1941830" algn="l"/>
              </a:tabLst>
            </a:pPr>
            <a:r>
              <a:rPr sz="2600" spc="-5" dirty="0">
                <a:latin typeface="Comic Sans MS"/>
                <a:cs typeface="Comic Sans MS"/>
              </a:rPr>
              <a:t>C</a:t>
            </a:r>
            <a:r>
              <a:rPr sz="2600" spc="-10" dirty="0">
                <a:latin typeface="Comic Sans MS"/>
                <a:cs typeface="Comic Sans MS"/>
              </a:rPr>
              <a:t>u</a:t>
            </a:r>
            <a:r>
              <a:rPr sz="2600" spc="-5" dirty="0">
                <a:latin typeface="Comic Sans MS"/>
                <a:cs typeface="Comic Sans MS"/>
              </a:rPr>
              <a:t>a</a:t>
            </a:r>
            <a:r>
              <a:rPr sz="2600" spc="-10" dirty="0">
                <a:latin typeface="Comic Sans MS"/>
                <a:cs typeface="Comic Sans MS"/>
              </a:rPr>
              <a:t>nd</a:t>
            </a:r>
            <a:r>
              <a:rPr sz="2600" dirty="0">
                <a:latin typeface="Comic Sans MS"/>
                <a:cs typeface="Comic Sans MS"/>
              </a:rPr>
              <a:t>o</a:t>
            </a:r>
            <a:r>
              <a:rPr sz="2600" dirty="0">
                <a:latin typeface="Times New Roman"/>
                <a:cs typeface="Times New Roman"/>
              </a:rPr>
              <a:t>  </a:t>
            </a:r>
            <a:r>
              <a:rPr sz="2600" spc="-320" dirty="0">
                <a:latin typeface="Times New Roman"/>
                <a:cs typeface="Times New Roman"/>
              </a:rPr>
              <a:t> </a:t>
            </a:r>
            <a:r>
              <a:rPr sz="2600" spc="-10"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us</a:t>
            </a:r>
            <a:r>
              <a:rPr sz="2600" dirty="0">
                <a:latin typeface="Comic Sans MS"/>
                <a:cs typeface="Comic Sans MS"/>
              </a:rPr>
              <a:t>a</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320" dirty="0">
                <a:latin typeface="Times New Roman"/>
                <a:cs typeface="Times New Roman"/>
              </a:rPr>
              <a:t> </a:t>
            </a:r>
            <a:r>
              <a:rPr sz="2600" spc="-10" dirty="0">
                <a:latin typeface="Comic Sans MS"/>
                <a:cs typeface="Comic Sans MS"/>
              </a:rPr>
              <a:t>c</a:t>
            </a:r>
            <a:r>
              <a:rPr sz="2600" spc="-5" dirty="0">
                <a:latin typeface="Comic Sans MS"/>
                <a:cs typeface="Comic Sans MS"/>
              </a:rPr>
              <a:t>onjunt</a:t>
            </a:r>
            <a:r>
              <a:rPr sz="2600" dirty="0">
                <a:latin typeface="Comic Sans MS"/>
                <a:cs typeface="Comic Sans MS"/>
              </a:rPr>
              <a:t>o</a:t>
            </a:r>
            <a:r>
              <a:rPr sz="2600" dirty="0">
                <a:latin typeface="Times New Roman"/>
                <a:cs typeface="Times New Roman"/>
              </a:rPr>
              <a:t>  </a:t>
            </a:r>
            <a:r>
              <a:rPr sz="2600" spc="-320" dirty="0">
                <a:latin typeface="Times New Roman"/>
                <a:cs typeface="Times New Roman"/>
              </a:rPr>
              <a:t> </a:t>
            </a:r>
            <a:r>
              <a:rPr sz="2600" spc="-10"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320"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fu</a:t>
            </a:r>
            <a:r>
              <a:rPr sz="2600" dirty="0">
                <a:latin typeface="Comic Sans MS"/>
                <a:cs typeface="Comic Sans MS"/>
              </a:rPr>
              <a:t>n</a:t>
            </a:r>
            <a:r>
              <a:rPr sz="2600" spc="-10" dirty="0">
                <a:latin typeface="Comic Sans MS"/>
                <a:cs typeface="Comic Sans MS"/>
              </a:rPr>
              <a:t>c</a:t>
            </a:r>
            <a:r>
              <a:rPr sz="2600" spc="-5" dirty="0">
                <a:latin typeface="Comic Sans MS"/>
                <a:cs typeface="Comic Sans MS"/>
              </a:rPr>
              <a:t>io</a:t>
            </a:r>
            <a:r>
              <a:rPr sz="2600" dirty="0">
                <a:latin typeface="Comic Sans MS"/>
                <a:cs typeface="Comic Sans MS"/>
              </a:rPr>
              <a:t>n</a:t>
            </a:r>
            <a:r>
              <a:rPr sz="2600" dirty="0">
                <a:latin typeface="Times New Roman"/>
                <a:cs typeface="Times New Roman"/>
              </a:rPr>
              <a:t>  </a:t>
            </a:r>
            <a:r>
              <a:rPr sz="2600" spc="-320" dirty="0">
                <a:latin typeface="Times New Roman"/>
                <a:cs typeface="Times New Roman"/>
              </a:rPr>
              <a:t> </a:t>
            </a:r>
            <a:r>
              <a:rPr sz="2600" spc="-10" dirty="0">
                <a:latin typeface="Comic Sans MS"/>
                <a:cs typeface="Comic Sans MS"/>
              </a:rPr>
              <a:t>5</a:t>
            </a:r>
            <a:r>
              <a:rPr sz="2600" dirty="0">
                <a:latin typeface="Comic Sans MS"/>
                <a:cs typeface="Comic Sans MS"/>
              </a:rPr>
              <a:t>9N,</a:t>
            </a:r>
            <a:r>
              <a:rPr sz="2600" dirty="0">
                <a:latin typeface="Times New Roman"/>
                <a:cs typeface="Times New Roman"/>
              </a:rPr>
              <a:t>  </a:t>
            </a:r>
            <a:r>
              <a:rPr sz="2600" spc="-320" dirty="0">
                <a:latin typeface="Times New Roman"/>
                <a:cs typeface="Times New Roman"/>
              </a:rPr>
              <a:t> </a:t>
            </a:r>
            <a:r>
              <a:rPr sz="2600" dirty="0">
                <a:latin typeface="Comic Sans MS"/>
                <a:cs typeface="Comic Sans MS"/>
              </a:rPr>
              <a:t>se</a:t>
            </a:r>
            <a:r>
              <a:rPr sz="2600" dirty="0">
                <a:latin typeface="Times New Roman"/>
                <a:cs typeface="Times New Roman"/>
              </a:rPr>
              <a:t> </a:t>
            </a:r>
            <a:r>
              <a:rPr sz="2600" spc="-5" dirty="0">
                <a:latin typeface="Comic Sans MS"/>
                <a:cs typeface="Comic Sans MS"/>
              </a:rPr>
              <a:t>proporcion</a:t>
            </a:r>
            <a:r>
              <a:rPr sz="2600" dirty="0">
                <a:latin typeface="Comic Sans MS"/>
                <a:cs typeface="Comic Sans MS"/>
              </a:rPr>
              <a:t>a</a:t>
            </a:r>
            <a:r>
              <a:rPr sz="2600" dirty="0">
                <a:latin typeface="Times New Roman"/>
                <a:cs typeface="Times New Roman"/>
              </a:rPr>
              <a:t>	</a:t>
            </a:r>
            <a:r>
              <a:rPr sz="2600" spc="-15" dirty="0">
                <a:latin typeface="Comic Sans MS"/>
                <a:cs typeface="Comic Sans MS"/>
              </a:rPr>
              <a:t>u</a:t>
            </a:r>
            <a:r>
              <a:rPr sz="2600" spc="-5" dirty="0">
                <a:latin typeface="Comic Sans MS"/>
                <a:cs typeface="Comic Sans MS"/>
              </a:rPr>
              <a:t>n</a:t>
            </a:r>
            <a:r>
              <a:rPr sz="2600" dirty="0">
                <a:latin typeface="Comic Sans MS"/>
                <a:cs typeface="Comic Sans MS"/>
              </a:rPr>
              <a:t>a</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proteccio</a:t>
            </a:r>
            <a:r>
              <a:rPr sz="2600" dirty="0">
                <a:latin typeface="Comic Sans MS"/>
                <a:cs typeface="Comic Sans MS"/>
              </a:rPr>
              <a:t>n</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100</a:t>
            </a:r>
            <a:r>
              <a:rPr sz="2600" dirty="0">
                <a:latin typeface="Comic Sans MS"/>
                <a:cs typeface="Comic Sans MS"/>
              </a:rPr>
              <a:t>%</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estato</a:t>
            </a:r>
            <a:r>
              <a:rPr sz="2600" dirty="0">
                <a:latin typeface="Comic Sans MS"/>
                <a:cs typeface="Comic Sans MS"/>
              </a:rPr>
              <a:t>r</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para</a:t>
            </a:r>
            <a:r>
              <a:rPr sz="2600" spc="-5"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spc="105" dirty="0">
                <a:latin typeface="Times New Roman"/>
                <a:cs typeface="Times New Roman"/>
              </a:rPr>
              <a:t> </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tierra.</a:t>
            </a:r>
            <a:endParaRPr sz="2600">
              <a:latin typeface="Comic Sans MS"/>
              <a:cs typeface="Comic Sans MS"/>
            </a:endParaRPr>
          </a:p>
          <a:p>
            <a:pPr marL="12700" marR="7620" algn="just">
              <a:lnSpc>
                <a:spcPct val="100000"/>
              </a:lnSpc>
              <a:spcBef>
                <a:spcPts val="1870"/>
              </a:spcBef>
            </a:pP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componente</a:t>
            </a:r>
            <a:r>
              <a:rPr sz="2600" dirty="0">
                <a:latin typeface="Comic Sans MS"/>
                <a:cs typeface="Comic Sans MS"/>
              </a:rPr>
              <a:t>s</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30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3</a:t>
            </a:r>
            <a:r>
              <a:rPr sz="2600" dirty="0">
                <a:latin typeface="Comic Sans MS"/>
                <a:cs typeface="Comic Sans MS"/>
              </a:rPr>
              <a:t>ª</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Armónic</a:t>
            </a:r>
            <a:r>
              <a:rPr sz="2600" dirty="0">
                <a:latin typeface="Comic Sans MS"/>
                <a:cs typeface="Comic Sans MS"/>
              </a:rPr>
              <a:t>a</a:t>
            </a:r>
            <a:r>
              <a:rPr sz="2600" dirty="0">
                <a:latin typeface="Times New Roman"/>
                <a:cs typeface="Times New Roman"/>
              </a:rPr>
              <a:t>  </a:t>
            </a:r>
            <a:r>
              <a:rPr sz="2600" spc="-295" dirty="0">
                <a:latin typeface="Times New Roman"/>
                <a:cs typeface="Times New Roman"/>
              </a:rPr>
              <a:t> </a:t>
            </a:r>
            <a:r>
              <a:rPr sz="2600" dirty="0">
                <a:latin typeface="Comic Sans MS"/>
                <a:cs typeface="Comic Sans MS"/>
              </a:rPr>
              <a:t>e</a:t>
            </a:r>
            <a:r>
              <a:rPr sz="2600" spc="-5" dirty="0">
                <a:latin typeface="Comic Sans MS"/>
                <a:cs typeface="Comic Sans MS"/>
              </a:rPr>
              <a:t>stán</a:t>
            </a:r>
            <a:r>
              <a:rPr sz="2600" spc="-5" dirty="0">
                <a:latin typeface="Times New Roman"/>
                <a:cs typeface="Times New Roman"/>
              </a:rPr>
              <a:t> </a:t>
            </a:r>
            <a:r>
              <a:rPr sz="2600" spc="-5" dirty="0">
                <a:latin typeface="Comic Sans MS"/>
                <a:cs typeface="Comic Sans MS"/>
              </a:rPr>
              <a:t>presente</a:t>
            </a:r>
            <a:r>
              <a:rPr sz="2600" dirty="0">
                <a:latin typeface="Comic Sans MS"/>
                <a:cs typeface="Comic Sans MS"/>
              </a:rPr>
              <a:t>s</a:t>
            </a:r>
            <a:r>
              <a:rPr sz="2600" spc="27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270" dirty="0">
                <a:latin typeface="Times New Roman"/>
                <a:cs typeface="Times New Roman"/>
              </a:rPr>
              <a:t> </a:t>
            </a:r>
            <a:r>
              <a:rPr sz="2600" dirty="0">
                <a:latin typeface="Comic Sans MS"/>
                <a:cs typeface="Comic Sans MS"/>
              </a:rPr>
              <a:t>l</a:t>
            </a:r>
            <a:r>
              <a:rPr sz="2600" spc="-5" dirty="0">
                <a:latin typeface="Comic Sans MS"/>
                <a:cs typeface="Comic Sans MS"/>
              </a:rPr>
              <a:t>a</a:t>
            </a:r>
            <a:r>
              <a:rPr sz="2600" dirty="0">
                <a:latin typeface="Comic Sans MS"/>
                <a:cs typeface="Comic Sans MS"/>
              </a:rPr>
              <a:t>s</a:t>
            </a:r>
            <a:r>
              <a:rPr sz="2600" spc="275" dirty="0">
                <a:latin typeface="Times New Roman"/>
                <a:cs typeface="Times New Roman"/>
              </a:rPr>
              <a:t> </a:t>
            </a:r>
            <a:r>
              <a:rPr sz="2600" spc="-5" dirty="0">
                <a:latin typeface="Comic Sans MS"/>
                <a:cs typeface="Comic Sans MS"/>
              </a:rPr>
              <a:t>terminale</a:t>
            </a:r>
            <a:r>
              <a:rPr sz="2600" dirty="0">
                <a:latin typeface="Comic Sans MS"/>
                <a:cs typeface="Comic Sans MS"/>
              </a:rPr>
              <a:t>s</a:t>
            </a:r>
            <a:r>
              <a:rPr sz="2600" spc="27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75" dirty="0">
                <a:latin typeface="Times New Roman"/>
                <a:cs typeface="Times New Roman"/>
              </a:rPr>
              <a:t> </a:t>
            </a:r>
            <a:r>
              <a:rPr sz="2600" spc="-5" dirty="0">
                <a:latin typeface="Comic Sans MS"/>
                <a:cs typeface="Comic Sans MS"/>
              </a:rPr>
              <a:t>cas</a:t>
            </a:r>
            <a:r>
              <a:rPr sz="2600" dirty="0">
                <a:latin typeface="Comic Sans MS"/>
                <a:cs typeface="Comic Sans MS"/>
              </a:rPr>
              <a:t>i</a:t>
            </a:r>
            <a:r>
              <a:rPr sz="2600" spc="265" dirty="0">
                <a:latin typeface="Times New Roman"/>
                <a:cs typeface="Times New Roman"/>
              </a:rPr>
              <a:t> </a:t>
            </a:r>
            <a:r>
              <a:rPr sz="2600" spc="-5" dirty="0">
                <a:latin typeface="Comic Sans MS"/>
                <a:cs typeface="Comic Sans MS"/>
              </a:rPr>
              <a:t>toda</a:t>
            </a:r>
            <a:r>
              <a:rPr sz="2600" dirty="0">
                <a:latin typeface="Comic Sans MS"/>
                <a:cs typeface="Comic Sans MS"/>
              </a:rPr>
              <a:t>s</a:t>
            </a:r>
            <a:r>
              <a:rPr sz="2600" spc="280" dirty="0">
                <a:latin typeface="Times New Roman"/>
                <a:cs typeface="Times New Roman"/>
              </a:rPr>
              <a:t> </a:t>
            </a:r>
            <a:r>
              <a:rPr sz="2600" spc="-10" dirty="0">
                <a:latin typeface="Comic Sans MS"/>
                <a:cs typeface="Comic Sans MS"/>
              </a:rPr>
              <a:t>l</a:t>
            </a:r>
            <a:r>
              <a:rPr sz="2600" spc="-5" dirty="0">
                <a:latin typeface="Comic Sans MS"/>
                <a:cs typeface="Comic Sans MS"/>
              </a:rPr>
              <a:t>a</a:t>
            </a:r>
            <a:r>
              <a:rPr sz="2600" dirty="0">
                <a:latin typeface="Comic Sans MS"/>
                <a:cs typeface="Comic Sans MS"/>
              </a:rPr>
              <a:t>s</a:t>
            </a:r>
            <a:r>
              <a:rPr sz="2600" spc="270" dirty="0">
                <a:latin typeface="Times New Roman"/>
                <a:cs typeface="Times New Roman"/>
              </a:rPr>
              <a:t> </a:t>
            </a:r>
            <a:r>
              <a:rPr sz="2600" spc="-5" dirty="0">
                <a:latin typeface="Comic Sans MS"/>
                <a:cs typeface="Comic Sans MS"/>
              </a:rPr>
              <a:t>máquinas</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diferente</a:t>
            </a:r>
            <a:r>
              <a:rPr sz="2600" dirty="0">
                <a:latin typeface="Comic Sans MS"/>
                <a:cs typeface="Comic Sans MS"/>
              </a:rPr>
              <a:t>s</a:t>
            </a:r>
            <a:r>
              <a:rPr sz="2600" spc="140" dirty="0">
                <a:latin typeface="Times New Roman"/>
                <a:cs typeface="Times New Roman"/>
              </a:rPr>
              <a:t> </a:t>
            </a:r>
            <a:r>
              <a:rPr sz="2600" spc="-5" dirty="0">
                <a:latin typeface="Comic Sans MS"/>
                <a:cs typeface="Comic Sans MS"/>
              </a:rPr>
              <a:t>grados.</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5505" cy="3503295"/>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200" dirty="0">
                <a:latin typeface="Times New Roman"/>
                <a:cs typeface="Times New Roman"/>
              </a:rPr>
              <a:t> </a:t>
            </a:r>
            <a:r>
              <a:rPr sz="2600" dirty="0">
                <a:latin typeface="Comic Sans MS"/>
                <a:cs typeface="Comic Sans MS"/>
              </a:rPr>
              <a:t>s</a:t>
            </a:r>
            <a:r>
              <a:rPr sz="2600" spc="-5" dirty="0">
                <a:latin typeface="Comic Sans MS"/>
                <a:cs typeface="Comic Sans MS"/>
              </a:rPr>
              <a:t>iguiente</a:t>
            </a:r>
            <a:r>
              <a:rPr sz="2600" dirty="0">
                <a:latin typeface="Comic Sans MS"/>
                <a:cs typeface="Comic Sans MS"/>
              </a:rPr>
              <a:t>s</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figura</a:t>
            </a:r>
            <a:r>
              <a:rPr sz="2600" dirty="0">
                <a:latin typeface="Comic Sans MS"/>
                <a:cs typeface="Comic Sans MS"/>
              </a:rPr>
              <a:t>s</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muestra</a:t>
            </a:r>
            <a:r>
              <a:rPr sz="2600" dirty="0">
                <a:latin typeface="Comic Sans MS"/>
                <a:cs typeface="Comic Sans MS"/>
              </a:rPr>
              <a:t>n</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tensione</a:t>
            </a:r>
            <a:r>
              <a:rPr sz="2600" dirty="0">
                <a:latin typeface="Comic Sans MS"/>
                <a:cs typeface="Comic Sans MS"/>
              </a:rPr>
              <a:t>s</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tercer</a:t>
            </a:r>
            <a:r>
              <a:rPr sz="2600" dirty="0">
                <a:latin typeface="Comic Sans MS"/>
                <a:cs typeface="Comic Sans MS"/>
              </a:rPr>
              <a:t>a</a:t>
            </a:r>
            <a:r>
              <a:rPr sz="2600" dirty="0">
                <a:latin typeface="Times New Roman"/>
                <a:cs typeface="Times New Roman"/>
              </a:rPr>
              <a:t> </a:t>
            </a:r>
            <a:r>
              <a:rPr sz="2600" spc="-215" dirty="0">
                <a:latin typeface="Times New Roman"/>
                <a:cs typeface="Times New Roman"/>
              </a:rPr>
              <a:t> </a:t>
            </a:r>
            <a:r>
              <a:rPr sz="2600" dirty="0">
                <a:latin typeface="Comic Sans MS"/>
                <a:cs typeface="Comic Sans MS"/>
              </a:rPr>
              <a:t>a</a:t>
            </a:r>
            <a:r>
              <a:rPr sz="2600" spc="-5" dirty="0">
                <a:latin typeface="Comic Sans MS"/>
                <a:cs typeface="Comic Sans MS"/>
              </a:rPr>
              <a:t>rmónic</a:t>
            </a:r>
            <a:r>
              <a:rPr sz="2600" dirty="0">
                <a:latin typeface="Comic Sans MS"/>
                <a:cs typeface="Comic Sans MS"/>
              </a:rPr>
              <a:t>o</a:t>
            </a:r>
            <a:r>
              <a:rPr sz="2600" dirty="0">
                <a:latin typeface="Times New Roman"/>
                <a:cs typeface="Times New Roman"/>
              </a:rPr>
              <a:t> </a:t>
            </a:r>
            <a:r>
              <a:rPr sz="2600" spc="-215" dirty="0">
                <a:latin typeface="Times New Roman"/>
                <a:cs typeface="Times New Roman"/>
              </a:rPr>
              <a:t> </a:t>
            </a:r>
            <a:r>
              <a:rPr sz="2600" dirty="0">
                <a:latin typeface="Comic Sans MS"/>
                <a:cs typeface="Comic Sans MS"/>
              </a:rPr>
              <a:t>p</a:t>
            </a:r>
            <a:r>
              <a:rPr sz="2600" spc="-5" dirty="0">
                <a:latin typeface="Comic Sans MS"/>
                <a:cs typeface="Comic Sans MS"/>
              </a:rPr>
              <a:t>resente</a:t>
            </a:r>
            <a:r>
              <a:rPr sz="2600" dirty="0">
                <a:latin typeface="Comic Sans MS"/>
                <a:cs typeface="Comic Sans MS"/>
              </a:rPr>
              <a:t>s</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neutr</a:t>
            </a:r>
            <a:r>
              <a:rPr sz="2600" dirty="0">
                <a:latin typeface="Comic Sans MS"/>
                <a:cs typeface="Comic Sans MS"/>
              </a:rPr>
              <a:t>o</a:t>
            </a:r>
            <a:r>
              <a:rPr sz="2600" dirty="0">
                <a:latin typeface="Times New Roman"/>
                <a:cs typeface="Times New Roman"/>
              </a:rPr>
              <a:t> </a:t>
            </a:r>
            <a:r>
              <a:rPr sz="2600" spc="-21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220" dirty="0">
                <a:latin typeface="Times New Roman"/>
                <a:cs typeface="Times New Roman"/>
              </a:rPr>
              <a:t> </a:t>
            </a:r>
            <a:r>
              <a:rPr sz="2600" spc="-15" dirty="0">
                <a:latin typeface="Comic Sans MS"/>
                <a:cs typeface="Comic Sans MS"/>
              </a:rPr>
              <a:t>t</a:t>
            </a:r>
            <a:r>
              <a:rPr sz="2600" spc="-5" dirty="0">
                <a:latin typeface="Comic Sans MS"/>
                <a:cs typeface="Comic Sans MS"/>
              </a:rPr>
              <a:t>erminales</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8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29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spc="280" dirty="0">
                <a:latin typeface="Times New Roman"/>
                <a:cs typeface="Times New Roman"/>
              </a:rPr>
              <a:t> </a:t>
            </a:r>
            <a:r>
              <a:rPr sz="2600" spc="-5" dirty="0">
                <a:latin typeface="Comic Sans MS"/>
                <a:cs typeface="Comic Sans MS"/>
              </a:rPr>
              <a:t>típic</a:t>
            </a:r>
            <a:r>
              <a:rPr sz="2600" dirty="0">
                <a:latin typeface="Comic Sans MS"/>
                <a:cs typeface="Comic Sans MS"/>
              </a:rPr>
              <a:t>o</a:t>
            </a:r>
            <a:r>
              <a:rPr sz="2600" spc="300" dirty="0">
                <a:latin typeface="Times New Roman"/>
                <a:cs typeface="Times New Roman"/>
              </a:rPr>
              <a:t> </a:t>
            </a:r>
            <a:r>
              <a:rPr sz="2600" spc="-10" dirty="0">
                <a:latin typeface="Comic Sans MS"/>
                <a:cs typeface="Comic Sans MS"/>
              </a:rPr>
              <a:t>d</a:t>
            </a:r>
            <a:r>
              <a:rPr sz="2600" spc="-5" dirty="0">
                <a:latin typeface="Comic Sans MS"/>
                <a:cs typeface="Comic Sans MS"/>
              </a:rPr>
              <a:t>urant</a:t>
            </a:r>
            <a:r>
              <a:rPr sz="2600" dirty="0">
                <a:latin typeface="Comic Sans MS"/>
                <a:cs typeface="Comic Sans MS"/>
              </a:rPr>
              <a:t>e</a:t>
            </a:r>
            <a:r>
              <a:rPr sz="2600" spc="290" dirty="0">
                <a:latin typeface="Times New Roman"/>
                <a:cs typeface="Times New Roman"/>
              </a:rPr>
              <a:t> </a:t>
            </a:r>
            <a:r>
              <a:rPr sz="2600" spc="-5" dirty="0">
                <a:latin typeface="Comic Sans MS"/>
                <a:cs typeface="Comic Sans MS"/>
              </a:rPr>
              <a:t>diferente</a:t>
            </a:r>
            <a:r>
              <a:rPr sz="2600" dirty="0">
                <a:latin typeface="Comic Sans MS"/>
                <a:cs typeface="Comic Sans MS"/>
              </a:rPr>
              <a:t>s</a:t>
            </a:r>
            <a:r>
              <a:rPr sz="2600" spc="300" dirty="0">
                <a:latin typeface="Times New Roman"/>
                <a:cs typeface="Times New Roman"/>
              </a:rPr>
              <a:t> </a:t>
            </a:r>
            <a:r>
              <a:rPr sz="2600" spc="-5" dirty="0">
                <a:latin typeface="Comic Sans MS"/>
                <a:cs typeface="Comic Sans MS"/>
              </a:rPr>
              <a:t>condiciones</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carga:</a:t>
            </a:r>
            <a:endParaRPr sz="2600">
              <a:latin typeface="Comic Sans MS"/>
              <a:cs typeface="Comic Sans MS"/>
            </a:endParaRPr>
          </a:p>
          <a:p>
            <a:pPr marL="569595" indent="-556895" algn="just">
              <a:lnSpc>
                <a:spcPct val="100000"/>
              </a:lnSpc>
              <a:spcBef>
                <a:spcPts val="1875"/>
              </a:spcBef>
              <a:buFont typeface="Wingdings"/>
              <a:buChar char=""/>
              <a:tabLst>
                <a:tab pos="570230" algn="l"/>
              </a:tabLst>
            </a:pPr>
            <a:r>
              <a:rPr sz="2600" spc="-5" dirty="0">
                <a:latin typeface="Comic Sans MS"/>
                <a:cs typeface="Comic Sans MS"/>
              </a:rPr>
              <a:t>Operació</a:t>
            </a:r>
            <a:r>
              <a:rPr sz="2600" dirty="0">
                <a:latin typeface="Comic Sans MS"/>
                <a:cs typeface="Comic Sans MS"/>
              </a:rPr>
              <a:t>n</a:t>
            </a:r>
            <a:r>
              <a:rPr sz="2600" spc="114" dirty="0">
                <a:latin typeface="Times New Roman"/>
                <a:cs typeface="Times New Roman"/>
              </a:rPr>
              <a:t> </a:t>
            </a:r>
            <a:r>
              <a:rPr sz="2600" spc="-5" dirty="0">
                <a:latin typeface="Comic Sans MS"/>
                <a:cs typeface="Comic Sans MS"/>
              </a:rPr>
              <a:t>normal</a:t>
            </a:r>
            <a:endParaRPr sz="2600">
              <a:latin typeface="Comic Sans MS"/>
              <a:cs typeface="Comic Sans MS"/>
            </a:endParaRPr>
          </a:p>
          <a:p>
            <a:pPr marL="569595" indent="-556895" algn="just">
              <a:lnSpc>
                <a:spcPct val="100000"/>
              </a:lnSpc>
              <a:spcBef>
                <a:spcPts val="1870"/>
              </a:spcBef>
              <a:buFont typeface="Wingdings"/>
              <a:buChar char=""/>
              <a:tabLst>
                <a:tab pos="570230" algn="l"/>
              </a:tabLst>
            </a:pPr>
            <a:r>
              <a:rPr sz="2600" spc="-5" dirty="0">
                <a:latin typeface="Comic Sans MS"/>
                <a:cs typeface="Comic Sans MS"/>
              </a:rPr>
              <a:t>Fall</a:t>
            </a:r>
            <a:r>
              <a:rPr sz="2600" dirty="0">
                <a:latin typeface="Comic Sans MS"/>
                <a:cs typeface="Comic Sans MS"/>
              </a:rPr>
              <a:t>a</a:t>
            </a:r>
            <a:r>
              <a:rPr sz="2600" spc="10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extrem</a:t>
            </a:r>
            <a:r>
              <a:rPr sz="2600" dirty="0">
                <a:latin typeface="Comic Sans MS"/>
                <a:cs typeface="Comic Sans MS"/>
              </a:rPr>
              <a:t>o</a:t>
            </a:r>
            <a:r>
              <a:rPr sz="2600" spc="13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neutro</a:t>
            </a:r>
            <a:endParaRPr sz="2600">
              <a:latin typeface="Comic Sans MS"/>
              <a:cs typeface="Comic Sans MS"/>
            </a:endParaRPr>
          </a:p>
          <a:p>
            <a:pPr marL="569595" indent="-556895" algn="just">
              <a:lnSpc>
                <a:spcPct val="100000"/>
              </a:lnSpc>
              <a:spcBef>
                <a:spcPts val="1870"/>
              </a:spcBef>
              <a:buFont typeface="Wingdings"/>
              <a:buChar char=""/>
              <a:tabLst>
                <a:tab pos="570230" algn="l"/>
              </a:tabLst>
            </a:pPr>
            <a:r>
              <a:rPr sz="2600" spc="-5" dirty="0">
                <a:latin typeface="Comic Sans MS"/>
                <a:cs typeface="Comic Sans MS"/>
              </a:rPr>
              <a:t>Fall</a:t>
            </a:r>
            <a:r>
              <a:rPr sz="2600" dirty="0">
                <a:latin typeface="Comic Sans MS"/>
                <a:cs typeface="Comic Sans MS"/>
              </a:rPr>
              <a:t>a</a:t>
            </a:r>
            <a:r>
              <a:rPr sz="2600" spc="10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terminale</a:t>
            </a:r>
            <a:r>
              <a:rPr sz="2600" dirty="0">
                <a:latin typeface="Comic Sans MS"/>
                <a:cs typeface="Comic Sans MS"/>
              </a:rPr>
              <a:t>s</a:t>
            </a:r>
            <a:r>
              <a:rPr sz="2600" spc="13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generador.</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644651" y="803397"/>
            <a:ext cx="3317240" cy="374015"/>
          </a:xfrm>
          <a:prstGeom prst="rect">
            <a:avLst/>
          </a:prstGeom>
        </p:spPr>
        <p:txBody>
          <a:bodyPr vert="horz" wrap="square" lIns="0" tIns="0" rIns="0" bIns="0" rtlCol="0">
            <a:spAutoFit/>
          </a:bodyPr>
          <a:lstStyle/>
          <a:p>
            <a:pPr marL="12700">
              <a:lnSpc>
                <a:spcPct val="100000"/>
              </a:lnSpc>
              <a:tabLst>
                <a:tab pos="1976755" algn="l"/>
              </a:tabLst>
            </a:pPr>
            <a:r>
              <a:rPr sz="2350" b="1" spc="5" dirty="0">
                <a:latin typeface="Comic Sans MS"/>
                <a:cs typeface="Comic Sans MS"/>
              </a:rPr>
              <a:t>OPERACIO</a:t>
            </a:r>
            <a:r>
              <a:rPr sz="2350" b="1" dirty="0">
                <a:latin typeface="Comic Sans MS"/>
                <a:cs typeface="Comic Sans MS"/>
              </a:rPr>
              <a:t>N</a:t>
            </a:r>
            <a:r>
              <a:rPr sz="2350" b="1" dirty="0">
                <a:latin typeface="Times New Roman"/>
                <a:cs typeface="Times New Roman"/>
              </a:rPr>
              <a:t>	</a:t>
            </a:r>
            <a:r>
              <a:rPr sz="2350" b="1" spc="5" dirty="0">
                <a:latin typeface="Comic Sans MS"/>
                <a:cs typeface="Comic Sans MS"/>
              </a:rPr>
              <a:t>NORMAL</a:t>
            </a:r>
            <a:endParaRPr sz="2350">
              <a:latin typeface="Comic Sans MS"/>
              <a:cs typeface="Comic Sans MS"/>
            </a:endParaRPr>
          </a:p>
        </p:txBody>
      </p:sp>
      <p:sp>
        <p:nvSpPr>
          <p:cNvPr id="6" name="object 6"/>
          <p:cNvSpPr/>
          <p:nvPr/>
        </p:nvSpPr>
        <p:spPr>
          <a:xfrm>
            <a:off x="3228593" y="3842766"/>
            <a:ext cx="4804410" cy="0"/>
          </a:xfrm>
          <a:custGeom>
            <a:avLst/>
            <a:gdLst/>
            <a:ahLst/>
            <a:cxnLst/>
            <a:rect l="l" t="t" r="r" b="b"/>
            <a:pathLst>
              <a:path w="4804409">
                <a:moveTo>
                  <a:pt x="0" y="0"/>
                </a:moveTo>
                <a:lnTo>
                  <a:pt x="4804409" y="0"/>
                </a:lnTo>
              </a:path>
            </a:pathLst>
          </a:custGeom>
          <a:ln w="35979">
            <a:solidFill>
              <a:srgbClr val="00FF00"/>
            </a:solidFill>
          </a:ln>
        </p:spPr>
        <p:txBody>
          <a:bodyPr wrap="square" lIns="0" tIns="0" rIns="0" bIns="0" rtlCol="0">
            <a:spAutoFit/>
          </a:bodyPr>
          <a:lstStyle/>
          <a:p>
            <a:endParaRPr/>
          </a:p>
        </p:txBody>
      </p:sp>
      <p:sp>
        <p:nvSpPr>
          <p:cNvPr id="7" name="object 7"/>
          <p:cNvSpPr/>
          <p:nvPr/>
        </p:nvSpPr>
        <p:spPr>
          <a:xfrm>
            <a:off x="8033003" y="1581912"/>
            <a:ext cx="0" cy="2261235"/>
          </a:xfrm>
          <a:custGeom>
            <a:avLst/>
            <a:gdLst/>
            <a:ahLst/>
            <a:cxnLst/>
            <a:rect l="l" t="t" r="r" b="b"/>
            <a:pathLst>
              <a:path h="2261235">
                <a:moveTo>
                  <a:pt x="0" y="0"/>
                </a:moveTo>
                <a:lnTo>
                  <a:pt x="0" y="2260853"/>
                </a:lnTo>
              </a:path>
            </a:pathLst>
          </a:custGeom>
          <a:ln w="35979">
            <a:solidFill>
              <a:srgbClr val="00FF00"/>
            </a:solidFill>
          </a:ln>
        </p:spPr>
        <p:txBody>
          <a:bodyPr wrap="square" lIns="0" tIns="0" rIns="0" bIns="0" rtlCol="0">
            <a:spAutoFit/>
          </a:bodyPr>
          <a:lstStyle/>
          <a:p>
            <a:endParaRPr/>
          </a:p>
        </p:txBody>
      </p:sp>
      <p:sp>
        <p:nvSpPr>
          <p:cNvPr id="8" name="object 8"/>
          <p:cNvSpPr/>
          <p:nvPr/>
        </p:nvSpPr>
        <p:spPr>
          <a:xfrm>
            <a:off x="7955279" y="1445514"/>
            <a:ext cx="156210" cy="156210"/>
          </a:xfrm>
          <a:custGeom>
            <a:avLst/>
            <a:gdLst/>
            <a:ahLst/>
            <a:cxnLst/>
            <a:rect l="l" t="t" r="r" b="b"/>
            <a:pathLst>
              <a:path w="156209" h="156209">
                <a:moveTo>
                  <a:pt x="77723" y="0"/>
                </a:moveTo>
                <a:lnTo>
                  <a:pt x="0" y="156209"/>
                </a:lnTo>
                <a:lnTo>
                  <a:pt x="156209" y="156209"/>
                </a:lnTo>
                <a:lnTo>
                  <a:pt x="77723" y="0"/>
                </a:lnTo>
                <a:close/>
              </a:path>
            </a:pathLst>
          </a:custGeom>
          <a:solidFill>
            <a:srgbClr val="00FF00"/>
          </a:solidFill>
        </p:spPr>
        <p:txBody>
          <a:bodyPr wrap="square" lIns="0" tIns="0" rIns="0" bIns="0" rtlCol="0">
            <a:spAutoFit/>
          </a:bodyPr>
          <a:lstStyle/>
          <a:p>
            <a:endParaRPr/>
          </a:p>
        </p:txBody>
      </p:sp>
      <p:sp>
        <p:nvSpPr>
          <p:cNvPr id="9" name="object 9"/>
          <p:cNvSpPr/>
          <p:nvPr/>
        </p:nvSpPr>
        <p:spPr>
          <a:xfrm>
            <a:off x="3228593" y="3842766"/>
            <a:ext cx="0" cy="2259330"/>
          </a:xfrm>
          <a:custGeom>
            <a:avLst/>
            <a:gdLst/>
            <a:ahLst/>
            <a:cxnLst/>
            <a:rect l="l" t="t" r="r" b="b"/>
            <a:pathLst>
              <a:path h="2259329">
                <a:moveTo>
                  <a:pt x="0" y="0"/>
                </a:moveTo>
                <a:lnTo>
                  <a:pt x="0" y="2259329"/>
                </a:lnTo>
              </a:path>
            </a:pathLst>
          </a:custGeom>
          <a:ln w="35979">
            <a:solidFill>
              <a:srgbClr val="00FF00"/>
            </a:solidFill>
          </a:ln>
        </p:spPr>
        <p:txBody>
          <a:bodyPr wrap="square" lIns="0" tIns="0" rIns="0" bIns="0" rtlCol="0">
            <a:spAutoFit/>
          </a:bodyPr>
          <a:lstStyle/>
          <a:p>
            <a:endParaRPr/>
          </a:p>
        </p:txBody>
      </p:sp>
      <p:sp>
        <p:nvSpPr>
          <p:cNvPr id="10" name="object 10"/>
          <p:cNvSpPr/>
          <p:nvPr/>
        </p:nvSpPr>
        <p:spPr>
          <a:xfrm>
            <a:off x="3150869" y="6084570"/>
            <a:ext cx="156210" cy="155575"/>
          </a:xfrm>
          <a:custGeom>
            <a:avLst/>
            <a:gdLst/>
            <a:ahLst/>
            <a:cxnLst/>
            <a:rect l="l" t="t" r="r" b="b"/>
            <a:pathLst>
              <a:path w="156210" h="155575">
                <a:moveTo>
                  <a:pt x="156209" y="0"/>
                </a:moveTo>
                <a:lnTo>
                  <a:pt x="0" y="0"/>
                </a:lnTo>
                <a:lnTo>
                  <a:pt x="77723" y="155447"/>
                </a:lnTo>
                <a:lnTo>
                  <a:pt x="156209" y="0"/>
                </a:lnTo>
                <a:close/>
              </a:path>
            </a:pathLst>
          </a:custGeom>
          <a:solidFill>
            <a:srgbClr val="00FF00"/>
          </a:solidFill>
        </p:spPr>
        <p:txBody>
          <a:bodyPr wrap="square" lIns="0" tIns="0" rIns="0" bIns="0" rtlCol="0">
            <a:spAutoFit/>
          </a:bodyPr>
          <a:lstStyle/>
          <a:p>
            <a:endParaRPr/>
          </a:p>
        </p:txBody>
      </p:sp>
      <p:sp>
        <p:nvSpPr>
          <p:cNvPr id="11" name="object 11"/>
          <p:cNvSpPr/>
          <p:nvPr/>
        </p:nvSpPr>
        <p:spPr>
          <a:xfrm>
            <a:off x="8033003" y="4142232"/>
            <a:ext cx="0" cy="706120"/>
          </a:xfrm>
          <a:custGeom>
            <a:avLst/>
            <a:gdLst/>
            <a:ahLst/>
            <a:cxnLst/>
            <a:rect l="l" t="t" r="r" b="b"/>
            <a:pathLst>
              <a:path h="706120">
                <a:moveTo>
                  <a:pt x="0" y="0"/>
                </a:moveTo>
                <a:lnTo>
                  <a:pt x="0" y="705611"/>
                </a:lnTo>
              </a:path>
            </a:pathLst>
          </a:custGeom>
          <a:ln w="67957">
            <a:solidFill>
              <a:srgbClr val="FF0000"/>
            </a:solidFill>
          </a:ln>
        </p:spPr>
        <p:txBody>
          <a:bodyPr wrap="square" lIns="0" tIns="0" rIns="0" bIns="0" rtlCol="0">
            <a:spAutoFit/>
          </a:bodyPr>
          <a:lstStyle/>
          <a:p>
            <a:endParaRPr/>
          </a:p>
        </p:txBody>
      </p:sp>
      <p:sp>
        <p:nvSpPr>
          <p:cNvPr id="12" name="object 12"/>
          <p:cNvSpPr/>
          <p:nvPr/>
        </p:nvSpPr>
        <p:spPr>
          <a:xfrm>
            <a:off x="7923276" y="4821935"/>
            <a:ext cx="220345" cy="219710"/>
          </a:xfrm>
          <a:custGeom>
            <a:avLst/>
            <a:gdLst/>
            <a:ahLst/>
            <a:cxnLst/>
            <a:rect l="l" t="t" r="r" b="b"/>
            <a:pathLst>
              <a:path w="220345" h="219710">
                <a:moveTo>
                  <a:pt x="220217" y="0"/>
                </a:moveTo>
                <a:lnTo>
                  <a:pt x="0" y="0"/>
                </a:lnTo>
                <a:lnTo>
                  <a:pt x="109727" y="219455"/>
                </a:lnTo>
                <a:lnTo>
                  <a:pt x="220217" y="0"/>
                </a:lnTo>
                <a:close/>
              </a:path>
            </a:pathLst>
          </a:custGeom>
          <a:solidFill>
            <a:srgbClr val="FF0000"/>
          </a:solidFill>
        </p:spPr>
        <p:txBody>
          <a:bodyPr wrap="square" lIns="0" tIns="0" rIns="0" bIns="0" rtlCol="0">
            <a:spAutoFit/>
          </a:bodyPr>
          <a:lstStyle/>
          <a:p>
            <a:endParaRPr/>
          </a:p>
        </p:txBody>
      </p:sp>
      <p:sp>
        <p:nvSpPr>
          <p:cNvPr id="13" name="object 13"/>
          <p:cNvSpPr/>
          <p:nvPr/>
        </p:nvSpPr>
        <p:spPr>
          <a:xfrm>
            <a:off x="3228593" y="2836164"/>
            <a:ext cx="0" cy="707390"/>
          </a:xfrm>
          <a:custGeom>
            <a:avLst/>
            <a:gdLst/>
            <a:ahLst/>
            <a:cxnLst/>
            <a:rect l="l" t="t" r="r" b="b"/>
            <a:pathLst>
              <a:path h="707389">
                <a:moveTo>
                  <a:pt x="0" y="707135"/>
                </a:moveTo>
                <a:lnTo>
                  <a:pt x="0" y="0"/>
                </a:lnTo>
              </a:path>
            </a:pathLst>
          </a:custGeom>
          <a:ln w="67957">
            <a:solidFill>
              <a:srgbClr val="FF0000"/>
            </a:solidFill>
          </a:ln>
        </p:spPr>
        <p:txBody>
          <a:bodyPr wrap="square" lIns="0" tIns="0" rIns="0" bIns="0" rtlCol="0">
            <a:spAutoFit/>
          </a:bodyPr>
          <a:lstStyle/>
          <a:p>
            <a:endParaRPr/>
          </a:p>
        </p:txBody>
      </p:sp>
      <p:sp>
        <p:nvSpPr>
          <p:cNvPr id="14" name="object 14"/>
          <p:cNvSpPr/>
          <p:nvPr/>
        </p:nvSpPr>
        <p:spPr>
          <a:xfrm>
            <a:off x="3118865" y="2644140"/>
            <a:ext cx="220345" cy="220345"/>
          </a:xfrm>
          <a:custGeom>
            <a:avLst/>
            <a:gdLst/>
            <a:ahLst/>
            <a:cxnLst/>
            <a:rect l="l" t="t" r="r" b="b"/>
            <a:pathLst>
              <a:path w="220345" h="220344">
                <a:moveTo>
                  <a:pt x="109727" y="0"/>
                </a:moveTo>
                <a:lnTo>
                  <a:pt x="0" y="220217"/>
                </a:lnTo>
                <a:lnTo>
                  <a:pt x="220217" y="220217"/>
                </a:lnTo>
                <a:lnTo>
                  <a:pt x="109727" y="0"/>
                </a:lnTo>
                <a:close/>
              </a:path>
            </a:pathLst>
          </a:custGeom>
          <a:solidFill>
            <a:srgbClr val="FF0000"/>
          </a:solidFill>
        </p:spPr>
        <p:txBody>
          <a:bodyPr wrap="square" lIns="0" tIns="0" rIns="0" bIns="0" rtlCol="0">
            <a:spAutoFit/>
          </a:bodyPr>
          <a:lstStyle/>
          <a:p>
            <a:endParaRPr/>
          </a:p>
        </p:txBody>
      </p:sp>
      <p:sp>
        <p:nvSpPr>
          <p:cNvPr id="15" name="object 15"/>
          <p:cNvSpPr txBox="1"/>
          <p:nvPr/>
        </p:nvSpPr>
        <p:spPr>
          <a:xfrm>
            <a:off x="7221734" y="5100572"/>
            <a:ext cx="1617980" cy="296545"/>
          </a:xfrm>
          <a:prstGeom prst="rect">
            <a:avLst/>
          </a:prstGeom>
        </p:spPr>
        <p:txBody>
          <a:bodyPr vert="horz" wrap="square" lIns="0" tIns="0" rIns="0" bIns="0" rtlCol="0">
            <a:spAutoFit/>
          </a:bodyPr>
          <a:lstStyle/>
          <a:p>
            <a:pPr marL="12700">
              <a:lnSpc>
                <a:spcPct val="100000"/>
              </a:lnSpc>
            </a:pPr>
            <a:r>
              <a:rPr sz="1850" b="1" spc="-20" dirty="0">
                <a:latin typeface="Comic Sans MS"/>
                <a:cs typeface="Comic Sans MS"/>
              </a:rPr>
              <a:t>TERMIN</a:t>
            </a:r>
            <a:r>
              <a:rPr sz="1850" b="1" spc="-15" dirty="0">
                <a:latin typeface="Comic Sans MS"/>
                <a:cs typeface="Comic Sans MS"/>
              </a:rPr>
              <a:t>A</a:t>
            </a:r>
            <a:r>
              <a:rPr sz="1850" b="1" spc="-25" dirty="0">
                <a:latin typeface="Comic Sans MS"/>
                <a:cs typeface="Comic Sans MS"/>
              </a:rPr>
              <a:t>L</a:t>
            </a:r>
            <a:r>
              <a:rPr sz="1850" b="1" spc="-20" dirty="0">
                <a:latin typeface="Comic Sans MS"/>
                <a:cs typeface="Comic Sans MS"/>
              </a:rPr>
              <a:t>ES</a:t>
            </a:r>
            <a:endParaRPr sz="1850">
              <a:latin typeface="Comic Sans MS"/>
              <a:cs typeface="Comic Sans MS"/>
            </a:endParaRPr>
          </a:p>
        </p:txBody>
      </p:sp>
      <p:sp>
        <p:nvSpPr>
          <p:cNvPr id="16" name="object 16"/>
          <p:cNvSpPr txBox="1"/>
          <p:nvPr/>
        </p:nvSpPr>
        <p:spPr>
          <a:xfrm>
            <a:off x="2716013" y="2323931"/>
            <a:ext cx="1033780" cy="296545"/>
          </a:xfrm>
          <a:prstGeom prst="rect">
            <a:avLst/>
          </a:prstGeom>
        </p:spPr>
        <p:txBody>
          <a:bodyPr vert="horz" wrap="square" lIns="0" tIns="0" rIns="0" bIns="0" rtlCol="0">
            <a:spAutoFit/>
          </a:bodyPr>
          <a:lstStyle/>
          <a:p>
            <a:pPr marL="12700">
              <a:lnSpc>
                <a:spcPct val="100000"/>
              </a:lnSpc>
            </a:pPr>
            <a:r>
              <a:rPr sz="1850" b="1" spc="-20" dirty="0">
                <a:latin typeface="Comic Sans MS"/>
                <a:cs typeface="Comic Sans MS"/>
              </a:rPr>
              <a:t>NEUTRO</a:t>
            </a:r>
            <a:endParaRPr sz="1850">
              <a:latin typeface="Comic Sans MS"/>
              <a:cs typeface="Comic Sans MS"/>
            </a:endParaRPr>
          </a:p>
        </p:txBody>
      </p:sp>
      <p:sp>
        <p:nvSpPr>
          <p:cNvPr id="17" name="object 17"/>
          <p:cNvSpPr txBox="1"/>
          <p:nvPr/>
        </p:nvSpPr>
        <p:spPr>
          <a:xfrm>
            <a:off x="6859021" y="981451"/>
            <a:ext cx="2124075" cy="335280"/>
          </a:xfrm>
          <a:prstGeom prst="rect">
            <a:avLst/>
          </a:prstGeom>
        </p:spPr>
        <p:txBody>
          <a:bodyPr vert="horz" wrap="square" lIns="0" tIns="0" rIns="0" bIns="0" rtlCol="0">
            <a:spAutoFit/>
          </a:bodyPr>
          <a:lstStyle/>
          <a:p>
            <a:pPr marL="12700">
              <a:lnSpc>
                <a:spcPct val="100000"/>
              </a:lnSpc>
            </a:pPr>
            <a:r>
              <a:rPr sz="2100" b="1" spc="-5" dirty="0">
                <a:latin typeface="Comic Sans MS"/>
                <a:cs typeface="Comic Sans MS"/>
              </a:rPr>
              <a:t>+</a:t>
            </a:r>
            <a:r>
              <a:rPr sz="2100" b="1" dirty="0">
                <a:latin typeface="Comic Sans MS"/>
                <a:cs typeface="Comic Sans MS"/>
              </a:rPr>
              <a:t>V</a:t>
            </a:r>
            <a:r>
              <a:rPr sz="2100" b="1" dirty="0">
                <a:latin typeface="Times New Roman"/>
                <a:cs typeface="Times New Roman"/>
              </a:rPr>
              <a:t> </a:t>
            </a:r>
            <a:r>
              <a:rPr sz="2100" b="1" spc="-140" dirty="0">
                <a:latin typeface="Times New Roman"/>
                <a:cs typeface="Times New Roman"/>
              </a:rPr>
              <a:t> </a:t>
            </a:r>
            <a:r>
              <a:rPr sz="2100" b="1" spc="-5" dirty="0">
                <a:latin typeface="Comic Sans MS"/>
                <a:cs typeface="Comic Sans MS"/>
              </a:rPr>
              <a:t>(</a:t>
            </a:r>
            <a:r>
              <a:rPr sz="2100" b="1" dirty="0">
                <a:latin typeface="Comic Sans MS"/>
                <a:cs typeface="Comic Sans MS"/>
              </a:rPr>
              <a:t>3</a:t>
            </a:r>
            <a:r>
              <a:rPr sz="2100" b="1" dirty="0">
                <a:latin typeface="Times New Roman"/>
                <a:cs typeface="Times New Roman"/>
              </a:rPr>
              <a:t> </a:t>
            </a:r>
            <a:r>
              <a:rPr sz="2100" b="1" spc="-140" dirty="0">
                <a:latin typeface="Times New Roman"/>
                <a:cs typeface="Times New Roman"/>
              </a:rPr>
              <a:t> </a:t>
            </a:r>
            <a:r>
              <a:rPr sz="2100" b="1" spc="-5" dirty="0">
                <a:latin typeface="Comic Sans MS"/>
                <a:cs typeface="Comic Sans MS"/>
              </a:rPr>
              <a:t>Armonica)</a:t>
            </a:r>
            <a:endParaRPr sz="2100">
              <a:latin typeface="Comic Sans MS"/>
              <a:cs typeface="Comic Sans MS"/>
            </a:endParaRPr>
          </a:p>
        </p:txBody>
      </p:sp>
      <p:sp>
        <p:nvSpPr>
          <p:cNvPr id="18" name="object 18"/>
          <p:cNvSpPr/>
          <p:nvPr/>
        </p:nvSpPr>
        <p:spPr>
          <a:xfrm>
            <a:off x="3228593" y="3107436"/>
            <a:ext cx="4804410" cy="1335405"/>
          </a:xfrm>
          <a:custGeom>
            <a:avLst/>
            <a:gdLst/>
            <a:ahLst/>
            <a:cxnLst/>
            <a:rect l="l" t="t" r="r" b="b"/>
            <a:pathLst>
              <a:path w="4804409" h="1335404">
                <a:moveTo>
                  <a:pt x="0" y="1335023"/>
                </a:moveTo>
                <a:lnTo>
                  <a:pt x="4804409" y="0"/>
                </a:lnTo>
              </a:path>
            </a:pathLst>
          </a:custGeom>
          <a:ln w="35979">
            <a:solidFill>
              <a:srgbClr val="0000FF"/>
            </a:solidFill>
          </a:ln>
        </p:spPr>
        <p:txBody>
          <a:bodyPr wrap="square" lIns="0" tIns="0" rIns="0" bIns="0" rtlCol="0">
            <a:spAutoFit/>
          </a:bodyPr>
          <a:lstStyle/>
          <a:p>
            <a:endParaRPr/>
          </a:p>
        </p:txBody>
      </p:sp>
      <p:sp>
        <p:nvSpPr>
          <p:cNvPr id="19" name="object 19"/>
          <p:cNvSpPr/>
          <p:nvPr/>
        </p:nvSpPr>
        <p:spPr>
          <a:xfrm>
            <a:off x="3228593" y="2737866"/>
            <a:ext cx="4804410" cy="2098040"/>
          </a:xfrm>
          <a:custGeom>
            <a:avLst/>
            <a:gdLst/>
            <a:ahLst/>
            <a:cxnLst/>
            <a:rect l="l" t="t" r="r" b="b"/>
            <a:pathLst>
              <a:path w="4804409" h="2098040">
                <a:moveTo>
                  <a:pt x="0" y="2097785"/>
                </a:moveTo>
                <a:lnTo>
                  <a:pt x="4804409" y="0"/>
                </a:lnTo>
              </a:path>
            </a:pathLst>
          </a:custGeom>
          <a:ln w="35979">
            <a:solidFill>
              <a:srgbClr val="000000"/>
            </a:solidFill>
          </a:ln>
        </p:spPr>
        <p:txBody>
          <a:bodyPr wrap="square" lIns="0" tIns="0" rIns="0" bIns="0" rtlCol="0">
            <a:spAutoFit/>
          </a:bodyPr>
          <a:lstStyle/>
          <a:p>
            <a:endParaRPr/>
          </a:p>
        </p:txBody>
      </p:sp>
      <p:sp>
        <p:nvSpPr>
          <p:cNvPr id="20" name="object 20"/>
          <p:cNvSpPr/>
          <p:nvPr/>
        </p:nvSpPr>
        <p:spPr>
          <a:xfrm>
            <a:off x="2027681" y="3842766"/>
            <a:ext cx="600710" cy="0"/>
          </a:xfrm>
          <a:custGeom>
            <a:avLst/>
            <a:gdLst/>
            <a:ahLst/>
            <a:cxnLst/>
            <a:rect l="l" t="t" r="r" b="b"/>
            <a:pathLst>
              <a:path w="600710">
                <a:moveTo>
                  <a:pt x="0" y="0"/>
                </a:moveTo>
                <a:lnTo>
                  <a:pt x="600455" y="0"/>
                </a:lnTo>
              </a:path>
            </a:pathLst>
          </a:custGeom>
          <a:ln w="51968">
            <a:solidFill>
              <a:srgbClr val="000000"/>
            </a:solidFill>
          </a:ln>
        </p:spPr>
        <p:txBody>
          <a:bodyPr wrap="square" lIns="0" tIns="0" rIns="0" bIns="0" rtlCol="0">
            <a:spAutoFit/>
          </a:bodyPr>
          <a:lstStyle/>
          <a:p>
            <a:endParaRPr/>
          </a:p>
        </p:txBody>
      </p:sp>
      <p:sp>
        <p:nvSpPr>
          <p:cNvPr id="21" name="object 21"/>
          <p:cNvSpPr/>
          <p:nvPr/>
        </p:nvSpPr>
        <p:spPr>
          <a:xfrm>
            <a:off x="2027681" y="4292346"/>
            <a:ext cx="600710" cy="0"/>
          </a:xfrm>
          <a:custGeom>
            <a:avLst/>
            <a:gdLst/>
            <a:ahLst/>
            <a:cxnLst/>
            <a:rect l="l" t="t" r="r" b="b"/>
            <a:pathLst>
              <a:path w="600710">
                <a:moveTo>
                  <a:pt x="0" y="0"/>
                </a:moveTo>
                <a:lnTo>
                  <a:pt x="600455" y="0"/>
                </a:lnTo>
              </a:path>
            </a:pathLst>
          </a:custGeom>
          <a:ln w="51968">
            <a:solidFill>
              <a:srgbClr val="0000FF"/>
            </a:solidFill>
          </a:ln>
        </p:spPr>
        <p:txBody>
          <a:bodyPr wrap="square" lIns="0" tIns="0" rIns="0" bIns="0" rtlCol="0">
            <a:spAutoFit/>
          </a:bodyPr>
          <a:lstStyle/>
          <a:p>
            <a:endParaRPr/>
          </a:p>
        </p:txBody>
      </p:sp>
      <p:sp>
        <p:nvSpPr>
          <p:cNvPr id="22" name="object 22"/>
          <p:cNvSpPr txBox="1"/>
          <p:nvPr/>
        </p:nvSpPr>
        <p:spPr>
          <a:xfrm>
            <a:off x="129794" y="3494374"/>
            <a:ext cx="1687830" cy="946150"/>
          </a:xfrm>
          <a:prstGeom prst="rect">
            <a:avLst/>
          </a:prstGeom>
        </p:spPr>
        <p:txBody>
          <a:bodyPr vert="horz" wrap="square" lIns="0" tIns="0" rIns="0" bIns="0" rtlCol="0">
            <a:spAutoFit/>
          </a:bodyPr>
          <a:lstStyle/>
          <a:p>
            <a:pPr marL="432434" marR="6350" indent="-419734">
              <a:lnSpc>
                <a:spcPct val="165100"/>
              </a:lnSpc>
            </a:pPr>
            <a:r>
              <a:rPr sz="1850" b="1" spc="-25" dirty="0">
                <a:latin typeface="Comic Sans MS"/>
                <a:cs typeface="Comic Sans MS"/>
              </a:rPr>
              <a:t>P</a:t>
            </a:r>
            <a:r>
              <a:rPr sz="1850" b="1" spc="-20" dirty="0">
                <a:latin typeface="Comic Sans MS"/>
                <a:cs typeface="Comic Sans MS"/>
              </a:rPr>
              <a:t>L</a:t>
            </a:r>
            <a:r>
              <a:rPr sz="1850" b="1" spc="-15" dirty="0">
                <a:latin typeface="Comic Sans MS"/>
                <a:cs typeface="Comic Sans MS"/>
              </a:rPr>
              <a:t>ENA</a:t>
            </a:r>
            <a:r>
              <a:rPr sz="1850" b="1" dirty="0">
                <a:latin typeface="Times New Roman"/>
                <a:cs typeface="Times New Roman"/>
              </a:rPr>
              <a:t> </a:t>
            </a:r>
            <a:r>
              <a:rPr sz="1850" b="1" spc="-125" dirty="0">
                <a:latin typeface="Times New Roman"/>
                <a:cs typeface="Times New Roman"/>
              </a:rPr>
              <a:t> </a:t>
            </a:r>
            <a:r>
              <a:rPr sz="1850" b="1" spc="-15" dirty="0">
                <a:latin typeface="Comic Sans MS"/>
                <a:cs typeface="Comic Sans MS"/>
              </a:rPr>
              <a:t>CARGA</a:t>
            </a:r>
            <a:r>
              <a:rPr sz="1850" b="1" spc="-5" dirty="0">
                <a:latin typeface="Times New Roman"/>
                <a:cs typeface="Times New Roman"/>
              </a:rPr>
              <a:t> </a:t>
            </a:r>
            <a:r>
              <a:rPr sz="1850" b="1" spc="-15" dirty="0">
                <a:latin typeface="Comic Sans MS"/>
                <a:cs typeface="Comic Sans MS"/>
              </a:rPr>
              <a:t>EN</a:t>
            </a:r>
            <a:r>
              <a:rPr sz="1850" b="1" dirty="0">
                <a:latin typeface="Times New Roman"/>
                <a:cs typeface="Times New Roman"/>
              </a:rPr>
              <a:t> </a:t>
            </a:r>
            <a:r>
              <a:rPr sz="1850" b="1" spc="-125" dirty="0">
                <a:latin typeface="Times New Roman"/>
                <a:cs typeface="Times New Roman"/>
              </a:rPr>
              <a:t> </a:t>
            </a:r>
            <a:r>
              <a:rPr sz="1850" b="1" spc="-20" dirty="0">
                <a:latin typeface="Comic Sans MS"/>
                <a:cs typeface="Comic Sans MS"/>
              </a:rPr>
              <a:t>VACIO</a:t>
            </a:r>
            <a:endParaRPr sz="1850">
              <a:latin typeface="Comic Sans MS"/>
              <a:cs typeface="Comic Sans MS"/>
            </a:endParaRPr>
          </a:p>
        </p:txBody>
      </p:sp>
      <p:sp>
        <p:nvSpPr>
          <p:cNvPr id="23" name="object 23"/>
          <p:cNvSpPr txBox="1"/>
          <p:nvPr/>
        </p:nvSpPr>
        <p:spPr>
          <a:xfrm>
            <a:off x="2277137" y="6329171"/>
            <a:ext cx="2123440" cy="335280"/>
          </a:xfrm>
          <a:prstGeom prst="rect">
            <a:avLst/>
          </a:prstGeom>
        </p:spPr>
        <p:txBody>
          <a:bodyPr vert="horz" wrap="square" lIns="0" tIns="0" rIns="0" bIns="0" rtlCol="0">
            <a:spAutoFit/>
          </a:bodyPr>
          <a:lstStyle/>
          <a:p>
            <a:pPr marL="12700">
              <a:lnSpc>
                <a:spcPct val="100000"/>
              </a:lnSpc>
            </a:pPr>
            <a:r>
              <a:rPr sz="2100" b="1" spc="-10" dirty="0">
                <a:latin typeface="Comic Sans MS"/>
                <a:cs typeface="Comic Sans MS"/>
              </a:rPr>
              <a:t>-</a:t>
            </a:r>
            <a:r>
              <a:rPr sz="2100" b="1" dirty="0">
                <a:latin typeface="Comic Sans MS"/>
                <a:cs typeface="Comic Sans MS"/>
              </a:rPr>
              <a:t>V</a:t>
            </a:r>
            <a:r>
              <a:rPr sz="2100" b="1" dirty="0">
                <a:latin typeface="Times New Roman"/>
                <a:cs typeface="Times New Roman"/>
              </a:rPr>
              <a:t> </a:t>
            </a:r>
            <a:r>
              <a:rPr sz="2100" b="1" spc="-135" dirty="0">
                <a:latin typeface="Times New Roman"/>
                <a:cs typeface="Times New Roman"/>
              </a:rPr>
              <a:t> </a:t>
            </a:r>
            <a:r>
              <a:rPr sz="2100" b="1" spc="-5" dirty="0">
                <a:latin typeface="Comic Sans MS"/>
                <a:cs typeface="Comic Sans MS"/>
              </a:rPr>
              <a:t>(</a:t>
            </a:r>
            <a:r>
              <a:rPr sz="2100" b="1" dirty="0">
                <a:latin typeface="Comic Sans MS"/>
                <a:cs typeface="Comic Sans MS"/>
              </a:rPr>
              <a:t>3</a:t>
            </a:r>
            <a:r>
              <a:rPr sz="2100" b="1" dirty="0">
                <a:latin typeface="Times New Roman"/>
                <a:cs typeface="Times New Roman"/>
              </a:rPr>
              <a:t> </a:t>
            </a:r>
            <a:r>
              <a:rPr sz="2100" b="1" spc="-140" dirty="0">
                <a:latin typeface="Times New Roman"/>
                <a:cs typeface="Times New Roman"/>
              </a:rPr>
              <a:t> </a:t>
            </a:r>
            <a:r>
              <a:rPr sz="2100" b="1" spc="-5" dirty="0">
                <a:latin typeface="Comic Sans MS"/>
                <a:cs typeface="Comic Sans MS"/>
              </a:rPr>
              <a:t>Armonica)</a:t>
            </a:r>
            <a:endParaRPr sz="2100">
              <a:latin typeface="Comic Sans MS"/>
              <a:cs typeface="Comic Sans MS"/>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446531" y="803397"/>
            <a:ext cx="3717290" cy="374015"/>
          </a:xfrm>
          <a:prstGeom prst="rect">
            <a:avLst/>
          </a:prstGeom>
        </p:spPr>
        <p:txBody>
          <a:bodyPr vert="horz" wrap="square" lIns="0" tIns="0" rIns="0" bIns="0" rtlCol="0">
            <a:spAutoFit/>
          </a:bodyPr>
          <a:lstStyle/>
          <a:p>
            <a:pPr marL="12700">
              <a:lnSpc>
                <a:spcPct val="100000"/>
              </a:lnSpc>
              <a:tabLst>
                <a:tab pos="1096645" algn="l"/>
                <a:tab pos="1659255" algn="l"/>
              </a:tabLst>
            </a:pPr>
            <a:r>
              <a:rPr sz="2350" b="1" spc="5" dirty="0">
                <a:latin typeface="Comic Sans MS"/>
                <a:cs typeface="Comic Sans MS"/>
              </a:rPr>
              <a:t>FALL</a:t>
            </a:r>
            <a:r>
              <a:rPr sz="2350" b="1" dirty="0">
                <a:latin typeface="Comic Sans MS"/>
                <a:cs typeface="Comic Sans MS"/>
              </a:rPr>
              <a:t>A</a:t>
            </a:r>
            <a:r>
              <a:rPr sz="2350" b="1" dirty="0">
                <a:latin typeface="Times New Roman"/>
                <a:cs typeface="Times New Roman"/>
              </a:rPr>
              <a:t>	</a:t>
            </a:r>
            <a:r>
              <a:rPr sz="2350" b="1" spc="10" dirty="0">
                <a:latin typeface="Comic Sans MS"/>
                <a:cs typeface="Comic Sans MS"/>
              </a:rPr>
              <a:t>E</a:t>
            </a:r>
            <a:r>
              <a:rPr sz="2350" b="1" dirty="0">
                <a:latin typeface="Comic Sans MS"/>
                <a:cs typeface="Comic Sans MS"/>
              </a:rPr>
              <a:t>N</a:t>
            </a:r>
            <a:r>
              <a:rPr sz="2350" b="1" dirty="0">
                <a:latin typeface="Times New Roman"/>
                <a:cs typeface="Times New Roman"/>
              </a:rPr>
              <a:t>	</a:t>
            </a:r>
            <a:r>
              <a:rPr sz="2350" b="1" spc="-5" dirty="0">
                <a:latin typeface="Comic Sans MS"/>
                <a:cs typeface="Comic Sans MS"/>
              </a:rPr>
              <a:t>T</a:t>
            </a:r>
            <a:r>
              <a:rPr sz="2350" b="1" spc="10" dirty="0">
                <a:latin typeface="Comic Sans MS"/>
                <a:cs typeface="Comic Sans MS"/>
              </a:rPr>
              <a:t>E</a:t>
            </a:r>
            <a:r>
              <a:rPr sz="2350" b="1" spc="5" dirty="0">
                <a:latin typeface="Comic Sans MS"/>
                <a:cs typeface="Comic Sans MS"/>
              </a:rPr>
              <a:t>RMINALES</a:t>
            </a:r>
            <a:endParaRPr sz="2350">
              <a:latin typeface="Comic Sans MS"/>
              <a:cs typeface="Comic Sans MS"/>
            </a:endParaRPr>
          </a:p>
        </p:txBody>
      </p:sp>
      <p:sp>
        <p:nvSpPr>
          <p:cNvPr id="6" name="object 6"/>
          <p:cNvSpPr/>
          <p:nvPr/>
        </p:nvSpPr>
        <p:spPr>
          <a:xfrm>
            <a:off x="3228593" y="3842766"/>
            <a:ext cx="4804410" cy="0"/>
          </a:xfrm>
          <a:custGeom>
            <a:avLst/>
            <a:gdLst/>
            <a:ahLst/>
            <a:cxnLst/>
            <a:rect l="l" t="t" r="r" b="b"/>
            <a:pathLst>
              <a:path w="4804409">
                <a:moveTo>
                  <a:pt x="0" y="0"/>
                </a:moveTo>
                <a:lnTo>
                  <a:pt x="4804409" y="0"/>
                </a:lnTo>
              </a:path>
            </a:pathLst>
          </a:custGeom>
          <a:ln w="35979">
            <a:solidFill>
              <a:srgbClr val="00FF00"/>
            </a:solidFill>
          </a:ln>
        </p:spPr>
        <p:txBody>
          <a:bodyPr wrap="square" lIns="0" tIns="0" rIns="0" bIns="0" rtlCol="0">
            <a:spAutoFit/>
          </a:bodyPr>
          <a:lstStyle/>
          <a:p>
            <a:endParaRPr/>
          </a:p>
        </p:txBody>
      </p:sp>
      <p:sp>
        <p:nvSpPr>
          <p:cNvPr id="7" name="object 7"/>
          <p:cNvSpPr/>
          <p:nvPr/>
        </p:nvSpPr>
        <p:spPr>
          <a:xfrm>
            <a:off x="8033003" y="1581912"/>
            <a:ext cx="0" cy="2261235"/>
          </a:xfrm>
          <a:custGeom>
            <a:avLst/>
            <a:gdLst/>
            <a:ahLst/>
            <a:cxnLst/>
            <a:rect l="l" t="t" r="r" b="b"/>
            <a:pathLst>
              <a:path h="2261235">
                <a:moveTo>
                  <a:pt x="0" y="0"/>
                </a:moveTo>
                <a:lnTo>
                  <a:pt x="0" y="2260853"/>
                </a:lnTo>
              </a:path>
            </a:pathLst>
          </a:custGeom>
          <a:ln w="35979">
            <a:solidFill>
              <a:srgbClr val="00FF00"/>
            </a:solidFill>
          </a:ln>
        </p:spPr>
        <p:txBody>
          <a:bodyPr wrap="square" lIns="0" tIns="0" rIns="0" bIns="0" rtlCol="0">
            <a:spAutoFit/>
          </a:bodyPr>
          <a:lstStyle/>
          <a:p>
            <a:endParaRPr/>
          </a:p>
        </p:txBody>
      </p:sp>
      <p:sp>
        <p:nvSpPr>
          <p:cNvPr id="8" name="object 8"/>
          <p:cNvSpPr/>
          <p:nvPr/>
        </p:nvSpPr>
        <p:spPr>
          <a:xfrm>
            <a:off x="7955279" y="1445514"/>
            <a:ext cx="156210" cy="156210"/>
          </a:xfrm>
          <a:custGeom>
            <a:avLst/>
            <a:gdLst/>
            <a:ahLst/>
            <a:cxnLst/>
            <a:rect l="l" t="t" r="r" b="b"/>
            <a:pathLst>
              <a:path w="156209" h="156209">
                <a:moveTo>
                  <a:pt x="77723" y="0"/>
                </a:moveTo>
                <a:lnTo>
                  <a:pt x="0" y="156209"/>
                </a:lnTo>
                <a:lnTo>
                  <a:pt x="156209" y="156209"/>
                </a:lnTo>
                <a:lnTo>
                  <a:pt x="77723" y="0"/>
                </a:lnTo>
                <a:close/>
              </a:path>
            </a:pathLst>
          </a:custGeom>
          <a:solidFill>
            <a:srgbClr val="00FF00"/>
          </a:solidFill>
        </p:spPr>
        <p:txBody>
          <a:bodyPr wrap="square" lIns="0" tIns="0" rIns="0" bIns="0" rtlCol="0">
            <a:spAutoFit/>
          </a:bodyPr>
          <a:lstStyle/>
          <a:p>
            <a:endParaRPr/>
          </a:p>
        </p:txBody>
      </p:sp>
      <p:sp>
        <p:nvSpPr>
          <p:cNvPr id="9" name="object 9"/>
          <p:cNvSpPr/>
          <p:nvPr/>
        </p:nvSpPr>
        <p:spPr>
          <a:xfrm>
            <a:off x="3228593" y="3842766"/>
            <a:ext cx="0" cy="2259330"/>
          </a:xfrm>
          <a:custGeom>
            <a:avLst/>
            <a:gdLst/>
            <a:ahLst/>
            <a:cxnLst/>
            <a:rect l="l" t="t" r="r" b="b"/>
            <a:pathLst>
              <a:path h="2259329">
                <a:moveTo>
                  <a:pt x="0" y="0"/>
                </a:moveTo>
                <a:lnTo>
                  <a:pt x="0" y="2259329"/>
                </a:lnTo>
              </a:path>
            </a:pathLst>
          </a:custGeom>
          <a:ln w="35979">
            <a:solidFill>
              <a:srgbClr val="00FF00"/>
            </a:solidFill>
          </a:ln>
        </p:spPr>
        <p:txBody>
          <a:bodyPr wrap="square" lIns="0" tIns="0" rIns="0" bIns="0" rtlCol="0">
            <a:spAutoFit/>
          </a:bodyPr>
          <a:lstStyle/>
          <a:p>
            <a:endParaRPr/>
          </a:p>
        </p:txBody>
      </p:sp>
      <p:sp>
        <p:nvSpPr>
          <p:cNvPr id="10" name="object 10"/>
          <p:cNvSpPr/>
          <p:nvPr/>
        </p:nvSpPr>
        <p:spPr>
          <a:xfrm>
            <a:off x="3150869" y="6084570"/>
            <a:ext cx="156210" cy="155575"/>
          </a:xfrm>
          <a:custGeom>
            <a:avLst/>
            <a:gdLst/>
            <a:ahLst/>
            <a:cxnLst/>
            <a:rect l="l" t="t" r="r" b="b"/>
            <a:pathLst>
              <a:path w="156210" h="155575">
                <a:moveTo>
                  <a:pt x="156209" y="0"/>
                </a:moveTo>
                <a:lnTo>
                  <a:pt x="0" y="0"/>
                </a:lnTo>
                <a:lnTo>
                  <a:pt x="77723" y="155447"/>
                </a:lnTo>
                <a:lnTo>
                  <a:pt x="156209" y="0"/>
                </a:lnTo>
                <a:close/>
              </a:path>
            </a:pathLst>
          </a:custGeom>
          <a:solidFill>
            <a:srgbClr val="00FF00"/>
          </a:solidFill>
        </p:spPr>
        <p:txBody>
          <a:bodyPr wrap="square" lIns="0" tIns="0" rIns="0" bIns="0" rtlCol="0">
            <a:spAutoFit/>
          </a:bodyPr>
          <a:lstStyle/>
          <a:p>
            <a:endParaRPr/>
          </a:p>
        </p:txBody>
      </p:sp>
      <p:sp>
        <p:nvSpPr>
          <p:cNvPr id="11" name="object 11"/>
          <p:cNvSpPr/>
          <p:nvPr/>
        </p:nvSpPr>
        <p:spPr>
          <a:xfrm>
            <a:off x="8033003" y="4142232"/>
            <a:ext cx="0" cy="706120"/>
          </a:xfrm>
          <a:custGeom>
            <a:avLst/>
            <a:gdLst/>
            <a:ahLst/>
            <a:cxnLst/>
            <a:rect l="l" t="t" r="r" b="b"/>
            <a:pathLst>
              <a:path h="706120">
                <a:moveTo>
                  <a:pt x="0" y="0"/>
                </a:moveTo>
                <a:lnTo>
                  <a:pt x="0" y="705611"/>
                </a:lnTo>
              </a:path>
            </a:pathLst>
          </a:custGeom>
          <a:ln w="67957">
            <a:solidFill>
              <a:srgbClr val="FF0000"/>
            </a:solidFill>
          </a:ln>
        </p:spPr>
        <p:txBody>
          <a:bodyPr wrap="square" lIns="0" tIns="0" rIns="0" bIns="0" rtlCol="0">
            <a:spAutoFit/>
          </a:bodyPr>
          <a:lstStyle/>
          <a:p>
            <a:endParaRPr/>
          </a:p>
        </p:txBody>
      </p:sp>
      <p:sp>
        <p:nvSpPr>
          <p:cNvPr id="12" name="object 12"/>
          <p:cNvSpPr/>
          <p:nvPr/>
        </p:nvSpPr>
        <p:spPr>
          <a:xfrm>
            <a:off x="7923276" y="4821935"/>
            <a:ext cx="220345" cy="219710"/>
          </a:xfrm>
          <a:custGeom>
            <a:avLst/>
            <a:gdLst/>
            <a:ahLst/>
            <a:cxnLst/>
            <a:rect l="l" t="t" r="r" b="b"/>
            <a:pathLst>
              <a:path w="220345" h="219710">
                <a:moveTo>
                  <a:pt x="220217" y="0"/>
                </a:moveTo>
                <a:lnTo>
                  <a:pt x="0" y="0"/>
                </a:lnTo>
                <a:lnTo>
                  <a:pt x="109727" y="219455"/>
                </a:lnTo>
                <a:lnTo>
                  <a:pt x="220217" y="0"/>
                </a:lnTo>
                <a:close/>
              </a:path>
            </a:pathLst>
          </a:custGeom>
          <a:solidFill>
            <a:srgbClr val="FF0000"/>
          </a:solidFill>
        </p:spPr>
        <p:txBody>
          <a:bodyPr wrap="square" lIns="0" tIns="0" rIns="0" bIns="0" rtlCol="0">
            <a:spAutoFit/>
          </a:bodyPr>
          <a:lstStyle/>
          <a:p>
            <a:endParaRPr/>
          </a:p>
        </p:txBody>
      </p:sp>
      <p:sp>
        <p:nvSpPr>
          <p:cNvPr id="13" name="object 13"/>
          <p:cNvSpPr/>
          <p:nvPr/>
        </p:nvSpPr>
        <p:spPr>
          <a:xfrm>
            <a:off x="3228593" y="2836164"/>
            <a:ext cx="0" cy="707390"/>
          </a:xfrm>
          <a:custGeom>
            <a:avLst/>
            <a:gdLst/>
            <a:ahLst/>
            <a:cxnLst/>
            <a:rect l="l" t="t" r="r" b="b"/>
            <a:pathLst>
              <a:path h="707389">
                <a:moveTo>
                  <a:pt x="0" y="707135"/>
                </a:moveTo>
                <a:lnTo>
                  <a:pt x="0" y="0"/>
                </a:lnTo>
              </a:path>
            </a:pathLst>
          </a:custGeom>
          <a:ln w="67957">
            <a:solidFill>
              <a:srgbClr val="FF0000"/>
            </a:solidFill>
          </a:ln>
        </p:spPr>
        <p:txBody>
          <a:bodyPr wrap="square" lIns="0" tIns="0" rIns="0" bIns="0" rtlCol="0">
            <a:spAutoFit/>
          </a:bodyPr>
          <a:lstStyle/>
          <a:p>
            <a:endParaRPr/>
          </a:p>
        </p:txBody>
      </p:sp>
      <p:sp>
        <p:nvSpPr>
          <p:cNvPr id="14" name="object 14"/>
          <p:cNvSpPr/>
          <p:nvPr/>
        </p:nvSpPr>
        <p:spPr>
          <a:xfrm>
            <a:off x="3118865" y="2644140"/>
            <a:ext cx="220345" cy="220345"/>
          </a:xfrm>
          <a:custGeom>
            <a:avLst/>
            <a:gdLst/>
            <a:ahLst/>
            <a:cxnLst/>
            <a:rect l="l" t="t" r="r" b="b"/>
            <a:pathLst>
              <a:path w="220345" h="220344">
                <a:moveTo>
                  <a:pt x="109727" y="0"/>
                </a:moveTo>
                <a:lnTo>
                  <a:pt x="0" y="220217"/>
                </a:lnTo>
                <a:lnTo>
                  <a:pt x="220217" y="220217"/>
                </a:lnTo>
                <a:lnTo>
                  <a:pt x="109727" y="0"/>
                </a:lnTo>
                <a:close/>
              </a:path>
            </a:pathLst>
          </a:custGeom>
          <a:solidFill>
            <a:srgbClr val="FF0000"/>
          </a:solidFill>
        </p:spPr>
        <p:txBody>
          <a:bodyPr wrap="square" lIns="0" tIns="0" rIns="0" bIns="0" rtlCol="0">
            <a:spAutoFit/>
          </a:bodyPr>
          <a:lstStyle/>
          <a:p>
            <a:endParaRPr/>
          </a:p>
        </p:txBody>
      </p:sp>
      <p:sp>
        <p:nvSpPr>
          <p:cNvPr id="15" name="object 15"/>
          <p:cNvSpPr/>
          <p:nvPr/>
        </p:nvSpPr>
        <p:spPr>
          <a:xfrm>
            <a:off x="3228593" y="3842766"/>
            <a:ext cx="4804410" cy="1332865"/>
          </a:xfrm>
          <a:custGeom>
            <a:avLst/>
            <a:gdLst/>
            <a:ahLst/>
            <a:cxnLst/>
            <a:rect l="l" t="t" r="r" b="b"/>
            <a:pathLst>
              <a:path w="4804409" h="1332864">
                <a:moveTo>
                  <a:pt x="0" y="1332737"/>
                </a:moveTo>
                <a:lnTo>
                  <a:pt x="4804409" y="0"/>
                </a:lnTo>
              </a:path>
            </a:pathLst>
          </a:custGeom>
          <a:ln w="35979">
            <a:solidFill>
              <a:srgbClr val="0000FF"/>
            </a:solidFill>
          </a:ln>
        </p:spPr>
        <p:txBody>
          <a:bodyPr wrap="square" lIns="0" tIns="0" rIns="0" bIns="0" rtlCol="0">
            <a:spAutoFit/>
          </a:bodyPr>
          <a:lstStyle/>
          <a:p>
            <a:endParaRPr/>
          </a:p>
        </p:txBody>
      </p:sp>
      <p:sp>
        <p:nvSpPr>
          <p:cNvPr id="16" name="object 16"/>
          <p:cNvSpPr/>
          <p:nvPr/>
        </p:nvSpPr>
        <p:spPr>
          <a:xfrm>
            <a:off x="3228593" y="3842766"/>
            <a:ext cx="4804410" cy="2098040"/>
          </a:xfrm>
          <a:custGeom>
            <a:avLst/>
            <a:gdLst/>
            <a:ahLst/>
            <a:cxnLst/>
            <a:rect l="l" t="t" r="r" b="b"/>
            <a:pathLst>
              <a:path w="4804409" h="2098040">
                <a:moveTo>
                  <a:pt x="0" y="2097785"/>
                </a:moveTo>
                <a:lnTo>
                  <a:pt x="4804409" y="0"/>
                </a:lnTo>
              </a:path>
            </a:pathLst>
          </a:custGeom>
          <a:ln w="35979">
            <a:solidFill>
              <a:srgbClr val="000000"/>
            </a:solidFill>
          </a:ln>
        </p:spPr>
        <p:txBody>
          <a:bodyPr wrap="square" lIns="0" tIns="0" rIns="0" bIns="0" rtlCol="0">
            <a:spAutoFit/>
          </a:bodyPr>
          <a:lstStyle/>
          <a:p>
            <a:endParaRPr/>
          </a:p>
        </p:txBody>
      </p:sp>
      <p:sp>
        <p:nvSpPr>
          <p:cNvPr id="17" name="object 17"/>
          <p:cNvSpPr/>
          <p:nvPr/>
        </p:nvSpPr>
        <p:spPr>
          <a:xfrm>
            <a:off x="2027681" y="3842766"/>
            <a:ext cx="600710" cy="0"/>
          </a:xfrm>
          <a:custGeom>
            <a:avLst/>
            <a:gdLst/>
            <a:ahLst/>
            <a:cxnLst/>
            <a:rect l="l" t="t" r="r" b="b"/>
            <a:pathLst>
              <a:path w="600710">
                <a:moveTo>
                  <a:pt x="0" y="0"/>
                </a:moveTo>
                <a:lnTo>
                  <a:pt x="600455" y="0"/>
                </a:lnTo>
              </a:path>
            </a:pathLst>
          </a:custGeom>
          <a:ln w="51968">
            <a:solidFill>
              <a:srgbClr val="000000"/>
            </a:solidFill>
          </a:ln>
        </p:spPr>
        <p:txBody>
          <a:bodyPr wrap="square" lIns="0" tIns="0" rIns="0" bIns="0" rtlCol="0">
            <a:spAutoFit/>
          </a:bodyPr>
          <a:lstStyle/>
          <a:p>
            <a:endParaRPr/>
          </a:p>
        </p:txBody>
      </p:sp>
      <p:sp>
        <p:nvSpPr>
          <p:cNvPr id="18" name="object 18"/>
          <p:cNvSpPr/>
          <p:nvPr/>
        </p:nvSpPr>
        <p:spPr>
          <a:xfrm>
            <a:off x="2027681" y="4292346"/>
            <a:ext cx="600710" cy="0"/>
          </a:xfrm>
          <a:custGeom>
            <a:avLst/>
            <a:gdLst/>
            <a:ahLst/>
            <a:cxnLst/>
            <a:rect l="l" t="t" r="r" b="b"/>
            <a:pathLst>
              <a:path w="600710">
                <a:moveTo>
                  <a:pt x="0" y="0"/>
                </a:moveTo>
                <a:lnTo>
                  <a:pt x="600455" y="0"/>
                </a:lnTo>
              </a:path>
            </a:pathLst>
          </a:custGeom>
          <a:ln w="51968">
            <a:solidFill>
              <a:srgbClr val="0000FF"/>
            </a:solidFill>
          </a:ln>
        </p:spPr>
        <p:txBody>
          <a:bodyPr wrap="square" lIns="0" tIns="0" rIns="0" bIns="0" rtlCol="0">
            <a:spAutoFit/>
          </a:bodyPr>
          <a:lstStyle/>
          <a:p>
            <a:endParaRPr/>
          </a:p>
        </p:txBody>
      </p:sp>
      <p:sp>
        <p:nvSpPr>
          <p:cNvPr id="19" name="object 19"/>
          <p:cNvSpPr txBox="1"/>
          <p:nvPr/>
        </p:nvSpPr>
        <p:spPr>
          <a:xfrm>
            <a:off x="129794" y="3494374"/>
            <a:ext cx="8709660" cy="1903095"/>
          </a:xfrm>
          <a:prstGeom prst="rect">
            <a:avLst/>
          </a:prstGeom>
        </p:spPr>
        <p:txBody>
          <a:bodyPr vert="horz" wrap="square" lIns="0" tIns="0" rIns="0" bIns="0" rtlCol="0">
            <a:spAutoFit/>
          </a:bodyPr>
          <a:lstStyle/>
          <a:p>
            <a:pPr marL="432434" marR="7028180" indent="-419734">
              <a:lnSpc>
                <a:spcPct val="165100"/>
              </a:lnSpc>
            </a:pPr>
            <a:r>
              <a:rPr sz="1850" b="1" spc="-25" dirty="0">
                <a:latin typeface="Comic Sans MS"/>
                <a:cs typeface="Comic Sans MS"/>
              </a:rPr>
              <a:t>P</a:t>
            </a:r>
            <a:r>
              <a:rPr sz="1850" b="1" spc="-20" dirty="0">
                <a:latin typeface="Comic Sans MS"/>
                <a:cs typeface="Comic Sans MS"/>
              </a:rPr>
              <a:t>L</a:t>
            </a:r>
            <a:r>
              <a:rPr sz="1850" b="1" spc="-15" dirty="0">
                <a:latin typeface="Comic Sans MS"/>
                <a:cs typeface="Comic Sans MS"/>
              </a:rPr>
              <a:t>ENA</a:t>
            </a:r>
            <a:r>
              <a:rPr sz="1850" b="1" dirty="0">
                <a:latin typeface="Times New Roman"/>
                <a:cs typeface="Times New Roman"/>
              </a:rPr>
              <a:t> </a:t>
            </a:r>
            <a:r>
              <a:rPr sz="1850" b="1" spc="-125" dirty="0">
                <a:latin typeface="Times New Roman"/>
                <a:cs typeface="Times New Roman"/>
              </a:rPr>
              <a:t> </a:t>
            </a:r>
            <a:r>
              <a:rPr sz="1850" b="1" spc="-15" dirty="0">
                <a:latin typeface="Comic Sans MS"/>
                <a:cs typeface="Comic Sans MS"/>
              </a:rPr>
              <a:t>CARGA</a:t>
            </a:r>
            <a:r>
              <a:rPr sz="1850" b="1" spc="-5" dirty="0">
                <a:latin typeface="Times New Roman"/>
                <a:cs typeface="Times New Roman"/>
              </a:rPr>
              <a:t> </a:t>
            </a:r>
            <a:r>
              <a:rPr sz="1850" b="1" spc="-15" dirty="0">
                <a:latin typeface="Comic Sans MS"/>
                <a:cs typeface="Comic Sans MS"/>
              </a:rPr>
              <a:t>EN</a:t>
            </a:r>
            <a:r>
              <a:rPr sz="1850" b="1" dirty="0">
                <a:latin typeface="Times New Roman"/>
                <a:cs typeface="Times New Roman"/>
              </a:rPr>
              <a:t> </a:t>
            </a:r>
            <a:r>
              <a:rPr sz="1850" b="1" spc="-125" dirty="0">
                <a:latin typeface="Times New Roman"/>
                <a:cs typeface="Times New Roman"/>
              </a:rPr>
              <a:t> </a:t>
            </a:r>
            <a:r>
              <a:rPr sz="1850" b="1" spc="-20" dirty="0">
                <a:latin typeface="Comic Sans MS"/>
                <a:cs typeface="Comic Sans MS"/>
              </a:rPr>
              <a:t>VACIO</a:t>
            </a:r>
            <a:endParaRPr sz="1850">
              <a:latin typeface="Comic Sans MS"/>
              <a:cs typeface="Comic Sans MS"/>
            </a:endParaRPr>
          </a:p>
          <a:p>
            <a:pPr>
              <a:lnSpc>
                <a:spcPts val="1700"/>
              </a:lnSpc>
              <a:spcBef>
                <a:spcPts val="16"/>
              </a:spcBef>
            </a:pPr>
            <a:endParaRPr sz="1700"/>
          </a:p>
          <a:p>
            <a:pPr>
              <a:lnSpc>
                <a:spcPts val="1800"/>
              </a:lnSpc>
            </a:pPr>
            <a:endParaRPr sz="1800"/>
          </a:p>
          <a:p>
            <a:pPr>
              <a:lnSpc>
                <a:spcPts val="1800"/>
              </a:lnSpc>
            </a:pPr>
            <a:endParaRPr sz="1800"/>
          </a:p>
          <a:p>
            <a:pPr marR="6350" algn="r">
              <a:lnSpc>
                <a:spcPct val="100000"/>
              </a:lnSpc>
            </a:pPr>
            <a:r>
              <a:rPr sz="1850" b="1" spc="-20" dirty="0">
                <a:latin typeface="Comic Sans MS"/>
                <a:cs typeface="Comic Sans MS"/>
              </a:rPr>
              <a:t>TERMIN</a:t>
            </a:r>
            <a:r>
              <a:rPr sz="1850" b="1" spc="-15" dirty="0">
                <a:latin typeface="Comic Sans MS"/>
                <a:cs typeface="Comic Sans MS"/>
              </a:rPr>
              <a:t>A</a:t>
            </a:r>
            <a:r>
              <a:rPr sz="1850" b="1" spc="-25" dirty="0">
                <a:latin typeface="Comic Sans MS"/>
                <a:cs typeface="Comic Sans MS"/>
              </a:rPr>
              <a:t>L</a:t>
            </a:r>
            <a:r>
              <a:rPr sz="1850" b="1" spc="-20" dirty="0">
                <a:latin typeface="Comic Sans MS"/>
                <a:cs typeface="Comic Sans MS"/>
              </a:rPr>
              <a:t>ES</a:t>
            </a:r>
            <a:endParaRPr sz="1850">
              <a:latin typeface="Comic Sans MS"/>
              <a:cs typeface="Comic Sans MS"/>
            </a:endParaRPr>
          </a:p>
        </p:txBody>
      </p:sp>
      <p:sp>
        <p:nvSpPr>
          <p:cNvPr id="22" name="object 22"/>
          <p:cNvSpPr txBox="1"/>
          <p:nvPr/>
        </p:nvSpPr>
        <p:spPr>
          <a:xfrm>
            <a:off x="2277137" y="6329171"/>
            <a:ext cx="2123440" cy="335280"/>
          </a:xfrm>
          <a:prstGeom prst="rect">
            <a:avLst/>
          </a:prstGeom>
        </p:spPr>
        <p:txBody>
          <a:bodyPr vert="horz" wrap="square" lIns="0" tIns="0" rIns="0" bIns="0" rtlCol="0">
            <a:spAutoFit/>
          </a:bodyPr>
          <a:lstStyle/>
          <a:p>
            <a:pPr marL="12700">
              <a:lnSpc>
                <a:spcPct val="100000"/>
              </a:lnSpc>
            </a:pPr>
            <a:r>
              <a:rPr sz="2100" b="1" spc="-10" dirty="0">
                <a:latin typeface="Comic Sans MS"/>
                <a:cs typeface="Comic Sans MS"/>
              </a:rPr>
              <a:t>-</a:t>
            </a:r>
            <a:r>
              <a:rPr sz="2100" b="1" dirty="0">
                <a:latin typeface="Comic Sans MS"/>
                <a:cs typeface="Comic Sans MS"/>
              </a:rPr>
              <a:t>V</a:t>
            </a:r>
            <a:r>
              <a:rPr sz="2100" b="1" dirty="0">
                <a:latin typeface="Times New Roman"/>
                <a:cs typeface="Times New Roman"/>
              </a:rPr>
              <a:t> </a:t>
            </a:r>
            <a:r>
              <a:rPr sz="2100" b="1" spc="-135" dirty="0">
                <a:latin typeface="Times New Roman"/>
                <a:cs typeface="Times New Roman"/>
              </a:rPr>
              <a:t> </a:t>
            </a:r>
            <a:r>
              <a:rPr sz="2100" b="1" spc="-5" dirty="0">
                <a:latin typeface="Comic Sans MS"/>
                <a:cs typeface="Comic Sans MS"/>
              </a:rPr>
              <a:t>(</a:t>
            </a:r>
            <a:r>
              <a:rPr sz="2100" b="1" dirty="0">
                <a:latin typeface="Comic Sans MS"/>
                <a:cs typeface="Comic Sans MS"/>
              </a:rPr>
              <a:t>3</a:t>
            </a:r>
            <a:r>
              <a:rPr sz="2100" b="1" dirty="0">
                <a:latin typeface="Times New Roman"/>
                <a:cs typeface="Times New Roman"/>
              </a:rPr>
              <a:t> </a:t>
            </a:r>
            <a:r>
              <a:rPr sz="2100" b="1" spc="-140" dirty="0">
                <a:latin typeface="Times New Roman"/>
                <a:cs typeface="Times New Roman"/>
              </a:rPr>
              <a:t> </a:t>
            </a:r>
            <a:r>
              <a:rPr sz="2100" b="1" spc="-5" dirty="0">
                <a:latin typeface="Comic Sans MS"/>
                <a:cs typeface="Comic Sans MS"/>
              </a:rPr>
              <a:t>Armonica)</a:t>
            </a:r>
            <a:endParaRPr sz="2100">
              <a:latin typeface="Comic Sans MS"/>
              <a:cs typeface="Comic Sans MS"/>
            </a:endParaRPr>
          </a:p>
        </p:txBody>
      </p:sp>
      <p:sp>
        <p:nvSpPr>
          <p:cNvPr id="20" name="object 20"/>
          <p:cNvSpPr txBox="1"/>
          <p:nvPr/>
        </p:nvSpPr>
        <p:spPr>
          <a:xfrm>
            <a:off x="2716013" y="2323931"/>
            <a:ext cx="1033780" cy="296545"/>
          </a:xfrm>
          <a:prstGeom prst="rect">
            <a:avLst/>
          </a:prstGeom>
        </p:spPr>
        <p:txBody>
          <a:bodyPr vert="horz" wrap="square" lIns="0" tIns="0" rIns="0" bIns="0" rtlCol="0">
            <a:spAutoFit/>
          </a:bodyPr>
          <a:lstStyle/>
          <a:p>
            <a:pPr marL="12700">
              <a:lnSpc>
                <a:spcPct val="100000"/>
              </a:lnSpc>
            </a:pPr>
            <a:r>
              <a:rPr sz="1850" b="1" spc="-20" dirty="0">
                <a:latin typeface="Comic Sans MS"/>
                <a:cs typeface="Comic Sans MS"/>
              </a:rPr>
              <a:t>NEUTRO</a:t>
            </a:r>
            <a:endParaRPr sz="1850">
              <a:latin typeface="Comic Sans MS"/>
              <a:cs typeface="Comic Sans MS"/>
            </a:endParaRPr>
          </a:p>
        </p:txBody>
      </p:sp>
      <p:sp>
        <p:nvSpPr>
          <p:cNvPr id="21" name="object 21"/>
          <p:cNvSpPr txBox="1"/>
          <p:nvPr/>
        </p:nvSpPr>
        <p:spPr>
          <a:xfrm>
            <a:off x="6859021" y="981451"/>
            <a:ext cx="2124075" cy="335280"/>
          </a:xfrm>
          <a:prstGeom prst="rect">
            <a:avLst/>
          </a:prstGeom>
        </p:spPr>
        <p:txBody>
          <a:bodyPr vert="horz" wrap="square" lIns="0" tIns="0" rIns="0" bIns="0" rtlCol="0">
            <a:spAutoFit/>
          </a:bodyPr>
          <a:lstStyle/>
          <a:p>
            <a:pPr marL="12700">
              <a:lnSpc>
                <a:spcPct val="100000"/>
              </a:lnSpc>
            </a:pPr>
            <a:r>
              <a:rPr sz="2100" b="1" spc="-5" dirty="0">
                <a:latin typeface="Comic Sans MS"/>
                <a:cs typeface="Comic Sans MS"/>
              </a:rPr>
              <a:t>+</a:t>
            </a:r>
            <a:r>
              <a:rPr sz="2100" b="1" dirty="0">
                <a:latin typeface="Comic Sans MS"/>
                <a:cs typeface="Comic Sans MS"/>
              </a:rPr>
              <a:t>V</a:t>
            </a:r>
            <a:r>
              <a:rPr sz="2100" b="1" dirty="0">
                <a:latin typeface="Times New Roman"/>
                <a:cs typeface="Times New Roman"/>
              </a:rPr>
              <a:t> </a:t>
            </a:r>
            <a:r>
              <a:rPr sz="2100" b="1" spc="-140" dirty="0">
                <a:latin typeface="Times New Roman"/>
                <a:cs typeface="Times New Roman"/>
              </a:rPr>
              <a:t> </a:t>
            </a:r>
            <a:r>
              <a:rPr sz="2100" b="1" spc="-5" dirty="0">
                <a:latin typeface="Comic Sans MS"/>
                <a:cs typeface="Comic Sans MS"/>
              </a:rPr>
              <a:t>(</a:t>
            </a:r>
            <a:r>
              <a:rPr sz="2100" b="1" dirty="0">
                <a:latin typeface="Comic Sans MS"/>
                <a:cs typeface="Comic Sans MS"/>
              </a:rPr>
              <a:t>3</a:t>
            </a:r>
            <a:r>
              <a:rPr sz="2100" b="1" dirty="0">
                <a:latin typeface="Times New Roman"/>
                <a:cs typeface="Times New Roman"/>
              </a:rPr>
              <a:t> </a:t>
            </a:r>
            <a:r>
              <a:rPr sz="2100" b="1" spc="-140" dirty="0">
                <a:latin typeface="Times New Roman"/>
                <a:cs typeface="Times New Roman"/>
              </a:rPr>
              <a:t> </a:t>
            </a:r>
            <a:r>
              <a:rPr sz="2100" b="1" spc="-5" dirty="0">
                <a:latin typeface="Comic Sans MS"/>
                <a:cs typeface="Comic Sans MS"/>
              </a:rPr>
              <a:t>Armonica)</a:t>
            </a:r>
            <a:endParaRPr sz="21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820673" y="803397"/>
            <a:ext cx="2968625" cy="374015"/>
          </a:xfrm>
          <a:prstGeom prst="rect">
            <a:avLst/>
          </a:prstGeom>
        </p:spPr>
        <p:txBody>
          <a:bodyPr vert="horz" wrap="square" lIns="0" tIns="0" rIns="0" bIns="0" rtlCol="0">
            <a:spAutoFit/>
          </a:bodyPr>
          <a:lstStyle/>
          <a:p>
            <a:pPr marL="12700">
              <a:lnSpc>
                <a:spcPct val="100000"/>
              </a:lnSpc>
              <a:tabLst>
                <a:tab pos="1096645" algn="l"/>
                <a:tab pos="1659255" algn="l"/>
              </a:tabLst>
            </a:pPr>
            <a:r>
              <a:rPr sz="2350" b="1" spc="5" dirty="0">
                <a:latin typeface="Comic Sans MS"/>
                <a:cs typeface="Comic Sans MS"/>
              </a:rPr>
              <a:t>FALL</a:t>
            </a:r>
            <a:r>
              <a:rPr sz="2350" b="1" dirty="0">
                <a:latin typeface="Comic Sans MS"/>
                <a:cs typeface="Comic Sans MS"/>
              </a:rPr>
              <a:t>A</a:t>
            </a:r>
            <a:r>
              <a:rPr sz="2350" b="1" dirty="0">
                <a:latin typeface="Times New Roman"/>
                <a:cs typeface="Times New Roman"/>
              </a:rPr>
              <a:t>	</a:t>
            </a:r>
            <a:r>
              <a:rPr sz="2350" b="1" spc="10" dirty="0">
                <a:latin typeface="Comic Sans MS"/>
                <a:cs typeface="Comic Sans MS"/>
              </a:rPr>
              <a:t>E</a:t>
            </a:r>
            <a:r>
              <a:rPr sz="2350" b="1" dirty="0">
                <a:latin typeface="Comic Sans MS"/>
                <a:cs typeface="Comic Sans MS"/>
              </a:rPr>
              <a:t>N</a:t>
            </a:r>
            <a:r>
              <a:rPr sz="2350" b="1" dirty="0">
                <a:latin typeface="Times New Roman"/>
                <a:cs typeface="Times New Roman"/>
              </a:rPr>
              <a:t>	</a:t>
            </a:r>
            <a:r>
              <a:rPr sz="2350" b="1" spc="5" dirty="0">
                <a:latin typeface="Comic Sans MS"/>
                <a:cs typeface="Comic Sans MS"/>
              </a:rPr>
              <a:t>NEUTRO</a:t>
            </a:r>
            <a:endParaRPr sz="2350" dirty="0">
              <a:latin typeface="Comic Sans MS"/>
              <a:cs typeface="Comic Sans MS"/>
            </a:endParaRPr>
          </a:p>
        </p:txBody>
      </p:sp>
      <p:sp>
        <p:nvSpPr>
          <p:cNvPr id="6" name="object 6"/>
          <p:cNvSpPr/>
          <p:nvPr/>
        </p:nvSpPr>
        <p:spPr>
          <a:xfrm>
            <a:off x="3228593" y="3842766"/>
            <a:ext cx="4804410" cy="0"/>
          </a:xfrm>
          <a:custGeom>
            <a:avLst/>
            <a:gdLst/>
            <a:ahLst/>
            <a:cxnLst/>
            <a:rect l="l" t="t" r="r" b="b"/>
            <a:pathLst>
              <a:path w="4804409">
                <a:moveTo>
                  <a:pt x="0" y="0"/>
                </a:moveTo>
                <a:lnTo>
                  <a:pt x="4804409" y="0"/>
                </a:lnTo>
              </a:path>
            </a:pathLst>
          </a:custGeom>
          <a:ln w="35979">
            <a:solidFill>
              <a:srgbClr val="00FF00"/>
            </a:solidFill>
          </a:ln>
        </p:spPr>
        <p:txBody>
          <a:bodyPr wrap="square" lIns="0" tIns="0" rIns="0" bIns="0" rtlCol="0">
            <a:spAutoFit/>
          </a:bodyPr>
          <a:lstStyle/>
          <a:p>
            <a:endParaRPr/>
          </a:p>
        </p:txBody>
      </p:sp>
      <p:sp>
        <p:nvSpPr>
          <p:cNvPr id="7" name="object 7"/>
          <p:cNvSpPr/>
          <p:nvPr/>
        </p:nvSpPr>
        <p:spPr>
          <a:xfrm>
            <a:off x="8033003" y="1581912"/>
            <a:ext cx="0" cy="2261235"/>
          </a:xfrm>
          <a:custGeom>
            <a:avLst/>
            <a:gdLst/>
            <a:ahLst/>
            <a:cxnLst/>
            <a:rect l="l" t="t" r="r" b="b"/>
            <a:pathLst>
              <a:path h="2261235">
                <a:moveTo>
                  <a:pt x="0" y="0"/>
                </a:moveTo>
                <a:lnTo>
                  <a:pt x="0" y="2260853"/>
                </a:lnTo>
              </a:path>
            </a:pathLst>
          </a:custGeom>
          <a:ln w="35979">
            <a:solidFill>
              <a:srgbClr val="00FF00"/>
            </a:solidFill>
          </a:ln>
        </p:spPr>
        <p:txBody>
          <a:bodyPr wrap="square" lIns="0" tIns="0" rIns="0" bIns="0" rtlCol="0">
            <a:spAutoFit/>
          </a:bodyPr>
          <a:lstStyle/>
          <a:p>
            <a:endParaRPr/>
          </a:p>
        </p:txBody>
      </p:sp>
      <p:sp>
        <p:nvSpPr>
          <p:cNvPr id="8" name="object 8"/>
          <p:cNvSpPr/>
          <p:nvPr/>
        </p:nvSpPr>
        <p:spPr>
          <a:xfrm>
            <a:off x="7955279" y="1445514"/>
            <a:ext cx="156210" cy="156210"/>
          </a:xfrm>
          <a:custGeom>
            <a:avLst/>
            <a:gdLst/>
            <a:ahLst/>
            <a:cxnLst/>
            <a:rect l="l" t="t" r="r" b="b"/>
            <a:pathLst>
              <a:path w="156209" h="156209">
                <a:moveTo>
                  <a:pt x="77723" y="0"/>
                </a:moveTo>
                <a:lnTo>
                  <a:pt x="0" y="156209"/>
                </a:lnTo>
                <a:lnTo>
                  <a:pt x="156209" y="156209"/>
                </a:lnTo>
                <a:lnTo>
                  <a:pt x="77723" y="0"/>
                </a:lnTo>
                <a:close/>
              </a:path>
            </a:pathLst>
          </a:custGeom>
          <a:solidFill>
            <a:srgbClr val="00FF00"/>
          </a:solidFill>
        </p:spPr>
        <p:txBody>
          <a:bodyPr wrap="square" lIns="0" tIns="0" rIns="0" bIns="0" rtlCol="0">
            <a:spAutoFit/>
          </a:bodyPr>
          <a:lstStyle/>
          <a:p>
            <a:endParaRPr/>
          </a:p>
        </p:txBody>
      </p:sp>
      <p:sp>
        <p:nvSpPr>
          <p:cNvPr id="9" name="object 9"/>
          <p:cNvSpPr/>
          <p:nvPr/>
        </p:nvSpPr>
        <p:spPr>
          <a:xfrm>
            <a:off x="3228593" y="3842766"/>
            <a:ext cx="0" cy="2259330"/>
          </a:xfrm>
          <a:custGeom>
            <a:avLst/>
            <a:gdLst/>
            <a:ahLst/>
            <a:cxnLst/>
            <a:rect l="l" t="t" r="r" b="b"/>
            <a:pathLst>
              <a:path h="2259329">
                <a:moveTo>
                  <a:pt x="0" y="0"/>
                </a:moveTo>
                <a:lnTo>
                  <a:pt x="0" y="2259329"/>
                </a:lnTo>
              </a:path>
            </a:pathLst>
          </a:custGeom>
          <a:ln w="35979">
            <a:solidFill>
              <a:srgbClr val="00FF00"/>
            </a:solidFill>
          </a:ln>
        </p:spPr>
        <p:txBody>
          <a:bodyPr wrap="square" lIns="0" tIns="0" rIns="0" bIns="0" rtlCol="0">
            <a:spAutoFit/>
          </a:bodyPr>
          <a:lstStyle/>
          <a:p>
            <a:endParaRPr/>
          </a:p>
        </p:txBody>
      </p:sp>
      <p:sp>
        <p:nvSpPr>
          <p:cNvPr id="10" name="object 10"/>
          <p:cNvSpPr/>
          <p:nvPr/>
        </p:nvSpPr>
        <p:spPr>
          <a:xfrm>
            <a:off x="3150869" y="6084570"/>
            <a:ext cx="156210" cy="155575"/>
          </a:xfrm>
          <a:custGeom>
            <a:avLst/>
            <a:gdLst/>
            <a:ahLst/>
            <a:cxnLst/>
            <a:rect l="l" t="t" r="r" b="b"/>
            <a:pathLst>
              <a:path w="156210" h="155575">
                <a:moveTo>
                  <a:pt x="156209" y="0"/>
                </a:moveTo>
                <a:lnTo>
                  <a:pt x="0" y="0"/>
                </a:lnTo>
                <a:lnTo>
                  <a:pt x="77723" y="155447"/>
                </a:lnTo>
                <a:lnTo>
                  <a:pt x="156209" y="0"/>
                </a:lnTo>
                <a:close/>
              </a:path>
            </a:pathLst>
          </a:custGeom>
          <a:solidFill>
            <a:srgbClr val="00FF00"/>
          </a:solidFill>
        </p:spPr>
        <p:txBody>
          <a:bodyPr wrap="square" lIns="0" tIns="0" rIns="0" bIns="0" rtlCol="0">
            <a:spAutoFit/>
          </a:bodyPr>
          <a:lstStyle/>
          <a:p>
            <a:endParaRPr/>
          </a:p>
        </p:txBody>
      </p:sp>
      <p:sp>
        <p:nvSpPr>
          <p:cNvPr id="11" name="object 11"/>
          <p:cNvSpPr/>
          <p:nvPr/>
        </p:nvSpPr>
        <p:spPr>
          <a:xfrm>
            <a:off x="8033003" y="4142232"/>
            <a:ext cx="0" cy="706120"/>
          </a:xfrm>
          <a:custGeom>
            <a:avLst/>
            <a:gdLst/>
            <a:ahLst/>
            <a:cxnLst/>
            <a:rect l="l" t="t" r="r" b="b"/>
            <a:pathLst>
              <a:path h="706120">
                <a:moveTo>
                  <a:pt x="0" y="0"/>
                </a:moveTo>
                <a:lnTo>
                  <a:pt x="0" y="705611"/>
                </a:lnTo>
              </a:path>
            </a:pathLst>
          </a:custGeom>
          <a:ln w="67957">
            <a:solidFill>
              <a:srgbClr val="FF0000"/>
            </a:solidFill>
          </a:ln>
        </p:spPr>
        <p:txBody>
          <a:bodyPr wrap="square" lIns="0" tIns="0" rIns="0" bIns="0" rtlCol="0">
            <a:spAutoFit/>
          </a:bodyPr>
          <a:lstStyle/>
          <a:p>
            <a:endParaRPr/>
          </a:p>
        </p:txBody>
      </p:sp>
      <p:sp>
        <p:nvSpPr>
          <p:cNvPr id="12" name="object 12"/>
          <p:cNvSpPr/>
          <p:nvPr/>
        </p:nvSpPr>
        <p:spPr>
          <a:xfrm>
            <a:off x="7923276" y="4821935"/>
            <a:ext cx="220345" cy="219710"/>
          </a:xfrm>
          <a:custGeom>
            <a:avLst/>
            <a:gdLst/>
            <a:ahLst/>
            <a:cxnLst/>
            <a:rect l="l" t="t" r="r" b="b"/>
            <a:pathLst>
              <a:path w="220345" h="219710">
                <a:moveTo>
                  <a:pt x="220217" y="0"/>
                </a:moveTo>
                <a:lnTo>
                  <a:pt x="0" y="0"/>
                </a:lnTo>
                <a:lnTo>
                  <a:pt x="109727" y="219455"/>
                </a:lnTo>
                <a:lnTo>
                  <a:pt x="220217" y="0"/>
                </a:lnTo>
                <a:close/>
              </a:path>
            </a:pathLst>
          </a:custGeom>
          <a:solidFill>
            <a:srgbClr val="FF0000"/>
          </a:solidFill>
        </p:spPr>
        <p:txBody>
          <a:bodyPr wrap="square" lIns="0" tIns="0" rIns="0" bIns="0" rtlCol="0">
            <a:spAutoFit/>
          </a:bodyPr>
          <a:lstStyle/>
          <a:p>
            <a:endParaRPr/>
          </a:p>
        </p:txBody>
      </p:sp>
      <p:sp>
        <p:nvSpPr>
          <p:cNvPr id="13" name="object 13"/>
          <p:cNvSpPr/>
          <p:nvPr/>
        </p:nvSpPr>
        <p:spPr>
          <a:xfrm>
            <a:off x="3228593" y="2836164"/>
            <a:ext cx="0" cy="707390"/>
          </a:xfrm>
          <a:custGeom>
            <a:avLst/>
            <a:gdLst/>
            <a:ahLst/>
            <a:cxnLst/>
            <a:rect l="l" t="t" r="r" b="b"/>
            <a:pathLst>
              <a:path h="707389">
                <a:moveTo>
                  <a:pt x="0" y="707135"/>
                </a:moveTo>
                <a:lnTo>
                  <a:pt x="0" y="0"/>
                </a:lnTo>
              </a:path>
            </a:pathLst>
          </a:custGeom>
          <a:ln w="67957">
            <a:solidFill>
              <a:srgbClr val="FF0000"/>
            </a:solidFill>
          </a:ln>
        </p:spPr>
        <p:txBody>
          <a:bodyPr wrap="square" lIns="0" tIns="0" rIns="0" bIns="0" rtlCol="0">
            <a:spAutoFit/>
          </a:bodyPr>
          <a:lstStyle/>
          <a:p>
            <a:endParaRPr/>
          </a:p>
        </p:txBody>
      </p:sp>
      <p:sp>
        <p:nvSpPr>
          <p:cNvPr id="14" name="object 14"/>
          <p:cNvSpPr/>
          <p:nvPr/>
        </p:nvSpPr>
        <p:spPr>
          <a:xfrm>
            <a:off x="3118865" y="2644140"/>
            <a:ext cx="220345" cy="220345"/>
          </a:xfrm>
          <a:custGeom>
            <a:avLst/>
            <a:gdLst/>
            <a:ahLst/>
            <a:cxnLst/>
            <a:rect l="l" t="t" r="r" b="b"/>
            <a:pathLst>
              <a:path w="220345" h="220344">
                <a:moveTo>
                  <a:pt x="109727" y="0"/>
                </a:moveTo>
                <a:lnTo>
                  <a:pt x="0" y="220217"/>
                </a:lnTo>
                <a:lnTo>
                  <a:pt x="220217" y="220217"/>
                </a:lnTo>
                <a:lnTo>
                  <a:pt x="109727" y="0"/>
                </a:lnTo>
                <a:close/>
              </a:path>
            </a:pathLst>
          </a:custGeom>
          <a:solidFill>
            <a:srgbClr val="FF0000"/>
          </a:solidFill>
        </p:spPr>
        <p:txBody>
          <a:bodyPr wrap="square" lIns="0" tIns="0" rIns="0" bIns="0" rtlCol="0">
            <a:spAutoFit/>
          </a:bodyPr>
          <a:lstStyle/>
          <a:p>
            <a:endParaRPr/>
          </a:p>
        </p:txBody>
      </p:sp>
      <p:sp>
        <p:nvSpPr>
          <p:cNvPr id="15" name="object 15"/>
          <p:cNvSpPr txBox="1"/>
          <p:nvPr/>
        </p:nvSpPr>
        <p:spPr>
          <a:xfrm>
            <a:off x="7221734" y="5100572"/>
            <a:ext cx="1617980" cy="296545"/>
          </a:xfrm>
          <a:prstGeom prst="rect">
            <a:avLst/>
          </a:prstGeom>
        </p:spPr>
        <p:txBody>
          <a:bodyPr vert="horz" wrap="square" lIns="0" tIns="0" rIns="0" bIns="0" rtlCol="0">
            <a:spAutoFit/>
          </a:bodyPr>
          <a:lstStyle/>
          <a:p>
            <a:pPr marL="12700">
              <a:lnSpc>
                <a:spcPct val="100000"/>
              </a:lnSpc>
            </a:pPr>
            <a:r>
              <a:rPr sz="1850" b="1" spc="-20" dirty="0">
                <a:latin typeface="Comic Sans MS"/>
                <a:cs typeface="Comic Sans MS"/>
              </a:rPr>
              <a:t>TERMIN</a:t>
            </a:r>
            <a:r>
              <a:rPr sz="1850" b="1" spc="-15" dirty="0">
                <a:latin typeface="Comic Sans MS"/>
                <a:cs typeface="Comic Sans MS"/>
              </a:rPr>
              <a:t>A</a:t>
            </a:r>
            <a:r>
              <a:rPr sz="1850" b="1" spc="-25" dirty="0">
                <a:latin typeface="Comic Sans MS"/>
                <a:cs typeface="Comic Sans MS"/>
              </a:rPr>
              <a:t>L</a:t>
            </a:r>
            <a:r>
              <a:rPr sz="1850" b="1" spc="-20" dirty="0">
                <a:latin typeface="Comic Sans MS"/>
                <a:cs typeface="Comic Sans MS"/>
              </a:rPr>
              <a:t>ES</a:t>
            </a:r>
            <a:endParaRPr sz="1850">
              <a:latin typeface="Comic Sans MS"/>
              <a:cs typeface="Comic Sans MS"/>
            </a:endParaRPr>
          </a:p>
        </p:txBody>
      </p:sp>
      <p:sp>
        <p:nvSpPr>
          <p:cNvPr id="16" name="object 16"/>
          <p:cNvSpPr txBox="1"/>
          <p:nvPr/>
        </p:nvSpPr>
        <p:spPr>
          <a:xfrm>
            <a:off x="2716013" y="2323931"/>
            <a:ext cx="1033780" cy="296545"/>
          </a:xfrm>
          <a:prstGeom prst="rect">
            <a:avLst/>
          </a:prstGeom>
        </p:spPr>
        <p:txBody>
          <a:bodyPr vert="horz" wrap="square" lIns="0" tIns="0" rIns="0" bIns="0" rtlCol="0">
            <a:spAutoFit/>
          </a:bodyPr>
          <a:lstStyle/>
          <a:p>
            <a:pPr marL="12700">
              <a:lnSpc>
                <a:spcPct val="100000"/>
              </a:lnSpc>
            </a:pPr>
            <a:r>
              <a:rPr sz="1850" b="1" spc="-20" dirty="0">
                <a:latin typeface="Comic Sans MS"/>
                <a:cs typeface="Comic Sans MS"/>
              </a:rPr>
              <a:t>NEUTRO</a:t>
            </a:r>
            <a:endParaRPr sz="1850">
              <a:latin typeface="Comic Sans MS"/>
              <a:cs typeface="Comic Sans MS"/>
            </a:endParaRPr>
          </a:p>
        </p:txBody>
      </p:sp>
      <p:sp>
        <p:nvSpPr>
          <p:cNvPr id="17" name="object 17"/>
          <p:cNvSpPr txBox="1"/>
          <p:nvPr/>
        </p:nvSpPr>
        <p:spPr>
          <a:xfrm>
            <a:off x="6859021" y="981451"/>
            <a:ext cx="2124075" cy="335280"/>
          </a:xfrm>
          <a:prstGeom prst="rect">
            <a:avLst/>
          </a:prstGeom>
        </p:spPr>
        <p:txBody>
          <a:bodyPr vert="horz" wrap="square" lIns="0" tIns="0" rIns="0" bIns="0" rtlCol="0">
            <a:spAutoFit/>
          </a:bodyPr>
          <a:lstStyle/>
          <a:p>
            <a:pPr marL="12700">
              <a:lnSpc>
                <a:spcPct val="100000"/>
              </a:lnSpc>
            </a:pPr>
            <a:r>
              <a:rPr sz="2100" b="1" spc="-5" dirty="0">
                <a:latin typeface="Comic Sans MS"/>
                <a:cs typeface="Comic Sans MS"/>
              </a:rPr>
              <a:t>+</a:t>
            </a:r>
            <a:r>
              <a:rPr sz="2100" b="1" dirty="0">
                <a:latin typeface="Comic Sans MS"/>
                <a:cs typeface="Comic Sans MS"/>
              </a:rPr>
              <a:t>V</a:t>
            </a:r>
            <a:r>
              <a:rPr sz="2100" b="1" dirty="0">
                <a:latin typeface="Times New Roman"/>
                <a:cs typeface="Times New Roman"/>
              </a:rPr>
              <a:t> </a:t>
            </a:r>
            <a:r>
              <a:rPr sz="2100" b="1" spc="-140" dirty="0">
                <a:latin typeface="Times New Roman"/>
                <a:cs typeface="Times New Roman"/>
              </a:rPr>
              <a:t> </a:t>
            </a:r>
            <a:r>
              <a:rPr sz="2100" b="1" spc="-5" dirty="0">
                <a:latin typeface="Comic Sans MS"/>
                <a:cs typeface="Comic Sans MS"/>
              </a:rPr>
              <a:t>(</a:t>
            </a:r>
            <a:r>
              <a:rPr sz="2100" b="1" dirty="0">
                <a:latin typeface="Comic Sans MS"/>
                <a:cs typeface="Comic Sans MS"/>
              </a:rPr>
              <a:t>3</a:t>
            </a:r>
            <a:r>
              <a:rPr sz="2100" b="1" dirty="0">
                <a:latin typeface="Times New Roman"/>
                <a:cs typeface="Times New Roman"/>
              </a:rPr>
              <a:t> </a:t>
            </a:r>
            <a:r>
              <a:rPr sz="2100" b="1" spc="-140" dirty="0">
                <a:latin typeface="Times New Roman"/>
                <a:cs typeface="Times New Roman"/>
              </a:rPr>
              <a:t> </a:t>
            </a:r>
            <a:r>
              <a:rPr sz="2100" b="1" spc="-5" dirty="0">
                <a:latin typeface="Comic Sans MS"/>
                <a:cs typeface="Comic Sans MS"/>
              </a:rPr>
              <a:t>Armonica)</a:t>
            </a:r>
            <a:endParaRPr sz="2100">
              <a:latin typeface="Comic Sans MS"/>
              <a:cs typeface="Comic Sans MS"/>
            </a:endParaRPr>
          </a:p>
        </p:txBody>
      </p:sp>
      <p:sp>
        <p:nvSpPr>
          <p:cNvPr id="18" name="object 18"/>
          <p:cNvSpPr/>
          <p:nvPr/>
        </p:nvSpPr>
        <p:spPr>
          <a:xfrm>
            <a:off x="3228593" y="2508504"/>
            <a:ext cx="4804410" cy="1334770"/>
          </a:xfrm>
          <a:custGeom>
            <a:avLst/>
            <a:gdLst/>
            <a:ahLst/>
            <a:cxnLst/>
            <a:rect l="l" t="t" r="r" b="b"/>
            <a:pathLst>
              <a:path w="4804409" h="1334770">
                <a:moveTo>
                  <a:pt x="0" y="1334261"/>
                </a:moveTo>
                <a:lnTo>
                  <a:pt x="4804409" y="0"/>
                </a:lnTo>
              </a:path>
            </a:pathLst>
          </a:custGeom>
          <a:ln w="35979">
            <a:solidFill>
              <a:srgbClr val="0000FF"/>
            </a:solidFill>
          </a:ln>
        </p:spPr>
        <p:txBody>
          <a:bodyPr wrap="square" lIns="0" tIns="0" rIns="0" bIns="0" rtlCol="0">
            <a:spAutoFit/>
          </a:bodyPr>
          <a:lstStyle/>
          <a:p>
            <a:endParaRPr/>
          </a:p>
        </p:txBody>
      </p:sp>
      <p:sp>
        <p:nvSpPr>
          <p:cNvPr id="19" name="object 19"/>
          <p:cNvSpPr/>
          <p:nvPr/>
        </p:nvSpPr>
        <p:spPr>
          <a:xfrm>
            <a:off x="3228593" y="1745742"/>
            <a:ext cx="4804410" cy="2097405"/>
          </a:xfrm>
          <a:custGeom>
            <a:avLst/>
            <a:gdLst/>
            <a:ahLst/>
            <a:cxnLst/>
            <a:rect l="l" t="t" r="r" b="b"/>
            <a:pathLst>
              <a:path w="4804409" h="2097404">
                <a:moveTo>
                  <a:pt x="0" y="2097023"/>
                </a:moveTo>
                <a:lnTo>
                  <a:pt x="4804409" y="0"/>
                </a:lnTo>
              </a:path>
            </a:pathLst>
          </a:custGeom>
          <a:ln w="35979">
            <a:solidFill>
              <a:srgbClr val="000000"/>
            </a:solidFill>
          </a:ln>
        </p:spPr>
        <p:txBody>
          <a:bodyPr wrap="square" lIns="0" tIns="0" rIns="0" bIns="0" rtlCol="0">
            <a:spAutoFit/>
          </a:bodyPr>
          <a:lstStyle/>
          <a:p>
            <a:endParaRPr/>
          </a:p>
        </p:txBody>
      </p:sp>
      <p:sp>
        <p:nvSpPr>
          <p:cNvPr id="20" name="object 20"/>
          <p:cNvSpPr/>
          <p:nvPr/>
        </p:nvSpPr>
        <p:spPr>
          <a:xfrm>
            <a:off x="2027681" y="3842766"/>
            <a:ext cx="600710" cy="0"/>
          </a:xfrm>
          <a:custGeom>
            <a:avLst/>
            <a:gdLst/>
            <a:ahLst/>
            <a:cxnLst/>
            <a:rect l="l" t="t" r="r" b="b"/>
            <a:pathLst>
              <a:path w="600710">
                <a:moveTo>
                  <a:pt x="0" y="0"/>
                </a:moveTo>
                <a:lnTo>
                  <a:pt x="600455" y="0"/>
                </a:lnTo>
              </a:path>
            </a:pathLst>
          </a:custGeom>
          <a:ln w="51968">
            <a:solidFill>
              <a:srgbClr val="000000"/>
            </a:solidFill>
          </a:ln>
        </p:spPr>
        <p:txBody>
          <a:bodyPr wrap="square" lIns="0" tIns="0" rIns="0" bIns="0" rtlCol="0">
            <a:spAutoFit/>
          </a:bodyPr>
          <a:lstStyle/>
          <a:p>
            <a:endParaRPr/>
          </a:p>
        </p:txBody>
      </p:sp>
      <p:sp>
        <p:nvSpPr>
          <p:cNvPr id="21" name="object 21"/>
          <p:cNvSpPr/>
          <p:nvPr/>
        </p:nvSpPr>
        <p:spPr>
          <a:xfrm>
            <a:off x="2027681" y="4292346"/>
            <a:ext cx="600710" cy="0"/>
          </a:xfrm>
          <a:custGeom>
            <a:avLst/>
            <a:gdLst/>
            <a:ahLst/>
            <a:cxnLst/>
            <a:rect l="l" t="t" r="r" b="b"/>
            <a:pathLst>
              <a:path w="600710">
                <a:moveTo>
                  <a:pt x="0" y="0"/>
                </a:moveTo>
                <a:lnTo>
                  <a:pt x="600455" y="0"/>
                </a:lnTo>
              </a:path>
            </a:pathLst>
          </a:custGeom>
          <a:ln w="51968">
            <a:solidFill>
              <a:srgbClr val="0000FF"/>
            </a:solidFill>
          </a:ln>
        </p:spPr>
        <p:txBody>
          <a:bodyPr wrap="square" lIns="0" tIns="0" rIns="0" bIns="0" rtlCol="0">
            <a:spAutoFit/>
          </a:bodyPr>
          <a:lstStyle/>
          <a:p>
            <a:endParaRPr/>
          </a:p>
        </p:txBody>
      </p:sp>
      <p:sp>
        <p:nvSpPr>
          <p:cNvPr id="22" name="object 22"/>
          <p:cNvSpPr txBox="1"/>
          <p:nvPr/>
        </p:nvSpPr>
        <p:spPr>
          <a:xfrm>
            <a:off x="129794" y="3494374"/>
            <a:ext cx="1687830" cy="946150"/>
          </a:xfrm>
          <a:prstGeom prst="rect">
            <a:avLst/>
          </a:prstGeom>
        </p:spPr>
        <p:txBody>
          <a:bodyPr vert="horz" wrap="square" lIns="0" tIns="0" rIns="0" bIns="0" rtlCol="0">
            <a:spAutoFit/>
          </a:bodyPr>
          <a:lstStyle/>
          <a:p>
            <a:pPr marL="432434" marR="6350" indent="-419734">
              <a:lnSpc>
                <a:spcPct val="165100"/>
              </a:lnSpc>
            </a:pPr>
            <a:r>
              <a:rPr sz="1850" b="1" spc="-25" dirty="0">
                <a:latin typeface="Comic Sans MS"/>
                <a:cs typeface="Comic Sans MS"/>
              </a:rPr>
              <a:t>P</a:t>
            </a:r>
            <a:r>
              <a:rPr sz="1850" b="1" spc="-20" dirty="0">
                <a:latin typeface="Comic Sans MS"/>
                <a:cs typeface="Comic Sans MS"/>
              </a:rPr>
              <a:t>L</a:t>
            </a:r>
            <a:r>
              <a:rPr sz="1850" b="1" spc="-15" dirty="0">
                <a:latin typeface="Comic Sans MS"/>
                <a:cs typeface="Comic Sans MS"/>
              </a:rPr>
              <a:t>ENA</a:t>
            </a:r>
            <a:r>
              <a:rPr sz="1850" b="1" dirty="0">
                <a:latin typeface="Times New Roman"/>
                <a:cs typeface="Times New Roman"/>
              </a:rPr>
              <a:t> </a:t>
            </a:r>
            <a:r>
              <a:rPr sz="1850" b="1" spc="-125" dirty="0">
                <a:latin typeface="Times New Roman"/>
                <a:cs typeface="Times New Roman"/>
              </a:rPr>
              <a:t> </a:t>
            </a:r>
            <a:r>
              <a:rPr sz="1850" b="1" spc="-15" dirty="0">
                <a:latin typeface="Comic Sans MS"/>
                <a:cs typeface="Comic Sans MS"/>
              </a:rPr>
              <a:t>CARGA</a:t>
            </a:r>
            <a:r>
              <a:rPr sz="1850" b="1" spc="-5" dirty="0">
                <a:latin typeface="Times New Roman"/>
                <a:cs typeface="Times New Roman"/>
              </a:rPr>
              <a:t> </a:t>
            </a:r>
            <a:r>
              <a:rPr sz="1850" b="1" spc="-15" dirty="0">
                <a:latin typeface="Comic Sans MS"/>
                <a:cs typeface="Comic Sans MS"/>
              </a:rPr>
              <a:t>EN</a:t>
            </a:r>
            <a:r>
              <a:rPr sz="1850" b="1" dirty="0">
                <a:latin typeface="Times New Roman"/>
                <a:cs typeface="Times New Roman"/>
              </a:rPr>
              <a:t> </a:t>
            </a:r>
            <a:r>
              <a:rPr sz="1850" b="1" spc="-125" dirty="0">
                <a:latin typeface="Times New Roman"/>
                <a:cs typeface="Times New Roman"/>
              </a:rPr>
              <a:t> </a:t>
            </a:r>
            <a:r>
              <a:rPr sz="1850" b="1" spc="-20" dirty="0">
                <a:latin typeface="Comic Sans MS"/>
                <a:cs typeface="Comic Sans MS"/>
              </a:rPr>
              <a:t>VACIO</a:t>
            </a:r>
            <a:endParaRPr sz="1850">
              <a:latin typeface="Comic Sans MS"/>
              <a:cs typeface="Comic Sans MS"/>
            </a:endParaRPr>
          </a:p>
        </p:txBody>
      </p:sp>
      <p:sp>
        <p:nvSpPr>
          <p:cNvPr id="23" name="object 23"/>
          <p:cNvSpPr txBox="1"/>
          <p:nvPr/>
        </p:nvSpPr>
        <p:spPr>
          <a:xfrm>
            <a:off x="2277137" y="6329171"/>
            <a:ext cx="2123440" cy="335280"/>
          </a:xfrm>
          <a:prstGeom prst="rect">
            <a:avLst/>
          </a:prstGeom>
        </p:spPr>
        <p:txBody>
          <a:bodyPr vert="horz" wrap="square" lIns="0" tIns="0" rIns="0" bIns="0" rtlCol="0">
            <a:spAutoFit/>
          </a:bodyPr>
          <a:lstStyle/>
          <a:p>
            <a:pPr marL="12700">
              <a:lnSpc>
                <a:spcPct val="100000"/>
              </a:lnSpc>
            </a:pPr>
            <a:r>
              <a:rPr sz="2100" b="1" spc="-10" dirty="0">
                <a:latin typeface="Comic Sans MS"/>
                <a:cs typeface="Comic Sans MS"/>
              </a:rPr>
              <a:t>-</a:t>
            </a:r>
            <a:r>
              <a:rPr sz="2100" b="1" dirty="0">
                <a:latin typeface="Comic Sans MS"/>
                <a:cs typeface="Comic Sans MS"/>
              </a:rPr>
              <a:t>V</a:t>
            </a:r>
            <a:r>
              <a:rPr sz="2100" b="1" dirty="0">
                <a:latin typeface="Times New Roman"/>
                <a:cs typeface="Times New Roman"/>
              </a:rPr>
              <a:t> </a:t>
            </a:r>
            <a:r>
              <a:rPr sz="2100" b="1" spc="-135" dirty="0">
                <a:latin typeface="Times New Roman"/>
                <a:cs typeface="Times New Roman"/>
              </a:rPr>
              <a:t> </a:t>
            </a:r>
            <a:r>
              <a:rPr sz="2100" b="1" spc="-5" dirty="0">
                <a:latin typeface="Comic Sans MS"/>
                <a:cs typeface="Comic Sans MS"/>
              </a:rPr>
              <a:t>(</a:t>
            </a:r>
            <a:r>
              <a:rPr sz="2100" b="1" dirty="0">
                <a:latin typeface="Comic Sans MS"/>
                <a:cs typeface="Comic Sans MS"/>
              </a:rPr>
              <a:t>3</a:t>
            </a:r>
            <a:r>
              <a:rPr sz="2100" b="1" dirty="0">
                <a:latin typeface="Times New Roman"/>
                <a:cs typeface="Times New Roman"/>
              </a:rPr>
              <a:t> </a:t>
            </a:r>
            <a:r>
              <a:rPr sz="2100" b="1" spc="-140" dirty="0">
                <a:latin typeface="Times New Roman"/>
                <a:cs typeface="Times New Roman"/>
              </a:rPr>
              <a:t> </a:t>
            </a:r>
            <a:r>
              <a:rPr sz="2100" b="1" spc="-5" dirty="0">
                <a:latin typeface="Comic Sans MS"/>
                <a:cs typeface="Comic Sans MS"/>
              </a:rPr>
              <a:t>Armonica)</a:t>
            </a:r>
            <a:endParaRPr sz="2100">
              <a:latin typeface="Comic Sans MS"/>
              <a:cs typeface="Comic Sans MS"/>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5505" cy="4848860"/>
          </a:xfrm>
          <a:prstGeom prst="rect">
            <a:avLst/>
          </a:prstGeom>
        </p:spPr>
        <p:txBody>
          <a:bodyPr vert="horz" wrap="square" lIns="0" tIns="0" rIns="0" bIns="0" rtlCol="0">
            <a:spAutoFit/>
          </a:bodyPr>
          <a:lstStyle/>
          <a:p>
            <a:pPr marL="12700" marR="7620" algn="just">
              <a:lnSpc>
                <a:spcPct val="100000"/>
              </a:lnSpc>
            </a:pPr>
            <a:r>
              <a:rPr sz="2600" spc="-5" dirty="0">
                <a:latin typeface="Comic Sans MS"/>
                <a:cs typeface="Comic Sans MS"/>
              </a:rPr>
              <a:t>L</a:t>
            </a:r>
            <a:r>
              <a:rPr sz="2600" dirty="0">
                <a:latin typeface="Comic Sans MS"/>
                <a:cs typeface="Comic Sans MS"/>
              </a:rPr>
              <a:t>a</a:t>
            </a:r>
            <a:r>
              <a:rPr sz="2600" spc="270" dirty="0">
                <a:latin typeface="Times New Roman"/>
                <a:cs typeface="Times New Roman"/>
              </a:rPr>
              <a:t> </a:t>
            </a:r>
            <a:r>
              <a:rPr sz="2600" spc="-5" dirty="0">
                <a:latin typeface="Comic Sans MS"/>
                <a:cs typeface="Comic Sans MS"/>
              </a:rPr>
              <a:t>Funcio</a:t>
            </a:r>
            <a:r>
              <a:rPr sz="2600" dirty="0">
                <a:latin typeface="Comic Sans MS"/>
                <a:cs typeface="Comic Sans MS"/>
              </a:rPr>
              <a:t>n</a:t>
            </a:r>
            <a:r>
              <a:rPr sz="2600" spc="270" dirty="0">
                <a:latin typeface="Times New Roman"/>
                <a:cs typeface="Times New Roman"/>
              </a:rPr>
              <a:t> </a:t>
            </a:r>
            <a:r>
              <a:rPr sz="2600" spc="-10" dirty="0">
                <a:latin typeface="Comic Sans MS"/>
                <a:cs typeface="Comic Sans MS"/>
              </a:rPr>
              <a:t>2</a:t>
            </a:r>
            <a:r>
              <a:rPr sz="2600" spc="-5" dirty="0">
                <a:latin typeface="Comic Sans MS"/>
                <a:cs typeface="Comic Sans MS"/>
              </a:rPr>
              <a:t>7T</a:t>
            </a:r>
            <a:r>
              <a:rPr sz="2600" dirty="0">
                <a:latin typeface="Comic Sans MS"/>
                <a:cs typeface="Comic Sans MS"/>
              </a:rPr>
              <a:t>N</a:t>
            </a:r>
            <a:r>
              <a:rPr sz="2600" spc="270" dirty="0">
                <a:latin typeface="Times New Roman"/>
                <a:cs typeface="Times New Roman"/>
              </a:rPr>
              <a:t> </a:t>
            </a:r>
            <a:r>
              <a:rPr sz="2600" spc="-5" dirty="0">
                <a:latin typeface="Comic Sans MS"/>
                <a:cs typeface="Comic Sans MS"/>
              </a:rPr>
              <a:t>utiliz</a:t>
            </a:r>
            <a:r>
              <a:rPr sz="2600" dirty="0">
                <a:latin typeface="Comic Sans MS"/>
                <a:cs typeface="Comic Sans MS"/>
              </a:rPr>
              <a:t>a</a:t>
            </a:r>
            <a:r>
              <a:rPr sz="2600" spc="26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275" dirty="0">
                <a:latin typeface="Times New Roman"/>
                <a:cs typeface="Times New Roman"/>
              </a:rPr>
              <a:t> </a:t>
            </a:r>
            <a:r>
              <a:rPr sz="2600" spc="-5" dirty="0">
                <a:latin typeface="Comic Sans MS"/>
                <a:cs typeface="Comic Sans MS"/>
              </a:rPr>
              <a:t>hech</a:t>
            </a:r>
            <a:r>
              <a:rPr sz="2600" dirty="0">
                <a:latin typeface="Comic Sans MS"/>
                <a:cs typeface="Comic Sans MS"/>
              </a:rPr>
              <a:t>o</a:t>
            </a:r>
            <a:r>
              <a:rPr sz="2600" spc="27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7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270"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26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260" dirty="0">
                <a:latin typeface="Times New Roman"/>
                <a:cs typeface="Times New Roman"/>
              </a:rPr>
              <a:t> </a:t>
            </a:r>
            <a:r>
              <a:rPr sz="2600" spc="-5" dirty="0">
                <a:latin typeface="Comic Sans MS"/>
                <a:cs typeface="Comic Sans MS"/>
              </a:rPr>
              <a:t>falla</a:t>
            </a:r>
            <a:r>
              <a:rPr sz="2600" spc="-5" dirty="0">
                <a:latin typeface="Times New Roman"/>
                <a:cs typeface="Times New Roman"/>
              </a:rPr>
              <a:t> </a:t>
            </a:r>
            <a:r>
              <a:rPr sz="2600" spc="-5" dirty="0">
                <a:latin typeface="Comic Sans MS"/>
                <a:cs typeface="Comic Sans MS"/>
              </a:rPr>
              <a:t>cercan</a:t>
            </a:r>
            <a:r>
              <a:rPr sz="2600" dirty="0">
                <a:latin typeface="Comic Sans MS"/>
                <a:cs typeface="Comic Sans MS"/>
              </a:rPr>
              <a:t>a</a:t>
            </a:r>
            <a:r>
              <a:rPr sz="2600" dirty="0">
                <a:latin typeface="Times New Roman"/>
                <a:cs typeface="Times New Roman"/>
              </a:rPr>
              <a:t>  </a:t>
            </a:r>
            <a:r>
              <a:rPr sz="2600" spc="-85" dirty="0">
                <a:latin typeface="Times New Roman"/>
                <a:cs typeface="Times New Roman"/>
              </a:rPr>
              <a:t> </a:t>
            </a:r>
            <a:r>
              <a:rPr sz="2600" dirty="0">
                <a:latin typeface="Comic Sans MS"/>
                <a:cs typeface="Comic Sans MS"/>
              </a:rPr>
              <a:t>al</a:t>
            </a:r>
            <a:r>
              <a:rPr sz="2600" dirty="0">
                <a:latin typeface="Times New Roman"/>
                <a:cs typeface="Times New Roman"/>
              </a:rPr>
              <a:t>  </a:t>
            </a:r>
            <a:r>
              <a:rPr sz="2600" spc="-80" dirty="0">
                <a:latin typeface="Times New Roman"/>
                <a:cs typeface="Times New Roman"/>
              </a:rPr>
              <a:t> </a:t>
            </a:r>
            <a:r>
              <a:rPr sz="2600" spc="-10" dirty="0">
                <a:latin typeface="Comic Sans MS"/>
                <a:cs typeface="Comic Sans MS"/>
              </a:rPr>
              <a:t>n</a:t>
            </a:r>
            <a:r>
              <a:rPr sz="2600" spc="-5" dirty="0">
                <a:latin typeface="Comic Sans MS"/>
                <a:cs typeface="Comic Sans MS"/>
              </a:rPr>
              <a:t>eutro</a:t>
            </a:r>
            <a:r>
              <a:rPr sz="2600" dirty="0">
                <a:latin typeface="Comic Sans MS"/>
                <a:cs typeface="Comic Sans MS"/>
              </a:rPr>
              <a:t>,</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70" dirty="0">
                <a:latin typeface="Times New Roman"/>
                <a:cs typeface="Times New Roman"/>
              </a:rPr>
              <a:t> </a:t>
            </a:r>
            <a:r>
              <a:rPr sz="2600" spc="-5" dirty="0">
                <a:latin typeface="Comic Sans MS"/>
                <a:cs typeface="Comic Sans MS"/>
              </a:rPr>
              <a:t>nive</a:t>
            </a:r>
            <a:r>
              <a:rPr sz="2600" dirty="0">
                <a:latin typeface="Comic Sans MS"/>
                <a:cs typeface="Comic Sans MS"/>
              </a:rPr>
              <a:t>l</a:t>
            </a:r>
            <a:r>
              <a:rPr sz="2600" dirty="0">
                <a:latin typeface="Times New Roman"/>
                <a:cs typeface="Times New Roman"/>
              </a:rPr>
              <a:t>  </a:t>
            </a:r>
            <a:r>
              <a:rPr sz="2600" spc="-7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tercera</a:t>
            </a:r>
            <a:r>
              <a:rPr sz="2600" spc="-5" dirty="0">
                <a:latin typeface="Times New Roman"/>
                <a:cs typeface="Times New Roman"/>
              </a:rPr>
              <a:t> </a:t>
            </a:r>
            <a:r>
              <a:rPr sz="2600" spc="-5" dirty="0">
                <a:latin typeface="Comic Sans MS"/>
                <a:cs typeface="Comic Sans MS"/>
              </a:rPr>
              <a:t>armónic</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neutr</a:t>
            </a:r>
            <a:r>
              <a:rPr sz="2600" dirty="0">
                <a:latin typeface="Comic Sans MS"/>
                <a:cs typeface="Comic Sans MS"/>
              </a:rPr>
              <a:t>o</a:t>
            </a:r>
            <a:r>
              <a:rPr sz="2600" spc="125" dirty="0">
                <a:latin typeface="Times New Roman"/>
                <a:cs typeface="Times New Roman"/>
              </a:rPr>
              <a:t> </a:t>
            </a:r>
            <a:r>
              <a:rPr sz="2600" spc="-5" dirty="0">
                <a:latin typeface="Comic Sans MS"/>
                <a:cs typeface="Comic Sans MS"/>
              </a:rPr>
              <a:t>disminuye.</a:t>
            </a:r>
            <a:endParaRPr sz="2600">
              <a:latin typeface="Comic Sans MS"/>
              <a:cs typeface="Comic Sans MS"/>
            </a:endParaRPr>
          </a:p>
          <a:p>
            <a:pPr marL="12700" marR="10160" algn="just">
              <a:lnSpc>
                <a:spcPct val="100000"/>
              </a:lnSpc>
              <a:spcBef>
                <a:spcPts val="1870"/>
              </a:spcBef>
            </a:pP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325" dirty="0">
                <a:latin typeface="Times New Roman"/>
                <a:cs typeface="Times New Roman"/>
              </a:rPr>
              <a:t> </a:t>
            </a:r>
            <a:r>
              <a:rPr sz="2600" dirty="0">
                <a:latin typeface="Comic Sans MS"/>
                <a:cs typeface="Comic Sans MS"/>
              </a:rPr>
              <a:t>lo</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tanto</a:t>
            </a:r>
            <a:r>
              <a:rPr sz="2600" dirty="0">
                <a:latin typeface="Comic Sans MS"/>
                <a:cs typeface="Comic Sans MS"/>
              </a:rPr>
              <a:t>,</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320" dirty="0">
                <a:latin typeface="Times New Roman"/>
                <a:cs typeface="Times New Roman"/>
              </a:rPr>
              <a:t> </a:t>
            </a:r>
            <a:r>
              <a:rPr sz="2600" dirty="0">
                <a:latin typeface="Comic Sans MS"/>
                <a:cs typeface="Comic Sans MS"/>
              </a:rPr>
              <a:t>r</a:t>
            </a:r>
            <a:r>
              <a:rPr sz="2600" spc="-5" dirty="0">
                <a:latin typeface="Comic Sans MS"/>
                <a:cs typeface="Comic Sans MS"/>
              </a:rPr>
              <a:t>elevado</a:t>
            </a:r>
            <a:r>
              <a:rPr sz="2600" dirty="0">
                <a:latin typeface="Comic Sans MS"/>
                <a:cs typeface="Comic Sans MS"/>
              </a:rPr>
              <a:t>r</a:t>
            </a:r>
            <a:r>
              <a:rPr sz="2600" spc="3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baj</a:t>
            </a:r>
            <a:r>
              <a:rPr sz="2600" dirty="0">
                <a:latin typeface="Comic Sans MS"/>
                <a:cs typeface="Comic Sans MS"/>
              </a:rPr>
              <a:t>a</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oper</a:t>
            </a:r>
            <a:r>
              <a:rPr sz="2600" dirty="0">
                <a:latin typeface="Comic Sans MS"/>
                <a:cs typeface="Comic Sans MS"/>
              </a:rPr>
              <a:t>e</a:t>
            </a:r>
            <a:r>
              <a:rPr sz="2600" dirty="0">
                <a:latin typeface="Times New Roman"/>
                <a:cs typeface="Times New Roman"/>
              </a:rPr>
              <a:t> </a:t>
            </a:r>
            <a:r>
              <a:rPr sz="2600" spc="-32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parti</a:t>
            </a:r>
            <a:r>
              <a:rPr sz="2600" dirty="0">
                <a:latin typeface="Comic Sans MS"/>
                <a:cs typeface="Comic Sans MS"/>
              </a:rPr>
              <a:t>r</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295"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00" dirty="0">
                <a:latin typeface="Times New Roman"/>
                <a:cs typeface="Times New Roman"/>
              </a:rPr>
              <a:t> </a:t>
            </a:r>
            <a:r>
              <a:rPr sz="2600" dirty="0">
                <a:latin typeface="Comic Sans MS"/>
                <a:cs typeface="Comic Sans MS"/>
              </a:rPr>
              <a:t>3ª</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armónica</a:t>
            </a:r>
            <a:r>
              <a:rPr sz="2600" dirty="0">
                <a:latin typeface="Comic Sans MS"/>
                <a:cs typeface="Comic Sans MS"/>
              </a:rPr>
              <a:t>,</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medid</a:t>
            </a:r>
            <a:r>
              <a:rPr sz="2600" dirty="0">
                <a:latin typeface="Comic Sans MS"/>
                <a:cs typeface="Comic Sans MS"/>
              </a:rPr>
              <a:t>a</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extrem</a:t>
            </a:r>
            <a:r>
              <a:rPr sz="2600" dirty="0">
                <a:latin typeface="Comic Sans MS"/>
                <a:cs typeface="Comic Sans MS"/>
              </a:rPr>
              <a:t>o</a:t>
            </a:r>
            <a:r>
              <a:rPr sz="2600" spc="22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229" dirty="0">
                <a:latin typeface="Times New Roman"/>
                <a:cs typeface="Times New Roman"/>
              </a:rPr>
              <a:t> </a:t>
            </a:r>
            <a:r>
              <a:rPr sz="2600" spc="-5" dirty="0">
                <a:latin typeface="Comic Sans MS"/>
                <a:cs typeface="Comic Sans MS"/>
              </a:rPr>
              <a:t>neutr</a:t>
            </a:r>
            <a:r>
              <a:rPr sz="2600" dirty="0">
                <a:latin typeface="Comic Sans MS"/>
                <a:cs typeface="Comic Sans MS"/>
              </a:rPr>
              <a:t>o</a:t>
            </a:r>
            <a:r>
              <a:rPr sz="2600" spc="225" dirty="0">
                <a:latin typeface="Times New Roman"/>
                <a:cs typeface="Times New Roman"/>
              </a:rPr>
              <a:t> </a:t>
            </a:r>
            <a:r>
              <a:rPr sz="2600" spc="-5" dirty="0">
                <a:latin typeface="Comic Sans MS"/>
                <a:cs typeface="Comic Sans MS"/>
              </a:rPr>
              <a:t>podrí</a:t>
            </a:r>
            <a:r>
              <a:rPr sz="2600" dirty="0">
                <a:latin typeface="Comic Sans MS"/>
                <a:cs typeface="Comic Sans MS"/>
              </a:rPr>
              <a:t>a</a:t>
            </a:r>
            <a:r>
              <a:rPr sz="2600" spc="220"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spc="225" dirty="0">
                <a:latin typeface="Times New Roman"/>
                <a:cs typeface="Times New Roman"/>
              </a:rPr>
              <a:t> </a:t>
            </a:r>
            <a:r>
              <a:rPr sz="2600" spc="-5" dirty="0">
                <a:latin typeface="Comic Sans MS"/>
                <a:cs typeface="Comic Sans MS"/>
              </a:rPr>
              <a:t>usad</a:t>
            </a:r>
            <a:r>
              <a:rPr sz="2600" dirty="0">
                <a:latin typeface="Comic Sans MS"/>
                <a:cs typeface="Comic Sans MS"/>
              </a:rPr>
              <a:t>o</a:t>
            </a:r>
            <a:r>
              <a:rPr sz="2600" spc="220"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229" dirty="0">
                <a:latin typeface="Times New Roman"/>
                <a:cs typeface="Times New Roman"/>
              </a:rPr>
              <a:t> </a:t>
            </a:r>
            <a:r>
              <a:rPr sz="2600" spc="-5" dirty="0">
                <a:latin typeface="Comic Sans MS"/>
                <a:cs typeface="Comic Sans MS"/>
              </a:rPr>
              <a:t>detecta</a:t>
            </a:r>
            <a:r>
              <a:rPr sz="2600" dirty="0">
                <a:latin typeface="Comic Sans MS"/>
                <a:cs typeface="Comic Sans MS"/>
              </a:rPr>
              <a:t>r</a:t>
            </a:r>
            <a:r>
              <a:rPr sz="2600" spc="235" dirty="0">
                <a:latin typeface="Times New Roman"/>
                <a:cs typeface="Times New Roman"/>
              </a:rPr>
              <a:t> </a:t>
            </a:r>
            <a:r>
              <a:rPr sz="2600" spc="-5" dirty="0">
                <a:latin typeface="Comic Sans MS"/>
                <a:cs typeface="Comic Sans MS"/>
              </a:rPr>
              <a:t>las</a:t>
            </a:r>
            <a:r>
              <a:rPr sz="2600" spc="-5"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cercana</a:t>
            </a:r>
            <a:r>
              <a:rPr sz="2600" dirty="0">
                <a:latin typeface="Comic Sans MS"/>
                <a:cs typeface="Comic Sans MS"/>
              </a:rPr>
              <a:t>s</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neutr</a:t>
            </a:r>
            <a:r>
              <a:rPr sz="2600" dirty="0">
                <a:latin typeface="Comic Sans MS"/>
                <a:cs typeface="Comic Sans MS"/>
              </a:rPr>
              <a:t>o</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(tipicament</a:t>
            </a:r>
            <a:r>
              <a:rPr sz="2600" dirty="0">
                <a:latin typeface="Comic Sans MS"/>
                <a:cs typeface="Comic Sans MS"/>
              </a:rPr>
              <a:t>e</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300" dirty="0">
                <a:latin typeface="Times New Roman"/>
                <a:cs typeface="Times New Roman"/>
              </a:rPr>
              <a:t> </a:t>
            </a:r>
            <a:r>
              <a:rPr sz="2600" dirty="0">
                <a:latin typeface="Comic Sans MS"/>
                <a:cs typeface="Comic Sans MS"/>
              </a:rPr>
              <a:t>0%</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hast</a:t>
            </a:r>
            <a:r>
              <a:rPr sz="2600" dirty="0">
                <a:latin typeface="Comic Sans MS"/>
                <a:cs typeface="Comic Sans MS"/>
              </a:rPr>
              <a:t>a</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15</a:t>
            </a:r>
            <a:r>
              <a:rPr sz="2600" dirty="0">
                <a:latin typeface="Comic Sans MS"/>
                <a:cs typeface="Comic Sans MS"/>
              </a:rPr>
              <a:t>%</a:t>
            </a:r>
            <a:r>
              <a:rPr sz="2600" spc="12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devanad</a:t>
            </a:r>
            <a:r>
              <a:rPr sz="2600" dirty="0">
                <a:latin typeface="Comic Sans MS"/>
                <a:cs typeface="Comic Sans MS"/>
              </a:rPr>
              <a:t>o</a:t>
            </a:r>
            <a:r>
              <a:rPr sz="2600" spc="114"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estator).</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nive</a:t>
            </a:r>
            <a:r>
              <a:rPr sz="2600" dirty="0">
                <a:latin typeface="Comic Sans MS"/>
                <a:cs typeface="Comic Sans MS"/>
              </a:rPr>
              <a:t>l</a:t>
            </a:r>
            <a:r>
              <a:rPr sz="2600" dirty="0">
                <a:latin typeface="Times New Roman"/>
                <a:cs typeface="Times New Roman"/>
              </a:rPr>
              <a:t> </a:t>
            </a:r>
            <a:r>
              <a:rPr sz="2600" spc="-30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tercer</a:t>
            </a:r>
            <a:r>
              <a:rPr sz="2600" dirty="0">
                <a:latin typeface="Comic Sans MS"/>
                <a:cs typeface="Comic Sans MS"/>
              </a:rPr>
              <a:t>a</a:t>
            </a:r>
            <a:r>
              <a:rPr sz="2600" dirty="0">
                <a:latin typeface="Times New Roman"/>
                <a:cs typeface="Times New Roman"/>
              </a:rPr>
              <a:t> </a:t>
            </a:r>
            <a:r>
              <a:rPr sz="2600" spc="-305" dirty="0">
                <a:latin typeface="Times New Roman"/>
                <a:cs typeface="Times New Roman"/>
              </a:rPr>
              <a:t> </a:t>
            </a:r>
            <a:r>
              <a:rPr sz="2600" dirty="0">
                <a:latin typeface="Comic Sans MS"/>
                <a:cs typeface="Comic Sans MS"/>
              </a:rPr>
              <a:t>a</a:t>
            </a:r>
            <a:r>
              <a:rPr sz="2600" spc="-5" dirty="0">
                <a:latin typeface="Comic Sans MS"/>
                <a:cs typeface="Comic Sans MS"/>
              </a:rPr>
              <a:t>rmónic</a:t>
            </a:r>
            <a:r>
              <a:rPr sz="2600" dirty="0">
                <a:latin typeface="Comic Sans MS"/>
                <a:cs typeface="Comic Sans MS"/>
              </a:rPr>
              <a:t>a</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neutr</a:t>
            </a:r>
            <a:r>
              <a:rPr sz="2600" dirty="0">
                <a:latin typeface="Comic Sans MS"/>
                <a:cs typeface="Comic Sans MS"/>
              </a:rPr>
              <a:t>o</a:t>
            </a:r>
            <a:r>
              <a:rPr sz="2600" dirty="0">
                <a:latin typeface="Times New Roman"/>
                <a:cs typeface="Times New Roman"/>
              </a:rPr>
              <a:t> </a:t>
            </a:r>
            <a:r>
              <a:rPr sz="2600" spc="-31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5" dirty="0">
                <a:latin typeface="Comic Sans MS"/>
                <a:cs typeface="Comic Sans MS"/>
              </a:rPr>
              <a:t>terminale</a:t>
            </a:r>
            <a:r>
              <a:rPr sz="2600" dirty="0">
                <a:latin typeface="Comic Sans MS"/>
                <a:cs typeface="Comic Sans MS"/>
              </a:rPr>
              <a:t>s</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dependient</a:t>
            </a:r>
            <a:r>
              <a:rPr sz="2600" dirty="0">
                <a:latin typeface="Comic Sans MS"/>
                <a:cs typeface="Comic Sans MS"/>
              </a:rPr>
              <a:t>e</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las</a:t>
            </a:r>
            <a:r>
              <a:rPr sz="2600" spc="-5" dirty="0">
                <a:latin typeface="Times New Roman"/>
                <a:cs typeface="Times New Roman"/>
              </a:rPr>
              <a:t> </a:t>
            </a:r>
            <a:r>
              <a:rPr sz="2600" spc="-5" dirty="0">
                <a:latin typeface="Comic Sans MS"/>
                <a:cs typeface="Comic Sans MS"/>
              </a:rPr>
              <a:t>condicione</a:t>
            </a:r>
            <a:r>
              <a:rPr sz="2600" dirty="0">
                <a:latin typeface="Comic Sans MS"/>
                <a:cs typeface="Comic Sans MS"/>
              </a:rPr>
              <a:t>s</a:t>
            </a:r>
            <a:r>
              <a:rPr sz="2600" spc="10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o</a:t>
            </a:r>
            <a:r>
              <a:rPr sz="2600" spc="-5" dirty="0">
                <a:latin typeface="Comic Sans MS"/>
                <a:cs typeface="Comic Sans MS"/>
              </a:rPr>
              <a:t>peració</a:t>
            </a:r>
            <a:r>
              <a:rPr sz="2600" dirty="0">
                <a:latin typeface="Comic Sans MS"/>
                <a:cs typeface="Comic Sans MS"/>
              </a:rPr>
              <a:t>n</a:t>
            </a:r>
            <a:r>
              <a:rPr sz="2600" spc="100" dirty="0">
                <a:latin typeface="Times New Roman"/>
                <a:cs typeface="Times New Roman"/>
              </a:rPr>
              <a:t> </a:t>
            </a:r>
            <a:r>
              <a:rPr sz="2600" spc="-5" dirty="0">
                <a:latin typeface="Comic Sans MS"/>
                <a:cs typeface="Comic Sans MS"/>
              </a:rPr>
              <a:t>(carga</a:t>
            </a:r>
            <a:r>
              <a:rPr sz="2600" dirty="0">
                <a:latin typeface="Comic Sans MS"/>
                <a:cs typeface="Comic Sans MS"/>
              </a:rPr>
              <a:t>)</a:t>
            </a:r>
            <a:r>
              <a:rPr sz="2600" spc="11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generador.</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1133856"/>
            <a:ext cx="8642350" cy="1578610"/>
          </a:xfrm>
          <a:custGeom>
            <a:avLst/>
            <a:gdLst/>
            <a:ahLst/>
            <a:cxnLst/>
            <a:rect l="l" t="t" r="r" b="b"/>
            <a:pathLst>
              <a:path w="8642350" h="1578610">
                <a:moveTo>
                  <a:pt x="0" y="1578101"/>
                </a:moveTo>
                <a:lnTo>
                  <a:pt x="8641841" y="1578101"/>
                </a:lnTo>
                <a:lnTo>
                  <a:pt x="8641841" y="0"/>
                </a:lnTo>
                <a:lnTo>
                  <a:pt x="0" y="0"/>
                </a:lnTo>
                <a:lnTo>
                  <a:pt x="0" y="1578101"/>
                </a:lnTo>
                <a:close/>
              </a:path>
            </a:pathLst>
          </a:custGeom>
          <a:solidFill>
            <a:srgbClr val="FFCC00"/>
          </a:solidFill>
        </p:spPr>
        <p:txBody>
          <a:bodyPr wrap="square" lIns="0" tIns="0" rIns="0" bIns="0" rtlCol="0">
            <a:spAutoFit/>
          </a:bodyPr>
          <a:lstStyle/>
          <a:p>
            <a:endParaRPr/>
          </a:p>
        </p:txBody>
      </p:sp>
      <p:sp>
        <p:nvSpPr>
          <p:cNvPr id="6" name="object 6"/>
          <p:cNvSpPr/>
          <p:nvPr/>
        </p:nvSpPr>
        <p:spPr>
          <a:xfrm>
            <a:off x="222503" y="1104900"/>
            <a:ext cx="8700135" cy="1635760"/>
          </a:xfrm>
          <a:custGeom>
            <a:avLst/>
            <a:gdLst/>
            <a:ahLst/>
            <a:cxnLst/>
            <a:rect l="l" t="t" r="r" b="b"/>
            <a:pathLst>
              <a:path w="8700135" h="1635760">
                <a:moveTo>
                  <a:pt x="8699753" y="0"/>
                </a:moveTo>
                <a:lnTo>
                  <a:pt x="0" y="0"/>
                </a:lnTo>
                <a:lnTo>
                  <a:pt x="0" y="1635251"/>
                </a:lnTo>
                <a:lnTo>
                  <a:pt x="8699753" y="1635251"/>
                </a:lnTo>
                <a:lnTo>
                  <a:pt x="8699753" y="1607057"/>
                </a:lnTo>
                <a:lnTo>
                  <a:pt x="57149" y="1607057"/>
                </a:lnTo>
                <a:lnTo>
                  <a:pt x="28955" y="1578101"/>
                </a:lnTo>
                <a:lnTo>
                  <a:pt x="57149" y="1578101"/>
                </a:lnTo>
                <a:lnTo>
                  <a:pt x="57149" y="57149"/>
                </a:lnTo>
                <a:lnTo>
                  <a:pt x="28955" y="57149"/>
                </a:lnTo>
                <a:lnTo>
                  <a:pt x="57149" y="28955"/>
                </a:lnTo>
                <a:lnTo>
                  <a:pt x="8699753" y="28955"/>
                </a:lnTo>
                <a:lnTo>
                  <a:pt x="8699753" y="0"/>
                </a:lnTo>
                <a:close/>
              </a:path>
              <a:path w="8700135" h="1635760">
                <a:moveTo>
                  <a:pt x="57149" y="1578101"/>
                </a:moveTo>
                <a:lnTo>
                  <a:pt x="28955" y="1578101"/>
                </a:lnTo>
                <a:lnTo>
                  <a:pt x="57149" y="1607057"/>
                </a:lnTo>
                <a:lnTo>
                  <a:pt x="57149" y="1578101"/>
                </a:lnTo>
                <a:close/>
              </a:path>
              <a:path w="8700135" h="1635760">
                <a:moveTo>
                  <a:pt x="8642603" y="1578101"/>
                </a:moveTo>
                <a:lnTo>
                  <a:pt x="57149" y="1578101"/>
                </a:lnTo>
                <a:lnTo>
                  <a:pt x="57149" y="1607057"/>
                </a:lnTo>
                <a:lnTo>
                  <a:pt x="8642603" y="1607057"/>
                </a:lnTo>
                <a:lnTo>
                  <a:pt x="8642603" y="1578101"/>
                </a:lnTo>
                <a:close/>
              </a:path>
              <a:path w="8700135" h="1635760">
                <a:moveTo>
                  <a:pt x="8642603" y="28955"/>
                </a:moveTo>
                <a:lnTo>
                  <a:pt x="8642603" y="1607057"/>
                </a:lnTo>
                <a:lnTo>
                  <a:pt x="8670797" y="1578101"/>
                </a:lnTo>
                <a:lnTo>
                  <a:pt x="8699753" y="1578101"/>
                </a:lnTo>
                <a:lnTo>
                  <a:pt x="8699753" y="57149"/>
                </a:lnTo>
                <a:lnTo>
                  <a:pt x="8670797" y="57149"/>
                </a:lnTo>
                <a:lnTo>
                  <a:pt x="8642603" y="28955"/>
                </a:lnTo>
                <a:close/>
              </a:path>
              <a:path w="8700135" h="1635760">
                <a:moveTo>
                  <a:pt x="8699753" y="1578101"/>
                </a:moveTo>
                <a:lnTo>
                  <a:pt x="8670797" y="1578101"/>
                </a:lnTo>
                <a:lnTo>
                  <a:pt x="8642603" y="1607057"/>
                </a:lnTo>
                <a:lnTo>
                  <a:pt x="8699753" y="1607057"/>
                </a:lnTo>
                <a:lnTo>
                  <a:pt x="8699753" y="1578101"/>
                </a:lnTo>
                <a:close/>
              </a:path>
              <a:path w="8700135" h="1635760">
                <a:moveTo>
                  <a:pt x="57149" y="28955"/>
                </a:moveTo>
                <a:lnTo>
                  <a:pt x="28955" y="57149"/>
                </a:lnTo>
                <a:lnTo>
                  <a:pt x="57149" y="57149"/>
                </a:lnTo>
                <a:lnTo>
                  <a:pt x="57149" y="28955"/>
                </a:lnTo>
                <a:close/>
              </a:path>
              <a:path w="8700135" h="1635760">
                <a:moveTo>
                  <a:pt x="8642603" y="28955"/>
                </a:moveTo>
                <a:lnTo>
                  <a:pt x="57149" y="28955"/>
                </a:lnTo>
                <a:lnTo>
                  <a:pt x="57149" y="57149"/>
                </a:lnTo>
                <a:lnTo>
                  <a:pt x="8642603" y="57149"/>
                </a:lnTo>
                <a:lnTo>
                  <a:pt x="8642603" y="28955"/>
                </a:lnTo>
                <a:close/>
              </a:path>
              <a:path w="8700135" h="1635760">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p>
        </p:txBody>
      </p:sp>
      <p:sp>
        <p:nvSpPr>
          <p:cNvPr id="7" name="object 7"/>
          <p:cNvSpPr txBox="1"/>
          <p:nvPr/>
        </p:nvSpPr>
        <p:spPr>
          <a:xfrm>
            <a:off x="330200" y="1162553"/>
            <a:ext cx="1499870" cy="412115"/>
          </a:xfrm>
          <a:prstGeom prst="rect">
            <a:avLst/>
          </a:prstGeom>
        </p:spPr>
        <p:txBody>
          <a:bodyPr vert="horz" wrap="square" lIns="0" tIns="0" rIns="0" bIns="0" rtlCol="0">
            <a:spAutoFit/>
          </a:bodyPr>
          <a:lstStyle/>
          <a:p>
            <a:pPr marL="12700">
              <a:lnSpc>
                <a:spcPct val="100000"/>
              </a:lnSpc>
            </a:pPr>
            <a:r>
              <a:rPr sz="2600" b="1" spc="-20" dirty="0">
                <a:latin typeface="Comic Sans MS"/>
                <a:cs typeface="Comic Sans MS"/>
              </a:rPr>
              <a:t>PU</a:t>
            </a:r>
            <a:r>
              <a:rPr sz="2600" b="1" spc="185" dirty="0">
                <a:latin typeface="Times New Roman"/>
                <a:cs typeface="Times New Roman"/>
              </a:rPr>
              <a:t> </a:t>
            </a:r>
            <a:r>
              <a:rPr sz="2600" dirty="0">
                <a:latin typeface="Comic Sans MS"/>
                <a:cs typeface="Comic Sans MS"/>
              </a:rPr>
              <a:t>=</a:t>
            </a:r>
            <a:r>
              <a:rPr sz="2600" spc="185" dirty="0">
                <a:latin typeface="Times New Roman"/>
                <a:cs typeface="Times New Roman"/>
              </a:rPr>
              <a:t> </a:t>
            </a:r>
            <a:r>
              <a:rPr sz="2600" spc="-5" dirty="0">
                <a:latin typeface="Comic Sans MS"/>
                <a:cs typeface="Comic Sans MS"/>
              </a:rPr>
              <a:t>50%</a:t>
            </a:r>
            <a:endParaRPr sz="2600">
              <a:latin typeface="Comic Sans MS"/>
              <a:cs typeface="Comic Sans MS"/>
            </a:endParaRPr>
          </a:p>
        </p:txBody>
      </p:sp>
      <p:sp>
        <p:nvSpPr>
          <p:cNvPr id="8" name="object 8"/>
          <p:cNvSpPr txBox="1"/>
          <p:nvPr/>
        </p:nvSpPr>
        <p:spPr>
          <a:xfrm>
            <a:off x="2018103" y="1162553"/>
            <a:ext cx="6793865"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de</a:t>
            </a:r>
            <a:r>
              <a:rPr sz="2600" dirty="0">
                <a:latin typeface="Comic Sans MS"/>
                <a:cs typeface="Comic Sans MS"/>
              </a:rPr>
              <a:t>l</a:t>
            </a:r>
            <a:r>
              <a:rPr sz="2600" spc="195" dirty="0">
                <a:latin typeface="Times New Roman"/>
                <a:cs typeface="Times New Roman"/>
              </a:rPr>
              <a:t> </a:t>
            </a:r>
            <a:r>
              <a:rPr sz="2600" spc="-10" dirty="0">
                <a:latin typeface="Comic Sans MS"/>
                <a:cs typeface="Comic Sans MS"/>
              </a:rPr>
              <a:t>M</a:t>
            </a:r>
            <a:r>
              <a:rPr sz="2600" spc="-5" dirty="0">
                <a:latin typeface="Comic Sans MS"/>
                <a:cs typeface="Comic Sans MS"/>
              </a:rPr>
              <a:t>inim</a:t>
            </a:r>
            <a:r>
              <a:rPr sz="2600" dirty="0">
                <a:latin typeface="Comic Sans MS"/>
                <a:cs typeface="Comic Sans MS"/>
              </a:rPr>
              <a:t>o</a:t>
            </a:r>
            <a:r>
              <a:rPr sz="2600" spc="195" dirty="0">
                <a:latin typeface="Times New Roman"/>
                <a:cs typeface="Times New Roman"/>
              </a:rPr>
              <a:t> </a:t>
            </a:r>
            <a:r>
              <a:rPr sz="2600" spc="-5" dirty="0">
                <a:latin typeface="Comic Sans MS"/>
                <a:cs typeface="Comic Sans MS"/>
              </a:rPr>
              <a:t>Nive</a:t>
            </a:r>
            <a:r>
              <a:rPr sz="2600" dirty="0">
                <a:latin typeface="Comic Sans MS"/>
                <a:cs typeface="Comic Sans MS"/>
              </a:rPr>
              <a:t>l</a:t>
            </a:r>
            <a:r>
              <a:rPr sz="2600" spc="190" dirty="0">
                <a:latin typeface="Times New Roman"/>
                <a:cs typeface="Times New Roman"/>
              </a:rPr>
              <a:t> </a:t>
            </a:r>
            <a:r>
              <a:rPr sz="2600" spc="-5" dirty="0">
                <a:latin typeface="Comic Sans MS"/>
                <a:cs typeface="Comic Sans MS"/>
              </a:rPr>
              <a:t>Norma</a:t>
            </a:r>
            <a:r>
              <a:rPr sz="2600" dirty="0">
                <a:latin typeface="Comic Sans MS"/>
                <a:cs typeface="Comic Sans MS"/>
              </a:rPr>
              <a:t>l</a:t>
            </a:r>
            <a:r>
              <a:rPr sz="2600" spc="19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90" dirty="0">
                <a:latin typeface="Times New Roman"/>
                <a:cs typeface="Times New Roman"/>
              </a:rPr>
              <a:t> </a:t>
            </a:r>
            <a:r>
              <a:rPr sz="2600" spc="-5" dirty="0">
                <a:latin typeface="Comic Sans MS"/>
                <a:cs typeface="Comic Sans MS"/>
              </a:rPr>
              <a:t>3</a:t>
            </a:r>
            <a:r>
              <a:rPr sz="2600" dirty="0">
                <a:latin typeface="Comic Sans MS"/>
                <a:cs typeface="Comic Sans MS"/>
              </a:rPr>
              <a:t>ª</a:t>
            </a:r>
            <a:r>
              <a:rPr sz="2600" spc="185" dirty="0">
                <a:latin typeface="Times New Roman"/>
                <a:cs typeface="Times New Roman"/>
              </a:rPr>
              <a:t> </a:t>
            </a:r>
            <a:r>
              <a:rPr sz="2600" spc="-5" dirty="0">
                <a:latin typeface="Comic Sans MS"/>
                <a:cs typeface="Comic Sans MS"/>
              </a:rPr>
              <a:t>armónic</a:t>
            </a:r>
            <a:r>
              <a:rPr sz="2600" dirty="0">
                <a:latin typeface="Comic Sans MS"/>
                <a:cs typeface="Comic Sans MS"/>
              </a:rPr>
              <a:t>a</a:t>
            </a:r>
            <a:r>
              <a:rPr sz="2600" spc="180" dirty="0">
                <a:latin typeface="Times New Roman"/>
                <a:cs typeface="Times New Roman"/>
              </a:rPr>
              <a:t> </a:t>
            </a:r>
            <a:r>
              <a:rPr sz="2600" spc="-5" dirty="0">
                <a:latin typeface="Comic Sans MS"/>
                <a:cs typeface="Comic Sans MS"/>
              </a:rPr>
              <a:t>del</a:t>
            </a:r>
            <a:endParaRPr sz="2600">
              <a:latin typeface="Comic Sans MS"/>
              <a:cs typeface="Comic Sans MS"/>
            </a:endParaRPr>
          </a:p>
        </p:txBody>
      </p:sp>
      <p:sp>
        <p:nvSpPr>
          <p:cNvPr id="9" name="object 9"/>
          <p:cNvSpPr txBox="1"/>
          <p:nvPr/>
        </p:nvSpPr>
        <p:spPr>
          <a:xfrm>
            <a:off x="330200" y="1558651"/>
            <a:ext cx="1963420" cy="1046480"/>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Generador.</a:t>
            </a:r>
            <a:endParaRPr sz="2600">
              <a:latin typeface="Comic Sans MS"/>
              <a:cs typeface="Comic Sans MS"/>
            </a:endParaRPr>
          </a:p>
          <a:p>
            <a:pPr marL="12700">
              <a:lnSpc>
                <a:spcPct val="100000"/>
              </a:lnSpc>
              <a:spcBef>
                <a:spcPts val="1870"/>
              </a:spcBef>
            </a:pPr>
            <a:r>
              <a:rPr sz="2600" b="1" spc="-15" dirty="0">
                <a:latin typeface="Comic Sans MS"/>
                <a:cs typeface="Comic Sans MS"/>
              </a:rPr>
              <a:t>Tiempo</a:t>
            </a:r>
            <a:r>
              <a:rPr sz="2600" b="1" spc="120" dirty="0">
                <a:latin typeface="Times New Roman"/>
                <a:cs typeface="Times New Roman"/>
              </a:rPr>
              <a:t> </a:t>
            </a:r>
            <a:r>
              <a:rPr sz="2600" dirty="0">
                <a:latin typeface="Comic Sans MS"/>
                <a:cs typeface="Comic Sans MS"/>
              </a:rPr>
              <a:t>=</a:t>
            </a:r>
            <a:r>
              <a:rPr sz="2600" spc="114" dirty="0">
                <a:latin typeface="Times New Roman"/>
                <a:cs typeface="Times New Roman"/>
              </a:rPr>
              <a:t> </a:t>
            </a:r>
            <a:r>
              <a:rPr sz="2600" dirty="0">
                <a:latin typeface="Comic Sans MS"/>
                <a:cs typeface="Comic Sans MS"/>
              </a:rPr>
              <a:t>5</a:t>
            </a:r>
            <a:r>
              <a:rPr sz="2600" spc="114" dirty="0">
                <a:latin typeface="Times New Roman"/>
                <a:cs typeface="Times New Roman"/>
              </a:rPr>
              <a:t> </a:t>
            </a:r>
            <a:r>
              <a:rPr sz="2600" dirty="0">
                <a:latin typeface="Comic Sans MS"/>
                <a:cs typeface="Comic Sans MS"/>
              </a:rPr>
              <a:t>s</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614933" y="3032760"/>
            <a:ext cx="678180" cy="254635"/>
          </a:xfrm>
          <a:custGeom>
            <a:avLst/>
            <a:gdLst/>
            <a:ahLst/>
            <a:cxnLst/>
            <a:rect l="l" t="t" r="r" b="b"/>
            <a:pathLst>
              <a:path w="678180" h="254635">
                <a:moveTo>
                  <a:pt x="0" y="0"/>
                </a:moveTo>
                <a:lnTo>
                  <a:pt x="0" y="169163"/>
                </a:lnTo>
                <a:lnTo>
                  <a:pt x="1584" y="183214"/>
                </a:lnTo>
                <a:lnTo>
                  <a:pt x="22754" y="227230"/>
                </a:lnTo>
                <a:lnTo>
                  <a:pt x="60129" y="250598"/>
                </a:lnTo>
                <a:lnTo>
                  <a:pt x="81760" y="254058"/>
                </a:lnTo>
                <a:lnTo>
                  <a:pt x="92763" y="253647"/>
                </a:lnTo>
                <a:lnTo>
                  <a:pt x="134365" y="237179"/>
                </a:lnTo>
                <a:lnTo>
                  <a:pt x="164591" y="195833"/>
                </a:lnTo>
                <a:lnTo>
                  <a:pt x="169163" y="169163"/>
                </a:lnTo>
                <a:lnTo>
                  <a:pt x="173735" y="195833"/>
                </a:lnTo>
                <a:lnTo>
                  <a:pt x="194054" y="228960"/>
                </a:lnTo>
                <a:lnTo>
                  <a:pt x="233321" y="251725"/>
                </a:lnTo>
                <a:lnTo>
                  <a:pt x="255357" y="254103"/>
                </a:lnTo>
                <a:lnTo>
                  <a:pt x="266428" y="253073"/>
                </a:lnTo>
                <a:lnTo>
                  <a:pt x="307414" y="234387"/>
                </a:lnTo>
                <a:lnTo>
                  <a:pt x="339089" y="169163"/>
                </a:lnTo>
                <a:lnTo>
                  <a:pt x="343661" y="195833"/>
                </a:lnTo>
                <a:lnTo>
                  <a:pt x="363210" y="228912"/>
                </a:lnTo>
                <a:lnTo>
                  <a:pt x="402682" y="251665"/>
                </a:lnTo>
                <a:lnTo>
                  <a:pt x="425076" y="253987"/>
                </a:lnTo>
                <a:lnTo>
                  <a:pt x="436336" y="252903"/>
                </a:lnTo>
                <a:lnTo>
                  <a:pt x="477798" y="233720"/>
                </a:lnTo>
                <a:lnTo>
                  <a:pt x="508253" y="169163"/>
                </a:lnTo>
                <a:lnTo>
                  <a:pt x="512825" y="195833"/>
                </a:lnTo>
                <a:lnTo>
                  <a:pt x="533121" y="229496"/>
                </a:lnTo>
                <a:lnTo>
                  <a:pt x="572934" y="251645"/>
                </a:lnTo>
                <a:lnTo>
                  <a:pt x="595256" y="253587"/>
                </a:lnTo>
                <a:lnTo>
                  <a:pt x="606428" y="252393"/>
                </a:lnTo>
                <a:lnTo>
                  <a:pt x="647238" y="233977"/>
                </a:lnTo>
                <a:lnTo>
                  <a:pt x="673709" y="195365"/>
                </a:lnTo>
                <a:lnTo>
                  <a:pt x="678179" y="169163"/>
                </a:lnTo>
                <a:lnTo>
                  <a:pt x="678179"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614933" y="3456432"/>
            <a:ext cx="678180" cy="253365"/>
          </a:xfrm>
          <a:custGeom>
            <a:avLst/>
            <a:gdLst/>
            <a:ahLst/>
            <a:cxnLst/>
            <a:rect l="l" t="t" r="r" b="b"/>
            <a:pathLst>
              <a:path w="678180" h="253364">
                <a:moveTo>
                  <a:pt x="0" y="252983"/>
                </a:moveTo>
                <a:lnTo>
                  <a:pt x="0" y="83819"/>
                </a:lnTo>
                <a:lnTo>
                  <a:pt x="4571" y="56387"/>
                </a:lnTo>
                <a:lnTo>
                  <a:pt x="16001" y="34289"/>
                </a:lnTo>
                <a:lnTo>
                  <a:pt x="33527" y="16001"/>
                </a:lnTo>
                <a:lnTo>
                  <a:pt x="58673" y="2285"/>
                </a:lnTo>
                <a:lnTo>
                  <a:pt x="83057" y="0"/>
                </a:lnTo>
                <a:lnTo>
                  <a:pt x="110489" y="2285"/>
                </a:lnTo>
                <a:lnTo>
                  <a:pt x="133349" y="16001"/>
                </a:lnTo>
                <a:lnTo>
                  <a:pt x="153161" y="34289"/>
                </a:lnTo>
                <a:lnTo>
                  <a:pt x="164591" y="56387"/>
                </a:lnTo>
                <a:lnTo>
                  <a:pt x="169163" y="83819"/>
                </a:lnTo>
                <a:lnTo>
                  <a:pt x="173735" y="56387"/>
                </a:lnTo>
                <a:lnTo>
                  <a:pt x="185165" y="34289"/>
                </a:lnTo>
                <a:lnTo>
                  <a:pt x="203453" y="16001"/>
                </a:lnTo>
                <a:lnTo>
                  <a:pt x="227837" y="2285"/>
                </a:lnTo>
                <a:lnTo>
                  <a:pt x="252983" y="0"/>
                </a:lnTo>
                <a:lnTo>
                  <a:pt x="280415" y="2285"/>
                </a:lnTo>
                <a:lnTo>
                  <a:pt x="302513" y="16001"/>
                </a:lnTo>
                <a:lnTo>
                  <a:pt x="323087" y="34289"/>
                </a:lnTo>
                <a:lnTo>
                  <a:pt x="334517" y="56387"/>
                </a:lnTo>
                <a:lnTo>
                  <a:pt x="339089" y="83819"/>
                </a:lnTo>
                <a:lnTo>
                  <a:pt x="343661" y="56387"/>
                </a:lnTo>
                <a:lnTo>
                  <a:pt x="354329" y="34289"/>
                </a:lnTo>
                <a:lnTo>
                  <a:pt x="372617" y="16001"/>
                </a:lnTo>
                <a:lnTo>
                  <a:pt x="397763" y="2285"/>
                </a:lnTo>
                <a:lnTo>
                  <a:pt x="422147" y="0"/>
                </a:lnTo>
                <a:lnTo>
                  <a:pt x="449579" y="2285"/>
                </a:lnTo>
                <a:lnTo>
                  <a:pt x="472439" y="16001"/>
                </a:lnTo>
                <a:lnTo>
                  <a:pt x="492251" y="34289"/>
                </a:lnTo>
                <a:lnTo>
                  <a:pt x="503681" y="56387"/>
                </a:lnTo>
                <a:lnTo>
                  <a:pt x="508253" y="83819"/>
                </a:lnTo>
                <a:lnTo>
                  <a:pt x="512825" y="56387"/>
                </a:lnTo>
                <a:lnTo>
                  <a:pt x="524255" y="34289"/>
                </a:lnTo>
                <a:lnTo>
                  <a:pt x="542543" y="16001"/>
                </a:lnTo>
                <a:lnTo>
                  <a:pt x="566927" y="2285"/>
                </a:lnTo>
                <a:lnTo>
                  <a:pt x="592073" y="0"/>
                </a:lnTo>
                <a:lnTo>
                  <a:pt x="618743" y="2285"/>
                </a:lnTo>
                <a:lnTo>
                  <a:pt x="641603" y="16001"/>
                </a:lnTo>
                <a:lnTo>
                  <a:pt x="662177" y="34289"/>
                </a:lnTo>
                <a:lnTo>
                  <a:pt x="673607" y="56387"/>
                </a:lnTo>
                <a:lnTo>
                  <a:pt x="678179" y="83819"/>
                </a:lnTo>
                <a:lnTo>
                  <a:pt x="678179" y="252983"/>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7648193" y="2694432"/>
            <a:ext cx="255270" cy="676910"/>
          </a:xfrm>
          <a:custGeom>
            <a:avLst/>
            <a:gdLst/>
            <a:ahLst/>
            <a:cxnLst/>
            <a:rect l="l" t="t" r="r" b="b"/>
            <a:pathLst>
              <a:path w="255270" h="676910">
                <a:moveTo>
                  <a:pt x="255269" y="0"/>
                </a:moveTo>
                <a:lnTo>
                  <a:pt x="85343" y="0"/>
                </a:lnTo>
                <a:lnTo>
                  <a:pt x="58673" y="4571"/>
                </a:lnTo>
                <a:lnTo>
                  <a:pt x="35813" y="15239"/>
                </a:lnTo>
                <a:lnTo>
                  <a:pt x="15239" y="33527"/>
                </a:lnTo>
                <a:lnTo>
                  <a:pt x="4571" y="58673"/>
                </a:lnTo>
                <a:lnTo>
                  <a:pt x="0" y="85343"/>
                </a:lnTo>
                <a:lnTo>
                  <a:pt x="4571" y="110489"/>
                </a:lnTo>
                <a:lnTo>
                  <a:pt x="15239" y="134873"/>
                </a:lnTo>
                <a:lnTo>
                  <a:pt x="35813" y="153161"/>
                </a:lnTo>
                <a:lnTo>
                  <a:pt x="58673" y="164591"/>
                </a:lnTo>
                <a:lnTo>
                  <a:pt x="85343" y="169163"/>
                </a:lnTo>
                <a:lnTo>
                  <a:pt x="58673" y="173735"/>
                </a:lnTo>
                <a:lnTo>
                  <a:pt x="35813" y="184403"/>
                </a:lnTo>
                <a:lnTo>
                  <a:pt x="15239" y="202691"/>
                </a:lnTo>
                <a:lnTo>
                  <a:pt x="4571" y="227837"/>
                </a:lnTo>
                <a:lnTo>
                  <a:pt x="0" y="254507"/>
                </a:lnTo>
                <a:lnTo>
                  <a:pt x="4571" y="279653"/>
                </a:lnTo>
                <a:lnTo>
                  <a:pt x="15239" y="304037"/>
                </a:lnTo>
                <a:lnTo>
                  <a:pt x="35813" y="322325"/>
                </a:lnTo>
                <a:lnTo>
                  <a:pt x="58673" y="333755"/>
                </a:lnTo>
                <a:lnTo>
                  <a:pt x="85343" y="338327"/>
                </a:lnTo>
                <a:lnTo>
                  <a:pt x="58673" y="342899"/>
                </a:lnTo>
                <a:lnTo>
                  <a:pt x="35813" y="354329"/>
                </a:lnTo>
                <a:lnTo>
                  <a:pt x="15239" y="371855"/>
                </a:lnTo>
                <a:lnTo>
                  <a:pt x="4571" y="397001"/>
                </a:lnTo>
                <a:lnTo>
                  <a:pt x="0" y="423671"/>
                </a:lnTo>
                <a:lnTo>
                  <a:pt x="4571" y="448817"/>
                </a:lnTo>
                <a:lnTo>
                  <a:pt x="15239" y="473201"/>
                </a:lnTo>
                <a:lnTo>
                  <a:pt x="35813" y="491489"/>
                </a:lnTo>
                <a:lnTo>
                  <a:pt x="58673" y="502919"/>
                </a:lnTo>
                <a:lnTo>
                  <a:pt x="85343" y="507491"/>
                </a:lnTo>
                <a:lnTo>
                  <a:pt x="58673" y="512063"/>
                </a:lnTo>
                <a:lnTo>
                  <a:pt x="35813" y="523493"/>
                </a:lnTo>
                <a:lnTo>
                  <a:pt x="15239" y="541019"/>
                </a:lnTo>
                <a:lnTo>
                  <a:pt x="4571" y="566165"/>
                </a:lnTo>
                <a:lnTo>
                  <a:pt x="0" y="592835"/>
                </a:lnTo>
                <a:lnTo>
                  <a:pt x="4571" y="617981"/>
                </a:lnTo>
                <a:lnTo>
                  <a:pt x="15239" y="642365"/>
                </a:lnTo>
                <a:lnTo>
                  <a:pt x="35813" y="660653"/>
                </a:lnTo>
                <a:lnTo>
                  <a:pt x="58673" y="672083"/>
                </a:lnTo>
                <a:lnTo>
                  <a:pt x="85343" y="676655"/>
                </a:lnTo>
                <a:lnTo>
                  <a:pt x="255269" y="676655"/>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7225283" y="2694432"/>
            <a:ext cx="253365" cy="676910"/>
          </a:xfrm>
          <a:custGeom>
            <a:avLst/>
            <a:gdLst/>
            <a:ahLst/>
            <a:cxnLst/>
            <a:rect l="l" t="t" r="r" b="b"/>
            <a:pathLst>
              <a:path w="253365" h="676910">
                <a:moveTo>
                  <a:pt x="0" y="0"/>
                </a:moveTo>
                <a:lnTo>
                  <a:pt x="169163" y="0"/>
                </a:lnTo>
                <a:lnTo>
                  <a:pt x="194309" y="4571"/>
                </a:lnTo>
                <a:lnTo>
                  <a:pt x="219455" y="15239"/>
                </a:lnTo>
                <a:lnTo>
                  <a:pt x="236981" y="33527"/>
                </a:lnTo>
                <a:lnTo>
                  <a:pt x="248411" y="58673"/>
                </a:lnTo>
                <a:lnTo>
                  <a:pt x="252983" y="85343"/>
                </a:lnTo>
                <a:lnTo>
                  <a:pt x="248411" y="110489"/>
                </a:lnTo>
                <a:lnTo>
                  <a:pt x="236981" y="134873"/>
                </a:lnTo>
                <a:lnTo>
                  <a:pt x="219455" y="153161"/>
                </a:lnTo>
                <a:lnTo>
                  <a:pt x="194309" y="164591"/>
                </a:lnTo>
                <a:lnTo>
                  <a:pt x="169163" y="169163"/>
                </a:lnTo>
                <a:lnTo>
                  <a:pt x="194309" y="173735"/>
                </a:lnTo>
                <a:lnTo>
                  <a:pt x="219455" y="184403"/>
                </a:lnTo>
                <a:lnTo>
                  <a:pt x="236981" y="202691"/>
                </a:lnTo>
                <a:lnTo>
                  <a:pt x="248411" y="227837"/>
                </a:lnTo>
                <a:lnTo>
                  <a:pt x="252983" y="254507"/>
                </a:lnTo>
                <a:lnTo>
                  <a:pt x="248411" y="279653"/>
                </a:lnTo>
                <a:lnTo>
                  <a:pt x="236981" y="304037"/>
                </a:lnTo>
                <a:lnTo>
                  <a:pt x="219455" y="322325"/>
                </a:lnTo>
                <a:lnTo>
                  <a:pt x="194309" y="333755"/>
                </a:lnTo>
                <a:lnTo>
                  <a:pt x="169163" y="338327"/>
                </a:lnTo>
                <a:lnTo>
                  <a:pt x="194309" y="342899"/>
                </a:lnTo>
                <a:lnTo>
                  <a:pt x="219455" y="354329"/>
                </a:lnTo>
                <a:lnTo>
                  <a:pt x="236981" y="371855"/>
                </a:lnTo>
                <a:lnTo>
                  <a:pt x="248411" y="397001"/>
                </a:lnTo>
                <a:lnTo>
                  <a:pt x="252983" y="423671"/>
                </a:lnTo>
                <a:lnTo>
                  <a:pt x="248411" y="448817"/>
                </a:lnTo>
                <a:lnTo>
                  <a:pt x="236981" y="473201"/>
                </a:lnTo>
                <a:lnTo>
                  <a:pt x="219455" y="491489"/>
                </a:lnTo>
                <a:lnTo>
                  <a:pt x="194309" y="502919"/>
                </a:lnTo>
                <a:lnTo>
                  <a:pt x="169163" y="507491"/>
                </a:lnTo>
                <a:lnTo>
                  <a:pt x="194309" y="512063"/>
                </a:lnTo>
                <a:lnTo>
                  <a:pt x="234374" y="537877"/>
                </a:lnTo>
                <a:lnTo>
                  <a:pt x="251743" y="579235"/>
                </a:lnTo>
                <a:lnTo>
                  <a:pt x="252556" y="590597"/>
                </a:lnTo>
                <a:lnTo>
                  <a:pt x="251962" y="601995"/>
                </a:lnTo>
                <a:lnTo>
                  <a:pt x="235566" y="644184"/>
                </a:lnTo>
                <a:lnTo>
                  <a:pt x="196848" y="671938"/>
                </a:lnTo>
                <a:lnTo>
                  <a:pt x="169163" y="676655"/>
                </a:lnTo>
                <a:lnTo>
                  <a:pt x="0" y="676655"/>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4513326" y="3244596"/>
            <a:ext cx="339090" cy="83820"/>
          </a:xfrm>
          <a:custGeom>
            <a:avLst/>
            <a:gdLst/>
            <a:ahLst/>
            <a:cxnLst/>
            <a:rect l="l" t="t" r="r" b="b"/>
            <a:pathLst>
              <a:path w="339089" h="83820">
                <a:moveTo>
                  <a:pt x="0" y="0"/>
                </a:moveTo>
                <a:lnTo>
                  <a:pt x="16001" y="49529"/>
                </a:lnTo>
                <a:lnTo>
                  <a:pt x="58673" y="79247"/>
                </a:lnTo>
                <a:lnTo>
                  <a:pt x="83819" y="83819"/>
                </a:lnTo>
                <a:lnTo>
                  <a:pt x="110489" y="79247"/>
                </a:lnTo>
                <a:lnTo>
                  <a:pt x="133349" y="67817"/>
                </a:lnTo>
                <a:lnTo>
                  <a:pt x="153923" y="49529"/>
                </a:lnTo>
                <a:lnTo>
                  <a:pt x="164591" y="25145"/>
                </a:lnTo>
                <a:lnTo>
                  <a:pt x="169163" y="0"/>
                </a:lnTo>
                <a:lnTo>
                  <a:pt x="173735" y="25145"/>
                </a:lnTo>
                <a:lnTo>
                  <a:pt x="185165" y="49529"/>
                </a:lnTo>
                <a:lnTo>
                  <a:pt x="203453" y="67817"/>
                </a:lnTo>
                <a:lnTo>
                  <a:pt x="227837" y="79247"/>
                </a:lnTo>
                <a:lnTo>
                  <a:pt x="252983" y="83819"/>
                </a:lnTo>
                <a:lnTo>
                  <a:pt x="280415" y="79247"/>
                </a:lnTo>
                <a:lnTo>
                  <a:pt x="302513" y="67817"/>
                </a:lnTo>
                <a:lnTo>
                  <a:pt x="323087" y="49529"/>
                </a:lnTo>
                <a:lnTo>
                  <a:pt x="334517" y="25145"/>
                </a:lnTo>
                <a:lnTo>
                  <a:pt x="339089"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4513326" y="3413760"/>
            <a:ext cx="339090" cy="83820"/>
          </a:xfrm>
          <a:custGeom>
            <a:avLst/>
            <a:gdLst/>
            <a:ahLst/>
            <a:cxnLst/>
            <a:rect l="l" t="t" r="r" b="b"/>
            <a:pathLst>
              <a:path w="339089" h="83820">
                <a:moveTo>
                  <a:pt x="0" y="83819"/>
                </a:moveTo>
                <a:lnTo>
                  <a:pt x="16001" y="34289"/>
                </a:lnTo>
                <a:lnTo>
                  <a:pt x="58673" y="4571"/>
                </a:lnTo>
                <a:lnTo>
                  <a:pt x="83819" y="0"/>
                </a:lnTo>
                <a:lnTo>
                  <a:pt x="110489" y="4571"/>
                </a:lnTo>
                <a:lnTo>
                  <a:pt x="133349" y="16001"/>
                </a:lnTo>
                <a:lnTo>
                  <a:pt x="153923" y="34289"/>
                </a:lnTo>
                <a:lnTo>
                  <a:pt x="164591" y="58673"/>
                </a:lnTo>
                <a:lnTo>
                  <a:pt x="169163" y="83819"/>
                </a:lnTo>
                <a:lnTo>
                  <a:pt x="173735" y="58673"/>
                </a:lnTo>
                <a:lnTo>
                  <a:pt x="185165" y="34289"/>
                </a:lnTo>
                <a:lnTo>
                  <a:pt x="203453" y="16001"/>
                </a:lnTo>
                <a:lnTo>
                  <a:pt x="227837" y="4571"/>
                </a:lnTo>
                <a:lnTo>
                  <a:pt x="252983" y="0"/>
                </a:lnTo>
                <a:lnTo>
                  <a:pt x="280415" y="4571"/>
                </a:lnTo>
                <a:lnTo>
                  <a:pt x="302513" y="16001"/>
                </a:lnTo>
                <a:lnTo>
                  <a:pt x="323087" y="34289"/>
                </a:lnTo>
                <a:lnTo>
                  <a:pt x="334517" y="58673"/>
                </a:lnTo>
                <a:lnTo>
                  <a:pt x="339089" y="83819"/>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12" name="object 12"/>
          <p:cNvSpPr/>
          <p:nvPr/>
        </p:nvSpPr>
        <p:spPr>
          <a:xfrm>
            <a:off x="4682489" y="3032760"/>
            <a:ext cx="0" cy="212090"/>
          </a:xfrm>
          <a:custGeom>
            <a:avLst/>
            <a:gdLst/>
            <a:ahLst/>
            <a:cxnLst/>
            <a:rect l="l" t="t" r="r" b="b"/>
            <a:pathLst>
              <a:path h="212089">
                <a:moveTo>
                  <a:pt x="0" y="0"/>
                </a:moveTo>
                <a:lnTo>
                  <a:pt x="0" y="211835"/>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13" name="object 13"/>
          <p:cNvSpPr/>
          <p:nvPr/>
        </p:nvSpPr>
        <p:spPr>
          <a:xfrm>
            <a:off x="4682489" y="3497579"/>
            <a:ext cx="0" cy="212090"/>
          </a:xfrm>
          <a:custGeom>
            <a:avLst/>
            <a:gdLst/>
            <a:ahLst/>
            <a:cxnLst/>
            <a:rect l="l" t="t" r="r" b="b"/>
            <a:pathLst>
              <a:path h="212089">
                <a:moveTo>
                  <a:pt x="0" y="211835"/>
                </a:moveTo>
                <a:lnTo>
                  <a:pt x="0"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1801367" y="2969514"/>
            <a:ext cx="339090" cy="83185"/>
          </a:xfrm>
          <a:custGeom>
            <a:avLst/>
            <a:gdLst/>
            <a:ahLst/>
            <a:cxnLst/>
            <a:rect l="l" t="t" r="r" b="b"/>
            <a:pathLst>
              <a:path w="339089" h="83185">
                <a:moveTo>
                  <a:pt x="339089" y="83057"/>
                </a:moveTo>
                <a:lnTo>
                  <a:pt x="321251" y="36073"/>
                </a:lnTo>
                <a:lnTo>
                  <a:pt x="285264" y="6123"/>
                </a:lnTo>
                <a:lnTo>
                  <a:pt x="250519" y="281"/>
                </a:lnTo>
                <a:lnTo>
                  <a:pt x="237548" y="2055"/>
                </a:lnTo>
                <a:lnTo>
                  <a:pt x="203453" y="16001"/>
                </a:lnTo>
                <a:lnTo>
                  <a:pt x="185165" y="35813"/>
                </a:lnTo>
                <a:lnTo>
                  <a:pt x="173735" y="58673"/>
                </a:lnTo>
                <a:lnTo>
                  <a:pt x="169163" y="83057"/>
                </a:lnTo>
                <a:lnTo>
                  <a:pt x="164591" y="58673"/>
                </a:lnTo>
                <a:lnTo>
                  <a:pt x="153923" y="33527"/>
                </a:lnTo>
                <a:lnTo>
                  <a:pt x="133349" y="16001"/>
                </a:lnTo>
                <a:lnTo>
                  <a:pt x="110489" y="4571"/>
                </a:lnTo>
                <a:lnTo>
                  <a:pt x="83819" y="0"/>
                </a:lnTo>
                <a:lnTo>
                  <a:pt x="58673" y="4571"/>
                </a:lnTo>
                <a:lnTo>
                  <a:pt x="33527" y="16001"/>
                </a:lnTo>
                <a:lnTo>
                  <a:pt x="16001" y="33527"/>
                </a:lnTo>
                <a:lnTo>
                  <a:pt x="2285" y="58673"/>
                </a:lnTo>
                <a:lnTo>
                  <a:pt x="0" y="83057"/>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1293113" y="3032760"/>
            <a:ext cx="1186815" cy="0"/>
          </a:xfrm>
          <a:custGeom>
            <a:avLst/>
            <a:gdLst/>
            <a:ahLst/>
            <a:cxnLst/>
            <a:rect l="l" t="t" r="r" b="b"/>
            <a:pathLst>
              <a:path w="1186814">
                <a:moveTo>
                  <a:pt x="0" y="0"/>
                </a:moveTo>
                <a:lnTo>
                  <a:pt x="1186433"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16" name="object 16"/>
          <p:cNvSpPr/>
          <p:nvPr/>
        </p:nvSpPr>
        <p:spPr>
          <a:xfrm>
            <a:off x="784097" y="3979926"/>
            <a:ext cx="339090" cy="135890"/>
          </a:xfrm>
          <a:custGeom>
            <a:avLst/>
            <a:gdLst/>
            <a:ahLst/>
            <a:cxnLst/>
            <a:rect l="l" t="t" r="r" b="b"/>
            <a:pathLst>
              <a:path w="339090" h="135889">
                <a:moveTo>
                  <a:pt x="0" y="67817"/>
                </a:moveTo>
                <a:lnTo>
                  <a:pt x="27431" y="0"/>
                </a:lnTo>
                <a:lnTo>
                  <a:pt x="83819" y="135635"/>
                </a:lnTo>
                <a:lnTo>
                  <a:pt x="140207" y="0"/>
                </a:lnTo>
                <a:lnTo>
                  <a:pt x="196595" y="135635"/>
                </a:lnTo>
                <a:lnTo>
                  <a:pt x="252983" y="0"/>
                </a:lnTo>
                <a:lnTo>
                  <a:pt x="310133" y="135635"/>
                </a:lnTo>
                <a:lnTo>
                  <a:pt x="339089" y="67817"/>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105917" y="2976372"/>
            <a:ext cx="0" cy="113030"/>
          </a:xfrm>
          <a:custGeom>
            <a:avLst/>
            <a:gdLst/>
            <a:ahLst/>
            <a:cxnLst/>
            <a:rect l="l" t="t" r="r" b="b"/>
            <a:pathLst>
              <a:path h="113030">
                <a:moveTo>
                  <a:pt x="0" y="0"/>
                </a:moveTo>
                <a:lnTo>
                  <a:pt x="0" y="112775"/>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163067" y="2919984"/>
            <a:ext cx="0" cy="226060"/>
          </a:xfrm>
          <a:custGeom>
            <a:avLst/>
            <a:gdLst/>
            <a:ahLst/>
            <a:cxnLst/>
            <a:rect l="l" t="t" r="r" b="b"/>
            <a:pathLst>
              <a:path h="226060">
                <a:moveTo>
                  <a:pt x="0" y="0"/>
                </a:moveTo>
                <a:lnTo>
                  <a:pt x="0" y="225551"/>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19" name="object 19"/>
          <p:cNvSpPr/>
          <p:nvPr/>
        </p:nvSpPr>
        <p:spPr>
          <a:xfrm>
            <a:off x="219455" y="2863596"/>
            <a:ext cx="0" cy="338455"/>
          </a:xfrm>
          <a:custGeom>
            <a:avLst/>
            <a:gdLst/>
            <a:ahLst/>
            <a:cxnLst/>
            <a:rect l="l" t="t" r="r" b="b"/>
            <a:pathLst>
              <a:path h="338455">
                <a:moveTo>
                  <a:pt x="0" y="0"/>
                </a:moveTo>
                <a:lnTo>
                  <a:pt x="0" y="338327"/>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219455" y="3032760"/>
            <a:ext cx="395605" cy="0"/>
          </a:xfrm>
          <a:custGeom>
            <a:avLst/>
            <a:gdLst/>
            <a:ahLst/>
            <a:cxnLst/>
            <a:rect l="l" t="t" r="r" b="b"/>
            <a:pathLst>
              <a:path w="395605">
                <a:moveTo>
                  <a:pt x="0" y="0"/>
                </a:moveTo>
                <a:lnTo>
                  <a:pt x="395477"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105917" y="3653028"/>
            <a:ext cx="0" cy="113030"/>
          </a:xfrm>
          <a:custGeom>
            <a:avLst/>
            <a:gdLst/>
            <a:ahLst/>
            <a:cxnLst/>
            <a:rect l="l" t="t" r="r" b="b"/>
            <a:pathLst>
              <a:path h="113029">
                <a:moveTo>
                  <a:pt x="0" y="0"/>
                </a:moveTo>
                <a:lnTo>
                  <a:pt x="0" y="112775"/>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163067" y="3596640"/>
            <a:ext cx="0" cy="226060"/>
          </a:xfrm>
          <a:custGeom>
            <a:avLst/>
            <a:gdLst/>
            <a:ahLst/>
            <a:cxnLst/>
            <a:rect l="l" t="t" r="r" b="b"/>
            <a:pathLst>
              <a:path h="226060">
                <a:moveTo>
                  <a:pt x="0" y="0"/>
                </a:moveTo>
                <a:lnTo>
                  <a:pt x="0" y="225551"/>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23" name="object 23"/>
          <p:cNvSpPr/>
          <p:nvPr/>
        </p:nvSpPr>
        <p:spPr>
          <a:xfrm>
            <a:off x="219455" y="3540252"/>
            <a:ext cx="0" cy="338455"/>
          </a:xfrm>
          <a:custGeom>
            <a:avLst/>
            <a:gdLst/>
            <a:ahLst/>
            <a:cxnLst/>
            <a:rect l="l" t="t" r="r" b="b"/>
            <a:pathLst>
              <a:path h="338454">
                <a:moveTo>
                  <a:pt x="0" y="0"/>
                </a:moveTo>
                <a:lnTo>
                  <a:pt x="0" y="338327"/>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24" name="object 24"/>
          <p:cNvSpPr/>
          <p:nvPr/>
        </p:nvSpPr>
        <p:spPr>
          <a:xfrm>
            <a:off x="219455" y="3709416"/>
            <a:ext cx="226060" cy="0"/>
          </a:xfrm>
          <a:custGeom>
            <a:avLst/>
            <a:gdLst/>
            <a:ahLst/>
            <a:cxnLst/>
            <a:rect l="l" t="t" r="r" b="b"/>
            <a:pathLst>
              <a:path w="226059">
                <a:moveTo>
                  <a:pt x="225551" y="0"/>
                </a:moveTo>
                <a:lnTo>
                  <a:pt x="0"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25" name="object 25"/>
          <p:cNvSpPr/>
          <p:nvPr/>
        </p:nvSpPr>
        <p:spPr>
          <a:xfrm>
            <a:off x="445007" y="3709416"/>
            <a:ext cx="170180" cy="845819"/>
          </a:xfrm>
          <a:custGeom>
            <a:avLst/>
            <a:gdLst/>
            <a:ahLst/>
            <a:cxnLst/>
            <a:rect l="l" t="t" r="r" b="b"/>
            <a:pathLst>
              <a:path w="170179" h="845820">
                <a:moveTo>
                  <a:pt x="0" y="0"/>
                </a:moveTo>
                <a:lnTo>
                  <a:pt x="169925" y="0"/>
                </a:lnTo>
                <a:lnTo>
                  <a:pt x="169925" y="845819"/>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1293113" y="3709416"/>
            <a:ext cx="0" cy="845819"/>
          </a:xfrm>
          <a:custGeom>
            <a:avLst/>
            <a:gdLst/>
            <a:ahLst/>
            <a:cxnLst/>
            <a:rect l="l" t="t" r="r" b="b"/>
            <a:pathLst>
              <a:path h="845820">
                <a:moveTo>
                  <a:pt x="0" y="0"/>
                </a:moveTo>
                <a:lnTo>
                  <a:pt x="0" y="845819"/>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27" name="object 27"/>
          <p:cNvSpPr/>
          <p:nvPr/>
        </p:nvSpPr>
        <p:spPr>
          <a:xfrm>
            <a:off x="1123187" y="4047744"/>
            <a:ext cx="170180" cy="0"/>
          </a:xfrm>
          <a:custGeom>
            <a:avLst/>
            <a:gdLst/>
            <a:ahLst/>
            <a:cxnLst/>
            <a:rect l="l" t="t" r="r" b="b"/>
            <a:pathLst>
              <a:path w="170180">
                <a:moveTo>
                  <a:pt x="0" y="0"/>
                </a:moveTo>
                <a:lnTo>
                  <a:pt x="169925"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614933" y="4047744"/>
            <a:ext cx="169545" cy="0"/>
          </a:xfrm>
          <a:custGeom>
            <a:avLst/>
            <a:gdLst/>
            <a:ahLst/>
            <a:cxnLst/>
            <a:rect l="l" t="t" r="r" b="b"/>
            <a:pathLst>
              <a:path w="169545">
                <a:moveTo>
                  <a:pt x="169163" y="0"/>
                </a:moveTo>
                <a:lnTo>
                  <a:pt x="0"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2479547" y="2863596"/>
            <a:ext cx="83185" cy="338455"/>
          </a:xfrm>
          <a:custGeom>
            <a:avLst/>
            <a:gdLst/>
            <a:ahLst/>
            <a:cxnLst/>
            <a:rect l="l" t="t" r="r" b="b"/>
            <a:pathLst>
              <a:path w="83185" h="338455">
                <a:moveTo>
                  <a:pt x="83057" y="0"/>
                </a:moveTo>
                <a:lnTo>
                  <a:pt x="0" y="0"/>
                </a:lnTo>
                <a:lnTo>
                  <a:pt x="0" y="338327"/>
                </a:lnTo>
                <a:lnTo>
                  <a:pt x="83057" y="338327"/>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2519933" y="2906268"/>
            <a:ext cx="43180" cy="253365"/>
          </a:xfrm>
          <a:custGeom>
            <a:avLst/>
            <a:gdLst/>
            <a:ahLst/>
            <a:cxnLst/>
            <a:rect l="l" t="t" r="r" b="b"/>
            <a:pathLst>
              <a:path w="43180" h="253364">
                <a:moveTo>
                  <a:pt x="42671" y="0"/>
                </a:moveTo>
                <a:lnTo>
                  <a:pt x="0" y="0"/>
                </a:lnTo>
                <a:lnTo>
                  <a:pt x="0" y="252983"/>
                </a:lnTo>
                <a:lnTo>
                  <a:pt x="42671" y="252983"/>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2519933" y="3032760"/>
            <a:ext cx="890905" cy="0"/>
          </a:xfrm>
          <a:custGeom>
            <a:avLst/>
            <a:gdLst/>
            <a:ahLst/>
            <a:cxnLst/>
            <a:rect l="l" t="t" r="r" b="b"/>
            <a:pathLst>
              <a:path w="890904">
                <a:moveTo>
                  <a:pt x="0" y="0"/>
                </a:moveTo>
                <a:lnTo>
                  <a:pt x="890777"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32" name="object 32"/>
          <p:cNvSpPr/>
          <p:nvPr/>
        </p:nvSpPr>
        <p:spPr>
          <a:xfrm>
            <a:off x="2987801" y="2969514"/>
            <a:ext cx="339090" cy="83185"/>
          </a:xfrm>
          <a:custGeom>
            <a:avLst/>
            <a:gdLst/>
            <a:ahLst/>
            <a:cxnLst/>
            <a:rect l="l" t="t" r="r" b="b"/>
            <a:pathLst>
              <a:path w="339089" h="83185">
                <a:moveTo>
                  <a:pt x="339089" y="83057"/>
                </a:moveTo>
                <a:lnTo>
                  <a:pt x="321253" y="36073"/>
                </a:lnTo>
                <a:lnTo>
                  <a:pt x="285263" y="6123"/>
                </a:lnTo>
                <a:lnTo>
                  <a:pt x="250517" y="281"/>
                </a:lnTo>
                <a:lnTo>
                  <a:pt x="237547" y="2055"/>
                </a:lnTo>
                <a:lnTo>
                  <a:pt x="203453" y="16001"/>
                </a:lnTo>
                <a:lnTo>
                  <a:pt x="185165" y="35813"/>
                </a:lnTo>
                <a:lnTo>
                  <a:pt x="173735" y="58673"/>
                </a:lnTo>
                <a:lnTo>
                  <a:pt x="169163" y="83057"/>
                </a:lnTo>
                <a:lnTo>
                  <a:pt x="164591" y="58673"/>
                </a:lnTo>
                <a:lnTo>
                  <a:pt x="153923" y="33527"/>
                </a:lnTo>
                <a:lnTo>
                  <a:pt x="133349" y="16001"/>
                </a:lnTo>
                <a:lnTo>
                  <a:pt x="110489" y="4571"/>
                </a:lnTo>
                <a:lnTo>
                  <a:pt x="83819" y="0"/>
                </a:lnTo>
                <a:lnTo>
                  <a:pt x="58673" y="4571"/>
                </a:lnTo>
                <a:lnTo>
                  <a:pt x="33527" y="16001"/>
                </a:lnTo>
                <a:lnTo>
                  <a:pt x="16001" y="33527"/>
                </a:lnTo>
                <a:lnTo>
                  <a:pt x="2285" y="58673"/>
                </a:lnTo>
                <a:lnTo>
                  <a:pt x="0" y="83057"/>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33" name="object 33"/>
          <p:cNvSpPr/>
          <p:nvPr/>
        </p:nvSpPr>
        <p:spPr>
          <a:xfrm>
            <a:off x="3240785" y="2778589"/>
            <a:ext cx="933450" cy="508000"/>
          </a:xfrm>
          <a:custGeom>
            <a:avLst/>
            <a:gdLst/>
            <a:ahLst/>
            <a:cxnLst/>
            <a:rect l="l" t="t" r="r" b="b"/>
            <a:pathLst>
              <a:path w="933450" h="508000">
                <a:moveTo>
                  <a:pt x="425195" y="254171"/>
                </a:moveTo>
                <a:lnTo>
                  <a:pt x="429767" y="301415"/>
                </a:lnTo>
                <a:lnTo>
                  <a:pt x="440435" y="346373"/>
                </a:lnTo>
                <a:lnTo>
                  <a:pt x="463295" y="386759"/>
                </a:lnTo>
                <a:lnTo>
                  <a:pt x="490727" y="425621"/>
                </a:lnTo>
                <a:lnTo>
                  <a:pt x="527087" y="459020"/>
                </a:lnTo>
                <a:lnTo>
                  <a:pt x="569184" y="483807"/>
                </a:lnTo>
                <a:lnTo>
                  <a:pt x="615297" y="499860"/>
                </a:lnTo>
                <a:lnTo>
                  <a:pt x="663707" y="507056"/>
                </a:lnTo>
                <a:lnTo>
                  <a:pt x="680057" y="507465"/>
                </a:lnTo>
                <a:lnTo>
                  <a:pt x="696408" y="506872"/>
                </a:lnTo>
                <a:lnTo>
                  <a:pt x="744826" y="499033"/>
                </a:lnTo>
                <a:lnTo>
                  <a:pt x="790955" y="482009"/>
                </a:lnTo>
                <a:lnTo>
                  <a:pt x="832103" y="456863"/>
                </a:lnTo>
                <a:lnTo>
                  <a:pt x="865631" y="425621"/>
                </a:lnTo>
                <a:lnTo>
                  <a:pt x="896193" y="384810"/>
                </a:lnTo>
                <a:lnTo>
                  <a:pt x="917735" y="340670"/>
                </a:lnTo>
                <a:lnTo>
                  <a:pt x="930132" y="294226"/>
                </a:lnTo>
                <a:lnTo>
                  <a:pt x="933261" y="246505"/>
                </a:lnTo>
                <a:lnTo>
                  <a:pt x="932223" y="230492"/>
                </a:lnTo>
                <a:lnTo>
                  <a:pt x="922801" y="182667"/>
                </a:lnTo>
                <a:lnTo>
                  <a:pt x="903821" y="135962"/>
                </a:lnTo>
                <a:lnTo>
                  <a:pt x="865631" y="82721"/>
                </a:lnTo>
                <a:lnTo>
                  <a:pt x="832103" y="50717"/>
                </a:lnTo>
                <a:lnTo>
                  <a:pt x="790955" y="26333"/>
                </a:lnTo>
                <a:lnTo>
                  <a:pt x="754097" y="12034"/>
                </a:lnTo>
                <a:lnTo>
                  <a:pt x="705825" y="1566"/>
                </a:lnTo>
                <a:lnTo>
                  <a:pt x="681872" y="0"/>
                </a:lnTo>
                <a:lnTo>
                  <a:pt x="669904" y="131"/>
                </a:lnTo>
                <a:lnTo>
                  <a:pt x="621842" y="6729"/>
                </a:lnTo>
                <a:lnTo>
                  <a:pt x="585298" y="18033"/>
                </a:lnTo>
                <a:lnTo>
                  <a:pt x="524255" y="50717"/>
                </a:lnTo>
                <a:lnTo>
                  <a:pt x="490727" y="82721"/>
                </a:lnTo>
                <a:lnTo>
                  <a:pt x="463295" y="120821"/>
                </a:lnTo>
                <a:lnTo>
                  <a:pt x="440435" y="161207"/>
                </a:lnTo>
                <a:lnTo>
                  <a:pt x="429767" y="206927"/>
                </a:lnTo>
                <a:lnTo>
                  <a:pt x="425195" y="254171"/>
                </a:lnTo>
                <a:lnTo>
                  <a:pt x="0" y="254171"/>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34" name="object 34"/>
          <p:cNvSpPr/>
          <p:nvPr/>
        </p:nvSpPr>
        <p:spPr>
          <a:xfrm>
            <a:off x="4174235" y="3032760"/>
            <a:ext cx="974090" cy="0"/>
          </a:xfrm>
          <a:custGeom>
            <a:avLst/>
            <a:gdLst/>
            <a:ahLst/>
            <a:cxnLst/>
            <a:rect l="l" t="t" r="r" b="b"/>
            <a:pathLst>
              <a:path w="974089">
                <a:moveTo>
                  <a:pt x="0" y="0"/>
                </a:moveTo>
                <a:lnTo>
                  <a:pt x="973835"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35" name="object 35"/>
          <p:cNvSpPr/>
          <p:nvPr/>
        </p:nvSpPr>
        <p:spPr>
          <a:xfrm>
            <a:off x="3715511" y="2917916"/>
            <a:ext cx="407034" cy="230504"/>
          </a:xfrm>
          <a:custGeom>
            <a:avLst/>
            <a:gdLst/>
            <a:ahLst/>
            <a:cxnLst/>
            <a:rect l="l" t="t" r="r" b="b"/>
            <a:pathLst>
              <a:path w="407035" h="230505">
                <a:moveTo>
                  <a:pt x="0" y="114843"/>
                </a:moveTo>
                <a:lnTo>
                  <a:pt x="0" y="85125"/>
                </a:lnTo>
                <a:lnTo>
                  <a:pt x="9143" y="58455"/>
                </a:lnTo>
                <a:lnTo>
                  <a:pt x="40833" y="20834"/>
                </a:lnTo>
                <a:lnTo>
                  <a:pt x="85753" y="1375"/>
                </a:lnTo>
                <a:lnTo>
                  <a:pt x="97976" y="0"/>
                </a:lnTo>
                <a:lnTo>
                  <a:pt x="110309" y="194"/>
                </a:lnTo>
                <a:lnTo>
                  <a:pt x="156209" y="15783"/>
                </a:lnTo>
                <a:lnTo>
                  <a:pt x="187529" y="47443"/>
                </a:lnTo>
                <a:lnTo>
                  <a:pt x="203719" y="87129"/>
                </a:lnTo>
                <a:lnTo>
                  <a:pt x="204274" y="95792"/>
                </a:lnTo>
                <a:lnTo>
                  <a:pt x="204106" y="104219"/>
                </a:lnTo>
                <a:lnTo>
                  <a:pt x="203550" y="112542"/>
                </a:lnTo>
                <a:lnTo>
                  <a:pt x="202943" y="120897"/>
                </a:lnTo>
                <a:lnTo>
                  <a:pt x="202621" y="129415"/>
                </a:lnTo>
                <a:lnTo>
                  <a:pt x="210912" y="167801"/>
                </a:lnTo>
                <a:lnTo>
                  <a:pt x="250697" y="213903"/>
                </a:lnTo>
                <a:lnTo>
                  <a:pt x="290467" y="228594"/>
                </a:lnTo>
                <a:lnTo>
                  <a:pt x="302817" y="229974"/>
                </a:lnTo>
                <a:lnTo>
                  <a:pt x="315057" y="229590"/>
                </a:lnTo>
                <a:lnTo>
                  <a:pt x="360442" y="212773"/>
                </a:lnTo>
                <a:lnTo>
                  <a:pt x="394190" y="177161"/>
                </a:lnTo>
                <a:lnTo>
                  <a:pt x="404232" y="154662"/>
                </a:lnTo>
                <a:lnTo>
                  <a:pt x="406907" y="114843"/>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36" name="object 36"/>
          <p:cNvSpPr/>
          <p:nvPr/>
        </p:nvSpPr>
        <p:spPr>
          <a:xfrm>
            <a:off x="7733538" y="3032760"/>
            <a:ext cx="466090" cy="0"/>
          </a:xfrm>
          <a:custGeom>
            <a:avLst/>
            <a:gdLst/>
            <a:ahLst/>
            <a:cxnLst/>
            <a:rect l="l" t="t" r="r" b="b"/>
            <a:pathLst>
              <a:path w="466090">
                <a:moveTo>
                  <a:pt x="0" y="0"/>
                </a:moveTo>
                <a:lnTo>
                  <a:pt x="465581"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37" name="object 37"/>
          <p:cNvSpPr/>
          <p:nvPr/>
        </p:nvSpPr>
        <p:spPr>
          <a:xfrm>
            <a:off x="8199119" y="2863596"/>
            <a:ext cx="422909" cy="338455"/>
          </a:xfrm>
          <a:custGeom>
            <a:avLst/>
            <a:gdLst/>
            <a:ahLst/>
            <a:cxnLst/>
            <a:rect l="l" t="t" r="r" b="b"/>
            <a:pathLst>
              <a:path w="422909" h="338455">
                <a:moveTo>
                  <a:pt x="0" y="338327"/>
                </a:moveTo>
                <a:lnTo>
                  <a:pt x="422909" y="338327"/>
                </a:lnTo>
                <a:lnTo>
                  <a:pt x="422909" y="0"/>
                </a:lnTo>
                <a:lnTo>
                  <a:pt x="0" y="0"/>
                </a:lnTo>
                <a:lnTo>
                  <a:pt x="0" y="338327"/>
                </a:lnTo>
                <a:close/>
              </a:path>
            </a:pathLst>
          </a:custGeom>
          <a:ln w="13538">
            <a:solidFill>
              <a:srgbClr val="000000"/>
            </a:solidFill>
          </a:ln>
        </p:spPr>
        <p:txBody>
          <a:bodyPr wrap="square" lIns="0" tIns="0" rIns="0" bIns="0" rtlCol="0">
            <a:spAutoFit/>
          </a:bodyPr>
          <a:lstStyle/>
          <a:p>
            <a:endParaRPr>
              <a:solidFill>
                <a:prstClr val="black"/>
              </a:solidFill>
            </a:endParaRPr>
          </a:p>
        </p:txBody>
      </p:sp>
      <p:sp>
        <p:nvSpPr>
          <p:cNvPr id="38" name="object 38"/>
          <p:cNvSpPr/>
          <p:nvPr/>
        </p:nvSpPr>
        <p:spPr>
          <a:xfrm>
            <a:off x="8622029" y="3032760"/>
            <a:ext cx="467995" cy="0"/>
          </a:xfrm>
          <a:custGeom>
            <a:avLst/>
            <a:gdLst/>
            <a:ahLst/>
            <a:cxnLst/>
            <a:rect l="l" t="t" r="r" b="b"/>
            <a:pathLst>
              <a:path w="467995">
                <a:moveTo>
                  <a:pt x="0" y="0"/>
                </a:moveTo>
                <a:lnTo>
                  <a:pt x="467867"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39" name="object 39"/>
          <p:cNvSpPr/>
          <p:nvPr/>
        </p:nvSpPr>
        <p:spPr>
          <a:xfrm>
            <a:off x="9089897" y="2525268"/>
            <a:ext cx="0" cy="1015365"/>
          </a:xfrm>
          <a:custGeom>
            <a:avLst/>
            <a:gdLst/>
            <a:ahLst/>
            <a:cxnLst/>
            <a:rect l="l" t="t" r="r" b="b"/>
            <a:pathLst>
              <a:path h="1015364">
                <a:moveTo>
                  <a:pt x="0" y="0"/>
                </a:moveTo>
                <a:lnTo>
                  <a:pt x="0" y="1014983"/>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40" name="object 40"/>
          <p:cNvSpPr/>
          <p:nvPr/>
        </p:nvSpPr>
        <p:spPr>
          <a:xfrm>
            <a:off x="1970531" y="3032760"/>
            <a:ext cx="0" cy="338455"/>
          </a:xfrm>
          <a:custGeom>
            <a:avLst/>
            <a:gdLst/>
            <a:ahLst/>
            <a:cxnLst/>
            <a:rect l="l" t="t" r="r" b="b"/>
            <a:pathLst>
              <a:path h="338454">
                <a:moveTo>
                  <a:pt x="0" y="0"/>
                </a:moveTo>
                <a:lnTo>
                  <a:pt x="0" y="338327"/>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41" name="object 41"/>
          <p:cNvSpPr/>
          <p:nvPr/>
        </p:nvSpPr>
        <p:spPr>
          <a:xfrm>
            <a:off x="3156965" y="3032760"/>
            <a:ext cx="0" cy="338455"/>
          </a:xfrm>
          <a:custGeom>
            <a:avLst/>
            <a:gdLst/>
            <a:ahLst/>
            <a:cxnLst/>
            <a:rect l="l" t="t" r="r" b="b"/>
            <a:pathLst>
              <a:path h="338454">
                <a:moveTo>
                  <a:pt x="0" y="0"/>
                </a:moveTo>
                <a:lnTo>
                  <a:pt x="0" y="338327"/>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1261109" y="4017368"/>
            <a:ext cx="62865" cy="61594"/>
          </a:xfrm>
          <a:custGeom>
            <a:avLst/>
            <a:gdLst/>
            <a:ahLst/>
            <a:cxnLst/>
            <a:rect l="l" t="t" r="r" b="b"/>
            <a:pathLst>
              <a:path w="62865" h="61595">
                <a:moveTo>
                  <a:pt x="36996" y="0"/>
                </a:moveTo>
                <a:lnTo>
                  <a:pt x="27285" y="464"/>
                </a:lnTo>
                <a:lnTo>
                  <a:pt x="16001" y="3705"/>
                </a:lnTo>
                <a:lnTo>
                  <a:pt x="2285" y="14373"/>
                </a:lnTo>
                <a:lnTo>
                  <a:pt x="0" y="30375"/>
                </a:lnTo>
                <a:lnTo>
                  <a:pt x="2285" y="46377"/>
                </a:lnTo>
                <a:lnTo>
                  <a:pt x="21995" y="59854"/>
                </a:lnTo>
                <a:lnTo>
                  <a:pt x="32358" y="61578"/>
                </a:lnTo>
                <a:lnTo>
                  <a:pt x="41200" y="60743"/>
                </a:lnTo>
                <a:lnTo>
                  <a:pt x="62471" y="32533"/>
                </a:lnTo>
                <a:lnTo>
                  <a:pt x="62109" y="24959"/>
                </a:lnTo>
                <a:lnTo>
                  <a:pt x="36996"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43" name="object 43"/>
          <p:cNvSpPr/>
          <p:nvPr/>
        </p:nvSpPr>
        <p:spPr>
          <a:xfrm>
            <a:off x="1261109" y="4017368"/>
            <a:ext cx="62865" cy="61594"/>
          </a:xfrm>
          <a:custGeom>
            <a:avLst/>
            <a:gdLst/>
            <a:ahLst/>
            <a:cxnLst/>
            <a:rect l="l" t="t" r="r" b="b"/>
            <a:pathLst>
              <a:path w="62865" h="61595">
                <a:moveTo>
                  <a:pt x="0" y="30375"/>
                </a:moveTo>
                <a:lnTo>
                  <a:pt x="2285" y="14373"/>
                </a:lnTo>
                <a:lnTo>
                  <a:pt x="16001" y="3705"/>
                </a:lnTo>
                <a:lnTo>
                  <a:pt x="27285" y="464"/>
                </a:lnTo>
                <a:lnTo>
                  <a:pt x="36996" y="0"/>
                </a:lnTo>
                <a:lnTo>
                  <a:pt x="45139" y="1901"/>
                </a:lnTo>
                <a:lnTo>
                  <a:pt x="62471" y="32533"/>
                </a:lnTo>
                <a:lnTo>
                  <a:pt x="61289" y="40011"/>
                </a:lnTo>
                <a:lnTo>
                  <a:pt x="32358" y="61578"/>
                </a:lnTo>
                <a:lnTo>
                  <a:pt x="21995" y="59854"/>
                </a:lnTo>
                <a:lnTo>
                  <a:pt x="2285" y="46377"/>
                </a:lnTo>
                <a:lnTo>
                  <a:pt x="0" y="30375"/>
                </a:lnTo>
                <a:close/>
              </a:path>
            </a:pathLst>
          </a:custGeom>
          <a:ln w="13538">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445007" y="3878579"/>
            <a:ext cx="109220" cy="0"/>
          </a:xfrm>
          <a:custGeom>
            <a:avLst/>
            <a:gdLst/>
            <a:ahLst/>
            <a:cxnLst/>
            <a:rect l="l" t="t" r="r" b="b"/>
            <a:pathLst>
              <a:path w="109220">
                <a:moveTo>
                  <a:pt x="0" y="0"/>
                </a:moveTo>
                <a:lnTo>
                  <a:pt x="108965"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45" name="object 45"/>
          <p:cNvSpPr/>
          <p:nvPr/>
        </p:nvSpPr>
        <p:spPr>
          <a:xfrm>
            <a:off x="621791" y="3878579"/>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46" name="object 46"/>
          <p:cNvSpPr/>
          <p:nvPr/>
        </p:nvSpPr>
        <p:spPr>
          <a:xfrm>
            <a:off x="797813" y="3878579"/>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47" name="object 47"/>
          <p:cNvSpPr/>
          <p:nvPr/>
        </p:nvSpPr>
        <p:spPr>
          <a:xfrm>
            <a:off x="973836" y="3878579"/>
            <a:ext cx="109220" cy="0"/>
          </a:xfrm>
          <a:custGeom>
            <a:avLst/>
            <a:gdLst/>
            <a:ahLst/>
            <a:cxnLst/>
            <a:rect l="l" t="t" r="r" b="b"/>
            <a:pathLst>
              <a:path w="109219">
                <a:moveTo>
                  <a:pt x="0" y="0"/>
                </a:moveTo>
                <a:lnTo>
                  <a:pt x="108965"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48" name="object 48"/>
          <p:cNvSpPr/>
          <p:nvPr/>
        </p:nvSpPr>
        <p:spPr>
          <a:xfrm>
            <a:off x="1150619" y="3878579"/>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49" name="object 49"/>
          <p:cNvSpPr/>
          <p:nvPr/>
        </p:nvSpPr>
        <p:spPr>
          <a:xfrm>
            <a:off x="1326641" y="3878579"/>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50" name="object 50"/>
          <p:cNvSpPr/>
          <p:nvPr/>
        </p:nvSpPr>
        <p:spPr>
          <a:xfrm>
            <a:off x="1462277" y="3729990"/>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51" name="object 51"/>
          <p:cNvSpPr/>
          <p:nvPr/>
        </p:nvSpPr>
        <p:spPr>
          <a:xfrm>
            <a:off x="1462277" y="3553967"/>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52" name="object 52"/>
          <p:cNvSpPr/>
          <p:nvPr/>
        </p:nvSpPr>
        <p:spPr>
          <a:xfrm>
            <a:off x="1462277" y="3377946"/>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53" name="object 53"/>
          <p:cNvSpPr/>
          <p:nvPr/>
        </p:nvSpPr>
        <p:spPr>
          <a:xfrm>
            <a:off x="1462277" y="3201924"/>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54" name="object 54"/>
          <p:cNvSpPr/>
          <p:nvPr/>
        </p:nvSpPr>
        <p:spPr>
          <a:xfrm>
            <a:off x="1462277" y="3025902"/>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55" name="object 55"/>
          <p:cNvSpPr/>
          <p:nvPr/>
        </p:nvSpPr>
        <p:spPr>
          <a:xfrm>
            <a:off x="1448561" y="2863596"/>
            <a:ext cx="13970" cy="94615"/>
          </a:xfrm>
          <a:custGeom>
            <a:avLst/>
            <a:gdLst/>
            <a:ahLst/>
            <a:cxnLst/>
            <a:rect l="l" t="t" r="r" b="b"/>
            <a:pathLst>
              <a:path w="13969" h="94614">
                <a:moveTo>
                  <a:pt x="13715" y="94487"/>
                </a:moveTo>
                <a:lnTo>
                  <a:pt x="13715" y="0"/>
                </a:lnTo>
                <a:lnTo>
                  <a:pt x="0"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56" name="object 56"/>
          <p:cNvSpPr/>
          <p:nvPr/>
        </p:nvSpPr>
        <p:spPr>
          <a:xfrm>
            <a:off x="1272539" y="2863596"/>
            <a:ext cx="108585" cy="0"/>
          </a:xfrm>
          <a:custGeom>
            <a:avLst/>
            <a:gdLst/>
            <a:ahLst/>
            <a:cxnLst/>
            <a:rect l="l" t="t" r="r" b="b"/>
            <a:pathLst>
              <a:path w="108584">
                <a:moveTo>
                  <a:pt x="108203" y="0"/>
                </a:moveTo>
                <a:lnTo>
                  <a:pt x="0"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57" name="object 57"/>
          <p:cNvSpPr/>
          <p:nvPr/>
        </p:nvSpPr>
        <p:spPr>
          <a:xfrm>
            <a:off x="1095755" y="2863596"/>
            <a:ext cx="109220" cy="0"/>
          </a:xfrm>
          <a:custGeom>
            <a:avLst/>
            <a:gdLst/>
            <a:ahLst/>
            <a:cxnLst/>
            <a:rect l="l" t="t" r="r" b="b"/>
            <a:pathLst>
              <a:path w="109219">
                <a:moveTo>
                  <a:pt x="108965" y="0"/>
                </a:moveTo>
                <a:lnTo>
                  <a:pt x="0"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58" name="object 58"/>
          <p:cNvSpPr/>
          <p:nvPr/>
        </p:nvSpPr>
        <p:spPr>
          <a:xfrm>
            <a:off x="919733" y="2863596"/>
            <a:ext cx="109220" cy="0"/>
          </a:xfrm>
          <a:custGeom>
            <a:avLst/>
            <a:gdLst/>
            <a:ahLst/>
            <a:cxnLst/>
            <a:rect l="l" t="t" r="r" b="b"/>
            <a:pathLst>
              <a:path w="109219">
                <a:moveTo>
                  <a:pt x="108965" y="0"/>
                </a:moveTo>
                <a:lnTo>
                  <a:pt x="0"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59" name="object 59"/>
          <p:cNvSpPr/>
          <p:nvPr/>
        </p:nvSpPr>
        <p:spPr>
          <a:xfrm>
            <a:off x="743711" y="2863596"/>
            <a:ext cx="108585" cy="0"/>
          </a:xfrm>
          <a:custGeom>
            <a:avLst/>
            <a:gdLst/>
            <a:ahLst/>
            <a:cxnLst/>
            <a:rect l="l" t="t" r="r" b="b"/>
            <a:pathLst>
              <a:path w="108584">
                <a:moveTo>
                  <a:pt x="108203" y="0"/>
                </a:moveTo>
                <a:lnTo>
                  <a:pt x="0"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60" name="object 60"/>
          <p:cNvSpPr/>
          <p:nvPr/>
        </p:nvSpPr>
        <p:spPr>
          <a:xfrm>
            <a:off x="566927" y="2863596"/>
            <a:ext cx="109220" cy="0"/>
          </a:xfrm>
          <a:custGeom>
            <a:avLst/>
            <a:gdLst/>
            <a:ahLst/>
            <a:cxnLst/>
            <a:rect l="l" t="t" r="r" b="b"/>
            <a:pathLst>
              <a:path w="109220">
                <a:moveTo>
                  <a:pt x="108965" y="0"/>
                </a:moveTo>
                <a:lnTo>
                  <a:pt x="0" y="0"/>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61" name="object 61"/>
          <p:cNvSpPr/>
          <p:nvPr/>
        </p:nvSpPr>
        <p:spPr>
          <a:xfrm>
            <a:off x="445007" y="2863596"/>
            <a:ext cx="54610" cy="54610"/>
          </a:xfrm>
          <a:custGeom>
            <a:avLst/>
            <a:gdLst/>
            <a:ahLst/>
            <a:cxnLst/>
            <a:rect l="l" t="t" r="r" b="b"/>
            <a:pathLst>
              <a:path w="54609" h="54610">
                <a:moveTo>
                  <a:pt x="54101" y="0"/>
                </a:moveTo>
                <a:lnTo>
                  <a:pt x="0" y="0"/>
                </a:lnTo>
                <a:lnTo>
                  <a:pt x="0" y="54101"/>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62" name="object 62"/>
          <p:cNvSpPr/>
          <p:nvPr/>
        </p:nvSpPr>
        <p:spPr>
          <a:xfrm>
            <a:off x="445007" y="2985516"/>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63" name="object 63"/>
          <p:cNvSpPr/>
          <p:nvPr/>
        </p:nvSpPr>
        <p:spPr>
          <a:xfrm>
            <a:off x="445007" y="3161538"/>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64" name="object 64"/>
          <p:cNvSpPr/>
          <p:nvPr/>
        </p:nvSpPr>
        <p:spPr>
          <a:xfrm>
            <a:off x="445007" y="3336798"/>
            <a:ext cx="0" cy="109220"/>
          </a:xfrm>
          <a:custGeom>
            <a:avLst/>
            <a:gdLst/>
            <a:ahLst/>
            <a:cxnLst/>
            <a:rect l="l" t="t" r="r" b="b"/>
            <a:pathLst>
              <a:path h="109220">
                <a:moveTo>
                  <a:pt x="0" y="0"/>
                </a:moveTo>
                <a:lnTo>
                  <a:pt x="0" y="108965"/>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65" name="object 65"/>
          <p:cNvSpPr/>
          <p:nvPr/>
        </p:nvSpPr>
        <p:spPr>
          <a:xfrm>
            <a:off x="445007" y="3512820"/>
            <a:ext cx="0" cy="109220"/>
          </a:xfrm>
          <a:custGeom>
            <a:avLst/>
            <a:gdLst/>
            <a:ahLst/>
            <a:cxnLst/>
            <a:rect l="l" t="t" r="r" b="b"/>
            <a:pathLst>
              <a:path h="109220">
                <a:moveTo>
                  <a:pt x="0" y="0"/>
                </a:moveTo>
                <a:lnTo>
                  <a:pt x="0" y="108965"/>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66" name="object 66"/>
          <p:cNvSpPr/>
          <p:nvPr/>
        </p:nvSpPr>
        <p:spPr>
          <a:xfrm>
            <a:off x="445007" y="3688841"/>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solidFill>
                <a:prstClr val="black"/>
              </a:solidFill>
            </a:endParaRPr>
          </a:p>
        </p:txBody>
      </p:sp>
      <p:sp>
        <p:nvSpPr>
          <p:cNvPr id="67" name="object 67"/>
          <p:cNvSpPr/>
          <p:nvPr/>
        </p:nvSpPr>
        <p:spPr>
          <a:xfrm>
            <a:off x="438238" y="3871722"/>
            <a:ext cx="13970" cy="0"/>
          </a:xfrm>
          <a:custGeom>
            <a:avLst/>
            <a:gdLst/>
            <a:ahLst/>
            <a:cxnLst/>
            <a:rect l="l" t="t" r="r" b="b"/>
            <a:pathLst>
              <a:path w="13970">
                <a:moveTo>
                  <a:pt x="0" y="0"/>
                </a:moveTo>
                <a:lnTo>
                  <a:pt x="13538" y="0"/>
                </a:lnTo>
              </a:path>
            </a:pathLst>
          </a:custGeom>
          <a:ln w="13715">
            <a:solidFill>
              <a:srgbClr val="0000FF"/>
            </a:solidFill>
          </a:ln>
        </p:spPr>
        <p:txBody>
          <a:bodyPr wrap="square" lIns="0" tIns="0" rIns="0" bIns="0" rtlCol="0">
            <a:spAutoFit/>
          </a:bodyPr>
          <a:lstStyle/>
          <a:p>
            <a:endParaRPr>
              <a:solidFill>
                <a:prstClr val="black"/>
              </a:solidFill>
            </a:endParaRPr>
          </a:p>
        </p:txBody>
      </p:sp>
      <p:sp>
        <p:nvSpPr>
          <p:cNvPr id="68" name="object 68"/>
          <p:cNvSpPr txBox="1"/>
          <p:nvPr/>
        </p:nvSpPr>
        <p:spPr>
          <a:xfrm>
            <a:off x="254000" y="2272788"/>
            <a:ext cx="1310005" cy="368935"/>
          </a:xfrm>
          <a:prstGeom prst="rect">
            <a:avLst/>
          </a:prstGeom>
        </p:spPr>
        <p:txBody>
          <a:bodyPr vert="horz" wrap="square" lIns="0" tIns="0" rIns="0" bIns="0" rtlCol="0">
            <a:spAutoFit/>
          </a:bodyPr>
          <a:lstStyle/>
          <a:p>
            <a:pPr marL="93980" marR="6350" indent="-81915">
              <a:lnSpc>
                <a:spcPts val="1420"/>
              </a:lnSpc>
            </a:pPr>
            <a:r>
              <a:rPr sz="1200" spc="-5" dirty="0">
                <a:solidFill>
                  <a:srgbClr val="000080"/>
                </a:solidFill>
                <a:latin typeface="Comic Sans MS"/>
                <a:cs typeface="Comic Sans MS"/>
              </a:rPr>
              <a:t>T</a:t>
            </a:r>
            <a:r>
              <a:rPr sz="1200" spc="-15" dirty="0">
                <a:solidFill>
                  <a:srgbClr val="000080"/>
                </a:solidFill>
                <a:latin typeface="Comic Sans MS"/>
                <a:cs typeface="Comic Sans MS"/>
              </a:rPr>
              <a:t>ran</a:t>
            </a:r>
            <a:r>
              <a:rPr sz="1200" dirty="0">
                <a:solidFill>
                  <a:srgbClr val="000080"/>
                </a:solidFill>
                <a:latin typeface="Comic Sans MS"/>
                <a:cs typeface="Comic Sans MS"/>
              </a:rPr>
              <a:t>s</a:t>
            </a:r>
            <a:r>
              <a:rPr sz="1200" spc="-10" dirty="0">
                <a:solidFill>
                  <a:srgbClr val="000080"/>
                </a:solidFill>
                <a:latin typeface="Comic Sans MS"/>
                <a:cs typeface="Comic Sans MS"/>
              </a:rPr>
              <a:t>f</a:t>
            </a:r>
            <a:r>
              <a:rPr sz="1200" spc="-15" dirty="0">
                <a:solidFill>
                  <a:srgbClr val="000080"/>
                </a:solidFill>
                <a:latin typeface="Comic Sans MS"/>
                <a:cs typeface="Comic Sans MS"/>
              </a:rPr>
              <a:t>o</a:t>
            </a:r>
            <a:r>
              <a:rPr sz="1200" spc="-20" dirty="0">
                <a:solidFill>
                  <a:srgbClr val="000080"/>
                </a:solidFill>
                <a:latin typeface="Comic Sans MS"/>
                <a:cs typeface="Comic Sans MS"/>
              </a:rPr>
              <a:t>r</a:t>
            </a:r>
            <a:r>
              <a:rPr sz="1200" spc="-5" dirty="0">
                <a:solidFill>
                  <a:srgbClr val="000080"/>
                </a:solidFill>
                <a:latin typeface="Comic Sans MS"/>
                <a:cs typeface="Comic Sans MS"/>
              </a:rPr>
              <a:t>m</a:t>
            </a:r>
            <a:r>
              <a:rPr sz="1200" spc="-15" dirty="0">
                <a:solidFill>
                  <a:srgbClr val="000080"/>
                </a:solidFill>
                <a:latin typeface="Comic Sans MS"/>
                <a:cs typeface="Comic Sans MS"/>
              </a:rPr>
              <a:t>a</a:t>
            </a:r>
            <a:r>
              <a:rPr sz="1200" spc="-20" dirty="0">
                <a:solidFill>
                  <a:srgbClr val="000080"/>
                </a:solidFill>
                <a:latin typeface="Comic Sans MS"/>
                <a:cs typeface="Comic Sans MS"/>
              </a:rPr>
              <a:t>d</a:t>
            </a:r>
            <a:r>
              <a:rPr sz="1200" spc="-15" dirty="0">
                <a:solidFill>
                  <a:srgbClr val="000080"/>
                </a:solidFill>
                <a:latin typeface="Comic Sans MS"/>
                <a:cs typeface="Comic Sans MS"/>
              </a:rPr>
              <a:t>or</a:t>
            </a:r>
            <a:r>
              <a:rPr sz="1200" spc="55" dirty="0">
                <a:solidFill>
                  <a:srgbClr val="000080"/>
                </a:solidFill>
                <a:latin typeface="Times New Roman"/>
                <a:cs typeface="Times New Roman"/>
              </a:rPr>
              <a:t> </a:t>
            </a:r>
            <a:r>
              <a:rPr sz="1200" spc="-15" dirty="0">
                <a:solidFill>
                  <a:srgbClr val="000080"/>
                </a:solidFill>
                <a:latin typeface="Comic Sans MS"/>
                <a:cs typeface="Comic Sans MS"/>
              </a:rPr>
              <a:t>de</a:t>
            </a:r>
            <a:r>
              <a:rPr sz="1200" spc="-10" dirty="0">
                <a:solidFill>
                  <a:srgbClr val="000080"/>
                </a:solidFill>
                <a:latin typeface="Times New Roman"/>
                <a:cs typeface="Times New Roman"/>
              </a:rPr>
              <a:t> </a:t>
            </a:r>
            <a:r>
              <a:rPr sz="1200" spc="-15" dirty="0">
                <a:solidFill>
                  <a:srgbClr val="000080"/>
                </a:solidFill>
                <a:latin typeface="Comic Sans MS"/>
                <a:cs typeface="Comic Sans MS"/>
              </a:rPr>
              <a:t>A</a:t>
            </a:r>
            <a:r>
              <a:rPr sz="1200" spc="-5" dirty="0">
                <a:solidFill>
                  <a:srgbClr val="000080"/>
                </a:solidFill>
                <a:latin typeface="Comic Sans MS"/>
                <a:cs typeface="Comic Sans MS"/>
              </a:rPr>
              <a:t>te</a:t>
            </a:r>
            <a:r>
              <a:rPr sz="1200" spc="-10" dirty="0">
                <a:solidFill>
                  <a:srgbClr val="000080"/>
                </a:solidFill>
                <a:latin typeface="Comic Sans MS"/>
                <a:cs typeface="Comic Sans MS"/>
              </a:rPr>
              <a:t>rrizami</a:t>
            </a:r>
            <a:r>
              <a:rPr sz="1200" dirty="0">
                <a:solidFill>
                  <a:srgbClr val="000080"/>
                </a:solidFill>
                <a:latin typeface="Comic Sans MS"/>
                <a:cs typeface="Comic Sans MS"/>
              </a:rPr>
              <a:t>e</a:t>
            </a:r>
            <a:r>
              <a:rPr sz="1200" spc="-10" dirty="0">
                <a:solidFill>
                  <a:srgbClr val="000080"/>
                </a:solidFill>
                <a:latin typeface="Comic Sans MS"/>
                <a:cs typeface="Comic Sans MS"/>
              </a:rPr>
              <a:t>n</a:t>
            </a:r>
            <a:r>
              <a:rPr sz="1200" spc="-5" dirty="0">
                <a:solidFill>
                  <a:srgbClr val="000080"/>
                </a:solidFill>
                <a:latin typeface="Comic Sans MS"/>
                <a:cs typeface="Comic Sans MS"/>
              </a:rPr>
              <a:t>t</a:t>
            </a:r>
            <a:r>
              <a:rPr sz="1200" spc="-20" dirty="0">
                <a:solidFill>
                  <a:srgbClr val="000080"/>
                </a:solidFill>
                <a:latin typeface="Comic Sans MS"/>
                <a:cs typeface="Comic Sans MS"/>
              </a:rPr>
              <a:t>o</a:t>
            </a:r>
            <a:r>
              <a:rPr sz="1200" spc="-10" dirty="0">
                <a:solidFill>
                  <a:srgbClr val="000080"/>
                </a:solidFill>
                <a:latin typeface="Comic Sans MS"/>
                <a:cs typeface="Comic Sans MS"/>
              </a:rPr>
              <a:t>.</a:t>
            </a:r>
            <a:endParaRPr sz="1200">
              <a:solidFill>
                <a:prstClr val="black"/>
              </a:solidFill>
              <a:latin typeface="Comic Sans MS"/>
              <a:cs typeface="Comic Sans MS"/>
            </a:endParaRPr>
          </a:p>
        </p:txBody>
      </p:sp>
      <p:sp>
        <p:nvSpPr>
          <p:cNvPr id="69" name="object 69"/>
          <p:cNvSpPr txBox="1"/>
          <p:nvPr/>
        </p:nvSpPr>
        <p:spPr>
          <a:xfrm>
            <a:off x="7015971" y="2221285"/>
            <a:ext cx="1094105" cy="196850"/>
          </a:xfrm>
          <a:prstGeom prst="rect">
            <a:avLst/>
          </a:prstGeom>
        </p:spPr>
        <p:txBody>
          <a:bodyPr vert="horz" wrap="square" lIns="0" tIns="0" rIns="0" bIns="0" rtlCol="0">
            <a:spAutoFit/>
          </a:bodyPr>
          <a:lstStyle/>
          <a:p>
            <a:pPr marL="12700"/>
            <a:r>
              <a:rPr sz="1200" spc="-5" dirty="0">
                <a:solidFill>
                  <a:srgbClr val="000080"/>
                </a:solidFill>
                <a:latin typeface="Comic Sans MS"/>
                <a:cs typeface="Comic Sans MS"/>
              </a:rPr>
              <a:t>T</a:t>
            </a:r>
            <a:r>
              <a:rPr sz="1200" spc="-15" dirty="0">
                <a:solidFill>
                  <a:srgbClr val="000080"/>
                </a:solidFill>
                <a:latin typeface="Comic Sans MS"/>
                <a:cs typeface="Comic Sans MS"/>
              </a:rPr>
              <a:t>ra</a:t>
            </a:r>
            <a:r>
              <a:rPr sz="1200" spc="-10" dirty="0">
                <a:solidFill>
                  <a:srgbClr val="000080"/>
                </a:solidFill>
                <a:latin typeface="Comic Sans MS"/>
                <a:cs typeface="Comic Sans MS"/>
              </a:rPr>
              <a:t>n</a:t>
            </a:r>
            <a:r>
              <a:rPr sz="1200" dirty="0">
                <a:solidFill>
                  <a:srgbClr val="000080"/>
                </a:solidFill>
                <a:latin typeface="Comic Sans MS"/>
                <a:cs typeface="Comic Sans MS"/>
              </a:rPr>
              <a:t>s</a:t>
            </a:r>
            <a:r>
              <a:rPr sz="1200" spc="-10" dirty="0">
                <a:solidFill>
                  <a:srgbClr val="000080"/>
                </a:solidFill>
                <a:latin typeface="Comic Sans MS"/>
                <a:cs typeface="Comic Sans MS"/>
              </a:rPr>
              <a:t>f</a:t>
            </a:r>
            <a:r>
              <a:rPr sz="1200" spc="-20" dirty="0">
                <a:solidFill>
                  <a:srgbClr val="000080"/>
                </a:solidFill>
                <a:latin typeface="Comic Sans MS"/>
                <a:cs typeface="Comic Sans MS"/>
              </a:rPr>
              <a:t>o</a:t>
            </a:r>
            <a:r>
              <a:rPr sz="1200" spc="-15" dirty="0">
                <a:solidFill>
                  <a:srgbClr val="000080"/>
                </a:solidFill>
                <a:latin typeface="Comic Sans MS"/>
                <a:cs typeface="Comic Sans MS"/>
              </a:rPr>
              <a:t>r</a:t>
            </a:r>
            <a:r>
              <a:rPr sz="1200" spc="-5" dirty="0">
                <a:solidFill>
                  <a:srgbClr val="000080"/>
                </a:solidFill>
                <a:latin typeface="Comic Sans MS"/>
                <a:cs typeface="Comic Sans MS"/>
              </a:rPr>
              <a:t>m</a:t>
            </a:r>
            <a:r>
              <a:rPr sz="1200" spc="-20" dirty="0">
                <a:solidFill>
                  <a:srgbClr val="000080"/>
                </a:solidFill>
                <a:latin typeface="Comic Sans MS"/>
                <a:cs typeface="Comic Sans MS"/>
              </a:rPr>
              <a:t>a</a:t>
            </a:r>
            <a:r>
              <a:rPr sz="1200" spc="-15" dirty="0">
                <a:solidFill>
                  <a:srgbClr val="000080"/>
                </a:solidFill>
                <a:latin typeface="Comic Sans MS"/>
                <a:cs typeface="Comic Sans MS"/>
              </a:rPr>
              <a:t>dor</a:t>
            </a:r>
            <a:endParaRPr sz="1200">
              <a:solidFill>
                <a:prstClr val="black"/>
              </a:solidFill>
              <a:latin typeface="Comic Sans MS"/>
              <a:cs typeface="Comic Sans MS"/>
            </a:endParaRPr>
          </a:p>
        </p:txBody>
      </p:sp>
      <p:sp>
        <p:nvSpPr>
          <p:cNvPr id="70" name="object 70"/>
          <p:cNvSpPr txBox="1"/>
          <p:nvPr/>
        </p:nvSpPr>
        <p:spPr>
          <a:xfrm>
            <a:off x="7101994" y="2401904"/>
            <a:ext cx="922019" cy="196850"/>
          </a:xfrm>
          <a:prstGeom prst="rect">
            <a:avLst/>
          </a:prstGeom>
        </p:spPr>
        <p:txBody>
          <a:bodyPr vert="horz" wrap="square" lIns="0" tIns="0" rIns="0" bIns="0" rtlCol="0">
            <a:spAutoFit/>
          </a:bodyPr>
          <a:lstStyle/>
          <a:p>
            <a:pPr marL="12700"/>
            <a:r>
              <a:rPr sz="1200" spc="-20" dirty="0">
                <a:solidFill>
                  <a:srgbClr val="000080"/>
                </a:solidFill>
                <a:latin typeface="Comic Sans MS"/>
                <a:cs typeface="Comic Sans MS"/>
              </a:rPr>
              <a:t>d</a:t>
            </a:r>
            <a:r>
              <a:rPr sz="1200" spc="-15" dirty="0">
                <a:solidFill>
                  <a:srgbClr val="000080"/>
                </a:solidFill>
                <a:latin typeface="Comic Sans MS"/>
                <a:cs typeface="Comic Sans MS"/>
              </a:rPr>
              <a:t>e</a:t>
            </a:r>
            <a:r>
              <a:rPr sz="1200" spc="65" dirty="0">
                <a:solidFill>
                  <a:srgbClr val="000080"/>
                </a:solidFill>
                <a:latin typeface="Times New Roman"/>
                <a:cs typeface="Times New Roman"/>
              </a:rPr>
              <a:t> </a:t>
            </a:r>
            <a:r>
              <a:rPr sz="1200" spc="-15" dirty="0">
                <a:solidFill>
                  <a:srgbClr val="000080"/>
                </a:solidFill>
                <a:latin typeface="Comic Sans MS"/>
                <a:cs typeface="Comic Sans MS"/>
              </a:rPr>
              <a:t>U</a:t>
            </a:r>
            <a:r>
              <a:rPr sz="1200" spc="-20" dirty="0">
                <a:solidFill>
                  <a:srgbClr val="000080"/>
                </a:solidFill>
                <a:latin typeface="Comic Sans MS"/>
                <a:cs typeface="Comic Sans MS"/>
              </a:rPr>
              <a:t>N</a:t>
            </a:r>
            <a:r>
              <a:rPr sz="1200" dirty="0">
                <a:solidFill>
                  <a:srgbClr val="000080"/>
                </a:solidFill>
                <a:latin typeface="Comic Sans MS"/>
                <a:cs typeface="Comic Sans MS"/>
              </a:rPr>
              <a:t>I</a:t>
            </a:r>
            <a:r>
              <a:rPr sz="1200" spc="-20" dirty="0">
                <a:solidFill>
                  <a:srgbClr val="000080"/>
                </a:solidFill>
                <a:latin typeface="Comic Sans MS"/>
                <a:cs typeface="Comic Sans MS"/>
              </a:rPr>
              <a:t>D</a:t>
            </a:r>
            <a:r>
              <a:rPr sz="1200" spc="-15" dirty="0">
                <a:solidFill>
                  <a:srgbClr val="000080"/>
                </a:solidFill>
                <a:latin typeface="Comic Sans MS"/>
                <a:cs typeface="Comic Sans MS"/>
              </a:rPr>
              <a:t>AD</a:t>
            </a:r>
            <a:r>
              <a:rPr sz="1200" spc="-10" dirty="0">
                <a:solidFill>
                  <a:srgbClr val="000080"/>
                </a:solidFill>
                <a:latin typeface="Comic Sans MS"/>
                <a:cs typeface="Comic Sans MS"/>
              </a:rPr>
              <a:t>.</a:t>
            </a:r>
            <a:endParaRPr sz="1200">
              <a:solidFill>
                <a:prstClr val="black"/>
              </a:solidFill>
              <a:latin typeface="Comic Sans MS"/>
              <a:cs typeface="Comic Sans MS"/>
            </a:endParaRPr>
          </a:p>
        </p:txBody>
      </p:sp>
      <p:sp>
        <p:nvSpPr>
          <p:cNvPr id="71" name="object 71"/>
          <p:cNvSpPr/>
          <p:nvPr/>
        </p:nvSpPr>
        <p:spPr>
          <a:xfrm>
            <a:off x="582929" y="4017214"/>
            <a:ext cx="62865" cy="62230"/>
          </a:xfrm>
          <a:custGeom>
            <a:avLst/>
            <a:gdLst/>
            <a:ahLst/>
            <a:cxnLst/>
            <a:rect l="l" t="t" r="r" b="b"/>
            <a:pathLst>
              <a:path w="62865" h="62229">
                <a:moveTo>
                  <a:pt x="36848" y="0"/>
                </a:moveTo>
                <a:lnTo>
                  <a:pt x="27199" y="552"/>
                </a:lnTo>
                <a:lnTo>
                  <a:pt x="16001" y="3859"/>
                </a:lnTo>
                <a:lnTo>
                  <a:pt x="2285" y="14527"/>
                </a:lnTo>
                <a:lnTo>
                  <a:pt x="0" y="30529"/>
                </a:lnTo>
                <a:lnTo>
                  <a:pt x="2285" y="46531"/>
                </a:lnTo>
                <a:lnTo>
                  <a:pt x="24027" y="60639"/>
                </a:lnTo>
                <a:lnTo>
                  <a:pt x="33971" y="61947"/>
                </a:lnTo>
                <a:lnTo>
                  <a:pt x="42444" y="60786"/>
                </a:lnTo>
                <a:lnTo>
                  <a:pt x="62536" y="32018"/>
                </a:lnTo>
                <a:lnTo>
                  <a:pt x="62058" y="24483"/>
                </a:lnTo>
                <a:lnTo>
                  <a:pt x="36848"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2" name="object 72"/>
          <p:cNvSpPr/>
          <p:nvPr/>
        </p:nvSpPr>
        <p:spPr>
          <a:xfrm>
            <a:off x="582929" y="4017214"/>
            <a:ext cx="62865" cy="62230"/>
          </a:xfrm>
          <a:custGeom>
            <a:avLst/>
            <a:gdLst/>
            <a:ahLst/>
            <a:cxnLst/>
            <a:rect l="l" t="t" r="r" b="b"/>
            <a:pathLst>
              <a:path w="62865" h="62229">
                <a:moveTo>
                  <a:pt x="0" y="30529"/>
                </a:moveTo>
                <a:lnTo>
                  <a:pt x="2285" y="14527"/>
                </a:lnTo>
                <a:lnTo>
                  <a:pt x="16001" y="3859"/>
                </a:lnTo>
                <a:lnTo>
                  <a:pt x="27199" y="552"/>
                </a:lnTo>
                <a:lnTo>
                  <a:pt x="36848" y="0"/>
                </a:lnTo>
                <a:lnTo>
                  <a:pt x="44953" y="1799"/>
                </a:lnTo>
                <a:lnTo>
                  <a:pt x="62536" y="32018"/>
                </a:lnTo>
                <a:lnTo>
                  <a:pt x="61508" y="39494"/>
                </a:lnTo>
                <a:lnTo>
                  <a:pt x="33971" y="61947"/>
                </a:lnTo>
                <a:lnTo>
                  <a:pt x="24027" y="60639"/>
                </a:lnTo>
                <a:lnTo>
                  <a:pt x="2285" y="46531"/>
                </a:lnTo>
                <a:lnTo>
                  <a:pt x="0" y="30529"/>
                </a:lnTo>
                <a:close/>
              </a:path>
            </a:pathLst>
          </a:custGeom>
          <a:ln w="13538">
            <a:solidFill>
              <a:srgbClr val="000000"/>
            </a:solidFill>
          </a:ln>
        </p:spPr>
        <p:txBody>
          <a:bodyPr wrap="square" lIns="0" tIns="0" rIns="0" bIns="0" rtlCol="0">
            <a:spAutoFit/>
          </a:bodyPr>
          <a:lstStyle/>
          <a:p>
            <a:endParaRPr>
              <a:solidFill>
                <a:prstClr val="black"/>
              </a:solidFill>
            </a:endParaRPr>
          </a:p>
        </p:txBody>
      </p:sp>
      <p:sp>
        <p:nvSpPr>
          <p:cNvPr id="73" name="object 73"/>
          <p:cNvSpPr/>
          <p:nvPr/>
        </p:nvSpPr>
        <p:spPr>
          <a:xfrm>
            <a:off x="582929" y="3678550"/>
            <a:ext cx="62865" cy="62230"/>
          </a:xfrm>
          <a:custGeom>
            <a:avLst/>
            <a:gdLst/>
            <a:ahLst/>
            <a:cxnLst/>
            <a:rect l="l" t="t" r="r" b="b"/>
            <a:pathLst>
              <a:path w="62865" h="62229">
                <a:moveTo>
                  <a:pt x="37170" y="0"/>
                </a:moveTo>
                <a:lnTo>
                  <a:pt x="27378" y="320"/>
                </a:lnTo>
                <a:lnTo>
                  <a:pt x="16001" y="3433"/>
                </a:lnTo>
                <a:lnTo>
                  <a:pt x="2285" y="14863"/>
                </a:lnTo>
                <a:lnTo>
                  <a:pt x="0" y="30865"/>
                </a:lnTo>
                <a:lnTo>
                  <a:pt x="2285" y="46867"/>
                </a:lnTo>
                <a:lnTo>
                  <a:pt x="20278" y="59765"/>
                </a:lnTo>
                <a:lnTo>
                  <a:pt x="31084" y="61825"/>
                </a:lnTo>
                <a:lnTo>
                  <a:pt x="40306" y="61243"/>
                </a:lnTo>
                <a:lnTo>
                  <a:pt x="62648" y="33322"/>
                </a:lnTo>
                <a:lnTo>
                  <a:pt x="62363" y="25663"/>
                </a:lnTo>
                <a:lnTo>
                  <a:pt x="37170"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4" name="object 74"/>
          <p:cNvSpPr/>
          <p:nvPr/>
        </p:nvSpPr>
        <p:spPr>
          <a:xfrm>
            <a:off x="582929" y="3678550"/>
            <a:ext cx="62865" cy="62230"/>
          </a:xfrm>
          <a:custGeom>
            <a:avLst/>
            <a:gdLst/>
            <a:ahLst/>
            <a:cxnLst/>
            <a:rect l="l" t="t" r="r" b="b"/>
            <a:pathLst>
              <a:path w="62865" h="62229">
                <a:moveTo>
                  <a:pt x="0" y="30865"/>
                </a:moveTo>
                <a:lnTo>
                  <a:pt x="2285" y="14863"/>
                </a:lnTo>
                <a:lnTo>
                  <a:pt x="16001" y="3433"/>
                </a:lnTo>
                <a:lnTo>
                  <a:pt x="27378" y="320"/>
                </a:lnTo>
                <a:lnTo>
                  <a:pt x="37170" y="0"/>
                </a:lnTo>
                <a:lnTo>
                  <a:pt x="45378" y="2055"/>
                </a:lnTo>
                <a:lnTo>
                  <a:pt x="62648" y="33322"/>
                </a:lnTo>
                <a:lnTo>
                  <a:pt x="61349" y="40846"/>
                </a:lnTo>
                <a:lnTo>
                  <a:pt x="31084" y="61825"/>
                </a:lnTo>
                <a:lnTo>
                  <a:pt x="20278" y="59765"/>
                </a:lnTo>
                <a:lnTo>
                  <a:pt x="2285" y="46867"/>
                </a:lnTo>
                <a:lnTo>
                  <a:pt x="0" y="30865"/>
                </a:lnTo>
                <a:close/>
              </a:path>
            </a:pathLst>
          </a:custGeom>
          <a:ln w="13538">
            <a:solidFill>
              <a:srgbClr val="000000"/>
            </a:solidFill>
          </a:ln>
        </p:spPr>
        <p:txBody>
          <a:bodyPr wrap="square" lIns="0" tIns="0" rIns="0" bIns="0" rtlCol="0">
            <a:spAutoFit/>
          </a:bodyPr>
          <a:lstStyle/>
          <a:p>
            <a:endParaRPr>
              <a:solidFill>
                <a:prstClr val="black"/>
              </a:solidFill>
            </a:endParaRPr>
          </a:p>
        </p:txBody>
      </p:sp>
      <p:sp>
        <p:nvSpPr>
          <p:cNvPr id="75" name="object 75"/>
          <p:cNvSpPr/>
          <p:nvPr/>
        </p:nvSpPr>
        <p:spPr>
          <a:xfrm>
            <a:off x="4651247" y="3001647"/>
            <a:ext cx="62865" cy="61594"/>
          </a:xfrm>
          <a:custGeom>
            <a:avLst/>
            <a:gdLst/>
            <a:ahLst/>
            <a:cxnLst/>
            <a:rect l="l" t="t" r="r" b="b"/>
            <a:pathLst>
              <a:path w="62864" h="61594">
                <a:moveTo>
                  <a:pt x="36768" y="0"/>
                </a:moveTo>
                <a:lnTo>
                  <a:pt x="27142" y="453"/>
                </a:lnTo>
                <a:lnTo>
                  <a:pt x="16001" y="3681"/>
                </a:lnTo>
                <a:lnTo>
                  <a:pt x="2285" y="15111"/>
                </a:lnTo>
                <a:lnTo>
                  <a:pt x="0" y="31113"/>
                </a:lnTo>
                <a:lnTo>
                  <a:pt x="2285" y="47115"/>
                </a:lnTo>
                <a:lnTo>
                  <a:pt x="22203" y="59885"/>
                </a:lnTo>
                <a:lnTo>
                  <a:pt x="32637" y="61603"/>
                </a:lnTo>
                <a:lnTo>
                  <a:pt x="41504" y="60764"/>
                </a:lnTo>
                <a:lnTo>
                  <a:pt x="62477" y="32553"/>
                </a:lnTo>
                <a:lnTo>
                  <a:pt x="62027" y="24978"/>
                </a:lnTo>
                <a:lnTo>
                  <a:pt x="36768"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6" name="object 76"/>
          <p:cNvSpPr/>
          <p:nvPr/>
        </p:nvSpPr>
        <p:spPr>
          <a:xfrm>
            <a:off x="4651247" y="3001647"/>
            <a:ext cx="62865" cy="61594"/>
          </a:xfrm>
          <a:custGeom>
            <a:avLst/>
            <a:gdLst/>
            <a:ahLst/>
            <a:cxnLst/>
            <a:rect l="l" t="t" r="r" b="b"/>
            <a:pathLst>
              <a:path w="62864" h="61594">
                <a:moveTo>
                  <a:pt x="0" y="31113"/>
                </a:moveTo>
                <a:lnTo>
                  <a:pt x="2285" y="15111"/>
                </a:lnTo>
                <a:lnTo>
                  <a:pt x="16001" y="3681"/>
                </a:lnTo>
                <a:lnTo>
                  <a:pt x="27142" y="453"/>
                </a:lnTo>
                <a:lnTo>
                  <a:pt x="36768" y="0"/>
                </a:lnTo>
                <a:lnTo>
                  <a:pt x="44874" y="1909"/>
                </a:lnTo>
                <a:lnTo>
                  <a:pt x="62477" y="32553"/>
                </a:lnTo>
                <a:lnTo>
                  <a:pt x="61385" y="40030"/>
                </a:lnTo>
                <a:lnTo>
                  <a:pt x="32637" y="61603"/>
                </a:lnTo>
                <a:lnTo>
                  <a:pt x="22203" y="59885"/>
                </a:lnTo>
                <a:lnTo>
                  <a:pt x="2285" y="47115"/>
                </a:lnTo>
                <a:lnTo>
                  <a:pt x="0" y="31113"/>
                </a:lnTo>
                <a:close/>
              </a:path>
            </a:pathLst>
          </a:custGeom>
          <a:ln w="13538">
            <a:solidFill>
              <a:srgbClr val="000000"/>
            </a:solidFill>
          </a:ln>
        </p:spPr>
        <p:txBody>
          <a:bodyPr wrap="square" lIns="0" tIns="0" rIns="0" bIns="0" rtlCol="0">
            <a:spAutoFit/>
          </a:bodyPr>
          <a:lstStyle/>
          <a:p>
            <a:endParaRPr>
              <a:solidFill>
                <a:prstClr val="black"/>
              </a:solidFill>
            </a:endParaRPr>
          </a:p>
        </p:txBody>
      </p:sp>
      <p:sp>
        <p:nvSpPr>
          <p:cNvPr id="77" name="object 77"/>
          <p:cNvSpPr/>
          <p:nvPr/>
        </p:nvSpPr>
        <p:spPr>
          <a:xfrm>
            <a:off x="9057893" y="3001438"/>
            <a:ext cx="62865" cy="62230"/>
          </a:xfrm>
          <a:custGeom>
            <a:avLst/>
            <a:gdLst/>
            <a:ahLst/>
            <a:cxnLst/>
            <a:rect l="l" t="t" r="r" b="b"/>
            <a:pathLst>
              <a:path w="62865" h="62230">
                <a:moveTo>
                  <a:pt x="36521" y="0"/>
                </a:moveTo>
                <a:lnTo>
                  <a:pt x="26994" y="566"/>
                </a:lnTo>
                <a:lnTo>
                  <a:pt x="16001" y="3889"/>
                </a:lnTo>
                <a:lnTo>
                  <a:pt x="2285" y="15319"/>
                </a:lnTo>
                <a:lnTo>
                  <a:pt x="0" y="31321"/>
                </a:lnTo>
                <a:lnTo>
                  <a:pt x="2285" y="47323"/>
                </a:lnTo>
                <a:lnTo>
                  <a:pt x="24175" y="60656"/>
                </a:lnTo>
                <a:lnTo>
                  <a:pt x="34263" y="61950"/>
                </a:lnTo>
                <a:lnTo>
                  <a:pt x="42805" y="60778"/>
                </a:lnTo>
                <a:lnTo>
                  <a:pt x="62550" y="31982"/>
                </a:lnTo>
                <a:lnTo>
                  <a:pt x="61948" y="24448"/>
                </a:lnTo>
                <a:lnTo>
                  <a:pt x="3652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8" name="object 78"/>
          <p:cNvSpPr/>
          <p:nvPr/>
        </p:nvSpPr>
        <p:spPr>
          <a:xfrm>
            <a:off x="9057893" y="3001438"/>
            <a:ext cx="62865" cy="62230"/>
          </a:xfrm>
          <a:custGeom>
            <a:avLst/>
            <a:gdLst/>
            <a:ahLst/>
            <a:cxnLst/>
            <a:rect l="l" t="t" r="r" b="b"/>
            <a:pathLst>
              <a:path w="62865" h="62230">
                <a:moveTo>
                  <a:pt x="0" y="31321"/>
                </a:moveTo>
                <a:lnTo>
                  <a:pt x="2285" y="15319"/>
                </a:lnTo>
                <a:lnTo>
                  <a:pt x="16001" y="3889"/>
                </a:lnTo>
                <a:lnTo>
                  <a:pt x="26994" y="566"/>
                </a:lnTo>
                <a:lnTo>
                  <a:pt x="36521" y="0"/>
                </a:lnTo>
                <a:lnTo>
                  <a:pt x="44575" y="1787"/>
                </a:lnTo>
                <a:lnTo>
                  <a:pt x="62550" y="31982"/>
                </a:lnTo>
                <a:lnTo>
                  <a:pt x="61642" y="39460"/>
                </a:lnTo>
                <a:lnTo>
                  <a:pt x="34263" y="61950"/>
                </a:lnTo>
                <a:lnTo>
                  <a:pt x="24175" y="60656"/>
                </a:lnTo>
                <a:lnTo>
                  <a:pt x="2285" y="47323"/>
                </a:lnTo>
                <a:lnTo>
                  <a:pt x="0" y="31321"/>
                </a:lnTo>
                <a:close/>
              </a:path>
            </a:pathLst>
          </a:custGeom>
          <a:ln w="13538">
            <a:solidFill>
              <a:srgbClr val="000000"/>
            </a:solidFill>
          </a:ln>
        </p:spPr>
        <p:txBody>
          <a:bodyPr wrap="square" lIns="0" tIns="0" rIns="0" bIns="0" rtlCol="0">
            <a:spAutoFit/>
          </a:bodyPr>
          <a:lstStyle/>
          <a:p>
            <a:endParaRPr>
              <a:solidFill>
                <a:prstClr val="black"/>
              </a:solidFill>
            </a:endParaRPr>
          </a:p>
        </p:txBody>
      </p:sp>
      <p:sp>
        <p:nvSpPr>
          <p:cNvPr id="79" name="object 79"/>
          <p:cNvSpPr/>
          <p:nvPr/>
        </p:nvSpPr>
        <p:spPr>
          <a:xfrm>
            <a:off x="7225283" y="3456432"/>
            <a:ext cx="339090" cy="338455"/>
          </a:xfrm>
          <a:custGeom>
            <a:avLst/>
            <a:gdLst/>
            <a:ahLst/>
            <a:cxnLst/>
            <a:rect l="l" t="t" r="r" b="b"/>
            <a:pathLst>
              <a:path w="339090" h="338454">
                <a:moveTo>
                  <a:pt x="339089" y="338327"/>
                </a:moveTo>
                <a:lnTo>
                  <a:pt x="169163" y="0"/>
                </a:lnTo>
                <a:lnTo>
                  <a:pt x="0" y="338327"/>
                </a:lnTo>
                <a:lnTo>
                  <a:pt x="339089" y="338327"/>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80" name="object 80"/>
          <p:cNvSpPr/>
          <p:nvPr/>
        </p:nvSpPr>
        <p:spPr>
          <a:xfrm>
            <a:off x="7564373" y="3456432"/>
            <a:ext cx="339090" cy="169545"/>
          </a:xfrm>
          <a:custGeom>
            <a:avLst/>
            <a:gdLst/>
            <a:ahLst/>
            <a:cxnLst/>
            <a:rect l="l" t="t" r="r" b="b"/>
            <a:pathLst>
              <a:path w="339090" h="169545">
                <a:moveTo>
                  <a:pt x="0" y="0"/>
                </a:moveTo>
                <a:lnTo>
                  <a:pt x="169163" y="169163"/>
                </a:lnTo>
                <a:lnTo>
                  <a:pt x="339089"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81" name="object 81"/>
          <p:cNvSpPr/>
          <p:nvPr/>
        </p:nvSpPr>
        <p:spPr>
          <a:xfrm>
            <a:off x="7733538" y="3625596"/>
            <a:ext cx="0" cy="210820"/>
          </a:xfrm>
          <a:custGeom>
            <a:avLst/>
            <a:gdLst/>
            <a:ahLst/>
            <a:cxnLst/>
            <a:rect l="l" t="t" r="r" b="b"/>
            <a:pathLst>
              <a:path h="210820">
                <a:moveTo>
                  <a:pt x="0" y="0"/>
                </a:moveTo>
                <a:lnTo>
                  <a:pt x="0" y="210311"/>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82" name="object 82"/>
          <p:cNvSpPr/>
          <p:nvPr/>
        </p:nvSpPr>
        <p:spPr>
          <a:xfrm>
            <a:off x="7959852" y="3921252"/>
            <a:ext cx="56515" cy="0"/>
          </a:xfrm>
          <a:custGeom>
            <a:avLst/>
            <a:gdLst/>
            <a:ahLst/>
            <a:cxnLst/>
            <a:rect l="l" t="t" r="r" b="b"/>
            <a:pathLst>
              <a:path w="56515">
                <a:moveTo>
                  <a:pt x="0" y="0"/>
                </a:moveTo>
                <a:lnTo>
                  <a:pt x="56387"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83" name="object 83"/>
          <p:cNvSpPr/>
          <p:nvPr/>
        </p:nvSpPr>
        <p:spPr>
          <a:xfrm>
            <a:off x="7930133" y="3892296"/>
            <a:ext cx="113664" cy="0"/>
          </a:xfrm>
          <a:custGeom>
            <a:avLst/>
            <a:gdLst/>
            <a:ahLst/>
            <a:cxnLst/>
            <a:rect l="l" t="t" r="r" b="b"/>
            <a:pathLst>
              <a:path w="113665">
                <a:moveTo>
                  <a:pt x="0" y="0"/>
                </a:moveTo>
                <a:lnTo>
                  <a:pt x="113537"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84" name="object 84"/>
          <p:cNvSpPr/>
          <p:nvPr/>
        </p:nvSpPr>
        <p:spPr>
          <a:xfrm>
            <a:off x="7903464" y="3864864"/>
            <a:ext cx="169545" cy="0"/>
          </a:xfrm>
          <a:custGeom>
            <a:avLst/>
            <a:gdLst/>
            <a:ahLst/>
            <a:cxnLst/>
            <a:rect l="l" t="t" r="r" b="b"/>
            <a:pathLst>
              <a:path w="169545">
                <a:moveTo>
                  <a:pt x="0" y="0"/>
                </a:moveTo>
                <a:lnTo>
                  <a:pt x="169163"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85" name="object 85"/>
          <p:cNvSpPr/>
          <p:nvPr/>
        </p:nvSpPr>
        <p:spPr>
          <a:xfrm>
            <a:off x="7986521" y="3752088"/>
            <a:ext cx="0" cy="113030"/>
          </a:xfrm>
          <a:custGeom>
            <a:avLst/>
            <a:gdLst/>
            <a:ahLst/>
            <a:cxnLst/>
            <a:rect l="l" t="t" r="r" b="b"/>
            <a:pathLst>
              <a:path h="113029">
                <a:moveTo>
                  <a:pt x="0" y="0"/>
                </a:moveTo>
                <a:lnTo>
                  <a:pt x="0" y="112775"/>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86" name="object 86"/>
          <p:cNvSpPr/>
          <p:nvPr/>
        </p:nvSpPr>
        <p:spPr>
          <a:xfrm>
            <a:off x="7733538" y="3625596"/>
            <a:ext cx="253365" cy="127000"/>
          </a:xfrm>
          <a:custGeom>
            <a:avLst/>
            <a:gdLst/>
            <a:ahLst/>
            <a:cxnLst/>
            <a:rect l="l" t="t" r="r" b="b"/>
            <a:pathLst>
              <a:path w="253365" h="127000">
                <a:moveTo>
                  <a:pt x="0" y="0"/>
                </a:moveTo>
                <a:lnTo>
                  <a:pt x="252983" y="126491"/>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87" name="object 87"/>
          <p:cNvSpPr txBox="1"/>
          <p:nvPr/>
        </p:nvSpPr>
        <p:spPr>
          <a:xfrm>
            <a:off x="1861059" y="2756150"/>
            <a:ext cx="220979" cy="196850"/>
          </a:xfrm>
          <a:prstGeom prst="rect">
            <a:avLst/>
          </a:prstGeom>
        </p:spPr>
        <p:txBody>
          <a:bodyPr vert="horz" wrap="square" lIns="0" tIns="0" rIns="0" bIns="0" rtlCol="0">
            <a:spAutoFit/>
          </a:bodyPr>
          <a:lstStyle/>
          <a:p>
            <a:pPr marL="12700"/>
            <a:r>
              <a:rPr sz="1200" spc="-10" dirty="0">
                <a:solidFill>
                  <a:srgbClr val="000080"/>
                </a:solidFill>
                <a:latin typeface="Comic Sans MS"/>
                <a:cs typeface="Comic Sans MS"/>
              </a:rPr>
              <a:t>TC</a:t>
            </a:r>
            <a:endParaRPr sz="1200">
              <a:solidFill>
                <a:prstClr val="black"/>
              </a:solidFill>
              <a:latin typeface="Comic Sans MS"/>
              <a:cs typeface="Comic Sans MS"/>
            </a:endParaRPr>
          </a:p>
        </p:txBody>
      </p:sp>
      <p:sp>
        <p:nvSpPr>
          <p:cNvPr id="88" name="object 88"/>
          <p:cNvSpPr txBox="1"/>
          <p:nvPr/>
        </p:nvSpPr>
        <p:spPr>
          <a:xfrm>
            <a:off x="2965984" y="2756150"/>
            <a:ext cx="379095" cy="196850"/>
          </a:xfrm>
          <a:prstGeom prst="rect">
            <a:avLst/>
          </a:prstGeom>
        </p:spPr>
        <p:txBody>
          <a:bodyPr vert="horz" wrap="square" lIns="0" tIns="0" rIns="0" bIns="0" rtlCol="0">
            <a:spAutoFit/>
          </a:bodyPr>
          <a:lstStyle/>
          <a:p>
            <a:pPr marL="12700"/>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dirty="0">
                <a:solidFill>
                  <a:srgbClr val="000080"/>
                </a:solidFill>
                <a:latin typeface="Comic Sans MS"/>
                <a:cs typeface="Comic Sans MS"/>
              </a:rPr>
              <a:t>´</a:t>
            </a:r>
            <a:r>
              <a:rPr sz="1200" spc="-15"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89" name="object 89"/>
          <p:cNvSpPr txBox="1"/>
          <p:nvPr/>
        </p:nvSpPr>
        <p:spPr>
          <a:xfrm>
            <a:off x="4498523" y="2756150"/>
            <a:ext cx="367665" cy="196850"/>
          </a:xfrm>
          <a:prstGeom prst="rect">
            <a:avLst/>
          </a:prstGeom>
        </p:spPr>
        <p:txBody>
          <a:bodyPr vert="horz" wrap="square" lIns="0" tIns="0" rIns="0" bIns="0" rtlCol="0">
            <a:spAutoFit/>
          </a:bodyPr>
          <a:lstStyle/>
          <a:p>
            <a:pPr marL="12700"/>
            <a:r>
              <a:rPr sz="1200" spc="-5" dirty="0">
                <a:solidFill>
                  <a:srgbClr val="000080"/>
                </a:solidFill>
                <a:latin typeface="Comic Sans MS"/>
                <a:cs typeface="Comic Sans MS"/>
              </a:rPr>
              <a:t>TP</a:t>
            </a:r>
            <a:r>
              <a:rPr sz="1200" dirty="0">
                <a:solidFill>
                  <a:srgbClr val="000080"/>
                </a:solidFill>
                <a:latin typeface="Comic Sans MS"/>
                <a:cs typeface="Comic Sans MS"/>
              </a:rPr>
              <a:t>´</a:t>
            </a:r>
            <a:r>
              <a:rPr sz="1200" spc="-15"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90" name="object 90"/>
          <p:cNvSpPr/>
          <p:nvPr/>
        </p:nvSpPr>
        <p:spPr>
          <a:xfrm>
            <a:off x="5148071" y="2863596"/>
            <a:ext cx="422909" cy="338455"/>
          </a:xfrm>
          <a:custGeom>
            <a:avLst/>
            <a:gdLst/>
            <a:ahLst/>
            <a:cxnLst/>
            <a:rect l="l" t="t" r="r" b="b"/>
            <a:pathLst>
              <a:path w="422910" h="338455">
                <a:moveTo>
                  <a:pt x="0" y="338327"/>
                </a:moveTo>
                <a:lnTo>
                  <a:pt x="422909" y="338327"/>
                </a:lnTo>
                <a:lnTo>
                  <a:pt x="422909" y="0"/>
                </a:lnTo>
                <a:lnTo>
                  <a:pt x="0" y="0"/>
                </a:lnTo>
                <a:lnTo>
                  <a:pt x="0" y="338327"/>
                </a:lnTo>
                <a:close/>
              </a:path>
            </a:pathLst>
          </a:custGeom>
          <a:ln w="13538">
            <a:solidFill>
              <a:srgbClr val="000000"/>
            </a:solidFill>
          </a:ln>
        </p:spPr>
        <p:txBody>
          <a:bodyPr wrap="square" lIns="0" tIns="0" rIns="0" bIns="0" rtlCol="0">
            <a:spAutoFit/>
          </a:bodyPr>
          <a:lstStyle/>
          <a:p>
            <a:endParaRPr>
              <a:solidFill>
                <a:prstClr val="black"/>
              </a:solidFill>
            </a:endParaRPr>
          </a:p>
        </p:txBody>
      </p:sp>
      <p:sp>
        <p:nvSpPr>
          <p:cNvPr id="91" name="object 91"/>
          <p:cNvSpPr txBox="1"/>
          <p:nvPr/>
        </p:nvSpPr>
        <p:spPr>
          <a:xfrm>
            <a:off x="5171952" y="2925314"/>
            <a:ext cx="373380" cy="196850"/>
          </a:xfrm>
          <a:prstGeom prst="rect">
            <a:avLst/>
          </a:prstGeom>
        </p:spPr>
        <p:txBody>
          <a:bodyPr vert="horz" wrap="square" lIns="0" tIns="0" rIns="0" bIns="0" rtlCol="0">
            <a:spAutoFit/>
          </a:bodyPr>
          <a:lstStyle/>
          <a:p>
            <a:pPr marL="12700"/>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G</a:t>
            </a:r>
            <a:endParaRPr sz="1200">
              <a:solidFill>
                <a:prstClr val="black"/>
              </a:solidFill>
              <a:latin typeface="Comic Sans MS"/>
              <a:cs typeface="Comic Sans MS"/>
            </a:endParaRPr>
          </a:p>
        </p:txBody>
      </p:sp>
      <p:sp>
        <p:nvSpPr>
          <p:cNvPr id="92" name="object 92"/>
          <p:cNvSpPr/>
          <p:nvPr/>
        </p:nvSpPr>
        <p:spPr>
          <a:xfrm>
            <a:off x="5570982" y="3032760"/>
            <a:ext cx="1823720" cy="0"/>
          </a:xfrm>
          <a:custGeom>
            <a:avLst/>
            <a:gdLst/>
            <a:ahLst/>
            <a:cxnLst/>
            <a:rect l="l" t="t" r="r" b="b"/>
            <a:pathLst>
              <a:path w="1823720">
                <a:moveTo>
                  <a:pt x="0" y="0"/>
                </a:moveTo>
                <a:lnTo>
                  <a:pt x="1823465"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93" name="object 93"/>
          <p:cNvSpPr/>
          <p:nvPr/>
        </p:nvSpPr>
        <p:spPr>
          <a:xfrm>
            <a:off x="5868923" y="3244596"/>
            <a:ext cx="339090" cy="83820"/>
          </a:xfrm>
          <a:custGeom>
            <a:avLst/>
            <a:gdLst/>
            <a:ahLst/>
            <a:cxnLst/>
            <a:rect l="l" t="t" r="r" b="b"/>
            <a:pathLst>
              <a:path w="339089" h="83820">
                <a:moveTo>
                  <a:pt x="0" y="0"/>
                </a:moveTo>
                <a:lnTo>
                  <a:pt x="16001" y="49529"/>
                </a:lnTo>
                <a:lnTo>
                  <a:pt x="59435" y="79247"/>
                </a:lnTo>
                <a:lnTo>
                  <a:pt x="83819" y="83819"/>
                </a:lnTo>
                <a:lnTo>
                  <a:pt x="111251" y="79247"/>
                </a:lnTo>
                <a:lnTo>
                  <a:pt x="133349" y="67817"/>
                </a:lnTo>
                <a:lnTo>
                  <a:pt x="153923" y="49529"/>
                </a:lnTo>
                <a:lnTo>
                  <a:pt x="165353" y="25145"/>
                </a:lnTo>
                <a:lnTo>
                  <a:pt x="169925" y="0"/>
                </a:lnTo>
                <a:lnTo>
                  <a:pt x="174497" y="25145"/>
                </a:lnTo>
                <a:lnTo>
                  <a:pt x="185927" y="49529"/>
                </a:lnTo>
                <a:lnTo>
                  <a:pt x="203453" y="67817"/>
                </a:lnTo>
                <a:lnTo>
                  <a:pt x="228599" y="79247"/>
                </a:lnTo>
                <a:lnTo>
                  <a:pt x="253745" y="83819"/>
                </a:lnTo>
                <a:lnTo>
                  <a:pt x="280415" y="79247"/>
                </a:lnTo>
                <a:lnTo>
                  <a:pt x="303275" y="67817"/>
                </a:lnTo>
                <a:lnTo>
                  <a:pt x="323849" y="49529"/>
                </a:lnTo>
                <a:lnTo>
                  <a:pt x="334517" y="25145"/>
                </a:lnTo>
                <a:lnTo>
                  <a:pt x="339089"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94" name="object 94"/>
          <p:cNvSpPr/>
          <p:nvPr/>
        </p:nvSpPr>
        <p:spPr>
          <a:xfrm>
            <a:off x="5868923" y="3413760"/>
            <a:ext cx="339090" cy="83820"/>
          </a:xfrm>
          <a:custGeom>
            <a:avLst/>
            <a:gdLst/>
            <a:ahLst/>
            <a:cxnLst/>
            <a:rect l="l" t="t" r="r" b="b"/>
            <a:pathLst>
              <a:path w="339089" h="83820">
                <a:moveTo>
                  <a:pt x="0" y="83819"/>
                </a:moveTo>
                <a:lnTo>
                  <a:pt x="16001" y="34289"/>
                </a:lnTo>
                <a:lnTo>
                  <a:pt x="59435" y="4571"/>
                </a:lnTo>
                <a:lnTo>
                  <a:pt x="83819" y="0"/>
                </a:lnTo>
                <a:lnTo>
                  <a:pt x="111251" y="4571"/>
                </a:lnTo>
                <a:lnTo>
                  <a:pt x="133349" y="16001"/>
                </a:lnTo>
                <a:lnTo>
                  <a:pt x="153923" y="34289"/>
                </a:lnTo>
                <a:lnTo>
                  <a:pt x="165353" y="58673"/>
                </a:lnTo>
                <a:lnTo>
                  <a:pt x="169925" y="83819"/>
                </a:lnTo>
                <a:lnTo>
                  <a:pt x="174497" y="58673"/>
                </a:lnTo>
                <a:lnTo>
                  <a:pt x="185927" y="34289"/>
                </a:lnTo>
                <a:lnTo>
                  <a:pt x="203453" y="16001"/>
                </a:lnTo>
                <a:lnTo>
                  <a:pt x="228599" y="4571"/>
                </a:lnTo>
                <a:lnTo>
                  <a:pt x="253745" y="0"/>
                </a:lnTo>
                <a:lnTo>
                  <a:pt x="280415" y="4571"/>
                </a:lnTo>
                <a:lnTo>
                  <a:pt x="303275" y="16001"/>
                </a:lnTo>
                <a:lnTo>
                  <a:pt x="323849" y="34289"/>
                </a:lnTo>
                <a:lnTo>
                  <a:pt x="334517" y="58673"/>
                </a:lnTo>
                <a:lnTo>
                  <a:pt x="339089" y="83819"/>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95" name="object 95"/>
          <p:cNvSpPr/>
          <p:nvPr/>
        </p:nvSpPr>
        <p:spPr>
          <a:xfrm>
            <a:off x="6038850" y="3032760"/>
            <a:ext cx="0" cy="212090"/>
          </a:xfrm>
          <a:custGeom>
            <a:avLst/>
            <a:gdLst/>
            <a:ahLst/>
            <a:cxnLst/>
            <a:rect l="l" t="t" r="r" b="b"/>
            <a:pathLst>
              <a:path h="212089">
                <a:moveTo>
                  <a:pt x="0" y="0"/>
                </a:moveTo>
                <a:lnTo>
                  <a:pt x="0" y="211835"/>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96" name="object 96"/>
          <p:cNvSpPr/>
          <p:nvPr/>
        </p:nvSpPr>
        <p:spPr>
          <a:xfrm>
            <a:off x="6038850" y="3497579"/>
            <a:ext cx="0" cy="212090"/>
          </a:xfrm>
          <a:custGeom>
            <a:avLst/>
            <a:gdLst/>
            <a:ahLst/>
            <a:cxnLst/>
            <a:rect l="l" t="t" r="r" b="b"/>
            <a:pathLst>
              <a:path h="212089">
                <a:moveTo>
                  <a:pt x="0" y="211835"/>
                </a:moveTo>
                <a:lnTo>
                  <a:pt x="0"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97" name="object 97"/>
          <p:cNvSpPr/>
          <p:nvPr/>
        </p:nvSpPr>
        <p:spPr>
          <a:xfrm>
            <a:off x="6006845" y="3001447"/>
            <a:ext cx="62865" cy="62230"/>
          </a:xfrm>
          <a:custGeom>
            <a:avLst/>
            <a:gdLst/>
            <a:ahLst/>
            <a:cxnLst/>
            <a:rect l="l" t="t" r="r" b="b"/>
            <a:pathLst>
              <a:path w="62864" h="62230">
                <a:moveTo>
                  <a:pt x="36534" y="0"/>
                </a:moveTo>
                <a:lnTo>
                  <a:pt x="27002" y="562"/>
                </a:lnTo>
                <a:lnTo>
                  <a:pt x="16001" y="3880"/>
                </a:lnTo>
                <a:lnTo>
                  <a:pt x="2285" y="15310"/>
                </a:lnTo>
                <a:lnTo>
                  <a:pt x="0" y="31312"/>
                </a:lnTo>
                <a:lnTo>
                  <a:pt x="2285" y="47314"/>
                </a:lnTo>
                <a:lnTo>
                  <a:pt x="24137" y="60638"/>
                </a:lnTo>
                <a:lnTo>
                  <a:pt x="34233" y="61942"/>
                </a:lnTo>
                <a:lnTo>
                  <a:pt x="42783" y="60778"/>
                </a:lnTo>
                <a:lnTo>
                  <a:pt x="62560" y="31999"/>
                </a:lnTo>
                <a:lnTo>
                  <a:pt x="61963" y="24464"/>
                </a:lnTo>
                <a:lnTo>
                  <a:pt x="36534"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98" name="object 98"/>
          <p:cNvSpPr/>
          <p:nvPr/>
        </p:nvSpPr>
        <p:spPr>
          <a:xfrm>
            <a:off x="6006845" y="3001447"/>
            <a:ext cx="62865" cy="62230"/>
          </a:xfrm>
          <a:custGeom>
            <a:avLst/>
            <a:gdLst/>
            <a:ahLst/>
            <a:cxnLst/>
            <a:rect l="l" t="t" r="r" b="b"/>
            <a:pathLst>
              <a:path w="62864" h="62230">
                <a:moveTo>
                  <a:pt x="0" y="31312"/>
                </a:moveTo>
                <a:lnTo>
                  <a:pt x="2285" y="15310"/>
                </a:lnTo>
                <a:lnTo>
                  <a:pt x="16001" y="3880"/>
                </a:lnTo>
                <a:lnTo>
                  <a:pt x="27002" y="562"/>
                </a:lnTo>
                <a:lnTo>
                  <a:pt x="36534" y="0"/>
                </a:lnTo>
                <a:lnTo>
                  <a:pt x="44592" y="1791"/>
                </a:lnTo>
                <a:lnTo>
                  <a:pt x="62560" y="31999"/>
                </a:lnTo>
                <a:lnTo>
                  <a:pt x="61648" y="39476"/>
                </a:lnTo>
                <a:lnTo>
                  <a:pt x="34233" y="61942"/>
                </a:lnTo>
                <a:lnTo>
                  <a:pt x="24137" y="60638"/>
                </a:lnTo>
                <a:lnTo>
                  <a:pt x="2285" y="47314"/>
                </a:lnTo>
                <a:lnTo>
                  <a:pt x="0" y="31312"/>
                </a:lnTo>
                <a:close/>
              </a:path>
            </a:pathLst>
          </a:custGeom>
          <a:ln w="13538">
            <a:solidFill>
              <a:srgbClr val="000000"/>
            </a:solidFill>
          </a:ln>
        </p:spPr>
        <p:txBody>
          <a:bodyPr wrap="square" lIns="0" tIns="0" rIns="0" bIns="0" rtlCol="0">
            <a:spAutoFit/>
          </a:bodyPr>
          <a:lstStyle/>
          <a:p>
            <a:endParaRPr>
              <a:solidFill>
                <a:prstClr val="black"/>
              </a:solidFill>
            </a:endParaRPr>
          </a:p>
        </p:txBody>
      </p:sp>
      <p:sp>
        <p:nvSpPr>
          <p:cNvPr id="99" name="object 99"/>
          <p:cNvSpPr txBox="1"/>
          <p:nvPr/>
        </p:nvSpPr>
        <p:spPr>
          <a:xfrm>
            <a:off x="5853943" y="2756150"/>
            <a:ext cx="370205" cy="196850"/>
          </a:xfrm>
          <a:prstGeom prst="rect">
            <a:avLst/>
          </a:prstGeom>
        </p:spPr>
        <p:txBody>
          <a:bodyPr vert="horz" wrap="square" lIns="0" tIns="0" rIns="0" bIns="0" rtlCol="0">
            <a:spAutoFit/>
          </a:bodyPr>
          <a:lstStyle/>
          <a:p>
            <a:pPr marL="12700"/>
            <a:r>
              <a:rPr sz="1200" spc="-5" dirty="0">
                <a:solidFill>
                  <a:srgbClr val="000080"/>
                </a:solidFill>
                <a:latin typeface="Comic Sans MS"/>
                <a:cs typeface="Comic Sans MS"/>
              </a:rPr>
              <a:t>TP</a:t>
            </a:r>
            <a:r>
              <a:rPr sz="1200"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100" name="object 100"/>
          <p:cNvSpPr txBox="1"/>
          <p:nvPr/>
        </p:nvSpPr>
        <p:spPr>
          <a:xfrm>
            <a:off x="8220745" y="2925290"/>
            <a:ext cx="382270" cy="196850"/>
          </a:xfrm>
          <a:prstGeom prst="rect">
            <a:avLst/>
          </a:prstGeom>
        </p:spPr>
        <p:txBody>
          <a:bodyPr vert="horz" wrap="square" lIns="0" tIns="0" rIns="0" bIns="0" rtlCol="0">
            <a:spAutoFit/>
          </a:bodyPr>
          <a:lstStyle/>
          <a:p>
            <a:pPr marL="12700"/>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U</a:t>
            </a:r>
            <a:endParaRPr sz="1200">
              <a:solidFill>
                <a:prstClr val="black"/>
              </a:solidFill>
              <a:latin typeface="Comic Sans MS"/>
              <a:cs typeface="Comic Sans MS"/>
            </a:endParaRPr>
          </a:p>
        </p:txBody>
      </p:sp>
      <p:sp>
        <p:nvSpPr>
          <p:cNvPr id="101" name="object 101"/>
          <p:cNvSpPr/>
          <p:nvPr/>
        </p:nvSpPr>
        <p:spPr>
          <a:xfrm>
            <a:off x="6547103" y="2969827"/>
            <a:ext cx="339090" cy="83185"/>
          </a:xfrm>
          <a:custGeom>
            <a:avLst/>
            <a:gdLst/>
            <a:ahLst/>
            <a:cxnLst/>
            <a:rect l="l" t="t" r="r" b="b"/>
            <a:pathLst>
              <a:path w="339090" h="83185">
                <a:moveTo>
                  <a:pt x="339089" y="82744"/>
                </a:moveTo>
                <a:lnTo>
                  <a:pt x="321216" y="35489"/>
                </a:lnTo>
                <a:lnTo>
                  <a:pt x="285351" y="5619"/>
                </a:lnTo>
                <a:lnTo>
                  <a:pt x="250473" y="113"/>
                </a:lnTo>
                <a:lnTo>
                  <a:pt x="237348" y="2004"/>
                </a:lnTo>
                <a:lnTo>
                  <a:pt x="203453" y="15688"/>
                </a:lnTo>
                <a:lnTo>
                  <a:pt x="185165" y="35500"/>
                </a:lnTo>
                <a:lnTo>
                  <a:pt x="174497" y="58360"/>
                </a:lnTo>
                <a:lnTo>
                  <a:pt x="169925" y="82744"/>
                </a:lnTo>
                <a:lnTo>
                  <a:pt x="165353" y="58360"/>
                </a:lnTo>
                <a:lnTo>
                  <a:pt x="133349" y="15688"/>
                </a:lnTo>
                <a:lnTo>
                  <a:pt x="88252" y="0"/>
                </a:lnTo>
                <a:lnTo>
                  <a:pt x="76282" y="388"/>
                </a:lnTo>
                <a:lnTo>
                  <a:pt x="31952" y="17546"/>
                </a:lnTo>
                <a:lnTo>
                  <a:pt x="2285" y="58360"/>
                </a:lnTo>
                <a:lnTo>
                  <a:pt x="0" y="82744"/>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102" name="object 102"/>
          <p:cNvSpPr/>
          <p:nvPr/>
        </p:nvSpPr>
        <p:spPr>
          <a:xfrm>
            <a:off x="6717029" y="3032760"/>
            <a:ext cx="0" cy="338455"/>
          </a:xfrm>
          <a:custGeom>
            <a:avLst/>
            <a:gdLst/>
            <a:ahLst/>
            <a:cxnLst/>
            <a:rect l="l" t="t" r="r" b="b"/>
            <a:pathLst>
              <a:path h="338454">
                <a:moveTo>
                  <a:pt x="0" y="0"/>
                </a:moveTo>
                <a:lnTo>
                  <a:pt x="0" y="338327"/>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103" name="object 103"/>
          <p:cNvSpPr txBox="1"/>
          <p:nvPr/>
        </p:nvSpPr>
        <p:spPr>
          <a:xfrm>
            <a:off x="6525265" y="2756150"/>
            <a:ext cx="381635" cy="196850"/>
          </a:xfrm>
          <a:prstGeom prst="rect">
            <a:avLst/>
          </a:prstGeom>
        </p:spPr>
        <p:txBody>
          <a:bodyPr vert="horz" wrap="square" lIns="0" tIns="0" rIns="0" bIns="0" rtlCol="0">
            <a:spAutoFit/>
          </a:bodyPr>
          <a:lstStyle/>
          <a:p>
            <a:pPr marL="12700"/>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104" name="object 104"/>
          <p:cNvSpPr/>
          <p:nvPr/>
        </p:nvSpPr>
        <p:spPr>
          <a:xfrm>
            <a:off x="761999" y="4365671"/>
            <a:ext cx="382270" cy="379730"/>
          </a:xfrm>
          <a:custGeom>
            <a:avLst/>
            <a:gdLst/>
            <a:ahLst/>
            <a:cxnLst/>
            <a:rect l="l" t="t" r="r" b="b"/>
            <a:pathLst>
              <a:path w="382269" h="379729">
                <a:moveTo>
                  <a:pt x="182902" y="0"/>
                </a:moveTo>
                <a:lnTo>
                  <a:pt x="129401" y="9801"/>
                </a:lnTo>
                <a:lnTo>
                  <a:pt x="63245" y="47832"/>
                </a:lnTo>
                <a:lnTo>
                  <a:pt x="35813" y="76788"/>
                </a:lnTo>
                <a:lnTo>
                  <a:pt x="17525" y="113364"/>
                </a:lnTo>
                <a:lnTo>
                  <a:pt x="3809" y="149178"/>
                </a:lnTo>
                <a:lnTo>
                  <a:pt x="0" y="189564"/>
                </a:lnTo>
                <a:lnTo>
                  <a:pt x="3809" y="229950"/>
                </a:lnTo>
                <a:lnTo>
                  <a:pt x="17525" y="266526"/>
                </a:lnTo>
                <a:lnTo>
                  <a:pt x="35813" y="302340"/>
                </a:lnTo>
                <a:lnTo>
                  <a:pt x="63245" y="332058"/>
                </a:lnTo>
                <a:lnTo>
                  <a:pt x="94487" y="354156"/>
                </a:lnTo>
                <a:lnTo>
                  <a:pt x="147027" y="374740"/>
                </a:lnTo>
                <a:lnTo>
                  <a:pt x="182786" y="379646"/>
                </a:lnTo>
                <a:lnTo>
                  <a:pt x="200558" y="379589"/>
                </a:lnTo>
                <a:lnTo>
                  <a:pt x="252145" y="369921"/>
                </a:lnTo>
                <a:lnTo>
                  <a:pt x="298849" y="346954"/>
                </a:lnTo>
                <a:lnTo>
                  <a:pt x="337734" y="311905"/>
                </a:lnTo>
                <a:lnTo>
                  <a:pt x="365863" y="265992"/>
                </a:lnTo>
                <a:lnTo>
                  <a:pt x="381761" y="189564"/>
                </a:lnTo>
                <a:lnTo>
                  <a:pt x="377189" y="149178"/>
                </a:lnTo>
                <a:lnTo>
                  <a:pt x="357453" y="96420"/>
                </a:lnTo>
                <a:lnTo>
                  <a:pt x="325348" y="54073"/>
                </a:lnTo>
                <a:lnTo>
                  <a:pt x="283683" y="23186"/>
                </a:lnTo>
                <a:lnTo>
                  <a:pt x="235266" y="4812"/>
                </a:lnTo>
                <a:lnTo>
                  <a:pt x="182902" y="0"/>
                </a:lnTo>
                <a:close/>
              </a:path>
            </a:pathLst>
          </a:custGeom>
          <a:solidFill>
            <a:srgbClr val="FFFF00"/>
          </a:solidFill>
        </p:spPr>
        <p:txBody>
          <a:bodyPr wrap="square" lIns="0" tIns="0" rIns="0" bIns="0" rtlCol="0">
            <a:spAutoFit/>
          </a:bodyPr>
          <a:lstStyle/>
          <a:p>
            <a:endParaRPr>
              <a:solidFill>
                <a:prstClr val="black"/>
              </a:solidFill>
            </a:endParaRPr>
          </a:p>
        </p:txBody>
      </p:sp>
      <p:sp>
        <p:nvSpPr>
          <p:cNvPr id="105" name="object 105"/>
          <p:cNvSpPr/>
          <p:nvPr/>
        </p:nvSpPr>
        <p:spPr>
          <a:xfrm>
            <a:off x="761999" y="4365671"/>
            <a:ext cx="382270" cy="379730"/>
          </a:xfrm>
          <a:custGeom>
            <a:avLst/>
            <a:gdLst/>
            <a:ahLst/>
            <a:cxnLst/>
            <a:rect l="l" t="t" r="r" b="b"/>
            <a:pathLst>
              <a:path w="382269" h="379729">
                <a:moveTo>
                  <a:pt x="0" y="189564"/>
                </a:moveTo>
                <a:lnTo>
                  <a:pt x="3809" y="149178"/>
                </a:lnTo>
                <a:lnTo>
                  <a:pt x="17525" y="113364"/>
                </a:lnTo>
                <a:lnTo>
                  <a:pt x="35813" y="76788"/>
                </a:lnTo>
                <a:lnTo>
                  <a:pt x="63245" y="47832"/>
                </a:lnTo>
                <a:lnTo>
                  <a:pt x="94487" y="24972"/>
                </a:lnTo>
                <a:lnTo>
                  <a:pt x="147188" y="4845"/>
                </a:lnTo>
                <a:lnTo>
                  <a:pt x="182902" y="0"/>
                </a:lnTo>
                <a:lnTo>
                  <a:pt x="200622" y="32"/>
                </a:lnTo>
                <a:lnTo>
                  <a:pt x="251982" y="9481"/>
                </a:lnTo>
                <a:lnTo>
                  <a:pt x="298460" y="32144"/>
                </a:lnTo>
                <a:lnTo>
                  <a:pt x="337250" y="66967"/>
                </a:lnTo>
                <a:lnTo>
                  <a:pt x="365544" y="112901"/>
                </a:lnTo>
                <a:lnTo>
                  <a:pt x="381761" y="189564"/>
                </a:lnTo>
                <a:lnTo>
                  <a:pt x="377189" y="229950"/>
                </a:lnTo>
                <a:lnTo>
                  <a:pt x="357863" y="282428"/>
                </a:lnTo>
                <a:lnTo>
                  <a:pt x="325822" y="324855"/>
                </a:lnTo>
                <a:lnTo>
                  <a:pt x="284005" y="356012"/>
                </a:lnTo>
                <a:lnTo>
                  <a:pt x="235347" y="374681"/>
                </a:lnTo>
                <a:lnTo>
                  <a:pt x="182786" y="379646"/>
                </a:lnTo>
                <a:lnTo>
                  <a:pt x="164906" y="378044"/>
                </a:lnTo>
                <a:lnTo>
                  <a:pt x="111709" y="362841"/>
                </a:lnTo>
                <a:lnTo>
                  <a:pt x="63245" y="332058"/>
                </a:lnTo>
                <a:lnTo>
                  <a:pt x="35813" y="302340"/>
                </a:lnTo>
                <a:lnTo>
                  <a:pt x="17525" y="266526"/>
                </a:lnTo>
                <a:lnTo>
                  <a:pt x="3809" y="229950"/>
                </a:lnTo>
                <a:lnTo>
                  <a:pt x="0" y="189564"/>
                </a:lnTo>
                <a:close/>
              </a:path>
            </a:pathLst>
          </a:custGeom>
          <a:ln w="22567">
            <a:solidFill>
              <a:srgbClr val="000000"/>
            </a:solidFill>
          </a:ln>
        </p:spPr>
        <p:txBody>
          <a:bodyPr wrap="square" lIns="0" tIns="0" rIns="0" bIns="0" rtlCol="0">
            <a:spAutoFit/>
          </a:bodyPr>
          <a:lstStyle/>
          <a:p>
            <a:endParaRPr>
              <a:solidFill>
                <a:prstClr val="black"/>
              </a:solidFill>
            </a:endParaRPr>
          </a:p>
        </p:txBody>
      </p:sp>
      <p:sp>
        <p:nvSpPr>
          <p:cNvPr id="106" name="object 106"/>
          <p:cNvSpPr txBox="1"/>
          <p:nvPr/>
        </p:nvSpPr>
        <p:spPr>
          <a:xfrm>
            <a:off x="857457" y="4413755"/>
            <a:ext cx="192405" cy="279400"/>
          </a:xfrm>
          <a:prstGeom prst="rect">
            <a:avLst/>
          </a:prstGeom>
        </p:spPr>
        <p:txBody>
          <a:bodyPr vert="horz" wrap="square" lIns="0" tIns="0" rIns="0" bIns="0" rtlCol="0">
            <a:spAutoFit/>
          </a:bodyPr>
          <a:lstStyle/>
          <a:p>
            <a:pPr marL="26034"/>
            <a:r>
              <a:rPr sz="850" spc="25" dirty="0">
                <a:solidFill>
                  <a:prstClr val="black"/>
                </a:solidFill>
                <a:latin typeface="Comic Sans MS"/>
                <a:cs typeface="Comic Sans MS"/>
              </a:rPr>
              <a:t>27</a:t>
            </a:r>
            <a:endParaRPr sz="850">
              <a:solidFill>
                <a:prstClr val="black"/>
              </a:solidFill>
              <a:latin typeface="Comic Sans MS"/>
              <a:cs typeface="Comic Sans MS"/>
            </a:endParaRPr>
          </a:p>
          <a:p>
            <a:pPr marL="12700">
              <a:spcBef>
                <a:spcPts val="40"/>
              </a:spcBef>
            </a:pPr>
            <a:r>
              <a:rPr sz="850" spc="20" dirty="0">
                <a:solidFill>
                  <a:prstClr val="black"/>
                </a:solidFill>
                <a:latin typeface="Comic Sans MS"/>
                <a:cs typeface="Comic Sans MS"/>
              </a:rPr>
              <a:t>TN</a:t>
            </a:r>
            <a:endParaRPr sz="850">
              <a:solidFill>
                <a:prstClr val="black"/>
              </a:solidFill>
              <a:latin typeface="Comic Sans MS"/>
              <a:cs typeface="Comic Sans MS"/>
            </a:endParaRPr>
          </a:p>
        </p:txBody>
      </p:sp>
      <p:sp>
        <p:nvSpPr>
          <p:cNvPr id="107" name="object 107"/>
          <p:cNvSpPr/>
          <p:nvPr/>
        </p:nvSpPr>
        <p:spPr>
          <a:xfrm>
            <a:off x="614933" y="4366260"/>
            <a:ext cx="147320" cy="189230"/>
          </a:xfrm>
          <a:custGeom>
            <a:avLst/>
            <a:gdLst/>
            <a:ahLst/>
            <a:cxnLst/>
            <a:rect l="l" t="t" r="r" b="b"/>
            <a:pathLst>
              <a:path w="147320" h="189229">
                <a:moveTo>
                  <a:pt x="0" y="0"/>
                </a:moveTo>
                <a:lnTo>
                  <a:pt x="0" y="188975"/>
                </a:lnTo>
                <a:lnTo>
                  <a:pt x="147065" y="188975"/>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108" name="object 108"/>
          <p:cNvSpPr/>
          <p:nvPr/>
        </p:nvSpPr>
        <p:spPr>
          <a:xfrm>
            <a:off x="1143761" y="4555235"/>
            <a:ext cx="149860" cy="0"/>
          </a:xfrm>
          <a:custGeom>
            <a:avLst/>
            <a:gdLst/>
            <a:ahLst/>
            <a:cxnLst/>
            <a:rect l="l" t="t" r="r" b="b"/>
            <a:pathLst>
              <a:path w="149859">
                <a:moveTo>
                  <a:pt x="0" y="0"/>
                </a:moveTo>
                <a:lnTo>
                  <a:pt x="149351" y="0"/>
                </a:lnTo>
              </a:path>
            </a:pathLst>
          </a:custGeom>
          <a:ln w="13538">
            <a:solidFill>
              <a:srgbClr val="000000"/>
            </a:solidFill>
          </a:ln>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47</a:t>
            </a:fld>
            <a:endParaRPr lang="en-US"/>
          </a:p>
        </p:txBody>
      </p:sp>
    </p:spTree>
    <p:extLst>
      <p:ext uri="{BB962C8B-B14F-4D97-AF65-F5344CB8AC3E}">
        <p14:creationId xmlns:p14="http://schemas.microsoft.com/office/powerpoint/2010/main" val="1640332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614933" y="1557528"/>
            <a:ext cx="678180" cy="255270"/>
          </a:xfrm>
          <a:custGeom>
            <a:avLst/>
            <a:gdLst/>
            <a:ahLst/>
            <a:cxnLst/>
            <a:rect l="l" t="t" r="r" b="b"/>
            <a:pathLst>
              <a:path w="678180" h="255269">
                <a:moveTo>
                  <a:pt x="0" y="0"/>
                </a:moveTo>
                <a:lnTo>
                  <a:pt x="0" y="169163"/>
                </a:lnTo>
                <a:lnTo>
                  <a:pt x="1565" y="182940"/>
                </a:lnTo>
                <a:lnTo>
                  <a:pt x="22214" y="226766"/>
                </a:lnTo>
                <a:lnTo>
                  <a:pt x="58806" y="250840"/>
                </a:lnTo>
                <a:lnTo>
                  <a:pt x="80130" y="254758"/>
                </a:lnTo>
                <a:lnTo>
                  <a:pt x="91034" y="254563"/>
                </a:lnTo>
                <a:lnTo>
                  <a:pt x="132817" y="238588"/>
                </a:lnTo>
                <a:lnTo>
                  <a:pt x="158102" y="209657"/>
                </a:lnTo>
                <a:lnTo>
                  <a:pt x="169163" y="169163"/>
                </a:lnTo>
                <a:lnTo>
                  <a:pt x="173735" y="196595"/>
                </a:lnTo>
                <a:lnTo>
                  <a:pt x="185165" y="218693"/>
                </a:lnTo>
                <a:lnTo>
                  <a:pt x="203453" y="236981"/>
                </a:lnTo>
                <a:lnTo>
                  <a:pt x="227837" y="250697"/>
                </a:lnTo>
                <a:lnTo>
                  <a:pt x="252983" y="255269"/>
                </a:lnTo>
                <a:lnTo>
                  <a:pt x="280415" y="250697"/>
                </a:lnTo>
                <a:lnTo>
                  <a:pt x="302513" y="236981"/>
                </a:lnTo>
                <a:lnTo>
                  <a:pt x="323087" y="218693"/>
                </a:lnTo>
                <a:lnTo>
                  <a:pt x="334517" y="196595"/>
                </a:lnTo>
                <a:lnTo>
                  <a:pt x="339089" y="169163"/>
                </a:lnTo>
                <a:lnTo>
                  <a:pt x="343661" y="196595"/>
                </a:lnTo>
                <a:lnTo>
                  <a:pt x="364050" y="229706"/>
                </a:lnTo>
                <a:lnTo>
                  <a:pt x="403074" y="252501"/>
                </a:lnTo>
                <a:lnTo>
                  <a:pt x="424942" y="254843"/>
                </a:lnTo>
                <a:lnTo>
                  <a:pt x="435937" y="253768"/>
                </a:lnTo>
                <a:lnTo>
                  <a:pt x="476802" y="234625"/>
                </a:lnTo>
                <a:lnTo>
                  <a:pt x="508253" y="169163"/>
                </a:lnTo>
                <a:lnTo>
                  <a:pt x="512825" y="196595"/>
                </a:lnTo>
                <a:lnTo>
                  <a:pt x="533591" y="230344"/>
                </a:lnTo>
                <a:lnTo>
                  <a:pt x="573525" y="252353"/>
                </a:lnTo>
                <a:lnTo>
                  <a:pt x="595765" y="254158"/>
                </a:lnTo>
                <a:lnTo>
                  <a:pt x="606874" y="252888"/>
                </a:lnTo>
                <a:lnTo>
                  <a:pt x="647384" y="234169"/>
                </a:lnTo>
                <a:lnTo>
                  <a:pt x="673674" y="195368"/>
                </a:lnTo>
                <a:lnTo>
                  <a:pt x="678179" y="169163"/>
                </a:lnTo>
                <a:lnTo>
                  <a:pt x="678179"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614933" y="1981962"/>
            <a:ext cx="678180" cy="253365"/>
          </a:xfrm>
          <a:custGeom>
            <a:avLst/>
            <a:gdLst/>
            <a:ahLst/>
            <a:cxnLst/>
            <a:rect l="l" t="t" r="r" b="b"/>
            <a:pathLst>
              <a:path w="678180" h="253364">
                <a:moveTo>
                  <a:pt x="0" y="252983"/>
                </a:moveTo>
                <a:lnTo>
                  <a:pt x="0" y="83057"/>
                </a:lnTo>
                <a:lnTo>
                  <a:pt x="4571" y="56387"/>
                </a:lnTo>
                <a:lnTo>
                  <a:pt x="16001" y="33527"/>
                </a:lnTo>
                <a:lnTo>
                  <a:pt x="33527" y="16001"/>
                </a:lnTo>
                <a:lnTo>
                  <a:pt x="58673" y="2285"/>
                </a:lnTo>
                <a:lnTo>
                  <a:pt x="83057" y="0"/>
                </a:lnTo>
                <a:lnTo>
                  <a:pt x="110489" y="2285"/>
                </a:lnTo>
                <a:lnTo>
                  <a:pt x="133349" y="16001"/>
                </a:lnTo>
                <a:lnTo>
                  <a:pt x="153161" y="33527"/>
                </a:lnTo>
                <a:lnTo>
                  <a:pt x="164591" y="56387"/>
                </a:lnTo>
                <a:lnTo>
                  <a:pt x="169163" y="83057"/>
                </a:lnTo>
                <a:lnTo>
                  <a:pt x="173735" y="56387"/>
                </a:lnTo>
                <a:lnTo>
                  <a:pt x="185165" y="33527"/>
                </a:lnTo>
                <a:lnTo>
                  <a:pt x="203453" y="16001"/>
                </a:lnTo>
                <a:lnTo>
                  <a:pt x="227837" y="2285"/>
                </a:lnTo>
                <a:lnTo>
                  <a:pt x="252983" y="0"/>
                </a:lnTo>
                <a:lnTo>
                  <a:pt x="280415" y="2285"/>
                </a:lnTo>
                <a:lnTo>
                  <a:pt x="302513" y="16001"/>
                </a:lnTo>
                <a:lnTo>
                  <a:pt x="323087" y="33527"/>
                </a:lnTo>
                <a:lnTo>
                  <a:pt x="334517" y="56387"/>
                </a:lnTo>
                <a:lnTo>
                  <a:pt x="339089" y="83057"/>
                </a:lnTo>
                <a:lnTo>
                  <a:pt x="343661" y="56387"/>
                </a:lnTo>
                <a:lnTo>
                  <a:pt x="354329" y="33527"/>
                </a:lnTo>
                <a:lnTo>
                  <a:pt x="372617" y="16001"/>
                </a:lnTo>
                <a:lnTo>
                  <a:pt x="397763" y="2285"/>
                </a:lnTo>
                <a:lnTo>
                  <a:pt x="422147" y="0"/>
                </a:lnTo>
                <a:lnTo>
                  <a:pt x="449579" y="2285"/>
                </a:lnTo>
                <a:lnTo>
                  <a:pt x="472439" y="16001"/>
                </a:lnTo>
                <a:lnTo>
                  <a:pt x="492251" y="33527"/>
                </a:lnTo>
                <a:lnTo>
                  <a:pt x="503681" y="56387"/>
                </a:lnTo>
                <a:lnTo>
                  <a:pt x="508253" y="83057"/>
                </a:lnTo>
                <a:lnTo>
                  <a:pt x="512825" y="56387"/>
                </a:lnTo>
                <a:lnTo>
                  <a:pt x="524255" y="33527"/>
                </a:lnTo>
                <a:lnTo>
                  <a:pt x="542543" y="16001"/>
                </a:lnTo>
                <a:lnTo>
                  <a:pt x="566927" y="2285"/>
                </a:lnTo>
                <a:lnTo>
                  <a:pt x="592073" y="0"/>
                </a:lnTo>
                <a:lnTo>
                  <a:pt x="618743" y="2285"/>
                </a:lnTo>
                <a:lnTo>
                  <a:pt x="641603" y="16001"/>
                </a:lnTo>
                <a:lnTo>
                  <a:pt x="662177" y="33527"/>
                </a:lnTo>
                <a:lnTo>
                  <a:pt x="673607" y="56387"/>
                </a:lnTo>
                <a:lnTo>
                  <a:pt x="678179" y="83057"/>
                </a:lnTo>
                <a:lnTo>
                  <a:pt x="678179" y="252983"/>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7648193" y="1219200"/>
            <a:ext cx="255270" cy="676910"/>
          </a:xfrm>
          <a:custGeom>
            <a:avLst/>
            <a:gdLst/>
            <a:ahLst/>
            <a:cxnLst/>
            <a:rect l="l" t="t" r="r" b="b"/>
            <a:pathLst>
              <a:path w="255270" h="676910">
                <a:moveTo>
                  <a:pt x="255269" y="0"/>
                </a:moveTo>
                <a:lnTo>
                  <a:pt x="85343" y="0"/>
                </a:lnTo>
                <a:lnTo>
                  <a:pt x="58673" y="4571"/>
                </a:lnTo>
                <a:lnTo>
                  <a:pt x="35813" y="16001"/>
                </a:lnTo>
                <a:lnTo>
                  <a:pt x="15239" y="33527"/>
                </a:lnTo>
                <a:lnTo>
                  <a:pt x="4571" y="58673"/>
                </a:lnTo>
                <a:lnTo>
                  <a:pt x="0" y="85343"/>
                </a:lnTo>
                <a:lnTo>
                  <a:pt x="4571" y="110489"/>
                </a:lnTo>
                <a:lnTo>
                  <a:pt x="15239" y="135635"/>
                </a:lnTo>
                <a:lnTo>
                  <a:pt x="35813" y="153161"/>
                </a:lnTo>
                <a:lnTo>
                  <a:pt x="58673" y="164591"/>
                </a:lnTo>
                <a:lnTo>
                  <a:pt x="85343" y="169163"/>
                </a:lnTo>
                <a:lnTo>
                  <a:pt x="58673" y="173735"/>
                </a:lnTo>
                <a:lnTo>
                  <a:pt x="35813" y="185165"/>
                </a:lnTo>
                <a:lnTo>
                  <a:pt x="15239" y="202691"/>
                </a:lnTo>
                <a:lnTo>
                  <a:pt x="4571" y="227837"/>
                </a:lnTo>
                <a:lnTo>
                  <a:pt x="0" y="255269"/>
                </a:lnTo>
                <a:lnTo>
                  <a:pt x="4571" y="279653"/>
                </a:lnTo>
                <a:lnTo>
                  <a:pt x="15239" y="304799"/>
                </a:lnTo>
                <a:lnTo>
                  <a:pt x="35813" y="322325"/>
                </a:lnTo>
                <a:lnTo>
                  <a:pt x="58673" y="333755"/>
                </a:lnTo>
                <a:lnTo>
                  <a:pt x="85343" y="338327"/>
                </a:lnTo>
                <a:lnTo>
                  <a:pt x="58673" y="342899"/>
                </a:lnTo>
                <a:lnTo>
                  <a:pt x="35813" y="354329"/>
                </a:lnTo>
                <a:lnTo>
                  <a:pt x="15239" y="372617"/>
                </a:lnTo>
                <a:lnTo>
                  <a:pt x="4571" y="397001"/>
                </a:lnTo>
                <a:lnTo>
                  <a:pt x="0" y="424433"/>
                </a:lnTo>
                <a:lnTo>
                  <a:pt x="4571" y="448817"/>
                </a:lnTo>
                <a:lnTo>
                  <a:pt x="15239" y="473963"/>
                </a:lnTo>
                <a:lnTo>
                  <a:pt x="35813" y="492251"/>
                </a:lnTo>
                <a:lnTo>
                  <a:pt x="58673" y="502919"/>
                </a:lnTo>
                <a:lnTo>
                  <a:pt x="85343" y="507491"/>
                </a:lnTo>
                <a:lnTo>
                  <a:pt x="58673" y="512063"/>
                </a:lnTo>
                <a:lnTo>
                  <a:pt x="35813" y="523493"/>
                </a:lnTo>
                <a:lnTo>
                  <a:pt x="15239" y="541781"/>
                </a:lnTo>
                <a:lnTo>
                  <a:pt x="4571" y="566165"/>
                </a:lnTo>
                <a:lnTo>
                  <a:pt x="0" y="593597"/>
                </a:lnTo>
                <a:lnTo>
                  <a:pt x="4571" y="617981"/>
                </a:lnTo>
                <a:lnTo>
                  <a:pt x="15239" y="643127"/>
                </a:lnTo>
                <a:lnTo>
                  <a:pt x="35813" y="661415"/>
                </a:lnTo>
                <a:lnTo>
                  <a:pt x="58673" y="672083"/>
                </a:lnTo>
                <a:lnTo>
                  <a:pt x="85343" y="676655"/>
                </a:lnTo>
                <a:lnTo>
                  <a:pt x="255269" y="67665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7225283" y="1219200"/>
            <a:ext cx="253365" cy="676910"/>
          </a:xfrm>
          <a:custGeom>
            <a:avLst/>
            <a:gdLst/>
            <a:ahLst/>
            <a:cxnLst/>
            <a:rect l="l" t="t" r="r" b="b"/>
            <a:pathLst>
              <a:path w="253365" h="676910">
                <a:moveTo>
                  <a:pt x="0" y="0"/>
                </a:moveTo>
                <a:lnTo>
                  <a:pt x="169163" y="0"/>
                </a:lnTo>
                <a:lnTo>
                  <a:pt x="183832" y="1451"/>
                </a:lnTo>
                <a:lnTo>
                  <a:pt x="219310" y="16116"/>
                </a:lnTo>
                <a:lnTo>
                  <a:pt x="246784" y="52695"/>
                </a:lnTo>
                <a:lnTo>
                  <a:pt x="252579" y="86302"/>
                </a:lnTo>
                <a:lnTo>
                  <a:pt x="251699" y="97675"/>
                </a:lnTo>
                <a:lnTo>
                  <a:pt x="234169" y="138994"/>
                </a:lnTo>
                <a:lnTo>
                  <a:pt x="194309" y="164591"/>
                </a:lnTo>
                <a:lnTo>
                  <a:pt x="169163" y="169163"/>
                </a:lnTo>
                <a:lnTo>
                  <a:pt x="194309" y="173735"/>
                </a:lnTo>
                <a:lnTo>
                  <a:pt x="219455" y="185165"/>
                </a:lnTo>
                <a:lnTo>
                  <a:pt x="236981" y="202691"/>
                </a:lnTo>
                <a:lnTo>
                  <a:pt x="248411" y="227837"/>
                </a:lnTo>
                <a:lnTo>
                  <a:pt x="252983" y="255269"/>
                </a:lnTo>
                <a:lnTo>
                  <a:pt x="248411" y="279653"/>
                </a:lnTo>
                <a:lnTo>
                  <a:pt x="236981" y="304799"/>
                </a:lnTo>
                <a:lnTo>
                  <a:pt x="219455" y="322325"/>
                </a:lnTo>
                <a:lnTo>
                  <a:pt x="194309" y="333755"/>
                </a:lnTo>
                <a:lnTo>
                  <a:pt x="169163" y="338327"/>
                </a:lnTo>
                <a:lnTo>
                  <a:pt x="194309" y="342899"/>
                </a:lnTo>
                <a:lnTo>
                  <a:pt x="219455" y="354329"/>
                </a:lnTo>
                <a:lnTo>
                  <a:pt x="236981" y="372617"/>
                </a:lnTo>
                <a:lnTo>
                  <a:pt x="248411" y="397001"/>
                </a:lnTo>
                <a:lnTo>
                  <a:pt x="252983" y="424433"/>
                </a:lnTo>
                <a:lnTo>
                  <a:pt x="248411" y="448817"/>
                </a:lnTo>
                <a:lnTo>
                  <a:pt x="236981" y="473963"/>
                </a:lnTo>
                <a:lnTo>
                  <a:pt x="219455" y="492251"/>
                </a:lnTo>
                <a:lnTo>
                  <a:pt x="194309" y="502919"/>
                </a:lnTo>
                <a:lnTo>
                  <a:pt x="169163" y="507491"/>
                </a:lnTo>
                <a:lnTo>
                  <a:pt x="194309" y="512063"/>
                </a:lnTo>
                <a:lnTo>
                  <a:pt x="219455" y="523493"/>
                </a:lnTo>
                <a:lnTo>
                  <a:pt x="236981" y="541781"/>
                </a:lnTo>
                <a:lnTo>
                  <a:pt x="248411" y="566165"/>
                </a:lnTo>
                <a:lnTo>
                  <a:pt x="252983" y="593597"/>
                </a:lnTo>
                <a:lnTo>
                  <a:pt x="248411" y="617981"/>
                </a:lnTo>
                <a:lnTo>
                  <a:pt x="236981" y="643127"/>
                </a:lnTo>
                <a:lnTo>
                  <a:pt x="219455" y="661415"/>
                </a:lnTo>
                <a:lnTo>
                  <a:pt x="194309" y="672083"/>
                </a:lnTo>
                <a:lnTo>
                  <a:pt x="169163" y="676655"/>
                </a:lnTo>
                <a:lnTo>
                  <a:pt x="0" y="67665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4513326" y="1769364"/>
            <a:ext cx="339090" cy="83820"/>
          </a:xfrm>
          <a:custGeom>
            <a:avLst/>
            <a:gdLst/>
            <a:ahLst/>
            <a:cxnLst/>
            <a:rect l="l" t="t" r="r" b="b"/>
            <a:pathLst>
              <a:path w="339089" h="83819">
                <a:moveTo>
                  <a:pt x="0" y="0"/>
                </a:moveTo>
                <a:lnTo>
                  <a:pt x="16001" y="50291"/>
                </a:lnTo>
                <a:lnTo>
                  <a:pt x="58673" y="79247"/>
                </a:lnTo>
                <a:lnTo>
                  <a:pt x="83819" y="83819"/>
                </a:lnTo>
                <a:lnTo>
                  <a:pt x="110489" y="79247"/>
                </a:lnTo>
                <a:lnTo>
                  <a:pt x="133349" y="67817"/>
                </a:lnTo>
                <a:lnTo>
                  <a:pt x="153923" y="50291"/>
                </a:lnTo>
                <a:lnTo>
                  <a:pt x="164591" y="25145"/>
                </a:lnTo>
                <a:lnTo>
                  <a:pt x="169163" y="0"/>
                </a:lnTo>
                <a:lnTo>
                  <a:pt x="173735" y="25145"/>
                </a:lnTo>
                <a:lnTo>
                  <a:pt x="185165" y="50291"/>
                </a:lnTo>
                <a:lnTo>
                  <a:pt x="203453" y="67817"/>
                </a:lnTo>
                <a:lnTo>
                  <a:pt x="227837" y="79247"/>
                </a:lnTo>
                <a:lnTo>
                  <a:pt x="252983" y="83819"/>
                </a:lnTo>
                <a:lnTo>
                  <a:pt x="280415" y="79247"/>
                </a:lnTo>
                <a:lnTo>
                  <a:pt x="302513" y="67817"/>
                </a:lnTo>
                <a:lnTo>
                  <a:pt x="323087" y="50291"/>
                </a:lnTo>
                <a:lnTo>
                  <a:pt x="334517" y="25145"/>
                </a:lnTo>
                <a:lnTo>
                  <a:pt x="339089"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4513326" y="1939290"/>
            <a:ext cx="339090" cy="83185"/>
          </a:xfrm>
          <a:custGeom>
            <a:avLst/>
            <a:gdLst/>
            <a:ahLst/>
            <a:cxnLst/>
            <a:rect l="l" t="t" r="r" b="b"/>
            <a:pathLst>
              <a:path w="339089" h="83185">
                <a:moveTo>
                  <a:pt x="0" y="83057"/>
                </a:moveTo>
                <a:lnTo>
                  <a:pt x="16001" y="33527"/>
                </a:lnTo>
                <a:lnTo>
                  <a:pt x="58673" y="4571"/>
                </a:lnTo>
                <a:lnTo>
                  <a:pt x="83819" y="0"/>
                </a:lnTo>
                <a:lnTo>
                  <a:pt x="110489" y="4571"/>
                </a:lnTo>
                <a:lnTo>
                  <a:pt x="133349" y="15239"/>
                </a:lnTo>
                <a:lnTo>
                  <a:pt x="153923" y="33527"/>
                </a:lnTo>
                <a:lnTo>
                  <a:pt x="164591" y="58673"/>
                </a:lnTo>
                <a:lnTo>
                  <a:pt x="169163" y="83057"/>
                </a:lnTo>
                <a:lnTo>
                  <a:pt x="173735" y="58673"/>
                </a:lnTo>
                <a:lnTo>
                  <a:pt x="185165" y="33527"/>
                </a:lnTo>
                <a:lnTo>
                  <a:pt x="203453" y="15239"/>
                </a:lnTo>
                <a:lnTo>
                  <a:pt x="227837" y="4571"/>
                </a:lnTo>
                <a:lnTo>
                  <a:pt x="252983" y="0"/>
                </a:lnTo>
                <a:lnTo>
                  <a:pt x="280415" y="4571"/>
                </a:lnTo>
                <a:lnTo>
                  <a:pt x="302513" y="15239"/>
                </a:lnTo>
                <a:lnTo>
                  <a:pt x="323087" y="33527"/>
                </a:lnTo>
                <a:lnTo>
                  <a:pt x="334517" y="58673"/>
                </a:lnTo>
                <a:lnTo>
                  <a:pt x="339089" y="8305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2" name="object 12"/>
          <p:cNvSpPr/>
          <p:nvPr/>
        </p:nvSpPr>
        <p:spPr>
          <a:xfrm>
            <a:off x="4682489" y="1557528"/>
            <a:ext cx="0" cy="212090"/>
          </a:xfrm>
          <a:custGeom>
            <a:avLst/>
            <a:gdLst/>
            <a:ahLst/>
            <a:cxnLst/>
            <a:rect l="l" t="t" r="r" b="b"/>
            <a:pathLst>
              <a:path h="212089">
                <a:moveTo>
                  <a:pt x="0" y="0"/>
                </a:moveTo>
                <a:lnTo>
                  <a:pt x="0" y="21183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3" name="object 13"/>
          <p:cNvSpPr/>
          <p:nvPr/>
        </p:nvSpPr>
        <p:spPr>
          <a:xfrm>
            <a:off x="4682489" y="2022348"/>
            <a:ext cx="0" cy="212725"/>
          </a:xfrm>
          <a:custGeom>
            <a:avLst/>
            <a:gdLst/>
            <a:ahLst/>
            <a:cxnLst/>
            <a:rect l="l" t="t" r="r" b="b"/>
            <a:pathLst>
              <a:path h="212725">
                <a:moveTo>
                  <a:pt x="0" y="212597"/>
                </a:moveTo>
                <a:lnTo>
                  <a:pt x="0"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1801367" y="1494282"/>
            <a:ext cx="339090" cy="83820"/>
          </a:xfrm>
          <a:custGeom>
            <a:avLst/>
            <a:gdLst/>
            <a:ahLst/>
            <a:cxnLst/>
            <a:rect l="l" t="t" r="r" b="b"/>
            <a:pathLst>
              <a:path w="339089" h="83819">
                <a:moveTo>
                  <a:pt x="339089" y="83819"/>
                </a:moveTo>
                <a:lnTo>
                  <a:pt x="327915" y="46777"/>
                </a:lnTo>
                <a:lnTo>
                  <a:pt x="295300" y="11394"/>
                </a:lnTo>
                <a:lnTo>
                  <a:pt x="250905" y="333"/>
                </a:lnTo>
                <a:lnTo>
                  <a:pt x="237677" y="2118"/>
                </a:lnTo>
                <a:lnTo>
                  <a:pt x="203453" y="16001"/>
                </a:lnTo>
                <a:lnTo>
                  <a:pt x="185165" y="36575"/>
                </a:lnTo>
                <a:lnTo>
                  <a:pt x="173735" y="58673"/>
                </a:lnTo>
                <a:lnTo>
                  <a:pt x="169163" y="83819"/>
                </a:lnTo>
                <a:lnTo>
                  <a:pt x="164591" y="58673"/>
                </a:lnTo>
                <a:lnTo>
                  <a:pt x="153923" y="34289"/>
                </a:lnTo>
                <a:lnTo>
                  <a:pt x="133349" y="16001"/>
                </a:lnTo>
                <a:lnTo>
                  <a:pt x="110489" y="4571"/>
                </a:lnTo>
                <a:lnTo>
                  <a:pt x="83819" y="0"/>
                </a:lnTo>
                <a:lnTo>
                  <a:pt x="58673" y="4571"/>
                </a:lnTo>
                <a:lnTo>
                  <a:pt x="33527" y="16001"/>
                </a:lnTo>
                <a:lnTo>
                  <a:pt x="16001" y="34289"/>
                </a:lnTo>
                <a:lnTo>
                  <a:pt x="2285" y="58673"/>
                </a:lnTo>
                <a:lnTo>
                  <a:pt x="0" y="8381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1293113" y="1557528"/>
            <a:ext cx="1186815" cy="0"/>
          </a:xfrm>
          <a:custGeom>
            <a:avLst/>
            <a:gdLst/>
            <a:ahLst/>
            <a:cxnLst/>
            <a:rect l="l" t="t" r="r" b="b"/>
            <a:pathLst>
              <a:path w="1186814">
                <a:moveTo>
                  <a:pt x="0" y="0"/>
                </a:moveTo>
                <a:lnTo>
                  <a:pt x="1186433"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6" name="object 16"/>
          <p:cNvSpPr/>
          <p:nvPr/>
        </p:nvSpPr>
        <p:spPr>
          <a:xfrm>
            <a:off x="784097" y="2505456"/>
            <a:ext cx="339090" cy="135890"/>
          </a:xfrm>
          <a:custGeom>
            <a:avLst/>
            <a:gdLst/>
            <a:ahLst/>
            <a:cxnLst/>
            <a:rect l="l" t="t" r="r" b="b"/>
            <a:pathLst>
              <a:path w="339090" h="135889">
                <a:moveTo>
                  <a:pt x="0" y="67817"/>
                </a:moveTo>
                <a:lnTo>
                  <a:pt x="27431" y="0"/>
                </a:lnTo>
                <a:lnTo>
                  <a:pt x="83819" y="135635"/>
                </a:lnTo>
                <a:lnTo>
                  <a:pt x="140207" y="0"/>
                </a:lnTo>
                <a:lnTo>
                  <a:pt x="196595" y="135635"/>
                </a:lnTo>
                <a:lnTo>
                  <a:pt x="252983" y="0"/>
                </a:lnTo>
                <a:lnTo>
                  <a:pt x="310133" y="135635"/>
                </a:lnTo>
                <a:lnTo>
                  <a:pt x="339089" y="6781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105917" y="1501140"/>
            <a:ext cx="0" cy="113030"/>
          </a:xfrm>
          <a:custGeom>
            <a:avLst/>
            <a:gdLst/>
            <a:ahLst/>
            <a:cxnLst/>
            <a:rect l="l" t="t" r="r" b="b"/>
            <a:pathLst>
              <a:path h="113030">
                <a:moveTo>
                  <a:pt x="0" y="0"/>
                </a:moveTo>
                <a:lnTo>
                  <a:pt x="0" y="11277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163067" y="1444752"/>
            <a:ext cx="0" cy="226060"/>
          </a:xfrm>
          <a:custGeom>
            <a:avLst/>
            <a:gdLst/>
            <a:ahLst/>
            <a:cxnLst/>
            <a:rect l="l" t="t" r="r" b="b"/>
            <a:pathLst>
              <a:path h="226060">
                <a:moveTo>
                  <a:pt x="0" y="0"/>
                </a:moveTo>
                <a:lnTo>
                  <a:pt x="0" y="225551"/>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9" name="object 19"/>
          <p:cNvSpPr/>
          <p:nvPr/>
        </p:nvSpPr>
        <p:spPr>
          <a:xfrm>
            <a:off x="219455" y="1388364"/>
            <a:ext cx="0" cy="338455"/>
          </a:xfrm>
          <a:custGeom>
            <a:avLst/>
            <a:gdLst/>
            <a:ahLst/>
            <a:cxnLst/>
            <a:rect l="l" t="t" r="r" b="b"/>
            <a:pathLst>
              <a:path h="338455">
                <a:moveTo>
                  <a:pt x="0" y="0"/>
                </a:moveTo>
                <a:lnTo>
                  <a:pt x="0" y="33832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219455" y="1557528"/>
            <a:ext cx="395605" cy="0"/>
          </a:xfrm>
          <a:custGeom>
            <a:avLst/>
            <a:gdLst/>
            <a:ahLst/>
            <a:cxnLst/>
            <a:rect l="l" t="t" r="r" b="b"/>
            <a:pathLst>
              <a:path w="395605">
                <a:moveTo>
                  <a:pt x="0" y="0"/>
                </a:moveTo>
                <a:lnTo>
                  <a:pt x="395477"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105917" y="2178558"/>
            <a:ext cx="0" cy="113030"/>
          </a:xfrm>
          <a:custGeom>
            <a:avLst/>
            <a:gdLst/>
            <a:ahLst/>
            <a:cxnLst/>
            <a:rect l="l" t="t" r="r" b="b"/>
            <a:pathLst>
              <a:path h="113030">
                <a:moveTo>
                  <a:pt x="0" y="0"/>
                </a:moveTo>
                <a:lnTo>
                  <a:pt x="0" y="11277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163067" y="2121408"/>
            <a:ext cx="0" cy="226695"/>
          </a:xfrm>
          <a:custGeom>
            <a:avLst/>
            <a:gdLst/>
            <a:ahLst/>
            <a:cxnLst/>
            <a:rect l="l" t="t" r="r" b="b"/>
            <a:pathLst>
              <a:path h="226694">
                <a:moveTo>
                  <a:pt x="0" y="0"/>
                </a:moveTo>
                <a:lnTo>
                  <a:pt x="0" y="226313"/>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3" name="object 23"/>
          <p:cNvSpPr/>
          <p:nvPr/>
        </p:nvSpPr>
        <p:spPr>
          <a:xfrm>
            <a:off x="219455" y="2065020"/>
            <a:ext cx="0" cy="339090"/>
          </a:xfrm>
          <a:custGeom>
            <a:avLst/>
            <a:gdLst/>
            <a:ahLst/>
            <a:cxnLst/>
            <a:rect l="l" t="t" r="r" b="b"/>
            <a:pathLst>
              <a:path h="339089">
                <a:moveTo>
                  <a:pt x="0" y="0"/>
                </a:moveTo>
                <a:lnTo>
                  <a:pt x="0" y="33908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4" name="object 24"/>
          <p:cNvSpPr/>
          <p:nvPr/>
        </p:nvSpPr>
        <p:spPr>
          <a:xfrm>
            <a:off x="219455" y="2234946"/>
            <a:ext cx="226060" cy="0"/>
          </a:xfrm>
          <a:custGeom>
            <a:avLst/>
            <a:gdLst/>
            <a:ahLst/>
            <a:cxnLst/>
            <a:rect l="l" t="t" r="r" b="b"/>
            <a:pathLst>
              <a:path w="226059">
                <a:moveTo>
                  <a:pt x="225551" y="0"/>
                </a:moveTo>
                <a:lnTo>
                  <a:pt x="0"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5" name="object 25"/>
          <p:cNvSpPr/>
          <p:nvPr/>
        </p:nvSpPr>
        <p:spPr>
          <a:xfrm>
            <a:off x="445007" y="2234946"/>
            <a:ext cx="170180" cy="845819"/>
          </a:xfrm>
          <a:custGeom>
            <a:avLst/>
            <a:gdLst/>
            <a:ahLst/>
            <a:cxnLst/>
            <a:rect l="l" t="t" r="r" b="b"/>
            <a:pathLst>
              <a:path w="170179" h="845819">
                <a:moveTo>
                  <a:pt x="0" y="0"/>
                </a:moveTo>
                <a:lnTo>
                  <a:pt x="169925" y="0"/>
                </a:lnTo>
                <a:lnTo>
                  <a:pt x="169925" y="84581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1293113" y="2234946"/>
            <a:ext cx="0" cy="845819"/>
          </a:xfrm>
          <a:custGeom>
            <a:avLst/>
            <a:gdLst/>
            <a:ahLst/>
            <a:cxnLst/>
            <a:rect l="l" t="t" r="r" b="b"/>
            <a:pathLst>
              <a:path h="845819">
                <a:moveTo>
                  <a:pt x="0" y="0"/>
                </a:moveTo>
                <a:lnTo>
                  <a:pt x="0" y="84581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7" name="object 27"/>
          <p:cNvSpPr/>
          <p:nvPr/>
        </p:nvSpPr>
        <p:spPr>
          <a:xfrm>
            <a:off x="1123187" y="2573274"/>
            <a:ext cx="170180" cy="0"/>
          </a:xfrm>
          <a:custGeom>
            <a:avLst/>
            <a:gdLst/>
            <a:ahLst/>
            <a:cxnLst/>
            <a:rect l="l" t="t" r="r" b="b"/>
            <a:pathLst>
              <a:path w="170180">
                <a:moveTo>
                  <a:pt x="0" y="0"/>
                </a:moveTo>
                <a:lnTo>
                  <a:pt x="169925"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614933" y="2573274"/>
            <a:ext cx="169545" cy="0"/>
          </a:xfrm>
          <a:custGeom>
            <a:avLst/>
            <a:gdLst/>
            <a:ahLst/>
            <a:cxnLst/>
            <a:rect l="l" t="t" r="r" b="b"/>
            <a:pathLst>
              <a:path w="169545">
                <a:moveTo>
                  <a:pt x="169163" y="0"/>
                </a:moveTo>
                <a:lnTo>
                  <a:pt x="0"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2479547" y="1388364"/>
            <a:ext cx="83185" cy="338455"/>
          </a:xfrm>
          <a:custGeom>
            <a:avLst/>
            <a:gdLst/>
            <a:ahLst/>
            <a:cxnLst/>
            <a:rect l="l" t="t" r="r" b="b"/>
            <a:pathLst>
              <a:path w="83185" h="338455">
                <a:moveTo>
                  <a:pt x="83057" y="0"/>
                </a:moveTo>
                <a:lnTo>
                  <a:pt x="0" y="0"/>
                </a:lnTo>
                <a:lnTo>
                  <a:pt x="0" y="338327"/>
                </a:lnTo>
                <a:lnTo>
                  <a:pt x="83057" y="33832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2519933" y="1431036"/>
            <a:ext cx="43180" cy="253365"/>
          </a:xfrm>
          <a:custGeom>
            <a:avLst/>
            <a:gdLst/>
            <a:ahLst/>
            <a:cxnLst/>
            <a:rect l="l" t="t" r="r" b="b"/>
            <a:pathLst>
              <a:path w="43180" h="253364">
                <a:moveTo>
                  <a:pt x="42671" y="0"/>
                </a:moveTo>
                <a:lnTo>
                  <a:pt x="0" y="0"/>
                </a:lnTo>
                <a:lnTo>
                  <a:pt x="0" y="252983"/>
                </a:lnTo>
                <a:lnTo>
                  <a:pt x="42671" y="252983"/>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2519933" y="1557528"/>
            <a:ext cx="890905" cy="0"/>
          </a:xfrm>
          <a:custGeom>
            <a:avLst/>
            <a:gdLst/>
            <a:ahLst/>
            <a:cxnLst/>
            <a:rect l="l" t="t" r="r" b="b"/>
            <a:pathLst>
              <a:path w="890904">
                <a:moveTo>
                  <a:pt x="0" y="0"/>
                </a:moveTo>
                <a:lnTo>
                  <a:pt x="890777"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2" name="object 32"/>
          <p:cNvSpPr/>
          <p:nvPr/>
        </p:nvSpPr>
        <p:spPr>
          <a:xfrm>
            <a:off x="2987801" y="1494282"/>
            <a:ext cx="339090" cy="83820"/>
          </a:xfrm>
          <a:custGeom>
            <a:avLst/>
            <a:gdLst/>
            <a:ahLst/>
            <a:cxnLst/>
            <a:rect l="l" t="t" r="r" b="b"/>
            <a:pathLst>
              <a:path w="339089" h="83819">
                <a:moveTo>
                  <a:pt x="339089" y="83819"/>
                </a:moveTo>
                <a:lnTo>
                  <a:pt x="327916" y="46777"/>
                </a:lnTo>
                <a:lnTo>
                  <a:pt x="295299" y="11394"/>
                </a:lnTo>
                <a:lnTo>
                  <a:pt x="250902" y="333"/>
                </a:lnTo>
                <a:lnTo>
                  <a:pt x="237675" y="2118"/>
                </a:lnTo>
                <a:lnTo>
                  <a:pt x="203453" y="16001"/>
                </a:lnTo>
                <a:lnTo>
                  <a:pt x="185165" y="36575"/>
                </a:lnTo>
                <a:lnTo>
                  <a:pt x="173735" y="58673"/>
                </a:lnTo>
                <a:lnTo>
                  <a:pt x="169163" y="83819"/>
                </a:lnTo>
                <a:lnTo>
                  <a:pt x="164591" y="58673"/>
                </a:lnTo>
                <a:lnTo>
                  <a:pt x="153923" y="34289"/>
                </a:lnTo>
                <a:lnTo>
                  <a:pt x="133349" y="16001"/>
                </a:lnTo>
                <a:lnTo>
                  <a:pt x="110489" y="4571"/>
                </a:lnTo>
                <a:lnTo>
                  <a:pt x="83819" y="0"/>
                </a:lnTo>
                <a:lnTo>
                  <a:pt x="58673" y="4571"/>
                </a:lnTo>
                <a:lnTo>
                  <a:pt x="33527" y="16001"/>
                </a:lnTo>
                <a:lnTo>
                  <a:pt x="16001" y="34289"/>
                </a:lnTo>
                <a:lnTo>
                  <a:pt x="2285" y="58673"/>
                </a:lnTo>
                <a:lnTo>
                  <a:pt x="0" y="8381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3" name="object 33"/>
          <p:cNvSpPr/>
          <p:nvPr/>
        </p:nvSpPr>
        <p:spPr>
          <a:xfrm>
            <a:off x="3240785" y="1303656"/>
            <a:ext cx="933450" cy="508634"/>
          </a:xfrm>
          <a:custGeom>
            <a:avLst/>
            <a:gdLst/>
            <a:ahLst/>
            <a:cxnLst/>
            <a:rect l="l" t="t" r="r" b="b"/>
            <a:pathLst>
              <a:path w="933450" h="508635">
                <a:moveTo>
                  <a:pt x="425195" y="253872"/>
                </a:moveTo>
                <a:lnTo>
                  <a:pt x="429767" y="301116"/>
                </a:lnTo>
                <a:lnTo>
                  <a:pt x="440435" y="346836"/>
                </a:lnTo>
                <a:lnTo>
                  <a:pt x="463295" y="387222"/>
                </a:lnTo>
                <a:lnTo>
                  <a:pt x="490727" y="425322"/>
                </a:lnTo>
                <a:lnTo>
                  <a:pt x="524255" y="457326"/>
                </a:lnTo>
                <a:lnTo>
                  <a:pt x="565403" y="481710"/>
                </a:lnTo>
                <a:lnTo>
                  <a:pt x="602311" y="495924"/>
                </a:lnTo>
                <a:lnTo>
                  <a:pt x="650620" y="506423"/>
                </a:lnTo>
                <a:lnTo>
                  <a:pt x="674578" y="508035"/>
                </a:lnTo>
                <a:lnTo>
                  <a:pt x="686546" y="507928"/>
                </a:lnTo>
                <a:lnTo>
                  <a:pt x="734585" y="501399"/>
                </a:lnTo>
                <a:lnTo>
                  <a:pt x="771090" y="490069"/>
                </a:lnTo>
                <a:lnTo>
                  <a:pt x="832103" y="457326"/>
                </a:lnTo>
                <a:lnTo>
                  <a:pt x="865631" y="425322"/>
                </a:lnTo>
                <a:lnTo>
                  <a:pt x="895349" y="387222"/>
                </a:lnTo>
                <a:lnTo>
                  <a:pt x="917482" y="341471"/>
                </a:lnTo>
                <a:lnTo>
                  <a:pt x="930050" y="293831"/>
                </a:lnTo>
                <a:lnTo>
                  <a:pt x="933173" y="261625"/>
                </a:lnTo>
                <a:lnTo>
                  <a:pt x="933171" y="245524"/>
                </a:lnTo>
                <a:lnTo>
                  <a:pt x="926958" y="197770"/>
                </a:lnTo>
                <a:lnTo>
                  <a:pt x="911526" y="151791"/>
                </a:lnTo>
                <a:lnTo>
                  <a:pt x="886990" y="108808"/>
                </a:lnTo>
                <a:lnTo>
                  <a:pt x="832103" y="51180"/>
                </a:lnTo>
                <a:lnTo>
                  <a:pt x="790955" y="26034"/>
                </a:lnTo>
                <a:lnTo>
                  <a:pt x="744312" y="8558"/>
                </a:lnTo>
                <a:lnTo>
                  <a:pt x="695866" y="584"/>
                </a:lnTo>
                <a:lnTo>
                  <a:pt x="679581" y="0"/>
                </a:lnTo>
                <a:lnTo>
                  <a:pt x="663321" y="437"/>
                </a:lnTo>
                <a:lnTo>
                  <a:pt x="615258" y="7803"/>
                </a:lnTo>
                <a:lnTo>
                  <a:pt x="569456" y="24072"/>
                </a:lnTo>
                <a:lnTo>
                  <a:pt x="527438" y="49019"/>
                </a:lnTo>
                <a:lnTo>
                  <a:pt x="490727" y="82422"/>
                </a:lnTo>
                <a:lnTo>
                  <a:pt x="463295" y="120522"/>
                </a:lnTo>
                <a:lnTo>
                  <a:pt x="440435" y="161670"/>
                </a:lnTo>
                <a:lnTo>
                  <a:pt x="429767" y="206628"/>
                </a:lnTo>
                <a:lnTo>
                  <a:pt x="425195" y="253872"/>
                </a:lnTo>
                <a:lnTo>
                  <a:pt x="0" y="253872"/>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4" name="object 34"/>
          <p:cNvSpPr/>
          <p:nvPr/>
        </p:nvSpPr>
        <p:spPr>
          <a:xfrm>
            <a:off x="4174235" y="1557528"/>
            <a:ext cx="974090" cy="0"/>
          </a:xfrm>
          <a:custGeom>
            <a:avLst/>
            <a:gdLst/>
            <a:ahLst/>
            <a:cxnLst/>
            <a:rect l="l" t="t" r="r" b="b"/>
            <a:pathLst>
              <a:path w="974089">
                <a:moveTo>
                  <a:pt x="0" y="0"/>
                </a:moveTo>
                <a:lnTo>
                  <a:pt x="973835"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5" name="object 35"/>
          <p:cNvSpPr/>
          <p:nvPr/>
        </p:nvSpPr>
        <p:spPr>
          <a:xfrm>
            <a:off x="3715511" y="1442840"/>
            <a:ext cx="407034" cy="229870"/>
          </a:xfrm>
          <a:custGeom>
            <a:avLst/>
            <a:gdLst/>
            <a:ahLst/>
            <a:cxnLst/>
            <a:rect l="l" t="t" r="r" b="b"/>
            <a:pathLst>
              <a:path w="407035" h="229869">
                <a:moveTo>
                  <a:pt x="0" y="114687"/>
                </a:moveTo>
                <a:lnTo>
                  <a:pt x="0" y="85731"/>
                </a:lnTo>
                <a:lnTo>
                  <a:pt x="9143" y="58299"/>
                </a:lnTo>
                <a:lnTo>
                  <a:pt x="35362" y="24937"/>
                </a:lnTo>
                <a:lnTo>
                  <a:pt x="68256" y="5695"/>
                </a:lnTo>
                <a:lnTo>
                  <a:pt x="104200" y="0"/>
                </a:lnTo>
                <a:lnTo>
                  <a:pt x="116231" y="1012"/>
                </a:lnTo>
                <a:lnTo>
                  <a:pt x="161027" y="19049"/>
                </a:lnTo>
                <a:lnTo>
                  <a:pt x="187366" y="46670"/>
                </a:lnTo>
                <a:lnTo>
                  <a:pt x="203453" y="85731"/>
                </a:lnTo>
                <a:lnTo>
                  <a:pt x="203453" y="144405"/>
                </a:lnTo>
                <a:lnTo>
                  <a:pt x="207551" y="158469"/>
                </a:lnTo>
                <a:lnTo>
                  <a:pt x="227676" y="193390"/>
                </a:lnTo>
                <a:lnTo>
                  <a:pt x="267786" y="222092"/>
                </a:lnTo>
                <a:lnTo>
                  <a:pt x="303141" y="229379"/>
                </a:lnTo>
                <a:lnTo>
                  <a:pt x="315216" y="228968"/>
                </a:lnTo>
                <a:lnTo>
                  <a:pt x="361397" y="212476"/>
                </a:lnTo>
                <a:lnTo>
                  <a:pt x="390061" y="183845"/>
                </a:lnTo>
                <a:lnTo>
                  <a:pt x="406907" y="144405"/>
                </a:lnTo>
                <a:lnTo>
                  <a:pt x="406907" y="11468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6" name="object 36"/>
          <p:cNvSpPr/>
          <p:nvPr/>
        </p:nvSpPr>
        <p:spPr>
          <a:xfrm>
            <a:off x="7733538" y="1557528"/>
            <a:ext cx="466090" cy="0"/>
          </a:xfrm>
          <a:custGeom>
            <a:avLst/>
            <a:gdLst/>
            <a:ahLst/>
            <a:cxnLst/>
            <a:rect l="l" t="t" r="r" b="b"/>
            <a:pathLst>
              <a:path w="466090">
                <a:moveTo>
                  <a:pt x="0" y="0"/>
                </a:moveTo>
                <a:lnTo>
                  <a:pt x="465581"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7" name="object 37"/>
          <p:cNvSpPr/>
          <p:nvPr/>
        </p:nvSpPr>
        <p:spPr>
          <a:xfrm>
            <a:off x="8199119" y="1388364"/>
            <a:ext cx="422909" cy="338455"/>
          </a:xfrm>
          <a:custGeom>
            <a:avLst/>
            <a:gdLst/>
            <a:ahLst/>
            <a:cxnLst/>
            <a:rect l="l" t="t" r="r" b="b"/>
            <a:pathLst>
              <a:path w="422909" h="338455">
                <a:moveTo>
                  <a:pt x="0" y="338327"/>
                </a:moveTo>
                <a:lnTo>
                  <a:pt x="422909" y="338327"/>
                </a:lnTo>
                <a:lnTo>
                  <a:pt x="422909" y="0"/>
                </a:lnTo>
                <a:lnTo>
                  <a:pt x="0" y="0"/>
                </a:lnTo>
                <a:lnTo>
                  <a:pt x="0" y="338327"/>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8" name="object 38"/>
          <p:cNvSpPr/>
          <p:nvPr/>
        </p:nvSpPr>
        <p:spPr>
          <a:xfrm>
            <a:off x="8622029" y="1557528"/>
            <a:ext cx="467995" cy="0"/>
          </a:xfrm>
          <a:custGeom>
            <a:avLst/>
            <a:gdLst/>
            <a:ahLst/>
            <a:cxnLst/>
            <a:rect l="l" t="t" r="r" b="b"/>
            <a:pathLst>
              <a:path w="467995">
                <a:moveTo>
                  <a:pt x="0" y="0"/>
                </a:moveTo>
                <a:lnTo>
                  <a:pt x="467867"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9" name="object 39"/>
          <p:cNvSpPr/>
          <p:nvPr/>
        </p:nvSpPr>
        <p:spPr>
          <a:xfrm>
            <a:off x="9089897" y="1050036"/>
            <a:ext cx="0" cy="1015365"/>
          </a:xfrm>
          <a:custGeom>
            <a:avLst/>
            <a:gdLst/>
            <a:ahLst/>
            <a:cxnLst/>
            <a:rect l="l" t="t" r="r" b="b"/>
            <a:pathLst>
              <a:path h="1015364">
                <a:moveTo>
                  <a:pt x="0" y="0"/>
                </a:moveTo>
                <a:lnTo>
                  <a:pt x="0" y="1014983"/>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0" name="object 40"/>
          <p:cNvSpPr/>
          <p:nvPr/>
        </p:nvSpPr>
        <p:spPr>
          <a:xfrm>
            <a:off x="1970531" y="1557528"/>
            <a:ext cx="0" cy="338455"/>
          </a:xfrm>
          <a:custGeom>
            <a:avLst/>
            <a:gdLst/>
            <a:ahLst/>
            <a:cxnLst/>
            <a:rect l="l" t="t" r="r" b="b"/>
            <a:pathLst>
              <a:path h="338455">
                <a:moveTo>
                  <a:pt x="0" y="0"/>
                </a:moveTo>
                <a:lnTo>
                  <a:pt x="0" y="33832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1" name="object 41"/>
          <p:cNvSpPr/>
          <p:nvPr/>
        </p:nvSpPr>
        <p:spPr>
          <a:xfrm>
            <a:off x="3156965" y="1557528"/>
            <a:ext cx="0" cy="338455"/>
          </a:xfrm>
          <a:custGeom>
            <a:avLst/>
            <a:gdLst/>
            <a:ahLst/>
            <a:cxnLst/>
            <a:rect l="l" t="t" r="r" b="b"/>
            <a:pathLst>
              <a:path h="338455">
                <a:moveTo>
                  <a:pt x="0" y="0"/>
                </a:moveTo>
                <a:lnTo>
                  <a:pt x="0" y="33832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1261109" y="2542177"/>
            <a:ext cx="62865" cy="61594"/>
          </a:xfrm>
          <a:custGeom>
            <a:avLst/>
            <a:gdLst/>
            <a:ahLst/>
            <a:cxnLst/>
            <a:rect l="l" t="t" r="r" b="b"/>
            <a:pathLst>
              <a:path w="62865" h="61594">
                <a:moveTo>
                  <a:pt x="36788" y="0"/>
                </a:moveTo>
                <a:lnTo>
                  <a:pt x="27154" y="445"/>
                </a:lnTo>
                <a:lnTo>
                  <a:pt x="16001" y="3664"/>
                </a:lnTo>
                <a:lnTo>
                  <a:pt x="2285" y="15094"/>
                </a:lnTo>
                <a:lnTo>
                  <a:pt x="0" y="31096"/>
                </a:lnTo>
                <a:lnTo>
                  <a:pt x="2285" y="47098"/>
                </a:lnTo>
                <a:lnTo>
                  <a:pt x="22071" y="59825"/>
                </a:lnTo>
                <a:lnTo>
                  <a:pt x="32535" y="61570"/>
                </a:lnTo>
                <a:lnTo>
                  <a:pt x="41429" y="60751"/>
                </a:lnTo>
                <a:lnTo>
                  <a:pt x="62490" y="32583"/>
                </a:lnTo>
                <a:lnTo>
                  <a:pt x="62048" y="25008"/>
                </a:lnTo>
                <a:lnTo>
                  <a:pt x="36788"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43" name="object 43"/>
          <p:cNvSpPr/>
          <p:nvPr/>
        </p:nvSpPr>
        <p:spPr>
          <a:xfrm>
            <a:off x="1261109" y="2542177"/>
            <a:ext cx="62865" cy="61594"/>
          </a:xfrm>
          <a:custGeom>
            <a:avLst/>
            <a:gdLst/>
            <a:ahLst/>
            <a:cxnLst/>
            <a:rect l="l" t="t" r="r" b="b"/>
            <a:pathLst>
              <a:path w="62865" h="61594">
                <a:moveTo>
                  <a:pt x="0" y="31096"/>
                </a:moveTo>
                <a:lnTo>
                  <a:pt x="2285" y="15094"/>
                </a:lnTo>
                <a:lnTo>
                  <a:pt x="16001" y="3664"/>
                </a:lnTo>
                <a:lnTo>
                  <a:pt x="27154" y="445"/>
                </a:lnTo>
                <a:lnTo>
                  <a:pt x="36788" y="0"/>
                </a:lnTo>
                <a:lnTo>
                  <a:pt x="44900" y="1917"/>
                </a:lnTo>
                <a:lnTo>
                  <a:pt x="62490" y="32583"/>
                </a:lnTo>
                <a:lnTo>
                  <a:pt x="61386" y="40059"/>
                </a:lnTo>
                <a:lnTo>
                  <a:pt x="32535" y="61570"/>
                </a:lnTo>
                <a:lnTo>
                  <a:pt x="22071" y="59825"/>
                </a:lnTo>
                <a:lnTo>
                  <a:pt x="2285" y="47098"/>
                </a:lnTo>
                <a:lnTo>
                  <a:pt x="0" y="31096"/>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445007" y="2404110"/>
            <a:ext cx="109220" cy="0"/>
          </a:xfrm>
          <a:custGeom>
            <a:avLst/>
            <a:gdLst/>
            <a:ahLst/>
            <a:cxnLst/>
            <a:rect l="l" t="t" r="r" b="b"/>
            <a:pathLst>
              <a:path w="109220">
                <a:moveTo>
                  <a:pt x="0" y="0"/>
                </a:moveTo>
                <a:lnTo>
                  <a:pt x="108965"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45" name="object 45"/>
          <p:cNvSpPr/>
          <p:nvPr/>
        </p:nvSpPr>
        <p:spPr>
          <a:xfrm>
            <a:off x="621791" y="2404110"/>
            <a:ext cx="108585" cy="0"/>
          </a:xfrm>
          <a:custGeom>
            <a:avLst/>
            <a:gdLst/>
            <a:ahLst/>
            <a:cxnLst/>
            <a:rect l="l" t="t" r="r" b="b"/>
            <a:pathLst>
              <a:path w="108584">
                <a:moveTo>
                  <a:pt x="0" y="0"/>
                </a:moveTo>
                <a:lnTo>
                  <a:pt x="108203"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46" name="object 46"/>
          <p:cNvSpPr/>
          <p:nvPr/>
        </p:nvSpPr>
        <p:spPr>
          <a:xfrm>
            <a:off x="797813" y="2404110"/>
            <a:ext cx="108585" cy="0"/>
          </a:xfrm>
          <a:custGeom>
            <a:avLst/>
            <a:gdLst/>
            <a:ahLst/>
            <a:cxnLst/>
            <a:rect l="l" t="t" r="r" b="b"/>
            <a:pathLst>
              <a:path w="108584">
                <a:moveTo>
                  <a:pt x="0" y="0"/>
                </a:moveTo>
                <a:lnTo>
                  <a:pt x="108203"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47" name="object 47"/>
          <p:cNvSpPr/>
          <p:nvPr/>
        </p:nvSpPr>
        <p:spPr>
          <a:xfrm>
            <a:off x="973836" y="2404110"/>
            <a:ext cx="109220" cy="0"/>
          </a:xfrm>
          <a:custGeom>
            <a:avLst/>
            <a:gdLst/>
            <a:ahLst/>
            <a:cxnLst/>
            <a:rect l="l" t="t" r="r" b="b"/>
            <a:pathLst>
              <a:path w="109219">
                <a:moveTo>
                  <a:pt x="0" y="0"/>
                </a:moveTo>
                <a:lnTo>
                  <a:pt x="108965"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48" name="object 48"/>
          <p:cNvSpPr/>
          <p:nvPr/>
        </p:nvSpPr>
        <p:spPr>
          <a:xfrm>
            <a:off x="1150619" y="2404110"/>
            <a:ext cx="108585" cy="0"/>
          </a:xfrm>
          <a:custGeom>
            <a:avLst/>
            <a:gdLst/>
            <a:ahLst/>
            <a:cxnLst/>
            <a:rect l="l" t="t" r="r" b="b"/>
            <a:pathLst>
              <a:path w="108584">
                <a:moveTo>
                  <a:pt x="0" y="0"/>
                </a:moveTo>
                <a:lnTo>
                  <a:pt x="108203"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49" name="object 49"/>
          <p:cNvSpPr/>
          <p:nvPr/>
        </p:nvSpPr>
        <p:spPr>
          <a:xfrm>
            <a:off x="1326641" y="2404110"/>
            <a:ext cx="108585" cy="0"/>
          </a:xfrm>
          <a:custGeom>
            <a:avLst/>
            <a:gdLst/>
            <a:ahLst/>
            <a:cxnLst/>
            <a:rect l="l" t="t" r="r" b="b"/>
            <a:pathLst>
              <a:path w="108584">
                <a:moveTo>
                  <a:pt x="0" y="0"/>
                </a:moveTo>
                <a:lnTo>
                  <a:pt x="108203"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50" name="object 50"/>
          <p:cNvSpPr/>
          <p:nvPr/>
        </p:nvSpPr>
        <p:spPr>
          <a:xfrm>
            <a:off x="1462277" y="2254758"/>
            <a:ext cx="0" cy="108585"/>
          </a:xfrm>
          <a:custGeom>
            <a:avLst/>
            <a:gdLst/>
            <a:ahLst/>
            <a:cxnLst/>
            <a:rect l="l" t="t" r="r" b="b"/>
            <a:pathLst>
              <a:path h="108585">
                <a:moveTo>
                  <a:pt x="0" y="108203"/>
                </a:moveTo>
                <a:lnTo>
                  <a:pt x="0"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51" name="object 51"/>
          <p:cNvSpPr/>
          <p:nvPr/>
        </p:nvSpPr>
        <p:spPr>
          <a:xfrm>
            <a:off x="1462277" y="2078736"/>
            <a:ext cx="0" cy="108585"/>
          </a:xfrm>
          <a:custGeom>
            <a:avLst/>
            <a:gdLst/>
            <a:ahLst/>
            <a:cxnLst/>
            <a:rect l="l" t="t" r="r" b="b"/>
            <a:pathLst>
              <a:path h="108585">
                <a:moveTo>
                  <a:pt x="0" y="108203"/>
                </a:moveTo>
                <a:lnTo>
                  <a:pt x="0"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52" name="object 52"/>
          <p:cNvSpPr/>
          <p:nvPr/>
        </p:nvSpPr>
        <p:spPr>
          <a:xfrm>
            <a:off x="1462277" y="1902714"/>
            <a:ext cx="0" cy="108585"/>
          </a:xfrm>
          <a:custGeom>
            <a:avLst/>
            <a:gdLst/>
            <a:ahLst/>
            <a:cxnLst/>
            <a:rect l="l" t="t" r="r" b="b"/>
            <a:pathLst>
              <a:path h="108585">
                <a:moveTo>
                  <a:pt x="0" y="108203"/>
                </a:moveTo>
                <a:lnTo>
                  <a:pt x="0"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53" name="object 53"/>
          <p:cNvSpPr/>
          <p:nvPr/>
        </p:nvSpPr>
        <p:spPr>
          <a:xfrm>
            <a:off x="1462277" y="1726692"/>
            <a:ext cx="0" cy="108585"/>
          </a:xfrm>
          <a:custGeom>
            <a:avLst/>
            <a:gdLst/>
            <a:ahLst/>
            <a:cxnLst/>
            <a:rect l="l" t="t" r="r" b="b"/>
            <a:pathLst>
              <a:path h="108585">
                <a:moveTo>
                  <a:pt x="0" y="108203"/>
                </a:moveTo>
                <a:lnTo>
                  <a:pt x="0"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54" name="object 54"/>
          <p:cNvSpPr/>
          <p:nvPr/>
        </p:nvSpPr>
        <p:spPr>
          <a:xfrm>
            <a:off x="1462277" y="1550670"/>
            <a:ext cx="0" cy="108585"/>
          </a:xfrm>
          <a:custGeom>
            <a:avLst/>
            <a:gdLst/>
            <a:ahLst/>
            <a:cxnLst/>
            <a:rect l="l" t="t" r="r" b="b"/>
            <a:pathLst>
              <a:path h="108585">
                <a:moveTo>
                  <a:pt x="0" y="108203"/>
                </a:moveTo>
                <a:lnTo>
                  <a:pt x="0"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55" name="object 55"/>
          <p:cNvSpPr/>
          <p:nvPr/>
        </p:nvSpPr>
        <p:spPr>
          <a:xfrm>
            <a:off x="1448561" y="1388364"/>
            <a:ext cx="13970" cy="94615"/>
          </a:xfrm>
          <a:custGeom>
            <a:avLst/>
            <a:gdLst/>
            <a:ahLst/>
            <a:cxnLst/>
            <a:rect l="l" t="t" r="r" b="b"/>
            <a:pathLst>
              <a:path w="13969" h="94615">
                <a:moveTo>
                  <a:pt x="13715" y="94487"/>
                </a:moveTo>
                <a:lnTo>
                  <a:pt x="13715" y="0"/>
                </a:lnTo>
                <a:lnTo>
                  <a:pt x="0"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56" name="object 56"/>
          <p:cNvSpPr/>
          <p:nvPr/>
        </p:nvSpPr>
        <p:spPr>
          <a:xfrm>
            <a:off x="1272539" y="1388364"/>
            <a:ext cx="108585" cy="0"/>
          </a:xfrm>
          <a:custGeom>
            <a:avLst/>
            <a:gdLst/>
            <a:ahLst/>
            <a:cxnLst/>
            <a:rect l="l" t="t" r="r" b="b"/>
            <a:pathLst>
              <a:path w="108584">
                <a:moveTo>
                  <a:pt x="108203" y="0"/>
                </a:moveTo>
                <a:lnTo>
                  <a:pt x="0"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57" name="object 57"/>
          <p:cNvSpPr/>
          <p:nvPr/>
        </p:nvSpPr>
        <p:spPr>
          <a:xfrm>
            <a:off x="1095755" y="1388364"/>
            <a:ext cx="109220" cy="0"/>
          </a:xfrm>
          <a:custGeom>
            <a:avLst/>
            <a:gdLst/>
            <a:ahLst/>
            <a:cxnLst/>
            <a:rect l="l" t="t" r="r" b="b"/>
            <a:pathLst>
              <a:path w="109219">
                <a:moveTo>
                  <a:pt x="108965" y="0"/>
                </a:moveTo>
                <a:lnTo>
                  <a:pt x="0"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58" name="object 58"/>
          <p:cNvSpPr/>
          <p:nvPr/>
        </p:nvSpPr>
        <p:spPr>
          <a:xfrm>
            <a:off x="919733" y="1388364"/>
            <a:ext cx="109220" cy="0"/>
          </a:xfrm>
          <a:custGeom>
            <a:avLst/>
            <a:gdLst/>
            <a:ahLst/>
            <a:cxnLst/>
            <a:rect l="l" t="t" r="r" b="b"/>
            <a:pathLst>
              <a:path w="109219">
                <a:moveTo>
                  <a:pt x="108965" y="0"/>
                </a:moveTo>
                <a:lnTo>
                  <a:pt x="0"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59" name="object 59"/>
          <p:cNvSpPr/>
          <p:nvPr/>
        </p:nvSpPr>
        <p:spPr>
          <a:xfrm>
            <a:off x="743711" y="1388364"/>
            <a:ext cx="108585" cy="0"/>
          </a:xfrm>
          <a:custGeom>
            <a:avLst/>
            <a:gdLst/>
            <a:ahLst/>
            <a:cxnLst/>
            <a:rect l="l" t="t" r="r" b="b"/>
            <a:pathLst>
              <a:path w="108584">
                <a:moveTo>
                  <a:pt x="108203" y="0"/>
                </a:moveTo>
                <a:lnTo>
                  <a:pt x="0"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60" name="object 60"/>
          <p:cNvSpPr/>
          <p:nvPr/>
        </p:nvSpPr>
        <p:spPr>
          <a:xfrm>
            <a:off x="566927" y="1388364"/>
            <a:ext cx="109220" cy="0"/>
          </a:xfrm>
          <a:custGeom>
            <a:avLst/>
            <a:gdLst/>
            <a:ahLst/>
            <a:cxnLst/>
            <a:rect l="l" t="t" r="r" b="b"/>
            <a:pathLst>
              <a:path w="109220">
                <a:moveTo>
                  <a:pt x="108965" y="0"/>
                </a:moveTo>
                <a:lnTo>
                  <a:pt x="0" y="0"/>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61" name="object 61"/>
          <p:cNvSpPr/>
          <p:nvPr/>
        </p:nvSpPr>
        <p:spPr>
          <a:xfrm>
            <a:off x="445007" y="1388364"/>
            <a:ext cx="54610" cy="54610"/>
          </a:xfrm>
          <a:custGeom>
            <a:avLst/>
            <a:gdLst/>
            <a:ahLst/>
            <a:cxnLst/>
            <a:rect l="l" t="t" r="r" b="b"/>
            <a:pathLst>
              <a:path w="54609" h="54609">
                <a:moveTo>
                  <a:pt x="54101" y="0"/>
                </a:moveTo>
                <a:lnTo>
                  <a:pt x="0" y="0"/>
                </a:lnTo>
                <a:lnTo>
                  <a:pt x="0" y="54101"/>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62" name="object 62"/>
          <p:cNvSpPr/>
          <p:nvPr/>
        </p:nvSpPr>
        <p:spPr>
          <a:xfrm>
            <a:off x="445007" y="1510284"/>
            <a:ext cx="0" cy="108585"/>
          </a:xfrm>
          <a:custGeom>
            <a:avLst/>
            <a:gdLst/>
            <a:ahLst/>
            <a:cxnLst/>
            <a:rect l="l" t="t" r="r" b="b"/>
            <a:pathLst>
              <a:path h="108584">
                <a:moveTo>
                  <a:pt x="0" y="0"/>
                </a:moveTo>
                <a:lnTo>
                  <a:pt x="0" y="108203"/>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63" name="object 63"/>
          <p:cNvSpPr/>
          <p:nvPr/>
        </p:nvSpPr>
        <p:spPr>
          <a:xfrm>
            <a:off x="445007" y="1686306"/>
            <a:ext cx="0" cy="108585"/>
          </a:xfrm>
          <a:custGeom>
            <a:avLst/>
            <a:gdLst/>
            <a:ahLst/>
            <a:cxnLst/>
            <a:rect l="l" t="t" r="r" b="b"/>
            <a:pathLst>
              <a:path h="108585">
                <a:moveTo>
                  <a:pt x="0" y="0"/>
                </a:moveTo>
                <a:lnTo>
                  <a:pt x="0" y="108203"/>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64" name="object 64"/>
          <p:cNvSpPr/>
          <p:nvPr/>
        </p:nvSpPr>
        <p:spPr>
          <a:xfrm>
            <a:off x="445007" y="1862328"/>
            <a:ext cx="0" cy="108585"/>
          </a:xfrm>
          <a:custGeom>
            <a:avLst/>
            <a:gdLst/>
            <a:ahLst/>
            <a:cxnLst/>
            <a:rect l="l" t="t" r="r" b="b"/>
            <a:pathLst>
              <a:path h="108585">
                <a:moveTo>
                  <a:pt x="0" y="0"/>
                </a:moveTo>
                <a:lnTo>
                  <a:pt x="0" y="108203"/>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65" name="object 65"/>
          <p:cNvSpPr/>
          <p:nvPr/>
        </p:nvSpPr>
        <p:spPr>
          <a:xfrm>
            <a:off x="445007" y="2038350"/>
            <a:ext cx="0" cy="108585"/>
          </a:xfrm>
          <a:custGeom>
            <a:avLst/>
            <a:gdLst/>
            <a:ahLst/>
            <a:cxnLst/>
            <a:rect l="l" t="t" r="r" b="b"/>
            <a:pathLst>
              <a:path h="108585">
                <a:moveTo>
                  <a:pt x="0" y="0"/>
                </a:moveTo>
                <a:lnTo>
                  <a:pt x="0" y="108203"/>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66" name="object 66"/>
          <p:cNvSpPr/>
          <p:nvPr/>
        </p:nvSpPr>
        <p:spPr>
          <a:xfrm>
            <a:off x="445007" y="2214372"/>
            <a:ext cx="0" cy="108585"/>
          </a:xfrm>
          <a:custGeom>
            <a:avLst/>
            <a:gdLst/>
            <a:ahLst/>
            <a:cxnLst/>
            <a:rect l="l" t="t" r="r" b="b"/>
            <a:pathLst>
              <a:path h="108585">
                <a:moveTo>
                  <a:pt x="0" y="0"/>
                </a:moveTo>
                <a:lnTo>
                  <a:pt x="0" y="108203"/>
                </a:lnTo>
              </a:path>
            </a:pathLst>
          </a:custGeom>
          <a:ln w="13550">
            <a:solidFill>
              <a:srgbClr val="0000FF"/>
            </a:solidFill>
          </a:ln>
        </p:spPr>
        <p:txBody>
          <a:bodyPr wrap="square" lIns="0" tIns="0" rIns="0" bIns="0" rtlCol="0">
            <a:spAutoFit/>
          </a:bodyPr>
          <a:lstStyle/>
          <a:p>
            <a:endParaRPr>
              <a:solidFill>
                <a:prstClr val="black"/>
              </a:solidFill>
            </a:endParaRPr>
          </a:p>
        </p:txBody>
      </p:sp>
      <p:sp>
        <p:nvSpPr>
          <p:cNvPr id="67" name="object 67"/>
          <p:cNvSpPr/>
          <p:nvPr/>
        </p:nvSpPr>
        <p:spPr>
          <a:xfrm>
            <a:off x="438232" y="2397252"/>
            <a:ext cx="13970" cy="0"/>
          </a:xfrm>
          <a:custGeom>
            <a:avLst/>
            <a:gdLst/>
            <a:ahLst/>
            <a:cxnLst/>
            <a:rect l="l" t="t" r="r" b="b"/>
            <a:pathLst>
              <a:path w="13970">
                <a:moveTo>
                  <a:pt x="0" y="0"/>
                </a:moveTo>
                <a:lnTo>
                  <a:pt x="13550" y="0"/>
                </a:lnTo>
              </a:path>
            </a:pathLst>
          </a:custGeom>
          <a:ln w="13715">
            <a:solidFill>
              <a:srgbClr val="0000FF"/>
            </a:solidFill>
          </a:ln>
        </p:spPr>
        <p:txBody>
          <a:bodyPr wrap="square" lIns="0" tIns="0" rIns="0" bIns="0" rtlCol="0">
            <a:spAutoFit/>
          </a:bodyPr>
          <a:lstStyle/>
          <a:p>
            <a:endParaRPr>
              <a:solidFill>
                <a:prstClr val="black"/>
              </a:solidFill>
            </a:endParaRPr>
          </a:p>
        </p:txBody>
      </p:sp>
      <p:sp>
        <p:nvSpPr>
          <p:cNvPr id="68" name="object 68"/>
          <p:cNvSpPr txBox="1"/>
          <p:nvPr/>
        </p:nvSpPr>
        <p:spPr>
          <a:xfrm>
            <a:off x="254000" y="797555"/>
            <a:ext cx="1310005" cy="369570"/>
          </a:xfrm>
          <a:prstGeom prst="rect">
            <a:avLst/>
          </a:prstGeom>
        </p:spPr>
        <p:txBody>
          <a:bodyPr vert="horz" wrap="square" lIns="0" tIns="0" rIns="0" bIns="0" rtlCol="0">
            <a:spAutoFit/>
          </a:bodyPr>
          <a:lstStyle/>
          <a:p>
            <a:pPr marL="93980" marR="6350" indent="-81915">
              <a:lnSpc>
                <a:spcPts val="1420"/>
              </a:lnSpc>
            </a:pPr>
            <a:r>
              <a:rPr sz="1200" spc="-5" dirty="0">
                <a:solidFill>
                  <a:srgbClr val="000080"/>
                </a:solidFill>
                <a:latin typeface="Comic Sans MS"/>
                <a:cs typeface="Comic Sans MS"/>
              </a:rPr>
              <a:t>T</a:t>
            </a:r>
            <a:r>
              <a:rPr sz="1200" spc="-15" dirty="0">
                <a:solidFill>
                  <a:srgbClr val="000080"/>
                </a:solidFill>
                <a:latin typeface="Comic Sans MS"/>
                <a:cs typeface="Comic Sans MS"/>
              </a:rPr>
              <a:t>ran</a:t>
            </a:r>
            <a:r>
              <a:rPr sz="1200" dirty="0">
                <a:solidFill>
                  <a:srgbClr val="000080"/>
                </a:solidFill>
                <a:latin typeface="Comic Sans MS"/>
                <a:cs typeface="Comic Sans MS"/>
              </a:rPr>
              <a:t>s</a:t>
            </a:r>
            <a:r>
              <a:rPr sz="1200" spc="-10" dirty="0">
                <a:solidFill>
                  <a:srgbClr val="000080"/>
                </a:solidFill>
                <a:latin typeface="Comic Sans MS"/>
                <a:cs typeface="Comic Sans MS"/>
              </a:rPr>
              <a:t>f</a:t>
            </a:r>
            <a:r>
              <a:rPr sz="1200" spc="-15" dirty="0">
                <a:solidFill>
                  <a:srgbClr val="000080"/>
                </a:solidFill>
                <a:latin typeface="Comic Sans MS"/>
                <a:cs typeface="Comic Sans MS"/>
              </a:rPr>
              <a:t>o</a:t>
            </a:r>
            <a:r>
              <a:rPr sz="1200" spc="-20" dirty="0">
                <a:solidFill>
                  <a:srgbClr val="000080"/>
                </a:solidFill>
                <a:latin typeface="Comic Sans MS"/>
                <a:cs typeface="Comic Sans MS"/>
              </a:rPr>
              <a:t>r</a:t>
            </a:r>
            <a:r>
              <a:rPr sz="1200" spc="-5" dirty="0">
                <a:solidFill>
                  <a:srgbClr val="000080"/>
                </a:solidFill>
                <a:latin typeface="Comic Sans MS"/>
                <a:cs typeface="Comic Sans MS"/>
              </a:rPr>
              <a:t>m</a:t>
            </a:r>
            <a:r>
              <a:rPr sz="1200" spc="-15" dirty="0">
                <a:solidFill>
                  <a:srgbClr val="000080"/>
                </a:solidFill>
                <a:latin typeface="Comic Sans MS"/>
                <a:cs typeface="Comic Sans MS"/>
              </a:rPr>
              <a:t>a</a:t>
            </a:r>
            <a:r>
              <a:rPr sz="1200" spc="-20" dirty="0">
                <a:solidFill>
                  <a:srgbClr val="000080"/>
                </a:solidFill>
                <a:latin typeface="Comic Sans MS"/>
                <a:cs typeface="Comic Sans MS"/>
              </a:rPr>
              <a:t>d</a:t>
            </a:r>
            <a:r>
              <a:rPr sz="1200" spc="-15" dirty="0">
                <a:solidFill>
                  <a:srgbClr val="000080"/>
                </a:solidFill>
                <a:latin typeface="Comic Sans MS"/>
                <a:cs typeface="Comic Sans MS"/>
              </a:rPr>
              <a:t>or</a:t>
            </a:r>
            <a:r>
              <a:rPr sz="1200" spc="55" dirty="0">
                <a:solidFill>
                  <a:srgbClr val="000080"/>
                </a:solidFill>
                <a:latin typeface="Times New Roman"/>
                <a:cs typeface="Times New Roman"/>
              </a:rPr>
              <a:t> </a:t>
            </a:r>
            <a:r>
              <a:rPr sz="1200" spc="-15" dirty="0">
                <a:solidFill>
                  <a:srgbClr val="000080"/>
                </a:solidFill>
                <a:latin typeface="Comic Sans MS"/>
                <a:cs typeface="Comic Sans MS"/>
              </a:rPr>
              <a:t>de</a:t>
            </a:r>
            <a:r>
              <a:rPr sz="1200" spc="-10" dirty="0">
                <a:solidFill>
                  <a:srgbClr val="000080"/>
                </a:solidFill>
                <a:latin typeface="Times New Roman"/>
                <a:cs typeface="Times New Roman"/>
              </a:rPr>
              <a:t> </a:t>
            </a:r>
            <a:r>
              <a:rPr sz="1200" spc="-15" dirty="0">
                <a:solidFill>
                  <a:srgbClr val="000080"/>
                </a:solidFill>
                <a:latin typeface="Comic Sans MS"/>
                <a:cs typeface="Comic Sans MS"/>
              </a:rPr>
              <a:t>A</a:t>
            </a:r>
            <a:r>
              <a:rPr sz="1200" spc="-5" dirty="0">
                <a:solidFill>
                  <a:srgbClr val="000080"/>
                </a:solidFill>
                <a:latin typeface="Comic Sans MS"/>
                <a:cs typeface="Comic Sans MS"/>
              </a:rPr>
              <a:t>te</a:t>
            </a:r>
            <a:r>
              <a:rPr sz="1200" spc="-10" dirty="0">
                <a:solidFill>
                  <a:srgbClr val="000080"/>
                </a:solidFill>
                <a:latin typeface="Comic Sans MS"/>
                <a:cs typeface="Comic Sans MS"/>
              </a:rPr>
              <a:t>rrizami</a:t>
            </a:r>
            <a:r>
              <a:rPr sz="1200" dirty="0">
                <a:solidFill>
                  <a:srgbClr val="000080"/>
                </a:solidFill>
                <a:latin typeface="Comic Sans MS"/>
                <a:cs typeface="Comic Sans MS"/>
              </a:rPr>
              <a:t>e</a:t>
            </a:r>
            <a:r>
              <a:rPr sz="1200" spc="-10" dirty="0">
                <a:solidFill>
                  <a:srgbClr val="000080"/>
                </a:solidFill>
                <a:latin typeface="Comic Sans MS"/>
                <a:cs typeface="Comic Sans MS"/>
              </a:rPr>
              <a:t>n</a:t>
            </a:r>
            <a:r>
              <a:rPr sz="1200" spc="-5" dirty="0">
                <a:solidFill>
                  <a:srgbClr val="000080"/>
                </a:solidFill>
                <a:latin typeface="Comic Sans MS"/>
                <a:cs typeface="Comic Sans MS"/>
              </a:rPr>
              <a:t>t</a:t>
            </a:r>
            <a:r>
              <a:rPr sz="1200" spc="-20" dirty="0">
                <a:solidFill>
                  <a:srgbClr val="000080"/>
                </a:solidFill>
                <a:latin typeface="Comic Sans MS"/>
                <a:cs typeface="Comic Sans MS"/>
              </a:rPr>
              <a:t>o</a:t>
            </a:r>
            <a:r>
              <a:rPr sz="1200" spc="-10" dirty="0">
                <a:solidFill>
                  <a:srgbClr val="000080"/>
                </a:solidFill>
                <a:latin typeface="Comic Sans MS"/>
                <a:cs typeface="Comic Sans MS"/>
              </a:rPr>
              <a:t>.</a:t>
            </a:r>
            <a:endParaRPr sz="1200">
              <a:solidFill>
                <a:prstClr val="black"/>
              </a:solidFill>
              <a:latin typeface="Comic Sans MS"/>
              <a:cs typeface="Comic Sans MS"/>
            </a:endParaRPr>
          </a:p>
        </p:txBody>
      </p:sp>
      <p:sp>
        <p:nvSpPr>
          <p:cNvPr id="69" name="object 69"/>
          <p:cNvSpPr txBox="1"/>
          <p:nvPr/>
        </p:nvSpPr>
        <p:spPr>
          <a:xfrm>
            <a:off x="7015977" y="745886"/>
            <a:ext cx="1094105" cy="196850"/>
          </a:xfrm>
          <a:prstGeom prst="rect">
            <a:avLst/>
          </a:prstGeom>
        </p:spPr>
        <p:txBody>
          <a:bodyPr vert="horz" wrap="square" lIns="0" tIns="0" rIns="0" bIns="0" rtlCol="0">
            <a:spAutoFit/>
          </a:bodyPr>
          <a:lstStyle/>
          <a:p>
            <a:pPr marL="12700"/>
            <a:r>
              <a:rPr sz="1200" spc="-5" dirty="0">
                <a:solidFill>
                  <a:srgbClr val="000080"/>
                </a:solidFill>
                <a:latin typeface="Comic Sans MS"/>
                <a:cs typeface="Comic Sans MS"/>
              </a:rPr>
              <a:t>T</a:t>
            </a:r>
            <a:r>
              <a:rPr sz="1200" spc="-15" dirty="0">
                <a:solidFill>
                  <a:srgbClr val="000080"/>
                </a:solidFill>
                <a:latin typeface="Comic Sans MS"/>
                <a:cs typeface="Comic Sans MS"/>
              </a:rPr>
              <a:t>ra</a:t>
            </a:r>
            <a:r>
              <a:rPr sz="1200" spc="-10" dirty="0">
                <a:solidFill>
                  <a:srgbClr val="000080"/>
                </a:solidFill>
                <a:latin typeface="Comic Sans MS"/>
                <a:cs typeface="Comic Sans MS"/>
              </a:rPr>
              <a:t>n</a:t>
            </a:r>
            <a:r>
              <a:rPr sz="1200" dirty="0">
                <a:solidFill>
                  <a:srgbClr val="000080"/>
                </a:solidFill>
                <a:latin typeface="Comic Sans MS"/>
                <a:cs typeface="Comic Sans MS"/>
              </a:rPr>
              <a:t>s</a:t>
            </a:r>
            <a:r>
              <a:rPr sz="1200" spc="-10" dirty="0">
                <a:solidFill>
                  <a:srgbClr val="000080"/>
                </a:solidFill>
                <a:latin typeface="Comic Sans MS"/>
                <a:cs typeface="Comic Sans MS"/>
              </a:rPr>
              <a:t>f</a:t>
            </a:r>
            <a:r>
              <a:rPr sz="1200" spc="-20" dirty="0">
                <a:solidFill>
                  <a:srgbClr val="000080"/>
                </a:solidFill>
                <a:latin typeface="Comic Sans MS"/>
                <a:cs typeface="Comic Sans MS"/>
              </a:rPr>
              <a:t>o</a:t>
            </a:r>
            <a:r>
              <a:rPr sz="1200" spc="-15" dirty="0">
                <a:solidFill>
                  <a:srgbClr val="000080"/>
                </a:solidFill>
                <a:latin typeface="Comic Sans MS"/>
                <a:cs typeface="Comic Sans MS"/>
              </a:rPr>
              <a:t>r</a:t>
            </a:r>
            <a:r>
              <a:rPr sz="1200" spc="-5" dirty="0">
                <a:solidFill>
                  <a:srgbClr val="000080"/>
                </a:solidFill>
                <a:latin typeface="Comic Sans MS"/>
                <a:cs typeface="Comic Sans MS"/>
              </a:rPr>
              <a:t>m</a:t>
            </a:r>
            <a:r>
              <a:rPr sz="1200" spc="-20" dirty="0">
                <a:solidFill>
                  <a:srgbClr val="000080"/>
                </a:solidFill>
                <a:latin typeface="Comic Sans MS"/>
                <a:cs typeface="Comic Sans MS"/>
              </a:rPr>
              <a:t>a</a:t>
            </a:r>
            <a:r>
              <a:rPr sz="1200" spc="-15" dirty="0">
                <a:solidFill>
                  <a:srgbClr val="000080"/>
                </a:solidFill>
                <a:latin typeface="Comic Sans MS"/>
                <a:cs typeface="Comic Sans MS"/>
              </a:rPr>
              <a:t>dor</a:t>
            </a:r>
            <a:endParaRPr sz="1200">
              <a:solidFill>
                <a:prstClr val="black"/>
              </a:solidFill>
              <a:latin typeface="Comic Sans MS"/>
              <a:cs typeface="Comic Sans MS"/>
            </a:endParaRPr>
          </a:p>
        </p:txBody>
      </p:sp>
      <p:sp>
        <p:nvSpPr>
          <p:cNvPr id="70" name="object 70"/>
          <p:cNvSpPr txBox="1"/>
          <p:nvPr/>
        </p:nvSpPr>
        <p:spPr>
          <a:xfrm>
            <a:off x="7101999" y="926409"/>
            <a:ext cx="922019" cy="196850"/>
          </a:xfrm>
          <a:prstGeom prst="rect">
            <a:avLst/>
          </a:prstGeom>
        </p:spPr>
        <p:txBody>
          <a:bodyPr vert="horz" wrap="square" lIns="0" tIns="0" rIns="0" bIns="0" rtlCol="0">
            <a:spAutoFit/>
          </a:bodyPr>
          <a:lstStyle/>
          <a:p>
            <a:pPr marL="12700"/>
            <a:r>
              <a:rPr sz="1200" spc="-20" dirty="0">
                <a:solidFill>
                  <a:srgbClr val="000080"/>
                </a:solidFill>
                <a:latin typeface="Comic Sans MS"/>
                <a:cs typeface="Comic Sans MS"/>
              </a:rPr>
              <a:t>d</a:t>
            </a:r>
            <a:r>
              <a:rPr sz="1200" spc="-15" dirty="0">
                <a:solidFill>
                  <a:srgbClr val="000080"/>
                </a:solidFill>
                <a:latin typeface="Comic Sans MS"/>
                <a:cs typeface="Comic Sans MS"/>
              </a:rPr>
              <a:t>e</a:t>
            </a:r>
            <a:r>
              <a:rPr sz="1200" spc="65" dirty="0">
                <a:solidFill>
                  <a:srgbClr val="000080"/>
                </a:solidFill>
                <a:latin typeface="Times New Roman"/>
                <a:cs typeface="Times New Roman"/>
              </a:rPr>
              <a:t> </a:t>
            </a:r>
            <a:r>
              <a:rPr sz="1200" spc="-15" dirty="0">
                <a:solidFill>
                  <a:srgbClr val="000080"/>
                </a:solidFill>
                <a:latin typeface="Comic Sans MS"/>
                <a:cs typeface="Comic Sans MS"/>
              </a:rPr>
              <a:t>U</a:t>
            </a:r>
            <a:r>
              <a:rPr sz="1200" spc="-20" dirty="0">
                <a:solidFill>
                  <a:srgbClr val="000080"/>
                </a:solidFill>
                <a:latin typeface="Comic Sans MS"/>
                <a:cs typeface="Comic Sans MS"/>
              </a:rPr>
              <a:t>N</a:t>
            </a:r>
            <a:r>
              <a:rPr sz="1200" dirty="0">
                <a:solidFill>
                  <a:srgbClr val="000080"/>
                </a:solidFill>
                <a:latin typeface="Comic Sans MS"/>
                <a:cs typeface="Comic Sans MS"/>
              </a:rPr>
              <a:t>I</a:t>
            </a:r>
            <a:r>
              <a:rPr sz="1200" spc="-20" dirty="0">
                <a:solidFill>
                  <a:srgbClr val="000080"/>
                </a:solidFill>
                <a:latin typeface="Comic Sans MS"/>
                <a:cs typeface="Comic Sans MS"/>
              </a:rPr>
              <a:t>D</a:t>
            </a:r>
            <a:r>
              <a:rPr sz="1200" spc="-15" dirty="0">
                <a:solidFill>
                  <a:srgbClr val="000080"/>
                </a:solidFill>
                <a:latin typeface="Comic Sans MS"/>
                <a:cs typeface="Comic Sans MS"/>
              </a:rPr>
              <a:t>AD</a:t>
            </a:r>
            <a:r>
              <a:rPr sz="1200" spc="-10" dirty="0">
                <a:solidFill>
                  <a:srgbClr val="000080"/>
                </a:solidFill>
                <a:latin typeface="Comic Sans MS"/>
                <a:cs typeface="Comic Sans MS"/>
              </a:rPr>
              <a:t>.</a:t>
            </a:r>
            <a:endParaRPr sz="1200">
              <a:solidFill>
                <a:prstClr val="black"/>
              </a:solidFill>
              <a:latin typeface="Comic Sans MS"/>
              <a:cs typeface="Comic Sans MS"/>
            </a:endParaRPr>
          </a:p>
        </p:txBody>
      </p:sp>
      <p:sp>
        <p:nvSpPr>
          <p:cNvPr id="71" name="object 71"/>
          <p:cNvSpPr/>
          <p:nvPr/>
        </p:nvSpPr>
        <p:spPr>
          <a:xfrm>
            <a:off x="582929" y="2541952"/>
            <a:ext cx="62865" cy="62230"/>
          </a:xfrm>
          <a:custGeom>
            <a:avLst/>
            <a:gdLst/>
            <a:ahLst/>
            <a:cxnLst/>
            <a:rect l="l" t="t" r="r" b="b"/>
            <a:pathLst>
              <a:path w="62865" h="62230">
                <a:moveTo>
                  <a:pt x="36522" y="0"/>
                </a:moveTo>
                <a:lnTo>
                  <a:pt x="26995" y="566"/>
                </a:lnTo>
                <a:lnTo>
                  <a:pt x="16001" y="3889"/>
                </a:lnTo>
                <a:lnTo>
                  <a:pt x="2285" y="15319"/>
                </a:lnTo>
                <a:lnTo>
                  <a:pt x="0" y="31321"/>
                </a:lnTo>
                <a:lnTo>
                  <a:pt x="2285" y="47323"/>
                </a:lnTo>
                <a:lnTo>
                  <a:pt x="24182" y="60658"/>
                </a:lnTo>
                <a:lnTo>
                  <a:pt x="34270" y="61950"/>
                </a:lnTo>
                <a:lnTo>
                  <a:pt x="42811" y="60777"/>
                </a:lnTo>
                <a:lnTo>
                  <a:pt x="62554" y="31980"/>
                </a:lnTo>
                <a:lnTo>
                  <a:pt x="61952" y="24446"/>
                </a:lnTo>
                <a:lnTo>
                  <a:pt x="36522"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2" name="object 72"/>
          <p:cNvSpPr/>
          <p:nvPr/>
        </p:nvSpPr>
        <p:spPr>
          <a:xfrm>
            <a:off x="582929" y="2541952"/>
            <a:ext cx="62865" cy="62230"/>
          </a:xfrm>
          <a:custGeom>
            <a:avLst/>
            <a:gdLst/>
            <a:ahLst/>
            <a:cxnLst/>
            <a:rect l="l" t="t" r="r" b="b"/>
            <a:pathLst>
              <a:path w="62865" h="62230">
                <a:moveTo>
                  <a:pt x="0" y="31321"/>
                </a:moveTo>
                <a:lnTo>
                  <a:pt x="2285" y="15319"/>
                </a:lnTo>
                <a:lnTo>
                  <a:pt x="16001" y="3889"/>
                </a:lnTo>
                <a:lnTo>
                  <a:pt x="26995" y="566"/>
                </a:lnTo>
                <a:lnTo>
                  <a:pt x="36522" y="0"/>
                </a:lnTo>
                <a:lnTo>
                  <a:pt x="44577" y="1787"/>
                </a:lnTo>
                <a:lnTo>
                  <a:pt x="62554" y="31980"/>
                </a:lnTo>
                <a:lnTo>
                  <a:pt x="61647" y="39458"/>
                </a:lnTo>
                <a:lnTo>
                  <a:pt x="34270" y="61950"/>
                </a:lnTo>
                <a:lnTo>
                  <a:pt x="24182" y="60658"/>
                </a:lnTo>
                <a:lnTo>
                  <a:pt x="2285" y="47323"/>
                </a:lnTo>
                <a:lnTo>
                  <a:pt x="0" y="31321"/>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73" name="object 73"/>
          <p:cNvSpPr/>
          <p:nvPr/>
        </p:nvSpPr>
        <p:spPr>
          <a:xfrm>
            <a:off x="582929" y="2203632"/>
            <a:ext cx="62865" cy="62230"/>
          </a:xfrm>
          <a:custGeom>
            <a:avLst/>
            <a:gdLst/>
            <a:ahLst/>
            <a:cxnLst/>
            <a:rect l="l" t="t" r="r" b="b"/>
            <a:pathLst>
              <a:path w="62865" h="62230">
                <a:moveTo>
                  <a:pt x="36691" y="0"/>
                </a:moveTo>
                <a:lnTo>
                  <a:pt x="27102" y="551"/>
                </a:lnTo>
                <a:lnTo>
                  <a:pt x="16001" y="3881"/>
                </a:lnTo>
                <a:lnTo>
                  <a:pt x="2285" y="15311"/>
                </a:lnTo>
                <a:lnTo>
                  <a:pt x="0" y="31313"/>
                </a:lnTo>
                <a:lnTo>
                  <a:pt x="2285" y="46553"/>
                </a:lnTo>
                <a:lnTo>
                  <a:pt x="23446" y="60491"/>
                </a:lnTo>
                <a:lnTo>
                  <a:pt x="33576" y="61954"/>
                </a:lnTo>
                <a:lnTo>
                  <a:pt x="42185" y="60906"/>
                </a:lnTo>
                <a:lnTo>
                  <a:pt x="62437" y="32238"/>
                </a:lnTo>
                <a:lnTo>
                  <a:pt x="61934" y="24667"/>
                </a:lnTo>
                <a:lnTo>
                  <a:pt x="3669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4" name="object 74"/>
          <p:cNvSpPr/>
          <p:nvPr/>
        </p:nvSpPr>
        <p:spPr>
          <a:xfrm>
            <a:off x="582929" y="2203632"/>
            <a:ext cx="62865" cy="62230"/>
          </a:xfrm>
          <a:custGeom>
            <a:avLst/>
            <a:gdLst/>
            <a:ahLst/>
            <a:cxnLst/>
            <a:rect l="l" t="t" r="r" b="b"/>
            <a:pathLst>
              <a:path w="62865" h="62230">
                <a:moveTo>
                  <a:pt x="0" y="31313"/>
                </a:moveTo>
                <a:lnTo>
                  <a:pt x="2285" y="15311"/>
                </a:lnTo>
                <a:lnTo>
                  <a:pt x="16001" y="3881"/>
                </a:lnTo>
                <a:lnTo>
                  <a:pt x="27102" y="551"/>
                </a:lnTo>
                <a:lnTo>
                  <a:pt x="36691" y="0"/>
                </a:lnTo>
                <a:lnTo>
                  <a:pt x="44768" y="1818"/>
                </a:lnTo>
                <a:lnTo>
                  <a:pt x="62437" y="32238"/>
                </a:lnTo>
                <a:lnTo>
                  <a:pt x="61423" y="39739"/>
                </a:lnTo>
                <a:lnTo>
                  <a:pt x="33576" y="61954"/>
                </a:lnTo>
                <a:lnTo>
                  <a:pt x="23446" y="60491"/>
                </a:lnTo>
                <a:lnTo>
                  <a:pt x="2285" y="46553"/>
                </a:lnTo>
                <a:lnTo>
                  <a:pt x="0" y="31313"/>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75" name="object 75"/>
          <p:cNvSpPr/>
          <p:nvPr/>
        </p:nvSpPr>
        <p:spPr>
          <a:xfrm>
            <a:off x="4651247" y="1527135"/>
            <a:ext cx="62865" cy="62230"/>
          </a:xfrm>
          <a:custGeom>
            <a:avLst/>
            <a:gdLst/>
            <a:ahLst/>
            <a:cxnLst/>
            <a:rect l="l" t="t" r="r" b="b"/>
            <a:pathLst>
              <a:path w="62864" h="62230">
                <a:moveTo>
                  <a:pt x="36974" y="0"/>
                </a:moveTo>
                <a:lnTo>
                  <a:pt x="27272" y="472"/>
                </a:lnTo>
                <a:lnTo>
                  <a:pt x="16001" y="3722"/>
                </a:lnTo>
                <a:lnTo>
                  <a:pt x="2285" y="14390"/>
                </a:lnTo>
                <a:lnTo>
                  <a:pt x="0" y="30392"/>
                </a:lnTo>
                <a:lnTo>
                  <a:pt x="2285" y="46394"/>
                </a:lnTo>
                <a:lnTo>
                  <a:pt x="22127" y="59914"/>
                </a:lnTo>
                <a:lnTo>
                  <a:pt x="32461" y="61612"/>
                </a:lnTo>
                <a:lnTo>
                  <a:pt x="41277" y="60755"/>
                </a:lnTo>
                <a:lnTo>
                  <a:pt x="62459" y="32502"/>
                </a:lnTo>
                <a:lnTo>
                  <a:pt x="62087" y="24929"/>
                </a:lnTo>
                <a:lnTo>
                  <a:pt x="36974"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6" name="object 76"/>
          <p:cNvSpPr/>
          <p:nvPr/>
        </p:nvSpPr>
        <p:spPr>
          <a:xfrm>
            <a:off x="4651247" y="1527135"/>
            <a:ext cx="62865" cy="62230"/>
          </a:xfrm>
          <a:custGeom>
            <a:avLst/>
            <a:gdLst/>
            <a:ahLst/>
            <a:cxnLst/>
            <a:rect l="l" t="t" r="r" b="b"/>
            <a:pathLst>
              <a:path w="62864" h="62230">
                <a:moveTo>
                  <a:pt x="0" y="30392"/>
                </a:moveTo>
                <a:lnTo>
                  <a:pt x="2285" y="14390"/>
                </a:lnTo>
                <a:lnTo>
                  <a:pt x="16001" y="3722"/>
                </a:lnTo>
                <a:lnTo>
                  <a:pt x="27272" y="472"/>
                </a:lnTo>
                <a:lnTo>
                  <a:pt x="36974" y="0"/>
                </a:lnTo>
                <a:lnTo>
                  <a:pt x="45110" y="1893"/>
                </a:lnTo>
                <a:lnTo>
                  <a:pt x="62459" y="32502"/>
                </a:lnTo>
                <a:lnTo>
                  <a:pt x="61289" y="39982"/>
                </a:lnTo>
                <a:lnTo>
                  <a:pt x="32461" y="61612"/>
                </a:lnTo>
                <a:lnTo>
                  <a:pt x="22127" y="59914"/>
                </a:lnTo>
                <a:lnTo>
                  <a:pt x="2285" y="46394"/>
                </a:lnTo>
                <a:lnTo>
                  <a:pt x="0" y="30392"/>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77" name="object 77"/>
          <p:cNvSpPr/>
          <p:nvPr/>
        </p:nvSpPr>
        <p:spPr>
          <a:xfrm>
            <a:off x="9057893" y="1526998"/>
            <a:ext cx="62865" cy="62230"/>
          </a:xfrm>
          <a:custGeom>
            <a:avLst/>
            <a:gdLst/>
            <a:ahLst/>
            <a:cxnLst/>
            <a:rect l="l" t="t" r="r" b="b"/>
            <a:pathLst>
              <a:path w="62865" h="62230">
                <a:moveTo>
                  <a:pt x="36846" y="0"/>
                </a:moveTo>
                <a:lnTo>
                  <a:pt x="27199" y="552"/>
                </a:lnTo>
                <a:lnTo>
                  <a:pt x="16001" y="3859"/>
                </a:lnTo>
                <a:lnTo>
                  <a:pt x="2285" y="14527"/>
                </a:lnTo>
                <a:lnTo>
                  <a:pt x="0" y="30529"/>
                </a:lnTo>
                <a:lnTo>
                  <a:pt x="2285" y="46531"/>
                </a:lnTo>
                <a:lnTo>
                  <a:pt x="24020" y="60637"/>
                </a:lnTo>
                <a:lnTo>
                  <a:pt x="33964" y="61946"/>
                </a:lnTo>
                <a:lnTo>
                  <a:pt x="42437" y="60787"/>
                </a:lnTo>
                <a:lnTo>
                  <a:pt x="62532" y="32020"/>
                </a:lnTo>
                <a:lnTo>
                  <a:pt x="62054" y="24485"/>
                </a:lnTo>
                <a:lnTo>
                  <a:pt x="36846"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8" name="object 78"/>
          <p:cNvSpPr/>
          <p:nvPr/>
        </p:nvSpPr>
        <p:spPr>
          <a:xfrm>
            <a:off x="9057893" y="1526998"/>
            <a:ext cx="62865" cy="62230"/>
          </a:xfrm>
          <a:custGeom>
            <a:avLst/>
            <a:gdLst/>
            <a:ahLst/>
            <a:cxnLst/>
            <a:rect l="l" t="t" r="r" b="b"/>
            <a:pathLst>
              <a:path w="62865" h="62230">
                <a:moveTo>
                  <a:pt x="0" y="30529"/>
                </a:moveTo>
                <a:lnTo>
                  <a:pt x="2285" y="14527"/>
                </a:lnTo>
                <a:lnTo>
                  <a:pt x="16001" y="3859"/>
                </a:lnTo>
                <a:lnTo>
                  <a:pt x="27199" y="552"/>
                </a:lnTo>
                <a:lnTo>
                  <a:pt x="36846" y="0"/>
                </a:lnTo>
                <a:lnTo>
                  <a:pt x="44951" y="1799"/>
                </a:lnTo>
                <a:lnTo>
                  <a:pt x="62532" y="32020"/>
                </a:lnTo>
                <a:lnTo>
                  <a:pt x="61503" y="39497"/>
                </a:lnTo>
                <a:lnTo>
                  <a:pt x="33964" y="61946"/>
                </a:lnTo>
                <a:lnTo>
                  <a:pt x="24020" y="60637"/>
                </a:lnTo>
                <a:lnTo>
                  <a:pt x="2285" y="46531"/>
                </a:lnTo>
                <a:lnTo>
                  <a:pt x="0" y="30529"/>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79" name="object 79"/>
          <p:cNvSpPr/>
          <p:nvPr/>
        </p:nvSpPr>
        <p:spPr>
          <a:xfrm>
            <a:off x="7225283" y="1981962"/>
            <a:ext cx="339090" cy="338455"/>
          </a:xfrm>
          <a:custGeom>
            <a:avLst/>
            <a:gdLst/>
            <a:ahLst/>
            <a:cxnLst/>
            <a:rect l="l" t="t" r="r" b="b"/>
            <a:pathLst>
              <a:path w="339090" h="338455">
                <a:moveTo>
                  <a:pt x="339089" y="338327"/>
                </a:moveTo>
                <a:lnTo>
                  <a:pt x="169163" y="0"/>
                </a:lnTo>
                <a:lnTo>
                  <a:pt x="0" y="338327"/>
                </a:lnTo>
                <a:lnTo>
                  <a:pt x="339089" y="33832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80" name="object 80"/>
          <p:cNvSpPr/>
          <p:nvPr/>
        </p:nvSpPr>
        <p:spPr>
          <a:xfrm>
            <a:off x="7564373" y="1981962"/>
            <a:ext cx="339090" cy="169545"/>
          </a:xfrm>
          <a:custGeom>
            <a:avLst/>
            <a:gdLst/>
            <a:ahLst/>
            <a:cxnLst/>
            <a:rect l="l" t="t" r="r" b="b"/>
            <a:pathLst>
              <a:path w="339090" h="169544">
                <a:moveTo>
                  <a:pt x="0" y="0"/>
                </a:moveTo>
                <a:lnTo>
                  <a:pt x="169163" y="169163"/>
                </a:lnTo>
                <a:lnTo>
                  <a:pt x="339089"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81" name="object 81"/>
          <p:cNvSpPr/>
          <p:nvPr/>
        </p:nvSpPr>
        <p:spPr>
          <a:xfrm>
            <a:off x="7733538" y="2151126"/>
            <a:ext cx="0" cy="209550"/>
          </a:xfrm>
          <a:custGeom>
            <a:avLst/>
            <a:gdLst/>
            <a:ahLst/>
            <a:cxnLst/>
            <a:rect l="l" t="t" r="r" b="b"/>
            <a:pathLst>
              <a:path h="209550">
                <a:moveTo>
                  <a:pt x="0" y="0"/>
                </a:moveTo>
                <a:lnTo>
                  <a:pt x="0" y="20954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82" name="object 82"/>
          <p:cNvSpPr/>
          <p:nvPr/>
        </p:nvSpPr>
        <p:spPr>
          <a:xfrm>
            <a:off x="7959852" y="2446782"/>
            <a:ext cx="56515" cy="0"/>
          </a:xfrm>
          <a:custGeom>
            <a:avLst/>
            <a:gdLst/>
            <a:ahLst/>
            <a:cxnLst/>
            <a:rect l="l" t="t" r="r" b="b"/>
            <a:pathLst>
              <a:path w="56515">
                <a:moveTo>
                  <a:pt x="0" y="0"/>
                </a:moveTo>
                <a:lnTo>
                  <a:pt x="56387"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83" name="object 83"/>
          <p:cNvSpPr/>
          <p:nvPr/>
        </p:nvSpPr>
        <p:spPr>
          <a:xfrm>
            <a:off x="7930133" y="2417064"/>
            <a:ext cx="113664" cy="0"/>
          </a:xfrm>
          <a:custGeom>
            <a:avLst/>
            <a:gdLst/>
            <a:ahLst/>
            <a:cxnLst/>
            <a:rect l="l" t="t" r="r" b="b"/>
            <a:pathLst>
              <a:path w="113665">
                <a:moveTo>
                  <a:pt x="0" y="0"/>
                </a:moveTo>
                <a:lnTo>
                  <a:pt x="113537"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84" name="object 84"/>
          <p:cNvSpPr/>
          <p:nvPr/>
        </p:nvSpPr>
        <p:spPr>
          <a:xfrm>
            <a:off x="7903464" y="2390394"/>
            <a:ext cx="169545" cy="0"/>
          </a:xfrm>
          <a:custGeom>
            <a:avLst/>
            <a:gdLst/>
            <a:ahLst/>
            <a:cxnLst/>
            <a:rect l="l" t="t" r="r" b="b"/>
            <a:pathLst>
              <a:path w="169545">
                <a:moveTo>
                  <a:pt x="0" y="0"/>
                </a:moveTo>
                <a:lnTo>
                  <a:pt x="169163"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85" name="object 85"/>
          <p:cNvSpPr/>
          <p:nvPr/>
        </p:nvSpPr>
        <p:spPr>
          <a:xfrm>
            <a:off x="7986521" y="2277618"/>
            <a:ext cx="0" cy="113030"/>
          </a:xfrm>
          <a:custGeom>
            <a:avLst/>
            <a:gdLst/>
            <a:ahLst/>
            <a:cxnLst/>
            <a:rect l="l" t="t" r="r" b="b"/>
            <a:pathLst>
              <a:path h="113030">
                <a:moveTo>
                  <a:pt x="0" y="0"/>
                </a:moveTo>
                <a:lnTo>
                  <a:pt x="0" y="11277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86" name="object 86"/>
          <p:cNvSpPr/>
          <p:nvPr/>
        </p:nvSpPr>
        <p:spPr>
          <a:xfrm>
            <a:off x="7733538" y="2151126"/>
            <a:ext cx="253365" cy="127000"/>
          </a:xfrm>
          <a:custGeom>
            <a:avLst/>
            <a:gdLst/>
            <a:ahLst/>
            <a:cxnLst/>
            <a:rect l="l" t="t" r="r" b="b"/>
            <a:pathLst>
              <a:path w="253365" h="127000">
                <a:moveTo>
                  <a:pt x="0" y="0"/>
                </a:moveTo>
                <a:lnTo>
                  <a:pt x="252983" y="126491"/>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87" name="object 87"/>
          <p:cNvSpPr txBox="1"/>
          <p:nvPr/>
        </p:nvSpPr>
        <p:spPr>
          <a:xfrm>
            <a:off x="1861059" y="1280917"/>
            <a:ext cx="220979" cy="196850"/>
          </a:xfrm>
          <a:prstGeom prst="rect">
            <a:avLst/>
          </a:prstGeom>
        </p:spPr>
        <p:txBody>
          <a:bodyPr vert="horz" wrap="square" lIns="0" tIns="0" rIns="0" bIns="0" rtlCol="0">
            <a:spAutoFit/>
          </a:bodyPr>
          <a:lstStyle/>
          <a:p>
            <a:pPr marL="12700"/>
            <a:r>
              <a:rPr sz="1200" spc="-10" dirty="0">
                <a:solidFill>
                  <a:srgbClr val="000080"/>
                </a:solidFill>
                <a:latin typeface="Comic Sans MS"/>
                <a:cs typeface="Comic Sans MS"/>
              </a:rPr>
              <a:t>TC</a:t>
            </a:r>
            <a:endParaRPr sz="1200">
              <a:solidFill>
                <a:prstClr val="black"/>
              </a:solidFill>
              <a:latin typeface="Comic Sans MS"/>
              <a:cs typeface="Comic Sans MS"/>
            </a:endParaRPr>
          </a:p>
        </p:txBody>
      </p:sp>
      <p:sp>
        <p:nvSpPr>
          <p:cNvPr id="88" name="object 88"/>
          <p:cNvSpPr txBox="1"/>
          <p:nvPr/>
        </p:nvSpPr>
        <p:spPr>
          <a:xfrm>
            <a:off x="2965984" y="1280917"/>
            <a:ext cx="379095" cy="196850"/>
          </a:xfrm>
          <a:prstGeom prst="rect">
            <a:avLst/>
          </a:prstGeom>
        </p:spPr>
        <p:txBody>
          <a:bodyPr vert="horz" wrap="square" lIns="0" tIns="0" rIns="0" bIns="0" rtlCol="0">
            <a:spAutoFit/>
          </a:bodyPr>
          <a:lstStyle/>
          <a:p>
            <a:pPr marL="12700"/>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dirty="0">
                <a:solidFill>
                  <a:srgbClr val="000080"/>
                </a:solidFill>
                <a:latin typeface="Comic Sans MS"/>
                <a:cs typeface="Comic Sans MS"/>
              </a:rPr>
              <a:t>´</a:t>
            </a:r>
            <a:r>
              <a:rPr sz="1200" spc="-15"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89" name="object 89"/>
          <p:cNvSpPr txBox="1"/>
          <p:nvPr/>
        </p:nvSpPr>
        <p:spPr>
          <a:xfrm>
            <a:off x="4498523" y="1280917"/>
            <a:ext cx="367665" cy="196850"/>
          </a:xfrm>
          <a:prstGeom prst="rect">
            <a:avLst/>
          </a:prstGeom>
        </p:spPr>
        <p:txBody>
          <a:bodyPr vert="horz" wrap="square" lIns="0" tIns="0" rIns="0" bIns="0" rtlCol="0">
            <a:spAutoFit/>
          </a:bodyPr>
          <a:lstStyle/>
          <a:p>
            <a:pPr marL="12700"/>
            <a:r>
              <a:rPr sz="1200" spc="-5" dirty="0">
                <a:solidFill>
                  <a:srgbClr val="000080"/>
                </a:solidFill>
                <a:latin typeface="Comic Sans MS"/>
                <a:cs typeface="Comic Sans MS"/>
              </a:rPr>
              <a:t>TP</a:t>
            </a:r>
            <a:r>
              <a:rPr sz="1200" dirty="0">
                <a:solidFill>
                  <a:srgbClr val="000080"/>
                </a:solidFill>
                <a:latin typeface="Comic Sans MS"/>
                <a:cs typeface="Comic Sans MS"/>
              </a:rPr>
              <a:t>´</a:t>
            </a:r>
            <a:r>
              <a:rPr sz="1200" spc="-15"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90" name="object 90"/>
          <p:cNvSpPr/>
          <p:nvPr/>
        </p:nvSpPr>
        <p:spPr>
          <a:xfrm>
            <a:off x="5148071" y="1388364"/>
            <a:ext cx="422909" cy="338455"/>
          </a:xfrm>
          <a:custGeom>
            <a:avLst/>
            <a:gdLst/>
            <a:ahLst/>
            <a:cxnLst/>
            <a:rect l="l" t="t" r="r" b="b"/>
            <a:pathLst>
              <a:path w="422910" h="338455">
                <a:moveTo>
                  <a:pt x="0" y="338327"/>
                </a:moveTo>
                <a:lnTo>
                  <a:pt x="422909" y="338327"/>
                </a:lnTo>
                <a:lnTo>
                  <a:pt x="422909" y="0"/>
                </a:lnTo>
                <a:lnTo>
                  <a:pt x="0" y="0"/>
                </a:lnTo>
                <a:lnTo>
                  <a:pt x="0" y="338327"/>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91" name="object 91"/>
          <p:cNvSpPr txBox="1"/>
          <p:nvPr/>
        </p:nvSpPr>
        <p:spPr>
          <a:xfrm>
            <a:off x="5171952" y="1450081"/>
            <a:ext cx="373380" cy="196850"/>
          </a:xfrm>
          <a:prstGeom prst="rect">
            <a:avLst/>
          </a:prstGeom>
        </p:spPr>
        <p:txBody>
          <a:bodyPr vert="horz" wrap="square" lIns="0" tIns="0" rIns="0" bIns="0" rtlCol="0">
            <a:spAutoFit/>
          </a:bodyPr>
          <a:lstStyle/>
          <a:p>
            <a:pPr marL="12700"/>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G</a:t>
            </a:r>
            <a:endParaRPr sz="1200">
              <a:solidFill>
                <a:prstClr val="black"/>
              </a:solidFill>
              <a:latin typeface="Comic Sans MS"/>
              <a:cs typeface="Comic Sans MS"/>
            </a:endParaRPr>
          </a:p>
        </p:txBody>
      </p:sp>
      <p:sp>
        <p:nvSpPr>
          <p:cNvPr id="92" name="object 92"/>
          <p:cNvSpPr/>
          <p:nvPr/>
        </p:nvSpPr>
        <p:spPr>
          <a:xfrm>
            <a:off x="5570982" y="1557528"/>
            <a:ext cx="1823720" cy="0"/>
          </a:xfrm>
          <a:custGeom>
            <a:avLst/>
            <a:gdLst/>
            <a:ahLst/>
            <a:cxnLst/>
            <a:rect l="l" t="t" r="r" b="b"/>
            <a:pathLst>
              <a:path w="1823720">
                <a:moveTo>
                  <a:pt x="0" y="0"/>
                </a:moveTo>
                <a:lnTo>
                  <a:pt x="1823465"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93" name="object 93"/>
          <p:cNvSpPr/>
          <p:nvPr/>
        </p:nvSpPr>
        <p:spPr>
          <a:xfrm>
            <a:off x="5868923" y="1769364"/>
            <a:ext cx="339090" cy="83820"/>
          </a:xfrm>
          <a:custGeom>
            <a:avLst/>
            <a:gdLst/>
            <a:ahLst/>
            <a:cxnLst/>
            <a:rect l="l" t="t" r="r" b="b"/>
            <a:pathLst>
              <a:path w="339089" h="83819">
                <a:moveTo>
                  <a:pt x="0" y="0"/>
                </a:moveTo>
                <a:lnTo>
                  <a:pt x="16001" y="50291"/>
                </a:lnTo>
                <a:lnTo>
                  <a:pt x="59435" y="79247"/>
                </a:lnTo>
                <a:lnTo>
                  <a:pt x="83819" y="83819"/>
                </a:lnTo>
                <a:lnTo>
                  <a:pt x="111251" y="79247"/>
                </a:lnTo>
                <a:lnTo>
                  <a:pt x="133349" y="67817"/>
                </a:lnTo>
                <a:lnTo>
                  <a:pt x="153923" y="50291"/>
                </a:lnTo>
                <a:lnTo>
                  <a:pt x="165353" y="25145"/>
                </a:lnTo>
                <a:lnTo>
                  <a:pt x="169925" y="0"/>
                </a:lnTo>
                <a:lnTo>
                  <a:pt x="174497" y="25145"/>
                </a:lnTo>
                <a:lnTo>
                  <a:pt x="185927" y="50291"/>
                </a:lnTo>
                <a:lnTo>
                  <a:pt x="203453" y="67817"/>
                </a:lnTo>
                <a:lnTo>
                  <a:pt x="228599" y="79247"/>
                </a:lnTo>
                <a:lnTo>
                  <a:pt x="253745" y="83819"/>
                </a:lnTo>
                <a:lnTo>
                  <a:pt x="280415" y="79247"/>
                </a:lnTo>
                <a:lnTo>
                  <a:pt x="303275" y="67817"/>
                </a:lnTo>
                <a:lnTo>
                  <a:pt x="323849" y="50291"/>
                </a:lnTo>
                <a:lnTo>
                  <a:pt x="334517" y="25145"/>
                </a:lnTo>
                <a:lnTo>
                  <a:pt x="339089"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94" name="object 94"/>
          <p:cNvSpPr/>
          <p:nvPr/>
        </p:nvSpPr>
        <p:spPr>
          <a:xfrm>
            <a:off x="5868923" y="1939290"/>
            <a:ext cx="339090" cy="83185"/>
          </a:xfrm>
          <a:custGeom>
            <a:avLst/>
            <a:gdLst/>
            <a:ahLst/>
            <a:cxnLst/>
            <a:rect l="l" t="t" r="r" b="b"/>
            <a:pathLst>
              <a:path w="339089" h="83185">
                <a:moveTo>
                  <a:pt x="0" y="83057"/>
                </a:moveTo>
                <a:lnTo>
                  <a:pt x="16001" y="33527"/>
                </a:lnTo>
                <a:lnTo>
                  <a:pt x="59435" y="4571"/>
                </a:lnTo>
                <a:lnTo>
                  <a:pt x="83819" y="0"/>
                </a:lnTo>
                <a:lnTo>
                  <a:pt x="111251" y="4571"/>
                </a:lnTo>
                <a:lnTo>
                  <a:pt x="133349" y="15239"/>
                </a:lnTo>
                <a:lnTo>
                  <a:pt x="153923" y="33527"/>
                </a:lnTo>
                <a:lnTo>
                  <a:pt x="165353" y="58673"/>
                </a:lnTo>
                <a:lnTo>
                  <a:pt x="169925" y="83057"/>
                </a:lnTo>
                <a:lnTo>
                  <a:pt x="174497" y="58673"/>
                </a:lnTo>
                <a:lnTo>
                  <a:pt x="185927" y="33527"/>
                </a:lnTo>
                <a:lnTo>
                  <a:pt x="203453" y="15239"/>
                </a:lnTo>
                <a:lnTo>
                  <a:pt x="228599" y="4571"/>
                </a:lnTo>
                <a:lnTo>
                  <a:pt x="253745" y="0"/>
                </a:lnTo>
                <a:lnTo>
                  <a:pt x="280415" y="4571"/>
                </a:lnTo>
                <a:lnTo>
                  <a:pt x="303275" y="15239"/>
                </a:lnTo>
                <a:lnTo>
                  <a:pt x="323849" y="33527"/>
                </a:lnTo>
                <a:lnTo>
                  <a:pt x="334517" y="58673"/>
                </a:lnTo>
                <a:lnTo>
                  <a:pt x="339089" y="8305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95" name="object 95"/>
          <p:cNvSpPr/>
          <p:nvPr/>
        </p:nvSpPr>
        <p:spPr>
          <a:xfrm>
            <a:off x="6038850" y="1557528"/>
            <a:ext cx="0" cy="212090"/>
          </a:xfrm>
          <a:custGeom>
            <a:avLst/>
            <a:gdLst/>
            <a:ahLst/>
            <a:cxnLst/>
            <a:rect l="l" t="t" r="r" b="b"/>
            <a:pathLst>
              <a:path h="212089">
                <a:moveTo>
                  <a:pt x="0" y="0"/>
                </a:moveTo>
                <a:lnTo>
                  <a:pt x="0" y="21183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96" name="object 96"/>
          <p:cNvSpPr/>
          <p:nvPr/>
        </p:nvSpPr>
        <p:spPr>
          <a:xfrm>
            <a:off x="6038850" y="2022348"/>
            <a:ext cx="0" cy="212725"/>
          </a:xfrm>
          <a:custGeom>
            <a:avLst/>
            <a:gdLst/>
            <a:ahLst/>
            <a:cxnLst/>
            <a:rect l="l" t="t" r="r" b="b"/>
            <a:pathLst>
              <a:path h="212725">
                <a:moveTo>
                  <a:pt x="0" y="212597"/>
                </a:moveTo>
                <a:lnTo>
                  <a:pt x="0"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97" name="object 97"/>
          <p:cNvSpPr/>
          <p:nvPr/>
        </p:nvSpPr>
        <p:spPr>
          <a:xfrm>
            <a:off x="6006845" y="1526997"/>
            <a:ext cx="62865" cy="62230"/>
          </a:xfrm>
          <a:custGeom>
            <a:avLst/>
            <a:gdLst/>
            <a:ahLst/>
            <a:cxnLst/>
            <a:rect l="l" t="t" r="r" b="b"/>
            <a:pathLst>
              <a:path w="62864" h="62230">
                <a:moveTo>
                  <a:pt x="36852" y="0"/>
                </a:moveTo>
                <a:lnTo>
                  <a:pt x="27202" y="552"/>
                </a:lnTo>
                <a:lnTo>
                  <a:pt x="16001" y="3860"/>
                </a:lnTo>
                <a:lnTo>
                  <a:pt x="2285" y="14528"/>
                </a:lnTo>
                <a:lnTo>
                  <a:pt x="0" y="30530"/>
                </a:lnTo>
                <a:lnTo>
                  <a:pt x="2285" y="46532"/>
                </a:lnTo>
                <a:lnTo>
                  <a:pt x="23986" y="60625"/>
                </a:lnTo>
                <a:lnTo>
                  <a:pt x="33941" y="61939"/>
                </a:lnTo>
                <a:lnTo>
                  <a:pt x="42424" y="60784"/>
                </a:lnTo>
                <a:lnTo>
                  <a:pt x="62543" y="32024"/>
                </a:lnTo>
                <a:lnTo>
                  <a:pt x="62066" y="24489"/>
                </a:lnTo>
                <a:lnTo>
                  <a:pt x="36852"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98" name="object 98"/>
          <p:cNvSpPr/>
          <p:nvPr/>
        </p:nvSpPr>
        <p:spPr>
          <a:xfrm>
            <a:off x="6006845" y="1526997"/>
            <a:ext cx="62865" cy="62230"/>
          </a:xfrm>
          <a:custGeom>
            <a:avLst/>
            <a:gdLst/>
            <a:ahLst/>
            <a:cxnLst/>
            <a:rect l="l" t="t" r="r" b="b"/>
            <a:pathLst>
              <a:path w="62864" h="62230">
                <a:moveTo>
                  <a:pt x="0" y="30530"/>
                </a:moveTo>
                <a:lnTo>
                  <a:pt x="2285" y="14528"/>
                </a:lnTo>
                <a:lnTo>
                  <a:pt x="16001" y="3860"/>
                </a:lnTo>
                <a:lnTo>
                  <a:pt x="27202" y="552"/>
                </a:lnTo>
                <a:lnTo>
                  <a:pt x="36852" y="0"/>
                </a:lnTo>
                <a:lnTo>
                  <a:pt x="44959" y="1799"/>
                </a:lnTo>
                <a:lnTo>
                  <a:pt x="62543" y="32024"/>
                </a:lnTo>
                <a:lnTo>
                  <a:pt x="61512" y="39501"/>
                </a:lnTo>
                <a:lnTo>
                  <a:pt x="33941" y="61939"/>
                </a:lnTo>
                <a:lnTo>
                  <a:pt x="23986" y="60625"/>
                </a:lnTo>
                <a:lnTo>
                  <a:pt x="2285" y="46532"/>
                </a:lnTo>
                <a:lnTo>
                  <a:pt x="0" y="30530"/>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99" name="object 99"/>
          <p:cNvSpPr txBox="1"/>
          <p:nvPr/>
        </p:nvSpPr>
        <p:spPr>
          <a:xfrm>
            <a:off x="5853943" y="1280917"/>
            <a:ext cx="370205" cy="196850"/>
          </a:xfrm>
          <a:prstGeom prst="rect">
            <a:avLst/>
          </a:prstGeom>
        </p:spPr>
        <p:txBody>
          <a:bodyPr vert="horz" wrap="square" lIns="0" tIns="0" rIns="0" bIns="0" rtlCol="0">
            <a:spAutoFit/>
          </a:bodyPr>
          <a:lstStyle/>
          <a:p>
            <a:pPr marL="12700"/>
            <a:r>
              <a:rPr sz="1200" spc="-5" dirty="0">
                <a:solidFill>
                  <a:srgbClr val="000080"/>
                </a:solidFill>
                <a:latin typeface="Comic Sans MS"/>
                <a:cs typeface="Comic Sans MS"/>
              </a:rPr>
              <a:t>TP</a:t>
            </a:r>
            <a:r>
              <a:rPr sz="1200"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100" name="object 100"/>
          <p:cNvSpPr txBox="1"/>
          <p:nvPr/>
        </p:nvSpPr>
        <p:spPr>
          <a:xfrm>
            <a:off x="8220747" y="1450105"/>
            <a:ext cx="382270" cy="196850"/>
          </a:xfrm>
          <a:prstGeom prst="rect">
            <a:avLst/>
          </a:prstGeom>
        </p:spPr>
        <p:txBody>
          <a:bodyPr vert="horz" wrap="square" lIns="0" tIns="0" rIns="0" bIns="0" rtlCol="0">
            <a:spAutoFit/>
          </a:bodyPr>
          <a:lstStyle/>
          <a:p>
            <a:pPr marL="12700"/>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U</a:t>
            </a:r>
            <a:endParaRPr sz="1200">
              <a:solidFill>
                <a:prstClr val="black"/>
              </a:solidFill>
              <a:latin typeface="Comic Sans MS"/>
              <a:cs typeface="Comic Sans MS"/>
            </a:endParaRPr>
          </a:p>
        </p:txBody>
      </p:sp>
      <p:sp>
        <p:nvSpPr>
          <p:cNvPr id="101" name="object 101"/>
          <p:cNvSpPr/>
          <p:nvPr/>
        </p:nvSpPr>
        <p:spPr>
          <a:xfrm>
            <a:off x="6547103" y="1494282"/>
            <a:ext cx="339090" cy="83820"/>
          </a:xfrm>
          <a:custGeom>
            <a:avLst/>
            <a:gdLst/>
            <a:ahLst/>
            <a:cxnLst/>
            <a:rect l="l" t="t" r="r" b="b"/>
            <a:pathLst>
              <a:path w="339090" h="83819">
                <a:moveTo>
                  <a:pt x="339089" y="83819"/>
                </a:moveTo>
                <a:lnTo>
                  <a:pt x="320801" y="36575"/>
                </a:lnTo>
                <a:lnTo>
                  <a:pt x="280415" y="4571"/>
                </a:lnTo>
                <a:lnTo>
                  <a:pt x="252983" y="0"/>
                </a:lnTo>
                <a:lnTo>
                  <a:pt x="228599" y="4571"/>
                </a:lnTo>
                <a:lnTo>
                  <a:pt x="203453" y="16001"/>
                </a:lnTo>
                <a:lnTo>
                  <a:pt x="185165" y="36575"/>
                </a:lnTo>
                <a:lnTo>
                  <a:pt x="174497" y="58673"/>
                </a:lnTo>
                <a:lnTo>
                  <a:pt x="169925" y="83819"/>
                </a:lnTo>
                <a:lnTo>
                  <a:pt x="165353" y="58673"/>
                </a:lnTo>
                <a:lnTo>
                  <a:pt x="153923" y="34289"/>
                </a:lnTo>
                <a:lnTo>
                  <a:pt x="133349" y="16001"/>
                </a:lnTo>
                <a:lnTo>
                  <a:pt x="111251" y="4571"/>
                </a:lnTo>
                <a:lnTo>
                  <a:pt x="83819" y="0"/>
                </a:lnTo>
                <a:lnTo>
                  <a:pt x="58673" y="4571"/>
                </a:lnTo>
                <a:lnTo>
                  <a:pt x="34289" y="16001"/>
                </a:lnTo>
                <a:lnTo>
                  <a:pt x="16001" y="34289"/>
                </a:lnTo>
                <a:lnTo>
                  <a:pt x="2285" y="58673"/>
                </a:lnTo>
                <a:lnTo>
                  <a:pt x="0" y="8381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02" name="object 102"/>
          <p:cNvSpPr/>
          <p:nvPr/>
        </p:nvSpPr>
        <p:spPr>
          <a:xfrm>
            <a:off x="6717029" y="1557528"/>
            <a:ext cx="0" cy="338455"/>
          </a:xfrm>
          <a:custGeom>
            <a:avLst/>
            <a:gdLst/>
            <a:ahLst/>
            <a:cxnLst/>
            <a:rect l="l" t="t" r="r" b="b"/>
            <a:pathLst>
              <a:path h="338455">
                <a:moveTo>
                  <a:pt x="0" y="0"/>
                </a:moveTo>
                <a:lnTo>
                  <a:pt x="0" y="33832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03" name="object 103"/>
          <p:cNvSpPr txBox="1"/>
          <p:nvPr/>
        </p:nvSpPr>
        <p:spPr>
          <a:xfrm>
            <a:off x="6525265" y="1280917"/>
            <a:ext cx="381635" cy="196850"/>
          </a:xfrm>
          <a:prstGeom prst="rect">
            <a:avLst/>
          </a:prstGeom>
        </p:spPr>
        <p:txBody>
          <a:bodyPr vert="horz" wrap="square" lIns="0" tIns="0" rIns="0" bIns="0" rtlCol="0">
            <a:spAutoFit/>
          </a:bodyPr>
          <a:lstStyle/>
          <a:p>
            <a:pPr marL="12700"/>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104" name="object 104"/>
          <p:cNvSpPr/>
          <p:nvPr/>
        </p:nvSpPr>
        <p:spPr>
          <a:xfrm>
            <a:off x="761999" y="2890657"/>
            <a:ext cx="382270" cy="380365"/>
          </a:xfrm>
          <a:custGeom>
            <a:avLst/>
            <a:gdLst/>
            <a:ahLst/>
            <a:cxnLst/>
            <a:rect l="l" t="t" r="r" b="b"/>
            <a:pathLst>
              <a:path w="382269" h="380364">
                <a:moveTo>
                  <a:pt x="182900" y="0"/>
                </a:moveTo>
                <a:lnTo>
                  <a:pt x="129329" y="9925"/>
                </a:lnTo>
                <a:lnTo>
                  <a:pt x="94487" y="25516"/>
                </a:lnTo>
                <a:lnTo>
                  <a:pt x="63245" y="48376"/>
                </a:lnTo>
                <a:lnTo>
                  <a:pt x="35813" y="77332"/>
                </a:lnTo>
                <a:lnTo>
                  <a:pt x="17525" y="113146"/>
                </a:lnTo>
                <a:lnTo>
                  <a:pt x="3809" y="149722"/>
                </a:lnTo>
                <a:lnTo>
                  <a:pt x="0" y="190108"/>
                </a:lnTo>
                <a:lnTo>
                  <a:pt x="3809" y="230494"/>
                </a:lnTo>
                <a:lnTo>
                  <a:pt x="17525" y="267070"/>
                </a:lnTo>
                <a:lnTo>
                  <a:pt x="35813" y="302884"/>
                </a:lnTo>
                <a:lnTo>
                  <a:pt x="63245" y="332602"/>
                </a:lnTo>
                <a:lnTo>
                  <a:pt x="94487" y="354700"/>
                </a:lnTo>
                <a:lnTo>
                  <a:pt x="147027" y="375285"/>
                </a:lnTo>
                <a:lnTo>
                  <a:pt x="182786" y="380192"/>
                </a:lnTo>
                <a:lnTo>
                  <a:pt x="200558" y="380135"/>
                </a:lnTo>
                <a:lnTo>
                  <a:pt x="252145" y="370467"/>
                </a:lnTo>
                <a:lnTo>
                  <a:pt x="298849" y="347500"/>
                </a:lnTo>
                <a:lnTo>
                  <a:pt x="337734" y="312451"/>
                </a:lnTo>
                <a:lnTo>
                  <a:pt x="365863" y="266538"/>
                </a:lnTo>
                <a:lnTo>
                  <a:pt x="381761" y="190108"/>
                </a:lnTo>
                <a:lnTo>
                  <a:pt x="377189" y="149722"/>
                </a:lnTo>
                <a:lnTo>
                  <a:pt x="357852" y="97491"/>
                </a:lnTo>
                <a:lnTo>
                  <a:pt x="325841" y="55115"/>
                </a:lnTo>
                <a:lnTo>
                  <a:pt x="284070" y="23883"/>
                </a:lnTo>
                <a:lnTo>
                  <a:pt x="235451" y="5081"/>
                </a:lnTo>
                <a:lnTo>
                  <a:pt x="182900" y="0"/>
                </a:lnTo>
                <a:close/>
              </a:path>
            </a:pathLst>
          </a:custGeom>
          <a:solidFill>
            <a:srgbClr val="FFFF00"/>
          </a:solidFill>
        </p:spPr>
        <p:txBody>
          <a:bodyPr wrap="square" lIns="0" tIns="0" rIns="0" bIns="0" rtlCol="0">
            <a:spAutoFit/>
          </a:bodyPr>
          <a:lstStyle/>
          <a:p>
            <a:endParaRPr>
              <a:solidFill>
                <a:prstClr val="black"/>
              </a:solidFill>
            </a:endParaRPr>
          </a:p>
        </p:txBody>
      </p:sp>
      <p:sp>
        <p:nvSpPr>
          <p:cNvPr id="105" name="object 105"/>
          <p:cNvSpPr/>
          <p:nvPr/>
        </p:nvSpPr>
        <p:spPr>
          <a:xfrm>
            <a:off x="761999" y="2890657"/>
            <a:ext cx="382270" cy="380365"/>
          </a:xfrm>
          <a:custGeom>
            <a:avLst/>
            <a:gdLst/>
            <a:ahLst/>
            <a:cxnLst/>
            <a:rect l="l" t="t" r="r" b="b"/>
            <a:pathLst>
              <a:path w="382269" h="380364">
                <a:moveTo>
                  <a:pt x="0" y="190108"/>
                </a:moveTo>
                <a:lnTo>
                  <a:pt x="3809" y="149722"/>
                </a:lnTo>
                <a:lnTo>
                  <a:pt x="17525" y="113146"/>
                </a:lnTo>
                <a:lnTo>
                  <a:pt x="35813" y="77332"/>
                </a:lnTo>
                <a:lnTo>
                  <a:pt x="63245" y="48376"/>
                </a:lnTo>
                <a:lnTo>
                  <a:pt x="94487" y="25516"/>
                </a:lnTo>
                <a:lnTo>
                  <a:pt x="129329" y="9925"/>
                </a:lnTo>
                <a:lnTo>
                  <a:pt x="182900" y="0"/>
                </a:lnTo>
                <a:lnTo>
                  <a:pt x="200674" y="90"/>
                </a:lnTo>
                <a:lnTo>
                  <a:pt x="252238" y="9888"/>
                </a:lnTo>
                <a:lnTo>
                  <a:pt x="298898" y="32976"/>
                </a:lnTo>
                <a:lnTo>
                  <a:pt x="337740" y="68066"/>
                </a:lnTo>
                <a:lnTo>
                  <a:pt x="365850" y="113870"/>
                </a:lnTo>
                <a:lnTo>
                  <a:pt x="381761" y="190108"/>
                </a:lnTo>
                <a:lnTo>
                  <a:pt x="377189" y="230494"/>
                </a:lnTo>
                <a:lnTo>
                  <a:pt x="357863" y="282974"/>
                </a:lnTo>
                <a:lnTo>
                  <a:pt x="325822" y="325401"/>
                </a:lnTo>
                <a:lnTo>
                  <a:pt x="284005" y="356558"/>
                </a:lnTo>
                <a:lnTo>
                  <a:pt x="235347" y="375228"/>
                </a:lnTo>
                <a:lnTo>
                  <a:pt x="182786" y="380192"/>
                </a:lnTo>
                <a:lnTo>
                  <a:pt x="164906" y="378590"/>
                </a:lnTo>
                <a:lnTo>
                  <a:pt x="111709" y="363386"/>
                </a:lnTo>
                <a:lnTo>
                  <a:pt x="63245" y="332602"/>
                </a:lnTo>
                <a:lnTo>
                  <a:pt x="35813" y="302884"/>
                </a:lnTo>
                <a:lnTo>
                  <a:pt x="17525" y="267070"/>
                </a:lnTo>
                <a:lnTo>
                  <a:pt x="3809" y="230494"/>
                </a:lnTo>
                <a:lnTo>
                  <a:pt x="0" y="190108"/>
                </a:lnTo>
                <a:close/>
              </a:path>
            </a:pathLst>
          </a:custGeom>
          <a:ln w="22580">
            <a:solidFill>
              <a:srgbClr val="000000"/>
            </a:solidFill>
          </a:ln>
        </p:spPr>
        <p:txBody>
          <a:bodyPr wrap="square" lIns="0" tIns="0" rIns="0" bIns="0" rtlCol="0">
            <a:spAutoFit/>
          </a:bodyPr>
          <a:lstStyle/>
          <a:p>
            <a:endParaRPr>
              <a:solidFill>
                <a:prstClr val="black"/>
              </a:solidFill>
            </a:endParaRPr>
          </a:p>
        </p:txBody>
      </p:sp>
      <p:sp>
        <p:nvSpPr>
          <p:cNvPr id="106" name="object 106"/>
          <p:cNvSpPr txBox="1"/>
          <p:nvPr/>
        </p:nvSpPr>
        <p:spPr>
          <a:xfrm>
            <a:off x="857457" y="2939284"/>
            <a:ext cx="192405" cy="279400"/>
          </a:xfrm>
          <a:prstGeom prst="rect">
            <a:avLst/>
          </a:prstGeom>
        </p:spPr>
        <p:txBody>
          <a:bodyPr vert="horz" wrap="square" lIns="0" tIns="0" rIns="0" bIns="0" rtlCol="0">
            <a:spAutoFit/>
          </a:bodyPr>
          <a:lstStyle/>
          <a:p>
            <a:pPr marL="26034"/>
            <a:r>
              <a:rPr sz="850" spc="25" dirty="0">
                <a:solidFill>
                  <a:prstClr val="black"/>
                </a:solidFill>
                <a:latin typeface="Comic Sans MS"/>
                <a:cs typeface="Comic Sans MS"/>
              </a:rPr>
              <a:t>27</a:t>
            </a:r>
            <a:endParaRPr sz="850">
              <a:solidFill>
                <a:prstClr val="black"/>
              </a:solidFill>
              <a:latin typeface="Comic Sans MS"/>
              <a:cs typeface="Comic Sans MS"/>
            </a:endParaRPr>
          </a:p>
          <a:p>
            <a:pPr marL="12700">
              <a:spcBef>
                <a:spcPts val="40"/>
              </a:spcBef>
            </a:pPr>
            <a:r>
              <a:rPr sz="850" spc="20" dirty="0">
                <a:solidFill>
                  <a:prstClr val="black"/>
                </a:solidFill>
                <a:latin typeface="Comic Sans MS"/>
                <a:cs typeface="Comic Sans MS"/>
              </a:rPr>
              <a:t>TN</a:t>
            </a:r>
            <a:endParaRPr sz="850">
              <a:solidFill>
                <a:prstClr val="black"/>
              </a:solidFill>
              <a:latin typeface="Comic Sans MS"/>
              <a:cs typeface="Comic Sans MS"/>
            </a:endParaRPr>
          </a:p>
        </p:txBody>
      </p:sp>
      <p:sp>
        <p:nvSpPr>
          <p:cNvPr id="107" name="object 107"/>
          <p:cNvSpPr/>
          <p:nvPr/>
        </p:nvSpPr>
        <p:spPr>
          <a:xfrm>
            <a:off x="614933" y="2891028"/>
            <a:ext cx="147320" cy="189865"/>
          </a:xfrm>
          <a:custGeom>
            <a:avLst/>
            <a:gdLst/>
            <a:ahLst/>
            <a:cxnLst/>
            <a:rect l="l" t="t" r="r" b="b"/>
            <a:pathLst>
              <a:path w="147320" h="189864">
                <a:moveTo>
                  <a:pt x="0" y="0"/>
                </a:moveTo>
                <a:lnTo>
                  <a:pt x="0" y="189737"/>
                </a:lnTo>
                <a:lnTo>
                  <a:pt x="147065" y="18973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08" name="object 108"/>
          <p:cNvSpPr/>
          <p:nvPr/>
        </p:nvSpPr>
        <p:spPr>
          <a:xfrm>
            <a:off x="1143761" y="3080766"/>
            <a:ext cx="149860" cy="0"/>
          </a:xfrm>
          <a:custGeom>
            <a:avLst/>
            <a:gdLst/>
            <a:ahLst/>
            <a:cxnLst/>
            <a:rect l="l" t="t" r="r" b="b"/>
            <a:pathLst>
              <a:path w="149859">
                <a:moveTo>
                  <a:pt x="0" y="0"/>
                </a:moveTo>
                <a:lnTo>
                  <a:pt x="149351"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09" name="object 109"/>
          <p:cNvSpPr/>
          <p:nvPr/>
        </p:nvSpPr>
        <p:spPr>
          <a:xfrm>
            <a:off x="3931920" y="3794760"/>
            <a:ext cx="1179195" cy="440690"/>
          </a:xfrm>
          <a:custGeom>
            <a:avLst/>
            <a:gdLst/>
            <a:ahLst/>
            <a:cxnLst/>
            <a:rect l="l" t="t" r="r" b="b"/>
            <a:pathLst>
              <a:path w="1179195" h="440689">
                <a:moveTo>
                  <a:pt x="0" y="0"/>
                </a:moveTo>
                <a:lnTo>
                  <a:pt x="0" y="294893"/>
                </a:lnTo>
                <a:lnTo>
                  <a:pt x="7619" y="338327"/>
                </a:lnTo>
                <a:lnTo>
                  <a:pt x="27431" y="380999"/>
                </a:lnTo>
                <a:lnTo>
                  <a:pt x="58673" y="413003"/>
                </a:lnTo>
                <a:lnTo>
                  <a:pt x="102107" y="432053"/>
                </a:lnTo>
                <a:lnTo>
                  <a:pt x="145541" y="440435"/>
                </a:lnTo>
                <a:lnTo>
                  <a:pt x="192023" y="432053"/>
                </a:lnTo>
                <a:lnTo>
                  <a:pt x="231647" y="413003"/>
                </a:lnTo>
                <a:lnTo>
                  <a:pt x="266699" y="380999"/>
                </a:lnTo>
                <a:lnTo>
                  <a:pt x="286511" y="338327"/>
                </a:lnTo>
                <a:lnTo>
                  <a:pt x="294893" y="294893"/>
                </a:lnTo>
                <a:lnTo>
                  <a:pt x="302513" y="338327"/>
                </a:lnTo>
                <a:lnTo>
                  <a:pt x="322325" y="380999"/>
                </a:lnTo>
                <a:lnTo>
                  <a:pt x="353567" y="413003"/>
                </a:lnTo>
                <a:lnTo>
                  <a:pt x="397001" y="432053"/>
                </a:lnTo>
                <a:lnTo>
                  <a:pt x="439673" y="440435"/>
                </a:lnTo>
                <a:lnTo>
                  <a:pt x="486917" y="432053"/>
                </a:lnTo>
                <a:lnTo>
                  <a:pt x="526541" y="413003"/>
                </a:lnTo>
                <a:lnTo>
                  <a:pt x="561593" y="380999"/>
                </a:lnTo>
                <a:lnTo>
                  <a:pt x="581405" y="338327"/>
                </a:lnTo>
                <a:lnTo>
                  <a:pt x="589025" y="294893"/>
                </a:lnTo>
                <a:lnTo>
                  <a:pt x="597407" y="338327"/>
                </a:lnTo>
                <a:lnTo>
                  <a:pt x="616457" y="380999"/>
                </a:lnTo>
                <a:lnTo>
                  <a:pt x="648461" y="413003"/>
                </a:lnTo>
                <a:lnTo>
                  <a:pt x="691133" y="432053"/>
                </a:lnTo>
                <a:lnTo>
                  <a:pt x="734567" y="440435"/>
                </a:lnTo>
                <a:lnTo>
                  <a:pt x="781811" y="432053"/>
                </a:lnTo>
                <a:lnTo>
                  <a:pt x="821435" y="413003"/>
                </a:lnTo>
                <a:lnTo>
                  <a:pt x="856487" y="380999"/>
                </a:lnTo>
                <a:lnTo>
                  <a:pt x="876299" y="338327"/>
                </a:lnTo>
                <a:lnTo>
                  <a:pt x="883919" y="294893"/>
                </a:lnTo>
                <a:lnTo>
                  <a:pt x="891539" y="338327"/>
                </a:lnTo>
                <a:lnTo>
                  <a:pt x="911351" y="380999"/>
                </a:lnTo>
                <a:lnTo>
                  <a:pt x="942593" y="413003"/>
                </a:lnTo>
                <a:lnTo>
                  <a:pt x="986027" y="432053"/>
                </a:lnTo>
                <a:lnTo>
                  <a:pt x="1029461" y="440435"/>
                </a:lnTo>
                <a:lnTo>
                  <a:pt x="1076705" y="432053"/>
                </a:lnTo>
                <a:lnTo>
                  <a:pt x="1115567" y="413003"/>
                </a:lnTo>
                <a:lnTo>
                  <a:pt x="1151381" y="380999"/>
                </a:lnTo>
                <a:lnTo>
                  <a:pt x="1171193" y="338327"/>
                </a:lnTo>
                <a:lnTo>
                  <a:pt x="1178813" y="294893"/>
                </a:lnTo>
                <a:lnTo>
                  <a:pt x="1178813" y="0"/>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10" name="object 110"/>
          <p:cNvSpPr/>
          <p:nvPr/>
        </p:nvSpPr>
        <p:spPr>
          <a:xfrm>
            <a:off x="3931920" y="4529328"/>
            <a:ext cx="1179195" cy="443865"/>
          </a:xfrm>
          <a:custGeom>
            <a:avLst/>
            <a:gdLst/>
            <a:ahLst/>
            <a:cxnLst/>
            <a:rect l="l" t="t" r="r" b="b"/>
            <a:pathLst>
              <a:path w="1179195" h="443864">
                <a:moveTo>
                  <a:pt x="0" y="443483"/>
                </a:moveTo>
                <a:lnTo>
                  <a:pt x="0" y="149351"/>
                </a:lnTo>
                <a:lnTo>
                  <a:pt x="7619" y="102107"/>
                </a:lnTo>
                <a:lnTo>
                  <a:pt x="27431" y="63245"/>
                </a:lnTo>
                <a:lnTo>
                  <a:pt x="58673" y="27431"/>
                </a:lnTo>
                <a:lnTo>
                  <a:pt x="102107" y="7619"/>
                </a:lnTo>
                <a:lnTo>
                  <a:pt x="145541" y="0"/>
                </a:lnTo>
                <a:lnTo>
                  <a:pt x="192023" y="7619"/>
                </a:lnTo>
                <a:lnTo>
                  <a:pt x="231647" y="27431"/>
                </a:lnTo>
                <a:lnTo>
                  <a:pt x="266699" y="63245"/>
                </a:lnTo>
                <a:lnTo>
                  <a:pt x="286511" y="102107"/>
                </a:lnTo>
                <a:lnTo>
                  <a:pt x="294893" y="149351"/>
                </a:lnTo>
                <a:lnTo>
                  <a:pt x="302513" y="102107"/>
                </a:lnTo>
                <a:lnTo>
                  <a:pt x="322325" y="63245"/>
                </a:lnTo>
                <a:lnTo>
                  <a:pt x="353567" y="27431"/>
                </a:lnTo>
                <a:lnTo>
                  <a:pt x="397001" y="7619"/>
                </a:lnTo>
                <a:lnTo>
                  <a:pt x="439673" y="0"/>
                </a:lnTo>
                <a:lnTo>
                  <a:pt x="486917" y="7619"/>
                </a:lnTo>
                <a:lnTo>
                  <a:pt x="526541" y="27431"/>
                </a:lnTo>
                <a:lnTo>
                  <a:pt x="561593" y="63245"/>
                </a:lnTo>
                <a:lnTo>
                  <a:pt x="581405" y="102107"/>
                </a:lnTo>
                <a:lnTo>
                  <a:pt x="589025" y="149351"/>
                </a:lnTo>
                <a:lnTo>
                  <a:pt x="597407" y="102107"/>
                </a:lnTo>
                <a:lnTo>
                  <a:pt x="616457" y="63245"/>
                </a:lnTo>
                <a:lnTo>
                  <a:pt x="648461" y="27431"/>
                </a:lnTo>
                <a:lnTo>
                  <a:pt x="691133" y="7619"/>
                </a:lnTo>
                <a:lnTo>
                  <a:pt x="734567" y="0"/>
                </a:lnTo>
                <a:lnTo>
                  <a:pt x="781811" y="7619"/>
                </a:lnTo>
                <a:lnTo>
                  <a:pt x="821435" y="27431"/>
                </a:lnTo>
                <a:lnTo>
                  <a:pt x="856487" y="63245"/>
                </a:lnTo>
                <a:lnTo>
                  <a:pt x="876299" y="102107"/>
                </a:lnTo>
                <a:lnTo>
                  <a:pt x="883919" y="149351"/>
                </a:lnTo>
                <a:lnTo>
                  <a:pt x="891539" y="102107"/>
                </a:lnTo>
                <a:lnTo>
                  <a:pt x="911351" y="63245"/>
                </a:lnTo>
                <a:lnTo>
                  <a:pt x="942593" y="27431"/>
                </a:lnTo>
                <a:lnTo>
                  <a:pt x="986027" y="7619"/>
                </a:lnTo>
                <a:lnTo>
                  <a:pt x="1029461" y="0"/>
                </a:lnTo>
                <a:lnTo>
                  <a:pt x="1076705" y="7619"/>
                </a:lnTo>
                <a:lnTo>
                  <a:pt x="1115567" y="27431"/>
                </a:lnTo>
                <a:lnTo>
                  <a:pt x="1151381" y="63245"/>
                </a:lnTo>
                <a:lnTo>
                  <a:pt x="1171193" y="102107"/>
                </a:lnTo>
                <a:lnTo>
                  <a:pt x="1178813" y="149351"/>
                </a:lnTo>
                <a:lnTo>
                  <a:pt x="1178813" y="443483"/>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11" name="object 111"/>
          <p:cNvSpPr/>
          <p:nvPr/>
        </p:nvSpPr>
        <p:spPr>
          <a:xfrm>
            <a:off x="5994653" y="3685032"/>
            <a:ext cx="589915" cy="146050"/>
          </a:xfrm>
          <a:custGeom>
            <a:avLst/>
            <a:gdLst/>
            <a:ahLst/>
            <a:cxnLst/>
            <a:rect l="l" t="t" r="r" b="b"/>
            <a:pathLst>
              <a:path w="589915" h="146050">
                <a:moveTo>
                  <a:pt x="589787" y="145541"/>
                </a:moveTo>
                <a:lnTo>
                  <a:pt x="581405" y="102107"/>
                </a:lnTo>
                <a:lnTo>
                  <a:pt x="558545" y="58673"/>
                </a:lnTo>
                <a:lnTo>
                  <a:pt x="526541" y="27431"/>
                </a:lnTo>
                <a:lnTo>
                  <a:pt x="487679" y="7619"/>
                </a:lnTo>
                <a:lnTo>
                  <a:pt x="440435" y="0"/>
                </a:lnTo>
                <a:lnTo>
                  <a:pt x="397001" y="7619"/>
                </a:lnTo>
                <a:lnTo>
                  <a:pt x="353567" y="27431"/>
                </a:lnTo>
                <a:lnTo>
                  <a:pt x="322325" y="58673"/>
                </a:lnTo>
                <a:lnTo>
                  <a:pt x="302513" y="102107"/>
                </a:lnTo>
                <a:lnTo>
                  <a:pt x="294893" y="145541"/>
                </a:lnTo>
                <a:lnTo>
                  <a:pt x="287273" y="98297"/>
                </a:lnTo>
                <a:lnTo>
                  <a:pt x="267461" y="58673"/>
                </a:lnTo>
                <a:lnTo>
                  <a:pt x="231647" y="27431"/>
                </a:lnTo>
                <a:lnTo>
                  <a:pt x="192785" y="3809"/>
                </a:lnTo>
                <a:lnTo>
                  <a:pt x="145541" y="0"/>
                </a:lnTo>
                <a:lnTo>
                  <a:pt x="102107" y="3809"/>
                </a:lnTo>
                <a:lnTo>
                  <a:pt x="59435" y="27431"/>
                </a:lnTo>
                <a:lnTo>
                  <a:pt x="27431" y="58673"/>
                </a:lnTo>
                <a:lnTo>
                  <a:pt x="3809" y="98297"/>
                </a:lnTo>
                <a:lnTo>
                  <a:pt x="0" y="145541"/>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12" name="object 112"/>
          <p:cNvSpPr/>
          <p:nvPr/>
        </p:nvSpPr>
        <p:spPr>
          <a:xfrm>
            <a:off x="5110733" y="3794760"/>
            <a:ext cx="2063114" cy="0"/>
          </a:xfrm>
          <a:custGeom>
            <a:avLst/>
            <a:gdLst/>
            <a:ahLst/>
            <a:cxnLst/>
            <a:rect l="l" t="t" r="r" b="b"/>
            <a:pathLst>
              <a:path w="2063115">
                <a:moveTo>
                  <a:pt x="0" y="0"/>
                </a:moveTo>
                <a:lnTo>
                  <a:pt x="2062733" y="0"/>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13" name="object 113"/>
          <p:cNvSpPr/>
          <p:nvPr/>
        </p:nvSpPr>
        <p:spPr>
          <a:xfrm>
            <a:off x="4226813" y="5444490"/>
            <a:ext cx="589280" cy="235585"/>
          </a:xfrm>
          <a:custGeom>
            <a:avLst/>
            <a:gdLst/>
            <a:ahLst/>
            <a:cxnLst/>
            <a:rect l="l" t="t" r="r" b="b"/>
            <a:pathLst>
              <a:path w="589279" h="235585">
                <a:moveTo>
                  <a:pt x="0" y="117347"/>
                </a:moveTo>
                <a:lnTo>
                  <a:pt x="46481" y="0"/>
                </a:lnTo>
                <a:lnTo>
                  <a:pt x="144779" y="235457"/>
                </a:lnTo>
                <a:lnTo>
                  <a:pt x="243077" y="0"/>
                </a:lnTo>
                <a:lnTo>
                  <a:pt x="341375" y="235457"/>
                </a:lnTo>
                <a:lnTo>
                  <a:pt x="439673" y="0"/>
                </a:lnTo>
                <a:lnTo>
                  <a:pt x="537971" y="235457"/>
                </a:lnTo>
                <a:lnTo>
                  <a:pt x="589025" y="117347"/>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14" name="object 114"/>
          <p:cNvSpPr/>
          <p:nvPr/>
        </p:nvSpPr>
        <p:spPr>
          <a:xfrm>
            <a:off x="3047237" y="3697223"/>
            <a:ext cx="0" cy="196215"/>
          </a:xfrm>
          <a:custGeom>
            <a:avLst/>
            <a:gdLst/>
            <a:ahLst/>
            <a:cxnLst/>
            <a:rect l="l" t="t" r="r" b="b"/>
            <a:pathLst>
              <a:path h="196214">
                <a:moveTo>
                  <a:pt x="0" y="0"/>
                </a:moveTo>
                <a:lnTo>
                  <a:pt x="0" y="195833"/>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15" name="object 115"/>
          <p:cNvSpPr/>
          <p:nvPr/>
        </p:nvSpPr>
        <p:spPr>
          <a:xfrm>
            <a:off x="3145535" y="3598926"/>
            <a:ext cx="0" cy="392430"/>
          </a:xfrm>
          <a:custGeom>
            <a:avLst/>
            <a:gdLst/>
            <a:ahLst/>
            <a:cxnLst/>
            <a:rect l="l" t="t" r="r" b="b"/>
            <a:pathLst>
              <a:path h="392429">
                <a:moveTo>
                  <a:pt x="0" y="0"/>
                </a:moveTo>
                <a:lnTo>
                  <a:pt x="0" y="392429"/>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16" name="object 116"/>
          <p:cNvSpPr/>
          <p:nvPr/>
        </p:nvSpPr>
        <p:spPr>
          <a:xfrm>
            <a:off x="3243833" y="3500628"/>
            <a:ext cx="0" cy="589280"/>
          </a:xfrm>
          <a:custGeom>
            <a:avLst/>
            <a:gdLst/>
            <a:ahLst/>
            <a:cxnLst/>
            <a:rect l="l" t="t" r="r" b="b"/>
            <a:pathLst>
              <a:path h="589279">
                <a:moveTo>
                  <a:pt x="0" y="0"/>
                </a:moveTo>
                <a:lnTo>
                  <a:pt x="0" y="589025"/>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17" name="object 117"/>
          <p:cNvSpPr/>
          <p:nvPr/>
        </p:nvSpPr>
        <p:spPr>
          <a:xfrm>
            <a:off x="3243833" y="3794760"/>
            <a:ext cx="688340" cy="0"/>
          </a:xfrm>
          <a:custGeom>
            <a:avLst/>
            <a:gdLst/>
            <a:ahLst/>
            <a:cxnLst/>
            <a:rect l="l" t="t" r="r" b="b"/>
            <a:pathLst>
              <a:path w="688339">
                <a:moveTo>
                  <a:pt x="0" y="0"/>
                </a:moveTo>
                <a:lnTo>
                  <a:pt x="688085" y="0"/>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18" name="object 118"/>
          <p:cNvSpPr/>
          <p:nvPr/>
        </p:nvSpPr>
        <p:spPr>
          <a:xfrm>
            <a:off x="3047237" y="4875276"/>
            <a:ext cx="0" cy="196215"/>
          </a:xfrm>
          <a:custGeom>
            <a:avLst/>
            <a:gdLst/>
            <a:ahLst/>
            <a:cxnLst/>
            <a:rect l="l" t="t" r="r" b="b"/>
            <a:pathLst>
              <a:path h="196214">
                <a:moveTo>
                  <a:pt x="0" y="0"/>
                </a:moveTo>
                <a:lnTo>
                  <a:pt x="0" y="195833"/>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19" name="object 119"/>
          <p:cNvSpPr/>
          <p:nvPr/>
        </p:nvSpPr>
        <p:spPr>
          <a:xfrm>
            <a:off x="3145535" y="4776978"/>
            <a:ext cx="0" cy="392430"/>
          </a:xfrm>
          <a:custGeom>
            <a:avLst/>
            <a:gdLst/>
            <a:ahLst/>
            <a:cxnLst/>
            <a:rect l="l" t="t" r="r" b="b"/>
            <a:pathLst>
              <a:path h="392429">
                <a:moveTo>
                  <a:pt x="0" y="0"/>
                </a:moveTo>
                <a:lnTo>
                  <a:pt x="0" y="392429"/>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20" name="object 120"/>
          <p:cNvSpPr/>
          <p:nvPr/>
        </p:nvSpPr>
        <p:spPr>
          <a:xfrm>
            <a:off x="3243833" y="4678679"/>
            <a:ext cx="0" cy="589280"/>
          </a:xfrm>
          <a:custGeom>
            <a:avLst/>
            <a:gdLst/>
            <a:ahLst/>
            <a:cxnLst/>
            <a:rect l="l" t="t" r="r" b="b"/>
            <a:pathLst>
              <a:path h="589279">
                <a:moveTo>
                  <a:pt x="0" y="0"/>
                </a:moveTo>
                <a:lnTo>
                  <a:pt x="0" y="589025"/>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21" name="object 121"/>
          <p:cNvSpPr/>
          <p:nvPr/>
        </p:nvSpPr>
        <p:spPr>
          <a:xfrm>
            <a:off x="3243833" y="4972811"/>
            <a:ext cx="393700" cy="0"/>
          </a:xfrm>
          <a:custGeom>
            <a:avLst/>
            <a:gdLst/>
            <a:ahLst/>
            <a:cxnLst/>
            <a:rect l="l" t="t" r="r" b="b"/>
            <a:pathLst>
              <a:path w="393700">
                <a:moveTo>
                  <a:pt x="393191" y="0"/>
                </a:moveTo>
                <a:lnTo>
                  <a:pt x="0" y="0"/>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22" name="object 122"/>
          <p:cNvSpPr/>
          <p:nvPr/>
        </p:nvSpPr>
        <p:spPr>
          <a:xfrm>
            <a:off x="3637026" y="4972811"/>
            <a:ext cx="295275" cy="1473200"/>
          </a:xfrm>
          <a:custGeom>
            <a:avLst/>
            <a:gdLst/>
            <a:ahLst/>
            <a:cxnLst/>
            <a:rect l="l" t="t" r="r" b="b"/>
            <a:pathLst>
              <a:path w="295275" h="1473200">
                <a:moveTo>
                  <a:pt x="0" y="0"/>
                </a:moveTo>
                <a:lnTo>
                  <a:pt x="294893" y="0"/>
                </a:lnTo>
                <a:lnTo>
                  <a:pt x="294893" y="1472945"/>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23" name="object 123"/>
          <p:cNvSpPr/>
          <p:nvPr/>
        </p:nvSpPr>
        <p:spPr>
          <a:xfrm>
            <a:off x="5110733" y="4972811"/>
            <a:ext cx="0" cy="1473200"/>
          </a:xfrm>
          <a:custGeom>
            <a:avLst/>
            <a:gdLst/>
            <a:ahLst/>
            <a:cxnLst/>
            <a:rect l="l" t="t" r="r" b="b"/>
            <a:pathLst>
              <a:path h="1473200">
                <a:moveTo>
                  <a:pt x="0" y="0"/>
                </a:moveTo>
                <a:lnTo>
                  <a:pt x="0" y="1472945"/>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24" name="object 124"/>
          <p:cNvSpPr/>
          <p:nvPr/>
        </p:nvSpPr>
        <p:spPr>
          <a:xfrm>
            <a:off x="4815839" y="5561838"/>
            <a:ext cx="295275" cy="0"/>
          </a:xfrm>
          <a:custGeom>
            <a:avLst/>
            <a:gdLst/>
            <a:ahLst/>
            <a:cxnLst/>
            <a:rect l="l" t="t" r="r" b="b"/>
            <a:pathLst>
              <a:path w="295275">
                <a:moveTo>
                  <a:pt x="0" y="0"/>
                </a:moveTo>
                <a:lnTo>
                  <a:pt x="294893" y="0"/>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25" name="object 125"/>
          <p:cNvSpPr/>
          <p:nvPr/>
        </p:nvSpPr>
        <p:spPr>
          <a:xfrm>
            <a:off x="3931920" y="5561838"/>
            <a:ext cx="295275" cy="0"/>
          </a:xfrm>
          <a:custGeom>
            <a:avLst/>
            <a:gdLst/>
            <a:ahLst/>
            <a:cxnLst/>
            <a:rect l="l" t="t" r="r" b="b"/>
            <a:pathLst>
              <a:path w="295275">
                <a:moveTo>
                  <a:pt x="294893" y="0"/>
                </a:moveTo>
                <a:lnTo>
                  <a:pt x="0" y="0"/>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26" name="object 126"/>
          <p:cNvSpPr/>
          <p:nvPr/>
        </p:nvSpPr>
        <p:spPr>
          <a:xfrm>
            <a:off x="7173467" y="3500628"/>
            <a:ext cx="146050" cy="589280"/>
          </a:xfrm>
          <a:custGeom>
            <a:avLst/>
            <a:gdLst/>
            <a:ahLst/>
            <a:cxnLst/>
            <a:rect l="l" t="t" r="r" b="b"/>
            <a:pathLst>
              <a:path w="146050" h="589279">
                <a:moveTo>
                  <a:pt x="145541" y="0"/>
                </a:moveTo>
                <a:lnTo>
                  <a:pt x="0" y="0"/>
                </a:lnTo>
                <a:lnTo>
                  <a:pt x="0" y="589025"/>
                </a:lnTo>
                <a:lnTo>
                  <a:pt x="145541" y="589025"/>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27" name="object 127"/>
          <p:cNvSpPr/>
          <p:nvPr/>
        </p:nvSpPr>
        <p:spPr>
          <a:xfrm>
            <a:off x="7244333" y="3571494"/>
            <a:ext cx="74930" cy="443865"/>
          </a:xfrm>
          <a:custGeom>
            <a:avLst/>
            <a:gdLst/>
            <a:ahLst/>
            <a:cxnLst/>
            <a:rect l="l" t="t" r="r" b="b"/>
            <a:pathLst>
              <a:path w="74929" h="443864">
                <a:moveTo>
                  <a:pt x="74675" y="0"/>
                </a:moveTo>
                <a:lnTo>
                  <a:pt x="0" y="0"/>
                </a:lnTo>
                <a:lnTo>
                  <a:pt x="0" y="443483"/>
                </a:lnTo>
                <a:lnTo>
                  <a:pt x="74675" y="443483"/>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28" name="object 128"/>
          <p:cNvSpPr/>
          <p:nvPr/>
        </p:nvSpPr>
        <p:spPr>
          <a:xfrm>
            <a:off x="6289547" y="3794760"/>
            <a:ext cx="0" cy="589280"/>
          </a:xfrm>
          <a:custGeom>
            <a:avLst/>
            <a:gdLst/>
            <a:ahLst/>
            <a:cxnLst/>
            <a:rect l="l" t="t" r="r" b="b"/>
            <a:pathLst>
              <a:path h="589279">
                <a:moveTo>
                  <a:pt x="0" y="0"/>
                </a:moveTo>
                <a:lnTo>
                  <a:pt x="0" y="589025"/>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29" name="object 129"/>
          <p:cNvSpPr/>
          <p:nvPr/>
        </p:nvSpPr>
        <p:spPr>
          <a:xfrm>
            <a:off x="5055869" y="5506973"/>
            <a:ext cx="109855" cy="110489"/>
          </a:xfrm>
          <a:custGeom>
            <a:avLst/>
            <a:gdLst/>
            <a:ahLst/>
            <a:cxnLst/>
            <a:rect l="l" t="t" r="r" b="b"/>
            <a:pathLst>
              <a:path w="109854" h="110489">
                <a:moveTo>
                  <a:pt x="54863" y="0"/>
                </a:moveTo>
                <a:lnTo>
                  <a:pt x="27431" y="3809"/>
                </a:lnTo>
                <a:lnTo>
                  <a:pt x="3809" y="27431"/>
                </a:lnTo>
                <a:lnTo>
                  <a:pt x="0" y="54863"/>
                </a:lnTo>
                <a:lnTo>
                  <a:pt x="3809" y="83057"/>
                </a:lnTo>
                <a:lnTo>
                  <a:pt x="27431" y="102107"/>
                </a:lnTo>
                <a:lnTo>
                  <a:pt x="54863" y="110489"/>
                </a:lnTo>
                <a:lnTo>
                  <a:pt x="82295" y="102107"/>
                </a:lnTo>
                <a:lnTo>
                  <a:pt x="102107" y="83057"/>
                </a:lnTo>
                <a:lnTo>
                  <a:pt x="109727" y="54863"/>
                </a:lnTo>
                <a:lnTo>
                  <a:pt x="102107" y="27431"/>
                </a:lnTo>
                <a:lnTo>
                  <a:pt x="82295" y="3809"/>
                </a:lnTo>
                <a:lnTo>
                  <a:pt x="5486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30" name="object 130"/>
          <p:cNvSpPr/>
          <p:nvPr/>
        </p:nvSpPr>
        <p:spPr>
          <a:xfrm>
            <a:off x="5055869" y="5506973"/>
            <a:ext cx="109855" cy="110489"/>
          </a:xfrm>
          <a:custGeom>
            <a:avLst/>
            <a:gdLst/>
            <a:ahLst/>
            <a:cxnLst/>
            <a:rect l="l" t="t" r="r" b="b"/>
            <a:pathLst>
              <a:path w="109854" h="110489">
                <a:moveTo>
                  <a:pt x="0" y="54863"/>
                </a:moveTo>
                <a:lnTo>
                  <a:pt x="3809" y="27431"/>
                </a:lnTo>
                <a:lnTo>
                  <a:pt x="27431" y="3809"/>
                </a:lnTo>
                <a:lnTo>
                  <a:pt x="54863" y="0"/>
                </a:lnTo>
                <a:lnTo>
                  <a:pt x="82295" y="3809"/>
                </a:lnTo>
                <a:lnTo>
                  <a:pt x="102107" y="27431"/>
                </a:lnTo>
                <a:lnTo>
                  <a:pt x="109727" y="54863"/>
                </a:lnTo>
                <a:lnTo>
                  <a:pt x="102107" y="83057"/>
                </a:lnTo>
                <a:lnTo>
                  <a:pt x="82295" y="102107"/>
                </a:lnTo>
                <a:lnTo>
                  <a:pt x="54863" y="110489"/>
                </a:lnTo>
                <a:lnTo>
                  <a:pt x="27431" y="102107"/>
                </a:lnTo>
                <a:lnTo>
                  <a:pt x="3809" y="83057"/>
                </a:lnTo>
                <a:lnTo>
                  <a:pt x="0" y="54863"/>
                </a:lnTo>
                <a:close/>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31" name="object 131"/>
          <p:cNvSpPr/>
          <p:nvPr/>
        </p:nvSpPr>
        <p:spPr>
          <a:xfrm>
            <a:off x="3637026" y="5267705"/>
            <a:ext cx="189230" cy="0"/>
          </a:xfrm>
          <a:custGeom>
            <a:avLst/>
            <a:gdLst/>
            <a:ahLst/>
            <a:cxnLst/>
            <a:rect l="l" t="t" r="r" b="b"/>
            <a:pathLst>
              <a:path w="189229">
                <a:moveTo>
                  <a:pt x="0" y="0"/>
                </a:moveTo>
                <a:lnTo>
                  <a:pt x="188975"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32" name="object 132"/>
          <p:cNvSpPr/>
          <p:nvPr/>
        </p:nvSpPr>
        <p:spPr>
          <a:xfrm>
            <a:off x="3943350" y="5267705"/>
            <a:ext cx="189230" cy="0"/>
          </a:xfrm>
          <a:custGeom>
            <a:avLst/>
            <a:gdLst/>
            <a:ahLst/>
            <a:cxnLst/>
            <a:rect l="l" t="t" r="r" b="b"/>
            <a:pathLst>
              <a:path w="189229">
                <a:moveTo>
                  <a:pt x="0" y="0"/>
                </a:moveTo>
                <a:lnTo>
                  <a:pt x="188975"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33" name="object 133"/>
          <p:cNvSpPr/>
          <p:nvPr/>
        </p:nvSpPr>
        <p:spPr>
          <a:xfrm>
            <a:off x="4249673" y="5267705"/>
            <a:ext cx="189230" cy="0"/>
          </a:xfrm>
          <a:custGeom>
            <a:avLst/>
            <a:gdLst/>
            <a:ahLst/>
            <a:cxnLst/>
            <a:rect l="l" t="t" r="r" b="b"/>
            <a:pathLst>
              <a:path w="189229">
                <a:moveTo>
                  <a:pt x="0" y="0"/>
                </a:moveTo>
                <a:lnTo>
                  <a:pt x="188975"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34" name="object 134"/>
          <p:cNvSpPr/>
          <p:nvPr/>
        </p:nvSpPr>
        <p:spPr>
          <a:xfrm>
            <a:off x="4556759" y="5267705"/>
            <a:ext cx="188595" cy="0"/>
          </a:xfrm>
          <a:custGeom>
            <a:avLst/>
            <a:gdLst/>
            <a:ahLst/>
            <a:cxnLst/>
            <a:rect l="l" t="t" r="r" b="b"/>
            <a:pathLst>
              <a:path w="188595">
                <a:moveTo>
                  <a:pt x="0" y="0"/>
                </a:moveTo>
                <a:lnTo>
                  <a:pt x="188213"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35" name="object 135"/>
          <p:cNvSpPr/>
          <p:nvPr/>
        </p:nvSpPr>
        <p:spPr>
          <a:xfrm>
            <a:off x="4863083" y="5267705"/>
            <a:ext cx="189230" cy="0"/>
          </a:xfrm>
          <a:custGeom>
            <a:avLst/>
            <a:gdLst/>
            <a:ahLst/>
            <a:cxnLst/>
            <a:rect l="l" t="t" r="r" b="b"/>
            <a:pathLst>
              <a:path w="189229">
                <a:moveTo>
                  <a:pt x="0" y="0"/>
                </a:moveTo>
                <a:lnTo>
                  <a:pt x="188975"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36" name="object 136"/>
          <p:cNvSpPr/>
          <p:nvPr/>
        </p:nvSpPr>
        <p:spPr>
          <a:xfrm>
            <a:off x="5169407" y="5267705"/>
            <a:ext cx="189230" cy="0"/>
          </a:xfrm>
          <a:custGeom>
            <a:avLst/>
            <a:gdLst/>
            <a:ahLst/>
            <a:cxnLst/>
            <a:rect l="l" t="t" r="r" b="b"/>
            <a:pathLst>
              <a:path w="189229">
                <a:moveTo>
                  <a:pt x="0" y="0"/>
                </a:moveTo>
                <a:lnTo>
                  <a:pt x="188975"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37" name="object 137"/>
          <p:cNvSpPr/>
          <p:nvPr/>
        </p:nvSpPr>
        <p:spPr>
          <a:xfrm>
            <a:off x="5405627" y="5008626"/>
            <a:ext cx="0" cy="188595"/>
          </a:xfrm>
          <a:custGeom>
            <a:avLst/>
            <a:gdLst/>
            <a:ahLst/>
            <a:cxnLst/>
            <a:rect l="l" t="t" r="r" b="b"/>
            <a:pathLst>
              <a:path h="188595">
                <a:moveTo>
                  <a:pt x="0" y="188213"/>
                </a:moveTo>
                <a:lnTo>
                  <a:pt x="0"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38" name="object 138"/>
          <p:cNvSpPr/>
          <p:nvPr/>
        </p:nvSpPr>
        <p:spPr>
          <a:xfrm>
            <a:off x="5405627" y="4702302"/>
            <a:ext cx="0" cy="188595"/>
          </a:xfrm>
          <a:custGeom>
            <a:avLst/>
            <a:gdLst/>
            <a:ahLst/>
            <a:cxnLst/>
            <a:rect l="l" t="t" r="r" b="b"/>
            <a:pathLst>
              <a:path h="188595">
                <a:moveTo>
                  <a:pt x="0" y="188213"/>
                </a:moveTo>
                <a:lnTo>
                  <a:pt x="0"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39" name="object 139"/>
          <p:cNvSpPr/>
          <p:nvPr/>
        </p:nvSpPr>
        <p:spPr>
          <a:xfrm>
            <a:off x="5405627" y="4395978"/>
            <a:ext cx="0" cy="188595"/>
          </a:xfrm>
          <a:custGeom>
            <a:avLst/>
            <a:gdLst/>
            <a:ahLst/>
            <a:cxnLst/>
            <a:rect l="l" t="t" r="r" b="b"/>
            <a:pathLst>
              <a:path h="188595">
                <a:moveTo>
                  <a:pt x="0" y="188213"/>
                </a:moveTo>
                <a:lnTo>
                  <a:pt x="0"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40" name="object 140"/>
          <p:cNvSpPr/>
          <p:nvPr/>
        </p:nvSpPr>
        <p:spPr>
          <a:xfrm>
            <a:off x="5405627" y="4089654"/>
            <a:ext cx="0" cy="188595"/>
          </a:xfrm>
          <a:custGeom>
            <a:avLst/>
            <a:gdLst/>
            <a:ahLst/>
            <a:cxnLst/>
            <a:rect l="l" t="t" r="r" b="b"/>
            <a:pathLst>
              <a:path h="188595">
                <a:moveTo>
                  <a:pt x="0" y="188213"/>
                </a:moveTo>
                <a:lnTo>
                  <a:pt x="0"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41" name="object 141"/>
          <p:cNvSpPr/>
          <p:nvPr/>
        </p:nvSpPr>
        <p:spPr>
          <a:xfrm>
            <a:off x="5405627" y="3783329"/>
            <a:ext cx="0" cy="188595"/>
          </a:xfrm>
          <a:custGeom>
            <a:avLst/>
            <a:gdLst/>
            <a:ahLst/>
            <a:cxnLst/>
            <a:rect l="l" t="t" r="r" b="b"/>
            <a:pathLst>
              <a:path h="188595">
                <a:moveTo>
                  <a:pt x="0" y="188213"/>
                </a:moveTo>
                <a:lnTo>
                  <a:pt x="0"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42" name="object 142"/>
          <p:cNvSpPr/>
          <p:nvPr/>
        </p:nvSpPr>
        <p:spPr>
          <a:xfrm>
            <a:off x="5382005" y="3500628"/>
            <a:ext cx="24130" cy="165100"/>
          </a:xfrm>
          <a:custGeom>
            <a:avLst/>
            <a:gdLst/>
            <a:ahLst/>
            <a:cxnLst/>
            <a:rect l="l" t="t" r="r" b="b"/>
            <a:pathLst>
              <a:path w="24129" h="165100">
                <a:moveTo>
                  <a:pt x="23621" y="164591"/>
                </a:moveTo>
                <a:lnTo>
                  <a:pt x="23621" y="0"/>
                </a:lnTo>
                <a:lnTo>
                  <a:pt x="0"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43" name="object 143"/>
          <p:cNvSpPr/>
          <p:nvPr/>
        </p:nvSpPr>
        <p:spPr>
          <a:xfrm>
            <a:off x="5074919" y="3500628"/>
            <a:ext cx="189230" cy="0"/>
          </a:xfrm>
          <a:custGeom>
            <a:avLst/>
            <a:gdLst/>
            <a:ahLst/>
            <a:cxnLst/>
            <a:rect l="l" t="t" r="r" b="b"/>
            <a:pathLst>
              <a:path w="189229">
                <a:moveTo>
                  <a:pt x="188975" y="0"/>
                </a:moveTo>
                <a:lnTo>
                  <a:pt x="0"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44" name="object 144"/>
          <p:cNvSpPr/>
          <p:nvPr/>
        </p:nvSpPr>
        <p:spPr>
          <a:xfrm>
            <a:off x="4768595" y="3500628"/>
            <a:ext cx="189230" cy="0"/>
          </a:xfrm>
          <a:custGeom>
            <a:avLst/>
            <a:gdLst/>
            <a:ahLst/>
            <a:cxnLst/>
            <a:rect l="l" t="t" r="r" b="b"/>
            <a:pathLst>
              <a:path w="189229">
                <a:moveTo>
                  <a:pt x="188975" y="0"/>
                </a:moveTo>
                <a:lnTo>
                  <a:pt x="0"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45" name="object 145"/>
          <p:cNvSpPr/>
          <p:nvPr/>
        </p:nvSpPr>
        <p:spPr>
          <a:xfrm>
            <a:off x="4462271" y="3500628"/>
            <a:ext cx="188595" cy="0"/>
          </a:xfrm>
          <a:custGeom>
            <a:avLst/>
            <a:gdLst/>
            <a:ahLst/>
            <a:cxnLst/>
            <a:rect l="l" t="t" r="r" b="b"/>
            <a:pathLst>
              <a:path w="188595">
                <a:moveTo>
                  <a:pt x="188213" y="0"/>
                </a:moveTo>
                <a:lnTo>
                  <a:pt x="0"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46" name="object 146"/>
          <p:cNvSpPr/>
          <p:nvPr/>
        </p:nvSpPr>
        <p:spPr>
          <a:xfrm>
            <a:off x="4155947" y="3500628"/>
            <a:ext cx="188595" cy="0"/>
          </a:xfrm>
          <a:custGeom>
            <a:avLst/>
            <a:gdLst/>
            <a:ahLst/>
            <a:cxnLst/>
            <a:rect l="l" t="t" r="r" b="b"/>
            <a:pathLst>
              <a:path w="188595">
                <a:moveTo>
                  <a:pt x="188213" y="0"/>
                </a:moveTo>
                <a:lnTo>
                  <a:pt x="0"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47" name="object 147"/>
          <p:cNvSpPr/>
          <p:nvPr/>
        </p:nvSpPr>
        <p:spPr>
          <a:xfrm>
            <a:off x="3848861" y="3500628"/>
            <a:ext cx="189230" cy="0"/>
          </a:xfrm>
          <a:custGeom>
            <a:avLst/>
            <a:gdLst/>
            <a:ahLst/>
            <a:cxnLst/>
            <a:rect l="l" t="t" r="r" b="b"/>
            <a:pathLst>
              <a:path w="189229">
                <a:moveTo>
                  <a:pt x="188975" y="0"/>
                </a:moveTo>
                <a:lnTo>
                  <a:pt x="0" y="0"/>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48" name="object 148"/>
          <p:cNvSpPr/>
          <p:nvPr/>
        </p:nvSpPr>
        <p:spPr>
          <a:xfrm>
            <a:off x="3637026" y="3500628"/>
            <a:ext cx="94615" cy="94615"/>
          </a:xfrm>
          <a:custGeom>
            <a:avLst/>
            <a:gdLst/>
            <a:ahLst/>
            <a:cxnLst/>
            <a:rect l="l" t="t" r="r" b="b"/>
            <a:pathLst>
              <a:path w="94614" h="94614">
                <a:moveTo>
                  <a:pt x="94487" y="0"/>
                </a:moveTo>
                <a:lnTo>
                  <a:pt x="0" y="0"/>
                </a:lnTo>
                <a:lnTo>
                  <a:pt x="0" y="94487"/>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49" name="object 149"/>
          <p:cNvSpPr/>
          <p:nvPr/>
        </p:nvSpPr>
        <p:spPr>
          <a:xfrm>
            <a:off x="3637026" y="3712464"/>
            <a:ext cx="0" cy="189230"/>
          </a:xfrm>
          <a:custGeom>
            <a:avLst/>
            <a:gdLst/>
            <a:ahLst/>
            <a:cxnLst/>
            <a:rect l="l" t="t" r="r" b="b"/>
            <a:pathLst>
              <a:path h="189229">
                <a:moveTo>
                  <a:pt x="0" y="0"/>
                </a:moveTo>
                <a:lnTo>
                  <a:pt x="0" y="188975"/>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50" name="object 150"/>
          <p:cNvSpPr/>
          <p:nvPr/>
        </p:nvSpPr>
        <p:spPr>
          <a:xfrm>
            <a:off x="3637026" y="4018788"/>
            <a:ext cx="0" cy="189230"/>
          </a:xfrm>
          <a:custGeom>
            <a:avLst/>
            <a:gdLst/>
            <a:ahLst/>
            <a:cxnLst/>
            <a:rect l="l" t="t" r="r" b="b"/>
            <a:pathLst>
              <a:path h="189229">
                <a:moveTo>
                  <a:pt x="0" y="0"/>
                </a:moveTo>
                <a:lnTo>
                  <a:pt x="0" y="188975"/>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51" name="object 151"/>
          <p:cNvSpPr/>
          <p:nvPr/>
        </p:nvSpPr>
        <p:spPr>
          <a:xfrm>
            <a:off x="3637026" y="4325111"/>
            <a:ext cx="0" cy="189230"/>
          </a:xfrm>
          <a:custGeom>
            <a:avLst/>
            <a:gdLst/>
            <a:ahLst/>
            <a:cxnLst/>
            <a:rect l="l" t="t" r="r" b="b"/>
            <a:pathLst>
              <a:path h="189229">
                <a:moveTo>
                  <a:pt x="0" y="0"/>
                </a:moveTo>
                <a:lnTo>
                  <a:pt x="0" y="188975"/>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52" name="object 152"/>
          <p:cNvSpPr/>
          <p:nvPr/>
        </p:nvSpPr>
        <p:spPr>
          <a:xfrm>
            <a:off x="3637026" y="4631435"/>
            <a:ext cx="0" cy="188595"/>
          </a:xfrm>
          <a:custGeom>
            <a:avLst/>
            <a:gdLst/>
            <a:ahLst/>
            <a:cxnLst/>
            <a:rect l="l" t="t" r="r" b="b"/>
            <a:pathLst>
              <a:path h="188595">
                <a:moveTo>
                  <a:pt x="0" y="0"/>
                </a:moveTo>
                <a:lnTo>
                  <a:pt x="0" y="188213"/>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53" name="object 153"/>
          <p:cNvSpPr/>
          <p:nvPr/>
        </p:nvSpPr>
        <p:spPr>
          <a:xfrm>
            <a:off x="3637026" y="4937760"/>
            <a:ext cx="0" cy="188595"/>
          </a:xfrm>
          <a:custGeom>
            <a:avLst/>
            <a:gdLst/>
            <a:ahLst/>
            <a:cxnLst/>
            <a:rect l="l" t="t" r="r" b="b"/>
            <a:pathLst>
              <a:path h="188595">
                <a:moveTo>
                  <a:pt x="0" y="0"/>
                </a:moveTo>
                <a:lnTo>
                  <a:pt x="0" y="188213"/>
                </a:lnTo>
              </a:path>
            </a:pathLst>
          </a:custGeom>
          <a:ln w="23558">
            <a:solidFill>
              <a:srgbClr val="0000FF"/>
            </a:solidFill>
          </a:ln>
        </p:spPr>
        <p:txBody>
          <a:bodyPr wrap="square" lIns="0" tIns="0" rIns="0" bIns="0" rtlCol="0">
            <a:spAutoFit/>
          </a:bodyPr>
          <a:lstStyle/>
          <a:p>
            <a:endParaRPr>
              <a:solidFill>
                <a:prstClr val="black"/>
              </a:solidFill>
            </a:endParaRPr>
          </a:p>
        </p:txBody>
      </p:sp>
      <p:sp>
        <p:nvSpPr>
          <p:cNvPr id="154" name="object 154"/>
          <p:cNvSpPr/>
          <p:nvPr/>
        </p:nvSpPr>
        <p:spPr>
          <a:xfrm>
            <a:off x="3625246" y="5255895"/>
            <a:ext cx="24130" cy="0"/>
          </a:xfrm>
          <a:custGeom>
            <a:avLst/>
            <a:gdLst/>
            <a:ahLst/>
            <a:cxnLst/>
            <a:rect l="l" t="t" r="r" b="b"/>
            <a:pathLst>
              <a:path w="24129">
                <a:moveTo>
                  <a:pt x="0" y="0"/>
                </a:moveTo>
                <a:lnTo>
                  <a:pt x="23558" y="0"/>
                </a:lnTo>
              </a:path>
            </a:pathLst>
          </a:custGeom>
          <a:ln w="23621">
            <a:solidFill>
              <a:srgbClr val="0000FF"/>
            </a:solidFill>
          </a:ln>
        </p:spPr>
        <p:txBody>
          <a:bodyPr wrap="square" lIns="0" tIns="0" rIns="0" bIns="0" rtlCol="0">
            <a:spAutoFit/>
          </a:bodyPr>
          <a:lstStyle/>
          <a:p>
            <a:endParaRPr>
              <a:solidFill>
                <a:prstClr val="black"/>
              </a:solidFill>
            </a:endParaRPr>
          </a:p>
        </p:txBody>
      </p:sp>
      <p:sp>
        <p:nvSpPr>
          <p:cNvPr id="155" name="object 155"/>
          <p:cNvSpPr txBox="1"/>
          <p:nvPr/>
        </p:nvSpPr>
        <p:spPr>
          <a:xfrm>
            <a:off x="3314194" y="2461472"/>
            <a:ext cx="2258060" cy="643890"/>
          </a:xfrm>
          <a:prstGeom prst="rect">
            <a:avLst/>
          </a:prstGeom>
        </p:spPr>
        <p:txBody>
          <a:bodyPr vert="horz" wrap="square" lIns="0" tIns="0" rIns="0" bIns="0" rtlCol="0">
            <a:spAutoFit/>
          </a:bodyPr>
          <a:lstStyle/>
          <a:p>
            <a:pPr marL="153670" marR="6350" indent="-141605">
              <a:lnSpc>
                <a:spcPct val="100499"/>
              </a:lnSpc>
            </a:pPr>
            <a:r>
              <a:rPr sz="2050" spc="15" dirty="0">
                <a:solidFill>
                  <a:srgbClr val="000080"/>
                </a:solidFill>
                <a:latin typeface="Comic Sans MS"/>
                <a:cs typeface="Comic Sans MS"/>
              </a:rPr>
              <a:t>T</a:t>
            </a:r>
            <a:r>
              <a:rPr sz="2050" spc="-15" dirty="0">
                <a:solidFill>
                  <a:srgbClr val="000080"/>
                </a:solidFill>
                <a:latin typeface="Comic Sans MS"/>
                <a:cs typeface="Comic Sans MS"/>
              </a:rPr>
              <a:t>ra</a:t>
            </a:r>
            <a:r>
              <a:rPr sz="2050" spc="-5" dirty="0">
                <a:solidFill>
                  <a:srgbClr val="000080"/>
                </a:solidFill>
                <a:latin typeface="Comic Sans MS"/>
                <a:cs typeface="Comic Sans MS"/>
              </a:rPr>
              <a:t>n</a:t>
            </a:r>
            <a:r>
              <a:rPr sz="2050" spc="5" dirty="0">
                <a:solidFill>
                  <a:srgbClr val="000080"/>
                </a:solidFill>
                <a:latin typeface="Comic Sans MS"/>
                <a:cs typeface="Comic Sans MS"/>
              </a:rPr>
              <a:t>s</a:t>
            </a:r>
            <a:r>
              <a:rPr sz="2050" spc="-15" dirty="0">
                <a:solidFill>
                  <a:srgbClr val="000080"/>
                </a:solidFill>
                <a:latin typeface="Comic Sans MS"/>
                <a:cs typeface="Comic Sans MS"/>
              </a:rPr>
              <a:t>for</a:t>
            </a:r>
            <a:r>
              <a:rPr sz="2050" spc="-5" dirty="0">
                <a:solidFill>
                  <a:srgbClr val="000080"/>
                </a:solidFill>
                <a:latin typeface="Comic Sans MS"/>
                <a:cs typeface="Comic Sans MS"/>
              </a:rPr>
              <a:t>m</a:t>
            </a:r>
            <a:r>
              <a:rPr sz="2050" spc="-15" dirty="0">
                <a:solidFill>
                  <a:srgbClr val="000080"/>
                </a:solidFill>
                <a:latin typeface="Comic Sans MS"/>
                <a:cs typeface="Comic Sans MS"/>
              </a:rPr>
              <a:t>ador</a:t>
            </a:r>
            <a:r>
              <a:rPr sz="2050" spc="110" dirty="0">
                <a:solidFill>
                  <a:srgbClr val="000080"/>
                </a:solidFill>
                <a:latin typeface="Times New Roman"/>
                <a:cs typeface="Times New Roman"/>
              </a:rPr>
              <a:t> </a:t>
            </a:r>
            <a:r>
              <a:rPr sz="2050" spc="-15" dirty="0">
                <a:solidFill>
                  <a:srgbClr val="000080"/>
                </a:solidFill>
                <a:latin typeface="Comic Sans MS"/>
                <a:cs typeface="Comic Sans MS"/>
              </a:rPr>
              <a:t>de</a:t>
            </a:r>
            <a:r>
              <a:rPr sz="2050" spc="-10" dirty="0">
                <a:solidFill>
                  <a:srgbClr val="000080"/>
                </a:solidFill>
                <a:latin typeface="Times New Roman"/>
                <a:cs typeface="Times New Roman"/>
              </a:rPr>
              <a:t> </a:t>
            </a:r>
            <a:r>
              <a:rPr sz="2050" dirty="0">
                <a:solidFill>
                  <a:srgbClr val="000080"/>
                </a:solidFill>
                <a:latin typeface="Comic Sans MS"/>
                <a:cs typeface="Comic Sans MS"/>
              </a:rPr>
              <a:t>Ate</a:t>
            </a:r>
            <a:r>
              <a:rPr sz="2050" spc="-5" dirty="0">
                <a:solidFill>
                  <a:srgbClr val="000080"/>
                </a:solidFill>
                <a:latin typeface="Comic Sans MS"/>
                <a:cs typeface="Comic Sans MS"/>
              </a:rPr>
              <a:t>rrizami</a:t>
            </a:r>
            <a:r>
              <a:rPr sz="2050" spc="10" dirty="0">
                <a:solidFill>
                  <a:srgbClr val="000080"/>
                </a:solidFill>
                <a:latin typeface="Comic Sans MS"/>
                <a:cs typeface="Comic Sans MS"/>
              </a:rPr>
              <a:t>e</a:t>
            </a:r>
            <a:r>
              <a:rPr sz="2050" spc="-10" dirty="0">
                <a:solidFill>
                  <a:srgbClr val="000080"/>
                </a:solidFill>
                <a:latin typeface="Comic Sans MS"/>
                <a:cs typeface="Comic Sans MS"/>
              </a:rPr>
              <a:t>n</a:t>
            </a:r>
            <a:r>
              <a:rPr sz="2050" spc="5" dirty="0">
                <a:solidFill>
                  <a:srgbClr val="000080"/>
                </a:solidFill>
                <a:latin typeface="Comic Sans MS"/>
                <a:cs typeface="Comic Sans MS"/>
              </a:rPr>
              <a:t>t</a:t>
            </a:r>
            <a:r>
              <a:rPr sz="2050" dirty="0">
                <a:solidFill>
                  <a:srgbClr val="000080"/>
                </a:solidFill>
                <a:latin typeface="Comic Sans MS"/>
                <a:cs typeface="Comic Sans MS"/>
              </a:rPr>
              <a:t>o.</a:t>
            </a:r>
            <a:endParaRPr sz="2050">
              <a:solidFill>
                <a:prstClr val="black"/>
              </a:solidFill>
              <a:latin typeface="Comic Sans MS"/>
              <a:cs typeface="Comic Sans MS"/>
            </a:endParaRPr>
          </a:p>
        </p:txBody>
      </p:sp>
      <p:sp>
        <p:nvSpPr>
          <p:cNvPr id="156" name="object 156"/>
          <p:cNvSpPr/>
          <p:nvPr/>
        </p:nvSpPr>
        <p:spPr>
          <a:xfrm>
            <a:off x="3877055" y="5506973"/>
            <a:ext cx="109855" cy="110489"/>
          </a:xfrm>
          <a:custGeom>
            <a:avLst/>
            <a:gdLst/>
            <a:ahLst/>
            <a:cxnLst/>
            <a:rect l="l" t="t" r="r" b="b"/>
            <a:pathLst>
              <a:path w="109854" h="110489">
                <a:moveTo>
                  <a:pt x="54863" y="0"/>
                </a:moveTo>
                <a:lnTo>
                  <a:pt x="27431" y="3809"/>
                </a:lnTo>
                <a:lnTo>
                  <a:pt x="3809" y="27431"/>
                </a:lnTo>
                <a:lnTo>
                  <a:pt x="0" y="54863"/>
                </a:lnTo>
                <a:lnTo>
                  <a:pt x="3809" y="83057"/>
                </a:lnTo>
                <a:lnTo>
                  <a:pt x="27431" y="102107"/>
                </a:lnTo>
                <a:lnTo>
                  <a:pt x="54863" y="110489"/>
                </a:lnTo>
                <a:lnTo>
                  <a:pt x="82295" y="102107"/>
                </a:lnTo>
                <a:lnTo>
                  <a:pt x="102107" y="83057"/>
                </a:lnTo>
                <a:lnTo>
                  <a:pt x="109727" y="54863"/>
                </a:lnTo>
                <a:lnTo>
                  <a:pt x="102107" y="27431"/>
                </a:lnTo>
                <a:lnTo>
                  <a:pt x="82295" y="3809"/>
                </a:lnTo>
                <a:lnTo>
                  <a:pt x="5486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57" name="object 157"/>
          <p:cNvSpPr/>
          <p:nvPr/>
        </p:nvSpPr>
        <p:spPr>
          <a:xfrm>
            <a:off x="3877055" y="5506973"/>
            <a:ext cx="109855" cy="110489"/>
          </a:xfrm>
          <a:custGeom>
            <a:avLst/>
            <a:gdLst/>
            <a:ahLst/>
            <a:cxnLst/>
            <a:rect l="l" t="t" r="r" b="b"/>
            <a:pathLst>
              <a:path w="109854" h="110489">
                <a:moveTo>
                  <a:pt x="0" y="54863"/>
                </a:moveTo>
                <a:lnTo>
                  <a:pt x="3809" y="27431"/>
                </a:lnTo>
                <a:lnTo>
                  <a:pt x="27431" y="3809"/>
                </a:lnTo>
                <a:lnTo>
                  <a:pt x="54863" y="0"/>
                </a:lnTo>
                <a:lnTo>
                  <a:pt x="82295" y="3809"/>
                </a:lnTo>
                <a:lnTo>
                  <a:pt x="102107" y="27431"/>
                </a:lnTo>
                <a:lnTo>
                  <a:pt x="109727" y="54863"/>
                </a:lnTo>
                <a:lnTo>
                  <a:pt x="102107" y="83057"/>
                </a:lnTo>
                <a:lnTo>
                  <a:pt x="82295" y="102107"/>
                </a:lnTo>
                <a:lnTo>
                  <a:pt x="54863" y="110489"/>
                </a:lnTo>
                <a:lnTo>
                  <a:pt x="27431" y="102107"/>
                </a:lnTo>
                <a:lnTo>
                  <a:pt x="3809" y="83057"/>
                </a:lnTo>
                <a:lnTo>
                  <a:pt x="0" y="54863"/>
                </a:lnTo>
                <a:close/>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58" name="object 158"/>
          <p:cNvSpPr/>
          <p:nvPr/>
        </p:nvSpPr>
        <p:spPr>
          <a:xfrm>
            <a:off x="3877055" y="4917947"/>
            <a:ext cx="109855" cy="110489"/>
          </a:xfrm>
          <a:custGeom>
            <a:avLst/>
            <a:gdLst/>
            <a:ahLst/>
            <a:cxnLst/>
            <a:rect l="l" t="t" r="r" b="b"/>
            <a:pathLst>
              <a:path w="109854" h="110489">
                <a:moveTo>
                  <a:pt x="54863" y="0"/>
                </a:moveTo>
                <a:lnTo>
                  <a:pt x="27431" y="3809"/>
                </a:lnTo>
                <a:lnTo>
                  <a:pt x="3809" y="27431"/>
                </a:lnTo>
                <a:lnTo>
                  <a:pt x="0" y="54863"/>
                </a:lnTo>
                <a:lnTo>
                  <a:pt x="3809" y="83057"/>
                </a:lnTo>
                <a:lnTo>
                  <a:pt x="27431" y="102107"/>
                </a:lnTo>
                <a:lnTo>
                  <a:pt x="54863" y="110489"/>
                </a:lnTo>
                <a:lnTo>
                  <a:pt x="82295" y="102107"/>
                </a:lnTo>
                <a:lnTo>
                  <a:pt x="102107" y="83057"/>
                </a:lnTo>
                <a:lnTo>
                  <a:pt x="109727" y="54863"/>
                </a:lnTo>
                <a:lnTo>
                  <a:pt x="102107" y="27431"/>
                </a:lnTo>
                <a:lnTo>
                  <a:pt x="82295" y="3809"/>
                </a:lnTo>
                <a:lnTo>
                  <a:pt x="5486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59" name="object 159"/>
          <p:cNvSpPr/>
          <p:nvPr/>
        </p:nvSpPr>
        <p:spPr>
          <a:xfrm>
            <a:off x="3877055" y="4917947"/>
            <a:ext cx="109855" cy="110489"/>
          </a:xfrm>
          <a:custGeom>
            <a:avLst/>
            <a:gdLst/>
            <a:ahLst/>
            <a:cxnLst/>
            <a:rect l="l" t="t" r="r" b="b"/>
            <a:pathLst>
              <a:path w="109854" h="110489">
                <a:moveTo>
                  <a:pt x="0" y="54863"/>
                </a:moveTo>
                <a:lnTo>
                  <a:pt x="3809" y="27431"/>
                </a:lnTo>
                <a:lnTo>
                  <a:pt x="27431" y="3809"/>
                </a:lnTo>
                <a:lnTo>
                  <a:pt x="54863" y="0"/>
                </a:lnTo>
                <a:lnTo>
                  <a:pt x="82295" y="3809"/>
                </a:lnTo>
                <a:lnTo>
                  <a:pt x="102107" y="27431"/>
                </a:lnTo>
                <a:lnTo>
                  <a:pt x="109727" y="54863"/>
                </a:lnTo>
                <a:lnTo>
                  <a:pt x="102107" y="83057"/>
                </a:lnTo>
                <a:lnTo>
                  <a:pt x="82295" y="102107"/>
                </a:lnTo>
                <a:lnTo>
                  <a:pt x="54863" y="110489"/>
                </a:lnTo>
                <a:lnTo>
                  <a:pt x="27431" y="102107"/>
                </a:lnTo>
                <a:lnTo>
                  <a:pt x="3809" y="83057"/>
                </a:lnTo>
                <a:lnTo>
                  <a:pt x="0" y="54863"/>
                </a:lnTo>
                <a:close/>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60" name="object 160"/>
          <p:cNvSpPr txBox="1"/>
          <p:nvPr/>
        </p:nvSpPr>
        <p:spPr>
          <a:xfrm>
            <a:off x="6107689" y="3318760"/>
            <a:ext cx="367030" cy="328295"/>
          </a:xfrm>
          <a:prstGeom prst="rect">
            <a:avLst/>
          </a:prstGeom>
        </p:spPr>
        <p:txBody>
          <a:bodyPr vert="horz" wrap="square" lIns="0" tIns="0" rIns="0" bIns="0" rtlCol="0">
            <a:spAutoFit/>
          </a:bodyPr>
          <a:lstStyle/>
          <a:p>
            <a:pPr marL="12700"/>
            <a:r>
              <a:rPr sz="2050" spc="15" dirty="0">
                <a:solidFill>
                  <a:srgbClr val="000080"/>
                </a:solidFill>
                <a:latin typeface="Comic Sans MS"/>
                <a:cs typeface="Comic Sans MS"/>
              </a:rPr>
              <a:t>TC</a:t>
            </a:r>
            <a:endParaRPr sz="2050">
              <a:solidFill>
                <a:prstClr val="black"/>
              </a:solidFill>
              <a:latin typeface="Comic Sans MS"/>
              <a:cs typeface="Comic Sans MS"/>
            </a:endParaRPr>
          </a:p>
        </p:txBody>
      </p:sp>
      <p:sp>
        <p:nvSpPr>
          <p:cNvPr id="161" name="object 161"/>
          <p:cNvSpPr/>
          <p:nvPr/>
        </p:nvSpPr>
        <p:spPr>
          <a:xfrm>
            <a:off x="4187189" y="6115811"/>
            <a:ext cx="664845" cy="660400"/>
          </a:xfrm>
          <a:custGeom>
            <a:avLst/>
            <a:gdLst/>
            <a:ahLst/>
            <a:cxnLst/>
            <a:rect l="l" t="t" r="r" b="b"/>
            <a:pathLst>
              <a:path w="664845" h="660400">
                <a:moveTo>
                  <a:pt x="365759" y="0"/>
                </a:moveTo>
                <a:lnTo>
                  <a:pt x="298703" y="0"/>
                </a:lnTo>
                <a:lnTo>
                  <a:pt x="231647" y="12191"/>
                </a:lnTo>
                <a:lnTo>
                  <a:pt x="165353" y="43433"/>
                </a:lnTo>
                <a:lnTo>
                  <a:pt x="109727" y="82295"/>
                </a:lnTo>
                <a:lnTo>
                  <a:pt x="62483" y="133349"/>
                </a:lnTo>
                <a:lnTo>
                  <a:pt x="31241" y="192785"/>
                </a:lnTo>
                <a:lnTo>
                  <a:pt x="7619" y="259079"/>
                </a:lnTo>
                <a:lnTo>
                  <a:pt x="0" y="329945"/>
                </a:lnTo>
                <a:lnTo>
                  <a:pt x="7619" y="397001"/>
                </a:lnTo>
                <a:lnTo>
                  <a:pt x="31241" y="463295"/>
                </a:lnTo>
                <a:lnTo>
                  <a:pt x="62483" y="521969"/>
                </a:lnTo>
                <a:lnTo>
                  <a:pt x="109727" y="573023"/>
                </a:lnTo>
                <a:lnTo>
                  <a:pt x="165353" y="616457"/>
                </a:lnTo>
                <a:lnTo>
                  <a:pt x="231647" y="643889"/>
                </a:lnTo>
                <a:lnTo>
                  <a:pt x="298703" y="659891"/>
                </a:lnTo>
                <a:lnTo>
                  <a:pt x="365759" y="659891"/>
                </a:lnTo>
                <a:lnTo>
                  <a:pt x="435863" y="643889"/>
                </a:lnTo>
                <a:lnTo>
                  <a:pt x="499109" y="616457"/>
                </a:lnTo>
                <a:lnTo>
                  <a:pt x="553973" y="573023"/>
                </a:lnTo>
                <a:lnTo>
                  <a:pt x="601217" y="521969"/>
                </a:lnTo>
                <a:lnTo>
                  <a:pt x="636269" y="463295"/>
                </a:lnTo>
                <a:lnTo>
                  <a:pt x="656081" y="397001"/>
                </a:lnTo>
                <a:lnTo>
                  <a:pt x="664463" y="329945"/>
                </a:lnTo>
                <a:lnTo>
                  <a:pt x="656081" y="259079"/>
                </a:lnTo>
                <a:lnTo>
                  <a:pt x="636269" y="192785"/>
                </a:lnTo>
                <a:lnTo>
                  <a:pt x="601217" y="133349"/>
                </a:lnTo>
                <a:lnTo>
                  <a:pt x="553973" y="82295"/>
                </a:lnTo>
                <a:lnTo>
                  <a:pt x="499109" y="43433"/>
                </a:lnTo>
                <a:lnTo>
                  <a:pt x="435863" y="12191"/>
                </a:lnTo>
                <a:lnTo>
                  <a:pt x="365759" y="0"/>
                </a:lnTo>
                <a:close/>
              </a:path>
            </a:pathLst>
          </a:custGeom>
          <a:solidFill>
            <a:srgbClr val="FFFF00"/>
          </a:solidFill>
        </p:spPr>
        <p:txBody>
          <a:bodyPr wrap="square" lIns="0" tIns="0" rIns="0" bIns="0" rtlCol="0">
            <a:spAutoFit/>
          </a:bodyPr>
          <a:lstStyle/>
          <a:p>
            <a:endParaRPr>
              <a:solidFill>
                <a:prstClr val="black"/>
              </a:solidFill>
            </a:endParaRPr>
          </a:p>
        </p:txBody>
      </p:sp>
      <p:sp>
        <p:nvSpPr>
          <p:cNvPr id="162" name="object 162"/>
          <p:cNvSpPr/>
          <p:nvPr/>
        </p:nvSpPr>
        <p:spPr>
          <a:xfrm>
            <a:off x="4187189" y="6115811"/>
            <a:ext cx="664845" cy="660400"/>
          </a:xfrm>
          <a:custGeom>
            <a:avLst/>
            <a:gdLst/>
            <a:ahLst/>
            <a:cxnLst/>
            <a:rect l="l" t="t" r="r" b="b"/>
            <a:pathLst>
              <a:path w="664845" h="660400">
                <a:moveTo>
                  <a:pt x="0" y="329945"/>
                </a:moveTo>
                <a:lnTo>
                  <a:pt x="7619" y="259079"/>
                </a:lnTo>
                <a:lnTo>
                  <a:pt x="31241" y="192785"/>
                </a:lnTo>
                <a:lnTo>
                  <a:pt x="62483" y="133349"/>
                </a:lnTo>
                <a:lnTo>
                  <a:pt x="109727" y="82295"/>
                </a:lnTo>
                <a:lnTo>
                  <a:pt x="165353" y="43433"/>
                </a:lnTo>
                <a:lnTo>
                  <a:pt x="231647" y="12191"/>
                </a:lnTo>
                <a:lnTo>
                  <a:pt x="298703" y="0"/>
                </a:lnTo>
                <a:lnTo>
                  <a:pt x="365759" y="0"/>
                </a:lnTo>
                <a:lnTo>
                  <a:pt x="435863" y="12191"/>
                </a:lnTo>
                <a:lnTo>
                  <a:pt x="499109" y="43433"/>
                </a:lnTo>
                <a:lnTo>
                  <a:pt x="553973" y="82295"/>
                </a:lnTo>
                <a:lnTo>
                  <a:pt x="601217" y="133349"/>
                </a:lnTo>
                <a:lnTo>
                  <a:pt x="636269" y="192785"/>
                </a:lnTo>
                <a:lnTo>
                  <a:pt x="656081" y="259079"/>
                </a:lnTo>
                <a:lnTo>
                  <a:pt x="664463" y="329945"/>
                </a:lnTo>
                <a:lnTo>
                  <a:pt x="656081" y="397001"/>
                </a:lnTo>
                <a:lnTo>
                  <a:pt x="636269" y="463295"/>
                </a:lnTo>
                <a:lnTo>
                  <a:pt x="601217" y="521969"/>
                </a:lnTo>
                <a:lnTo>
                  <a:pt x="553973" y="573023"/>
                </a:lnTo>
                <a:lnTo>
                  <a:pt x="499109" y="616457"/>
                </a:lnTo>
                <a:lnTo>
                  <a:pt x="435863" y="643889"/>
                </a:lnTo>
                <a:lnTo>
                  <a:pt x="365759" y="659891"/>
                </a:lnTo>
                <a:lnTo>
                  <a:pt x="298703" y="659891"/>
                </a:lnTo>
                <a:lnTo>
                  <a:pt x="231647" y="643889"/>
                </a:lnTo>
                <a:lnTo>
                  <a:pt x="165353" y="616457"/>
                </a:lnTo>
                <a:lnTo>
                  <a:pt x="109727" y="573023"/>
                </a:lnTo>
                <a:lnTo>
                  <a:pt x="62483" y="521969"/>
                </a:lnTo>
                <a:lnTo>
                  <a:pt x="31241" y="463295"/>
                </a:lnTo>
                <a:lnTo>
                  <a:pt x="7619" y="397001"/>
                </a:lnTo>
                <a:lnTo>
                  <a:pt x="0" y="329945"/>
                </a:lnTo>
                <a:close/>
              </a:path>
            </a:pathLst>
          </a:custGeom>
          <a:ln w="39268">
            <a:solidFill>
              <a:srgbClr val="000000"/>
            </a:solidFill>
          </a:ln>
        </p:spPr>
        <p:txBody>
          <a:bodyPr wrap="square" lIns="0" tIns="0" rIns="0" bIns="0" rtlCol="0">
            <a:spAutoFit/>
          </a:bodyPr>
          <a:lstStyle/>
          <a:p>
            <a:endParaRPr>
              <a:solidFill>
                <a:prstClr val="black"/>
              </a:solidFill>
            </a:endParaRPr>
          </a:p>
        </p:txBody>
      </p:sp>
      <p:sp>
        <p:nvSpPr>
          <p:cNvPr id="163" name="object 163"/>
          <p:cNvSpPr txBox="1"/>
          <p:nvPr/>
        </p:nvSpPr>
        <p:spPr>
          <a:xfrm>
            <a:off x="4363553" y="6190233"/>
            <a:ext cx="314960" cy="486409"/>
          </a:xfrm>
          <a:prstGeom prst="rect">
            <a:avLst/>
          </a:prstGeom>
        </p:spPr>
        <p:txBody>
          <a:bodyPr vert="horz" wrap="square" lIns="0" tIns="0" rIns="0" bIns="0" rtlCol="0">
            <a:spAutoFit/>
          </a:bodyPr>
          <a:lstStyle/>
          <a:p>
            <a:pPr marL="34925">
              <a:lnSpc>
                <a:spcPts val="1855"/>
              </a:lnSpc>
            </a:pPr>
            <a:r>
              <a:rPr sz="1550" spc="10" dirty="0">
                <a:solidFill>
                  <a:prstClr val="black"/>
                </a:solidFill>
                <a:latin typeface="Comic Sans MS"/>
                <a:cs typeface="Comic Sans MS"/>
              </a:rPr>
              <a:t>27</a:t>
            </a:r>
            <a:endParaRPr sz="1550">
              <a:solidFill>
                <a:prstClr val="black"/>
              </a:solidFill>
              <a:latin typeface="Comic Sans MS"/>
              <a:cs typeface="Comic Sans MS"/>
            </a:endParaRPr>
          </a:p>
          <a:p>
            <a:pPr marL="12700">
              <a:lnSpc>
                <a:spcPts val="1855"/>
              </a:lnSpc>
            </a:pPr>
            <a:r>
              <a:rPr sz="1550" spc="-10" dirty="0">
                <a:solidFill>
                  <a:prstClr val="black"/>
                </a:solidFill>
                <a:latin typeface="Comic Sans MS"/>
                <a:cs typeface="Comic Sans MS"/>
              </a:rPr>
              <a:t>TN</a:t>
            </a:r>
            <a:endParaRPr sz="1550">
              <a:solidFill>
                <a:prstClr val="black"/>
              </a:solidFill>
              <a:latin typeface="Comic Sans MS"/>
              <a:cs typeface="Comic Sans MS"/>
            </a:endParaRPr>
          </a:p>
        </p:txBody>
      </p:sp>
      <p:sp>
        <p:nvSpPr>
          <p:cNvPr id="164" name="object 164"/>
          <p:cNvSpPr/>
          <p:nvPr/>
        </p:nvSpPr>
        <p:spPr>
          <a:xfrm>
            <a:off x="3931920" y="6112002"/>
            <a:ext cx="255270" cy="334010"/>
          </a:xfrm>
          <a:custGeom>
            <a:avLst/>
            <a:gdLst/>
            <a:ahLst/>
            <a:cxnLst/>
            <a:rect l="l" t="t" r="r" b="b"/>
            <a:pathLst>
              <a:path w="255270" h="334010">
                <a:moveTo>
                  <a:pt x="0" y="0"/>
                </a:moveTo>
                <a:lnTo>
                  <a:pt x="0" y="333755"/>
                </a:lnTo>
                <a:lnTo>
                  <a:pt x="255269" y="333755"/>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165" name="object 165"/>
          <p:cNvSpPr/>
          <p:nvPr/>
        </p:nvSpPr>
        <p:spPr>
          <a:xfrm>
            <a:off x="4851653" y="6445758"/>
            <a:ext cx="259079" cy="0"/>
          </a:xfrm>
          <a:custGeom>
            <a:avLst/>
            <a:gdLst/>
            <a:ahLst/>
            <a:cxnLst/>
            <a:rect l="l" t="t" r="r" b="b"/>
            <a:pathLst>
              <a:path w="259079">
                <a:moveTo>
                  <a:pt x="0" y="0"/>
                </a:moveTo>
                <a:lnTo>
                  <a:pt x="259079" y="0"/>
                </a:lnTo>
              </a:path>
            </a:pathLst>
          </a:custGeom>
          <a:ln w="23558">
            <a:solidFill>
              <a:srgbClr val="000000"/>
            </a:solidFill>
          </a:ln>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48</a:t>
            </a:fld>
            <a:endParaRPr lang="en-US"/>
          </a:p>
        </p:txBody>
      </p:sp>
    </p:spTree>
    <p:extLst>
      <p:ext uri="{BB962C8B-B14F-4D97-AF65-F5344CB8AC3E}">
        <p14:creationId xmlns:p14="http://schemas.microsoft.com/office/powerpoint/2010/main" val="355603623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53568" y="1237488"/>
            <a:ext cx="5346191" cy="396240"/>
          </a:xfrm>
          <a:prstGeom prst="rect">
            <a:avLst/>
          </a:prstGeom>
          <a:blipFill>
            <a:blip r:embed="rId2" cstate="print"/>
            <a:stretch>
              <a:fillRect/>
            </a:stretch>
          </a:blipFill>
        </p:spPr>
        <p:txBody>
          <a:bodyPr wrap="square" lIns="0" tIns="0" rIns="0" bIns="0" rtlCol="0">
            <a:spAutoFit/>
          </a:bodyPr>
          <a:lstStyle/>
          <a:p>
            <a:endParaRPr>
              <a:solidFill>
                <a:prstClr val="black"/>
              </a:solidFill>
            </a:endParaRPr>
          </a:p>
        </p:txBody>
      </p:sp>
      <p:sp>
        <p:nvSpPr>
          <p:cNvPr id="6" name="object 6"/>
          <p:cNvSpPr txBox="1"/>
          <p:nvPr/>
        </p:nvSpPr>
        <p:spPr>
          <a:xfrm>
            <a:off x="330200" y="1158743"/>
            <a:ext cx="8484870" cy="4743450"/>
          </a:xfrm>
          <a:prstGeom prst="rect">
            <a:avLst/>
          </a:prstGeom>
        </p:spPr>
        <p:txBody>
          <a:bodyPr vert="horz" wrap="square" lIns="0" tIns="0" rIns="0" bIns="0" rtlCol="0">
            <a:spAutoFit/>
          </a:bodyPr>
          <a:lstStyle/>
          <a:p>
            <a:pPr marL="12700" algn="just"/>
            <a:r>
              <a:rPr sz="3200" b="1" spc="-25" dirty="0">
                <a:solidFill>
                  <a:srgbClr val="CC3300"/>
                </a:solidFill>
                <a:latin typeface="Comic Sans MS"/>
                <a:cs typeface="Comic Sans MS"/>
              </a:rPr>
              <a:t>32</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25" dirty="0">
                <a:solidFill>
                  <a:srgbClr val="CC3300"/>
                </a:solidFill>
                <a:latin typeface="Comic Sans MS"/>
                <a:cs typeface="Comic Sans MS"/>
              </a:rPr>
              <a:t>POTENCIA</a:t>
            </a:r>
            <a:r>
              <a:rPr sz="3200" b="1"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30" dirty="0">
                <a:solidFill>
                  <a:srgbClr val="CC3300"/>
                </a:solidFill>
                <a:latin typeface="Comic Sans MS"/>
                <a:cs typeface="Comic Sans MS"/>
              </a:rPr>
              <a:t>INVERSA.</a:t>
            </a:r>
            <a:endParaRPr sz="3200" dirty="0">
              <a:solidFill>
                <a:prstClr val="black"/>
              </a:solidFill>
              <a:latin typeface="Comic Sans MS"/>
              <a:cs typeface="Comic Sans MS"/>
            </a:endParaRPr>
          </a:p>
          <a:p>
            <a:pPr marL="12700" marR="8255" algn="just">
              <a:spcBef>
                <a:spcPts val="1565"/>
              </a:spcBef>
            </a:pP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45" dirty="0">
                <a:solidFill>
                  <a:prstClr val="black"/>
                </a:solidFill>
                <a:latin typeface="Times New Roman"/>
                <a:cs typeface="Times New Roman"/>
              </a:rPr>
              <a:t> </a:t>
            </a:r>
            <a:r>
              <a:rPr sz="2600" spc="-5" dirty="0">
                <a:solidFill>
                  <a:prstClr val="black"/>
                </a:solidFill>
                <a:latin typeface="Comic Sans MS"/>
                <a:cs typeface="Comic Sans MS"/>
              </a:rPr>
              <a:t>motorizacio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60"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245"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54" dirty="0">
                <a:solidFill>
                  <a:prstClr val="black"/>
                </a:solidFill>
                <a:latin typeface="Times New Roman"/>
                <a:cs typeface="Times New Roman"/>
              </a:rPr>
              <a:t> </a:t>
            </a:r>
            <a:r>
              <a:rPr sz="2600" spc="-5" dirty="0">
                <a:solidFill>
                  <a:prstClr val="black"/>
                </a:solidFill>
                <a:latin typeface="Comic Sans MS"/>
                <a:cs typeface="Comic Sans MS"/>
              </a:rPr>
              <a:t>ocurr</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50" dirty="0">
                <a:solidFill>
                  <a:prstClr val="black"/>
                </a:solidFill>
                <a:latin typeface="Times New Roman"/>
                <a:cs typeface="Times New Roman"/>
              </a:rPr>
              <a:t> </a:t>
            </a:r>
            <a:r>
              <a:rPr sz="2600" spc="-5" dirty="0">
                <a:solidFill>
                  <a:prstClr val="black"/>
                </a:solidFill>
                <a:latin typeface="Comic Sans MS"/>
                <a:cs typeface="Comic Sans MS"/>
              </a:rPr>
              <a:t>cuand</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250" dirty="0">
                <a:solidFill>
                  <a:prstClr val="black"/>
                </a:solidFill>
                <a:latin typeface="Times New Roman"/>
                <a:cs typeface="Times New Roman"/>
              </a:rPr>
              <a:t> </a:t>
            </a:r>
            <a:r>
              <a:rPr sz="2600" spc="-5" dirty="0">
                <a:solidFill>
                  <a:prstClr val="black"/>
                </a:solidFill>
                <a:latin typeface="Comic Sans MS"/>
                <a:cs typeface="Comic Sans MS"/>
              </a:rPr>
              <a:t>la</a:t>
            </a:r>
            <a:r>
              <a:rPr sz="2600" spc="-5" dirty="0">
                <a:solidFill>
                  <a:prstClr val="black"/>
                </a:solidFill>
                <a:latin typeface="Times New Roman"/>
                <a:cs typeface="Times New Roman"/>
              </a:rPr>
              <a:t> </a:t>
            </a:r>
            <a:r>
              <a:rPr sz="2600" spc="-5" dirty="0">
                <a:solidFill>
                  <a:prstClr val="black"/>
                </a:solidFill>
                <a:latin typeface="Comic Sans MS"/>
                <a:cs typeface="Comic Sans MS"/>
              </a:rPr>
              <a:t>energi</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spc="-10" dirty="0">
                <a:solidFill>
                  <a:prstClr val="black"/>
                </a:solidFill>
                <a:latin typeface="Comic Sans MS"/>
                <a:cs typeface="Comic Sans MS"/>
              </a:rPr>
              <a:t>s</a:t>
            </a:r>
            <a:r>
              <a:rPr sz="2600" spc="-5" dirty="0">
                <a:solidFill>
                  <a:prstClr val="black"/>
                </a:solidFill>
                <a:latin typeface="Comic Sans MS"/>
                <a:cs typeface="Comic Sans MS"/>
              </a:rPr>
              <a:t>uministrad</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spc="-5" dirty="0">
                <a:solidFill>
                  <a:prstClr val="black"/>
                </a:solidFill>
                <a:latin typeface="Comic Sans MS"/>
                <a:cs typeface="Comic Sans MS"/>
              </a:rPr>
              <a:t>po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85" dirty="0">
                <a:solidFill>
                  <a:prstClr val="black"/>
                </a:solidFill>
                <a:latin typeface="Times New Roman"/>
                <a:cs typeface="Times New Roman"/>
              </a:rPr>
              <a:t> </a:t>
            </a:r>
            <a:r>
              <a:rPr sz="2600" spc="-5" dirty="0">
                <a:solidFill>
                  <a:prstClr val="black"/>
                </a:solidFill>
                <a:latin typeface="Comic Sans MS"/>
                <a:cs typeface="Comic Sans MS"/>
              </a:rPr>
              <a:t>moto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00" dirty="0">
                <a:solidFill>
                  <a:prstClr val="black"/>
                </a:solidFill>
                <a:latin typeface="Times New Roman"/>
                <a:cs typeface="Times New Roman"/>
              </a:rPr>
              <a:t> </a:t>
            </a:r>
            <a:r>
              <a:rPr sz="2600" spc="-5" dirty="0">
                <a:solidFill>
                  <a:prstClr val="black"/>
                </a:solidFill>
                <a:latin typeface="Comic Sans MS"/>
                <a:cs typeface="Comic Sans MS"/>
              </a:rPr>
              <a:t>primari</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90" dirty="0">
                <a:solidFill>
                  <a:prstClr val="black"/>
                </a:solidFill>
                <a:latin typeface="Times New Roman"/>
                <a:cs typeface="Times New Roman"/>
              </a:rPr>
              <a:t> </a:t>
            </a:r>
            <a:r>
              <a:rPr sz="2600" spc="-10" dirty="0">
                <a:solidFill>
                  <a:prstClr val="black"/>
                </a:solidFill>
                <a:latin typeface="Comic Sans MS"/>
                <a:cs typeface="Comic Sans MS"/>
              </a:rPr>
              <a:t>s</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ierde,</a:t>
            </a:r>
            <a:r>
              <a:rPr sz="2600" spc="-5" dirty="0">
                <a:solidFill>
                  <a:prstClr val="black"/>
                </a:solidFill>
                <a:latin typeface="Times New Roman"/>
                <a:cs typeface="Times New Roman"/>
              </a:rPr>
              <a:t> </a:t>
            </a:r>
            <a:r>
              <a:rPr sz="2600" spc="-5" dirty="0">
                <a:solidFill>
                  <a:prstClr val="black"/>
                </a:solidFill>
                <a:latin typeface="Comic Sans MS"/>
                <a:cs typeface="Comic Sans MS"/>
              </a:rPr>
              <a:t>mientra</a:t>
            </a:r>
            <a:r>
              <a:rPr sz="2600" dirty="0">
                <a:solidFill>
                  <a:prstClr val="black"/>
                </a:solidFill>
                <a:latin typeface="Comic Sans MS"/>
                <a:cs typeface="Comic Sans MS"/>
              </a:rPr>
              <a:t>s</a:t>
            </a:r>
            <a:r>
              <a:rPr sz="2600" spc="114"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25"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spc="105" dirty="0">
                <a:solidFill>
                  <a:prstClr val="black"/>
                </a:solidFill>
                <a:latin typeface="Times New Roman"/>
                <a:cs typeface="Times New Roman"/>
              </a:rPr>
              <a:t> </a:t>
            </a:r>
            <a:r>
              <a:rPr sz="2600" spc="-5" dirty="0">
                <a:solidFill>
                  <a:prstClr val="black"/>
                </a:solidFill>
                <a:latin typeface="Comic Sans MS"/>
                <a:cs typeface="Comic Sans MS"/>
              </a:rPr>
              <a:t>est</a:t>
            </a:r>
            <a:r>
              <a:rPr sz="2600" dirty="0">
                <a:solidFill>
                  <a:prstClr val="black"/>
                </a:solidFill>
                <a:latin typeface="Comic Sans MS"/>
                <a:cs typeface="Comic Sans MS"/>
              </a:rPr>
              <a:t>a</a:t>
            </a:r>
            <a:r>
              <a:rPr sz="2600" spc="12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spc="120" dirty="0">
                <a:solidFill>
                  <a:prstClr val="black"/>
                </a:solidFill>
                <a:latin typeface="Times New Roman"/>
                <a:cs typeface="Times New Roman"/>
              </a:rPr>
              <a:t> </a:t>
            </a:r>
            <a:r>
              <a:rPr sz="2600" dirty="0">
                <a:solidFill>
                  <a:prstClr val="black"/>
                </a:solidFill>
                <a:latin typeface="Comic Sans MS"/>
                <a:cs typeface="Comic Sans MS"/>
              </a:rPr>
              <a:t>l</a:t>
            </a:r>
            <a:r>
              <a:rPr sz="2600" spc="-5" dirty="0">
                <a:solidFill>
                  <a:prstClr val="black"/>
                </a:solidFill>
                <a:latin typeface="Comic Sans MS"/>
                <a:cs typeface="Comic Sans MS"/>
              </a:rPr>
              <a:t>inea.</a:t>
            </a:r>
            <a:endParaRPr sz="2600" dirty="0">
              <a:solidFill>
                <a:prstClr val="black"/>
              </a:solidFill>
              <a:latin typeface="Comic Sans MS"/>
              <a:cs typeface="Comic Sans MS"/>
            </a:endParaRPr>
          </a:p>
          <a:p>
            <a:pPr marL="12700" marR="8890" algn="just">
              <a:spcBef>
                <a:spcPts val="1870"/>
              </a:spcBef>
            </a:pPr>
            <a:r>
              <a:rPr sz="2600" spc="-5" dirty="0">
                <a:solidFill>
                  <a:prstClr val="black"/>
                </a:solidFill>
                <a:latin typeface="Comic Sans MS"/>
                <a:cs typeface="Comic Sans MS"/>
              </a:rPr>
              <a:t>Cuand</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30" dirty="0">
                <a:solidFill>
                  <a:prstClr val="black"/>
                </a:solidFill>
                <a:latin typeface="Times New Roman"/>
                <a:cs typeface="Times New Roman"/>
              </a:rPr>
              <a:t> </a:t>
            </a:r>
            <a:r>
              <a:rPr sz="2600" spc="-5" dirty="0">
                <a:solidFill>
                  <a:prstClr val="black"/>
                </a:solidFill>
                <a:latin typeface="Comic Sans MS"/>
                <a:cs typeface="Comic Sans MS"/>
              </a:rPr>
              <a:t>est</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25" dirty="0">
                <a:solidFill>
                  <a:prstClr val="black"/>
                </a:solidFill>
                <a:latin typeface="Times New Roman"/>
                <a:cs typeface="Times New Roman"/>
              </a:rPr>
              <a:t> </a:t>
            </a:r>
            <a:r>
              <a:rPr sz="2600" spc="-5" dirty="0">
                <a:solidFill>
                  <a:prstClr val="black"/>
                </a:solidFill>
                <a:latin typeface="Comic Sans MS"/>
                <a:cs typeface="Comic Sans MS"/>
              </a:rPr>
              <a:t>ocurre</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114"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14"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25" dirty="0">
                <a:solidFill>
                  <a:prstClr val="black"/>
                </a:solidFill>
                <a:latin typeface="Times New Roman"/>
                <a:cs typeface="Times New Roman"/>
              </a:rPr>
              <a:t> </a:t>
            </a:r>
            <a:r>
              <a:rPr sz="2600" spc="-5" dirty="0">
                <a:solidFill>
                  <a:prstClr val="black"/>
                </a:solidFill>
                <a:latin typeface="Comic Sans MS"/>
                <a:cs typeface="Comic Sans MS"/>
              </a:rPr>
              <a:t>s</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20" dirty="0">
                <a:solidFill>
                  <a:prstClr val="black"/>
                </a:solidFill>
                <a:latin typeface="Times New Roman"/>
                <a:cs typeface="Times New Roman"/>
              </a:rPr>
              <a:t> </a:t>
            </a:r>
            <a:r>
              <a:rPr lang="es-MX" sz="2600" spc="-5" dirty="0" smtClean="0">
                <a:solidFill>
                  <a:prstClr val="black"/>
                </a:solidFill>
                <a:latin typeface="Comic Sans MS"/>
                <a:cs typeface="Comic Sans MS"/>
              </a:rPr>
              <a:t>conviert</a:t>
            </a:r>
            <a:r>
              <a:rPr lang="es-MX" sz="2600" dirty="0" smtClean="0">
                <a:solidFill>
                  <a:prstClr val="black"/>
                </a:solidFill>
                <a:latin typeface="Comic Sans MS"/>
                <a:cs typeface="Comic Sans MS"/>
              </a:rPr>
              <a:t>e</a:t>
            </a:r>
            <a:r>
              <a:rPr sz="2600" dirty="0" smtClean="0">
                <a:solidFill>
                  <a:prstClr val="black"/>
                </a:solidFill>
                <a:latin typeface="Times New Roman"/>
                <a:cs typeface="Times New Roman"/>
              </a:rPr>
              <a:t>  </a:t>
            </a:r>
            <a:r>
              <a:rPr sz="2600" spc="-130" dirty="0" smtClean="0">
                <a:solidFill>
                  <a:prstClr val="black"/>
                </a:solidFill>
                <a:latin typeface="Times New Roman"/>
                <a:cs typeface="Times New Roman"/>
              </a:rPr>
              <a:t> </a:t>
            </a:r>
            <a:r>
              <a:rPr sz="2600" dirty="0" smtClean="0">
                <a:solidFill>
                  <a:prstClr val="black"/>
                </a:solidFill>
                <a:latin typeface="Comic Sans MS"/>
                <a:cs typeface="Comic Sans MS"/>
              </a:rPr>
              <a:t>en</a:t>
            </a:r>
            <a:r>
              <a:rPr sz="2600" dirty="0" smtClean="0">
                <a:solidFill>
                  <a:prstClr val="black"/>
                </a:solidFill>
                <a:latin typeface="Times New Roman"/>
                <a:cs typeface="Times New Roman"/>
              </a:rPr>
              <a:t> </a:t>
            </a:r>
            <a:r>
              <a:rPr sz="2600" spc="-5" dirty="0">
                <a:solidFill>
                  <a:prstClr val="black"/>
                </a:solidFill>
                <a:latin typeface="Comic Sans MS"/>
                <a:cs typeface="Comic Sans MS"/>
              </a:rPr>
              <a:t>moto</a:t>
            </a:r>
            <a:r>
              <a:rPr sz="2600" dirty="0">
                <a:solidFill>
                  <a:prstClr val="black"/>
                </a:solidFill>
                <a:latin typeface="Comic Sans MS"/>
                <a:cs typeface="Comic Sans MS"/>
              </a:rPr>
              <a:t>r</a:t>
            </a:r>
            <a:r>
              <a:rPr sz="2600" spc="110" dirty="0">
                <a:solidFill>
                  <a:prstClr val="black"/>
                </a:solidFill>
                <a:latin typeface="Times New Roman"/>
                <a:cs typeface="Times New Roman"/>
              </a:rPr>
              <a:t> </a:t>
            </a:r>
            <a:r>
              <a:rPr sz="2600" spc="-5" dirty="0">
                <a:solidFill>
                  <a:prstClr val="black"/>
                </a:solidFill>
                <a:latin typeface="Comic Sans MS"/>
                <a:cs typeface="Comic Sans MS"/>
              </a:rPr>
              <a:t>sincrono</a:t>
            </a:r>
            <a:r>
              <a:rPr sz="2600" dirty="0">
                <a:solidFill>
                  <a:prstClr val="black"/>
                </a:solidFill>
                <a:latin typeface="Comic Sans MS"/>
                <a:cs typeface="Comic Sans MS"/>
              </a:rPr>
              <a:t>,</a:t>
            </a:r>
            <a:r>
              <a:rPr sz="2600" spc="114" dirty="0">
                <a:solidFill>
                  <a:prstClr val="black"/>
                </a:solidFill>
                <a:latin typeface="Times New Roman"/>
                <a:cs typeface="Times New Roman"/>
              </a:rPr>
              <a:t> </a:t>
            </a:r>
            <a:r>
              <a:rPr sz="2600" dirty="0">
                <a:solidFill>
                  <a:prstClr val="black"/>
                </a:solidFill>
                <a:latin typeface="Comic Sans MS"/>
                <a:cs typeface="Comic Sans MS"/>
              </a:rPr>
              <a:t>y</a:t>
            </a:r>
            <a:r>
              <a:rPr sz="2600" spc="114" dirty="0">
                <a:solidFill>
                  <a:prstClr val="black"/>
                </a:solidFill>
                <a:latin typeface="Times New Roman"/>
                <a:cs typeface="Times New Roman"/>
              </a:rPr>
              <a:t> </a:t>
            </a:r>
            <a:r>
              <a:rPr sz="2600" spc="-10" dirty="0">
                <a:solidFill>
                  <a:prstClr val="black"/>
                </a:solidFill>
                <a:latin typeface="Comic Sans MS"/>
                <a:cs typeface="Comic Sans MS"/>
              </a:rPr>
              <a:t>m</a:t>
            </a:r>
            <a:r>
              <a:rPr sz="2600" spc="-5" dirty="0">
                <a:solidFill>
                  <a:prstClr val="black"/>
                </a:solidFill>
                <a:latin typeface="Comic Sans MS"/>
                <a:cs typeface="Comic Sans MS"/>
              </a:rPr>
              <a:t>uev</a:t>
            </a:r>
            <a:r>
              <a:rPr sz="2600" dirty="0">
                <a:solidFill>
                  <a:prstClr val="black"/>
                </a:solidFill>
                <a:latin typeface="Comic Sans MS"/>
                <a:cs typeface="Comic Sans MS"/>
              </a:rPr>
              <a:t>e</a:t>
            </a:r>
            <a:r>
              <a:rPr sz="2600" spc="130" dirty="0">
                <a:solidFill>
                  <a:prstClr val="black"/>
                </a:solidFill>
                <a:latin typeface="Times New Roman"/>
                <a:cs typeface="Times New Roman"/>
              </a:rPr>
              <a:t> </a:t>
            </a:r>
            <a:r>
              <a:rPr sz="2600" spc="-5" dirty="0">
                <a:solidFill>
                  <a:prstClr val="black"/>
                </a:solidFill>
                <a:latin typeface="Comic Sans MS"/>
                <a:cs typeface="Comic Sans MS"/>
              </a:rPr>
              <a:t>a</a:t>
            </a:r>
            <a:r>
              <a:rPr sz="2600" dirty="0">
                <a:solidFill>
                  <a:prstClr val="black"/>
                </a:solidFill>
                <a:latin typeface="Comic Sans MS"/>
                <a:cs typeface="Comic Sans MS"/>
              </a:rPr>
              <a:t>l</a:t>
            </a:r>
            <a:r>
              <a:rPr sz="2600" spc="114" dirty="0">
                <a:solidFill>
                  <a:prstClr val="black"/>
                </a:solidFill>
                <a:latin typeface="Times New Roman"/>
                <a:cs typeface="Times New Roman"/>
              </a:rPr>
              <a:t> </a:t>
            </a:r>
            <a:r>
              <a:rPr sz="2600" spc="-5" dirty="0">
                <a:solidFill>
                  <a:prstClr val="black"/>
                </a:solidFill>
                <a:latin typeface="Comic Sans MS"/>
                <a:cs typeface="Comic Sans MS"/>
              </a:rPr>
              <a:t>moto</a:t>
            </a:r>
            <a:r>
              <a:rPr sz="2600" dirty="0">
                <a:solidFill>
                  <a:prstClr val="black"/>
                </a:solidFill>
                <a:latin typeface="Comic Sans MS"/>
                <a:cs typeface="Comic Sans MS"/>
              </a:rPr>
              <a:t>r</a:t>
            </a:r>
            <a:r>
              <a:rPr sz="2600" spc="120"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rimario.</a:t>
            </a:r>
            <a:endParaRPr sz="2600" dirty="0">
              <a:solidFill>
                <a:prstClr val="black"/>
              </a:solidFill>
              <a:latin typeface="Comic Sans MS"/>
              <a:cs typeface="Comic Sans MS"/>
            </a:endParaRPr>
          </a:p>
          <a:p>
            <a:pPr marL="12700" marR="6350" algn="just">
              <a:spcBef>
                <a:spcPts val="1870"/>
              </a:spcBef>
            </a:pPr>
            <a:r>
              <a:rPr sz="2600" spc="-10" dirty="0">
                <a:solidFill>
                  <a:prstClr val="black"/>
                </a:solidFill>
                <a:latin typeface="Comic Sans MS"/>
                <a:cs typeface="Comic Sans MS"/>
              </a:rPr>
              <a:t>L</a:t>
            </a:r>
            <a:r>
              <a:rPr sz="2600" spc="-5" dirty="0">
                <a:solidFill>
                  <a:prstClr val="black"/>
                </a:solidFill>
                <a:latin typeface="Comic Sans MS"/>
                <a:cs typeface="Comic Sans MS"/>
              </a:rPr>
              <a:t>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10" dirty="0">
                <a:solidFill>
                  <a:prstClr val="black"/>
                </a:solidFill>
                <a:latin typeface="Comic Sans MS"/>
                <a:cs typeface="Comic Sans MS"/>
              </a:rPr>
              <a:t>r</a:t>
            </a:r>
            <a:r>
              <a:rPr sz="2600" spc="-5" dirty="0">
                <a:solidFill>
                  <a:prstClr val="black"/>
                </a:solidFill>
                <a:latin typeface="Comic Sans MS"/>
                <a:cs typeface="Comic Sans MS"/>
              </a:rPr>
              <a:t>ies</a:t>
            </a:r>
            <a:r>
              <a:rPr sz="2600" spc="-10" dirty="0">
                <a:solidFill>
                  <a:prstClr val="black"/>
                </a:solidFill>
                <a:latin typeface="Comic Sans MS"/>
                <a:cs typeface="Comic Sans MS"/>
              </a:rPr>
              <a:t>g</a:t>
            </a:r>
            <a:r>
              <a:rPr sz="2600" spc="-5" dirty="0">
                <a:solidFill>
                  <a:prstClr val="black"/>
                </a:solidFill>
                <a:latin typeface="Comic Sans MS"/>
                <a:cs typeface="Comic Sans MS"/>
              </a:rPr>
              <a:t>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50" dirty="0">
                <a:solidFill>
                  <a:prstClr val="black"/>
                </a:solidFill>
                <a:latin typeface="Times New Roman"/>
                <a:cs typeface="Times New Roman"/>
              </a:rPr>
              <a:t> </a:t>
            </a:r>
            <a:r>
              <a:rPr sz="2600" spc="-10" dirty="0">
                <a:solidFill>
                  <a:prstClr val="black"/>
                </a:solidFill>
                <a:latin typeface="Comic Sans MS"/>
                <a:cs typeface="Comic Sans MS"/>
              </a:rPr>
              <a:t>q</a:t>
            </a:r>
            <a:r>
              <a:rPr sz="2600" spc="-5" dirty="0">
                <a:solidFill>
                  <a:prstClr val="black"/>
                </a:solidFill>
                <a:latin typeface="Comic Sans MS"/>
                <a:cs typeface="Comic Sans MS"/>
              </a:rPr>
              <a:t>u</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5" dirty="0">
                <a:solidFill>
                  <a:prstClr val="black"/>
                </a:solidFill>
                <a:latin typeface="Comic Sans MS"/>
                <a:cs typeface="Comic Sans MS"/>
              </a:rPr>
              <a:t>s</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dirty="0">
                <a:solidFill>
                  <a:prstClr val="black"/>
                </a:solidFill>
                <a:latin typeface="Comic Sans MS"/>
                <a:cs typeface="Comic Sans MS"/>
              </a:rPr>
              <a:t>p</a:t>
            </a:r>
            <a:r>
              <a:rPr sz="2600" spc="-10" dirty="0">
                <a:solidFill>
                  <a:prstClr val="black"/>
                </a:solidFill>
                <a:latin typeface="Comic Sans MS"/>
                <a:cs typeface="Comic Sans MS"/>
              </a:rPr>
              <a:t>r</a:t>
            </a:r>
            <a:r>
              <a:rPr sz="2600" spc="-5" dirty="0">
                <a:solidFill>
                  <a:prstClr val="black"/>
                </a:solidFill>
                <a:latin typeface="Comic Sans MS"/>
                <a:cs typeface="Comic Sans MS"/>
              </a:rPr>
              <a:t>ese</a:t>
            </a:r>
            <a:r>
              <a:rPr sz="2600" spc="5" dirty="0">
                <a:solidFill>
                  <a:prstClr val="black"/>
                </a:solidFill>
                <a:latin typeface="Comic Sans MS"/>
                <a:cs typeface="Comic Sans MS"/>
              </a:rPr>
              <a:t>n</a:t>
            </a:r>
            <a:r>
              <a:rPr sz="2600" spc="-5" dirty="0">
                <a:solidFill>
                  <a:prstClr val="black"/>
                </a:solidFill>
                <a:latin typeface="Comic Sans MS"/>
                <a:cs typeface="Comic Sans MS"/>
              </a:rPr>
              <a:t>ta</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6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u</a:t>
            </a:r>
            <a:r>
              <a:rPr sz="2600" spc="-10" dirty="0">
                <a:solidFill>
                  <a:prstClr val="black"/>
                </a:solidFill>
                <a:latin typeface="Comic Sans MS"/>
                <a:cs typeface="Comic Sans MS"/>
              </a:rPr>
              <a:t>ra</a:t>
            </a:r>
            <a:r>
              <a:rPr sz="2600" spc="-5" dirty="0">
                <a:solidFill>
                  <a:prstClr val="black"/>
                </a:solidFill>
                <a:latin typeface="Comic Sans MS"/>
                <a:cs typeface="Comic Sans MS"/>
              </a:rPr>
              <a:t>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10" dirty="0">
                <a:solidFill>
                  <a:prstClr val="black"/>
                </a:solidFill>
                <a:latin typeface="Comic Sans MS"/>
                <a:cs typeface="Comic Sans MS"/>
              </a:rPr>
              <a:t>m</a:t>
            </a:r>
            <a:r>
              <a:rPr sz="2600" spc="-5" dirty="0">
                <a:solidFill>
                  <a:prstClr val="black"/>
                </a:solidFill>
                <a:latin typeface="Comic Sans MS"/>
                <a:cs typeface="Comic Sans MS"/>
              </a:rPr>
              <a:t>oto</a:t>
            </a:r>
            <a:r>
              <a:rPr sz="2600" spc="-10" dirty="0">
                <a:solidFill>
                  <a:prstClr val="black"/>
                </a:solidFill>
                <a:latin typeface="Comic Sans MS"/>
                <a:cs typeface="Comic Sans MS"/>
              </a:rPr>
              <a:t>r</a:t>
            </a:r>
            <a:r>
              <a:rPr sz="2600" spc="-5" dirty="0">
                <a:solidFill>
                  <a:prstClr val="black"/>
                </a:solidFill>
                <a:latin typeface="Comic Sans MS"/>
                <a:cs typeface="Comic Sans MS"/>
              </a:rPr>
              <a:t>izacio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25" dirty="0">
                <a:solidFill>
                  <a:prstClr val="black"/>
                </a:solidFill>
                <a:latin typeface="Times New Roman"/>
                <a:cs typeface="Times New Roman"/>
              </a:rPr>
              <a:t> </a:t>
            </a:r>
            <a:r>
              <a:rPr sz="2600" spc="-5" dirty="0">
                <a:solidFill>
                  <a:prstClr val="black"/>
                </a:solidFill>
                <a:latin typeface="Comic Sans MS"/>
                <a:cs typeface="Comic Sans MS"/>
              </a:rPr>
              <a:t>generador</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140" dirty="0">
                <a:solidFill>
                  <a:prstClr val="black"/>
                </a:solidFill>
                <a:latin typeface="Times New Roman"/>
                <a:cs typeface="Times New Roman"/>
              </a:rPr>
              <a:t> </a:t>
            </a:r>
            <a:r>
              <a:rPr sz="2600" spc="-5" dirty="0">
                <a:solidFill>
                  <a:prstClr val="black"/>
                </a:solidFill>
                <a:latin typeface="Comic Sans MS"/>
                <a:cs typeface="Comic Sans MS"/>
              </a:rPr>
              <a:t>so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40" dirty="0">
                <a:solidFill>
                  <a:prstClr val="black"/>
                </a:solidFill>
                <a:latin typeface="Times New Roman"/>
                <a:cs typeface="Times New Roman"/>
              </a:rPr>
              <a:t> </a:t>
            </a:r>
            <a:r>
              <a:rPr sz="2600" spc="-5" dirty="0">
                <a:solidFill>
                  <a:prstClr val="black"/>
                </a:solidFill>
                <a:latin typeface="Comic Sans MS"/>
                <a:cs typeface="Comic Sans MS"/>
              </a:rPr>
              <a:t>principalment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45" dirty="0">
                <a:solidFill>
                  <a:prstClr val="black"/>
                </a:solidFill>
                <a:latin typeface="Times New Roman"/>
                <a:cs typeface="Times New Roman"/>
              </a:rPr>
              <a:t> </a:t>
            </a:r>
            <a:r>
              <a:rPr sz="2600" spc="-5" dirty="0">
                <a:solidFill>
                  <a:prstClr val="black"/>
                </a:solidFill>
                <a:latin typeface="Comic Sans MS"/>
                <a:cs typeface="Comic Sans MS"/>
              </a:rPr>
              <a:t>co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4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30" dirty="0">
                <a:solidFill>
                  <a:prstClr val="black"/>
                </a:solidFill>
                <a:latin typeface="Times New Roman"/>
                <a:cs typeface="Times New Roman"/>
              </a:rPr>
              <a:t> </a:t>
            </a:r>
            <a:r>
              <a:rPr sz="2600" spc="-10" dirty="0">
                <a:solidFill>
                  <a:prstClr val="black"/>
                </a:solidFill>
                <a:latin typeface="Comic Sans MS"/>
                <a:cs typeface="Comic Sans MS"/>
              </a:rPr>
              <a:t>m</a:t>
            </a:r>
            <a:r>
              <a:rPr sz="2600" spc="-5" dirty="0">
                <a:solidFill>
                  <a:prstClr val="black"/>
                </a:solidFill>
                <a:latin typeface="Comic Sans MS"/>
                <a:cs typeface="Comic Sans MS"/>
              </a:rPr>
              <a:t>otor</a:t>
            </a:r>
            <a:r>
              <a:rPr sz="2600" spc="-5" dirty="0">
                <a:solidFill>
                  <a:prstClr val="black"/>
                </a:solidFill>
                <a:latin typeface="Times New Roman"/>
                <a:cs typeface="Times New Roman"/>
              </a:rPr>
              <a:t> </a:t>
            </a:r>
            <a:r>
              <a:rPr sz="2600" spc="-5" dirty="0">
                <a:solidFill>
                  <a:prstClr val="black"/>
                </a:solidFill>
                <a:latin typeface="Comic Sans MS"/>
                <a:cs typeface="Comic Sans MS"/>
              </a:rPr>
              <a:t>primario</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0" dirty="0">
                <a:solidFill>
                  <a:prstClr val="black"/>
                </a:solidFill>
                <a:latin typeface="Times New Roman"/>
                <a:cs typeface="Times New Roman"/>
              </a:rPr>
              <a:t> </a:t>
            </a:r>
            <a:r>
              <a:rPr sz="2600" dirty="0">
                <a:solidFill>
                  <a:prstClr val="black"/>
                </a:solidFill>
                <a:latin typeface="Comic Sans MS"/>
                <a:cs typeface="Comic Sans MS"/>
              </a:rPr>
              <a:t>c</a:t>
            </a:r>
            <a:r>
              <a:rPr sz="2600" spc="-5" dirty="0">
                <a:solidFill>
                  <a:prstClr val="black"/>
                </a:solidFill>
                <a:latin typeface="Comic Sans MS"/>
                <a:cs typeface="Comic Sans MS"/>
              </a:rPr>
              <a:t>ua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0" dirty="0">
                <a:solidFill>
                  <a:prstClr val="black"/>
                </a:solidFill>
                <a:latin typeface="Comic Sans MS"/>
                <a:cs typeface="Comic Sans MS"/>
              </a:rPr>
              <a:t>p</a:t>
            </a:r>
            <a:r>
              <a:rPr sz="2600" spc="-5" dirty="0">
                <a:solidFill>
                  <a:prstClr val="black"/>
                </a:solidFill>
                <a:latin typeface="Comic Sans MS"/>
                <a:cs typeface="Comic Sans MS"/>
              </a:rPr>
              <a:t>ued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Times New Roman"/>
                <a:cs typeface="Times New Roman"/>
              </a:rPr>
              <a:t> </a:t>
            </a:r>
            <a:r>
              <a:rPr sz="2600" spc="-5" dirty="0">
                <a:solidFill>
                  <a:prstClr val="black"/>
                </a:solidFill>
                <a:latin typeface="Comic Sans MS"/>
                <a:cs typeface="Comic Sans MS"/>
              </a:rPr>
              <a:t>se</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0" dirty="0">
                <a:solidFill>
                  <a:prstClr val="black"/>
                </a:solidFill>
                <a:latin typeface="Times New Roman"/>
                <a:cs typeface="Times New Roman"/>
              </a:rPr>
              <a:t> </a:t>
            </a:r>
            <a:r>
              <a:rPr sz="2600" spc="-5" dirty="0">
                <a:solidFill>
                  <a:prstClr val="black"/>
                </a:solidFill>
                <a:latin typeface="Comic Sans MS"/>
                <a:cs typeface="Comic Sans MS"/>
              </a:rPr>
              <a:t>sufri</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dirty="0">
                <a:solidFill>
                  <a:prstClr val="black"/>
                </a:solidFill>
                <a:latin typeface="Comic Sans MS"/>
                <a:cs typeface="Comic Sans MS"/>
              </a:rPr>
              <a:t>d</a:t>
            </a:r>
            <a:r>
              <a:rPr sz="2600" spc="-5" dirty="0">
                <a:solidFill>
                  <a:prstClr val="black"/>
                </a:solidFill>
                <a:latin typeface="Comic Sans MS"/>
                <a:cs typeface="Comic Sans MS"/>
              </a:rPr>
              <a:t>añ</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urant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Times New Roman"/>
                <a:cs typeface="Times New Roman"/>
              </a:rPr>
              <a:t> </a:t>
            </a:r>
            <a:r>
              <a:rPr sz="2600" spc="-5" dirty="0">
                <a:solidFill>
                  <a:prstClr val="black"/>
                </a:solidFill>
                <a:latin typeface="Comic Sans MS"/>
                <a:cs typeface="Comic Sans MS"/>
              </a:rPr>
              <a:t>esta</a:t>
            </a:r>
            <a:r>
              <a:rPr sz="2600" spc="-5" dirty="0">
                <a:solidFill>
                  <a:prstClr val="black"/>
                </a:solidFill>
                <a:latin typeface="Times New Roman"/>
                <a:cs typeface="Times New Roman"/>
              </a:rPr>
              <a:t> </a:t>
            </a:r>
            <a:r>
              <a:rPr sz="2600" spc="-5" dirty="0">
                <a:solidFill>
                  <a:prstClr val="black"/>
                </a:solidFill>
                <a:latin typeface="Comic Sans MS"/>
                <a:cs typeface="Comic Sans MS"/>
              </a:rPr>
              <a:t>condicion.</a:t>
            </a:r>
            <a:endParaRPr sz="2600" dirty="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49</a:t>
            </a:fld>
            <a:endParaRPr lang="en-US"/>
          </a:p>
        </p:txBody>
      </p:sp>
    </p:spTree>
    <p:extLst>
      <p:ext uri="{BB962C8B-B14F-4D97-AF65-F5344CB8AC3E}">
        <p14:creationId xmlns:p14="http://schemas.microsoft.com/office/powerpoint/2010/main" val="7950811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idx="1"/>
          </p:nvPr>
        </p:nvSpPr>
        <p:spPr>
          <a:xfrm>
            <a:off x="533400" y="1066800"/>
            <a:ext cx="7467600" cy="4873752"/>
          </a:xfrm>
          <a:prstGeom prst="rect">
            <a:avLst/>
          </a:prstGeom>
        </p:spPr>
        <p:txBody>
          <a:bodyPr vert="horz" wrap="square" lIns="0" tIns="0" rIns="0" bIns="0" rtlCol="0">
            <a:spAutoFit/>
          </a:bodyPr>
          <a:lstStyle/>
          <a:p>
            <a:pPr marL="12700">
              <a:lnSpc>
                <a:spcPct val="100000"/>
              </a:lnSpc>
            </a:pPr>
            <a:r>
              <a:rPr sz="2600" b="0" spc="-5" dirty="0">
                <a:latin typeface="Comic Sans MS"/>
                <a:cs typeface="Comic Sans MS"/>
              </a:rPr>
              <a:t>L</a:t>
            </a:r>
            <a:r>
              <a:rPr sz="2600" b="0" dirty="0">
                <a:latin typeface="Comic Sans MS"/>
                <a:cs typeface="Comic Sans MS"/>
              </a:rPr>
              <a:t>a</a:t>
            </a:r>
            <a:r>
              <a:rPr sz="2600" b="0" spc="120" dirty="0">
                <a:latin typeface="Times New Roman"/>
                <a:cs typeface="Times New Roman"/>
              </a:rPr>
              <a:t> </a:t>
            </a:r>
            <a:r>
              <a:rPr sz="2600" b="0" spc="-5" dirty="0">
                <a:latin typeface="Comic Sans MS"/>
                <a:cs typeface="Comic Sans MS"/>
              </a:rPr>
              <a:t>motorizacio</a:t>
            </a:r>
            <a:r>
              <a:rPr sz="2600" b="0" dirty="0">
                <a:latin typeface="Comic Sans MS"/>
                <a:cs typeface="Comic Sans MS"/>
              </a:rPr>
              <a:t>n</a:t>
            </a:r>
            <a:r>
              <a:rPr sz="2600" b="0" spc="110" dirty="0">
                <a:latin typeface="Times New Roman"/>
                <a:cs typeface="Times New Roman"/>
              </a:rPr>
              <a:t> </a:t>
            </a:r>
            <a:r>
              <a:rPr sz="2600" b="0" spc="-5" dirty="0">
                <a:latin typeface="Comic Sans MS"/>
                <a:cs typeface="Comic Sans MS"/>
              </a:rPr>
              <a:t>caus</a:t>
            </a:r>
            <a:r>
              <a:rPr sz="2600" b="0" dirty="0">
                <a:latin typeface="Comic Sans MS"/>
                <a:cs typeface="Comic Sans MS"/>
              </a:rPr>
              <a:t>a</a:t>
            </a:r>
            <a:r>
              <a:rPr sz="2600" b="0" spc="110" dirty="0">
                <a:latin typeface="Times New Roman"/>
                <a:cs typeface="Times New Roman"/>
              </a:rPr>
              <a:t> </a:t>
            </a:r>
            <a:r>
              <a:rPr sz="2600" b="0" spc="-5" dirty="0">
                <a:latin typeface="Comic Sans MS"/>
                <a:cs typeface="Comic Sans MS"/>
              </a:rPr>
              <a:t>condicione</a:t>
            </a:r>
            <a:r>
              <a:rPr sz="2600" b="0" dirty="0">
                <a:latin typeface="Comic Sans MS"/>
                <a:cs typeface="Comic Sans MS"/>
              </a:rPr>
              <a:t>s</a:t>
            </a:r>
            <a:r>
              <a:rPr sz="2600" b="0" spc="114" dirty="0">
                <a:latin typeface="Times New Roman"/>
                <a:cs typeface="Times New Roman"/>
              </a:rPr>
              <a:t> </a:t>
            </a:r>
            <a:r>
              <a:rPr sz="2600" b="0" spc="-5" dirty="0">
                <a:latin typeface="Comic Sans MS"/>
                <a:cs typeface="Comic Sans MS"/>
              </a:rPr>
              <a:t>indeseables:</a:t>
            </a:r>
            <a:endParaRPr sz="2600" dirty="0">
              <a:latin typeface="Comic Sans MS"/>
              <a:cs typeface="Comic Sans MS"/>
            </a:endParaRPr>
          </a:p>
          <a:p>
            <a:pPr marL="12700" marR="6350">
              <a:lnSpc>
                <a:spcPct val="100000"/>
              </a:lnSpc>
              <a:spcBef>
                <a:spcPts val="1870"/>
              </a:spcBef>
              <a:buFont typeface="Wingdings"/>
              <a:buChar char=""/>
              <a:tabLst>
                <a:tab pos="570230" algn="l"/>
                <a:tab pos="1085850" algn="l"/>
                <a:tab pos="2566035" algn="l"/>
                <a:tab pos="3076575" algn="l"/>
                <a:tab pos="4104640" algn="l"/>
                <a:tab pos="5464810" algn="l"/>
              </a:tabLst>
            </a:pPr>
            <a:r>
              <a:rPr sz="2600" b="0" spc="-5" dirty="0">
                <a:latin typeface="Comic Sans MS"/>
                <a:cs typeface="Comic Sans MS"/>
              </a:rPr>
              <a:t>E</a:t>
            </a:r>
            <a:r>
              <a:rPr sz="2600" b="0" dirty="0">
                <a:latin typeface="Comic Sans MS"/>
                <a:cs typeface="Comic Sans MS"/>
              </a:rPr>
              <a:t>n</a:t>
            </a:r>
            <a:r>
              <a:rPr sz="2600" b="0" dirty="0">
                <a:latin typeface="Times New Roman"/>
                <a:cs typeface="Times New Roman"/>
              </a:rPr>
              <a:t>	</a:t>
            </a:r>
            <a:r>
              <a:rPr sz="2600" b="0" spc="-5" dirty="0">
                <a:latin typeface="Comic Sans MS"/>
                <a:cs typeface="Comic Sans MS"/>
              </a:rPr>
              <a:t>Turbina</a:t>
            </a:r>
            <a:r>
              <a:rPr sz="2600" b="0" dirty="0">
                <a:latin typeface="Comic Sans MS"/>
                <a:cs typeface="Comic Sans MS"/>
              </a:rPr>
              <a:t>s</a:t>
            </a:r>
            <a:r>
              <a:rPr sz="2600" b="0" dirty="0">
                <a:latin typeface="Times New Roman"/>
                <a:cs typeface="Times New Roman"/>
              </a:rPr>
              <a:t>	</a:t>
            </a:r>
            <a:r>
              <a:rPr sz="2600" b="0" spc="-5" dirty="0">
                <a:latin typeface="Comic Sans MS"/>
                <a:cs typeface="Comic Sans MS"/>
              </a:rPr>
              <a:t>d</a:t>
            </a:r>
            <a:r>
              <a:rPr sz="2600" b="0" dirty="0">
                <a:latin typeface="Comic Sans MS"/>
                <a:cs typeface="Comic Sans MS"/>
              </a:rPr>
              <a:t>e</a:t>
            </a:r>
            <a:r>
              <a:rPr sz="2600" b="0" dirty="0">
                <a:latin typeface="Times New Roman"/>
                <a:cs typeface="Times New Roman"/>
              </a:rPr>
              <a:t>	</a:t>
            </a:r>
            <a:r>
              <a:rPr sz="2600" b="0" spc="-5" dirty="0">
                <a:latin typeface="Comic Sans MS"/>
                <a:cs typeface="Comic Sans MS"/>
              </a:rPr>
              <a:t>Vapo</a:t>
            </a:r>
            <a:r>
              <a:rPr sz="2600" b="0" dirty="0">
                <a:latin typeface="Comic Sans MS"/>
                <a:cs typeface="Comic Sans MS"/>
              </a:rPr>
              <a:t>r</a:t>
            </a:r>
            <a:r>
              <a:rPr sz="2600" b="0" dirty="0">
                <a:latin typeface="Times New Roman"/>
                <a:cs typeface="Times New Roman"/>
              </a:rPr>
              <a:t>	</a:t>
            </a:r>
            <a:r>
              <a:rPr sz="2600" b="0" spc="-10" dirty="0">
                <a:latin typeface="Comic Sans MS"/>
                <a:cs typeface="Comic Sans MS"/>
              </a:rPr>
              <a:t>p</a:t>
            </a:r>
            <a:r>
              <a:rPr sz="2600" b="0" spc="-5" dirty="0">
                <a:latin typeface="Comic Sans MS"/>
                <a:cs typeface="Comic Sans MS"/>
              </a:rPr>
              <a:t>roduc</a:t>
            </a:r>
            <a:r>
              <a:rPr sz="2600" b="0" dirty="0">
                <a:latin typeface="Comic Sans MS"/>
                <a:cs typeface="Comic Sans MS"/>
              </a:rPr>
              <a:t>e</a:t>
            </a:r>
            <a:r>
              <a:rPr sz="2600" b="0" dirty="0">
                <a:latin typeface="Times New Roman"/>
                <a:cs typeface="Times New Roman"/>
              </a:rPr>
              <a:t>	</a:t>
            </a:r>
            <a:r>
              <a:rPr sz="2600" b="0" spc="-5" dirty="0">
                <a:latin typeface="Comic Sans MS"/>
                <a:cs typeface="Comic Sans MS"/>
              </a:rPr>
              <a:t>sobrecalentamiento</a:t>
            </a:r>
            <a:r>
              <a:rPr sz="2600" b="0" spc="-5" dirty="0">
                <a:latin typeface="Times New Roman"/>
                <a:cs typeface="Times New Roman"/>
              </a:rPr>
              <a:t> </a:t>
            </a:r>
            <a:r>
              <a:rPr sz="2600" b="0" spc="-5" dirty="0">
                <a:latin typeface="Comic Sans MS"/>
                <a:cs typeface="Comic Sans MS"/>
              </a:rPr>
              <a:t>e</a:t>
            </a:r>
            <a:r>
              <a:rPr sz="2600" b="0" dirty="0">
                <a:latin typeface="Comic Sans MS"/>
                <a:cs typeface="Comic Sans MS"/>
              </a:rPr>
              <a:t>n</a:t>
            </a:r>
            <a:r>
              <a:rPr sz="2600" b="0" spc="120" dirty="0">
                <a:latin typeface="Times New Roman"/>
                <a:cs typeface="Times New Roman"/>
              </a:rPr>
              <a:t> </a:t>
            </a:r>
            <a:r>
              <a:rPr sz="2600" b="0" spc="-5" dirty="0">
                <a:latin typeface="Comic Sans MS"/>
                <a:cs typeface="Comic Sans MS"/>
              </a:rPr>
              <a:t>lo</a:t>
            </a:r>
            <a:r>
              <a:rPr sz="2600" b="0" dirty="0">
                <a:latin typeface="Comic Sans MS"/>
                <a:cs typeface="Comic Sans MS"/>
              </a:rPr>
              <a:t>s</a:t>
            </a:r>
            <a:r>
              <a:rPr sz="2600" b="0" spc="110" dirty="0">
                <a:latin typeface="Times New Roman"/>
                <a:cs typeface="Times New Roman"/>
              </a:rPr>
              <a:t> </a:t>
            </a:r>
            <a:r>
              <a:rPr sz="2600" b="0" dirty="0">
                <a:latin typeface="Comic Sans MS"/>
                <a:cs typeface="Comic Sans MS"/>
              </a:rPr>
              <a:t>a</a:t>
            </a:r>
            <a:r>
              <a:rPr sz="2600" b="0" spc="-5" dirty="0">
                <a:latin typeface="Comic Sans MS"/>
                <a:cs typeface="Comic Sans MS"/>
              </a:rPr>
              <a:t>labes.</a:t>
            </a:r>
            <a:endParaRPr sz="2600" dirty="0">
              <a:latin typeface="Comic Sans MS"/>
              <a:cs typeface="Comic Sans MS"/>
            </a:endParaRPr>
          </a:p>
          <a:p>
            <a:pPr marL="12700" marR="6350">
              <a:lnSpc>
                <a:spcPct val="100000"/>
              </a:lnSpc>
              <a:spcBef>
                <a:spcPts val="1870"/>
              </a:spcBef>
              <a:buFont typeface="Wingdings"/>
              <a:buChar char=""/>
              <a:tabLst>
                <a:tab pos="570230" algn="l"/>
                <a:tab pos="1117600" algn="l"/>
                <a:tab pos="2630170" algn="l"/>
                <a:tab pos="4518025" algn="l"/>
                <a:tab pos="5028565" algn="l"/>
                <a:tab pos="6551295" algn="l"/>
                <a:tab pos="6991350" algn="l"/>
              </a:tabLst>
            </a:pPr>
            <a:r>
              <a:rPr sz="2600" b="0" spc="-5" dirty="0">
                <a:latin typeface="Comic Sans MS"/>
                <a:cs typeface="Comic Sans MS"/>
              </a:rPr>
              <a:t>E</a:t>
            </a:r>
            <a:r>
              <a:rPr sz="2600" b="0" dirty="0">
                <a:latin typeface="Comic Sans MS"/>
                <a:cs typeface="Comic Sans MS"/>
              </a:rPr>
              <a:t>n</a:t>
            </a:r>
            <a:r>
              <a:rPr sz="2600" b="0" dirty="0">
                <a:latin typeface="Times New Roman"/>
                <a:cs typeface="Times New Roman"/>
              </a:rPr>
              <a:t>	</a:t>
            </a:r>
            <a:r>
              <a:rPr sz="2600" b="0" spc="-5" dirty="0">
                <a:latin typeface="Comic Sans MS"/>
                <a:cs typeface="Comic Sans MS"/>
              </a:rPr>
              <a:t>Turbina</a:t>
            </a:r>
            <a:r>
              <a:rPr sz="2600" b="0" dirty="0">
                <a:latin typeface="Comic Sans MS"/>
                <a:cs typeface="Comic Sans MS"/>
              </a:rPr>
              <a:t>s</a:t>
            </a:r>
            <a:r>
              <a:rPr sz="2600" b="0" dirty="0">
                <a:latin typeface="Times New Roman"/>
                <a:cs typeface="Times New Roman"/>
              </a:rPr>
              <a:t>	</a:t>
            </a:r>
            <a:r>
              <a:rPr sz="2600" b="0" spc="-5" dirty="0">
                <a:latin typeface="Comic Sans MS"/>
                <a:cs typeface="Comic Sans MS"/>
              </a:rPr>
              <a:t>Hidraulica</a:t>
            </a:r>
            <a:r>
              <a:rPr sz="2600" b="0" dirty="0">
                <a:latin typeface="Comic Sans MS"/>
                <a:cs typeface="Comic Sans MS"/>
              </a:rPr>
              <a:t>s</a:t>
            </a:r>
            <a:r>
              <a:rPr sz="2600" b="0" dirty="0">
                <a:latin typeface="Times New Roman"/>
                <a:cs typeface="Times New Roman"/>
              </a:rPr>
              <a:t>	</a:t>
            </a:r>
            <a:r>
              <a:rPr sz="2600" b="0" dirty="0">
                <a:latin typeface="Comic Sans MS"/>
                <a:cs typeface="Comic Sans MS"/>
              </a:rPr>
              <a:t>se</a:t>
            </a:r>
            <a:r>
              <a:rPr sz="2600" b="0" dirty="0">
                <a:latin typeface="Times New Roman"/>
                <a:cs typeface="Times New Roman"/>
              </a:rPr>
              <a:t>	</a:t>
            </a:r>
            <a:r>
              <a:rPr sz="2600" b="0" dirty="0">
                <a:latin typeface="Comic Sans MS"/>
                <a:cs typeface="Comic Sans MS"/>
              </a:rPr>
              <a:t>p</a:t>
            </a:r>
            <a:r>
              <a:rPr sz="2600" b="0" spc="-5" dirty="0">
                <a:latin typeface="Comic Sans MS"/>
                <a:cs typeface="Comic Sans MS"/>
              </a:rPr>
              <a:t>resent</a:t>
            </a:r>
            <a:r>
              <a:rPr sz="2600" b="0" dirty="0">
                <a:latin typeface="Comic Sans MS"/>
                <a:cs typeface="Comic Sans MS"/>
              </a:rPr>
              <a:t>a</a:t>
            </a:r>
            <a:r>
              <a:rPr sz="2600" b="0" dirty="0">
                <a:latin typeface="Times New Roman"/>
                <a:cs typeface="Times New Roman"/>
              </a:rPr>
              <a:t>	</a:t>
            </a:r>
            <a:r>
              <a:rPr sz="2600" b="0" spc="-10" dirty="0">
                <a:latin typeface="Comic Sans MS"/>
                <a:cs typeface="Comic Sans MS"/>
              </a:rPr>
              <a:t>e</a:t>
            </a:r>
            <a:r>
              <a:rPr sz="2600" b="0" dirty="0">
                <a:latin typeface="Comic Sans MS"/>
                <a:cs typeface="Comic Sans MS"/>
              </a:rPr>
              <a:t>l</a:t>
            </a:r>
            <a:r>
              <a:rPr sz="2600" b="0" dirty="0">
                <a:latin typeface="Times New Roman"/>
                <a:cs typeface="Times New Roman"/>
              </a:rPr>
              <a:t>	</a:t>
            </a:r>
            <a:r>
              <a:rPr sz="2600" b="0" dirty="0">
                <a:latin typeface="Comic Sans MS"/>
                <a:cs typeface="Comic Sans MS"/>
              </a:rPr>
              <a:t>f</a:t>
            </a:r>
            <a:r>
              <a:rPr sz="2600" b="0" spc="-5" dirty="0">
                <a:latin typeface="Comic Sans MS"/>
                <a:cs typeface="Comic Sans MS"/>
              </a:rPr>
              <a:t>enomeno</a:t>
            </a:r>
            <a:r>
              <a:rPr sz="2600" b="0" spc="-5" dirty="0">
                <a:latin typeface="Times New Roman"/>
                <a:cs typeface="Times New Roman"/>
              </a:rPr>
              <a:t> </a:t>
            </a:r>
            <a:r>
              <a:rPr sz="2600" b="0" spc="-5" dirty="0">
                <a:latin typeface="Comic Sans MS"/>
                <a:cs typeface="Comic Sans MS"/>
              </a:rPr>
              <a:t>d</a:t>
            </a:r>
            <a:r>
              <a:rPr sz="2600" b="0" dirty="0">
                <a:latin typeface="Comic Sans MS"/>
                <a:cs typeface="Comic Sans MS"/>
              </a:rPr>
              <a:t>e</a:t>
            </a:r>
            <a:r>
              <a:rPr sz="2600" b="0" spc="114" dirty="0">
                <a:latin typeface="Times New Roman"/>
                <a:cs typeface="Times New Roman"/>
              </a:rPr>
              <a:t> </a:t>
            </a:r>
            <a:r>
              <a:rPr sz="2600" b="0" spc="-5" dirty="0">
                <a:latin typeface="Comic Sans MS"/>
                <a:cs typeface="Comic Sans MS"/>
              </a:rPr>
              <a:t>Cavitacio</a:t>
            </a:r>
            <a:r>
              <a:rPr sz="2600" b="0" dirty="0">
                <a:latin typeface="Comic Sans MS"/>
                <a:cs typeface="Comic Sans MS"/>
              </a:rPr>
              <a:t>n</a:t>
            </a:r>
            <a:r>
              <a:rPr sz="2600" b="0" spc="85" dirty="0">
                <a:latin typeface="Times New Roman"/>
                <a:cs typeface="Times New Roman"/>
              </a:rPr>
              <a:t> </a:t>
            </a:r>
            <a:r>
              <a:rPr sz="2600" b="0" spc="-5" dirty="0">
                <a:latin typeface="Comic Sans MS"/>
                <a:cs typeface="Comic Sans MS"/>
              </a:rPr>
              <a:t>(pued</a:t>
            </a:r>
            <a:r>
              <a:rPr sz="2600" b="0" dirty="0">
                <a:latin typeface="Comic Sans MS"/>
                <a:cs typeface="Comic Sans MS"/>
              </a:rPr>
              <a:t>e</a:t>
            </a:r>
            <a:r>
              <a:rPr sz="2600" b="0" spc="120" dirty="0">
                <a:latin typeface="Times New Roman"/>
                <a:cs typeface="Times New Roman"/>
              </a:rPr>
              <a:t> </a:t>
            </a:r>
            <a:r>
              <a:rPr sz="2600" b="0" spc="-5" dirty="0">
                <a:latin typeface="Comic Sans MS"/>
                <a:cs typeface="Comic Sans MS"/>
              </a:rPr>
              <a:t>opera</a:t>
            </a:r>
            <a:r>
              <a:rPr sz="2600" b="0" dirty="0">
                <a:latin typeface="Comic Sans MS"/>
                <a:cs typeface="Comic Sans MS"/>
              </a:rPr>
              <a:t>r</a:t>
            </a:r>
            <a:r>
              <a:rPr sz="2600" b="0" spc="110" dirty="0">
                <a:latin typeface="Times New Roman"/>
                <a:cs typeface="Times New Roman"/>
              </a:rPr>
              <a:t> </a:t>
            </a:r>
            <a:r>
              <a:rPr sz="2600" b="0" spc="-5" dirty="0">
                <a:latin typeface="Comic Sans MS"/>
                <a:cs typeface="Comic Sans MS"/>
              </a:rPr>
              <a:t>com</a:t>
            </a:r>
            <a:r>
              <a:rPr sz="2600" b="0" dirty="0">
                <a:latin typeface="Comic Sans MS"/>
                <a:cs typeface="Comic Sans MS"/>
              </a:rPr>
              <a:t>o</a:t>
            </a:r>
            <a:r>
              <a:rPr sz="2600" b="0" spc="125" dirty="0">
                <a:latin typeface="Times New Roman"/>
                <a:cs typeface="Times New Roman"/>
              </a:rPr>
              <a:t> </a:t>
            </a:r>
            <a:r>
              <a:rPr sz="2600" b="0" spc="-5" dirty="0">
                <a:latin typeface="Comic Sans MS"/>
                <a:cs typeface="Comic Sans MS"/>
              </a:rPr>
              <a:t>Condensado</a:t>
            </a:r>
            <a:r>
              <a:rPr sz="2600" b="0" dirty="0">
                <a:latin typeface="Comic Sans MS"/>
                <a:cs typeface="Comic Sans MS"/>
              </a:rPr>
              <a:t>r</a:t>
            </a:r>
            <a:r>
              <a:rPr sz="2600" b="0" spc="85" dirty="0">
                <a:latin typeface="Times New Roman"/>
                <a:cs typeface="Times New Roman"/>
              </a:rPr>
              <a:t> </a:t>
            </a:r>
            <a:r>
              <a:rPr sz="2600" b="0" spc="-10" dirty="0">
                <a:latin typeface="Comic Sans MS"/>
                <a:cs typeface="Comic Sans MS"/>
              </a:rPr>
              <a:t>S</a:t>
            </a:r>
            <a:r>
              <a:rPr sz="2600" b="0" spc="-5" dirty="0">
                <a:latin typeface="Comic Sans MS"/>
                <a:cs typeface="Comic Sans MS"/>
              </a:rPr>
              <a:t>inc.).</a:t>
            </a:r>
            <a:endParaRPr sz="2600" dirty="0">
              <a:latin typeface="Comic Sans MS"/>
              <a:cs typeface="Comic Sans MS"/>
            </a:endParaRPr>
          </a:p>
          <a:p>
            <a:pPr marL="12700" marR="8890">
              <a:lnSpc>
                <a:spcPct val="100000"/>
              </a:lnSpc>
              <a:spcBef>
                <a:spcPts val="1870"/>
              </a:spcBef>
              <a:buFont typeface="Wingdings"/>
              <a:buChar char=""/>
              <a:tabLst>
                <a:tab pos="570230" algn="l"/>
              </a:tabLst>
            </a:pPr>
            <a:r>
              <a:rPr sz="2600" b="0" spc="-5" dirty="0">
                <a:latin typeface="Comic Sans MS"/>
                <a:cs typeface="Comic Sans MS"/>
              </a:rPr>
              <a:t>E</a:t>
            </a:r>
            <a:r>
              <a:rPr sz="2600" b="0" dirty="0">
                <a:latin typeface="Comic Sans MS"/>
                <a:cs typeface="Comic Sans MS"/>
              </a:rPr>
              <a:t>n</a:t>
            </a:r>
            <a:r>
              <a:rPr sz="2600" b="0" spc="300" dirty="0">
                <a:latin typeface="Times New Roman"/>
                <a:cs typeface="Times New Roman"/>
              </a:rPr>
              <a:t> </a:t>
            </a:r>
            <a:r>
              <a:rPr sz="2600" b="0" spc="-5" dirty="0">
                <a:latin typeface="Comic Sans MS"/>
                <a:cs typeface="Comic Sans MS"/>
              </a:rPr>
              <a:t>Turbina</a:t>
            </a:r>
            <a:r>
              <a:rPr sz="2600" b="0" dirty="0">
                <a:latin typeface="Comic Sans MS"/>
                <a:cs typeface="Comic Sans MS"/>
              </a:rPr>
              <a:t>s</a:t>
            </a:r>
            <a:r>
              <a:rPr sz="2600" b="0" spc="285" dirty="0">
                <a:latin typeface="Times New Roman"/>
                <a:cs typeface="Times New Roman"/>
              </a:rPr>
              <a:t> </a:t>
            </a:r>
            <a:r>
              <a:rPr sz="2600" b="0" spc="-5" dirty="0">
                <a:latin typeface="Comic Sans MS"/>
                <a:cs typeface="Comic Sans MS"/>
              </a:rPr>
              <a:t>d</a:t>
            </a:r>
            <a:r>
              <a:rPr sz="2600" b="0" dirty="0">
                <a:latin typeface="Comic Sans MS"/>
                <a:cs typeface="Comic Sans MS"/>
              </a:rPr>
              <a:t>e</a:t>
            </a:r>
            <a:r>
              <a:rPr sz="2600" b="0" spc="295" dirty="0">
                <a:latin typeface="Times New Roman"/>
                <a:cs typeface="Times New Roman"/>
              </a:rPr>
              <a:t> </a:t>
            </a:r>
            <a:r>
              <a:rPr sz="2600" b="0" spc="-5" dirty="0">
                <a:latin typeface="Comic Sans MS"/>
                <a:cs typeface="Comic Sans MS"/>
              </a:rPr>
              <a:t>Ga</a:t>
            </a:r>
            <a:r>
              <a:rPr sz="2600" b="0" dirty="0">
                <a:latin typeface="Comic Sans MS"/>
                <a:cs typeface="Comic Sans MS"/>
              </a:rPr>
              <a:t>s</a:t>
            </a:r>
            <a:r>
              <a:rPr sz="2600" b="0" spc="290" dirty="0">
                <a:latin typeface="Times New Roman"/>
                <a:cs typeface="Times New Roman"/>
              </a:rPr>
              <a:t> </a:t>
            </a:r>
            <a:r>
              <a:rPr sz="2600" b="0" spc="-5" dirty="0">
                <a:latin typeface="Comic Sans MS"/>
                <a:cs typeface="Comic Sans MS"/>
              </a:rPr>
              <a:t>pued</a:t>
            </a:r>
            <a:r>
              <a:rPr sz="2600" b="0" dirty="0">
                <a:latin typeface="Comic Sans MS"/>
                <a:cs typeface="Comic Sans MS"/>
              </a:rPr>
              <a:t>e</a:t>
            </a:r>
            <a:r>
              <a:rPr sz="2600" b="0" spc="290" dirty="0">
                <a:latin typeface="Times New Roman"/>
                <a:cs typeface="Times New Roman"/>
              </a:rPr>
              <a:t> </a:t>
            </a:r>
            <a:r>
              <a:rPr sz="2600" b="0" spc="-5" dirty="0">
                <a:latin typeface="Comic Sans MS"/>
                <a:cs typeface="Comic Sans MS"/>
              </a:rPr>
              <a:t>existi</a:t>
            </a:r>
            <a:r>
              <a:rPr sz="2600" b="0" dirty="0">
                <a:latin typeface="Comic Sans MS"/>
                <a:cs typeface="Comic Sans MS"/>
              </a:rPr>
              <a:t>r</a:t>
            </a:r>
            <a:r>
              <a:rPr sz="2600" b="0" spc="285" dirty="0">
                <a:latin typeface="Times New Roman"/>
                <a:cs typeface="Times New Roman"/>
              </a:rPr>
              <a:t> </a:t>
            </a:r>
            <a:r>
              <a:rPr sz="2600" b="0" spc="-5" dirty="0">
                <a:latin typeface="Comic Sans MS"/>
                <a:cs typeface="Comic Sans MS"/>
              </a:rPr>
              <a:t>p</a:t>
            </a:r>
            <a:r>
              <a:rPr sz="2600" b="0" spc="-10" dirty="0">
                <a:latin typeface="Comic Sans MS"/>
                <a:cs typeface="Comic Sans MS"/>
              </a:rPr>
              <a:t>roblema</a:t>
            </a:r>
            <a:r>
              <a:rPr sz="2600" b="0" dirty="0">
                <a:latin typeface="Comic Sans MS"/>
                <a:cs typeface="Comic Sans MS"/>
              </a:rPr>
              <a:t>s</a:t>
            </a:r>
            <a:r>
              <a:rPr sz="2600" b="0" spc="305" dirty="0">
                <a:latin typeface="Times New Roman"/>
                <a:cs typeface="Times New Roman"/>
              </a:rPr>
              <a:t> </a:t>
            </a:r>
            <a:r>
              <a:rPr sz="2600" b="0" spc="-5" dirty="0">
                <a:latin typeface="Comic Sans MS"/>
                <a:cs typeface="Comic Sans MS"/>
              </a:rPr>
              <a:t>co</a:t>
            </a:r>
            <a:r>
              <a:rPr sz="2600" b="0" dirty="0">
                <a:latin typeface="Comic Sans MS"/>
                <a:cs typeface="Comic Sans MS"/>
              </a:rPr>
              <a:t>n</a:t>
            </a:r>
            <a:r>
              <a:rPr sz="2600" b="0" spc="290" dirty="0">
                <a:latin typeface="Times New Roman"/>
                <a:cs typeface="Times New Roman"/>
              </a:rPr>
              <a:t> </a:t>
            </a:r>
            <a:r>
              <a:rPr sz="2600" b="0" spc="-5" dirty="0">
                <a:latin typeface="Comic Sans MS"/>
                <a:cs typeface="Comic Sans MS"/>
              </a:rPr>
              <a:t>el</a:t>
            </a:r>
            <a:r>
              <a:rPr sz="2600" b="0" spc="-5" dirty="0">
                <a:latin typeface="Times New Roman"/>
                <a:cs typeface="Times New Roman"/>
              </a:rPr>
              <a:t> </a:t>
            </a:r>
            <a:r>
              <a:rPr sz="2600" b="0" spc="-5" dirty="0">
                <a:latin typeface="Comic Sans MS"/>
                <a:cs typeface="Comic Sans MS"/>
              </a:rPr>
              <a:t>engranaj</a:t>
            </a:r>
            <a:r>
              <a:rPr sz="2600" b="0" dirty="0">
                <a:latin typeface="Comic Sans MS"/>
                <a:cs typeface="Comic Sans MS"/>
              </a:rPr>
              <a:t>e</a:t>
            </a:r>
            <a:r>
              <a:rPr sz="2600" b="0" spc="100" dirty="0">
                <a:latin typeface="Times New Roman"/>
                <a:cs typeface="Times New Roman"/>
              </a:rPr>
              <a:t> </a:t>
            </a:r>
            <a:r>
              <a:rPr sz="2600" b="0" spc="-5" dirty="0">
                <a:latin typeface="Comic Sans MS"/>
                <a:cs typeface="Comic Sans MS"/>
              </a:rPr>
              <a:t>(Turbin</a:t>
            </a:r>
            <a:r>
              <a:rPr sz="2600" b="0" dirty="0">
                <a:latin typeface="Comic Sans MS"/>
                <a:cs typeface="Comic Sans MS"/>
              </a:rPr>
              <a:t>a</a:t>
            </a:r>
            <a:r>
              <a:rPr sz="2600" b="0" spc="95" dirty="0">
                <a:latin typeface="Times New Roman"/>
                <a:cs typeface="Times New Roman"/>
              </a:rPr>
              <a:t> </a:t>
            </a:r>
            <a:r>
              <a:rPr sz="2600" b="0" dirty="0">
                <a:latin typeface="Comic Sans MS"/>
                <a:cs typeface="Comic Sans MS"/>
              </a:rPr>
              <a:t>–</a:t>
            </a:r>
            <a:r>
              <a:rPr sz="2600" b="0" spc="125" dirty="0">
                <a:latin typeface="Times New Roman"/>
                <a:cs typeface="Times New Roman"/>
              </a:rPr>
              <a:t> </a:t>
            </a:r>
            <a:r>
              <a:rPr sz="2600" b="0" spc="-5" dirty="0">
                <a:latin typeface="Comic Sans MS"/>
                <a:cs typeface="Comic Sans MS"/>
              </a:rPr>
              <a:t>Generador).</a:t>
            </a:r>
            <a:endParaRPr sz="2600" dirty="0">
              <a:latin typeface="Comic Sans MS"/>
              <a:cs typeface="Comic Sans MS"/>
            </a:endParaRPr>
          </a:p>
          <a:p>
            <a:pPr marL="12700" marR="6350">
              <a:lnSpc>
                <a:spcPct val="100000"/>
              </a:lnSpc>
              <a:spcBef>
                <a:spcPts val="1870"/>
              </a:spcBef>
              <a:buFont typeface="Wingdings"/>
              <a:buChar char=""/>
              <a:tabLst>
                <a:tab pos="570230" algn="l"/>
                <a:tab pos="1090930" algn="l"/>
                <a:tab pos="1656714" algn="l"/>
                <a:tab pos="3056890" algn="l"/>
                <a:tab pos="4098290" algn="l"/>
                <a:tab pos="5204460" algn="l"/>
                <a:tab pos="6392545" algn="l"/>
                <a:tab pos="6908165" algn="l"/>
                <a:tab pos="8296909" algn="l"/>
              </a:tabLst>
            </a:pPr>
            <a:r>
              <a:rPr sz="2600" b="0" spc="-5" dirty="0">
                <a:latin typeface="Comic Sans MS"/>
                <a:cs typeface="Comic Sans MS"/>
              </a:rPr>
              <a:t>E</a:t>
            </a:r>
            <a:r>
              <a:rPr sz="2600" b="0" dirty="0">
                <a:latin typeface="Comic Sans MS"/>
                <a:cs typeface="Comic Sans MS"/>
              </a:rPr>
              <a:t>n</a:t>
            </a:r>
            <a:r>
              <a:rPr sz="2600" b="0" dirty="0">
                <a:latin typeface="Times New Roman"/>
                <a:cs typeface="Times New Roman"/>
              </a:rPr>
              <a:t>	</a:t>
            </a:r>
            <a:r>
              <a:rPr sz="2600" b="0" spc="-5" dirty="0">
                <a:latin typeface="Comic Sans MS"/>
                <a:cs typeface="Comic Sans MS"/>
              </a:rPr>
              <a:t>lo</a:t>
            </a:r>
            <a:r>
              <a:rPr sz="2600" b="0" dirty="0">
                <a:latin typeface="Comic Sans MS"/>
                <a:cs typeface="Comic Sans MS"/>
              </a:rPr>
              <a:t>s</a:t>
            </a:r>
            <a:r>
              <a:rPr sz="2600" b="0" dirty="0">
                <a:latin typeface="Times New Roman"/>
                <a:cs typeface="Times New Roman"/>
              </a:rPr>
              <a:t>	</a:t>
            </a:r>
            <a:r>
              <a:rPr sz="2600" b="0" spc="-10" dirty="0">
                <a:latin typeface="Comic Sans MS"/>
                <a:cs typeface="Comic Sans MS"/>
              </a:rPr>
              <a:t>m</a:t>
            </a:r>
            <a:r>
              <a:rPr sz="2600" b="0" spc="-5" dirty="0">
                <a:latin typeface="Comic Sans MS"/>
                <a:cs typeface="Comic Sans MS"/>
              </a:rPr>
              <a:t>otore</a:t>
            </a:r>
            <a:r>
              <a:rPr sz="2600" b="0" dirty="0">
                <a:latin typeface="Comic Sans MS"/>
                <a:cs typeface="Comic Sans MS"/>
              </a:rPr>
              <a:t>s</a:t>
            </a:r>
            <a:r>
              <a:rPr sz="2600" b="0" dirty="0">
                <a:latin typeface="Times New Roman"/>
                <a:cs typeface="Times New Roman"/>
              </a:rPr>
              <a:t>	</a:t>
            </a:r>
            <a:r>
              <a:rPr sz="2600" b="0" spc="-5" dirty="0">
                <a:latin typeface="Comic Sans MS"/>
                <a:cs typeface="Comic Sans MS"/>
              </a:rPr>
              <a:t>diese</a:t>
            </a:r>
            <a:r>
              <a:rPr sz="2600" b="0" dirty="0">
                <a:latin typeface="Comic Sans MS"/>
                <a:cs typeface="Comic Sans MS"/>
              </a:rPr>
              <a:t>l</a:t>
            </a:r>
            <a:r>
              <a:rPr sz="2600" b="0" dirty="0">
                <a:latin typeface="Times New Roman"/>
                <a:cs typeface="Times New Roman"/>
              </a:rPr>
              <a:t>	</a:t>
            </a:r>
            <a:r>
              <a:rPr sz="2600" b="0" spc="-5" dirty="0">
                <a:latin typeface="Comic Sans MS"/>
                <a:cs typeface="Comic Sans MS"/>
              </a:rPr>
              <a:t>exist</a:t>
            </a:r>
            <a:r>
              <a:rPr sz="2600" b="0" dirty="0">
                <a:latin typeface="Comic Sans MS"/>
                <a:cs typeface="Comic Sans MS"/>
              </a:rPr>
              <a:t>e</a:t>
            </a:r>
            <a:r>
              <a:rPr sz="2600" b="0" dirty="0">
                <a:latin typeface="Times New Roman"/>
                <a:cs typeface="Times New Roman"/>
              </a:rPr>
              <a:t>	</a:t>
            </a:r>
            <a:r>
              <a:rPr sz="2600" b="0" spc="-5" dirty="0">
                <a:latin typeface="Comic Sans MS"/>
                <a:cs typeface="Comic Sans MS"/>
              </a:rPr>
              <a:t>peligr</a:t>
            </a:r>
            <a:r>
              <a:rPr sz="2600" b="0" dirty="0">
                <a:latin typeface="Comic Sans MS"/>
                <a:cs typeface="Comic Sans MS"/>
              </a:rPr>
              <a:t>o</a:t>
            </a:r>
            <a:r>
              <a:rPr sz="2600" b="0" dirty="0">
                <a:latin typeface="Times New Roman"/>
                <a:cs typeface="Times New Roman"/>
              </a:rPr>
              <a:t>	</a:t>
            </a:r>
            <a:r>
              <a:rPr sz="2600" b="0" spc="-10" dirty="0">
                <a:latin typeface="Comic Sans MS"/>
                <a:cs typeface="Comic Sans MS"/>
              </a:rPr>
              <a:t>d</a:t>
            </a:r>
            <a:r>
              <a:rPr sz="2600" b="0" dirty="0">
                <a:latin typeface="Comic Sans MS"/>
                <a:cs typeface="Comic Sans MS"/>
              </a:rPr>
              <a:t>e</a:t>
            </a:r>
            <a:r>
              <a:rPr sz="2600" b="0" dirty="0">
                <a:latin typeface="Times New Roman"/>
                <a:cs typeface="Times New Roman"/>
              </a:rPr>
              <a:t>	</a:t>
            </a:r>
            <a:r>
              <a:rPr sz="2600" b="0" dirty="0">
                <a:latin typeface="Comic Sans MS"/>
                <a:cs typeface="Comic Sans MS"/>
              </a:rPr>
              <a:t>i</a:t>
            </a:r>
            <a:r>
              <a:rPr sz="2600" b="0" spc="-5" dirty="0">
                <a:latin typeface="Comic Sans MS"/>
                <a:cs typeface="Comic Sans MS"/>
              </a:rPr>
              <a:t>ncendi</a:t>
            </a:r>
            <a:r>
              <a:rPr sz="2600" b="0" dirty="0">
                <a:latin typeface="Comic Sans MS"/>
                <a:cs typeface="Comic Sans MS"/>
              </a:rPr>
              <a:t>o</a:t>
            </a:r>
            <a:r>
              <a:rPr sz="2600" b="0" dirty="0">
                <a:latin typeface="Times New Roman"/>
                <a:cs typeface="Times New Roman"/>
              </a:rPr>
              <a:t>	</a:t>
            </a:r>
            <a:r>
              <a:rPr sz="2600" b="0" dirty="0">
                <a:latin typeface="Comic Sans MS"/>
                <a:cs typeface="Comic Sans MS"/>
              </a:rPr>
              <a:t>o</a:t>
            </a:r>
            <a:r>
              <a:rPr sz="2600" b="0" dirty="0">
                <a:latin typeface="Times New Roman"/>
                <a:cs typeface="Times New Roman"/>
              </a:rPr>
              <a:t> </a:t>
            </a:r>
            <a:r>
              <a:rPr sz="2600" b="0" spc="-5" dirty="0">
                <a:latin typeface="Comic Sans MS"/>
                <a:cs typeface="Comic Sans MS"/>
              </a:rPr>
              <a:t>explosió</a:t>
            </a:r>
            <a:r>
              <a:rPr sz="2600" b="0" dirty="0">
                <a:latin typeface="Comic Sans MS"/>
                <a:cs typeface="Comic Sans MS"/>
              </a:rPr>
              <a:t>n</a:t>
            </a:r>
            <a:r>
              <a:rPr sz="2600" b="0" spc="95" dirty="0">
                <a:latin typeface="Times New Roman"/>
                <a:cs typeface="Times New Roman"/>
              </a:rPr>
              <a:t> </a:t>
            </a:r>
            <a:r>
              <a:rPr sz="2600" b="0" spc="-10" dirty="0">
                <a:latin typeface="Comic Sans MS"/>
                <a:cs typeface="Comic Sans MS"/>
              </a:rPr>
              <a:t>d</a:t>
            </a:r>
            <a:r>
              <a:rPr sz="2600" b="0" spc="-5" dirty="0">
                <a:latin typeface="Comic Sans MS"/>
                <a:cs typeface="Comic Sans MS"/>
              </a:rPr>
              <a:t>ebid</a:t>
            </a:r>
            <a:r>
              <a:rPr sz="2600" b="0" dirty="0">
                <a:latin typeface="Comic Sans MS"/>
                <a:cs typeface="Comic Sans MS"/>
              </a:rPr>
              <a:t>o</a:t>
            </a:r>
            <a:r>
              <a:rPr sz="2600" b="0" spc="120" dirty="0">
                <a:latin typeface="Times New Roman"/>
                <a:cs typeface="Times New Roman"/>
              </a:rPr>
              <a:t> </a:t>
            </a:r>
            <a:r>
              <a:rPr sz="2600" b="0" dirty="0">
                <a:latin typeface="Comic Sans MS"/>
                <a:cs typeface="Comic Sans MS"/>
              </a:rPr>
              <a:t>al</a:t>
            </a:r>
            <a:r>
              <a:rPr sz="2600" b="0" spc="110" dirty="0">
                <a:latin typeface="Times New Roman"/>
                <a:cs typeface="Times New Roman"/>
              </a:rPr>
              <a:t> </a:t>
            </a:r>
            <a:r>
              <a:rPr sz="2600" b="0" spc="-5" dirty="0">
                <a:latin typeface="Comic Sans MS"/>
                <a:cs typeface="Comic Sans MS"/>
              </a:rPr>
              <a:t>combustibl</a:t>
            </a:r>
            <a:r>
              <a:rPr sz="2600" b="0" dirty="0">
                <a:latin typeface="Comic Sans MS"/>
                <a:cs typeface="Comic Sans MS"/>
              </a:rPr>
              <a:t>e</a:t>
            </a:r>
            <a:r>
              <a:rPr sz="2600" b="0" spc="110" dirty="0">
                <a:latin typeface="Times New Roman"/>
                <a:cs typeface="Times New Roman"/>
              </a:rPr>
              <a:t> </a:t>
            </a:r>
            <a:r>
              <a:rPr sz="2600" b="0" spc="-5" dirty="0">
                <a:latin typeface="Comic Sans MS"/>
                <a:cs typeface="Comic Sans MS"/>
              </a:rPr>
              <a:t>n</a:t>
            </a:r>
            <a:r>
              <a:rPr sz="2600" b="0" dirty="0">
                <a:latin typeface="Comic Sans MS"/>
                <a:cs typeface="Comic Sans MS"/>
              </a:rPr>
              <a:t>o</a:t>
            </a:r>
            <a:r>
              <a:rPr sz="2600" b="0" spc="120" dirty="0">
                <a:latin typeface="Times New Roman"/>
                <a:cs typeface="Times New Roman"/>
              </a:rPr>
              <a:t> </a:t>
            </a:r>
            <a:r>
              <a:rPr sz="2600" b="0" spc="-5" dirty="0">
                <a:latin typeface="Comic Sans MS"/>
                <a:cs typeface="Comic Sans MS"/>
              </a:rPr>
              <a:t>quemado.</a:t>
            </a:r>
            <a:endParaRPr sz="2600" dirty="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50</a:t>
            </a:fld>
            <a:endParaRPr lang="en-US"/>
          </a:p>
        </p:txBody>
      </p:sp>
    </p:spTree>
    <p:extLst>
      <p:ext uri="{BB962C8B-B14F-4D97-AF65-F5344CB8AC3E}">
        <p14:creationId xmlns:p14="http://schemas.microsoft.com/office/powerpoint/2010/main" val="393239595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870" cy="4848860"/>
          </a:xfrm>
          <a:prstGeom prst="rect">
            <a:avLst/>
          </a:prstGeom>
        </p:spPr>
        <p:txBody>
          <a:bodyPr vert="horz" wrap="square" lIns="0" tIns="0" rIns="0" bIns="0" rtlCol="0">
            <a:spAutoFit/>
          </a:bodyPr>
          <a:lstStyle/>
          <a:p>
            <a:pPr marL="12700" marR="7620" algn="just"/>
            <a:r>
              <a:rPr sz="2600" spc="-5" dirty="0">
                <a:solidFill>
                  <a:prstClr val="black"/>
                </a:solidFill>
                <a:latin typeface="Comic Sans MS"/>
                <a:cs typeface="Comic Sans MS"/>
              </a:rPr>
              <a:t>Condicione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7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60" dirty="0">
                <a:solidFill>
                  <a:prstClr val="black"/>
                </a:solidFill>
                <a:latin typeface="Times New Roman"/>
                <a:cs typeface="Times New Roman"/>
              </a:rPr>
              <a:t> </a:t>
            </a:r>
            <a:r>
              <a:rPr sz="2600" spc="-10" dirty="0">
                <a:solidFill>
                  <a:prstClr val="black"/>
                </a:solidFill>
                <a:latin typeface="Comic Sans MS"/>
                <a:cs typeface="Comic Sans MS"/>
              </a:rPr>
              <a:t>m</a:t>
            </a:r>
            <a:r>
              <a:rPr sz="2600" spc="-5" dirty="0">
                <a:solidFill>
                  <a:prstClr val="black"/>
                </a:solidFill>
                <a:latin typeface="Comic Sans MS"/>
                <a:cs typeface="Comic Sans MS"/>
              </a:rPr>
              <a:t>otorizacio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75" dirty="0">
                <a:solidFill>
                  <a:prstClr val="black"/>
                </a:solidFill>
                <a:latin typeface="Times New Roman"/>
                <a:cs typeface="Times New Roman"/>
              </a:rPr>
              <a:t> </a:t>
            </a:r>
            <a:r>
              <a:rPr sz="2600" spc="-5" dirty="0">
                <a:solidFill>
                  <a:prstClr val="black"/>
                </a:solidFill>
                <a:latin typeface="Comic Sans MS"/>
                <a:cs typeface="Comic Sans MS"/>
              </a:rPr>
              <a:t>intensionale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60" dirty="0">
                <a:solidFill>
                  <a:prstClr val="black"/>
                </a:solidFill>
                <a:latin typeface="Times New Roman"/>
                <a:cs typeface="Times New Roman"/>
              </a:rPr>
              <a:t> </a:t>
            </a:r>
            <a:r>
              <a:rPr sz="2600" spc="-5" dirty="0">
                <a:solidFill>
                  <a:prstClr val="black"/>
                </a:solidFill>
                <a:latin typeface="Comic Sans MS"/>
                <a:cs typeface="Comic Sans MS"/>
              </a:rPr>
              <a:t>puede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65" dirty="0">
                <a:solidFill>
                  <a:prstClr val="black"/>
                </a:solidFill>
                <a:latin typeface="Times New Roman"/>
                <a:cs typeface="Times New Roman"/>
              </a:rPr>
              <a:t> </a:t>
            </a:r>
            <a:r>
              <a:rPr sz="2600" spc="-5" dirty="0">
                <a:solidFill>
                  <a:prstClr val="black"/>
                </a:solidFill>
                <a:latin typeface="Comic Sans MS"/>
                <a:cs typeface="Comic Sans MS"/>
              </a:rPr>
              <a:t>ser</a:t>
            </a:r>
            <a:r>
              <a:rPr sz="2600" spc="-5" dirty="0">
                <a:solidFill>
                  <a:prstClr val="black"/>
                </a:solidFill>
                <a:latin typeface="Times New Roman"/>
                <a:cs typeface="Times New Roman"/>
              </a:rPr>
              <a:t> </a:t>
            </a:r>
            <a:r>
              <a:rPr sz="2600" spc="-5" dirty="0">
                <a:solidFill>
                  <a:prstClr val="black"/>
                </a:solidFill>
                <a:latin typeface="Comic Sans MS"/>
                <a:cs typeface="Comic Sans MS"/>
              </a:rPr>
              <a:t>permitida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04"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spc="-5" dirty="0">
                <a:solidFill>
                  <a:prstClr val="black"/>
                </a:solidFill>
                <a:latin typeface="Comic Sans MS"/>
                <a:cs typeface="Comic Sans MS"/>
              </a:rPr>
              <a:t>turbina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spc="-5" dirty="0">
                <a:solidFill>
                  <a:prstClr val="black"/>
                </a:solidFill>
                <a:latin typeface="Comic Sans MS"/>
                <a:cs typeface="Comic Sans MS"/>
              </a:rPr>
              <a:t>ga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00" dirty="0">
                <a:solidFill>
                  <a:prstClr val="black"/>
                </a:solidFill>
                <a:latin typeface="Times New Roman"/>
                <a:cs typeface="Times New Roman"/>
              </a:rPr>
              <a:t> </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spc="-5" dirty="0">
                <a:solidFill>
                  <a:prstClr val="black"/>
                </a:solidFill>
                <a:latin typeface="Comic Sans MS"/>
                <a:cs typeface="Comic Sans MS"/>
              </a:rPr>
              <a:t>hidros</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200" dirty="0">
                <a:solidFill>
                  <a:prstClr val="black"/>
                </a:solidFill>
                <a:latin typeface="Times New Roman"/>
                <a:cs typeface="Times New Roman"/>
              </a:rPr>
              <a:t> </a:t>
            </a:r>
            <a:r>
              <a:rPr sz="2600" spc="-10" dirty="0">
                <a:solidFill>
                  <a:prstClr val="black"/>
                </a:solidFill>
                <a:latin typeface="Comic Sans MS"/>
                <a:cs typeface="Comic Sans MS"/>
              </a:rPr>
              <a:t>p</a:t>
            </a:r>
            <a:r>
              <a:rPr sz="2600" spc="-5" dirty="0">
                <a:solidFill>
                  <a:prstClr val="black"/>
                </a:solidFill>
                <a:latin typeface="Comic Sans MS"/>
                <a:cs typeface="Comic Sans MS"/>
              </a:rPr>
              <a:t>ar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00" dirty="0">
                <a:solidFill>
                  <a:prstClr val="black"/>
                </a:solidFill>
                <a:latin typeface="Times New Roman"/>
                <a:cs typeface="Times New Roman"/>
              </a:rPr>
              <a:t> </a:t>
            </a:r>
            <a:r>
              <a:rPr sz="2600" spc="-5" dirty="0">
                <a:solidFill>
                  <a:prstClr val="black"/>
                </a:solidFill>
                <a:latin typeface="Comic Sans MS"/>
                <a:cs typeface="Comic Sans MS"/>
              </a:rPr>
              <a:t>acelerar</a:t>
            </a:r>
            <a:r>
              <a:rPr sz="2600" spc="-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30" dirty="0">
                <a:solidFill>
                  <a:prstClr val="black"/>
                </a:solidFill>
                <a:latin typeface="Times New Roman"/>
                <a:cs typeface="Times New Roman"/>
              </a:rPr>
              <a:t> </a:t>
            </a:r>
            <a:r>
              <a:rPr sz="2600" spc="-5" dirty="0">
                <a:solidFill>
                  <a:prstClr val="black"/>
                </a:solidFill>
                <a:latin typeface="Comic Sans MS"/>
                <a:cs typeface="Comic Sans MS"/>
              </a:rPr>
              <a:t>roto</a:t>
            </a:r>
            <a:r>
              <a:rPr sz="2600" dirty="0">
                <a:solidFill>
                  <a:prstClr val="black"/>
                </a:solidFill>
                <a:latin typeface="Comic Sans MS"/>
                <a:cs typeface="Comic Sans MS"/>
              </a:rPr>
              <a:t>r</a:t>
            </a:r>
            <a:r>
              <a:rPr sz="2600" spc="13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urant</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30" dirty="0">
                <a:solidFill>
                  <a:prstClr val="black"/>
                </a:solidFill>
                <a:latin typeface="Times New Roman"/>
                <a:cs typeface="Times New Roman"/>
              </a:rPr>
              <a:t> </a:t>
            </a:r>
            <a:r>
              <a:rPr sz="2600" spc="-5" dirty="0">
                <a:solidFill>
                  <a:prstClr val="black"/>
                </a:solidFill>
                <a:latin typeface="Comic Sans MS"/>
                <a:cs typeface="Comic Sans MS"/>
              </a:rPr>
              <a:t>proces</a:t>
            </a:r>
            <a:r>
              <a:rPr sz="2600" dirty="0">
                <a:solidFill>
                  <a:prstClr val="black"/>
                </a:solidFill>
                <a:latin typeface="Comic Sans MS"/>
                <a:cs typeface="Comic Sans MS"/>
              </a:rPr>
              <a:t>o</a:t>
            </a:r>
            <a:r>
              <a:rPr sz="2600" spc="12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dirty="0">
                <a:solidFill>
                  <a:prstClr val="black"/>
                </a:solidFill>
                <a:latin typeface="Comic Sans MS"/>
                <a:cs typeface="Comic Sans MS"/>
              </a:rPr>
              <a:t>a</a:t>
            </a:r>
            <a:r>
              <a:rPr sz="2600" spc="-5" dirty="0">
                <a:solidFill>
                  <a:prstClr val="black"/>
                </a:solidFill>
                <a:latin typeface="Comic Sans MS"/>
                <a:cs typeface="Comic Sans MS"/>
              </a:rPr>
              <a:t>rranque</a:t>
            </a:r>
            <a:r>
              <a:rPr sz="2600" dirty="0">
                <a:solidFill>
                  <a:prstClr val="black"/>
                </a:solidFill>
                <a:latin typeface="Comic Sans MS"/>
                <a:cs typeface="Comic Sans MS"/>
              </a:rPr>
              <a:t>,</a:t>
            </a:r>
            <a:r>
              <a:rPr sz="2600" spc="130" dirty="0">
                <a:solidFill>
                  <a:prstClr val="black"/>
                </a:solidFill>
                <a:latin typeface="Times New Roman"/>
                <a:cs typeface="Times New Roman"/>
              </a:rPr>
              <a:t> </a:t>
            </a:r>
            <a:r>
              <a:rPr sz="2600" dirty="0">
                <a:solidFill>
                  <a:prstClr val="black"/>
                </a:solidFill>
                <a:latin typeface="Comic Sans MS"/>
                <a:cs typeface="Comic Sans MS"/>
              </a:rPr>
              <a:t>y</a:t>
            </a:r>
            <a:r>
              <a:rPr sz="2600" spc="130" dirty="0">
                <a:solidFill>
                  <a:prstClr val="black"/>
                </a:solidFill>
                <a:latin typeface="Times New Roman"/>
                <a:cs typeface="Times New Roman"/>
              </a:rPr>
              <a:t> </a:t>
            </a:r>
            <a:r>
              <a:rPr sz="2600" spc="-5" dirty="0">
                <a:solidFill>
                  <a:prstClr val="black"/>
                </a:solidFill>
                <a:latin typeface="Comic Sans MS"/>
                <a:cs typeface="Comic Sans MS"/>
              </a:rPr>
              <a:t>operació</a:t>
            </a:r>
            <a:r>
              <a:rPr sz="2600" dirty="0">
                <a:solidFill>
                  <a:prstClr val="black"/>
                </a:solidFill>
                <a:latin typeface="Comic Sans MS"/>
                <a:cs typeface="Comic Sans MS"/>
              </a:rPr>
              <a:t>n</a:t>
            </a:r>
            <a:r>
              <a:rPr sz="2600" spc="125" dirty="0">
                <a:solidFill>
                  <a:prstClr val="black"/>
                </a:solidFill>
                <a:latin typeface="Times New Roman"/>
                <a:cs typeface="Times New Roman"/>
              </a:rPr>
              <a:t> </a:t>
            </a:r>
            <a:r>
              <a:rPr sz="2600" spc="-10"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mod</a:t>
            </a:r>
            <a:r>
              <a:rPr sz="2600" dirty="0">
                <a:solidFill>
                  <a:prstClr val="black"/>
                </a:solidFill>
                <a:latin typeface="Comic Sans MS"/>
                <a:cs typeface="Comic Sans MS"/>
              </a:rPr>
              <a:t>o</a:t>
            </a:r>
            <a:r>
              <a:rPr sz="2600" spc="114" dirty="0">
                <a:solidFill>
                  <a:prstClr val="black"/>
                </a:solidFill>
                <a:latin typeface="Times New Roman"/>
                <a:cs typeface="Times New Roman"/>
              </a:rPr>
              <a:t> </a:t>
            </a:r>
            <a:r>
              <a:rPr sz="2600" spc="-5" dirty="0">
                <a:solidFill>
                  <a:prstClr val="black"/>
                </a:solidFill>
                <a:latin typeface="Comic Sans MS"/>
                <a:cs typeface="Comic Sans MS"/>
              </a:rPr>
              <a:t>bomb</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dirty="0">
                <a:solidFill>
                  <a:prstClr val="black"/>
                </a:solidFill>
                <a:latin typeface="Comic Sans MS"/>
                <a:cs typeface="Comic Sans MS"/>
              </a:rPr>
              <a:t>a</a:t>
            </a:r>
            <a:r>
              <a:rPr sz="2600" spc="-5" dirty="0">
                <a:solidFill>
                  <a:prstClr val="black"/>
                </a:solidFill>
                <a:latin typeface="Comic Sans MS"/>
                <a:cs typeface="Comic Sans MS"/>
              </a:rPr>
              <a:t>lmacenamient</a:t>
            </a:r>
            <a:r>
              <a:rPr sz="2600" dirty="0">
                <a:solidFill>
                  <a:prstClr val="black"/>
                </a:solidFill>
                <a:latin typeface="Comic Sans MS"/>
                <a:cs typeface="Comic Sans MS"/>
              </a:rPr>
              <a:t>o</a:t>
            </a:r>
            <a:r>
              <a:rPr sz="2600" spc="125" dirty="0">
                <a:solidFill>
                  <a:prstClr val="black"/>
                </a:solidFill>
                <a:latin typeface="Times New Roman"/>
                <a:cs typeface="Times New Roman"/>
              </a:rPr>
              <a:t> </a:t>
            </a:r>
            <a:r>
              <a:rPr sz="2600" spc="-5" dirty="0">
                <a:solidFill>
                  <a:prstClr val="black"/>
                </a:solidFill>
                <a:latin typeface="Comic Sans MS"/>
                <a:cs typeface="Comic Sans MS"/>
              </a:rPr>
              <a:t>(Pump/Storage).</a:t>
            </a:r>
            <a:endParaRPr sz="2600">
              <a:solidFill>
                <a:prstClr val="black"/>
              </a:solidFill>
              <a:latin typeface="Comic Sans MS"/>
              <a:cs typeface="Comic Sans MS"/>
            </a:endParaRPr>
          </a:p>
          <a:p>
            <a:pPr marL="12700" marR="6350" algn="just">
              <a:spcBef>
                <a:spcPts val="1870"/>
              </a:spcBef>
            </a:pPr>
            <a:r>
              <a:rPr sz="2600" spc="-5" dirty="0">
                <a:solidFill>
                  <a:prstClr val="black"/>
                </a:solidFill>
                <a:latin typeface="Comic Sans MS"/>
                <a:cs typeface="Comic Sans MS"/>
              </a:rPr>
              <a:t>Desd</a:t>
            </a:r>
            <a:r>
              <a:rPr sz="2600" dirty="0">
                <a:solidFill>
                  <a:prstClr val="black"/>
                </a:solidFill>
                <a:latin typeface="Comic Sans MS"/>
                <a:cs typeface="Comic Sans MS"/>
              </a:rPr>
              <a:t>e</a:t>
            </a:r>
            <a:r>
              <a:rPr sz="2600" spc="19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204"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unt</a:t>
            </a:r>
            <a:r>
              <a:rPr sz="2600" dirty="0">
                <a:solidFill>
                  <a:prstClr val="black"/>
                </a:solidFill>
                <a:latin typeface="Comic Sans MS"/>
                <a:cs typeface="Comic Sans MS"/>
              </a:rPr>
              <a:t>o</a:t>
            </a:r>
            <a:r>
              <a:rPr sz="2600" spc="19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195" dirty="0">
                <a:solidFill>
                  <a:prstClr val="black"/>
                </a:solidFill>
                <a:latin typeface="Times New Roman"/>
                <a:cs typeface="Times New Roman"/>
              </a:rPr>
              <a:t> </a:t>
            </a:r>
            <a:r>
              <a:rPr sz="2600" spc="-5" dirty="0">
                <a:solidFill>
                  <a:prstClr val="black"/>
                </a:solidFill>
                <a:latin typeface="Comic Sans MS"/>
                <a:cs typeface="Comic Sans MS"/>
              </a:rPr>
              <a:t>vist</a:t>
            </a:r>
            <a:r>
              <a:rPr sz="2600" dirty="0">
                <a:solidFill>
                  <a:prstClr val="black"/>
                </a:solidFill>
                <a:latin typeface="Comic Sans MS"/>
                <a:cs typeface="Comic Sans MS"/>
              </a:rPr>
              <a:t>a</a:t>
            </a:r>
            <a:r>
              <a:rPr sz="2600" spc="195"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204" dirty="0">
                <a:solidFill>
                  <a:prstClr val="black"/>
                </a:solidFill>
                <a:latin typeface="Times New Roman"/>
                <a:cs typeface="Times New Roman"/>
              </a:rPr>
              <a:t> </a:t>
            </a:r>
            <a:r>
              <a:rPr sz="2600" spc="-5" dirty="0">
                <a:solidFill>
                  <a:prstClr val="black"/>
                </a:solidFill>
                <a:latin typeface="Comic Sans MS"/>
                <a:cs typeface="Comic Sans MS"/>
              </a:rPr>
              <a:t>sistema</a:t>
            </a:r>
            <a:r>
              <a:rPr sz="2600" dirty="0">
                <a:solidFill>
                  <a:prstClr val="black"/>
                </a:solidFill>
                <a:latin typeface="Comic Sans MS"/>
                <a:cs typeface="Comic Sans MS"/>
              </a:rPr>
              <a:t>,</a:t>
            </a:r>
            <a:r>
              <a:rPr sz="2600" spc="200"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spc="200" dirty="0">
                <a:solidFill>
                  <a:prstClr val="black"/>
                </a:solidFill>
                <a:latin typeface="Times New Roman"/>
                <a:cs typeface="Times New Roman"/>
              </a:rPr>
              <a:t> </a:t>
            </a:r>
            <a:r>
              <a:rPr sz="2600" spc="-5" dirty="0">
                <a:solidFill>
                  <a:prstClr val="black"/>
                </a:solidFill>
                <a:latin typeface="Comic Sans MS"/>
                <a:cs typeface="Comic Sans MS"/>
              </a:rPr>
              <a:t>motorizacio</a:t>
            </a:r>
            <a:r>
              <a:rPr sz="2600" dirty="0">
                <a:solidFill>
                  <a:prstClr val="black"/>
                </a:solidFill>
                <a:latin typeface="Comic Sans MS"/>
                <a:cs typeface="Comic Sans MS"/>
              </a:rPr>
              <a:t>n</a:t>
            </a:r>
            <a:r>
              <a:rPr sz="2600" spc="190" dirty="0">
                <a:solidFill>
                  <a:prstClr val="black"/>
                </a:solidFill>
                <a:latin typeface="Times New Roman"/>
                <a:cs typeface="Times New Roman"/>
              </a:rPr>
              <a:t> </a:t>
            </a:r>
            <a:r>
              <a:rPr sz="2600" spc="-5" dirty="0">
                <a:solidFill>
                  <a:prstClr val="black"/>
                </a:solidFill>
                <a:latin typeface="Comic Sans MS"/>
                <a:cs typeface="Comic Sans MS"/>
              </a:rPr>
              <a:t>se</a:t>
            </a:r>
            <a:r>
              <a:rPr sz="2600" spc="-5" dirty="0">
                <a:solidFill>
                  <a:prstClr val="black"/>
                </a:solidFill>
                <a:latin typeface="Times New Roman"/>
                <a:cs typeface="Times New Roman"/>
              </a:rPr>
              <a:t> </a:t>
            </a:r>
            <a:r>
              <a:rPr sz="2600" spc="-5" dirty="0">
                <a:solidFill>
                  <a:prstClr val="black"/>
                </a:solidFill>
                <a:latin typeface="Comic Sans MS"/>
                <a:cs typeface="Comic Sans MS"/>
              </a:rPr>
              <a:t>defin</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70" dirty="0">
                <a:solidFill>
                  <a:prstClr val="black"/>
                </a:solidFill>
                <a:latin typeface="Times New Roman"/>
                <a:cs typeface="Times New Roman"/>
              </a:rPr>
              <a:t> </a:t>
            </a:r>
            <a:r>
              <a:rPr sz="2600" spc="-5" dirty="0">
                <a:solidFill>
                  <a:prstClr val="black"/>
                </a:solidFill>
                <a:latin typeface="Comic Sans MS"/>
                <a:cs typeface="Comic Sans MS"/>
              </a:rPr>
              <a:t>com</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27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270" dirty="0">
                <a:solidFill>
                  <a:prstClr val="black"/>
                </a:solidFill>
                <a:latin typeface="Times New Roman"/>
                <a:cs typeface="Times New Roman"/>
              </a:rPr>
              <a:t> </a:t>
            </a:r>
            <a:r>
              <a:rPr sz="2600" spc="-5" dirty="0">
                <a:solidFill>
                  <a:prstClr val="black"/>
                </a:solidFill>
                <a:latin typeface="Comic Sans MS"/>
                <a:cs typeface="Comic Sans MS"/>
              </a:rPr>
              <a:t>fluj</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70" dirty="0">
                <a:solidFill>
                  <a:prstClr val="black"/>
                </a:solidFill>
                <a:latin typeface="Times New Roman"/>
                <a:cs typeface="Times New Roman"/>
              </a:rPr>
              <a:t> </a:t>
            </a:r>
            <a:r>
              <a:rPr sz="2600" spc="-5" dirty="0">
                <a:solidFill>
                  <a:prstClr val="black"/>
                </a:solidFill>
                <a:latin typeface="Comic Sans MS"/>
                <a:cs typeface="Comic Sans MS"/>
              </a:rPr>
              <a:t>potenci</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75" dirty="0">
                <a:solidFill>
                  <a:prstClr val="black"/>
                </a:solidFill>
                <a:latin typeface="Times New Roman"/>
                <a:cs typeface="Times New Roman"/>
              </a:rPr>
              <a:t> </a:t>
            </a:r>
            <a:r>
              <a:rPr sz="2600" spc="-5" dirty="0">
                <a:solidFill>
                  <a:prstClr val="black"/>
                </a:solidFill>
                <a:latin typeface="Comic Sans MS"/>
                <a:cs typeface="Comic Sans MS"/>
              </a:rPr>
              <a:t>rea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270" dirty="0">
                <a:solidFill>
                  <a:prstClr val="black"/>
                </a:solidFill>
                <a:latin typeface="Times New Roman"/>
                <a:cs typeface="Times New Roman"/>
              </a:rPr>
              <a:t> </a:t>
            </a:r>
            <a:r>
              <a:rPr sz="2600" spc="-10" dirty="0">
                <a:solidFill>
                  <a:prstClr val="black"/>
                </a:solidFill>
                <a:latin typeface="Comic Sans MS"/>
                <a:cs typeface="Comic Sans MS"/>
              </a:rPr>
              <a:t>h</a:t>
            </a:r>
            <a:r>
              <a:rPr sz="2600" spc="-5" dirty="0">
                <a:solidFill>
                  <a:prstClr val="black"/>
                </a:solidFill>
                <a:latin typeface="Comic Sans MS"/>
                <a:cs typeface="Comic Sans MS"/>
              </a:rPr>
              <a:t>aci</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el</a:t>
            </a:r>
            <a:r>
              <a:rPr sz="2600" spc="-5" dirty="0">
                <a:solidFill>
                  <a:prstClr val="black"/>
                </a:solidFill>
                <a:latin typeface="Times New Roman"/>
                <a:cs typeface="Times New Roman"/>
              </a:rPr>
              <a:t> </a:t>
            </a:r>
            <a:r>
              <a:rPr sz="2600" spc="-5" dirty="0">
                <a:solidFill>
                  <a:prstClr val="black"/>
                </a:solidFill>
                <a:latin typeface="Comic Sans MS"/>
                <a:cs typeface="Comic Sans MS"/>
              </a:rPr>
              <a:t>generador</a:t>
            </a:r>
            <a:r>
              <a:rPr sz="2600" dirty="0">
                <a:solidFill>
                  <a:prstClr val="black"/>
                </a:solidFill>
                <a:latin typeface="Comic Sans MS"/>
                <a:cs typeface="Comic Sans MS"/>
              </a:rPr>
              <a:t>,</a:t>
            </a:r>
            <a:r>
              <a:rPr sz="2600" spc="110" dirty="0">
                <a:solidFill>
                  <a:prstClr val="black"/>
                </a:solidFill>
                <a:latin typeface="Times New Roman"/>
                <a:cs typeface="Times New Roman"/>
              </a:rPr>
              <a:t> </a:t>
            </a:r>
            <a:r>
              <a:rPr sz="2600" spc="-5" dirty="0">
                <a:solidFill>
                  <a:prstClr val="black"/>
                </a:solidFill>
                <a:latin typeface="Comic Sans MS"/>
                <a:cs typeface="Comic Sans MS"/>
              </a:rPr>
              <a:t>qu</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actu</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5" dirty="0">
                <a:solidFill>
                  <a:prstClr val="black"/>
                </a:solidFill>
                <a:latin typeface="Comic Sans MS"/>
                <a:cs typeface="Comic Sans MS"/>
              </a:rPr>
              <a:t>com</a:t>
            </a:r>
            <a:r>
              <a:rPr sz="2600" dirty="0">
                <a:solidFill>
                  <a:prstClr val="black"/>
                </a:solidFill>
                <a:latin typeface="Comic Sans MS"/>
                <a:cs typeface="Comic Sans MS"/>
              </a:rPr>
              <a:t>o</a:t>
            </a:r>
            <a:r>
              <a:rPr sz="2600" spc="120" dirty="0">
                <a:solidFill>
                  <a:prstClr val="black"/>
                </a:solidFill>
                <a:latin typeface="Times New Roman"/>
                <a:cs typeface="Times New Roman"/>
              </a:rPr>
              <a:t> </a:t>
            </a:r>
            <a:r>
              <a:rPr sz="2600" spc="-5" dirty="0">
                <a:solidFill>
                  <a:prstClr val="black"/>
                </a:solidFill>
                <a:latin typeface="Comic Sans MS"/>
                <a:cs typeface="Comic Sans MS"/>
              </a:rPr>
              <a:t>motor.</a:t>
            </a:r>
            <a:endParaRPr sz="2600">
              <a:solidFill>
                <a:prstClr val="black"/>
              </a:solidFill>
              <a:latin typeface="Comic Sans MS"/>
              <a:cs typeface="Comic Sans MS"/>
            </a:endParaRPr>
          </a:p>
          <a:p>
            <a:pPr marL="12700" marR="6350" algn="just">
              <a:spcBef>
                <a:spcPts val="1870"/>
              </a:spcBef>
            </a:pPr>
            <a:r>
              <a:rPr sz="2600" spc="-5" dirty="0">
                <a:solidFill>
                  <a:prstClr val="black"/>
                </a:solidFill>
                <a:latin typeface="Comic Sans MS"/>
                <a:cs typeface="Comic Sans MS"/>
              </a:rPr>
              <a:t>S</a:t>
            </a:r>
            <a:r>
              <a:rPr sz="2600" dirty="0">
                <a:solidFill>
                  <a:prstClr val="black"/>
                </a:solidFill>
                <a:latin typeface="Comic Sans MS"/>
                <a:cs typeface="Comic Sans MS"/>
              </a:rPr>
              <a:t>i</a:t>
            </a:r>
            <a:r>
              <a:rPr sz="2600" dirty="0">
                <a:solidFill>
                  <a:prstClr val="black"/>
                </a:solidFill>
                <a:latin typeface="Times New Roman"/>
                <a:cs typeface="Times New Roman"/>
              </a:rPr>
              <a:t>  </a:t>
            </a:r>
            <a:r>
              <a:rPr sz="2600" spc="-18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75" dirty="0">
                <a:solidFill>
                  <a:prstClr val="black"/>
                </a:solidFill>
                <a:latin typeface="Times New Roman"/>
                <a:cs typeface="Times New Roman"/>
              </a:rPr>
              <a:t> </a:t>
            </a:r>
            <a:r>
              <a:rPr sz="2600" spc="-5" dirty="0">
                <a:solidFill>
                  <a:prstClr val="black"/>
                </a:solidFill>
                <a:latin typeface="Comic Sans MS"/>
                <a:cs typeface="Comic Sans MS"/>
              </a:rPr>
              <a:t>interrupto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8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75" dirty="0">
                <a:solidFill>
                  <a:prstClr val="black"/>
                </a:solidFill>
                <a:latin typeface="Times New Roman"/>
                <a:cs typeface="Times New Roman"/>
              </a:rPr>
              <a:t> </a:t>
            </a:r>
            <a:r>
              <a:rPr sz="2600" spc="-5" dirty="0">
                <a:solidFill>
                  <a:prstClr val="black"/>
                </a:solidFill>
                <a:latin typeface="Comic Sans MS"/>
                <a:cs typeface="Comic Sans MS"/>
              </a:rPr>
              <a:t>camp</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75"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ermanec</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75" dirty="0">
                <a:solidFill>
                  <a:prstClr val="black"/>
                </a:solidFill>
                <a:latin typeface="Times New Roman"/>
                <a:cs typeface="Times New Roman"/>
              </a:rPr>
              <a:t> </a:t>
            </a:r>
            <a:r>
              <a:rPr sz="2600" spc="-5" dirty="0">
                <a:solidFill>
                  <a:prstClr val="black"/>
                </a:solidFill>
                <a:latin typeface="Comic Sans MS"/>
                <a:cs typeface="Comic Sans MS"/>
              </a:rPr>
              <a:t>cerrado</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18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30"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ued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14" dirty="0">
                <a:solidFill>
                  <a:prstClr val="black"/>
                </a:solidFill>
                <a:latin typeface="Times New Roman"/>
                <a:cs typeface="Times New Roman"/>
              </a:rPr>
              <a:t> </a:t>
            </a:r>
            <a:r>
              <a:rPr sz="2600" spc="-5" dirty="0">
                <a:solidFill>
                  <a:prstClr val="black"/>
                </a:solidFill>
                <a:latin typeface="Comic Sans MS"/>
                <a:cs typeface="Comic Sans MS"/>
              </a:rPr>
              <a:t>permance</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3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14" dirty="0">
                <a:solidFill>
                  <a:prstClr val="black"/>
                </a:solidFill>
                <a:latin typeface="Times New Roman"/>
                <a:cs typeface="Times New Roman"/>
              </a:rPr>
              <a:t> </a:t>
            </a:r>
            <a:r>
              <a:rPr sz="2600" spc="-5" dirty="0">
                <a:solidFill>
                  <a:prstClr val="black"/>
                </a:solidFill>
                <a:latin typeface="Comic Sans MS"/>
                <a:cs typeface="Comic Sans MS"/>
              </a:rPr>
              <a:t>fas</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14" dirty="0">
                <a:solidFill>
                  <a:prstClr val="black"/>
                </a:solidFill>
                <a:latin typeface="Times New Roman"/>
                <a:cs typeface="Times New Roman"/>
              </a:rPr>
              <a:t> </a:t>
            </a:r>
            <a:r>
              <a:rPr sz="2600" spc="-5" dirty="0">
                <a:solidFill>
                  <a:prstClr val="black"/>
                </a:solidFill>
                <a:latin typeface="Comic Sans MS"/>
                <a:cs typeface="Comic Sans MS"/>
              </a:rPr>
              <a:t>co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2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14" dirty="0">
                <a:solidFill>
                  <a:prstClr val="black"/>
                </a:solidFill>
                <a:latin typeface="Times New Roman"/>
                <a:cs typeface="Times New Roman"/>
              </a:rPr>
              <a:t> </a:t>
            </a:r>
            <a:r>
              <a:rPr sz="2600" spc="-5" dirty="0">
                <a:solidFill>
                  <a:prstClr val="black"/>
                </a:solidFill>
                <a:latin typeface="Comic Sans MS"/>
                <a:cs typeface="Comic Sans MS"/>
              </a:rPr>
              <a:t>sistem</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25" dirty="0">
                <a:solidFill>
                  <a:prstClr val="black"/>
                </a:solidFill>
                <a:latin typeface="Times New Roman"/>
                <a:cs typeface="Times New Roman"/>
              </a:rPr>
              <a:t> </a:t>
            </a:r>
            <a:r>
              <a:rPr sz="2600" dirty="0">
                <a:solidFill>
                  <a:prstClr val="black"/>
                </a:solidFill>
                <a:latin typeface="Comic Sans MS"/>
                <a:cs typeface="Comic Sans MS"/>
              </a:rPr>
              <a:t>y</a:t>
            </a:r>
            <a:r>
              <a:rPr sz="2600" dirty="0">
                <a:solidFill>
                  <a:prstClr val="black"/>
                </a:solidFill>
                <a:latin typeface="Times New Roman"/>
                <a:cs typeface="Times New Roman"/>
              </a:rPr>
              <a:t> </a:t>
            </a:r>
            <a:r>
              <a:rPr sz="2600" spc="-5" dirty="0">
                <a:solidFill>
                  <a:prstClr val="black"/>
                </a:solidFill>
                <a:latin typeface="Comic Sans MS"/>
                <a:cs typeface="Comic Sans MS"/>
              </a:rPr>
              <a:t>funciona</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90" dirty="0">
                <a:solidFill>
                  <a:prstClr val="black"/>
                </a:solidFill>
                <a:latin typeface="Times New Roman"/>
                <a:cs typeface="Times New Roman"/>
              </a:rPr>
              <a:t> </a:t>
            </a:r>
            <a:r>
              <a:rPr sz="2600" spc="-5" dirty="0">
                <a:solidFill>
                  <a:prstClr val="black"/>
                </a:solidFill>
                <a:latin typeface="Comic Sans MS"/>
                <a:cs typeface="Comic Sans MS"/>
              </a:rPr>
              <a:t>com</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10" dirty="0">
                <a:solidFill>
                  <a:prstClr val="black"/>
                </a:solidFill>
                <a:latin typeface="Comic Sans MS"/>
                <a:cs typeface="Comic Sans MS"/>
              </a:rPr>
              <a:t>m</a:t>
            </a:r>
            <a:r>
              <a:rPr sz="2600" spc="-5" dirty="0">
                <a:solidFill>
                  <a:prstClr val="black"/>
                </a:solidFill>
                <a:latin typeface="Comic Sans MS"/>
                <a:cs typeface="Comic Sans MS"/>
              </a:rPr>
              <a:t>oto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90" dirty="0">
                <a:solidFill>
                  <a:prstClr val="black"/>
                </a:solidFill>
                <a:latin typeface="Times New Roman"/>
                <a:cs typeface="Times New Roman"/>
              </a:rPr>
              <a:t> </a:t>
            </a:r>
            <a:r>
              <a:rPr sz="2600" spc="-5" dirty="0">
                <a:solidFill>
                  <a:prstClr val="black"/>
                </a:solidFill>
                <a:latin typeface="Comic Sans MS"/>
                <a:cs typeface="Comic Sans MS"/>
              </a:rPr>
              <a:t>sincrono</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295" dirty="0">
                <a:solidFill>
                  <a:prstClr val="black"/>
                </a:solidFill>
                <a:latin typeface="Times New Roman"/>
                <a:cs typeface="Times New Roman"/>
              </a:rPr>
              <a:t> </a:t>
            </a:r>
            <a:r>
              <a:rPr sz="2600" spc="-5" dirty="0">
                <a:solidFill>
                  <a:prstClr val="black"/>
                </a:solidFill>
                <a:latin typeface="Comic Sans MS"/>
                <a:cs typeface="Comic Sans MS"/>
              </a:rPr>
              <a:t>Po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9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contrario</a:t>
            </a:r>
            <a:r>
              <a:rPr sz="2600" spc="-5" dirty="0">
                <a:solidFill>
                  <a:prstClr val="black"/>
                </a:solidFill>
                <a:latin typeface="Times New Roman"/>
                <a:cs typeface="Times New Roman"/>
              </a:rPr>
              <a:t> </a:t>
            </a:r>
            <a:r>
              <a:rPr sz="2600" spc="-5" dirty="0">
                <a:solidFill>
                  <a:prstClr val="black"/>
                </a:solidFill>
                <a:latin typeface="Comic Sans MS"/>
                <a:cs typeface="Comic Sans MS"/>
              </a:rPr>
              <a:t>actuar</a:t>
            </a:r>
            <a:r>
              <a:rPr sz="2600" dirty="0">
                <a:solidFill>
                  <a:prstClr val="black"/>
                </a:solidFill>
                <a:latin typeface="Comic Sans MS"/>
                <a:cs typeface="Comic Sans MS"/>
              </a:rPr>
              <a:t>a</a:t>
            </a:r>
            <a:r>
              <a:rPr sz="2600" spc="100" dirty="0">
                <a:solidFill>
                  <a:prstClr val="black"/>
                </a:solidFill>
                <a:latin typeface="Times New Roman"/>
                <a:cs typeface="Times New Roman"/>
              </a:rPr>
              <a:t> </a:t>
            </a:r>
            <a:r>
              <a:rPr sz="2600" spc="-5" dirty="0">
                <a:solidFill>
                  <a:prstClr val="black"/>
                </a:solidFill>
                <a:latin typeface="Comic Sans MS"/>
                <a:cs typeface="Comic Sans MS"/>
              </a:rPr>
              <a:t>com</a:t>
            </a:r>
            <a:r>
              <a:rPr sz="2600" dirty="0">
                <a:solidFill>
                  <a:prstClr val="black"/>
                </a:solidFill>
                <a:latin typeface="Comic Sans MS"/>
                <a:cs typeface="Comic Sans MS"/>
              </a:rPr>
              <a:t>o</a:t>
            </a:r>
            <a:r>
              <a:rPr sz="2600" spc="125"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spc="120" dirty="0">
                <a:solidFill>
                  <a:prstClr val="black"/>
                </a:solidFill>
                <a:latin typeface="Times New Roman"/>
                <a:cs typeface="Times New Roman"/>
              </a:rPr>
              <a:t> </a:t>
            </a:r>
            <a:r>
              <a:rPr sz="2600" spc="-5" dirty="0">
                <a:solidFill>
                  <a:prstClr val="black"/>
                </a:solidFill>
                <a:latin typeface="Comic Sans MS"/>
                <a:cs typeface="Comic Sans MS"/>
              </a:rPr>
              <a:t>moto</a:t>
            </a:r>
            <a:r>
              <a:rPr sz="2600" dirty="0">
                <a:solidFill>
                  <a:prstClr val="black"/>
                </a:solidFill>
                <a:latin typeface="Comic Sans MS"/>
                <a:cs typeface="Comic Sans MS"/>
              </a:rPr>
              <a:t>r</a:t>
            </a:r>
            <a:r>
              <a:rPr sz="2600" spc="114"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Induccion.</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51</a:t>
            </a:fld>
            <a:endParaRPr lang="en-US"/>
          </a:p>
        </p:txBody>
      </p:sp>
    </p:spTree>
    <p:extLst>
      <p:ext uri="{BB962C8B-B14F-4D97-AF65-F5344CB8AC3E}">
        <p14:creationId xmlns:p14="http://schemas.microsoft.com/office/powerpoint/2010/main" val="18140351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4429505" y="1643634"/>
            <a:ext cx="0" cy="4943475"/>
          </a:xfrm>
          <a:custGeom>
            <a:avLst/>
            <a:gdLst/>
            <a:ahLst/>
            <a:cxnLst/>
            <a:rect l="l" t="t" r="r" b="b"/>
            <a:pathLst>
              <a:path h="4943475">
                <a:moveTo>
                  <a:pt x="0" y="0"/>
                </a:moveTo>
                <a:lnTo>
                  <a:pt x="0" y="4943093"/>
                </a:lnTo>
              </a:path>
            </a:pathLst>
          </a:custGeom>
          <a:ln w="49453">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4377689" y="4114800"/>
            <a:ext cx="3166110" cy="0"/>
          </a:xfrm>
          <a:custGeom>
            <a:avLst/>
            <a:gdLst/>
            <a:ahLst/>
            <a:cxnLst/>
            <a:rect l="l" t="t" r="r" b="b"/>
            <a:pathLst>
              <a:path w="3166109">
                <a:moveTo>
                  <a:pt x="0" y="0"/>
                </a:moveTo>
                <a:lnTo>
                  <a:pt x="3166109" y="0"/>
                </a:lnTo>
              </a:path>
            </a:pathLst>
          </a:custGeom>
          <a:ln w="49453">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902969" y="4114800"/>
            <a:ext cx="844550" cy="0"/>
          </a:xfrm>
          <a:custGeom>
            <a:avLst/>
            <a:gdLst/>
            <a:ahLst/>
            <a:cxnLst/>
            <a:rect l="l" t="t" r="r" b="b"/>
            <a:pathLst>
              <a:path w="844550">
                <a:moveTo>
                  <a:pt x="0" y="0"/>
                </a:moveTo>
                <a:lnTo>
                  <a:pt x="844295" y="0"/>
                </a:lnTo>
              </a:path>
            </a:pathLst>
          </a:custGeom>
          <a:ln w="49453">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7516367" y="4008120"/>
            <a:ext cx="214629" cy="214629"/>
          </a:xfrm>
          <a:custGeom>
            <a:avLst/>
            <a:gdLst/>
            <a:ahLst/>
            <a:cxnLst/>
            <a:rect l="l" t="t" r="r" b="b"/>
            <a:pathLst>
              <a:path w="214629" h="214629">
                <a:moveTo>
                  <a:pt x="0" y="0"/>
                </a:moveTo>
                <a:lnTo>
                  <a:pt x="0" y="214121"/>
                </a:lnTo>
                <a:lnTo>
                  <a:pt x="214121" y="106679"/>
                </a:lnTo>
                <a:lnTo>
                  <a:pt x="0"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9" name="object 9"/>
          <p:cNvSpPr/>
          <p:nvPr/>
        </p:nvSpPr>
        <p:spPr>
          <a:xfrm>
            <a:off x="716279" y="4008120"/>
            <a:ext cx="214629" cy="214629"/>
          </a:xfrm>
          <a:custGeom>
            <a:avLst/>
            <a:gdLst/>
            <a:ahLst/>
            <a:cxnLst/>
            <a:rect l="l" t="t" r="r" b="b"/>
            <a:pathLst>
              <a:path w="214630" h="214629">
                <a:moveTo>
                  <a:pt x="214121" y="0"/>
                </a:moveTo>
                <a:lnTo>
                  <a:pt x="0" y="106679"/>
                </a:lnTo>
                <a:lnTo>
                  <a:pt x="214121" y="214121"/>
                </a:lnTo>
                <a:lnTo>
                  <a:pt x="21412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0" name="object 10"/>
          <p:cNvSpPr txBox="1"/>
          <p:nvPr/>
        </p:nvSpPr>
        <p:spPr>
          <a:xfrm>
            <a:off x="654050" y="696971"/>
            <a:ext cx="7241540" cy="619760"/>
          </a:xfrm>
          <a:prstGeom prst="rect">
            <a:avLst/>
          </a:prstGeom>
        </p:spPr>
        <p:txBody>
          <a:bodyPr vert="horz" wrap="square" lIns="0" tIns="0" rIns="0" bIns="0" rtlCol="0">
            <a:spAutoFit/>
          </a:bodyPr>
          <a:lstStyle/>
          <a:p>
            <a:pPr marL="12700">
              <a:tabLst>
                <a:tab pos="1919605" algn="l"/>
                <a:tab pos="2814320" algn="l"/>
                <a:tab pos="5729605" algn="l"/>
              </a:tabLst>
            </a:pPr>
            <a:r>
              <a:rPr sz="3950" b="1" spc="-15" dirty="0">
                <a:solidFill>
                  <a:prstClr val="black"/>
                </a:solidFill>
                <a:latin typeface="Comic Sans MS"/>
                <a:cs typeface="Comic Sans MS"/>
              </a:rPr>
              <a:t>FLUJ</a:t>
            </a:r>
            <a:r>
              <a:rPr sz="3950" b="1" dirty="0">
                <a:solidFill>
                  <a:prstClr val="black"/>
                </a:solidFill>
                <a:latin typeface="Comic Sans MS"/>
                <a:cs typeface="Comic Sans MS"/>
              </a:rPr>
              <a:t>O</a:t>
            </a:r>
            <a:r>
              <a:rPr sz="3950" b="1" dirty="0">
                <a:solidFill>
                  <a:prstClr val="black"/>
                </a:solidFill>
                <a:latin typeface="Times New Roman"/>
                <a:cs typeface="Times New Roman"/>
              </a:rPr>
              <a:t>	</a:t>
            </a:r>
            <a:r>
              <a:rPr sz="3950" b="1" spc="-15" dirty="0">
                <a:solidFill>
                  <a:prstClr val="black"/>
                </a:solidFill>
                <a:latin typeface="Comic Sans MS"/>
                <a:cs typeface="Comic Sans MS"/>
              </a:rPr>
              <a:t>D</a:t>
            </a:r>
            <a:r>
              <a:rPr sz="3950" b="1" dirty="0">
                <a:solidFill>
                  <a:prstClr val="black"/>
                </a:solidFill>
                <a:latin typeface="Comic Sans MS"/>
                <a:cs typeface="Comic Sans MS"/>
              </a:rPr>
              <a:t>E</a:t>
            </a:r>
            <a:r>
              <a:rPr sz="3950" b="1" dirty="0">
                <a:solidFill>
                  <a:prstClr val="black"/>
                </a:solidFill>
                <a:latin typeface="Times New Roman"/>
                <a:cs typeface="Times New Roman"/>
              </a:rPr>
              <a:t>	</a:t>
            </a:r>
            <a:r>
              <a:rPr sz="3950" b="1" spc="-15" dirty="0">
                <a:solidFill>
                  <a:prstClr val="black"/>
                </a:solidFill>
                <a:latin typeface="Comic Sans MS"/>
                <a:cs typeface="Comic Sans MS"/>
              </a:rPr>
              <a:t>POTENCI</a:t>
            </a:r>
            <a:r>
              <a:rPr sz="3950" b="1" dirty="0">
                <a:solidFill>
                  <a:prstClr val="black"/>
                </a:solidFill>
                <a:latin typeface="Comic Sans MS"/>
                <a:cs typeface="Comic Sans MS"/>
              </a:rPr>
              <a:t>A</a:t>
            </a:r>
            <a:r>
              <a:rPr sz="3950" b="1" dirty="0">
                <a:solidFill>
                  <a:prstClr val="black"/>
                </a:solidFill>
                <a:latin typeface="Times New Roman"/>
                <a:cs typeface="Times New Roman"/>
              </a:rPr>
              <a:t>	</a:t>
            </a:r>
            <a:r>
              <a:rPr sz="3950" b="1" spc="-15" dirty="0">
                <a:solidFill>
                  <a:prstClr val="black"/>
                </a:solidFill>
                <a:latin typeface="Comic Sans MS"/>
                <a:cs typeface="Comic Sans MS"/>
              </a:rPr>
              <a:t>REAL.</a:t>
            </a:r>
            <a:endParaRPr sz="3950">
              <a:solidFill>
                <a:prstClr val="black"/>
              </a:solidFill>
              <a:latin typeface="Comic Sans MS"/>
              <a:cs typeface="Comic Sans MS"/>
            </a:endParaRPr>
          </a:p>
        </p:txBody>
      </p:sp>
      <p:sp>
        <p:nvSpPr>
          <p:cNvPr id="11" name="object 11"/>
          <p:cNvSpPr txBox="1"/>
          <p:nvPr/>
        </p:nvSpPr>
        <p:spPr>
          <a:xfrm>
            <a:off x="7049521" y="4327649"/>
            <a:ext cx="1358265" cy="397510"/>
          </a:xfrm>
          <a:prstGeom prst="rect">
            <a:avLst/>
          </a:prstGeom>
        </p:spPr>
        <p:txBody>
          <a:bodyPr vert="horz" wrap="square" lIns="0" tIns="0" rIns="0" bIns="0" rtlCol="0">
            <a:spAutoFit/>
          </a:bodyPr>
          <a:lstStyle/>
          <a:p>
            <a:pPr marL="12700">
              <a:tabLst>
                <a:tab pos="584200" algn="l"/>
              </a:tabLst>
            </a:pPr>
            <a:r>
              <a:rPr sz="2500" b="1" spc="5" dirty="0">
                <a:solidFill>
                  <a:prstClr val="black"/>
                </a:solidFill>
                <a:latin typeface="Comic Sans MS"/>
                <a:cs typeface="Comic Sans MS"/>
              </a:rPr>
              <a:t>(+)</a:t>
            </a:r>
            <a:r>
              <a:rPr sz="2500" b="1" dirty="0">
                <a:solidFill>
                  <a:prstClr val="black"/>
                </a:solidFill>
                <a:latin typeface="Times New Roman"/>
                <a:cs typeface="Times New Roman"/>
              </a:rPr>
              <a:t>	</a:t>
            </a:r>
            <a:r>
              <a:rPr sz="2500" b="1" spc="5" dirty="0">
                <a:solidFill>
                  <a:prstClr val="black"/>
                </a:solidFill>
                <a:latin typeface="Comic Sans MS"/>
                <a:cs typeface="Comic Sans MS"/>
              </a:rPr>
              <a:t>SIS.</a:t>
            </a:r>
            <a:endParaRPr sz="2500">
              <a:solidFill>
                <a:prstClr val="black"/>
              </a:solidFill>
              <a:latin typeface="Comic Sans MS"/>
              <a:cs typeface="Comic Sans MS"/>
            </a:endParaRPr>
          </a:p>
        </p:txBody>
      </p:sp>
      <p:sp>
        <p:nvSpPr>
          <p:cNvPr id="12" name="object 12"/>
          <p:cNvSpPr txBox="1"/>
          <p:nvPr/>
        </p:nvSpPr>
        <p:spPr>
          <a:xfrm>
            <a:off x="210737" y="4327649"/>
            <a:ext cx="1420495" cy="397510"/>
          </a:xfrm>
          <a:prstGeom prst="rect">
            <a:avLst/>
          </a:prstGeom>
        </p:spPr>
        <p:txBody>
          <a:bodyPr vert="horz" wrap="square" lIns="0" tIns="0" rIns="0" bIns="0" rtlCol="0">
            <a:spAutoFit/>
          </a:bodyPr>
          <a:lstStyle/>
          <a:p>
            <a:pPr marL="12700">
              <a:tabLst>
                <a:tab pos="583565" algn="l"/>
              </a:tabLst>
            </a:pPr>
            <a:r>
              <a:rPr sz="2500" b="1" spc="5" dirty="0">
                <a:solidFill>
                  <a:prstClr val="black"/>
                </a:solidFill>
                <a:latin typeface="Comic Sans MS"/>
                <a:cs typeface="Comic Sans MS"/>
              </a:rPr>
              <a:t>(</a:t>
            </a:r>
            <a:r>
              <a:rPr sz="2500" b="1" dirty="0">
                <a:solidFill>
                  <a:prstClr val="black"/>
                </a:solidFill>
                <a:latin typeface="Comic Sans MS"/>
                <a:cs typeface="Comic Sans MS"/>
              </a:rPr>
              <a:t>-</a:t>
            </a:r>
            <a:r>
              <a:rPr sz="2500" b="1" spc="5" dirty="0">
                <a:solidFill>
                  <a:prstClr val="black"/>
                </a:solidFill>
                <a:latin typeface="Comic Sans MS"/>
                <a:cs typeface="Comic Sans MS"/>
              </a:rPr>
              <a:t>)</a:t>
            </a:r>
            <a:r>
              <a:rPr sz="2500" b="1" dirty="0">
                <a:solidFill>
                  <a:prstClr val="black"/>
                </a:solidFill>
                <a:latin typeface="Times New Roman"/>
                <a:cs typeface="Times New Roman"/>
              </a:rPr>
              <a:t>	</a:t>
            </a:r>
            <a:r>
              <a:rPr sz="2500" b="1" spc="15" dirty="0">
                <a:solidFill>
                  <a:prstClr val="black"/>
                </a:solidFill>
                <a:latin typeface="Comic Sans MS"/>
                <a:cs typeface="Comic Sans MS"/>
              </a:rPr>
              <a:t>GEN.</a:t>
            </a:r>
            <a:endParaRPr sz="2500">
              <a:solidFill>
                <a:prstClr val="black"/>
              </a:solidFill>
              <a:latin typeface="Comic Sans MS"/>
              <a:cs typeface="Comic Sans MS"/>
            </a:endParaRPr>
          </a:p>
        </p:txBody>
      </p:sp>
      <p:sp>
        <p:nvSpPr>
          <p:cNvPr id="13" name="object 13"/>
          <p:cNvSpPr/>
          <p:nvPr/>
        </p:nvSpPr>
        <p:spPr>
          <a:xfrm>
            <a:off x="1747266" y="1643634"/>
            <a:ext cx="2630805" cy="4943475"/>
          </a:xfrm>
          <a:custGeom>
            <a:avLst/>
            <a:gdLst/>
            <a:ahLst/>
            <a:cxnLst/>
            <a:rect l="l" t="t" r="r" b="b"/>
            <a:pathLst>
              <a:path w="2630804" h="4943475">
                <a:moveTo>
                  <a:pt x="0" y="4943093"/>
                </a:moveTo>
                <a:lnTo>
                  <a:pt x="2630423" y="4943093"/>
                </a:lnTo>
                <a:lnTo>
                  <a:pt x="2630423" y="0"/>
                </a:lnTo>
                <a:lnTo>
                  <a:pt x="0" y="0"/>
                </a:lnTo>
                <a:lnTo>
                  <a:pt x="0" y="4943093"/>
                </a:lnTo>
                <a:close/>
              </a:path>
            </a:pathLst>
          </a:custGeom>
          <a:solidFill>
            <a:srgbClr val="FFFF00"/>
          </a:solidFill>
        </p:spPr>
        <p:txBody>
          <a:bodyPr wrap="square" lIns="0" tIns="0" rIns="0" bIns="0" rtlCol="0">
            <a:spAutoFit/>
          </a:bodyPr>
          <a:lstStyle/>
          <a:p>
            <a:endParaRPr>
              <a:solidFill>
                <a:prstClr val="black"/>
              </a:solidFill>
            </a:endParaRPr>
          </a:p>
        </p:txBody>
      </p:sp>
      <p:sp>
        <p:nvSpPr>
          <p:cNvPr id="14" name="object 14"/>
          <p:cNvSpPr/>
          <p:nvPr/>
        </p:nvSpPr>
        <p:spPr>
          <a:xfrm>
            <a:off x="1747266" y="1643634"/>
            <a:ext cx="2630423" cy="4943093"/>
          </a:xfrm>
          <a:prstGeom prst="rect">
            <a:avLst/>
          </a:prstGeom>
          <a:blipFill>
            <a:blip r:embed="rId2" cstate="print"/>
            <a:stretch>
              <a:fillRect/>
            </a:stretch>
          </a:blipFill>
        </p:spPr>
        <p:txBody>
          <a:bodyPr wrap="square" lIns="0" tIns="0" rIns="0" bIns="0" rtlCol="0">
            <a:spAutoFit/>
          </a:bodyPr>
          <a:lstStyle/>
          <a:p>
            <a:endParaRPr>
              <a:solidFill>
                <a:prstClr val="black"/>
              </a:solidFill>
            </a:endParaRPr>
          </a:p>
        </p:txBody>
      </p:sp>
      <p:sp>
        <p:nvSpPr>
          <p:cNvPr id="15" name="object 15"/>
          <p:cNvSpPr/>
          <p:nvPr/>
        </p:nvSpPr>
        <p:spPr>
          <a:xfrm>
            <a:off x="1972817" y="3823716"/>
            <a:ext cx="2176780" cy="582295"/>
          </a:xfrm>
          <a:custGeom>
            <a:avLst/>
            <a:gdLst/>
            <a:ahLst/>
            <a:cxnLst/>
            <a:rect l="l" t="t" r="r" b="b"/>
            <a:pathLst>
              <a:path w="2176779" h="582295">
                <a:moveTo>
                  <a:pt x="0" y="582167"/>
                </a:moveTo>
                <a:lnTo>
                  <a:pt x="2176271" y="582167"/>
                </a:lnTo>
                <a:lnTo>
                  <a:pt x="2176271" y="0"/>
                </a:lnTo>
                <a:lnTo>
                  <a:pt x="0" y="0"/>
                </a:lnTo>
                <a:lnTo>
                  <a:pt x="0" y="582167"/>
                </a:lnTo>
                <a:close/>
              </a:path>
            </a:pathLst>
          </a:custGeom>
          <a:solidFill>
            <a:srgbClr val="FF0000"/>
          </a:solidFill>
        </p:spPr>
        <p:txBody>
          <a:bodyPr wrap="square" lIns="0" tIns="0" rIns="0" bIns="0" rtlCol="0">
            <a:spAutoFit/>
          </a:bodyPr>
          <a:lstStyle/>
          <a:p>
            <a:endParaRPr>
              <a:solidFill>
                <a:prstClr val="black"/>
              </a:solidFill>
            </a:endParaRPr>
          </a:p>
        </p:txBody>
      </p:sp>
      <p:sp>
        <p:nvSpPr>
          <p:cNvPr id="16" name="object 16"/>
          <p:cNvSpPr txBox="1"/>
          <p:nvPr/>
        </p:nvSpPr>
        <p:spPr>
          <a:xfrm>
            <a:off x="1976883" y="3794757"/>
            <a:ext cx="2171065" cy="566420"/>
          </a:xfrm>
          <a:prstGeom prst="rect">
            <a:avLst/>
          </a:prstGeom>
        </p:spPr>
        <p:txBody>
          <a:bodyPr vert="horz" wrap="square" lIns="0" tIns="0" rIns="0" bIns="0" rtlCol="0">
            <a:spAutoFit/>
          </a:bodyPr>
          <a:lstStyle/>
          <a:p>
            <a:pPr marL="12700"/>
            <a:r>
              <a:rPr sz="3600" b="1" spc="-10" dirty="0">
                <a:solidFill>
                  <a:prstClr val="black"/>
                </a:solidFill>
                <a:latin typeface="Comic Sans MS"/>
                <a:cs typeface="Comic Sans MS"/>
              </a:rPr>
              <a:t>DISPARO</a:t>
            </a:r>
            <a:endParaRPr sz="3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52</a:t>
            </a:fld>
            <a:endParaRPr lang="en-US"/>
          </a:p>
        </p:txBody>
      </p:sp>
    </p:spTree>
    <p:extLst>
      <p:ext uri="{BB962C8B-B14F-4D97-AF65-F5344CB8AC3E}">
        <p14:creationId xmlns:p14="http://schemas.microsoft.com/office/powerpoint/2010/main" val="234898947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817626"/>
            <a:ext cx="8642350" cy="5626735"/>
          </a:xfrm>
          <a:custGeom>
            <a:avLst/>
            <a:gdLst/>
            <a:ahLst/>
            <a:cxnLst/>
            <a:rect l="l" t="t" r="r" b="b"/>
            <a:pathLst>
              <a:path w="8642350" h="5626735">
                <a:moveTo>
                  <a:pt x="0" y="5626607"/>
                </a:moveTo>
                <a:lnTo>
                  <a:pt x="8641841" y="5626607"/>
                </a:lnTo>
                <a:lnTo>
                  <a:pt x="8641841" y="0"/>
                </a:lnTo>
                <a:lnTo>
                  <a:pt x="0" y="0"/>
                </a:lnTo>
                <a:lnTo>
                  <a:pt x="0" y="5626607"/>
                </a:lnTo>
                <a:close/>
              </a:path>
            </a:pathLst>
          </a:custGeom>
          <a:solidFill>
            <a:srgbClr val="FFCC00"/>
          </a:solidFill>
        </p:spPr>
        <p:txBody>
          <a:bodyPr wrap="square" lIns="0" tIns="0" rIns="0" bIns="0" rtlCol="0">
            <a:spAutoFit/>
          </a:bodyPr>
          <a:lstStyle/>
          <a:p>
            <a:endParaRPr>
              <a:solidFill>
                <a:prstClr val="black"/>
              </a:solidFill>
            </a:endParaRPr>
          </a:p>
        </p:txBody>
      </p:sp>
      <p:sp>
        <p:nvSpPr>
          <p:cNvPr id="6" name="object 6"/>
          <p:cNvSpPr/>
          <p:nvPr/>
        </p:nvSpPr>
        <p:spPr>
          <a:xfrm>
            <a:off x="222503" y="789432"/>
            <a:ext cx="8700135" cy="5683250"/>
          </a:xfrm>
          <a:custGeom>
            <a:avLst/>
            <a:gdLst/>
            <a:ahLst/>
            <a:cxnLst/>
            <a:rect l="l" t="t" r="r" b="b"/>
            <a:pathLst>
              <a:path w="8700135" h="5683250">
                <a:moveTo>
                  <a:pt x="8699753" y="0"/>
                </a:moveTo>
                <a:lnTo>
                  <a:pt x="0" y="0"/>
                </a:lnTo>
                <a:lnTo>
                  <a:pt x="0" y="5682995"/>
                </a:lnTo>
                <a:lnTo>
                  <a:pt x="8699753" y="5682995"/>
                </a:lnTo>
                <a:lnTo>
                  <a:pt x="8699753" y="5654801"/>
                </a:lnTo>
                <a:lnTo>
                  <a:pt x="57149" y="5654801"/>
                </a:lnTo>
                <a:lnTo>
                  <a:pt x="28955" y="5625845"/>
                </a:lnTo>
                <a:lnTo>
                  <a:pt x="57149" y="5625845"/>
                </a:lnTo>
                <a:lnTo>
                  <a:pt x="57149" y="57149"/>
                </a:lnTo>
                <a:lnTo>
                  <a:pt x="28955" y="57149"/>
                </a:lnTo>
                <a:lnTo>
                  <a:pt x="57149" y="28193"/>
                </a:lnTo>
                <a:lnTo>
                  <a:pt x="8699753" y="28193"/>
                </a:lnTo>
                <a:lnTo>
                  <a:pt x="8699753" y="0"/>
                </a:lnTo>
                <a:close/>
              </a:path>
              <a:path w="8700135" h="5683250">
                <a:moveTo>
                  <a:pt x="57149" y="5625845"/>
                </a:moveTo>
                <a:lnTo>
                  <a:pt x="28955" y="5625845"/>
                </a:lnTo>
                <a:lnTo>
                  <a:pt x="57149" y="5654801"/>
                </a:lnTo>
                <a:lnTo>
                  <a:pt x="57149" y="5625845"/>
                </a:lnTo>
                <a:close/>
              </a:path>
              <a:path w="8700135" h="5683250">
                <a:moveTo>
                  <a:pt x="8642603" y="5625845"/>
                </a:moveTo>
                <a:lnTo>
                  <a:pt x="57149" y="5625845"/>
                </a:lnTo>
                <a:lnTo>
                  <a:pt x="57149" y="5654801"/>
                </a:lnTo>
                <a:lnTo>
                  <a:pt x="8642603" y="5654801"/>
                </a:lnTo>
                <a:lnTo>
                  <a:pt x="8642603" y="5625845"/>
                </a:lnTo>
                <a:close/>
              </a:path>
              <a:path w="8700135" h="5683250">
                <a:moveTo>
                  <a:pt x="8642603" y="28193"/>
                </a:moveTo>
                <a:lnTo>
                  <a:pt x="8642603" y="5654801"/>
                </a:lnTo>
                <a:lnTo>
                  <a:pt x="8670797" y="5625845"/>
                </a:lnTo>
                <a:lnTo>
                  <a:pt x="8699753" y="5625845"/>
                </a:lnTo>
                <a:lnTo>
                  <a:pt x="8699753" y="57149"/>
                </a:lnTo>
                <a:lnTo>
                  <a:pt x="8670797" y="57149"/>
                </a:lnTo>
                <a:lnTo>
                  <a:pt x="8642603" y="28193"/>
                </a:lnTo>
                <a:close/>
              </a:path>
              <a:path w="8700135" h="5683250">
                <a:moveTo>
                  <a:pt x="8699753" y="5625845"/>
                </a:moveTo>
                <a:lnTo>
                  <a:pt x="8670797" y="5625845"/>
                </a:lnTo>
                <a:lnTo>
                  <a:pt x="8642603" y="5654801"/>
                </a:lnTo>
                <a:lnTo>
                  <a:pt x="8699753" y="5654801"/>
                </a:lnTo>
                <a:lnTo>
                  <a:pt x="8699753" y="5625845"/>
                </a:lnTo>
                <a:close/>
              </a:path>
              <a:path w="8700135" h="5683250">
                <a:moveTo>
                  <a:pt x="57149" y="28193"/>
                </a:moveTo>
                <a:lnTo>
                  <a:pt x="28955" y="57149"/>
                </a:lnTo>
                <a:lnTo>
                  <a:pt x="57149" y="57149"/>
                </a:lnTo>
                <a:lnTo>
                  <a:pt x="57149" y="28193"/>
                </a:lnTo>
                <a:close/>
              </a:path>
              <a:path w="8700135" h="5683250">
                <a:moveTo>
                  <a:pt x="8642603" y="28193"/>
                </a:moveTo>
                <a:lnTo>
                  <a:pt x="57149" y="28193"/>
                </a:lnTo>
                <a:lnTo>
                  <a:pt x="57149" y="57149"/>
                </a:lnTo>
                <a:lnTo>
                  <a:pt x="8642603" y="57149"/>
                </a:lnTo>
                <a:lnTo>
                  <a:pt x="8642603" y="28193"/>
                </a:lnTo>
                <a:close/>
              </a:path>
              <a:path w="8700135" h="5683250">
                <a:moveTo>
                  <a:pt x="8699753" y="28193"/>
                </a:moveTo>
                <a:lnTo>
                  <a:pt x="8642603" y="28193"/>
                </a:lnTo>
                <a:lnTo>
                  <a:pt x="8670797" y="57149"/>
                </a:lnTo>
                <a:lnTo>
                  <a:pt x="8699753" y="57149"/>
                </a:lnTo>
                <a:lnTo>
                  <a:pt x="8699753" y="28193"/>
                </a:lnTo>
                <a:close/>
              </a:path>
            </a:pathLst>
          </a:custGeom>
          <a:solidFill>
            <a:srgbClr val="FF0000"/>
          </a:solidFill>
        </p:spPr>
        <p:txBody>
          <a:bodyPr wrap="square" lIns="0" tIns="0" rIns="0" bIns="0" rtlCol="0">
            <a:spAutoFit/>
          </a:bodyPr>
          <a:lstStyle/>
          <a:p>
            <a:endParaRPr>
              <a:solidFill>
                <a:prstClr val="black"/>
              </a:solidFill>
            </a:endParaRPr>
          </a:p>
        </p:txBody>
      </p:sp>
      <p:sp>
        <p:nvSpPr>
          <p:cNvPr id="7" name="object 7"/>
          <p:cNvSpPr txBox="1"/>
          <p:nvPr/>
        </p:nvSpPr>
        <p:spPr>
          <a:xfrm>
            <a:off x="330200" y="609341"/>
            <a:ext cx="7998459" cy="5721985"/>
          </a:xfrm>
          <a:prstGeom prst="rect">
            <a:avLst/>
          </a:prstGeom>
        </p:spPr>
        <p:txBody>
          <a:bodyPr vert="horz" wrap="square" lIns="0" tIns="0" rIns="0" bIns="0" rtlCol="0">
            <a:spAutoFit/>
          </a:bodyPr>
          <a:lstStyle/>
          <a:p>
            <a:pPr marL="12700" marR="6350">
              <a:lnSpc>
                <a:spcPct val="160000"/>
              </a:lnSpc>
              <a:tabLst>
                <a:tab pos="671195" algn="l"/>
                <a:tab pos="1008380" algn="l"/>
                <a:tab pos="1880235" algn="l"/>
                <a:tab pos="1975485" algn="l"/>
                <a:tab pos="3048000" algn="l"/>
                <a:tab pos="4552315" algn="l"/>
                <a:tab pos="5118735" algn="l"/>
                <a:tab pos="6809740" algn="l"/>
              </a:tabLst>
            </a:pPr>
            <a:r>
              <a:rPr sz="2600" b="1" spc="-15" dirty="0">
                <a:solidFill>
                  <a:prstClr val="black"/>
                </a:solidFill>
                <a:latin typeface="Comic Sans MS"/>
                <a:cs typeface="Comic Sans MS"/>
              </a:rPr>
              <a:t>Los</a:t>
            </a:r>
            <a:r>
              <a:rPr sz="2600" b="1" spc="-15" dirty="0">
                <a:solidFill>
                  <a:prstClr val="black"/>
                </a:solidFill>
                <a:latin typeface="Times New Roman"/>
                <a:cs typeface="Times New Roman"/>
              </a:rPr>
              <a:t>	</a:t>
            </a:r>
            <a:r>
              <a:rPr sz="2600" b="1" spc="-15" dirty="0">
                <a:solidFill>
                  <a:prstClr val="black"/>
                </a:solidFill>
                <a:latin typeface="Comic Sans MS"/>
                <a:cs typeface="Comic Sans MS"/>
              </a:rPr>
              <a:t>a</a:t>
            </a:r>
            <a:r>
              <a:rPr sz="2600" b="1" spc="-20" dirty="0">
                <a:solidFill>
                  <a:prstClr val="black"/>
                </a:solidFill>
                <a:latin typeface="Comic Sans MS"/>
                <a:cs typeface="Comic Sans MS"/>
              </a:rPr>
              <a:t>juste</a:t>
            </a:r>
            <a:r>
              <a:rPr sz="2600" b="1" spc="-15" dirty="0">
                <a:solidFill>
                  <a:prstClr val="black"/>
                </a:solidFill>
                <a:latin typeface="Comic Sans MS"/>
                <a:cs typeface="Comic Sans MS"/>
              </a:rPr>
              <a:t>n</a:t>
            </a:r>
            <a:r>
              <a:rPr sz="2600" b="1" dirty="0">
                <a:solidFill>
                  <a:prstClr val="black"/>
                </a:solidFill>
                <a:latin typeface="Times New Roman"/>
                <a:cs typeface="Times New Roman"/>
              </a:rPr>
              <a:t>		</a:t>
            </a:r>
            <a:r>
              <a:rPr sz="2600" b="1" spc="-20" dirty="0">
                <a:solidFill>
                  <a:prstClr val="black"/>
                </a:solidFill>
                <a:latin typeface="Comic Sans MS"/>
                <a:cs typeface="Comic Sans MS"/>
              </a:rPr>
              <a:t>debe</a:t>
            </a:r>
            <a:r>
              <a:rPr sz="2600" b="1" spc="-15" dirty="0">
                <a:solidFill>
                  <a:prstClr val="black"/>
                </a:solidFill>
                <a:latin typeface="Comic Sans MS"/>
                <a:cs typeface="Comic Sans MS"/>
              </a:rPr>
              <a:t>n</a:t>
            </a:r>
            <a:r>
              <a:rPr sz="2600" b="1" dirty="0">
                <a:solidFill>
                  <a:prstClr val="black"/>
                </a:solidFill>
                <a:latin typeface="Times New Roman"/>
                <a:cs typeface="Times New Roman"/>
              </a:rPr>
              <a:t>	</a:t>
            </a:r>
            <a:r>
              <a:rPr sz="2600" b="1" spc="-20" dirty="0">
                <a:solidFill>
                  <a:prstClr val="black"/>
                </a:solidFill>
                <a:latin typeface="Comic Sans MS"/>
                <a:cs typeface="Comic Sans MS"/>
              </a:rPr>
              <a:t>respeta</a:t>
            </a:r>
            <a:r>
              <a:rPr sz="2600" b="1" spc="-15" dirty="0">
                <a:solidFill>
                  <a:prstClr val="black"/>
                </a:solidFill>
                <a:latin typeface="Comic Sans MS"/>
                <a:cs typeface="Comic Sans MS"/>
              </a:rPr>
              <a:t>r</a:t>
            </a:r>
            <a:r>
              <a:rPr sz="2600" b="1" dirty="0">
                <a:solidFill>
                  <a:prstClr val="black"/>
                </a:solidFill>
                <a:latin typeface="Times New Roman"/>
                <a:cs typeface="Times New Roman"/>
              </a:rPr>
              <a:t>	</a:t>
            </a:r>
            <a:r>
              <a:rPr sz="2600" b="1" spc="-15" dirty="0">
                <a:solidFill>
                  <a:prstClr val="black"/>
                </a:solidFill>
                <a:latin typeface="Comic Sans MS"/>
                <a:cs typeface="Comic Sans MS"/>
              </a:rPr>
              <a:t>los</a:t>
            </a:r>
            <a:r>
              <a:rPr sz="2600" b="1" dirty="0">
                <a:solidFill>
                  <a:prstClr val="black"/>
                </a:solidFill>
                <a:latin typeface="Times New Roman"/>
                <a:cs typeface="Times New Roman"/>
              </a:rPr>
              <a:t>	</a:t>
            </a:r>
            <a:r>
              <a:rPr sz="2600" b="1" spc="-15" dirty="0">
                <a:solidFill>
                  <a:prstClr val="black"/>
                </a:solidFill>
                <a:latin typeface="Comic Sans MS"/>
                <a:cs typeface="Comic Sans MS"/>
              </a:rPr>
              <a:t>siguientes</a:t>
            </a:r>
            <a:r>
              <a:rPr sz="2600" b="1" dirty="0">
                <a:solidFill>
                  <a:prstClr val="black"/>
                </a:solidFill>
                <a:latin typeface="Times New Roman"/>
                <a:cs typeface="Times New Roman"/>
              </a:rPr>
              <a:t>	</a:t>
            </a:r>
            <a:r>
              <a:rPr sz="2600" b="1" spc="-15" dirty="0">
                <a:solidFill>
                  <a:prstClr val="black"/>
                </a:solidFill>
                <a:latin typeface="Comic Sans MS"/>
                <a:cs typeface="Comic Sans MS"/>
              </a:rPr>
              <a:t>limites:</a:t>
            </a:r>
            <a:r>
              <a:rPr sz="2600" b="1" spc="-10" dirty="0">
                <a:solidFill>
                  <a:prstClr val="black"/>
                </a:solidFill>
                <a:latin typeface="Times New Roman"/>
                <a:cs typeface="Times New Roman"/>
              </a:rPr>
              <a:t> </a:t>
            </a:r>
            <a:r>
              <a:rPr sz="2600" b="1" spc="-15" dirty="0">
                <a:solidFill>
                  <a:prstClr val="black"/>
                </a:solidFill>
                <a:latin typeface="Comic Sans MS"/>
                <a:cs typeface="Comic Sans MS"/>
              </a:rPr>
              <a:t>Gas</a:t>
            </a:r>
            <a:r>
              <a:rPr sz="2600" b="1" dirty="0">
                <a:solidFill>
                  <a:prstClr val="black"/>
                </a:solidFill>
                <a:latin typeface="Times New Roman"/>
                <a:cs typeface="Times New Roman"/>
              </a:rPr>
              <a:t>	</a:t>
            </a:r>
            <a:r>
              <a:rPr sz="2600" b="1" spc="-250" dirty="0">
                <a:solidFill>
                  <a:prstClr val="black"/>
                </a:solidFill>
                <a:latin typeface="Times New Roman"/>
                <a:cs typeface="Times New Roman"/>
              </a:rPr>
              <a:t> </a:t>
            </a:r>
            <a:r>
              <a:rPr sz="2600" b="1" spc="-15" dirty="0">
                <a:solidFill>
                  <a:prstClr val="black"/>
                </a:solidFill>
                <a:latin typeface="Comic Sans MS"/>
                <a:cs typeface="Comic Sans MS"/>
              </a:rPr>
              <a:t>:</a:t>
            </a:r>
            <a:r>
              <a:rPr sz="2600" b="1" dirty="0">
                <a:solidFill>
                  <a:prstClr val="black"/>
                </a:solidFill>
                <a:latin typeface="Times New Roman"/>
                <a:cs typeface="Times New Roman"/>
              </a:rPr>
              <a:t>	</a:t>
            </a:r>
            <a:r>
              <a:rPr sz="2600" spc="-5" dirty="0">
                <a:solidFill>
                  <a:prstClr val="black"/>
                </a:solidFill>
                <a:latin typeface="Comic Sans MS"/>
                <a:cs typeface="Comic Sans MS"/>
              </a:rPr>
              <a:t>50</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5" dirty="0">
                <a:solidFill>
                  <a:prstClr val="black"/>
                </a:solidFill>
                <a:latin typeface="Comic Sans MS"/>
                <a:cs typeface="Comic Sans MS"/>
              </a:rPr>
              <a:t>Potenci</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5" dirty="0">
                <a:solidFill>
                  <a:prstClr val="black"/>
                </a:solidFill>
                <a:latin typeface="Comic Sans MS"/>
                <a:cs typeface="Comic Sans MS"/>
              </a:rPr>
              <a:t>Nominal.</a:t>
            </a:r>
            <a:endParaRPr sz="2600">
              <a:solidFill>
                <a:prstClr val="black"/>
              </a:solidFill>
              <a:latin typeface="Comic Sans MS"/>
              <a:cs typeface="Comic Sans MS"/>
            </a:endParaRPr>
          </a:p>
          <a:p>
            <a:pPr marL="996315">
              <a:spcBef>
                <a:spcPts val="1870"/>
              </a:spcBef>
            </a:pPr>
            <a:r>
              <a:rPr sz="2600" spc="-5" dirty="0">
                <a:solidFill>
                  <a:prstClr val="black"/>
                </a:solidFill>
                <a:latin typeface="Comic Sans MS"/>
                <a:cs typeface="Comic Sans MS"/>
              </a:rPr>
              <a:t>Tiempo</a:t>
            </a:r>
            <a:r>
              <a:rPr sz="2600" dirty="0">
                <a:solidFill>
                  <a:prstClr val="black"/>
                </a:solidFill>
                <a:latin typeface="Comic Sans MS"/>
                <a:cs typeface="Comic Sans MS"/>
              </a:rPr>
              <a:t>:</a:t>
            </a:r>
            <a:r>
              <a:rPr sz="2600" spc="114" dirty="0">
                <a:solidFill>
                  <a:prstClr val="black"/>
                </a:solidFill>
                <a:latin typeface="Times New Roman"/>
                <a:cs typeface="Times New Roman"/>
              </a:rPr>
              <a:t> </a:t>
            </a:r>
            <a:r>
              <a:rPr sz="2600" dirty="0">
                <a:solidFill>
                  <a:prstClr val="black"/>
                </a:solidFill>
                <a:latin typeface="Comic Sans MS"/>
                <a:cs typeface="Comic Sans MS"/>
              </a:rPr>
              <a:t>&lt;</a:t>
            </a:r>
            <a:r>
              <a:rPr sz="2600" spc="114" dirty="0">
                <a:solidFill>
                  <a:prstClr val="black"/>
                </a:solidFill>
                <a:latin typeface="Times New Roman"/>
                <a:cs typeface="Times New Roman"/>
              </a:rPr>
              <a:t> </a:t>
            </a:r>
            <a:r>
              <a:rPr sz="2600" spc="-5" dirty="0">
                <a:solidFill>
                  <a:prstClr val="black"/>
                </a:solidFill>
                <a:latin typeface="Comic Sans MS"/>
                <a:cs typeface="Comic Sans MS"/>
              </a:rPr>
              <a:t>6</a:t>
            </a:r>
            <a:r>
              <a:rPr sz="2600" dirty="0">
                <a:solidFill>
                  <a:prstClr val="black"/>
                </a:solidFill>
                <a:latin typeface="Comic Sans MS"/>
                <a:cs typeface="Comic Sans MS"/>
              </a:rPr>
              <a:t>0</a:t>
            </a:r>
            <a:r>
              <a:rPr sz="2600" spc="120" dirty="0">
                <a:solidFill>
                  <a:prstClr val="black"/>
                </a:solidFill>
                <a:latin typeface="Times New Roman"/>
                <a:cs typeface="Times New Roman"/>
              </a:rPr>
              <a:t> </a:t>
            </a:r>
            <a:r>
              <a:rPr sz="2600" spc="-5" dirty="0">
                <a:solidFill>
                  <a:prstClr val="black"/>
                </a:solidFill>
                <a:latin typeface="Comic Sans MS"/>
                <a:cs typeface="Comic Sans MS"/>
              </a:rPr>
              <a:t>seg.</a:t>
            </a:r>
            <a:endParaRPr sz="2600">
              <a:solidFill>
                <a:prstClr val="black"/>
              </a:solidFill>
              <a:latin typeface="Comic Sans MS"/>
              <a:cs typeface="Comic Sans MS"/>
            </a:endParaRPr>
          </a:p>
          <a:p>
            <a:pPr marL="12700">
              <a:spcBef>
                <a:spcPts val="1870"/>
              </a:spcBef>
              <a:tabLst>
                <a:tab pos="1103630" algn="l"/>
                <a:tab pos="1389380" algn="l"/>
              </a:tabLst>
            </a:pPr>
            <a:r>
              <a:rPr sz="2600" b="1" spc="-15" dirty="0">
                <a:solidFill>
                  <a:prstClr val="black"/>
                </a:solidFill>
                <a:latin typeface="Comic Sans MS"/>
                <a:cs typeface="Comic Sans MS"/>
              </a:rPr>
              <a:t>Diesel</a:t>
            </a:r>
            <a:r>
              <a:rPr sz="2600" b="1" spc="-15" dirty="0">
                <a:solidFill>
                  <a:prstClr val="black"/>
                </a:solidFill>
                <a:latin typeface="Times New Roman"/>
                <a:cs typeface="Times New Roman"/>
              </a:rPr>
              <a:t>	</a:t>
            </a:r>
            <a:r>
              <a:rPr sz="2600" b="1" spc="-15" dirty="0">
                <a:solidFill>
                  <a:prstClr val="black"/>
                </a:solidFill>
                <a:latin typeface="Comic Sans MS"/>
                <a:cs typeface="Comic Sans MS"/>
              </a:rPr>
              <a:t>:</a:t>
            </a:r>
            <a:r>
              <a:rPr sz="2600" b="1" spc="-15" dirty="0">
                <a:solidFill>
                  <a:prstClr val="black"/>
                </a:solidFill>
                <a:latin typeface="Times New Roman"/>
                <a:cs typeface="Times New Roman"/>
              </a:rPr>
              <a:t>	</a:t>
            </a:r>
            <a:r>
              <a:rPr sz="2600" spc="-5" dirty="0">
                <a:solidFill>
                  <a:prstClr val="black"/>
                </a:solidFill>
                <a:latin typeface="Comic Sans MS"/>
                <a:cs typeface="Comic Sans MS"/>
              </a:rPr>
              <a:t>25</a:t>
            </a:r>
            <a:r>
              <a:rPr sz="2600" dirty="0">
                <a:solidFill>
                  <a:prstClr val="black"/>
                </a:solidFill>
                <a:latin typeface="Comic Sans MS"/>
                <a:cs typeface="Comic Sans MS"/>
              </a:rPr>
              <a:t>%</a:t>
            </a:r>
            <a:r>
              <a:rPr sz="2600" spc="130" dirty="0">
                <a:solidFill>
                  <a:prstClr val="black"/>
                </a:solidFill>
                <a:latin typeface="Times New Roman"/>
                <a:cs typeface="Times New Roman"/>
              </a:rPr>
              <a:t> </a:t>
            </a:r>
            <a:r>
              <a:rPr sz="2600" spc="-5" dirty="0">
                <a:solidFill>
                  <a:prstClr val="black"/>
                </a:solidFill>
                <a:latin typeface="Comic Sans MS"/>
                <a:cs typeface="Comic Sans MS"/>
              </a:rPr>
              <a:t>Potenci</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5" dirty="0">
                <a:solidFill>
                  <a:prstClr val="black"/>
                </a:solidFill>
                <a:latin typeface="Comic Sans MS"/>
                <a:cs typeface="Comic Sans MS"/>
              </a:rPr>
              <a:t>Nominla.</a:t>
            </a:r>
            <a:endParaRPr sz="2600">
              <a:solidFill>
                <a:prstClr val="black"/>
              </a:solidFill>
              <a:latin typeface="Comic Sans MS"/>
              <a:cs typeface="Comic Sans MS"/>
            </a:endParaRPr>
          </a:p>
          <a:p>
            <a:pPr marL="996315">
              <a:spcBef>
                <a:spcPts val="1870"/>
              </a:spcBef>
            </a:pPr>
            <a:r>
              <a:rPr sz="2600" spc="-5" dirty="0">
                <a:solidFill>
                  <a:prstClr val="black"/>
                </a:solidFill>
                <a:latin typeface="Comic Sans MS"/>
                <a:cs typeface="Comic Sans MS"/>
              </a:rPr>
              <a:t>Tiempo</a:t>
            </a:r>
            <a:r>
              <a:rPr sz="2600" dirty="0">
                <a:solidFill>
                  <a:prstClr val="black"/>
                </a:solidFill>
                <a:latin typeface="Comic Sans MS"/>
                <a:cs typeface="Comic Sans MS"/>
              </a:rPr>
              <a:t>:</a:t>
            </a:r>
            <a:r>
              <a:rPr sz="2600" spc="114" dirty="0">
                <a:solidFill>
                  <a:prstClr val="black"/>
                </a:solidFill>
                <a:latin typeface="Times New Roman"/>
                <a:cs typeface="Times New Roman"/>
              </a:rPr>
              <a:t> </a:t>
            </a:r>
            <a:r>
              <a:rPr sz="2600" dirty="0">
                <a:solidFill>
                  <a:prstClr val="black"/>
                </a:solidFill>
                <a:latin typeface="Comic Sans MS"/>
                <a:cs typeface="Comic Sans MS"/>
              </a:rPr>
              <a:t>&lt;</a:t>
            </a:r>
            <a:r>
              <a:rPr sz="2600" spc="114" dirty="0">
                <a:solidFill>
                  <a:prstClr val="black"/>
                </a:solidFill>
                <a:latin typeface="Times New Roman"/>
                <a:cs typeface="Times New Roman"/>
              </a:rPr>
              <a:t> </a:t>
            </a:r>
            <a:r>
              <a:rPr sz="2600" spc="-5" dirty="0">
                <a:solidFill>
                  <a:prstClr val="black"/>
                </a:solidFill>
                <a:latin typeface="Comic Sans MS"/>
                <a:cs typeface="Comic Sans MS"/>
              </a:rPr>
              <a:t>6</a:t>
            </a:r>
            <a:r>
              <a:rPr sz="2600" dirty="0">
                <a:solidFill>
                  <a:prstClr val="black"/>
                </a:solidFill>
                <a:latin typeface="Comic Sans MS"/>
                <a:cs typeface="Comic Sans MS"/>
              </a:rPr>
              <a:t>0</a:t>
            </a:r>
            <a:r>
              <a:rPr sz="2600" spc="120" dirty="0">
                <a:solidFill>
                  <a:prstClr val="black"/>
                </a:solidFill>
                <a:latin typeface="Times New Roman"/>
                <a:cs typeface="Times New Roman"/>
              </a:rPr>
              <a:t> </a:t>
            </a:r>
            <a:r>
              <a:rPr sz="2600" spc="-5" dirty="0">
                <a:solidFill>
                  <a:prstClr val="black"/>
                </a:solidFill>
                <a:latin typeface="Comic Sans MS"/>
                <a:cs typeface="Comic Sans MS"/>
              </a:rPr>
              <a:t>seg.</a:t>
            </a:r>
            <a:endParaRPr sz="2600">
              <a:solidFill>
                <a:prstClr val="black"/>
              </a:solidFill>
              <a:latin typeface="Comic Sans MS"/>
              <a:cs typeface="Comic Sans MS"/>
            </a:endParaRPr>
          </a:p>
          <a:p>
            <a:pPr marL="12700">
              <a:spcBef>
                <a:spcPts val="1870"/>
              </a:spcBef>
              <a:tabLst>
                <a:tab pos="1519555" algn="l"/>
                <a:tab pos="3556635" algn="l"/>
              </a:tabLst>
            </a:pPr>
            <a:r>
              <a:rPr sz="2600" b="1" spc="-15" dirty="0">
                <a:solidFill>
                  <a:prstClr val="black"/>
                </a:solidFill>
                <a:latin typeface="Comic Sans MS"/>
                <a:cs typeface="Comic Sans MS"/>
              </a:rPr>
              <a:t>Turbinas</a:t>
            </a:r>
            <a:r>
              <a:rPr sz="2600" b="1" spc="-15" dirty="0">
                <a:solidFill>
                  <a:prstClr val="black"/>
                </a:solidFill>
                <a:latin typeface="Times New Roman"/>
                <a:cs typeface="Times New Roman"/>
              </a:rPr>
              <a:t>	</a:t>
            </a:r>
            <a:r>
              <a:rPr sz="2600" b="1" spc="-15" dirty="0">
                <a:solidFill>
                  <a:prstClr val="black"/>
                </a:solidFill>
                <a:latin typeface="Comic Sans MS"/>
                <a:cs typeface="Comic Sans MS"/>
              </a:rPr>
              <a:t>Hidraulicas:</a:t>
            </a:r>
            <a:r>
              <a:rPr sz="2600" b="1" spc="-15" dirty="0">
                <a:solidFill>
                  <a:prstClr val="black"/>
                </a:solidFill>
                <a:latin typeface="Times New Roman"/>
                <a:cs typeface="Times New Roman"/>
              </a:rPr>
              <a:t>	</a:t>
            </a:r>
            <a:r>
              <a:rPr sz="2600" spc="-5" dirty="0">
                <a:solidFill>
                  <a:prstClr val="black"/>
                </a:solidFill>
                <a:latin typeface="Comic Sans MS"/>
                <a:cs typeface="Comic Sans MS"/>
              </a:rPr>
              <a:t>0.2</a:t>
            </a:r>
            <a:r>
              <a:rPr sz="2600" dirty="0">
                <a:solidFill>
                  <a:prstClr val="black"/>
                </a:solidFill>
                <a:latin typeface="Comic Sans MS"/>
                <a:cs typeface="Comic Sans MS"/>
              </a:rPr>
              <a:t>%</a:t>
            </a:r>
            <a:r>
              <a:rPr sz="2600" spc="135" dirty="0">
                <a:solidFill>
                  <a:prstClr val="black"/>
                </a:solidFill>
                <a:latin typeface="Times New Roman"/>
                <a:cs typeface="Times New Roman"/>
              </a:rPr>
              <a:t> </a:t>
            </a:r>
            <a:r>
              <a:rPr sz="2600" dirty="0">
                <a:solidFill>
                  <a:prstClr val="black"/>
                </a:solidFill>
                <a:latin typeface="Comic Sans MS"/>
                <a:cs typeface="Comic Sans MS"/>
              </a:rPr>
              <a:t>-</a:t>
            </a:r>
            <a:r>
              <a:rPr sz="2600" spc="125" dirty="0">
                <a:solidFill>
                  <a:prstClr val="black"/>
                </a:solidFill>
                <a:latin typeface="Times New Roman"/>
                <a:cs typeface="Times New Roman"/>
              </a:rPr>
              <a:t> </a:t>
            </a:r>
            <a:r>
              <a:rPr sz="2600" spc="-10" dirty="0">
                <a:solidFill>
                  <a:prstClr val="black"/>
                </a:solidFill>
                <a:latin typeface="Comic Sans MS"/>
                <a:cs typeface="Comic Sans MS"/>
              </a:rPr>
              <a:t>2</a:t>
            </a:r>
            <a:r>
              <a:rPr sz="2600" dirty="0">
                <a:solidFill>
                  <a:prstClr val="black"/>
                </a:solidFill>
                <a:latin typeface="Comic Sans MS"/>
                <a:cs typeface="Comic Sans MS"/>
              </a:rPr>
              <a:t>%</a:t>
            </a:r>
            <a:r>
              <a:rPr sz="2600" spc="130" dirty="0">
                <a:solidFill>
                  <a:prstClr val="black"/>
                </a:solidFill>
                <a:latin typeface="Times New Roman"/>
                <a:cs typeface="Times New Roman"/>
              </a:rPr>
              <a:t> </a:t>
            </a:r>
            <a:r>
              <a:rPr sz="2600" spc="-5" dirty="0">
                <a:solidFill>
                  <a:prstClr val="black"/>
                </a:solidFill>
                <a:latin typeface="Comic Sans MS"/>
                <a:cs typeface="Comic Sans MS"/>
              </a:rPr>
              <a:t>Potenci</a:t>
            </a:r>
            <a:r>
              <a:rPr sz="2600" dirty="0">
                <a:solidFill>
                  <a:prstClr val="black"/>
                </a:solidFill>
                <a:latin typeface="Comic Sans MS"/>
                <a:cs typeface="Comic Sans MS"/>
              </a:rPr>
              <a:t>a</a:t>
            </a:r>
            <a:r>
              <a:rPr sz="2600" spc="120" dirty="0">
                <a:solidFill>
                  <a:prstClr val="black"/>
                </a:solidFill>
                <a:latin typeface="Times New Roman"/>
                <a:cs typeface="Times New Roman"/>
              </a:rPr>
              <a:t> </a:t>
            </a:r>
            <a:r>
              <a:rPr sz="2600" spc="-10" dirty="0">
                <a:solidFill>
                  <a:prstClr val="black"/>
                </a:solidFill>
                <a:latin typeface="Comic Sans MS"/>
                <a:cs typeface="Comic Sans MS"/>
              </a:rPr>
              <a:t>N</a:t>
            </a:r>
            <a:r>
              <a:rPr sz="2600" spc="-5" dirty="0">
                <a:solidFill>
                  <a:prstClr val="black"/>
                </a:solidFill>
                <a:latin typeface="Comic Sans MS"/>
                <a:cs typeface="Comic Sans MS"/>
              </a:rPr>
              <a:t>ominal.</a:t>
            </a:r>
            <a:endParaRPr sz="2600">
              <a:solidFill>
                <a:prstClr val="black"/>
              </a:solidFill>
              <a:latin typeface="Comic Sans MS"/>
              <a:cs typeface="Comic Sans MS"/>
            </a:endParaRPr>
          </a:p>
          <a:p>
            <a:pPr marL="996315">
              <a:spcBef>
                <a:spcPts val="1870"/>
              </a:spcBef>
            </a:pPr>
            <a:r>
              <a:rPr sz="2600" spc="-5" dirty="0">
                <a:solidFill>
                  <a:prstClr val="black"/>
                </a:solidFill>
                <a:latin typeface="Comic Sans MS"/>
                <a:cs typeface="Comic Sans MS"/>
              </a:rPr>
              <a:t>Tiempo</a:t>
            </a:r>
            <a:r>
              <a:rPr sz="2600" dirty="0">
                <a:solidFill>
                  <a:prstClr val="black"/>
                </a:solidFill>
                <a:latin typeface="Comic Sans MS"/>
                <a:cs typeface="Comic Sans MS"/>
              </a:rPr>
              <a:t>:</a:t>
            </a:r>
            <a:r>
              <a:rPr sz="2600" spc="114" dirty="0">
                <a:solidFill>
                  <a:prstClr val="black"/>
                </a:solidFill>
                <a:latin typeface="Times New Roman"/>
                <a:cs typeface="Times New Roman"/>
              </a:rPr>
              <a:t> </a:t>
            </a:r>
            <a:r>
              <a:rPr sz="2600" dirty="0">
                <a:solidFill>
                  <a:prstClr val="black"/>
                </a:solidFill>
                <a:latin typeface="Comic Sans MS"/>
                <a:cs typeface="Comic Sans MS"/>
              </a:rPr>
              <a:t>&lt;</a:t>
            </a:r>
            <a:r>
              <a:rPr sz="2600" spc="114" dirty="0">
                <a:solidFill>
                  <a:prstClr val="black"/>
                </a:solidFill>
                <a:latin typeface="Times New Roman"/>
                <a:cs typeface="Times New Roman"/>
              </a:rPr>
              <a:t> </a:t>
            </a:r>
            <a:r>
              <a:rPr sz="2600" spc="-5" dirty="0">
                <a:solidFill>
                  <a:prstClr val="black"/>
                </a:solidFill>
                <a:latin typeface="Comic Sans MS"/>
                <a:cs typeface="Comic Sans MS"/>
              </a:rPr>
              <a:t>6</a:t>
            </a:r>
            <a:r>
              <a:rPr sz="2600" dirty="0">
                <a:solidFill>
                  <a:prstClr val="black"/>
                </a:solidFill>
                <a:latin typeface="Comic Sans MS"/>
                <a:cs typeface="Comic Sans MS"/>
              </a:rPr>
              <a:t>0</a:t>
            </a:r>
            <a:r>
              <a:rPr sz="2600" spc="120" dirty="0">
                <a:solidFill>
                  <a:prstClr val="black"/>
                </a:solidFill>
                <a:latin typeface="Times New Roman"/>
                <a:cs typeface="Times New Roman"/>
              </a:rPr>
              <a:t> </a:t>
            </a:r>
            <a:r>
              <a:rPr sz="2600" spc="-5" dirty="0">
                <a:solidFill>
                  <a:prstClr val="black"/>
                </a:solidFill>
                <a:latin typeface="Comic Sans MS"/>
                <a:cs typeface="Comic Sans MS"/>
              </a:rPr>
              <a:t>seg.</a:t>
            </a:r>
            <a:endParaRPr sz="2600">
              <a:solidFill>
                <a:prstClr val="black"/>
              </a:solidFill>
              <a:latin typeface="Comic Sans MS"/>
              <a:cs typeface="Comic Sans MS"/>
            </a:endParaRPr>
          </a:p>
          <a:p>
            <a:pPr marL="12700">
              <a:spcBef>
                <a:spcPts val="1870"/>
              </a:spcBef>
              <a:tabLst>
                <a:tab pos="1360170" algn="l"/>
                <a:tab pos="1880235" algn="l"/>
                <a:tab pos="3080385" algn="l"/>
              </a:tabLst>
            </a:pPr>
            <a:r>
              <a:rPr sz="2600" b="1" spc="-15" dirty="0">
                <a:solidFill>
                  <a:prstClr val="black"/>
                </a:solidFill>
                <a:latin typeface="Comic Sans MS"/>
                <a:cs typeface="Comic Sans MS"/>
              </a:rPr>
              <a:t>Turbina</a:t>
            </a:r>
            <a:r>
              <a:rPr sz="2600" b="1" spc="-15" dirty="0">
                <a:solidFill>
                  <a:prstClr val="black"/>
                </a:solidFill>
                <a:latin typeface="Times New Roman"/>
                <a:cs typeface="Times New Roman"/>
              </a:rPr>
              <a:t>	</a:t>
            </a:r>
            <a:r>
              <a:rPr sz="2600" b="1" spc="-25" dirty="0">
                <a:solidFill>
                  <a:prstClr val="black"/>
                </a:solidFill>
                <a:latin typeface="Comic Sans MS"/>
                <a:cs typeface="Comic Sans MS"/>
              </a:rPr>
              <a:t>d</a:t>
            </a:r>
            <a:r>
              <a:rPr sz="2600" b="1" spc="-15" dirty="0">
                <a:solidFill>
                  <a:prstClr val="black"/>
                </a:solidFill>
                <a:latin typeface="Comic Sans MS"/>
                <a:cs typeface="Comic Sans MS"/>
              </a:rPr>
              <a:t>e</a:t>
            </a:r>
            <a:r>
              <a:rPr sz="2600" b="1" dirty="0">
                <a:solidFill>
                  <a:prstClr val="black"/>
                </a:solidFill>
                <a:latin typeface="Times New Roman"/>
                <a:cs typeface="Times New Roman"/>
              </a:rPr>
              <a:t>	</a:t>
            </a:r>
            <a:r>
              <a:rPr sz="2600" b="1" spc="-25" dirty="0">
                <a:solidFill>
                  <a:prstClr val="black"/>
                </a:solidFill>
                <a:latin typeface="Comic Sans MS"/>
                <a:cs typeface="Comic Sans MS"/>
              </a:rPr>
              <a:t>V</a:t>
            </a:r>
            <a:r>
              <a:rPr sz="2600" b="1" spc="-15" dirty="0">
                <a:solidFill>
                  <a:prstClr val="black"/>
                </a:solidFill>
                <a:latin typeface="Comic Sans MS"/>
                <a:cs typeface="Comic Sans MS"/>
              </a:rPr>
              <a:t>apor:</a:t>
            </a:r>
            <a:r>
              <a:rPr sz="2600" b="1" dirty="0">
                <a:solidFill>
                  <a:prstClr val="black"/>
                </a:solidFill>
                <a:latin typeface="Times New Roman"/>
                <a:cs typeface="Times New Roman"/>
              </a:rPr>
              <a:t>	</a:t>
            </a:r>
            <a:r>
              <a:rPr sz="2600" spc="-5" dirty="0">
                <a:solidFill>
                  <a:prstClr val="black"/>
                </a:solidFill>
                <a:latin typeface="Comic Sans MS"/>
                <a:cs typeface="Comic Sans MS"/>
              </a:rPr>
              <a:t>0.5</a:t>
            </a:r>
            <a:r>
              <a:rPr sz="2600" dirty="0">
                <a:solidFill>
                  <a:prstClr val="black"/>
                </a:solidFill>
                <a:latin typeface="Comic Sans MS"/>
                <a:cs typeface="Comic Sans MS"/>
              </a:rPr>
              <a:t>%</a:t>
            </a:r>
            <a:r>
              <a:rPr sz="2600" spc="135" dirty="0">
                <a:solidFill>
                  <a:prstClr val="black"/>
                </a:solidFill>
                <a:latin typeface="Times New Roman"/>
                <a:cs typeface="Times New Roman"/>
              </a:rPr>
              <a:t> </a:t>
            </a:r>
            <a:r>
              <a:rPr sz="2600" dirty="0">
                <a:solidFill>
                  <a:prstClr val="black"/>
                </a:solidFill>
                <a:latin typeface="Comic Sans MS"/>
                <a:cs typeface="Comic Sans MS"/>
              </a:rPr>
              <a:t>-</a:t>
            </a:r>
            <a:r>
              <a:rPr sz="2600" spc="125" dirty="0">
                <a:solidFill>
                  <a:prstClr val="black"/>
                </a:solidFill>
                <a:latin typeface="Times New Roman"/>
                <a:cs typeface="Times New Roman"/>
              </a:rPr>
              <a:t> </a:t>
            </a:r>
            <a:r>
              <a:rPr sz="2600" spc="-10" dirty="0">
                <a:solidFill>
                  <a:prstClr val="black"/>
                </a:solidFill>
                <a:latin typeface="Comic Sans MS"/>
                <a:cs typeface="Comic Sans MS"/>
              </a:rPr>
              <a:t>3</a:t>
            </a:r>
            <a:r>
              <a:rPr sz="2600" dirty="0">
                <a:solidFill>
                  <a:prstClr val="black"/>
                </a:solidFill>
                <a:latin typeface="Comic Sans MS"/>
                <a:cs typeface="Comic Sans MS"/>
              </a:rPr>
              <a:t>%</a:t>
            </a:r>
            <a:r>
              <a:rPr sz="2600" spc="130" dirty="0">
                <a:solidFill>
                  <a:prstClr val="black"/>
                </a:solidFill>
                <a:latin typeface="Times New Roman"/>
                <a:cs typeface="Times New Roman"/>
              </a:rPr>
              <a:t> </a:t>
            </a:r>
            <a:r>
              <a:rPr sz="2600" spc="-5" dirty="0">
                <a:solidFill>
                  <a:prstClr val="black"/>
                </a:solidFill>
                <a:latin typeface="Comic Sans MS"/>
                <a:cs typeface="Comic Sans MS"/>
              </a:rPr>
              <a:t>Potenci</a:t>
            </a:r>
            <a:r>
              <a:rPr sz="2600" dirty="0">
                <a:solidFill>
                  <a:prstClr val="black"/>
                </a:solidFill>
                <a:latin typeface="Comic Sans MS"/>
                <a:cs typeface="Comic Sans MS"/>
              </a:rPr>
              <a:t>a</a:t>
            </a:r>
            <a:r>
              <a:rPr sz="2600" spc="120" dirty="0">
                <a:solidFill>
                  <a:prstClr val="black"/>
                </a:solidFill>
                <a:latin typeface="Times New Roman"/>
                <a:cs typeface="Times New Roman"/>
              </a:rPr>
              <a:t> </a:t>
            </a:r>
            <a:r>
              <a:rPr sz="2600" spc="-10" dirty="0">
                <a:solidFill>
                  <a:prstClr val="black"/>
                </a:solidFill>
                <a:latin typeface="Comic Sans MS"/>
                <a:cs typeface="Comic Sans MS"/>
              </a:rPr>
              <a:t>N</a:t>
            </a:r>
            <a:r>
              <a:rPr sz="2600" spc="-5" dirty="0">
                <a:solidFill>
                  <a:prstClr val="black"/>
                </a:solidFill>
                <a:latin typeface="Comic Sans MS"/>
                <a:cs typeface="Comic Sans MS"/>
              </a:rPr>
              <a:t>ominal.</a:t>
            </a:r>
            <a:endParaRPr sz="2600">
              <a:solidFill>
                <a:prstClr val="black"/>
              </a:solidFill>
              <a:latin typeface="Comic Sans MS"/>
              <a:cs typeface="Comic Sans MS"/>
            </a:endParaRPr>
          </a:p>
          <a:p>
            <a:pPr marL="996315">
              <a:spcBef>
                <a:spcPts val="1870"/>
              </a:spcBef>
            </a:pPr>
            <a:r>
              <a:rPr sz="2600" spc="-5" dirty="0">
                <a:solidFill>
                  <a:prstClr val="black"/>
                </a:solidFill>
                <a:latin typeface="Comic Sans MS"/>
                <a:cs typeface="Comic Sans MS"/>
              </a:rPr>
              <a:t>Tiempo</a:t>
            </a:r>
            <a:r>
              <a:rPr sz="2600" dirty="0">
                <a:solidFill>
                  <a:prstClr val="black"/>
                </a:solidFill>
                <a:latin typeface="Comic Sans MS"/>
                <a:cs typeface="Comic Sans MS"/>
              </a:rPr>
              <a:t>:</a:t>
            </a:r>
            <a:r>
              <a:rPr sz="2600" spc="114" dirty="0">
                <a:solidFill>
                  <a:prstClr val="black"/>
                </a:solidFill>
                <a:latin typeface="Times New Roman"/>
                <a:cs typeface="Times New Roman"/>
              </a:rPr>
              <a:t> </a:t>
            </a:r>
            <a:r>
              <a:rPr sz="2600" dirty="0">
                <a:solidFill>
                  <a:prstClr val="black"/>
                </a:solidFill>
                <a:latin typeface="Comic Sans MS"/>
                <a:cs typeface="Comic Sans MS"/>
              </a:rPr>
              <a:t>&lt;</a:t>
            </a:r>
            <a:r>
              <a:rPr sz="2600" spc="114" dirty="0">
                <a:solidFill>
                  <a:prstClr val="black"/>
                </a:solidFill>
                <a:latin typeface="Times New Roman"/>
                <a:cs typeface="Times New Roman"/>
              </a:rPr>
              <a:t> </a:t>
            </a:r>
            <a:r>
              <a:rPr sz="2600" spc="-5" dirty="0">
                <a:solidFill>
                  <a:prstClr val="black"/>
                </a:solidFill>
                <a:latin typeface="Comic Sans MS"/>
                <a:cs typeface="Comic Sans MS"/>
              </a:rPr>
              <a:t>3</a:t>
            </a:r>
            <a:r>
              <a:rPr sz="2600" dirty="0">
                <a:solidFill>
                  <a:prstClr val="black"/>
                </a:solidFill>
                <a:latin typeface="Comic Sans MS"/>
                <a:cs typeface="Comic Sans MS"/>
              </a:rPr>
              <a:t>0</a:t>
            </a:r>
            <a:r>
              <a:rPr sz="2600" spc="120" dirty="0">
                <a:solidFill>
                  <a:prstClr val="black"/>
                </a:solidFill>
                <a:latin typeface="Times New Roman"/>
                <a:cs typeface="Times New Roman"/>
              </a:rPr>
              <a:t> </a:t>
            </a:r>
            <a:r>
              <a:rPr sz="2600" spc="-5" dirty="0">
                <a:solidFill>
                  <a:prstClr val="black"/>
                </a:solidFill>
                <a:latin typeface="Comic Sans MS"/>
                <a:cs typeface="Comic Sans MS"/>
              </a:rPr>
              <a:t>seg.</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53</a:t>
            </a:fld>
            <a:endParaRPr lang="en-US"/>
          </a:p>
        </p:txBody>
      </p:sp>
    </p:spTree>
    <p:extLst>
      <p:ext uri="{BB962C8B-B14F-4D97-AF65-F5344CB8AC3E}">
        <p14:creationId xmlns:p14="http://schemas.microsoft.com/office/powerpoint/2010/main" val="24873108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3047237" y="4166616"/>
            <a:ext cx="0" cy="548640"/>
          </a:xfrm>
          <a:custGeom>
            <a:avLst/>
            <a:gdLst/>
            <a:ahLst/>
            <a:cxnLst/>
            <a:rect l="l" t="t" r="r" b="b"/>
            <a:pathLst>
              <a:path h="548639">
                <a:moveTo>
                  <a:pt x="0" y="0"/>
                </a:moveTo>
                <a:lnTo>
                  <a:pt x="0" y="54863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2" name="object 12"/>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3" name="object 13"/>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6" name="object 16"/>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9" name="object 19"/>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963167" y="3531870"/>
            <a:ext cx="0" cy="924560"/>
          </a:xfrm>
          <a:custGeom>
            <a:avLst/>
            <a:gdLst/>
            <a:ahLst/>
            <a:cxnLst/>
            <a:rect l="l" t="t" r="r" b="b"/>
            <a:pathLst>
              <a:path h="924560">
                <a:moveTo>
                  <a:pt x="0" y="0"/>
                </a:moveTo>
                <a:lnTo>
                  <a:pt x="0" y="92430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3" name="object 23"/>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solidFill>
                <a:prstClr val="black"/>
              </a:solidFill>
              <a:latin typeface="Comic Sans MS"/>
              <a:cs typeface="Comic Sans MS"/>
            </a:endParaRPr>
          </a:p>
        </p:txBody>
      </p:sp>
      <p:sp>
        <p:nvSpPr>
          <p:cNvPr id="24" name="object 24"/>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25" name="object 25"/>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27" name="object 27"/>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2" name="object 32"/>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3" name="object 33"/>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4" name="object 34"/>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5" name="object 35"/>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6" name="object 36"/>
          <p:cNvSpPr txBox="1"/>
          <p:nvPr/>
        </p:nvSpPr>
        <p:spPr>
          <a:xfrm>
            <a:off x="706628" y="3158740"/>
            <a:ext cx="510540"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solidFill>
                <a:prstClr val="black"/>
              </a:solidFill>
              <a:latin typeface="Comic Sans MS"/>
              <a:cs typeface="Comic Sans MS"/>
            </a:endParaRPr>
          </a:p>
        </p:txBody>
      </p:sp>
      <p:sp>
        <p:nvSpPr>
          <p:cNvPr id="37" name="object 37"/>
          <p:cNvSpPr txBox="1"/>
          <p:nvPr/>
        </p:nvSpPr>
        <p:spPr>
          <a:xfrm>
            <a:off x="2799797" y="3158740"/>
            <a:ext cx="497205"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TP´s</a:t>
            </a:r>
            <a:endParaRPr sz="1600">
              <a:solidFill>
                <a:prstClr val="black"/>
              </a:solidFill>
              <a:latin typeface="Comic Sans MS"/>
              <a:cs typeface="Comic Sans MS"/>
            </a:endParaRPr>
          </a:p>
        </p:txBody>
      </p:sp>
      <p:sp>
        <p:nvSpPr>
          <p:cNvPr id="38" name="object 38"/>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9" name="object 39"/>
          <p:cNvSpPr txBox="1"/>
          <p:nvPr/>
        </p:nvSpPr>
        <p:spPr>
          <a:xfrm>
            <a:off x="3719579" y="3390389"/>
            <a:ext cx="501650" cy="259715"/>
          </a:xfrm>
          <a:prstGeom prst="rect">
            <a:avLst/>
          </a:prstGeom>
        </p:spPr>
        <p:txBody>
          <a:bodyPr vert="horz" wrap="square" lIns="0" tIns="0" rIns="0" bIns="0" rtlCol="0">
            <a:spAutoFit/>
          </a:bodyPr>
          <a:lstStyle/>
          <a:p>
            <a:pPr marL="12700"/>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solidFill>
                <a:prstClr val="black"/>
              </a:solidFill>
              <a:latin typeface="Comic Sans MS"/>
              <a:cs typeface="Comic Sans MS"/>
            </a:endParaRPr>
          </a:p>
        </p:txBody>
      </p:sp>
      <p:sp>
        <p:nvSpPr>
          <p:cNvPr id="40" name="object 40"/>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1" name="object 41"/>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5" name="object 45"/>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46" name="object 46"/>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7" name="object 47"/>
          <p:cNvSpPr txBox="1"/>
          <p:nvPr/>
        </p:nvSpPr>
        <p:spPr>
          <a:xfrm>
            <a:off x="4652267" y="3158740"/>
            <a:ext cx="496570" cy="259715"/>
          </a:xfrm>
          <a:prstGeom prst="rect">
            <a:avLst/>
          </a:prstGeom>
        </p:spPr>
        <p:txBody>
          <a:bodyPr vert="horz" wrap="square" lIns="0" tIns="0" rIns="0" bIns="0" rtlCol="0">
            <a:spAutoFit/>
          </a:bodyPr>
          <a:lstStyle/>
          <a:p>
            <a:pPr marL="12700"/>
            <a:r>
              <a:rPr sz="1600" spc="20" dirty="0">
                <a:solidFill>
                  <a:srgbClr val="000080"/>
                </a:solidFill>
                <a:latin typeface="Comic Sans MS"/>
                <a:cs typeface="Comic Sans MS"/>
              </a:rPr>
              <a:t>TP´s</a:t>
            </a:r>
            <a:endParaRPr sz="1600">
              <a:solidFill>
                <a:prstClr val="black"/>
              </a:solidFill>
              <a:latin typeface="Comic Sans MS"/>
              <a:cs typeface="Comic Sans MS"/>
            </a:endParaRPr>
          </a:p>
        </p:txBody>
      </p:sp>
      <p:sp>
        <p:nvSpPr>
          <p:cNvPr id="48" name="object 48"/>
          <p:cNvSpPr txBox="1"/>
          <p:nvPr/>
        </p:nvSpPr>
        <p:spPr>
          <a:xfrm>
            <a:off x="7883980" y="3390282"/>
            <a:ext cx="513080" cy="259715"/>
          </a:xfrm>
          <a:prstGeom prst="rect">
            <a:avLst/>
          </a:prstGeom>
        </p:spPr>
        <p:txBody>
          <a:bodyPr vert="horz" wrap="square" lIns="0" tIns="0" rIns="0" bIns="0" rtlCol="0">
            <a:spAutoFit/>
          </a:bodyPr>
          <a:lstStyle/>
          <a:p>
            <a:pPr marL="12700"/>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solidFill>
                <a:prstClr val="black"/>
              </a:solidFill>
              <a:latin typeface="Comic Sans MS"/>
              <a:cs typeface="Comic Sans MS"/>
            </a:endParaRPr>
          </a:p>
        </p:txBody>
      </p:sp>
      <p:sp>
        <p:nvSpPr>
          <p:cNvPr id="49" name="object 49"/>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50" name="object 50"/>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51" name="object 51"/>
          <p:cNvSpPr txBox="1"/>
          <p:nvPr/>
        </p:nvSpPr>
        <p:spPr>
          <a:xfrm>
            <a:off x="5568954" y="3158740"/>
            <a:ext cx="511175"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solidFill>
                <a:prstClr val="black"/>
              </a:solidFill>
              <a:latin typeface="Comic Sans MS"/>
              <a:cs typeface="Comic Sans MS"/>
            </a:endParaRPr>
          </a:p>
        </p:txBody>
      </p:sp>
      <p:sp>
        <p:nvSpPr>
          <p:cNvPr id="52" name="object 52"/>
          <p:cNvSpPr/>
          <p:nvPr/>
        </p:nvSpPr>
        <p:spPr>
          <a:xfrm>
            <a:off x="1744217" y="4456176"/>
            <a:ext cx="521970" cy="518159"/>
          </a:xfrm>
          <a:custGeom>
            <a:avLst/>
            <a:gdLst/>
            <a:ahLst/>
            <a:cxnLst/>
            <a:rect l="l" t="t" r="r" b="b"/>
            <a:pathLst>
              <a:path w="521969" h="518160">
                <a:moveTo>
                  <a:pt x="287273" y="0"/>
                </a:moveTo>
                <a:lnTo>
                  <a:pt x="234695" y="0"/>
                </a:lnTo>
                <a:lnTo>
                  <a:pt x="179069" y="12953"/>
                </a:lnTo>
                <a:lnTo>
                  <a:pt x="129539" y="34289"/>
                </a:lnTo>
                <a:lnTo>
                  <a:pt x="86105" y="67817"/>
                </a:lnTo>
                <a:lnTo>
                  <a:pt x="49529" y="108203"/>
                </a:lnTo>
                <a:lnTo>
                  <a:pt x="21335" y="154685"/>
                </a:lnTo>
                <a:lnTo>
                  <a:pt x="6095" y="206501"/>
                </a:lnTo>
                <a:lnTo>
                  <a:pt x="0" y="259079"/>
                </a:lnTo>
                <a:lnTo>
                  <a:pt x="6095" y="314705"/>
                </a:lnTo>
                <a:lnTo>
                  <a:pt x="21335" y="367283"/>
                </a:lnTo>
                <a:lnTo>
                  <a:pt x="49529" y="413003"/>
                </a:lnTo>
                <a:lnTo>
                  <a:pt x="86105" y="453389"/>
                </a:lnTo>
                <a:lnTo>
                  <a:pt x="129539" y="484631"/>
                </a:lnTo>
                <a:lnTo>
                  <a:pt x="179069" y="509015"/>
                </a:lnTo>
                <a:lnTo>
                  <a:pt x="234695" y="518159"/>
                </a:lnTo>
                <a:lnTo>
                  <a:pt x="287273" y="518159"/>
                </a:lnTo>
                <a:lnTo>
                  <a:pt x="342899" y="509015"/>
                </a:lnTo>
                <a:lnTo>
                  <a:pt x="392429" y="484631"/>
                </a:lnTo>
                <a:lnTo>
                  <a:pt x="435101" y="453389"/>
                </a:lnTo>
                <a:lnTo>
                  <a:pt x="472439" y="413003"/>
                </a:lnTo>
                <a:lnTo>
                  <a:pt x="499871" y="367283"/>
                </a:lnTo>
                <a:lnTo>
                  <a:pt x="515873" y="314705"/>
                </a:lnTo>
                <a:lnTo>
                  <a:pt x="521969" y="259079"/>
                </a:lnTo>
                <a:lnTo>
                  <a:pt x="515873" y="206501"/>
                </a:lnTo>
                <a:lnTo>
                  <a:pt x="499871" y="154685"/>
                </a:lnTo>
                <a:lnTo>
                  <a:pt x="472439" y="108203"/>
                </a:lnTo>
                <a:lnTo>
                  <a:pt x="435101" y="67817"/>
                </a:lnTo>
                <a:lnTo>
                  <a:pt x="392429" y="34289"/>
                </a:lnTo>
                <a:lnTo>
                  <a:pt x="342899" y="12953"/>
                </a:lnTo>
                <a:lnTo>
                  <a:pt x="287273" y="0"/>
                </a:lnTo>
                <a:close/>
              </a:path>
            </a:pathLst>
          </a:custGeom>
          <a:solidFill>
            <a:srgbClr val="FFFF00"/>
          </a:solidFill>
        </p:spPr>
        <p:txBody>
          <a:bodyPr wrap="square" lIns="0" tIns="0" rIns="0" bIns="0" rtlCol="0">
            <a:spAutoFit/>
          </a:bodyPr>
          <a:lstStyle/>
          <a:p>
            <a:endParaRPr>
              <a:solidFill>
                <a:prstClr val="black"/>
              </a:solidFill>
            </a:endParaRPr>
          </a:p>
        </p:txBody>
      </p:sp>
      <p:sp>
        <p:nvSpPr>
          <p:cNvPr id="53" name="object 53"/>
          <p:cNvSpPr/>
          <p:nvPr/>
        </p:nvSpPr>
        <p:spPr>
          <a:xfrm>
            <a:off x="1744217" y="4456176"/>
            <a:ext cx="521970" cy="518159"/>
          </a:xfrm>
          <a:custGeom>
            <a:avLst/>
            <a:gdLst/>
            <a:ahLst/>
            <a:cxnLst/>
            <a:rect l="l" t="t" r="r" b="b"/>
            <a:pathLst>
              <a:path w="521969" h="518160">
                <a:moveTo>
                  <a:pt x="0" y="259079"/>
                </a:moveTo>
                <a:lnTo>
                  <a:pt x="6095" y="206501"/>
                </a:lnTo>
                <a:lnTo>
                  <a:pt x="21335" y="154685"/>
                </a:lnTo>
                <a:lnTo>
                  <a:pt x="49529" y="108203"/>
                </a:lnTo>
                <a:lnTo>
                  <a:pt x="86105" y="67817"/>
                </a:lnTo>
                <a:lnTo>
                  <a:pt x="129539" y="34289"/>
                </a:lnTo>
                <a:lnTo>
                  <a:pt x="179069" y="12953"/>
                </a:lnTo>
                <a:lnTo>
                  <a:pt x="234695" y="0"/>
                </a:lnTo>
                <a:lnTo>
                  <a:pt x="287273" y="0"/>
                </a:lnTo>
                <a:lnTo>
                  <a:pt x="342899" y="12953"/>
                </a:lnTo>
                <a:lnTo>
                  <a:pt x="392429" y="34289"/>
                </a:lnTo>
                <a:lnTo>
                  <a:pt x="435101" y="67817"/>
                </a:lnTo>
                <a:lnTo>
                  <a:pt x="472439" y="108203"/>
                </a:lnTo>
                <a:lnTo>
                  <a:pt x="499871" y="154685"/>
                </a:lnTo>
                <a:lnTo>
                  <a:pt x="515873" y="206501"/>
                </a:lnTo>
                <a:lnTo>
                  <a:pt x="521969" y="259079"/>
                </a:lnTo>
                <a:lnTo>
                  <a:pt x="515873" y="314705"/>
                </a:lnTo>
                <a:lnTo>
                  <a:pt x="499871" y="367283"/>
                </a:lnTo>
                <a:lnTo>
                  <a:pt x="472439" y="413003"/>
                </a:lnTo>
                <a:lnTo>
                  <a:pt x="435101" y="453389"/>
                </a:lnTo>
                <a:lnTo>
                  <a:pt x="392429" y="484631"/>
                </a:lnTo>
                <a:lnTo>
                  <a:pt x="342899" y="509015"/>
                </a:lnTo>
                <a:lnTo>
                  <a:pt x="287273" y="518159"/>
                </a:lnTo>
                <a:lnTo>
                  <a:pt x="234695" y="518159"/>
                </a:lnTo>
                <a:lnTo>
                  <a:pt x="179069" y="509015"/>
                </a:lnTo>
                <a:lnTo>
                  <a:pt x="129539" y="484631"/>
                </a:lnTo>
                <a:lnTo>
                  <a:pt x="86105" y="453389"/>
                </a:lnTo>
                <a:lnTo>
                  <a:pt x="49529" y="413003"/>
                </a:lnTo>
                <a:lnTo>
                  <a:pt x="21335" y="367283"/>
                </a:lnTo>
                <a:lnTo>
                  <a:pt x="6095" y="314705"/>
                </a:lnTo>
                <a:lnTo>
                  <a:pt x="0" y="259079"/>
                </a:lnTo>
                <a:close/>
              </a:path>
            </a:pathLst>
          </a:custGeom>
          <a:ln w="30835">
            <a:solidFill>
              <a:srgbClr val="000000"/>
            </a:solidFill>
          </a:ln>
        </p:spPr>
        <p:txBody>
          <a:bodyPr wrap="square" lIns="0" tIns="0" rIns="0" bIns="0" rtlCol="0">
            <a:spAutoFit/>
          </a:bodyPr>
          <a:lstStyle/>
          <a:p>
            <a:endParaRPr>
              <a:solidFill>
                <a:prstClr val="black"/>
              </a:solidFill>
            </a:endParaRPr>
          </a:p>
        </p:txBody>
      </p:sp>
      <p:sp>
        <p:nvSpPr>
          <p:cNvPr id="54" name="object 54"/>
          <p:cNvSpPr txBox="1"/>
          <p:nvPr/>
        </p:nvSpPr>
        <p:spPr>
          <a:xfrm>
            <a:off x="1864107" y="4595111"/>
            <a:ext cx="278765" cy="259715"/>
          </a:xfrm>
          <a:prstGeom prst="rect">
            <a:avLst/>
          </a:prstGeom>
        </p:spPr>
        <p:txBody>
          <a:bodyPr vert="horz" wrap="square" lIns="0" tIns="0" rIns="0" bIns="0" rtlCol="0">
            <a:spAutoFit/>
          </a:bodyPr>
          <a:lstStyle/>
          <a:p>
            <a:pPr marL="12700"/>
            <a:r>
              <a:rPr sz="1600" spc="10" dirty="0">
                <a:solidFill>
                  <a:prstClr val="black"/>
                </a:solidFill>
                <a:latin typeface="Comic Sans MS"/>
                <a:cs typeface="Comic Sans MS"/>
              </a:rPr>
              <a:t>32</a:t>
            </a:r>
            <a:endParaRPr sz="1600">
              <a:solidFill>
                <a:prstClr val="black"/>
              </a:solidFill>
              <a:latin typeface="Comic Sans MS"/>
              <a:cs typeface="Comic Sans MS"/>
            </a:endParaRPr>
          </a:p>
        </p:txBody>
      </p:sp>
      <p:sp>
        <p:nvSpPr>
          <p:cNvPr id="55" name="object 55"/>
          <p:cNvSpPr/>
          <p:nvPr/>
        </p:nvSpPr>
        <p:spPr>
          <a:xfrm>
            <a:off x="963167" y="4456176"/>
            <a:ext cx="781050" cy="259079"/>
          </a:xfrm>
          <a:custGeom>
            <a:avLst/>
            <a:gdLst/>
            <a:ahLst/>
            <a:cxnLst/>
            <a:rect l="l" t="t" r="r" b="b"/>
            <a:pathLst>
              <a:path w="781050" h="259079">
                <a:moveTo>
                  <a:pt x="0" y="0"/>
                </a:moveTo>
                <a:lnTo>
                  <a:pt x="0" y="259079"/>
                </a:lnTo>
                <a:lnTo>
                  <a:pt x="781049" y="25907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56" name="object 56"/>
          <p:cNvSpPr/>
          <p:nvPr/>
        </p:nvSpPr>
        <p:spPr>
          <a:xfrm>
            <a:off x="2266188" y="4715255"/>
            <a:ext cx="781050" cy="0"/>
          </a:xfrm>
          <a:custGeom>
            <a:avLst/>
            <a:gdLst/>
            <a:ahLst/>
            <a:cxnLst/>
            <a:rect l="l" t="t" r="r" b="b"/>
            <a:pathLst>
              <a:path w="781050">
                <a:moveTo>
                  <a:pt x="0" y="0"/>
                </a:moveTo>
                <a:lnTo>
                  <a:pt x="78104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54</a:t>
            </a:fld>
            <a:endParaRPr lang="en-US"/>
          </a:p>
        </p:txBody>
      </p:sp>
    </p:spTree>
    <p:extLst>
      <p:ext uri="{BB962C8B-B14F-4D97-AF65-F5344CB8AC3E}">
        <p14:creationId xmlns:p14="http://schemas.microsoft.com/office/powerpoint/2010/main" val="28743680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35279" y="1237488"/>
            <a:ext cx="5279135" cy="396240"/>
          </a:xfrm>
          <a:prstGeom prst="rect">
            <a:avLst/>
          </a:prstGeom>
          <a:blipFill>
            <a:blip r:embed="rId2" cstate="print"/>
            <a:stretch>
              <a:fillRect/>
            </a:stretch>
          </a:blipFill>
        </p:spPr>
        <p:txBody>
          <a:bodyPr wrap="square" lIns="0" tIns="0" rIns="0" bIns="0" rtlCol="0">
            <a:spAutoFit/>
          </a:bodyPr>
          <a:lstStyle/>
          <a:p>
            <a:endParaRPr>
              <a:solidFill>
                <a:prstClr val="black"/>
              </a:solidFill>
            </a:endParaRPr>
          </a:p>
        </p:txBody>
      </p:sp>
      <p:sp>
        <p:nvSpPr>
          <p:cNvPr id="6" name="object 6"/>
          <p:cNvSpPr txBox="1"/>
          <p:nvPr/>
        </p:nvSpPr>
        <p:spPr>
          <a:xfrm>
            <a:off x="330200" y="1158743"/>
            <a:ext cx="8485505" cy="2991485"/>
          </a:xfrm>
          <a:prstGeom prst="rect">
            <a:avLst/>
          </a:prstGeom>
        </p:spPr>
        <p:txBody>
          <a:bodyPr vert="horz" wrap="square" lIns="0" tIns="0" rIns="0" bIns="0" rtlCol="0">
            <a:spAutoFit/>
          </a:bodyPr>
          <a:lstStyle/>
          <a:p>
            <a:pPr marL="12700" algn="just"/>
            <a:r>
              <a:rPr sz="3200" b="1" spc="-25" dirty="0">
                <a:solidFill>
                  <a:srgbClr val="CC3300"/>
                </a:solidFill>
                <a:latin typeface="Comic Sans MS"/>
                <a:cs typeface="Comic Sans MS"/>
              </a:rPr>
              <a:t>40</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25" dirty="0">
                <a:solidFill>
                  <a:srgbClr val="CC3300"/>
                </a:solidFill>
                <a:latin typeface="Comic Sans MS"/>
                <a:cs typeface="Comic Sans MS"/>
              </a:rPr>
              <a:t>PERDIDA</a:t>
            </a:r>
            <a:r>
              <a:rPr sz="3200" b="1" dirty="0">
                <a:solidFill>
                  <a:srgbClr val="CC3300"/>
                </a:solidFill>
                <a:latin typeface="Times New Roman"/>
                <a:cs typeface="Times New Roman"/>
              </a:rPr>
              <a:t> </a:t>
            </a:r>
            <a:r>
              <a:rPr sz="3200" b="1" spc="-210" dirty="0">
                <a:solidFill>
                  <a:srgbClr val="CC3300"/>
                </a:solidFill>
                <a:latin typeface="Times New Roman"/>
                <a:cs typeface="Times New Roman"/>
              </a:rPr>
              <a:t> </a:t>
            </a:r>
            <a:r>
              <a:rPr sz="3200" b="1" spc="-25" dirty="0">
                <a:solidFill>
                  <a:srgbClr val="CC3300"/>
                </a:solidFill>
                <a:latin typeface="Comic Sans MS"/>
                <a:cs typeface="Comic Sans MS"/>
              </a:rPr>
              <a:t>DE</a:t>
            </a:r>
            <a:r>
              <a:rPr sz="3200" b="1" dirty="0">
                <a:solidFill>
                  <a:srgbClr val="CC3300"/>
                </a:solidFill>
                <a:latin typeface="Times New Roman"/>
                <a:cs typeface="Times New Roman"/>
              </a:rPr>
              <a:t> </a:t>
            </a:r>
            <a:r>
              <a:rPr sz="3200" b="1" spc="-210" dirty="0">
                <a:solidFill>
                  <a:srgbClr val="CC3300"/>
                </a:solidFill>
                <a:latin typeface="Times New Roman"/>
                <a:cs typeface="Times New Roman"/>
              </a:rPr>
              <a:t> </a:t>
            </a:r>
            <a:r>
              <a:rPr sz="3200" b="1" spc="-25" dirty="0">
                <a:solidFill>
                  <a:srgbClr val="CC3300"/>
                </a:solidFill>
                <a:latin typeface="Comic Sans MS"/>
                <a:cs typeface="Comic Sans MS"/>
              </a:rPr>
              <a:t>CAMPO.</a:t>
            </a:r>
            <a:endParaRPr sz="3200">
              <a:solidFill>
                <a:prstClr val="black"/>
              </a:solidFill>
              <a:latin typeface="Comic Sans MS"/>
              <a:cs typeface="Comic Sans MS"/>
            </a:endParaRPr>
          </a:p>
          <a:p>
            <a:pPr marL="12700" marR="6350" algn="just">
              <a:spcBef>
                <a:spcPts val="2115"/>
              </a:spcBef>
            </a:pP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40" dirty="0">
                <a:solidFill>
                  <a:prstClr val="black"/>
                </a:solidFill>
                <a:latin typeface="Times New Roman"/>
                <a:cs typeface="Times New Roman"/>
              </a:rPr>
              <a:t> </a:t>
            </a:r>
            <a:r>
              <a:rPr sz="2600" spc="-5" dirty="0">
                <a:solidFill>
                  <a:prstClr val="black"/>
                </a:solidFill>
                <a:latin typeface="Comic Sans MS"/>
                <a:cs typeface="Comic Sans MS"/>
              </a:rPr>
              <a:t>pérdid</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45" dirty="0">
                <a:solidFill>
                  <a:prstClr val="black"/>
                </a:solidFill>
                <a:latin typeface="Times New Roman"/>
                <a:cs typeface="Times New Roman"/>
              </a:rPr>
              <a:t> </a:t>
            </a:r>
            <a:r>
              <a:rPr sz="2600" spc="-5" dirty="0">
                <a:solidFill>
                  <a:prstClr val="black"/>
                </a:solidFill>
                <a:latin typeface="Comic Sans MS"/>
                <a:cs typeface="Comic Sans MS"/>
              </a:rPr>
              <a:t>parcia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40" dirty="0">
                <a:solidFill>
                  <a:prstClr val="black"/>
                </a:solidFill>
                <a:latin typeface="Times New Roman"/>
                <a:cs typeface="Times New Roman"/>
              </a:rPr>
              <a:t> </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40" dirty="0">
                <a:solidFill>
                  <a:prstClr val="black"/>
                </a:solidFill>
                <a:latin typeface="Times New Roman"/>
                <a:cs typeface="Times New Roman"/>
              </a:rPr>
              <a:t> </a:t>
            </a:r>
            <a:r>
              <a:rPr sz="2600" spc="-5" dirty="0">
                <a:solidFill>
                  <a:prstClr val="black"/>
                </a:solidFill>
                <a:latin typeface="Comic Sans MS"/>
                <a:cs typeface="Comic Sans MS"/>
              </a:rPr>
              <a:t>tota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40"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30" dirty="0">
                <a:solidFill>
                  <a:prstClr val="black"/>
                </a:solidFill>
                <a:latin typeface="Times New Roman"/>
                <a:cs typeface="Times New Roman"/>
              </a:rPr>
              <a:t> </a:t>
            </a:r>
            <a:r>
              <a:rPr sz="2600" spc="-5" dirty="0">
                <a:solidFill>
                  <a:prstClr val="black"/>
                </a:solidFill>
                <a:latin typeface="Comic Sans MS"/>
                <a:cs typeface="Comic Sans MS"/>
              </a:rPr>
              <a:t>camp</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4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40"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35" dirty="0">
                <a:solidFill>
                  <a:prstClr val="black"/>
                </a:solidFill>
                <a:latin typeface="Times New Roman"/>
                <a:cs typeface="Times New Roman"/>
              </a:rPr>
              <a:t> </a:t>
            </a:r>
            <a:r>
              <a:rPr sz="2600" spc="-5" dirty="0">
                <a:solidFill>
                  <a:prstClr val="black"/>
                </a:solidFill>
                <a:latin typeface="Comic Sans MS"/>
                <a:cs typeface="Comic Sans MS"/>
              </a:rPr>
              <a:t>generador</a:t>
            </a:r>
            <a:r>
              <a:rPr sz="2600" spc="-5" dirty="0">
                <a:solidFill>
                  <a:prstClr val="black"/>
                </a:solidFill>
                <a:latin typeface="Times New Roman"/>
                <a:cs typeface="Times New Roman"/>
              </a:rPr>
              <a:t> </a:t>
            </a:r>
            <a:r>
              <a:rPr sz="2600" spc="-5" dirty="0">
                <a:solidFill>
                  <a:prstClr val="black"/>
                </a:solidFill>
                <a:latin typeface="Comic Sans MS"/>
                <a:cs typeface="Comic Sans MS"/>
              </a:rPr>
              <a:t>sincrono</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85" dirty="0">
                <a:solidFill>
                  <a:prstClr val="black"/>
                </a:solidFill>
                <a:latin typeface="Times New Roman"/>
                <a:cs typeface="Times New Roman"/>
              </a:rPr>
              <a:t> </a:t>
            </a:r>
            <a:r>
              <a:rPr sz="2600" spc="-10" dirty="0">
                <a:solidFill>
                  <a:prstClr val="black"/>
                </a:solidFill>
                <a:latin typeface="Comic Sans MS"/>
                <a:cs typeface="Comic Sans MS"/>
              </a:rPr>
              <a: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90"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erjudicia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80" dirty="0">
                <a:solidFill>
                  <a:prstClr val="black"/>
                </a:solidFill>
                <a:latin typeface="Times New Roman"/>
                <a:cs typeface="Times New Roman"/>
              </a:rPr>
              <a:t> </a:t>
            </a:r>
            <a:r>
              <a:rPr sz="2600" spc="-5" dirty="0">
                <a:solidFill>
                  <a:prstClr val="black"/>
                </a:solidFill>
                <a:latin typeface="Comic Sans MS"/>
                <a:cs typeface="Comic Sans MS"/>
              </a:rPr>
              <a:t>par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9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85" dirty="0">
                <a:solidFill>
                  <a:prstClr val="black"/>
                </a:solidFill>
                <a:latin typeface="Times New Roman"/>
                <a:cs typeface="Times New Roman"/>
              </a:rPr>
              <a:t> </a:t>
            </a:r>
            <a:r>
              <a:rPr sz="2600" spc="-5" dirty="0">
                <a:solidFill>
                  <a:prstClr val="black"/>
                </a:solidFill>
                <a:latin typeface="Comic Sans MS"/>
                <a:cs typeface="Comic Sans MS"/>
              </a:rPr>
              <a:t>generador</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85" dirty="0">
                <a:solidFill>
                  <a:prstClr val="black"/>
                </a:solidFill>
                <a:latin typeface="Times New Roman"/>
                <a:cs typeface="Times New Roman"/>
              </a:rPr>
              <a:t> </a:t>
            </a:r>
            <a:r>
              <a:rPr sz="2600" dirty="0">
                <a:solidFill>
                  <a:prstClr val="black"/>
                </a:solidFill>
                <a:latin typeface="Comic Sans MS"/>
                <a:cs typeface="Comic Sans MS"/>
              </a:rPr>
              <a:t>y</a:t>
            </a:r>
            <a:r>
              <a:rPr sz="2600" dirty="0">
                <a:solidFill>
                  <a:prstClr val="black"/>
                </a:solidFill>
                <a:latin typeface="Times New Roman"/>
                <a:cs typeface="Times New Roman"/>
              </a:rPr>
              <a:t> </a:t>
            </a:r>
            <a:r>
              <a:rPr sz="2600" spc="85" dirty="0">
                <a:solidFill>
                  <a:prstClr val="black"/>
                </a:solidFill>
                <a:latin typeface="Times New Roman"/>
                <a:cs typeface="Times New Roman"/>
              </a:rPr>
              <a:t> </a:t>
            </a:r>
            <a:r>
              <a:rPr sz="2600" spc="-5" dirty="0">
                <a:solidFill>
                  <a:prstClr val="black"/>
                </a:solidFill>
                <a:latin typeface="Comic Sans MS"/>
                <a:cs typeface="Comic Sans MS"/>
              </a:rPr>
              <a:t>par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90" dirty="0">
                <a:solidFill>
                  <a:prstClr val="black"/>
                </a:solidFill>
                <a:latin typeface="Times New Roman"/>
                <a:cs typeface="Times New Roman"/>
              </a:rPr>
              <a:t> </a:t>
            </a:r>
            <a:r>
              <a:rPr sz="2600" spc="-1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 dirty="0">
                <a:solidFill>
                  <a:prstClr val="black"/>
                </a:solidFill>
                <a:latin typeface="Comic Sans MS"/>
                <a:cs typeface="Comic Sans MS"/>
              </a:rPr>
              <a:t>sistem</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otenci</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dirty="0">
                <a:solidFill>
                  <a:prstClr val="black"/>
                </a:solidFill>
                <a:latin typeface="Comic Sans MS"/>
                <a:cs typeface="Comic Sans MS"/>
              </a:rPr>
              <a:t>al</a:t>
            </a:r>
            <a:r>
              <a:rPr sz="2600" spc="110" dirty="0">
                <a:solidFill>
                  <a:prstClr val="black"/>
                </a:solidFill>
                <a:latin typeface="Times New Roman"/>
                <a:cs typeface="Times New Roman"/>
              </a:rPr>
              <a:t> </a:t>
            </a:r>
            <a:r>
              <a:rPr sz="2600" spc="-5" dirty="0">
                <a:solidFill>
                  <a:prstClr val="black"/>
                </a:solidFill>
                <a:latin typeface="Comic Sans MS"/>
                <a:cs typeface="Comic Sans MS"/>
              </a:rPr>
              <a:t>cua</a:t>
            </a:r>
            <a:r>
              <a:rPr sz="2600" dirty="0">
                <a:solidFill>
                  <a:prstClr val="black"/>
                </a:solidFill>
                <a:latin typeface="Comic Sans MS"/>
                <a:cs typeface="Comic Sans MS"/>
              </a:rPr>
              <a:t>l</a:t>
            </a:r>
            <a:r>
              <a:rPr sz="2600" spc="125" dirty="0">
                <a:solidFill>
                  <a:prstClr val="black"/>
                </a:solidFill>
                <a:latin typeface="Times New Roman"/>
                <a:cs typeface="Times New Roman"/>
              </a:rPr>
              <a:t> </a:t>
            </a:r>
            <a:r>
              <a:rPr sz="2600" spc="-5" dirty="0">
                <a:solidFill>
                  <a:prstClr val="black"/>
                </a:solidFill>
                <a:latin typeface="Comic Sans MS"/>
                <a:cs typeface="Comic Sans MS"/>
              </a:rPr>
              <a:t>est</a:t>
            </a:r>
            <a:r>
              <a:rPr sz="2600" dirty="0">
                <a:solidFill>
                  <a:prstClr val="black"/>
                </a:solidFill>
                <a:latin typeface="Comic Sans MS"/>
                <a:cs typeface="Comic Sans MS"/>
              </a:rPr>
              <a:t>á</a:t>
            </a:r>
            <a:r>
              <a:rPr sz="2600" spc="114" dirty="0">
                <a:solidFill>
                  <a:prstClr val="black"/>
                </a:solidFill>
                <a:latin typeface="Times New Roman"/>
                <a:cs typeface="Times New Roman"/>
              </a:rPr>
              <a:t> </a:t>
            </a:r>
            <a:r>
              <a:rPr sz="2600" spc="-5" dirty="0">
                <a:solidFill>
                  <a:prstClr val="black"/>
                </a:solidFill>
                <a:latin typeface="Comic Sans MS"/>
                <a:cs typeface="Comic Sans MS"/>
              </a:rPr>
              <a:t>conectado.</a:t>
            </a:r>
            <a:endParaRPr sz="2600">
              <a:solidFill>
                <a:prstClr val="black"/>
              </a:solidFill>
              <a:latin typeface="Comic Sans MS"/>
              <a:cs typeface="Comic Sans MS"/>
            </a:endParaRPr>
          </a:p>
          <a:p>
            <a:pPr marL="12700" marR="8255" algn="just">
              <a:spcBef>
                <a:spcPts val="1870"/>
              </a:spcBef>
            </a:pPr>
            <a:r>
              <a:rPr sz="2600" spc="-5" dirty="0">
                <a:solidFill>
                  <a:prstClr val="black"/>
                </a:solidFill>
                <a:latin typeface="Comic Sans MS"/>
                <a:cs typeface="Comic Sans MS"/>
              </a:rPr>
              <a:t>Est</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35" dirty="0">
                <a:solidFill>
                  <a:prstClr val="black"/>
                </a:solidFill>
                <a:latin typeface="Times New Roman"/>
                <a:cs typeface="Times New Roman"/>
              </a:rPr>
              <a:t> </a:t>
            </a:r>
            <a:r>
              <a:rPr sz="2600" spc="-5" dirty="0">
                <a:solidFill>
                  <a:prstClr val="black"/>
                </a:solidFill>
                <a:latin typeface="Comic Sans MS"/>
                <a:cs typeface="Comic Sans MS"/>
              </a:rPr>
              <a:t>condició</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5"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eb</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30" dirty="0">
                <a:solidFill>
                  <a:prstClr val="black"/>
                </a:solidFill>
                <a:latin typeface="Times New Roman"/>
                <a:cs typeface="Times New Roman"/>
              </a:rPr>
              <a:t> </a:t>
            </a:r>
            <a:r>
              <a:rPr sz="2600" spc="-5" dirty="0">
                <a:solidFill>
                  <a:prstClr val="black"/>
                </a:solidFill>
                <a:latin typeface="Comic Sans MS"/>
                <a:cs typeface="Comic Sans MS"/>
              </a:rPr>
              <a:t>se</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35" dirty="0">
                <a:solidFill>
                  <a:prstClr val="black"/>
                </a:solidFill>
                <a:latin typeface="Times New Roman"/>
                <a:cs typeface="Times New Roman"/>
              </a:rPr>
              <a:t> </a:t>
            </a:r>
            <a:r>
              <a:rPr sz="2600" spc="-5" dirty="0">
                <a:solidFill>
                  <a:prstClr val="black"/>
                </a:solidFill>
                <a:latin typeface="Comic Sans MS"/>
                <a:cs typeface="Comic Sans MS"/>
              </a:rPr>
              <a:t>detectad</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35" dirty="0">
                <a:solidFill>
                  <a:prstClr val="black"/>
                </a:solidFill>
                <a:latin typeface="Times New Roman"/>
                <a:cs typeface="Times New Roman"/>
              </a:rPr>
              <a:t> </a:t>
            </a:r>
            <a:r>
              <a:rPr sz="2600" spc="-5" dirty="0">
                <a:solidFill>
                  <a:prstClr val="black"/>
                </a:solidFill>
                <a:latin typeface="Comic Sans MS"/>
                <a:cs typeface="Comic Sans MS"/>
              </a:rPr>
              <a:t>rápidament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0" dirty="0">
                <a:solidFill>
                  <a:prstClr val="black"/>
                </a:solidFill>
                <a:latin typeface="Times New Roman"/>
                <a:cs typeface="Times New Roman"/>
              </a:rPr>
              <a:t> </a:t>
            </a:r>
            <a:r>
              <a:rPr sz="2600" dirty="0">
                <a:solidFill>
                  <a:prstClr val="black"/>
                </a:solidFill>
                <a:latin typeface="Comic Sans MS"/>
                <a:cs typeface="Comic Sans MS"/>
              </a:rPr>
              <a:t>y</a:t>
            </a:r>
            <a:r>
              <a:rPr sz="2600" dirty="0">
                <a:solidFill>
                  <a:prstClr val="black"/>
                </a:solidFill>
                <a:latin typeface="Times New Roman"/>
                <a:cs typeface="Times New Roman"/>
              </a:rPr>
              <a:t> </a:t>
            </a:r>
            <a:r>
              <a:rPr sz="2600" spc="3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spc="10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eb</a:t>
            </a:r>
            <a:r>
              <a:rPr sz="2600" dirty="0">
                <a:solidFill>
                  <a:prstClr val="black"/>
                </a:solidFill>
                <a:latin typeface="Comic Sans MS"/>
                <a:cs typeface="Comic Sans MS"/>
              </a:rPr>
              <a:t>e</a:t>
            </a:r>
            <a:r>
              <a:rPr sz="2600" spc="120" dirty="0">
                <a:solidFill>
                  <a:prstClr val="black"/>
                </a:solidFill>
                <a:latin typeface="Times New Roman"/>
                <a:cs typeface="Times New Roman"/>
              </a:rPr>
              <a:t> </a:t>
            </a:r>
            <a:r>
              <a:rPr sz="2600" spc="-5" dirty="0">
                <a:solidFill>
                  <a:prstClr val="black"/>
                </a:solidFill>
                <a:latin typeface="Comic Sans MS"/>
                <a:cs typeface="Comic Sans MS"/>
              </a:rPr>
              <a:t>se</a:t>
            </a:r>
            <a:r>
              <a:rPr sz="2600" dirty="0">
                <a:solidFill>
                  <a:prstClr val="black"/>
                </a:solidFill>
                <a:latin typeface="Comic Sans MS"/>
                <a:cs typeface="Comic Sans MS"/>
              </a:rPr>
              <a:t>r</a:t>
            </a:r>
            <a:r>
              <a:rPr sz="2600" spc="114" dirty="0">
                <a:solidFill>
                  <a:prstClr val="black"/>
                </a:solidFill>
                <a:latin typeface="Times New Roman"/>
                <a:cs typeface="Times New Roman"/>
              </a:rPr>
              <a:t> </a:t>
            </a:r>
            <a:r>
              <a:rPr sz="2600" spc="-5" dirty="0">
                <a:solidFill>
                  <a:prstClr val="black"/>
                </a:solidFill>
                <a:latin typeface="Comic Sans MS"/>
                <a:cs typeface="Comic Sans MS"/>
              </a:rPr>
              <a:t>aislad</a:t>
            </a:r>
            <a:r>
              <a:rPr sz="2600" dirty="0">
                <a:solidFill>
                  <a:prstClr val="black"/>
                </a:solidFill>
                <a:latin typeface="Comic Sans MS"/>
                <a:cs typeface="Comic Sans MS"/>
              </a:rPr>
              <a:t>o</a:t>
            </a:r>
            <a:r>
              <a:rPr sz="2600" spc="95"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30" dirty="0">
                <a:solidFill>
                  <a:prstClr val="black"/>
                </a:solidFill>
                <a:latin typeface="Times New Roman"/>
                <a:cs typeface="Times New Roman"/>
              </a:rPr>
              <a:t> </a:t>
            </a:r>
            <a:r>
              <a:rPr sz="2600" spc="-5" dirty="0">
                <a:solidFill>
                  <a:prstClr val="black"/>
                </a:solidFill>
                <a:latin typeface="Comic Sans MS"/>
                <a:cs typeface="Comic Sans MS"/>
              </a:rPr>
              <a:t>sistema.</a:t>
            </a:r>
            <a:endParaRPr sz="2600">
              <a:solidFill>
                <a:prstClr val="black"/>
              </a:solidFill>
              <a:latin typeface="Comic Sans MS"/>
              <a:cs typeface="Comic Sans MS"/>
            </a:endParaRPr>
          </a:p>
        </p:txBody>
      </p:sp>
      <p:sp>
        <p:nvSpPr>
          <p:cNvPr id="8" name="object 8"/>
          <p:cNvSpPr txBox="1"/>
          <p:nvPr/>
        </p:nvSpPr>
        <p:spPr>
          <a:xfrm>
            <a:off x="330200" y="5163593"/>
            <a:ext cx="8481695" cy="808355"/>
          </a:xfrm>
          <a:prstGeom prst="rect">
            <a:avLst/>
          </a:prstGeom>
        </p:spPr>
        <p:txBody>
          <a:bodyPr vert="horz" wrap="square" lIns="0" tIns="0" rIns="0" bIns="0" rtlCol="0">
            <a:spAutoFit/>
          </a:bodyPr>
          <a:lstStyle/>
          <a:p>
            <a:pPr marL="12700" marR="6350"/>
            <a:r>
              <a:rPr sz="2600" spc="-5" dirty="0">
                <a:solidFill>
                  <a:prstClr val="black"/>
                </a:solidFill>
                <a:latin typeface="Comic Sans MS"/>
                <a:cs typeface="Comic Sans MS"/>
              </a:rPr>
              <a:t>causand</a:t>
            </a:r>
            <a:r>
              <a:rPr sz="2600" dirty="0">
                <a:solidFill>
                  <a:prstClr val="black"/>
                </a:solidFill>
                <a:latin typeface="Comic Sans MS"/>
                <a:cs typeface="Comic Sans MS"/>
              </a:rPr>
              <a:t>o</a:t>
            </a:r>
            <a:r>
              <a:rPr sz="2600" spc="285" dirty="0">
                <a:solidFill>
                  <a:prstClr val="black"/>
                </a:solidFill>
                <a:latin typeface="Times New Roman"/>
                <a:cs typeface="Times New Roman"/>
              </a:rPr>
              <a:t> </a:t>
            </a:r>
            <a:r>
              <a:rPr sz="2600" spc="-5" dirty="0">
                <a:solidFill>
                  <a:prstClr val="black"/>
                </a:solidFill>
                <a:latin typeface="Comic Sans MS"/>
                <a:cs typeface="Comic Sans MS"/>
              </a:rPr>
              <a:t>un</a:t>
            </a:r>
            <a:r>
              <a:rPr sz="2600" dirty="0">
                <a:solidFill>
                  <a:prstClr val="black"/>
                </a:solidFill>
                <a:latin typeface="Comic Sans MS"/>
                <a:cs typeface="Comic Sans MS"/>
              </a:rPr>
              <a:t>a</a:t>
            </a:r>
            <a:r>
              <a:rPr sz="2600" spc="290"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érdid</a:t>
            </a:r>
            <a:r>
              <a:rPr sz="2600" dirty="0">
                <a:solidFill>
                  <a:prstClr val="black"/>
                </a:solidFill>
                <a:latin typeface="Comic Sans MS"/>
                <a:cs typeface="Comic Sans MS"/>
              </a:rPr>
              <a:t>a</a:t>
            </a:r>
            <a:r>
              <a:rPr sz="2600" spc="290" dirty="0">
                <a:solidFill>
                  <a:prstClr val="black"/>
                </a:solidFill>
                <a:latin typeface="Times New Roman"/>
                <a:cs typeface="Times New Roman"/>
              </a:rPr>
              <a:t> </a:t>
            </a:r>
            <a:r>
              <a:rPr sz="2600" spc="-10" dirty="0">
                <a:solidFill>
                  <a:prstClr val="black"/>
                </a:solidFill>
                <a:latin typeface="Comic Sans MS"/>
                <a:cs typeface="Comic Sans MS"/>
              </a:rPr>
              <a:t>de</a:t>
            </a:r>
            <a:r>
              <a:rPr sz="2600" dirty="0">
                <a:solidFill>
                  <a:prstClr val="black"/>
                </a:solidFill>
                <a:latin typeface="Comic Sans MS"/>
                <a:cs typeface="Comic Sans MS"/>
              </a:rPr>
              <a:t>l</a:t>
            </a:r>
            <a:r>
              <a:rPr sz="2600" spc="300" dirty="0">
                <a:solidFill>
                  <a:prstClr val="black"/>
                </a:solidFill>
                <a:latin typeface="Times New Roman"/>
                <a:cs typeface="Times New Roman"/>
              </a:rPr>
              <a:t> </a:t>
            </a:r>
            <a:r>
              <a:rPr sz="2600" spc="-5" dirty="0">
                <a:solidFill>
                  <a:prstClr val="black"/>
                </a:solidFill>
                <a:latin typeface="Comic Sans MS"/>
                <a:cs typeface="Comic Sans MS"/>
              </a:rPr>
              <a:t>soport</a:t>
            </a:r>
            <a:r>
              <a:rPr sz="2600" dirty="0">
                <a:solidFill>
                  <a:prstClr val="black"/>
                </a:solidFill>
                <a:latin typeface="Comic Sans MS"/>
                <a:cs typeface="Comic Sans MS"/>
              </a:rPr>
              <a:t>e</a:t>
            </a:r>
            <a:r>
              <a:rPr sz="2600" spc="29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295" dirty="0">
                <a:solidFill>
                  <a:prstClr val="black"/>
                </a:solidFill>
                <a:latin typeface="Times New Roman"/>
                <a:cs typeface="Times New Roman"/>
              </a:rPr>
              <a:t> </a:t>
            </a:r>
            <a:r>
              <a:rPr sz="2600" spc="-5" dirty="0">
                <a:solidFill>
                  <a:prstClr val="black"/>
                </a:solidFill>
                <a:latin typeface="Comic Sans MS"/>
                <a:cs typeface="Comic Sans MS"/>
              </a:rPr>
              <a:t>potenci</a:t>
            </a:r>
            <a:r>
              <a:rPr sz="2600" dirty="0">
                <a:solidFill>
                  <a:prstClr val="black"/>
                </a:solidFill>
                <a:latin typeface="Comic Sans MS"/>
                <a:cs typeface="Comic Sans MS"/>
              </a:rPr>
              <a:t>a</a:t>
            </a:r>
            <a:r>
              <a:rPr sz="2600" spc="290" dirty="0">
                <a:solidFill>
                  <a:prstClr val="black"/>
                </a:solidFill>
                <a:latin typeface="Times New Roman"/>
                <a:cs typeface="Times New Roman"/>
              </a:rPr>
              <a:t> </a:t>
            </a:r>
            <a:r>
              <a:rPr sz="2600" spc="-10" dirty="0">
                <a:solidFill>
                  <a:prstClr val="black"/>
                </a:solidFill>
                <a:latin typeface="Comic Sans MS"/>
                <a:cs typeface="Comic Sans MS"/>
              </a:rPr>
              <a:t>reactiva</a:t>
            </a:r>
            <a:r>
              <a:rPr sz="2600" spc="-10" dirty="0">
                <a:solidFill>
                  <a:prstClr val="black"/>
                </a:solidFill>
                <a:latin typeface="Times New Roman"/>
                <a:cs typeface="Times New Roman"/>
              </a:rPr>
              <a:t> </a:t>
            </a:r>
            <a:r>
              <a:rPr sz="2600" dirty="0">
                <a:solidFill>
                  <a:prstClr val="black"/>
                </a:solidFill>
                <a:latin typeface="Comic Sans MS"/>
                <a:cs typeface="Comic Sans MS"/>
              </a:rPr>
              <a:t>y</a:t>
            </a:r>
            <a:r>
              <a:rPr sz="2600" spc="110" dirty="0">
                <a:solidFill>
                  <a:prstClr val="black"/>
                </a:solidFill>
                <a:latin typeface="Times New Roman"/>
                <a:cs typeface="Times New Roman"/>
              </a:rPr>
              <a:t> </a:t>
            </a:r>
            <a:r>
              <a:rPr sz="2600" spc="-5" dirty="0">
                <a:solidFill>
                  <a:prstClr val="black"/>
                </a:solidFill>
                <a:latin typeface="Comic Sans MS"/>
                <a:cs typeface="Comic Sans MS"/>
              </a:rPr>
              <a:t>creand</a:t>
            </a:r>
            <a:r>
              <a:rPr sz="2600" dirty="0">
                <a:solidFill>
                  <a:prstClr val="black"/>
                </a:solidFill>
                <a:latin typeface="Comic Sans MS"/>
                <a:cs typeface="Comic Sans MS"/>
              </a:rPr>
              <a:t>o</a:t>
            </a:r>
            <a:r>
              <a:rPr sz="2600" spc="125" dirty="0">
                <a:solidFill>
                  <a:prstClr val="black"/>
                </a:solidFill>
                <a:latin typeface="Times New Roman"/>
                <a:cs typeface="Times New Roman"/>
              </a:rPr>
              <a:t> </a:t>
            </a:r>
            <a:r>
              <a:rPr sz="2600" spc="-5" dirty="0">
                <a:solidFill>
                  <a:prstClr val="black"/>
                </a:solidFill>
                <a:latin typeface="Comic Sans MS"/>
                <a:cs typeface="Comic Sans MS"/>
              </a:rPr>
              <a:t>un</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5" dirty="0">
                <a:solidFill>
                  <a:prstClr val="black"/>
                </a:solidFill>
                <a:latin typeface="Comic Sans MS"/>
                <a:cs typeface="Comic Sans MS"/>
              </a:rPr>
              <a:t>tom</a:t>
            </a:r>
            <a:r>
              <a:rPr sz="2600" dirty="0">
                <a:solidFill>
                  <a:prstClr val="black"/>
                </a:solidFill>
                <a:latin typeface="Comic Sans MS"/>
                <a:cs typeface="Comic Sans MS"/>
              </a:rPr>
              <a:t>a</a:t>
            </a:r>
            <a:r>
              <a:rPr sz="2600" spc="125" dirty="0">
                <a:solidFill>
                  <a:prstClr val="black"/>
                </a:solidFill>
                <a:latin typeface="Times New Roman"/>
                <a:cs typeface="Times New Roman"/>
              </a:rPr>
              <a:t> </a:t>
            </a:r>
            <a:r>
              <a:rPr sz="2600" dirty="0">
                <a:solidFill>
                  <a:prstClr val="black"/>
                </a:solidFill>
                <a:latin typeface="Comic Sans MS"/>
                <a:cs typeface="Comic Sans MS"/>
              </a:rPr>
              <a:t>s</a:t>
            </a:r>
            <a:r>
              <a:rPr sz="2600" spc="-5" dirty="0">
                <a:solidFill>
                  <a:prstClr val="black"/>
                </a:solidFill>
                <a:latin typeface="Comic Sans MS"/>
                <a:cs typeface="Comic Sans MS"/>
              </a:rPr>
              <a:t>ustancia</a:t>
            </a:r>
            <a:r>
              <a:rPr sz="2600" dirty="0">
                <a:solidFill>
                  <a:prstClr val="black"/>
                </a:solidFill>
                <a:latin typeface="Comic Sans MS"/>
                <a:cs typeface="Comic Sans MS"/>
              </a:rPr>
              <a:t>l</a:t>
            </a:r>
            <a:r>
              <a:rPr sz="2600" spc="11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20" dirty="0">
                <a:solidFill>
                  <a:prstClr val="black"/>
                </a:solidFill>
                <a:latin typeface="Times New Roman"/>
                <a:cs typeface="Times New Roman"/>
              </a:rPr>
              <a:t> </a:t>
            </a:r>
            <a:r>
              <a:rPr sz="2600" dirty="0">
                <a:solidFill>
                  <a:prstClr val="black"/>
                </a:solidFill>
                <a:latin typeface="Comic Sans MS"/>
                <a:cs typeface="Comic Sans MS"/>
              </a:rPr>
              <a:t>la</a:t>
            </a:r>
            <a:r>
              <a:rPr sz="2600" spc="114" dirty="0">
                <a:solidFill>
                  <a:prstClr val="black"/>
                </a:solidFill>
                <a:latin typeface="Times New Roman"/>
                <a:cs typeface="Times New Roman"/>
              </a:rPr>
              <a:t> </a:t>
            </a:r>
            <a:r>
              <a:rPr sz="2600" spc="-5" dirty="0">
                <a:solidFill>
                  <a:prstClr val="black"/>
                </a:solidFill>
                <a:latin typeface="Comic Sans MS"/>
                <a:cs typeface="Comic Sans MS"/>
              </a:rPr>
              <a:t>misma.</a:t>
            </a:r>
            <a:endParaRPr sz="2600">
              <a:solidFill>
                <a:prstClr val="black"/>
              </a:solidFill>
              <a:latin typeface="Comic Sans MS"/>
              <a:cs typeface="Comic Sans MS"/>
            </a:endParaRPr>
          </a:p>
        </p:txBody>
      </p:sp>
      <p:graphicFrame>
        <p:nvGraphicFramePr>
          <p:cNvPr id="7" name="object 7"/>
          <p:cNvGraphicFramePr>
            <a:graphicFrameLocks noGrp="1"/>
          </p:cNvGraphicFramePr>
          <p:nvPr/>
        </p:nvGraphicFramePr>
        <p:xfrm>
          <a:off x="307975" y="4376611"/>
          <a:ext cx="8528938" cy="853734"/>
        </p:xfrm>
        <a:graphic>
          <a:graphicData uri="http://schemas.openxmlformats.org/drawingml/2006/table">
            <a:tbl>
              <a:tblPr firstRow="1" bandRow="1">
                <a:tableStyleId>{2D5ABB26-0587-4C30-8999-92F81FD0307C}</a:tableStyleId>
              </a:tblPr>
              <a:tblGrid>
                <a:gridCol w="1326302"/>
                <a:gridCol w="2083920"/>
                <a:gridCol w="3585204"/>
                <a:gridCol w="1533512"/>
              </a:tblGrid>
              <a:tr h="426867">
                <a:tc>
                  <a:txBody>
                    <a:bodyPr/>
                    <a:lstStyle/>
                    <a:p>
                      <a:pPr marL="34925">
                        <a:lnSpc>
                          <a:spcPct val="100000"/>
                        </a:lnSpc>
                        <a:tabLst>
                          <a:tab pos="558165" algn="l"/>
                        </a:tabLst>
                      </a:pPr>
                      <a:r>
                        <a:rPr sz="2600" spc="-5" dirty="0">
                          <a:latin typeface="Comic Sans MS"/>
                          <a:cs typeface="Comic Sans MS"/>
                        </a:rPr>
                        <a:t>S</a:t>
                      </a:r>
                      <a:r>
                        <a:rPr sz="2600" dirty="0">
                          <a:latin typeface="Comic Sans MS"/>
                          <a:cs typeface="Comic Sans MS"/>
                        </a:rPr>
                        <a:t>i</a:t>
                      </a:r>
                      <a:r>
                        <a:rPr sz="2600" dirty="0">
                          <a:latin typeface="Times New Roman"/>
                          <a:cs typeface="Times New Roman"/>
                        </a:rPr>
                        <a:t>	</a:t>
                      </a:r>
                      <a:r>
                        <a:rPr sz="2600" spc="-5" dirty="0">
                          <a:latin typeface="Comic Sans MS"/>
                          <a:cs typeface="Comic Sans MS"/>
                        </a:rPr>
                        <a:t>esta</a:t>
                      </a:r>
                      <a:endParaRPr sz="2600">
                        <a:latin typeface="Comic Sans MS"/>
                        <a:cs typeface="Comic Sans MS"/>
                      </a:endParaRPr>
                    </a:p>
                  </a:txBody>
                  <a:tcPr marL="0" marR="0" marT="0" marB="0"/>
                </a:tc>
                <a:tc>
                  <a:txBody>
                    <a:bodyPr/>
                    <a:lstStyle/>
                    <a:p>
                      <a:pPr marL="99695">
                        <a:lnSpc>
                          <a:spcPct val="100000"/>
                        </a:lnSpc>
                        <a:tabLst>
                          <a:tab pos="1711325" algn="l"/>
                        </a:tabLst>
                      </a:pPr>
                      <a:r>
                        <a:rPr sz="2600" spc="-5" dirty="0">
                          <a:latin typeface="Comic Sans MS"/>
                          <a:cs typeface="Comic Sans MS"/>
                        </a:rPr>
                        <a:t>condició</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n</a:t>
                      </a:r>
                      <a:r>
                        <a:rPr sz="2600" dirty="0">
                          <a:latin typeface="Comic Sans MS"/>
                          <a:cs typeface="Comic Sans MS"/>
                        </a:rPr>
                        <a:t>o</a:t>
                      </a:r>
                      <a:endParaRPr sz="2600">
                        <a:latin typeface="Comic Sans MS"/>
                        <a:cs typeface="Comic Sans MS"/>
                      </a:endParaRPr>
                    </a:p>
                  </a:txBody>
                  <a:tcPr marL="0" marR="0" marT="0" marB="0"/>
                </a:tc>
                <a:tc>
                  <a:txBody>
                    <a:bodyPr/>
                    <a:lstStyle/>
                    <a:p>
                      <a:pPr marL="176530">
                        <a:lnSpc>
                          <a:spcPct val="100000"/>
                        </a:lnSpc>
                        <a:tabLst>
                          <a:tab pos="719455" algn="l"/>
                          <a:tab pos="2580640" algn="l"/>
                        </a:tabLst>
                      </a:pP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dirty="0">
                          <a:latin typeface="Comic Sans MS"/>
                          <a:cs typeface="Comic Sans MS"/>
                        </a:rPr>
                        <a:t>d</a:t>
                      </a:r>
                      <a:r>
                        <a:rPr sz="2600" spc="-5" dirty="0">
                          <a:latin typeface="Comic Sans MS"/>
                          <a:cs typeface="Comic Sans MS"/>
                        </a:rPr>
                        <a:t>etectada</a:t>
                      </a:r>
                      <a:r>
                        <a:rPr sz="2600" dirty="0">
                          <a:latin typeface="Comic Sans MS"/>
                          <a:cs typeface="Comic Sans MS"/>
                        </a:rPr>
                        <a:t>,</a:t>
                      </a:r>
                      <a:r>
                        <a:rPr sz="2600" dirty="0">
                          <a:latin typeface="Times New Roman"/>
                          <a:cs typeface="Times New Roman"/>
                        </a:rPr>
                        <a:t>	</a:t>
                      </a:r>
                      <a:r>
                        <a:rPr sz="2600" dirty="0">
                          <a:latin typeface="Comic Sans MS"/>
                          <a:cs typeface="Comic Sans MS"/>
                        </a:rPr>
                        <a:t>p</a:t>
                      </a:r>
                      <a:r>
                        <a:rPr sz="2600" spc="-5" dirty="0">
                          <a:latin typeface="Comic Sans MS"/>
                          <a:cs typeface="Comic Sans MS"/>
                        </a:rPr>
                        <a:t>uede</a:t>
                      </a:r>
                      <a:endParaRPr sz="2600">
                        <a:latin typeface="Comic Sans MS"/>
                        <a:cs typeface="Comic Sans MS"/>
                      </a:endParaRPr>
                    </a:p>
                  </a:txBody>
                  <a:tcPr marL="0" marR="0" marT="0" marB="0"/>
                </a:tc>
                <a:tc>
                  <a:txBody>
                    <a:bodyPr/>
                    <a:lstStyle/>
                    <a:p>
                      <a:pPr marL="100330">
                        <a:lnSpc>
                          <a:spcPct val="100000"/>
                        </a:lnSpc>
                        <a:tabLst>
                          <a:tab pos="1150620" algn="l"/>
                        </a:tabLst>
                      </a:pPr>
                      <a:r>
                        <a:rPr sz="2600" spc="-5" dirty="0">
                          <a:latin typeface="Comic Sans MS"/>
                          <a:cs typeface="Comic Sans MS"/>
                        </a:rPr>
                        <a:t>tene</a:t>
                      </a:r>
                      <a:r>
                        <a:rPr sz="2600" dirty="0">
                          <a:latin typeface="Comic Sans MS"/>
                          <a:cs typeface="Comic Sans MS"/>
                        </a:rPr>
                        <a:t>r</a:t>
                      </a:r>
                      <a:r>
                        <a:rPr sz="2600" dirty="0">
                          <a:latin typeface="Times New Roman"/>
                          <a:cs typeface="Times New Roman"/>
                        </a:rPr>
                        <a:t>	</a:t>
                      </a:r>
                      <a:r>
                        <a:rPr sz="2600" spc="-5" dirty="0">
                          <a:latin typeface="Comic Sans MS"/>
                          <a:cs typeface="Comic Sans MS"/>
                        </a:rPr>
                        <a:t>un</a:t>
                      </a:r>
                      <a:endParaRPr sz="2600">
                        <a:latin typeface="Comic Sans MS"/>
                        <a:cs typeface="Comic Sans MS"/>
                      </a:endParaRPr>
                    </a:p>
                  </a:txBody>
                  <a:tcPr marL="0" marR="0" marT="0" marB="0"/>
                </a:tc>
              </a:tr>
              <a:tr h="426867">
                <a:tc>
                  <a:txBody>
                    <a:bodyPr/>
                    <a:lstStyle/>
                    <a:p>
                      <a:pPr marL="34925">
                        <a:lnSpc>
                          <a:spcPct val="100000"/>
                        </a:lnSpc>
                      </a:pPr>
                      <a:r>
                        <a:rPr sz="2600" spc="-5" dirty="0">
                          <a:latin typeface="Comic Sans MS"/>
                          <a:cs typeface="Comic Sans MS"/>
                        </a:rPr>
                        <a:t>impacto</a:t>
                      </a:r>
                      <a:endParaRPr sz="2600">
                        <a:latin typeface="Comic Sans MS"/>
                        <a:cs typeface="Comic Sans MS"/>
                      </a:endParaRPr>
                    </a:p>
                  </a:txBody>
                  <a:tcPr marL="0" marR="0" marT="0" marB="0"/>
                </a:tc>
                <a:tc>
                  <a:txBody>
                    <a:bodyPr/>
                    <a:lstStyle/>
                    <a:p>
                      <a:pPr marL="148590">
                        <a:lnSpc>
                          <a:spcPct val="100000"/>
                        </a:lnSpc>
                      </a:pPr>
                      <a:r>
                        <a:rPr sz="2600" spc="-10" dirty="0">
                          <a:latin typeface="Comic Sans MS"/>
                          <a:cs typeface="Comic Sans MS"/>
                        </a:rPr>
                        <a:t>d</a:t>
                      </a:r>
                      <a:r>
                        <a:rPr sz="2600" spc="-5" dirty="0">
                          <a:latin typeface="Comic Sans MS"/>
                          <a:cs typeface="Comic Sans MS"/>
                        </a:rPr>
                        <a:t>evastador</a:t>
                      </a:r>
                      <a:endParaRPr sz="2600">
                        <a:latin typeface="Comic Sans MS"/>
                        <a:cs typeface="Comic Sans MS"/>
                      </a:endParaRPr>
                    </a:p>
                  </a:txBody>
                  <a:tcPr marL="0" marR="0" marT="0" marB="0"/>
                </a:tc>
                <a:tc>
                  <a:txBody>
                    <a:bodyPr/>
                    <a:lstStyle/>
                    <a:p>
                      <a:pPr marL="24765">
                        <a:lnSpc>
                          <a:spcPct val="100000"/>
                        </a:lnSpc>
                        <a:tabLst>
                          <a:tab pos="1139825" algn="l"/>
                          <a:tab pos="1658620" algn="l"/>
                          <a:tab pos="3081655" algn="l"/>
                        </a:tabLst>
                      </a:pPr>
                      <a:r>
                        <a:rPr sz="2600" spc="-10" dirty="0">
                          <a:latin typeface="Comic Sans MS"/>
                          <a:cs typeface="Comic Sans MS"/>
                        </a:rPr>
                        <a:t>s</a:t>
                      </a:r>
                      <a:r>
                        <a:rPr sz="2600" spc="-5" dirty="0">
                          <a:latin typeface="Comic Sans MS"/>
                          <a:cs typeface="Comic Sans MS"/>
                        </a:rPr>
                        <a:t>obr</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dirty="0">
                          <a:latin typeface="Times New Roman"/>
                          <a:cs typeface="Times New Roman"/>
                        </a:rPr>
                        <a:t>	</a:t>
                      </a:r>
                      <a:r>
                        <a:rPr sz="2600" spc="-10" dirty="0">
                          <a:latin typeface="Comic Sans MS"/>
                          <a:cs typeface="Comic Sans MS"/>
                        </a:rPr>
                        <a:t>d</a:t>
                      </a:r>
                      <a:r>
                        <a:rPr sz="2600" dirty="0">
                          <a:latin typeface="Comic Sans MS"/>
                          <a:cs typeface="Comic Sans MS"/>
                        </a:rPr>
                        <a:t>e</a:t>
                      </a:r>
                      <a:endParaRPr sz="2600">
                        <a:latin typeface="Comic Sans MS"/>
                        <a:cs typeface="Comic Sans MS"/>
                      </a:endParaRPr>
                    </a:p>
                  </a:txBody>
                  <a:tcPr marL="0" marR="0" marT="0" marB="0"/>
                </a:tc>
                <a:tc>
                  <a:txBody>
                    <a:bodyPr/>
                    <a:lstStyle/>
                    <a:p>
                      <a:pPr marL="118110">
                        <a:lnSpc>
                          <a:spcPct val="100000"/>
                        </a:lnSpc>
                      </a:pPr>
                      <a:r>
                        <a:rPr sz="2600" spc="-10" dirty="0">
                          <a:latin typeface="Comic Sans MS"/>
                          <a:cs typeface="Comic Sans MS"/>
                        </a:rPr>
                        <a:t>p</a:t>
                      </a:r>
                      <a:r>
                        <a:rPr sz="2600" spc="-5" dirty="0">
                          <a:latin typeface="Comic Sans MS"/>
                          <a:cs typeface="Comic Sans MS"/>
                        </a:rPr>
                        <a:t>otencia,</a:t>
                      </a:r>
                      <a:endParaRPr sz="2600">
                        <a:latin typeface="Comic Sans MS"/>
                        <a:cs typeface="Comic Sans MS"/>
                      </a:endParaRPr>
                    </a:p>
                  </a:txBody>
                  <a:tcPr marL="0" marR="0" marT="0" marB="0"/>
                </a:tc>
              </a:tr>
            </a:tbl>
          </a:graphicData>
        </a:graphic>
      </p:graphicFrame>
      <p:sp>
        <p:nvSpPr>
          <p:cNvPr id="3" name="2 Marcador de número de diapositiva"/>
          <p:cNvSpPr>
            <a:spLocks noGrp="1"/>
          </p:cNvSpPr>
          <p:nvPr>
            <p:ph type="sldNum" sz="quarter" idx="12"/>
          </p:nvPr>
        </p:nvSpPr>
        <p:spPr/>
        <p:txBody>
          <a:bodyPr/>
          <a:lstStyle/>
          <a:p>
            <a:fld id="{B6F15528-21DE-4FAA-801E-634DDDAF4B2B}" type="slidenum">
              <a:rPr lang="en-US" smtClean="0"/>
              <a:t>55</a:t>
            </a:fld>
            <a:endParaRPr lang="en-US"/>
          </a:p>
        </p:txBody>
      </p:sp>
    </p:spTree>
    <p:extLst>
      <p:ext uri="{BB962C8B-B14F-4D97-AF65-F5344CB8AC3E}">
        <p14:creationId xmlns:p14="http://schemas.microsoft.com/office/powerpoint/2010/main" val="30378922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870" cy="4848860"/>
          </a:xfrm>
          <a:prstGeom prst="rect">
            <a:avLst/>
          </a:prstGeom>
        </p:spPr>
        <p:txBody>
          <a:bodyPr vert="horz" wrap="square" lIns="0" tIns="0" rIns="0" bIns="0" rtlCol="0">
            <a:spAutoFit/>
          </a:bodyPr>
          <a:lstStyle/>
          <a:p>
            <a:pPr marL="12700" marR="7620" algn="just"/>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20" dirty="0">
                <a:solidFill>
                  <a:prstClr val="black"/>
                </a:solidFill>
                <a:latin typeface="Times New Roman"/>
                <a:cs typeface="Times New Roman"/>
              </a:rPr>
              <a:t> </a:t>
            </a:r>
            <a:r>
              <a:rPr sz="2600" spc="-5" dirty="0">
                <a:solidFill>
                  <a:prstClr val="black"/>
                </a:solidFill>
                <a:latin typeface="Comic Sans MS"/>
                <a:cs typeface="Comic Sans MS"/>
              </a:rPr>
              <a:t>generadore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30" dirty="0">
                <a:solidFill>
                  <a:prstClr val="black"/>
                </a:solidFill>
                <a:latin typeface="Times New Roman"/>
                <a:cs typeface="Times New Roman"/>
              </a:rPr>
              <a:t> </a:t>
            </a:r>
            <a:r>
              <a:rPr sz="2600" spc="-5" dirty="0">
                <a:solidFill>
                  <a:prstClr val="black"/>
                </a:solidFill>
                <a:latin typeface="Comic Sans MS"/>
                <a:cs typeface="Comic Sans MS"/>
              </a:rPr>
              <a:t>g</a:t>
            </a:r>
            <a:r>
              <a:rPr sz="2600" spc="-10" dirty="0">
                <a:solidFill>
                  <a:prstClr val="black"/>
                </a:solidFill>
                <a:latin typeface="Comic Sans MS"/>
                <a:cs typeface="Comic Sans MS"/>
              </a:rPr>
              <a:t>rande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14" dirty="0">
                <a:solidFill>
                  <a:prstClr val="black"/>
                </a:solidFill>
                <a:latin typeface="Times New Roman"/>
                <a:cs typeface="Times New Roman"/>
              </a:rPr>
              <a:t> </a:t>
            </a:r>
            <a:r>
              <a:rPr sz="2600" spc="-5" dirty="0">
                <a:solidFill>
                  <a:prstClr val="black"/>
                </a:solidFill>
                <a:latin typeface="Comic Sans MS"/>
                <a:cs typeface="Comic Sans MS"/>
              </a:rPr>
              <a:t>est</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25" dirty="0">
                <a:solidFill>
                  <a:prstClr val="black"/>
                </a:solidFill>
                <a:latin typeface="Times New Roman"/>
                <a:cs typeface="Times New Roman"/>
              </a:rPr>
              <a:t> </a:t>
            </a:r>
            <a:r>
              <a:rPr sz="2600" spc="-5" dirty="0">
                <a:solidFill>
                  <a:prstClr val="black"/>
                </a:solidFill>
                <a:latin typeface="Comic Sans MS"/>
                <a:cs typeface="Comic Sans MS"/>
              </a:rPr>
              <a:t>condició</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35" dirty="0">
                <a:solidFill>
                  <a:prstClr val="black"/>
                </a:solidFill>
                <a:latin typeface="Times New Roman"/>
                <a:cs typeface="Times New Roman"/>
              </a:rPr>
              <a:t> </a:t>
            </a:r>
            <a:r>
              <a:rPr sz="2600" spc="-5" dirty="0">
                <a:solidFill>
                  <a:prstClr val="black"/>
                </a:solidFill>
                <a:latin typeface="Comic Sans MS"/>
                <a:cs typeface="Comic Sans MS"/>
              </a:rPr>
              <a:t>puede</a:t>
            </a:r>
            <a:r>
              <a:rPr sz="2600" spc="-5" dirty="0">
                <a:solidFill>
                  <a:prstClr val="black"/>
                </a:solidFill>
                <a:latin typeface="Times New Roman"/>
                <a:cs typeface="Times New Roman"/>
              </a:rPr>
              <a:t> </a:t>
            </a:r>
            <a:r>
              <a:rPr sz="2600" spc="-5" dirty="0">
                <a:solidFill>
                  <a:prstClr val="black"/>
                </a:solidFill>
                <a:latin typeface="Comic Sans MS"/>
                <a:cs typeface="Comic Sans MS"/>
              </a:rPr>
              <a:t>contribui</a:t>
            </a:r>
            <a:r>
              <a:rPr sz="2600" dirty="0">
                <a:solidFill>
                  <a:prstClr val="black"/>
                </a:solidFill>
                <a:latin typeface="Comic Sans MS"/>
                <a:cs typeface="Comic Sans MS"/>
              </a:rPr>
              <a:t>r</a:t>
            </a:r>
            <a:r>
              <a:rPr sz="2600" spc="310" dirty="0">
                <a:solidFill>
                  <a:prstClr val="black"/>
                </a:solidFill>
                <a:latin typeface="Times New Roman"/>
                <a:cs typeface="Times New Roman"/>
              </a:rPr>
              <a:t> </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325" dirty="0">
                <a:solidFill>
                  <a:prstClr val="black"/>
                </a:solidFill>
                <a:latin typeface="Times New Roman"/>
                <a:cs typeface="Times New Roman"/>
              </a:rPr>
              <a:t> </a:t>
            </a:r>
            <a:r>
              <a:rPr sz="2600" spc="-10" dirty="0">
                <a:solidFill>
                  <a:prstClr val="black"/>
                </a:solidFill>
                <a:latin typeface="Comic Sans MS"/>
                <a:cs typeface="Comic Sans MS"/>
              </a:rPr>
              <a:t>i</a:t>
            </a:r>
            <a:r>
              <a:rPr sz="2600" spc="-5" dirty="0">
                <a:solidFill>
                  <a:prstClr val="black"/>
                </a:solidFill>
                <a:latin typeface="Comic Sans MS"/>
                <a:cs typeface="Comic Sans MS"/>
              </a:rPr>
              <a:t>nclus</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325" dirty="0">
                <a:solidFill>
                  <a:prstClr val="black"/>
                </a:solidFill>
                <a:latin typeface="Times New Roman"/>
                <a:cs typeface="Times New Roman"/>
              </a:rPr>
              <a:t> </a:t>
            </a:r>
            <a:r>
              <a:rPr sz="2600" spc="-5" dirty="0">
                <a:solidFill>
                  <a:prstClr val="black"/>
                </a:solidFill>
                <a:latin typeface="Comic Sans MS"/>
                <a:cs typeface="Comic Sans MS"/>
              </a:rPr>
              <a:t>provocar</a:t>
            </a:r>
            <a:r>
              <a:rPr sz="2600" dirty="0">
                <a:solidFill>
                  <a:prstClr val="black"/>
                </a:solidFill>
                <a:latin typeface="Comic Sans MS"/>
                <a:cs typeface="Comic Sans MS"/>
              </a:rPr>
              <a:t>,</a:t>
            </a:r>
            <a:r>
              <a:rPr sz="2600" spc="320"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325" dirty="0">
                <a:solidFill>
                  <a:prstClr val="black"/>
                </a:solidFill>
                <a:latin typeface="Times New Roman"/>
                <a:cs typeface="Times New Roman"/>
              </a:rPr>
              <a:t> </a:t>
            </a:r>
            <a:r>
              <a:rPr sz="2600" spc="-10" dirty="0">
                <a:solidFill>
                  <a:prstClr val="black"/>
                </a:solidFill>
                <a:latin typeface="Comic Sans MS"/>
                <a:cs typeface="Comic Sans MS"/>
              </a:rPr>
              <a:t>c</a:t>
            </a:r>
            <a:r>
              <a:rPr sz="2600" spc="-5" dirty="0">
                <a:solidFill>
                  <a:prstClr val="black"/>
                </a:solidFill>
                <a:latin typeface="Comic Sans MS"/>
                <a:cs typeface="Comic Sans MS"/>
              </a:rPr>
              <a:t>olaps</a:t>
            </a:r>
            <a:r>
              <a:rPr sz="2600" dirty="0">
                <a:solidFill>
                  <a:prstClr val="black"/>
                </a:solidFill>
                <a:latin typeface="Comic Sans MS"/>
                <a:cs typeface="Comic Sans MS"/>
              </a:rPr>
              <a:t>o</a:t>
            </a:r>
            <a:r>
              <a:rPr sz="2600" spc="32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320" dirty="0">
                <a:solidFill>
                  <a:prstClr val="black"/>
                </a:solidFill>
                <a:latin typeface="Times New Roman"/>
                <a:cs typeface="Times New Roman"/>
              </a:rPr>
              <a:t> </a:t>
            </a:r>
            <a:r>
              <a:rPr sz="2600" spc="-5" dirty="0">
                <a:solidFill>
                  <a:prstClr val="black"/>
                </a:solidFill>
                <a:latin typeface="Comic Sans MS"/>
                <a:cs typeface="Comic Sans MS"/>
              </a:rPr>
              <a:t>tensió</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325" dirty="0">
                <a:solidFill>
                  <a:prstClr val="black"/>
                </a:solidFill>
                <a:latin typeface="Times New Roman"/>
                <a:cs typeface="Times New Roman"/>
              </a:rPr>
              <a:t> </a:t>
            </a:r>
            <a:r>
              <a:rPr sz="2600" spc="-5" dirty="0">
                <a:solidFill>
                  <a:prstClr val="black"/>
                </a:solidFill>
                <a:latin typeface="Comic Sans MS"/>
                <a:cs typeface="Comic Sans MS"/>
              </a:rPr>
              <a:t>en</a:t>
            </a:r>
            <a:r>
              <a:rPr sz="2600" spc="-5" dirty="0">
                <a:solidFill>
                  <a:prstClr val="black"/>
                </a:solidFill>
                <a:latin typeface="Times New Roman"/>
                <a:cs typeface="Times New Roman"/>
              </a:rPr>
              <a:t> </a:t>
            </a:r>
            <a:r>
              <a:rPr sz="2600" spc="-5" dirty="0">
                <a:solidFill>
                  <a:prstClr val="black"/>
                </a:solidFill>
                <a:latin typeface="Comic Sans MS"/>
                <a:cs typeface="Comic Sans MS"/>
              </a:rPr>
              <a:t>un</a:t>
            </a:r>
            <a:r>
              <a:rPr sz="2600" dirty="0">
                <a:solidFill>
                  <a:prstClr val="black"/>
                </a:solidFill>
                <a:latin typeface="Comic Sans MS"/>
                <a:cs typeface="Comic Sans MS"/>
              </a:rPr>
              <a:t>a</a:t>
            </a:r>
            <a:r>
              <a:rPr sz="2600" spc="110" dirty="0">
                <a:solidFill>
                  <a:prstClr val="black"/>
                </a:solidFill>
                <a:latin typeface="Times New Roman"/>
                <a:cs typeface="Times New Roman"/>
              </a:rPr>
              <a:t> </a:t>
            </a:r>
            <a:r>
              <a:rPr sz="2600" spc="-5" dirty="0">
                <a:solidFill>
                  <a:prstClr val="black"/>
                </a:solidFill>
                <a:latin typeface="Comic Sans MS"/>
                <a:cs typeface="Comic Sans MS"/>
              </a:rPr>
              <a:t>gra</a:t>
            </a:r>
            <a:r>
              <a:rPr sz="2600" dirty="0">
                <a:solidFill>
                  <a:prstClr val="black"/>
                </a:solidFill>
                <a:latin typeface="Comic Sans MS"/>
                <a:cs typeface="Comic Sans MS"/>
              </a:rPr>
              <a:t>n</a:t>
            </a:r>
            <a:r>
              <a:rPr sz="2600" spc="114" dirty="0">
                <a:solidFill>
                  <a:prstClr val="black"/>
                </a:solidFill>
                <a:latin typeface="Times New Roman"/>
                <a:cs typeface="Times New Roman"/>
              </a:rPr>
              <a:t> </a:t>
            </a:r>
            <a:r>
              <a:rPr sz="2600" dirty="0">
                <a:solidFill>
                  <a:prstClr val="black"/>
                </a:solidFill>
                <a:latin typeface="Comic Sans MS"/>
                <a:cs typeface="Comic Sans MS"/>
              </a:rPr>
              <a:t>a</a:t>
            </a:r>
            <a:r>
              <a:rPr sz="2600" spc="-5" dirty="0">
                <a:solidFill>
                  <a:prstClr val="black"/>
                </a:solidFill>
                <a:latin typeface="Comic Sans MS"/>
                <a:cs typeface="Comic Sans MS"/>
              </a:rPr>
              <a:t>re</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30" dirty="0">
                <a:solidFill>
                  <a:prstClr val="black"/>
                </a:solidFill>
                <a:latin typeface="Times New Roman"/>
                <a:cs typeface="Times New Roman"/>
              </a:rPr>
              <a:t> </a:t>
            </a:r>
            <a:r>
              <a:rPr sz="2600" spc="-5" dirty="0">
                <a:solidFill>
                  <a:prstClr val="black"/>
                </a:solidFill>
                <a:latin typeface="Comic Sans MS"/>
                <a:cs typeface="Comic Sans MS"/>
              </a:rPr>
              <a:t>sistema.</a:t>
            </a:r>
            <a:endParaRPr sz="2600">
              <a:solidFill>
                <a:prstClr val="black"/>
              </a:solidFill>
              <a:latin typeface="Comic Sans MS"/>
              <a:cs typeface="Comic Sans MS"/>
            </a:endParaRPr>
          </a:p>
          <a:p>
            <a:pPr marL="12700" marR="6985" algn="just">
              <a:spcBef>
                <a:spcPts val="1870"/>
              </a:spcBef>
            </a:pPr>
            <a:r>
              <a:rPr sz="2600" spc="-5" dirty="0">
                <a:solidFill>
                  <a:prstClr val="black"/>
                </a:solidFill>
                <a:latin typeface="Comic Sans MS"/>
                <a:cs typeface="Comic Sans MS"/>
              </a:rPr>
              <a:t>S</a:t>
            </a:r>
            <a:r>
              <a:rPr sz="2600" dirty="0">
                <a:solidFill>
                  <a:prstClr val="black"/>
                </a:solidFill>
                <a:latin typeface="Comic Sans MS"/>
                <a:cs typeface="Comic Sans MS"/>
              </a:rPr>
              <a:t>i</a:t>
            </a:r>
            <a:r>
              <a:rPr sz="2600" spc="29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305" dirty="0">
                <a:solidFill>
                  <a:prstClr val="black"/>
                </a:solidFill>
                <a:latin typeface="Times New Roman"/>
                <a:cs typeface="Times New Roman"/>
              </a:rPr>
              <a:t> </a:t>
            </a:r>
            <a:r>
              <a:rPr sz="2600" spc="-5" dirty="0">
                <a:solidFill>
                  <a:prstClr val="black"/>
                </a:solidFill>
                <a:latin typeface="Comic Sans MS"/>
                <a:cs typeface="Comic Sans MS"/>
              </a:rPr>
              <a:t>sistem</a:t>
            </a:r>
            <a:r>
              <a:rPr sz="2600" dirty="0">
                <a:solidFill>
                  <a:prstClr val="black"/>
                </a:solidFill>
                <a:latin typeface="Comic Sans MS"/>
                <a:cs typeface="Comic Sans MS"/>
              </a:rPr>
              <a:t>a</a:t>
            </a:r>
            <a:r>
              <a:rPr sz="2600" spc="30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300" dirty="0">
                <a:solidFill>
                  <a:prstClr val="black"/>
                </a:solidFill>
                <a:latin typeface="Times New Roman"/>
                <a:cs typeface="Times New Roman"/>
              </a:rPr>
              <a:t> </a:t>
            </a:r>
            <a:r>
              <a:rPr sz="2600" dirty="0">
                <a:solidFill>
                  <a:prstClr val="black"/>
                </a:solidFill>
                <a:latin typeface="Comic Sans MS"/>
                <a:cs typeface="Comic Sans MS"/>
              </a:rPr>
              <a:t>e</a:t>
            </a:r>
            <a:r>
              <a:rPr sz="2600" spc="-5" dirty="0">
                <a:solidFill>
                  <a:prstClr val="black"/>
                </a:solidFill>
                <a:latin typeface="Comic Sans MS"/>
                <a:cs typeface="Comic Sans MS"/>
              </a:rPr>
              <a:t>xcitació</a:t>
            </a:r>
            <a:r>
              <a:rPr sz="2600" dirty="0">
                <a:solidFill>
                  <a:prstClr val="black"/>
                </a:solidFill>
                <a:latin typeface="Comic Sans MS"/>
                <a:cs typeface="Comic Sans MS"/>
              </a:rPr>
              <a:t>n</a:t>
            </a:r>
            <a:r>
              <a:rPr sz="2600" spc="300" dirty="0">
                <a:solidFill>
                  <a:prstClr val="black"/>
                </a:solidFill>
                <a:latin typeface="Times New Roman"/>
                <a:cs typeface="Times New Roman"/>
              </a:rPr>
              <a:t> </a:t>
            </a:r>
            <a:r>
              <a:rPr sz="2600" dirty="0">
                <a:solidFill>
                  <a:prstClr val="black"/>
                </a:solidFill>
                <a:latin typeface="Comic Sans MS"/>
                <a:cs typeface="Comic Sans MS"/>
              </a:rPr>
              <a:t>se</a:t>
            </a:r>
            <a:r>
              <a:rPr sz="2600" spc="300" dirty="0">
                <a:solidFill>
                  <a:prstClr val="black"/>
                </a:solidFill>
                <a:latin typeface="Times New Roman"/>
                <a:cs typeface="Times New Roman"/>
              </a:rPr>
              <a:t> </a:t>
            </a:r>
            <a:r>
              <a:rPr sz="2600" spc="-5" dirty="0">
                <a:solidFill>
                  <a:prstClr val="black"/>
                </a:solidFill>
                <a:latin typeface="Comic Sans MS"/>
                <a:cs typeface="Comic Sans MS"/>
              </a:rPr>
              <a:t>pierd</a:t>
            </a:r>
            <a:r>
              <a:rPr sz="2600" dirty="0">
                <a:solidFill>
                  <a:prstClr val="black"/>
                </a:solidFill>
                <a:latin typeface="Comic Sans MS"/>
                <a:cs typeface="Comic Sans MS"/>
              </a:rPr>
              <a:t>e</a:t>
            </a:r>
            <a:r>
              <a:rPr sz="2600" spc="300" dirty="0">
                <a:solidFill>
                  <a:prstClr val="black"/>
                </a:solidFill>
                <a:latin typeface="Times New Roman"/>
                <a:cs typeface="Times New Roman"/>
              </a:rPr>
              <a:t> </a:t>
            </a:r>
            <a:r>
              <a:rPr sz="2600" dirty="0">
                <a:solidFill>
                  <a:prstClr val="black"/>
                </a:solidFill>
                <a:latin typeface="Comic Sans MS"/>
                <a:cs typeface="Comic Sans MS"/>
              </a:rPr>
              <a:t>o</a:t>
            </a:r>
            <a:r>
              <a:rPr sz="2600" spc="30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spc="300" dirty="0">
                <a:solidFill>
                  <a:prstClr val="black"/>
                </a:solidFill>
                <a:latin typeface="Times New Roman"/>
                <a:cs typeface="Times New Roman"/>
              </a:rPr>
              <a:t> </a:t>
            </a:r>
            <a:r>
              <a:rPr sz="2600" spc="-5" dirty="0">
                <a:solidFill>
                  <a:prstClr val="black"/>
                </a:solidFill>
                <a:latin typeface="Comic Sans MS"/>
                <a:cs typeface="Comic Sans MS"/>
              </a:rPr>
              <a:t>reducido</a:t>
            </a:r>
            <a:r>
              <a:rPr sz="2600" dirty="0">
                <a:solidFill>
                  <a:prstClr val="black"/>
                </a:solidFill>
                <a:latin typeface="Comic Sans MS"/>
                <a:cs typeface="Comic Sans MS"/>
              </a:rPr>
              <a:t>,</a:t>
            </a:r>
            <a:r>
              <a:rPr sz="2600" spc="310" dirty="0">
                <a:solidFill>
                  <a:prstClr val="black"/>
                </a:solidFill>
                <a:latin typeface="Times New Roman"/>
                <a:cs typeface="Times New Roman"/>
              </a:rPr>
              <a:t> </a:t>
            </a:r>
            <a:r>
              <a:rPr sz="2600" dirty="0">
                <a:solidFill>
                  <a:prstClr val="black"/>
                </a:solidFill>
                <a:latin typeface="Comic Sans MS"/>
                <a:cs typeface="Comic Sans MS"/>
              </a:rPr>
              <a:t>el</a:t>
            </a:r>
            <a:r>
              <a:rPr sz="2600"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00" dirty="0">
                <a:solidFill>
                  <a:prstClr val="black"/>
                </a:solidFill>
                <a:latin typeface="Times New Roman"/>
                <a:cs typeface="Times New Roman"/>
              </a:rPr>
              <a:t> </a:t>
            </a:r>
            <a:r>
              <a:rPr sz="2600" dirty="0">
                <a:solidFill>
                  <a:prstClr val="black"/>
                </a:solidFill>
                <a:latin typeface="Comic Sans MS"/>
                <a:cs typeface="Comic Sans MS"/>
              </a:rPr>
              <a:t>a</a:t>
            </a:r>
            <a:r>
              <a:rPr sz="2600" spc="-5" dirty="0">
                <a:solidFill>
                  <a:prstClr val="black"/>
                </a:solidFill>
                <a:latin typeface="Comic Sans MS"/>
                <a:cs typeface="Comic Sans MS"/>
              </a:rPr>
              <a:t>bsorver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10" dirty="0">
                <a:solidFill>
                  <a:prstClr val="black"/>
                </a:solidFill>
                <a:latin typeface="Times New Roman"/>
                <a:cs typeface="Times New Roman"/>
              </a:rPr>
              <a:t> </a:t>
            </a:r>
            <a:r>
              <a:rPr sz="2600" spc="-5" dirty="0">
                <a:solidFill>
                  <a:prstClr val="black"/>
                </a:solidFill>
                <a:latin typeface="Comic Sans MS"/>
                <a:cs typeface="Comic Sans MS"/>
              </a:rPr>
              <a:t>VAR</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00"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10" dirty="0">
                <a:solidFill>
                  <a:prstClr val="black"/>
                </a:solidFill>
                <a:latin typeface="Times New Roman"/>
                <a:cs typeface="Times New Roman"/>
              </a:rPr>
              <a:t> </a:t>
            </a:r>
            <a:r>
              <a:rPr sz="2600" dirty="0">
                <a:solidFill>
                  <a:prstClr val="black"/>
                </a:solidFill>
                <a:latin typeface="Comic Sans MS"/>
                <a:cs typeface="Comic Sans MS"/>
              </a:rPr>
              <a:t>s</a:t>
            </a:r>
            <a:r>
              <a:rPr sz="2600" spc="-5" dirty="0">
                <a:solidFill>
                  <a:prstClr val="black"/>
                </a:solidFill>
                <a:latin typeface="Comic Sans MS"/>
                <a:cs typeface="Comic Sans MS"/>
              </a:rPr>
              <a:t>istema</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110" dirty="0">
                <a:solidFill>
                  <a:prstClr val="black"/>
                </a:solidFill>
                <a:latin typeface="Times New Roman"/>
                <a:cs typeface="Times New Roman"/>
              </a:rPr>
              <a:t> </a:t>
            </a:r>
            <a:r>
              <a:rPr sz="2600" dirty="0">
                <a:solidFill>
                  <a:prstClr val="black"/>
                </a:solidFill>
                <a:latin typeface="Comic Sans MS"/>
                <a:cs typeface="Comic Sans MS"/>
              </a:rPr>
              <a:t>en</a:t>
            </a:r>
            <a:r>
              <a:rPr sz="2600" dirty="0">
                <a:solidFill>
                  <a:prstClr val="black"/>
                </a:solidFill>
                <a:latin typeface="Times New Roman"/>
                <a:cs typeface="Times New Roman"/>
              </a:rPr>
              <a:t> </a:t>
            </a:r>
            <a:r>
              <a:rPr sz="2600" spc="105" dirty="0">
                <a:solidFill>
                  <a:prstClr val="black"/>
                </a:solidFill>
                <a:latin typeface="Times New Roman"/>
                <a:cs typeface="Times New Roman"/>
              </a:rPr>
              <a:t> </a:t>
            </a:r>
            <a:r>
              <a:rPr sz="2600" spc="-5" dirty="0">
                <a:solidFill>
                  <a:prstClr val="black"/>
                </a:solidFill>
                <a:latin typeface="Comic Sans MS"/>
                <a:cs typeface="Comic Sans MS"/>
              </a:rPr>
              <a:t>luga</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05" dirty="0">
                <a:solidFill>
                  <a:prstClr val="black"/>
                </a:solidFill>
                <a:latin typeface="Times New Roman"/>
                <a:cs typeface="Times New Roman"/>
              </a:rPr>
              <a:t> </a:t>
            </a:r>
            <a:r>
              <a:rPr sz="2600" spc="-5" dirty="0">
                <a:solidFill>
                  <a:prstClr val="black"/>
                </a:solidFill>
                <a:latin typeface="Comic Sans MS"/>
                <a:cs typeface="Comic Sans MS"/>
              </a:rPr>
              <a:t>de</a:t>
            </a:r>
            <a:r>
              <a:rPr sz="2600" spc="-5" dirty="0">
                <a:solidFill>
                  <a:prstClr val="black"/>
                </a:solidFill>
                <a:latin typeface="Times New Roman"/>
                <a:cs typeface="Times New Roman"/>
              </a:rPr>
              <a:t> </a:t>
            </a:r>
            <a:r>
              <a:rPr sz="2600" spc="-5" dirty="0">
                <a:solidFill>
                  <a:prstClr val="black"/>
                </a:solidFill>
                <a:latin typeface="Comic Sans MS"/>
                <a:cs typeface="Comic Sans MS"/>
              </a:rPr>
              <a:t>suministra</a:t>
            </a:r>
            <a:r>
              <a:rPr sz="2600" dirty="0">
                <a:solidFill>
                  <a:prstClr val="black"/>
                </a:solidFill>
                <a:latin typeface="Comic Sans MS"/>
                <a:cs typeface="Comic Sans MS"/>
              </a:rPr>
              <a:t>r</a:t>
            </a:r>
            <a:r>
              <a:rPr sz="2600" spc="105" dirty="0">
                <a:solidFill>
                  <a:prstClr val="black"/>
                </a:solidFill>
                <a:latin typeface="Times New Roman"/>
                <a:cs typeface="Times New Roman"/>
              </a:rPr>
              <a:t> </a:t>
            </a:r>
            <a:r>
              <a:rPr sz="2600" dirty="0">
                <a:solidFill>
                  <a:prstClr val="black"/>
                </a:solidFill>
                <a:latin typeface="Comic Sans MS"/>
                <a:cs typeface="Comic Sans MS"/>
              </a:rPr>
              <a:t>y</a:t>
            </a:r>
            <a:r>
              <a:rPr sz="2600" spc="114" dirty="0">
                <a:solidFill>
                  <a:prstClr val="black"/>
                </a:solidFill>
                <a:latin typeface="Times New Roman"/>
                <a:cs typeface="Times New Roman"/>
              </a:rPr>
              <a:t> </a:t>
            </a:r>
            <a:r>
              <a:rPr sz="2600" spc="-5" dirty="0">
                <a:solidFill>
                  <a:prstClr val="black"/>
                </a:solidFill>
                <a:latin typeface="Comic Sans MS"/>
                <a:cs typeface="Comic Sans MS"/>
              </a:rPr>
              <a:t>operar</a:t>
            </a:r>
            <a:r>
              <a:rPr sz="2600" dirty="0">
                <a:solidFill>
                  <a:prstClr val="black"/>
                </a:solidFill>
                <a:latin typeface="Comic Sans MS"/>
                <a:cs typeface="Comic Sans MS"/>
              </a:rPr>
              <a:t>a</a:t>
            </a:r>
            <a:r>
              <a:rPr sz="2600" spc="10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spc="125" dirty="0">
                <a:solidFill>
                  <a:prstClr val="black"/>
                </a:solidFill>
                <a:latin typeface="Times New Roman"/>
                <a:cs typeface="Times New Roman"/>
              </a:rPr>
              <a:t> </a:t>
            </a:r>
            <a:r>
              <a:rPr sz="2600" dirty="0">
                <a:solidFill>
                  <a:prstClr val="black"/>
                </a:solidFill>
                <a:latin typeface="Comic Sans MS"/>
                <a:cs typeface="Comic Sans MS"/>
              </a:rPr>
              <a:t>la</a:t>
            </a:r>
            <a:r>
              <a:rPr sz="2600" spc="114" dirty="0">
                <a:solidFill>
                  <a:prstClr val="black"/>
                </a:solidFill>
                <a:latin typeface="Times New Roman"/>
                <a:cs typeface="Times New Roman"/>
              </a:rPr>
              <a:t> </a:t>
            </a:r>
            <a:r>
              <a:rPr sz="2600" spc="-5" dirty="0">
                <a:solidFill>
                  <a:prstClr val="black"/>
                </a:solidFill>
                <a:latin typeface="Comic Sans MS"/>
                <a:cs typeface="Comic Sans MS"/>
              </a:rPr>
              <a:t>regió</a:t>
            </a:r>
            <a:r>
              <a:rPr sz="2600" dirty="0">
                <a:solidFill>
                  <a:prstClr val="black"/>
                </a:solidFill>
                <a:latin typeface="Comic Sans MS"/>
                <a:cs typeface="Comic Sans MS"/>
              </a:rPr>
              <a:t>n</a:t>
            </a:r>
            <a:r>
              <a:rPr sz="2600" spc="12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subexcitación.</a:t>
            </a:r>
            <a:endParaRPr sz="2600">
              <a:solidFill>
                <a:prstClr val="black"/>
              </a:solidFill>
              <a:latin typeface="Comic Sans MS"/>
              <a:cs typeface="Comic Sans MS"/>
            </a:endParaRPr>
          </a:p>
          <a:p>
            <a:pPr marL="12700" marR="6350" algn="just">
              <a:spcBef>
                <a:spcPts val="1870"/>
              </a:spcBef>
            </a:pPr>
            <a:r>
              <a:rPr sz="2600" spc="-5" dirty="0">
                <a:solidFill>
                  <a:prstClr val="black"/>
                </a:solidFill>
                <a:latin typeface="Comic Sans MS"/>
                <a:cs typeface="Comic Sans MS"/>
              </a:rPr>
              <a:t>S</a:t>
            </a:r>
            <a:r>
              <a:rPr sz="2600" dirty="0">
                <a:solidFill>
                  <a:prstClr val="black"/>
                </a:solidFill>
                <a:latin typeface="Comic Sans MS"/>
                <a:cs typeface="Comic Sans MS"/>
              </a:rPr>
              <a:t>i</a:t>
            </a:r>
            <a:r>
              <a:rPr sz="2600" dirty="0">
                <a:solidFill>
                  <a:prstClr val="black"/>
                </a:solidFill>
                <a:latin typeface="Times New Roman"/>
                <a:cs typeface="Times New Roman"/>
              </a:rPr>
              <a:t> </a:t>
            </a:r>
            <a:r>
              <a:rPr sz="2600" spc="160" dirty="0">
                <a:solidFill>
                  <a:prstClr val="black"/>
                </a:solidFill>
                <a:latin typeface="Times New Roman"/>
                <a:cs typeface="Times New Roman"/>
              </a:rPr>
              <a:t> </a:t>
            </a:r>
            <a:r>
              <a:rPr sz="2600" spc="-5" dirty="0">
                <a:solidFill>
                  <a:prstClr val="black"/>
                </a:solidFill>
                <a:latin typeface="Comic Sans MS"/>
                <a:cs typeface="Comic Sans MS"/>
              </a:rPr>
              <a:t>ocurr</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60" dirty="0">
                <a:solidFill>
                  <a:prstClr val="black"/>
                </a:solidFill>
                <a:latin typeface="Times New Roman"/>
                <a:cs typeface="Times New Roman"/>
              </a:rPr>
              <a:t> </a:t>
            </a:r>
            <a:r>
              <a:rPr sz="2600" spc="-5" dirty="0">
                <a:solidFill>
                  <a:prstClr val="black"/>
                </a:solidFill>
                <a:latin typeface="Comic Sans MS"/>
                <a:cs typeface="Comic Sans MS"/>
              </a:rPr>
              <a:t>un</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60"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érdid</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65" dirty="0">
                <a:solidFill>
                  <a:prstClr val="black"/>
                </a:solidFill>
                <a:latin typeface="Times New Roman"/>
                <a:cs typeface="Times New Roman"/>
              </a:rPr>
              <a:t> </a:t>
            </a:r>
            <a:r>
              <a:rPr sz="2600" spc="-5" dirty="0">
                <a:solidFill>
                  <a:prstClr val="black"/>
                </a:solidFill>
                <a:latin typeface="Comic Sans MS"/>
                <a:cs typeface="Comic Sans MS"/>
              </a:rPr>
              <a:t>tota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6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70" dirty="0">
                <a:solidFill>
                  <a:prstClr val="black"/>
                </a:solidFill>
                <a:latin typeface="Times New Roman"/>
                <a:cs typeface="Times New Roman"/>
              </a:rPr>
              <a:t> </a:t>
            </a:r>
            <a:r>
              <a:rPr sz="2600" spc="-5" dirty="0">
                <a:solidFill>
                  <a:prstClr val="black"/>
                </a:solidFill>
                <a:latin typeface="Comic Sans MS"/>
                <a:cs typeface="Comic Sans MS"/>
              </a:rPr>
              <a:t>camp</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65" dirty="0">
                <a:solidFill>
                  <a:prstClr val="black"/>
                </a:solidFill>
                <a:latin typeface="Times New Roman"/>
                <a:cs typeface="Times New Roman"/>
              </a:rPr>
              <a:t> </a:t>
            </a:r>
            <a:r>
              <a:rPr sz="2600" dirty="0">
                <a:solidFill>
                  <a:prstClr val="black"/>
                </a:solidFill>
                <a:latin typeface="Comic Sans MS"/>
                <a:cs typeface="Comic Sans MS"/>
              </a:rPr>
              <a:t>y</a:t>
            </a:r>
            <a:r>
              <a:rPr sz="2600" dirty="0">
                <a:solidFill>
                  <a:prstClr val="black"/>
                </a:solidFill>
                <a:latin typeface="Times New Roman"/>
                <a:cs typeface="Times New Roman"/>
              </a:rPr>
              <a:t> </a:t>
            </a:r>
            <a:r>
              <a:rPr sz="2600" spc="15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70" dirty="0">
                <a:solidFill>
                  <a:prstClr val="black"/>
                </a:solidFill>
                <a:latin typeface="Times New Roman"/>
                <a:cs typeface="Times New Roman"/>
              </a:rPr>
              <a:t> </a:t>
            </a:r>
            <a:r>
              <a:rPr sz="2600" spc="-5" dirty="0">
                <a:solidFill>
                  <a:prstClr val="black"/>
                </a:solidFill>
                <a:latin typeface="Comic Sans MS"/>
                <a:cs typeface="Comic Sans MS"/>
              </a:rPr>
              <a:t>sistema</a:t>
            </a:r>
            <a:r>
              <a:rPr sz="2600" spc="-5" dirty="0">
                <a:solidFill>
                  <a:prstClr val="black"/>
                </a:solidFill>
                <a:latin typeface="Times New Roman"/>
                <a:cs typeface="Times New Roman"/>
              </a:rPr>
              <a:t> </a:t>
            </a:r>
            <a:r>
              <a:rPr sz="2600" spc="-5" dirty="0">
                <a:solidFill>
                  <a:prstClr val="black"/>
                </a:solidFill>
                <a:latin typeface="Comic Sans MS"/>
                <a:cs typeface="Comic Sans MS"/>
              </a:rPr>
              <a:t>pued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5" dirty="0">
                <a:solidFill>
                  <a:prstClr val="black"/>
                </a:solidFill>
                <a:latin typeface="Comic Sans MS"/>
                <a:cs typeface="Comic Sans MS"/>
              </a:rPr>
              <a:t>suministra</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5" dirty="0">
                <a:solidFill>
                  <a:prstClr val="black"/>
                </a:solidFill>
                <a:latin typeface="Comic Sans MS"/>
                <a:cs typeface="Comic Sans MS"/>
              </a:rPr>
              <a:t>suficient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90" dirty="0">
                <a:solidFill>
                  <a:prstClr val="black"/>
                </a:solidFill>
                <a:latin typeface="Times New Roman"/>
                <a:cs typeface="Times New Roman"/>
              </a:rPr>
              <a:t> </a:t>
            </a:r>
            <a:r>
              <a:rPr sz="2600" spc="-5" dirty="0">
                <a:solidFill>
                  <a:prstClr val="black"/>
                </a:solidFill>
                <a:latin typeface="Comic Sans MS"/>
                <a:cs typeface="Comic Sans MS"/>
              </a:rPr>
              <a:t>potenci</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reactiv</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75" dirty="0">
                <a:solidFill>
                  <a:prstClr val="black"/>
                </a:solidFill>
                <a:latin typeface="Times New Roman"/>
                <a:cs typeface="Times New Roman"/>
              </a:rPr>
              <a:t> </a:t>
            </a:r>
            <a:r>
              <a:rPr sz="2600" spc="-5" dirty="0">
                <a:solidFill>
                  <a:prstClr val="black"/>
                </a:solidFill>
                <a:latin typeface="Comic Sans MS"/>
                <a:cs typeface="Comic Sans MS"/>
              </a:rPr>
              <a:t>si</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90" dirty="0">
                <a:solidFill>
                  <a:prstClr val="black"/>
                </a:solidFill>
                <a:latin typeface="Times New Roman"/>
                <a:cs typeface="Times New Roman"/>
              </a:rPr>
              <a:t> </a:t>
            </a:r>
            <a:r>
              <a:rPr sz="2600" spc="-15" dirty="0">
                <a:solidFill>
                  <a:prstClr val="black"/>
                </a:solidFill>
                <a:latin typeface="Comic Sans MS"/>
                <a:cs typeface="Comic Sans MS"/>
              </a:rPr>
              <a:t>u</a:t>
            </a:r>
            <a:r>
              <a:rPr sz="2600" spc="-5" dirty="0">
                <a:solidFill>
                  <a:prstClr val="black"/>
                </a:solidFill>
                <a:latin typeface="Comic Sans MS"/>
                <a:cs typeface="Comic Sans MS"/>
              </a:rPr>
              <a:t>na</a:t>
            </a:r>
            <a:r>
              <a:rPr sz="2600" spc="-5" dirty="0">
                <a:solidFill>
                  <a:prstClr val="black"/>
                </a:solidFill>
                <a:latin typeface="Times New Roman"/>
                <a:cs typeface="Times New Roman"/>
              </a:rPr>
              <a:t> </a:t>
            </a:r>
            <a:r>
              <a:rPr sz="2600" spc="-5" dirty="0">
                <a:solidFill>
                  <a:prstClr val="black"/>
                </a:solidFill>
                <a:latin typeface="Comic Sans MS"/>
                <a:cs typeface="Comic Sans MS"/>
              </a:rPr>
              <a:t>gra</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65" dirty="0">
                <a:solidFill>
                  <a:prstClr val="black"/>
                </a:solidFill>
                <a:latin typeface="Times New Roman"/>
                <a:cs typeface="Times New Roman"/>
              </a:rPr>
              <a:t> </a:t>
            </a:r>
            <a:r>
              <a:rPr sz="2600" spc="-5" dirty="0">
                <a:solidFill>
                  <a:prstClr val="black"/>
                </a:solidFill>
                <a:latin typeface="Comic Sans MS"/>
                <a:cs typeface="Comic Sans MS"/>
              </a:rPr>
              <a:t>caíd</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70" dirty="0">
                <a:solidFill>
                  <a:prstClr val="black"/>
                </a:solidFill>
                <a:latin typeface="Times New Roman"/>
                <a:cs typeface="Times New Roman"/>
              </a:rPr>
              <a:t> </a:t>
            </a:r>
            <a:r>
              <a:rPr sz="2600" spc="-1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70" dirty="0">
                <a:solidFill>
                  <a:prstClr val="black"/>
                </a:solidFill>
                <a:latin typeface="Times New Roman"/>
                <a:cs typeface="Times New Roman"/>
              </a:rPr>
              <a:t> </a:t>
            </a:r>
            <a:r>
              <a:rPr sz="2600" spc="-5" dirty="0">
                <a:solidFill>
                  <a:prstClr val="black"/>
                </a:solidFill>
                <a:latin typeface="Comic Sans MS"/>
                <a:cs typeface="Comic Sans MS"/>
              </a:rPr>
              <a:t>tensió</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75" dirty="0">
                <a:solidFill>
                  <a:prstClr val="black"/>
                </a:solidFill>
                <a:latin typeface="Times New Roman"/>
                <a:cs typeface="Times New Roman"/>
              </a:rPr>
              <a:t> </a:t>
            </a:r>
            <a:r>
              <a:rPr sz="2600" spc="-5" dirty="0">
                <a:solidFill>
                  <a:prstClr val="black"/>
                </a:solidFill>
                <a:latin typeface="Comic Sans MS"/>
                <a:cs typeface="Comic Sans MS"/>
              </a:rPr>
              <a:t>terminal</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65" dirty="0">
                <a:solidFill>
                  <a:prstClr val="black"/>
                </a:solidFill>
                <a:latin typeface="Times New Roman"/>
                <a:cs typeface="Times New Roman"/>
              </a:rPr>
              <a:t> </a:t>
            </a:r>
            <a:r>
              <a:rPr sz="2600" spc="-5" dirty="0">
                <a:solidFill>
                  <a:prstClr val="black"/>
                </a:solidFill>
                <a:latin typeface="Comic Sans MS"/>
                <a:cs typeface="Comic Sans MS"/>
              </a:rPr>
              <a:t>puede</a:t>
            </a:r>
            <a:r>
              <a:rPr sz="2600" spc="-5" dirty="0">
                <a:solidFill>
                  <a:prstClr val="black"/>
                </a:solidFill>
                <a:latin typeface="Times New Roman"/>
                <a:cs typeface="Times New Roman"/>
              </a:rPr>
              <a:t> </a:t>
            </a:r>
            <a:r>
              <a:rPr sz="2600" spc="-5" dirty="0">
                <a:solidFill>
                  <a:prstClr val="black"/>
                </a:solidFill>
                <a:latin typeface="Comic Sans MS"/>
                <a:cs typeface="Comic Sans MS"/>
              </a:rPr>
              <a:t>opera</a:t>
            </a:r>
            <a:r>
              <a:rPr sz="2600" dirty="0">
                <a:solidFill>
                  <a:prstClr val="black"/>
                </a:solidFill>
                <a:latin typeface="Comic Sans MS"/>
                <a:cs typeface="Comic Sans MS"/>
              </a:rPr>
              <a:t>r</a:t>
            </a:r>
            <a:r>
              <a:rPr sz="2600" spc="200" dirty="0">
                <a:solidFill>
                  <a:prstClr val="black"/>
                </a:solidFill>
                <a:latin typeface="Times New Roman"/>
                <a:cs typeface="Times New Roman"/>
              </a:rPr>
              <a:t> </a:t>
            </a:r>
            <a:r>
              <a:rPr sz="2600" spc="-5" dirty="0">
                <a:solidFill>
                  <a:prstClr val="black"/>
                </a:solidFill>
                <a:latin typeface="Comic Sans MS"/>
                <a:cs typeface="Comic Sans MS"/>
              </a:rPr>
              <a:t>com</a:t>
            </a:r>
            <a:r>
              <a:rPr sz="2600" dirty="0">
                <a:solidFill>
                  <a:prstClr val="black"/>
                </a:solidFill>
                <a:latin typeface="Comic Sans MS"/>
                <a:cs typeface="Comic Sans MS"/>
              </a:rPr>
              <a:t>o</a:t>
            </a:r>
            <a:r>
              <a:rPr sz="2600" spc="204"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spc="204"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spc="19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200" dirty="0">
                <a:solidFill>
                  <a:prstClr val="black"/>
                </a:solidFill>
                <a:latin typeface="Times New Roman"/>
                <a:cs typeface="Times New Roman"/>
              </a:rPr>
              <a:t> </a:t>
            </a:r>
            <a:r>
              <a:rPr sz="2600" spc="-5" dirty="0">
                <a:solidFill>
                  <a:prstClr val="black"/>
                </a:solidFill>
                <a:latin typeface="Comic Sans MS"/>
                <a:cs typeface="Comic Sans MS"/>
              </a:rPr>
              <a:t>inducción</a:t>
            </a:r>
            <a:r>
              <a:rPr sz="2600" dirty="0">
                <a:solidFill>
                  <a:prstClr val="black"/>
                </a:solidFill>
                <a:latin typeface="Comic Sans MS"/>
                <a:cs typeface="Comic Sans MS"/>
              </a:rPr>
              <a:t>;</a:t>
            </a:r>
            <a:r>
              <a:rPr sz="2600" spc="200" dirty="0">
                <a:solidFill>
                  <a:prstClr val="black"/>
                </a:solidFill>
                <a:latin typeface="Times New Roman"/>
                <a:cs typeface="Times New Roman"/>
              </a:rPr>
              <a:t> </a:t>
            </a:r>
            <a:r>
              <a:rPr sz="2600" dirty="0">
                <a:solidFill>
                  <a:prstClr val="black"/>
                </a:solidFill>
                <a:latin typeface="Comic Sans MS"/>
                <a:cs typeface="Comic Sans MS"/>
              </a:rPr>
              <a:t>si</a:t>
            </a:r>
            <a:r>
              <a:rPr sz="2600" spc="200" dirty="0">
                <a:solidFill>
                  <a:prstClr val="black"/>
                </a:solidFill>
                <a:latin typeface="Times New Roman"/>
                <a:cs typeface="Times New Roman"/>
              </a:rPr>
              <a:t> </a:t>
            </a:r>
            <a:r>
              <a:rPr sz="2600" spc="-10" dirty="0">
                <a:solidFill>
                  <a:prstClr val="black"/>
                </a:solidFill>
                <a:latin typeface="Comic Sans MS"/>
                <a:cs typeface="Comic Sans MS"/>
              </a:rPr>
              <a:t>n</a:t>
            </a:r>
            <a:r>
              <a:rPr sz="2600" dirty="0">
                <a:solidFill>
                  <a:prstClr val="black"/>
                </a:solidFill>
                <a:latin typeface="Comic Sans MS"/>
                <a:cs typeface="Comic Sans MS"/>
              </a:rPr>
              <a:t>o</a:t>
            </a:r>
            <a:r>
              <a:rPr sz="2600" spc="20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spc="200" dirty="0">
                <a:solidFill>
                  <a:prstClr val="black"/>
                </a:solidFill>
                <a:latin typeface="Times New Roman"/>
                <a:cs typeface="Times New Roman"/>
              </a:rPr>
              <a:t> </a:t>
            </a:r>
            <a:r>
              <a:rPr sz="2600" spc="-5" dirty="0">
                <a:solidFill>
                  <a:prstClr val="black"/>
                </a:solidFill>
                <a:latin typeface="Comic Sans MS"/>
                <a:cs typeface="Comic Sans MS"/>
              </a:rPr>
              <a:t>así</a:t>
            </a:r>
            <a:r>
              <a:rPr sz="2600" dirty="0">
                <a:solidFill>
                  <a:prstClr val="black"/>
                </a:solidFill>
                <a:latin typeface="Comic Sans MS"/>
                <a:cs typeface="Comic Sans MS"/>
              </a:rPr>
              <a:t>,</a:t>
            </a:r>
            <a:r>
              <a:rPr sz="2600" spc="204" dirty="0">
                <a:solidFill>
                  <a:prstClr val="black"/>
                </a:solidFill>
                <a:latin typeface="Times New Roman"/>
                <a:cs typeface="Times New Roman"/>
              </a:rPr>
              <a:t> </a:t>
            </a:r>
            <a:r>
              <a:rPr sz="2600" dirty="0">
                <a:solidFill>
                  <a:prstClr val="black"/>
                </a:solidFill>
                <a:latin typeface="Comic Sans MS"/>
                <a:cs typeface="Comic Sans MS"/>
              </a:rPr>
              <a:t>se</a:t>
            </a:r>
            <a:r>
              <a:rPr sz="2600" dirty="0">
                <a:solidFill>
                  <a:prstClr val="black"/>
                </a:solidFill>
                <a:latin typeface="Times New Roman"/>
                <a:cs typeface="Times New Roman"/>
              </a:rPr>
              <a:t> </a:t>
            </a:r>
            <a:r>
              <a:rPr sz="2600" spc="-5" dirty="0">
                <a:solidFill>
                  <a:prstClr val="black"/>
                </a:solidFill>
                <a:latin typeface="Comic Sans MS"/>
                <a:cs typeface="Comic Sans MS"/>
              </a:rPr>
              <a:t>perder</a:t>
            </a:r>
            <a:r>
              <a:rPr sz="2600" dirty="0">
                <a:solidFill>
                  <a:prstClr val="black"/>
                </a:solidFill>
                <a:latin typeface="Comic Sans MS"/>
                <a:cs typeface="Comic Sans MS"/>
              </a:rPr>
              <a:t>á</a:t>
            </a:r>
            <a:r>
              <a:rPr sz="2600" spc="11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30" dirty="0">
                <a:solidFill>
                  <a:prstClr val="black"/>
                </a:solidFill>
                <a:latin typeface="Times New Roman"/>
                <a:cs typeface="Times New Roman"/>
              </a:rPr>
              <a:t> </a:t>
            </a:r>
            <a:r>
              <a:rPr sz="2600" dirty="0">
                <a:solidFill>
                  <a:prstClr val="black"/>
                </a:solidFill>
                <a:latin typeface="Comic Sans MS"/>
                <a:cs typeface="Comic Sans MS"/>
              </a:rPr>
              <a:t>s</a:t>
            </a:r>
            <a:r>
              <a:rPr sz="2600" spc="-5" dirty="0">
                <a:solidFill>
                  <a:prstClr val="black"/>
                </a:solidFill>
                <a:latin typeface="Comic Sans MS"/>
                <a:cs typeface="Comic Sans MS"/>
              </a:rPr>
              <a:t>incronismo.</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56</a:t>
            </a:fld>
            <a:endParaRPr lang="en-US"/>
          </a:p>
        </p:txBody>
      </p:sp>
    </p:spTree>
    <p:extLst>
      <p:ext uri="{BB962C8B-B14F-4D97-AF65-F5344CB8AC3E}">
        <p14:creationId xmlns:p14="http://schemas.microsoft.com/office/powerpoint/2010/main" val="24691532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6444615" cy="808355"/>
          </a:xfrm>
          <a:prstGeom prst="rect">
            <a:avLst/>
          </a:prstGeom>
        </p:spPr>
        <p:txBody>
          <a:bodyPr vert="horz" wrap="square" lIns="0" tIns="0" rIns="0" bIns="0" rtlCol="0">
            <a:spAutoFit/>
          </a:bodyPr>
          <a:lstStyle/>
          <a:p>
            <a:pPr marL="12700" marR="6350">
              <a:tabLst>
                <a:tab pos="513080" algn="l"/>
                <a:tab pos="1772920" algn="l"/>
                <a:tab pos="2441575" algn="l"/>
                <a:tab pos="2793365" algn="l"/>
                <a:tab pos="3888104" algn="l"/>
                <a:tab pos="4206875" algn="l"/>
                <a:tab pos="4396740" algn="l"/>
                <a:tab pos="5319395" algn="l"/>
                <a:tab pos="6056630" algn="l"/>
              </a:tabLst>
            </a:pP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 dirty="0">
                <a:solidFill>
                  <a:prstClr val="black"/>
                </a:solidFill>
                <a:latin typeface="Comic Sans MS"/>
                <a:cs typeface="Comic Sans MS"/>
              </a:rPr>
              <a:t>cambi</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5" dirty="0">
                <a:solidFill>
                  <a:prstClr val="black"/>
                </a:solidFill>
                <a:latin typeface="Comic Sans MS"/>
                <a:cs typeface="Comic Sans MS"/>
              </a:rPr>
              <a:t>desd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dirty="0">
                <a:solidFill>
                  <a:prstClr val="black"/>
                </a:solidFill>
                <a:latin typeface="Comic Sans MS"/>
                <a:cs typeface="Comic Sans MS"/>
              </a:rPr>
              <a:t>la</a:t>
            </a:r>
            <a:r>
              <a:rPr sz="2600" dirty="0">
                <a:solidFill>
                  <a:prstClr val="black"/>
                </a:solidFill>
                <a:latin typeface="Times New Roman"/>
                <a:cs typeface="Times New Roman"/>
              </a:rPr>
              <a:t> </a:t>
            </a:r>
            <a:r>
              <a:rPr sz="2600" spc="-5" dirty="0">
                <a:solidFill>
                  <a:prstClr val="black"/>
                </a:solidFill>
                <a:latin typeface="Comic Sans MS"/>
                <a:cs typeface="Comic Sans MS"/>
              </a:rPr>
              <a:t>(sobreexcitado)</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5" dirty="0">
                <a:solidFill>
                  <a:prstClr val="black"/>
                </a:solidFill>
                <a:latin typeface="Comic Sans MS"/>
                <a:cs typeface="Comic Sans MS"/>
              </a:rPr>
              <a:t>hast</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0"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 dirty="0">
                <a:solidFill>
                  <a:prstClr val="black"/>
                </a:solidFill>
                <a:latin typeface="Comic Sans MS"/>
                <a:cs typeface="Comic Sans MS"/>
              </a:rPr>
              <a:t>condicio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de</a:t>
            </a:r>
            <a:endParaRPr sz="2600" dirty="0">
              <a:solidFill>
                <a:prstClr val="black"/>
              </a:solidFill>
              <a:latin typeface="Comic Sans MS"/>
              <a:cs typeface="Comic Sans MS"/>
            </a:endParaRPr>
          </a:p>
        </p:txBody>
      </p:sp>
      <p:sp>
        <p:nvSpPr>
          <p:cNvPr id="6" name="object 6"/>
          <p:cNvSpPr txBox="1"/>
          <p:nvPr/>
        </p:nvSpPr>
        <p:spPr>
          <a:xfrm>
            <a:off x="6099891" y="1162553"/>
            <a:ext cx="1491615" cy="412115"/>
          </a:xfrm>
          <a:prstGeom prst="rect">
            <a:avLst/>
          </a:prstGeom>
        </p:spPr>
        <p:txBody>
          <a:bodyPr vert="horz" wrap="square" lIns="0" tIns="0" rIns="0" bIns="0" rtlCol="0">
            <a:spAutoFit/>
          </a:bodyPr>
          <a:lstStyle/>
          <a:p>
            <a:pPr marL="12700"/>
            <a:r>
              <a:rPr sz="2600" spc="-10" dirty="0">
                <a:solidFill>
                  <a:prstClr val="black"/>
                </a:solidFill>
                <a:latin typeface="Comic Sans MS"/>
                <a:cs typeface="Comic Sans MS"/>
              </a:rPr>
              <a:t>o</a:t>
            </a:r>
            <a:r>
              <a:rPr sz="2600" spc="-5" dirty="0">
                <a:solidFill>
                  <a:prstClr val="black"/>
                </a:solidFill>
                <a:latin typeface="Comic Sans MS"/>
                <a:cs typeface="Comic Sans MS"/>
              </a:rPr>
              <a:t>peración</a:t>
            </a:r>
            <a:endParaRPr sz="2600">
              <a:solidFill>
                <a:prstClr val="black"/>
              </a:solidFill>
              <a:latin typeface="Comic Sans MS"/>
              <a:cs typeface="Comic Sans MS"/>
            </a:endParaRPr>
          </a:p>
        </p:txBody>
      </p:sp>
      <p:sp>
        <p:nvSpPr>
          <p:cNvPr id="7" name="object 7"/>
          <p:cNvSpPr txBox="1"/>
          <p:nvPr/>
        </p:nvSpPr>
        <p:spPr>
          <a:xfrm>
            <a:off x="7768411" y="1162553"/>
            <a:ext cx="1044575" cy="412115"/>
          </a:xfrm>
          <a:prstGeom prst="rect">
            <a:avLst/>
          </a:prstGeom>
        </p:spPr>
        <p:txBody>
          <a:bodyPr vert="horz" wrap="square" lIns="0" tIns="0" rIns="0" bIns="0" rtlCol="0">
            <a:spAutoFit/>
          </a:bodyPr>
          <a:lstStyle/>
          <a:p>
            <a:pPr marL="12700"/>
            <a:r>
              <a:rPr sz="2600" spc="-5" dirty="0">
                <a:solidFill>
                  <a:prstClr val="black"/>
                </a:solidFill>
                <a:latin typeface="Comic Sans MS"/>
                <a:cs typeface="Comic Sans MS"/>
              </a:rPr>
              <a:t>normal</a:t>
            </a:r>
            <a:endParaRPr sz="2600">
              <a:solidFill>
                <a:prstClr val="black"/>
              </a:solidFill>
              <a:latin typeface="Comic Sans MS"/>
              <a:cs typeface="Comic Sans MS"/>
            </a:endParaRPr>
          </a:p>
        </p:txBody>
      </p:sp>
      <p:sp>
        <p:nvSpPr>
          <p:cNvPr id="8" name="object 8"/>
          <p:cNvSpPr txBox="1"/>
          <p:nvPr/>
        </p:nvSpPr>
        <p:spPr>
          <a:xfrm>
            <a:off x="6999885" y="1558651"/>
            <a:ext cx="1814830" cy="412115"/>
          </a:xfrm>
          <a:prstGeom prst="rect">
            <a:avLst/>
          </a:prstGeom>
        </p:spPr>
        <p:txBody>
          <a:bodyPr vert="horz" wrap="square" lIns="0" tIns="0" rIns="0" bIns="0" rtlCol="0">
            <a:spAutoFit/>
          </a:bodyPr>
          <a:lstStyle/>
          <a:p>
            <a:pPr marL="12700">
              <a:tabLst>
                <a:tab pos="1426845" algn="l"/>
              </a:tabLst>
            </a:pPr>
            <a:r>
              <a:rPr sz="2600" spc="-5" dirty="0">
                <a:solidFill>
                  <a:prstClr val="black"/>
                </a:solidFill>
                <a:latin typeface="Comic Sans MS"/>
                <a:cs typeface="Comic Sans MS"/>
              </a:rPr>
              <a:t>perdid</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endParaRPr sz="2600">
              <a:solidFill>
                <a:prstClr val="black"/>
              </a:solidFill>
              <a:latin typeface="Comic Sans MS"/>
              <a:cs typeface="Comic Sans MS"/>
            </a:endParaRPr>
          </a:p>
        </p:txBody>
      </p:sp>
      <p:sp>
        <p:nvSpPr>
          <p:cNvPr id="9" name="object 9"/>
          <p:cNvSpPr txBox="1"/>
          <p:nvPr/>
        </p:nvSpPr>
        <p:spPr>
          <a:xfrm>
            <a:off x="330200" y="1717016"/>
            <a:ext cx="6343015" cy="1283970"/>
          </a:xfrm>
          <a:prstGeom prst="rect">
            <a:avLst/>
          </a:prstGeom>
        </p:spPr>
        <p:txBody>
          <a:bodyPr vert="horz" wrap="square" lIns="0" tIns="0" rIns="0" bIns="0" rtlCol="0">
            <a:spAutoFit/>
          </a:bodyPr>
          <a:lstStyle/>
          <a:p>
            <a:pPr marL="12700" marR="6350">
              <a:lnSpc>
                <a:spcPct val="160000"/>
              </a:lnSpc>
              <a:tabLst>
                <a:tab pos="1074420" algn="l"/>
                <a:tab pos="2453640" algn="l"/>
                <a:tab pos="3173730" algn="l"/>
                <a:tab pos="3884295" algn="l"/>
                <a:tab pos="5180330" algn="l"/>
              </a:tabLst>
            </a:pPr>
            <a:r>
              <a:rPr sz="2600" spc="-5" dirty="0">
                <a:solidFill>
                  <a:prstClr val="black"/>
                </a:solidFill>
                <a:latin typeface="Comic Sans MS"/>
                <a:cs typeface="Comic Sans MS"/>
              </a:rPr>
              <a:t>camp</a:t>
            </a:r>
            <a:r>
              <a:rPr sz="2600" dirty="0">
                <a:solidFill>
                  <a:prstClr val="black"/>
                </a:solidFill>
                <a:latin typeface="Comic Sans MS"/>
                <a:cs typeface="Comic Sans MS"/>
              </a:rPr>
              <a:t>o</a:t>
            </a:r>
            <a:r>
              <a:rPr sz="2600" spc="114" dirty="0">
                <a:solidFill>
                  <a:prstClr val="black"/>
                </a:solidFill>
                <a:latin typeface="Times New Roman"/>
                <a:cs typeface="Times New Roman"/>
              </a:rPr>
              <a:t> </a:t>
            </a:r>
            <a:r>
              <a:rPr sz="2600" dirty="0">
                <a:solidFill>
                  <a:prstClr val="black"/>
                </a:solidFill>
                <a:latin typeface="Comic Sans MS"/>
                <a:cs typeface="Comic Sans MS"/>
              </a:rPr>
              <a:t>(</a:t>
            </a:r>
            <a:r>
              <a:rPr sz="2600" spc="-5" dirty="0">
                <a:solidFill>
                  <a:prstClr val="black"/>
                </a:solidFill>
                <a:latin typeface="Comic Sans MS"/>
                <a:cs typeface="Comic Sans MS"/>
              </a:rPr>
              <a:t>subexcitado)</a:t>
            </a:r>
            <a:r>
              <a:rPr sz="2600" dirty="0">
                <a:solidFill>
                  <a:prstClr val="black"/>
                </a:solidFill>
                <a:latin typeface="Comic Sans MS"/>
                <a:cs typeface="Comic Sans MS"/>
              </a:rPr>
              <a:t>,</a:t>
            </a:r>
            <a:r>
              <a:rPr sz="2600" spc="100" dirty="0">
                <a:solidFill>
                  <a:prstClr val="black"/>
                </a:solidFill>
                <a:latin typeface="Times New Roman"/>
                <a:cs typeface="Times New Roman"/>
              </a:rPr>
              <a:t> </a:t>
            </a:r>
            <a:r>
              <a:rPr sz="2600" spc="-5" dirty="0">
                <a:solidFill>
                  <a:prstClr val="black"/>
                </a:solidFill>
                <a:latin typeface="Comic Sans MS"/>
                <a:cs typeface="Comic Sans MS"/>
              </a:rPr>
              <a:t>n</a:t>
            </a:r>
            <a:r>
              <a:rPr sz="2600" dirty="0">
                <a:solidFill>
                  <a:prstClr val="black"/>
                </a:solidFill>
                <a:latin typeface="Comic Sans MS"/>
                <a:cs typeface="Comic Sans MS"/>
              </a:rPr>
              <a:t>o</a:t>
            </a:r>
            <a:r>
              <a:rPr sz="2600" spc="114"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spc="120" dirty="0">
                <a:solidFill>
                  <a:prstClr val="black"/>
                </a:solidFill>
                <a:latin typeface="Times New Roman"/>
                <a:cs typeface="Times New Roman"/>
              </a:rPr>
              <a:t> </a:t>
            </a:r>
            <a:r>
              <a:rPr sz="2600" spc="-10" dirty="0">
                <a:solidFill>
                  <a:prstClr val="black"/>
                </a:solidFill>
                <a:latin typeface="Comic Sans MS"/>
                <a:cs typeface="Comic Sans MS"/>
              </a:rPr>
              <a:t>i</a:t>
            </a:r>
            <a:r>
              <a:rPr sz="2600" spc="-5" dirty="0">
                <a:solidFill>
                  <a:prstClr val="black"/>
                </a:solidFill>
                <a:latin typeface="Comic Sans MS"/>
                <a:cs typeface="Comic Sans MS"/>
              </a:rPr>
              <a:t>nstantáneo.</a:t>
            </a:r>
            <a:r>
              <a:rPr sz="2600" spc="-5" dirty="0">
                <a:solidFill>
                  <a:prstClr val="black"/>
                </a:solidFill>
                <a:latin typeface="Times New Roman"/>
                <a:cs typeface="Times New Roman"/>
              </a:rPr>
              <a:t> </a:t>
            </a:r>
            <a:r>
              <a:rPr sz="2600" spc="-5" dirty="0">
                <a:solidFill>
                  <a:prstClr val="black"/>
                </a:solidFill>
                <a:latin typeface="Comic Sans MS"/>
                <a:cs typeface="Comic Sans MS"/>
              </a:rPr>
              <a:t>Est</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 dirty="0">
                <a:solidFill>
                  <a:prstClr val="black"/>
                </a:solidFill>
                <a:latin typeface="Comic Sans MS"/>
                <a:cs typeface="Comic Sans MS"/>
              </a:rPr>
              <a:t>ocurr</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ciert</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 dirty="0">
                <a:solidFill>
                  <a:prstClr val="black"/>
                </a:solidFill>
                <a:latin typeface="Comic Sans MS"/>
                <a:cs typeface="Comic Sans MS"/>
              </a:rPr>
              <a:t>periodo</a:t>
            </a:r>
            <a:endParaRPr sz="2600" dirty="0">
              <a:solidFill>
                <a:prstClr val="black"/>
              </a:solidFill>
              <a:latin typeface="Comic Sans MS"/>
              <a:cs typeface="Comic Sans MS"/>
            </a:endParaRPr>
          </a:p>
        </p:txBody>
      </p:sp>
      <p:sp>
        <p:nvSpPr>
          <p:cNvPr id="10" name="object 10"/>
          <p:cNvSpPr txBox="1"/>
          <p:nvPr/>
        </p:nvSpPr>
        <p:spPr>
          <a:xfrm>
            <a:off x="7013101" y="2588590"/>
            <a:ext cx="1799589" cy="412115"/>
          </a:xfrm>
          <a:prstGeom prst="rect">
            <a:avLst/>
          </a:prstGeom>
        </p:spPr>
        <p:txBody>
          <a:bodyPr vert="horz" wrap="square" lIns="0" tIns="0" rIns="0" bIns="0" rtlCol="0">
            <a:spAutoFit/>
          </a:bodyPr>
          <a:lstStyle/>
          <a:p>
            <a:pPr marL="12700">
              <a:tabLst>
                <a:tab pos="751205" algn="l"/>
              </a:tabLst>
            </a:pPr>
            <a:r>
              <a:rPr sz="2600" spc="-1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dirty="0">
                <a:solidFill>
                  <a:prstClr val="black"/>
                </a:solidFill>
                <a:latin typeface="Comic Sans MS"/>
                <a:cs typeface="Comic Sans MS"/>
              </a:rPr>
              <a:t>t</a:t>
            </a:r>
            <a:r>
              <a:rPr sz="2600" spc="-5" dirty="0">
                <a:solidFill>
                  <a:prstClr val="black"/>
                </a:solidFill>
                <a:latin typeface="Comic Sans MS"/>
                <a:cs typeface="Comic Sans MS"/>
              </a:rPr>
              <a:t>iempo</a:t>
            </a:r>
            <a:endParaRPr sz="2600">
              <a:solidFill>
                <a:prstClr val="black"/>
              </a:solidFill>
              <a:latin typeface="Comic Sans MS"/>
              <a:cs typeface="Comic Sans MS"/>
            </a:endParaRPr>
          </a:p>
        </p:txBody>
      </p:sp>
      <p:sp>
        <p:nvSpPr>
          <p:cNvPr id="11" name="object 11"/>
          <p:cNvSpPr txBox="1"/>
          <p:nvPr/>
        </p:nvSpPr>
        <p:spPr>
          <a:xfrm>
            <a:off x="330200" y="2984699"/>
            <a:ext cx="7445375" cy="412115"/>
          </a:xfrm>
          <a:prstGeom prst="rect">
            <a:avLst/>
          </a:prstGeom>
        </p:spPr>
        <p:txBody>
          <a:bodyPr vert="horz" wrap="square" lIns="0" tIns="0" rIns="0" bIns="0" rtlCol="0">
            <a:spAutoFit/>
          </a:bodyPr>
          <a:lstStyle/>
          <a:p>
            <a:pPr marL="12700">
              <a:tabLst>
                <a:tab pos="2406650" algn="l"/>
                <a:tab pos="3720465" algn="l"/>
                <a:tab pos="5522595" algn="l"/>
              </a:tabLst>
            </a:pPr>
            <a:r>
              <a:rPr sz="2600" spc="-5" dirty="0">
                <a:solidFill>
                  <a:prstClr val="black"/>
                </a:solidFill>
                <a:latin typeface="Comic Sans MS"/>
                <a:cs typeface="Comic Sans MS"/>
              </a:rPr>
              <a:t>(generalment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dirty="0">
                <a:solidFill>
                  <a:prstClr val="black"/>
                </a:solidFill>
                <a:latin typeface="Comic Sans MS"/>
                <a:cs typeface="Comic Sans MS"/>
              </a:rPr>
              <a:t>a</a:t>
            </a:r>
            <a:r>
              <a:rPr sz="2600" spc="-5" dirty="0">
                <a:solidFill>
                  <a:prstClr val="black"/>
                </a:solidFill>
                <a:latin typeface="Comic Sans MS"/>
                <a:cs typeface="Comic Sans MS"/>
              </a:rPr>
              <a:t>lguno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5" dirty="0">
                <a:solidFill>
                  <a:prstClr val="black"/>
                </a:solidFill>
                <a:latin typeface="Comic Sans MS"/>
                <a:cs typeface="Comic Sans MS"/>
              </a:rPr>
              <a:t>segundos)</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5" dirty="0">
                <a:solidFill>
                  <a:prstClr val="black"/>
                </a:solidFill>
                <a:latin typeface="Comic Sans MS"/>
                <a:cs typeface="Comic Sans MS"/>
              </a:rPr>
              <a:t>dependiendo</a:t>
            </a:r>
            <a:endParaRPr sz="2600">
              <a:solidFill>
                <a:prstClr val="black"/>
              </a:solidFill>
              <a:latin typeface="Comic Sans MS"/>
              <a:cs typeface="Comic Sans MS"/>
            </a:endParaRPr>
          </a:p>
        </p:txBody>
      </p:sp>
      <p:sp>
        <p:nvSpPr>
          <p:cNvPr id="12" name="object 12"/>
          <p:cNvSpPr txBox="1"/>
          <p:nvPr/>
        </p:nvSpPr>
        <p:spPr>
          <a:xfrm>
            <a:off x="7952314" y="2984699"/>
            <a:ext cx="861694" cy="412115"/>
          </a:xfrm>
          <a:prstGeom prst="rect">
            <a:avLst/>
          </a:prstGeom>
        </p:spPr>
        <p:txBody>
          <a:bodyPr vert="horz" wrap="square" lIns="0" tIns="0" rIns="0" bIns="0" rtlCol="0">
            <a:spAutoFit/>
          </a:bodyPr>
          <a:lstStyle/>
          <a:p>
            <a:pPr marL="12700">
              <a:tabLst>
                <a:tab pos="587375" algn="l"/>
              </a:tabLst>
            </a:pP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endParaRPr sz="2600">
              <a:solidFill>
                <a:prstClr val="black"/>
              </a:solidFill>
              <a:latin typeface="Comic Sans MS"/>
              <a:cs typeface="Comic Sans MS"/>
            </a:endParaRPr>
          </a:p>
        </p:txBody>
      </p:sp>
      <p:sp>
        <p:nvSpPr>
          <p:cNvPr id="13" name="object 13"/>
          <p:cNvSpPr txBox="1"/>
          <p:nvPr/>
        </p:nvSpPr>
        <p:spPr>
          <a:xfrm>
            <a:off x="330200" y="3380798"/>
            <a:ext cx="7020559" cy="808355"/>
          </a:xfrm>
          <a:prstGeom prst="rect">
            <a:avLst/>
          </a:prstGeom>
        </p:spPr>
        <p:txBody>
          <a:bodyPr vert="horz" wrap="square" lIns="0" tIns="0" rIns="0" bIns="0" rtlCol="0">
            <a:spAutoFit/>
          </a:bodyPr>
          <a:lstStyle/>
          <a:p>
            <a:pPr marL="12700" marR="6350">
              <a:tabLst>
                <a:tab pos="1142365" algn="l"/>
                <a:tab pos="1895475" algn="l"/>
                <a:tab pos="3745229" algn="l"/>
                <a:tab pos="4206240" algn="l"/>
                <a:tab pos="4753610" algn="l"/>
                <a:tab pos="6543040" algn="l"/>
              </a:tabLst>
            </a:pPr>
            <a:r>
              <a:rPr sz="2600" spc="-5" dirty="0">
                <a:solidFill>
                  <a:prstClr val="black"/>
                </a:solidFill>
                <a:latin typeface="Comic Sans MS"/>
                <a:cs typeface="Comic Sans MS"/>
              </a:rPr>
              <a:t>carg</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5" dirty="0">
                <a:solidFill>
                  <a:prstClr val="black"/>
                </a:solidFill>
                <a:latin typeface="Comic Sans MS"/>
                <a:cs typeface="Comic Sans MS"/>
              </a:rPr>
              <a:t>d</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dirty="0">
                <a:solidFill>
                  <a:prstClr val="black"/>
                </a:solidFill>
                <a:latin typeface="Comic Sans MS"/>
                <a:cs typeface="Comic Sans MS"/>
              </a:rPr>
              <a:t>y</a:t>
            </a:r>
            <a:r>
              <a:rPr sz="2600"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 dirty="0">
                <a:solidFill>
                  <a:prstClr val="black"/>
                </a:solidFill>
                <a:latin typeface="Comic Sans MS"/>
                <a:cs typeface="Comic Sans MS"/>
              </a:rPr>
              <a:t>capacida</a:t>
            </a:r>
            <a:r>
              <a:rPr sz="2600" dirty="0">
                <a:solidFill>
                  <a:prstClr val="black"/>
                </a:solidFill>
                <a:latin typeface="Comic Sans MS"/>
                <a:cs typeface="Comic Sans MS"/>
              </a:rPr>
              <a:t>d</a:t>
            </a:r>
            <a:r>
              <a:rPr sz="260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el</a:t>
            </a:r>
            <a:r>
              <a:rPr sz="2600" spc="-5" dirty="0">
                <a:solidFill>
                  <a:prstClr val="black"/>
                </a:solidFill>
                <a:latin typeface="Times New Roman"/>
                <a:cs typeface="Times New Roman"/>
              </a:rPr>
              <a:t> </a:t>
            </a:r>
            <a:r>
              <a:rPr sz="2600" spc="-5" dirty="0">
                <a:solidFill>
                  <a:prstClr val="black"/>
                </a:solidFill>
                <a:latin typeface="Comic Sans MS"/>
                <a:cs typeface="Comic Sans MS"/>
              </a:rPr>
              <a:t>conectado.</a:t>
            </a:r>
            <a:endParaRPr sz="2600">
              <a:solidFill>
                <a:prstClr val="black"/>
              </a:solidFill>
              <a:latin typeface="Comic Sans MS"/>
              <a:cs typeface="Comic Sans MS"/>
            </a:endParaRPr>
          </a:p>
        </p:txBody>
      </p:sp>
      <p:sp>
        <p:nvSpPr>
          <p:cNvPr id="14" name="object 14"/>
          <p:cNvSpPr txBox="1"/>
          <p:nvPr/>
        </p:nvSpPr>
        <p:spPr>
          <a:xfrm>
            <a:off x="7614331" y="3380798"/>
            <a:ext cx="1200785" cy="412115"/>
          </a:xfrm>
          <a:prstGeom prst="rect">
            <a:avLst/>
          </a:prstGeom>
        </p:spPr>
        <p:txBody>
          <a:bodyPr vert="horz" wrap="square" lIns="0" tIns="0" rIns="0" bIns="0" rtlCol="0">
            <a:spAutoFit/>
          </a:bodyPr>
          <a:lstStyle/>
          <a:p>
            <a:pPr marL="12700"/>
            <a:r>
              <a:rPr sz="2600" spc="-5" dirty="0">
                <a:solidFill>
                  <a:prstClr val="black"/>
                </a:solidFill>
                <a:latin typeface="Comic Sans MS"/>
                <a:cs typeface="Comic Sans MS"/>
              </a:rPr>
              <a:t>sistema</a:t>
            </a:r>
            <a:endParaRPr sz="2600">
              <a:solidFill>
                <a:prstClr val="black"/>
              </a:solidFill>
              <a:latin typeface="Comic Sans MS"/>
              <a:cs typeface="Comic Sans MS"/>
            </a:endParaRPr>
          </a:p>
        </p:txBody>
      </p:sp>
      <p:sp>
        <p:nvSpPr>
          <p:cNvPr id="15" name="object 15"/>
          <p:cNvSpPr txBox="1"/>
          <p:nvPr/>
        </p:nvSpPr>
        <p:spPr>
          <a:xfrm>
            <a:off x="330200" y="4410736"/>
            <a:ext cx="8484870" cy="1997075"/>
          </a:xfrm>
          <a:prstGeom prst="rect">
            <a:avLst/>
          </a:prstGeom>
        </p:spPr>
        <p:txBody>
          <a:bodyPr vert="horz" wrap="square" lIns="0" tIns="0" rIns="0" bIns="0" rtlCol="0">
            <a:spAutoFit/>
          </a:bodyPr>
          <a:lstStyle/>
          <a:p>
            <a:pPr marL="12700" marR="6350" algn="ct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0" dirty="0">
                <a:solidFill>
                  <a:prstClr val="black"/>
                </a:solidFill>
                <a:latin typeface="Times New Roman"/>
                <a:cs typeface="Times New Roman"/>
              </a:rPr>
              <a:t> </a:t>
            </a:r>
            <a:r>
              <a:rPr sz="2600" spc="-5" dirty="0">
                <a:solidFill>
                  <a:prstClr val="black"/>
                </a:solidFill>
                <a:latin typeface="Comic Sans MS"/>
                <a:cs typeface="Comic Sans MS"/>
              </a:rPr>
              <a:t>sistem</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5"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5"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rotecció</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5" dirty="0">
                <a:solidFill>
                  <a:prstClr val="black"/>
                </a:solidFill>
                <a:latin typeface="Times New Roman"/>
                <a:cs typeface="Times New Roman"/>
              </a:rPr>
              <a:t> </a:t>
            </a:r>
            <a:r>
              <a:rPr sz="2600" spc="-10" dirty="0">
                <a:solidFill>
                  <a:prstClr val="black"/>
                </a:solidFill>
                <a:latin typeface="Comic Sans MS"/>
                <a:cs typeface="Comic Sans MS"/>
              </a:rPr>
              <a:t>m</a:t>
            </a:r>
            <a:r>
              <a:rPr sz="2600" spc="-5" dirty="0">
                <a:solidFill>
                  <a:prstClr val="black"/>
                </a:solidFill>
                <a:latin typeface="Comic Sans MS"/>
                <a:cs typeface="Comic Sans MS"/>
              </a:rPr>
              <a:t>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50" dirty="0">
                <a:solidFill>
                  <a:prstClr val="black"/>
                </a:solidFill>
                <a:latin typeface="Times New Roman"/>
                <a:cs typeface="Times New Roman"/>
              </a:rPr>
              <a:t> </a:t>
            </a:r>
            <a:r>
              <a:rPr sz="2600" spc="-5" dirty="0">
                <a:solidFill>
                  <a:prstClr val="black"/>
                </a:solidFill>
                <a:latin typeface="Comic Sans MS"/>
                <a:cs typeface="Comic Sans MS"/>
              </a:rPr>
              <a:t>selectiv</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45" dirty="0">
                <a:solidFill>
                  <a:prstClr val="black"/>
                </a:solidFill>
                <a:latin typeface="Times New Roman"/>
                <a:cs typeface="Times New Roman"/>
              </a:rPr>
              <a:t> </a:t>
            </a:r>
            <a:r>
              <a:rPr sz="2600" spc="-5" dirty="0">
                <a:solidFill>
                  <a:prstClr val="black"/>
                </a:solidFill>
                <a:latin typeface="Comic Sans MS"/>
                <a:cs typeface="Comic Sans MS"/>
              </a:rPr>
              <a:t>contr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40" dirty="0">
                <a:solidFill>
                  <a:prstClr val="black"/>
                </a:solidFill>
                <a:latin typeface="Times New Roman"/>
                <a:cs typeface="Times New Roman"/>
              </a:rPr>
              <a:t> </a:t>
            </a:r>
            <a:r>
              <a:rPr sz="2600" dirty="0">
                <a:solidFill>
                  <a:prstClr val="black"/>
                </a:solidFill>
                <a:latin typeface="Comic Sans MS"/>
                <a:cs typeface="Comic Sans MS"/>
              </a:rPr>
              <a:t>la</a:t>
            </a:r>
            <a:r>
              <a:rPr sz="2600" dirty="0">
                <a:solidFill>
                  <a:prstClr val="black"/>
                </a:solidFill>
                <a:latin typeface="Times New Roman"/>
                <a:cs typeface="Times New Roman"/>
              </a:rPr>
              <a:t> </a:t>
            </a:r>
            <a:r>
              <a:rPr sz="2600" spc="-5" dirty="0">
                <a:solidFill>
                  <a:prstClr val="black"/>
                </a:solidFill>
                <a:latin typeface="Comic Sans MS"/>
                <a:cs typeface="Comic Sans MS"/>
              </a:rPr>
              <a:t>pérdid</a:t>
            </a:r>
            <a:r>
              <a:rPr sz="2600" dirty="0">
                <a:solidFill>
                  <a:prstClr val="black"/>
                </a:solidFill>
                <a:latin typeface="Comic Sans MS"/>
                <a:cs typeface="Comic Sans MS"/>
              </a:rPr>
              <a:t>a</a:t>
            </a:r>
            <a:r>
              <a:rPr sz="2600" spc="17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80" dirty="0">
                <a:solidFill>
                  <a:prstClr val="black"/>
                </a:solidFill>
                <a:latin typeface="Times New Roman"/>
                <a:cs typeface="Times New Roman"/>
              </a:rPr>
              <a:t> </a:t>
            </a:r>
            <a:r>
              <a:rPr sz="2600" spc="-5" dirty="0">
                <a:solidFill>
                  <a:prstClr val="black"/>
                </a:solidFill>
                <a:latin typeface="Comic Sans MS"/>
                <a:cs typeface="Comic Sans MS"/>
              </a:rPr>
              <a:t>excitació</a:t>
            </a:r>
            <a:r>
              <a:rPr sz="2600" dirty="0">
                <a:solidFill>
                  <a:prstClr val="black"/>
                </a:solidFill>
                <a:latin typeface="Comic Sans MS"/>
                <a:cs typeface="Comic Sans MS"/>
              </a:rPr>
              <a:t>n</a:t>
            </a:r>
            <a:r>
              <a:rPr sz="2600" spc="180" dirty="0">
                <a:solidFill>
                  <a:prstClr val="black"/>
                </a:solidFill>
                <a:latin typeface="Times New Roman"/>
                <a:cs typeface="Times New Roman"/>
              </a:rPr>
              <a:t> </a:t>
            </a:r>
            <a:r>
              <a:rPr sz="2600" spc="-5" dirty="0">
                <a:solidFill>
                  <a:prstClr val="black"/>
                </a:solidFill>
                <a:latin typeface="Comic Sans MS"/>
                <a:cs typeface="Comic Sans MS"/>
              </a:rPr>
              <a:t>utiliz</a:t>
            </a:r>
            <a:r>
              <a:rPr sz="2600" dirty="0">
                <a:solidFill>
                  <a:prstClr val="black"/>
                </a:solidFill>
                <a:latin typeface="Comic Sans MS"/>
                <a:cs typeface="Comic Sans MS"/>
              </a:rPr>
              <a:t>a</a:t>
            </a:r>
            <a:r>
              <a:rPr sz="2600" spc="170"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spc="180" dirty="0">
                <a:solidFill>
                  <a:prstClr val="black"/>
                </a:solidFill>
                <a:latin typeface="Times New Roman"/>
                <a:cs typeface="Times New Roman"/>
              </a:rPr>
              <a:t> </a:t>
            </a:r>
            <a:r>
              <a:rPr sz="2600" spc="-5" dirty="0">
                <a:solidFill>
                  <a:prstClr val="black"/>
                </a:solidFill>
                <a:latin typeface="Comic Sans MS"/>
                <a:cs typeface="Comic Sans MS"/>
              </a:rPr>
              <a:t>relevado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9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18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istancia</a:t>
            </a:r>
            <a:r>
              <a:rPr sz="2600" spc="-5" dirty="0">
                <a:solidFill>
                  <a:prstClr val="black"/>
                </a:solidFill>
                <a:latin typeface="Times New Roman"/>
                <a:cs typeface="Times New Roman"/>
              </a:rPr>
              <a:t> </a:t>
            </a:r>
            <a:r>
              <a:rPr sz="2600" spc="-5" dirty="0">
                <a:solidFill>
                  <a:prstClr val="black"/>
                </a:solidFill>
                <a:latin typeface="Comic Sans MS"/>
                <a:cs typeface="Comic Sans MS"/>
              </a:rPr>
              <a:t>direccional</a:t>
            </a:r>
            <a:r>
              <a:rPr sz="2600" dirty="0">
                <a:solidFill>
                  <a:prstClr val="black"/>
                </a:solidFill>
                <a:latin typeface="Comic Sans MS"/>
                <a:cs typeface="Comic Sans MS"/>
              </a:rPr>
              <a:t>,</a:t>
            </a:r>
            <a:r>
              <a:rPr sz="2600" spc="210"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spc="204" dirty="0">
                <a:solidFill>
                  <a:prstClr val="black"/>
                </a:solidFill>
                <a:latin typeface="Times New Roman"/>
                <a:cs typeface="Times New Roman"/>
              </a:rPr>
              <a:t> </a:t>
            </a:r>
            <a:r>
              <a:rPr sz="2600" spc="-5" dirty="0">
                <a:solidFill>
                  <a:prstClr val="black"/>
                </a:solidFill>
                <a:latin typeface="Comic Sans MS"/>
                <a:cs typeface="Comic Sans MS"/>
              </a:rPr>
              <a:t>tip</a:t>
            </a:r>
            <a:r>
              <a:rPr sz="2600" dirty="0">
                <a:solidFill>
                  <a:prstClr val="black"/>
                </a:solidFill>
                <a:latin typeface="Comic Sans MS"/>
                <a:cs typeface="Comic Sans MS"/>
              </a:rPr>
              <a:t>o</a:t>
            </a:r>
            <a:r>
              <a:rPr sz="2600" spc="200" dirty="0">
                <a:solidFill>
                  <a:prstClr val="black"/>
                </a:solidFill>
                <a:latin typeface="Times New Roman"/>
                <a:cs typeface="Times New Roman"/>
              </a:rPr>
              <a:t> </a:t>
            </a:r>
            <a:r>
              <a:rPr sz="2600" spc="-5" dirty="0">
                <a:solidFill>
                  <a:prstClr val="black"/>
                </a:solidFill>
                <a:latin typeface="Comic Sans MS"/>
                <a:cs typeface="Comic Sans MS"/>
              </a:rPr>
              <a:t>circula</a:t>
            </a:r>
            <a:r>
              <a:rPr sz="2600" dirty="0">
                <a:solidFill>
                  <a:prstClr val="black"/>
                </a:solidFill>
                <a:latin typeface="Comic Sans MS"/>
                <a:cs typeface="Comic Sans MS"/>
              </a:rPr>
              <a:t>r</a:t>
            </a:r>
            <a:r>
              <a:rPr sz="2600" spc="200" dirty="0">
                <a:solidFill>
                  <a:prstClr val="black"/>
                </a:solidFill>
                <a:latin typeface="Times New Roman"/>
                <a:cs typeface="Times New Roman"/>
              </a:rPr>
              <a:t> </a:t>
            </a:r>
            <a:r>
              <a:rPr sz="2600" spc="-5" dirty="0">
                <a:solidFill>
                  <a:prstClr val="black"/>
                </a:solidFill>
                <a:latin typeface="Comic Sans MS"/>
                <a:cs typeface="Comic Sans MS"/>
              </a:rPr>
              <a:t>(mh</a:t>
            </a:r>
            <a:r>
              <a:rPr sz="2600" dirty="0">
                <a:solidFill>
                  <a:prstClr val="black"/>
                </a:solidFill>
                <a:latin typeface="Comic Sans MS"/>
                <a:cs typeface="Comic Sans MS"/>
              </a:rPr>
              <a:t>o</a:t>
            </a:r>
            <a:r>
              <a:rPr sz="2600" spc="190" dirty="0">
                <a:solidFill>
                  <a:prstClr val="black"/>
                </a:solidFill>
                <a:latin typeface="Times New Roman"/>
                <a:cs typeface="Times New Roman"/>
              </a:rPr>
              <a:t> </a:t>
            </a:r>
            <a:r>
              <a:rPr sz="2600" dirty="0">
                <a:solidFill>
                  <a:prstClr val="black"/>
                </a:solidFill>
                <a:latin typeface="Comic Sans MS"/>
                <a:cs typeface="Comic Sans MS"/>
              </a:rPr>
              <a:t>o</a:t>
            </a:r>
            <a:r>
              <a:rPr sz="2600" spc="19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95" dirty="0">
                <a:solidFill>
                  <a:prstClr val="black"/>
                </a:solidFill>
                <a:latin typeface="Times New Roman"/>
                <a:cs typeface="Times New Roman"/>
              </a:rPr>
              <a:t> </a:t>
            </a:r>
            <a:r>
              <a:rPr sz="2600" spc="-5" dirty="0">
                <a:solidFill>
                  <a:prstClr val="black"/>
                </a:solidFill>
                <a:latin typeface="Comic Sans MS"/>
                <a:cs typeface="Comic Sans MS"/>
              </a:rPr>
              <a:t>impedancia</a:t>
            </a:r>
            <a:r>
              <a:rPr sz="2600" dirty="0">
                <a:solidFill>
                  <a:prstClr val="black"/>
                </a:solidFill>
                <a:latin typeface="Comic Sans MS"/>
                <a:cs typeface="Comic Sans MS"/>
              </a:rPr>
              <a:t>)</a:t>
            </a:r>
            <a:r>
              <a:rPr sz="2600" spc="204" dirty="0">
                <a:solidFill>
                  <a:prstClr val="black"/>
                </a:solidFill>
                <a:latin typeface="Times New Roman"/>
                <a:cs typeface="Times New Roman"/>
              </a:rPr>
              <a:t> </a:t>
            </a:r>
            <a:r>
              <a:rPr sz="2600" spc="-5" dirty="0">
                <a:solidFill>
                  <a:prstClr val="black"/>
                </a:solidFill>
                <a:latin typeface="Comic Sans MS"/>
                <a:cs typeface="Comic Sans MS"/>
              </a:rPr>
              <a:t>con</a:t>
            </a:r>
            <a:r>
              <a:rPr sz="2600" spc="-5" dirty="0">
                <a:solidFill>
                  <a:prstClr val="black"/>
                </a:solidFill>
                <a:latin typeface="Times New Roman"/>
                <a:cs typeface="Times New Roman"/>
              </a:rPr>
              <a:t> </a:t>
            </a:r>
            <a:r>
              <a:rPr sz="2600" spc="-5" dirty="0">
                <a:solidFill>
                  <a:prstClr val="black"/>
                </a:solidFill>
                <a:latin typeface="Comic Sans MS"/>
                <a:cs typeface="Comic Sans MS"/>
              </a:rPr>
              <a:t>s</a:t>
            </a:r>
            <a:r>
              <a:rPr sz="2600" dirty="0">
                <a:solidFill>
                  <a:prstClr val="black"/>
                </a:solidFill>
                <a:latin typeface="Comic Sans MS"/>
                <a:cs typeface="Comic Sans MS"/>
              </a:rPr>
              <a:t>u</a:t>
            </a:r>
            <a:r>
              <a:rPr sz="2600" dirty="0">
                <a:solidFill>
                  <a:prstClr val="black"/>
                </a:solidFill>
                <a:latin typeface="Times New Roman"/>
                <a:cs typeface="Times New Roman"/>
              </a:rPr>
              <a:t> </a:t>
            </a:r>
            <a:r>
              <a:rPr sz="2600" spc="50" dirty="0">
                <a:solidFill>
                  <a:prstClr val="black"/>
                </a:solidFill>
                <a:latin typeface="Times New Roman"/>
                <a:cs typeface="Times New Roman"/>
              </a:rPr>
              <a:t> </a:t>
            </a:r>
            <a:r>
              <a:rPr sz="2600" spc="-5" dirty="0">
                <a:solidFill>
                  <a:prstClr val="black"/>
                </a:solidFill>
                <a:latin typeface="Comic Sans MS"/>
                <a:cs typeface="Comic Sans MS"/>
              </a:rPr>
              <a:t>centr</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0" dirty="0">
                <a:solidFill>
                  <a:prstClr val="black"/>
                </a:solidFill>
                <a:latin typeface="Times New Roman"/>
                <a:cs typeface="Times New Roman"/>
              </a:rPr>
              <a:t> </a:t>
            </a:r>
            <a:r>
              <a:rPr sz="2600" spc="-5" dirty="0">
                <a:solidFill>
                  <a:prstClr val="black"/>
                </a:solidFill>
                <a:latin typeface="Comic Sans MS"/>
                <a:cs typeface="Comic Sans MS"/>
              </a:rPr>
              <a:t>localizad</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5" dirty="0">
                <a:solidFill>
                  <a:prstClr val="black"/>
                </a:solidFill>
                <a:latin typeface="Times New Roman"/>
                <a:cs typeface="Times New Roman"/>
              </a:rPr>
              <a:t> </a:t>
            </a:r>
            <a:r>
              <a:rPr sz="2600" spc="-5" dirty="0">
                <a:solidFill>
                  <a:prstClr val="black"/>
                </a:solidFill>
                <a:latin typeface="Comic Sans MS"/>
                <a:cs typeface="Comic Sans MS"/>
              </a:rPr>
              <a:t>ej</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5" dirty="0">
                <a:solidFill>
                  <a:prstClr val="black"/>
                </a:solidFill>
                <a:latin typeface="Times New Roman"/>
                <a:cs typeface="Times New Roman"/>
              </a:rPr>
              <a:t> </a:t>
            </a:r>
            <a:r>
              <a:rPr sz="2600" spc="-5" dirty="0">
                <a:solidFill>
                  <a:prstClr val="black"/>
                </a:solidFill>
                <a:latin typeface="Comic Sans MS"/>
                <a:cs typeface="Comic Sans MS"/>
              </a:rPr>
              <a:t>negativ</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45"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0" dirty="0">
                <a:solidFill>
                  <a:prstClr val="black"/>
                </a:solidFill>
                <a:latin typeface="Times New Roman"/>
                <a:cs typeface="Times New Roman"/>
              </a:rPr>
              <a:t> </a:t>
            </a:r>
            <a:r>
              <a:rPr sz="2600" dirty="0">
                <a:solidFill>
                  <a:prstClr val="black"/>
                </a:solidFill>
                <a:latin typeface="Comic Sans MS"/>
                <a:cs typeface="Comic Sans MS"/>
              </a:rPr>
              <a:t>l</a:t>
            </a:r>
            <a:r>
              <a:rPr sz="2600" spc="-5" dirty="0">
                <a:solidFill>
                  <a:prstClr val="black"/>
                </a:solidFill>
                <a:latin typeface="Comic Sans MS"/>
                <a:cs typeface="Comic Sans MS"/>
              </a:rPr>
              <a:t>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45" dirty="0">
                <a:solidFill>
                  <a:prstClr val="black"/>
                </a:solidFill>
                <a:latin typeface="Times New Roman"/>
                <a:cs typeface="Times New Roman"/>
              </a:rPr>
              <a:t> </a:t>
            </a:r>
            <a:r>
              <a:rPr sz="2600" dirty="0">
                <a:solidFill>
                  <a:prstClr val="black"/>
                </a:solidFill>
                <a:latin typeface="Comic Sans MS"/>
                <a:cs typeface="Comic Sans MS"/>
              </a:rPr>
              <a:t>X</a:t>
            </a:r>
            <a:r>
              <a:rPr sz="2600" dirty="0">
                <a:solidFill>
                  <a:prstClr val="black"/>
                </a:solidFill>
                <a:latin typeface="Times New Roman"/>
                <a:cs typeface="Times New Roman"/>
              </a:rPr>
              <a:t> </a:t>
            </a:r>
            <a:r>
              <a:rPr sz="2600" spc="55" dirty="0">
                <a:solidFill>
                  <a:prstClr val="black"/>
                </a:solidFill>
                <a:latin typeface="Times New Roman"/>
                <a:cs typeface="Times New Roman"/>
              </a:rPr>
              <a:t> </a:t>
            </a:r>
            <a:r>
              <a:rPr sz="2600" dirty="0">
                <a:solidFill>
                  <a:prstClr val="black"/>
                </a:solidFill>
                <a:latin typeface="Comic Sans MS"/>
                <a:cs typeface="Comic Sans MS"/>
              </a:rPr>
              <a:t>d</a:t>
            </a:r>
            <a:r>
              <a:rPr sz="2600" spc="-5" dirty="0">
                <a:solidFill>
                  <a:prstClr val="black"/>
                </a:solidFill>
                <a:latin typeface="Comic Sans MS"/>
                <a:cs typeface="Comic Sans MS"/>
              </a:rPr>
              <a:t>el</a:t>
            </a:r>
            <a:r>
              <a:rPr sz="2600" spc="-5" dirty="0">
                <a:solidFill>
                  <a:prstClr val="black"/>
                </a:solidFill>
                <a:latin typeface="Times New Roman"/>
                <a:cs typeface="Times New Roman"/>
              </a:rPr>
              <a:t> </a:t>
            </a:r>
            <a:r>
              <a:rPr sz="2600" spc="-5" dirty="0">
                <a:solidFill>
                  <a:prstClr val="black"/>
                </a:solidFill>
                <a:latin typeface="Comic Sans MS"/>
                <a:cs typeface="Comic Sans MS"/>
              </a:rPr>
              <a:t>diagram</a:t>
            </a:r>
            <a:r>
              <a:rPr sz="2600" dirty="0">
                <a:solidFill>
                  <a:prstClr val="black"/>
                </a:solidFill>
                <a:latin typeface="Comic Sans MS"/>
                <a:cs typeface="Comic Sans MS"/>
              </a:rPr>
              <a:t>a</a:t>
            </a:r>
            <a:r>
              <a:rPr sz="2600" spc="110" dirty="0">
                <a:solidFill>
                  <a:prstClr val="black"/>
                </a:solidFill>
                <a:latin typeface="Times New Roman"/>
                <a:cs typeface="Times New Roman"/>
              </a:rPr>
              <a:t> </a:t>
            </a:r>
            <a:r>
              <a:rPr sz="2600" dirty="0">
                <a:solidFill>
                  <a:prstClr val="black"/>
                </a:solidFill>
                <a:latin typeface="Comic Sans MS"/>
                <a:cs typeface="Comic Sans MS"/>
              </a:rPr>
              <a:t>R</a:t>
            </a:r>
            <a:r>
              <a:rPr sz="2600" spc="120" dirty="0">
                <a:solidFill>
                  <a:prstClr val="black"/>
                </a:solidFill>
                <a:latin typeface="Times New Roman"/>
                <a:cs typeface="Times New Roman"/>
              </a:rPr>
              <a:t> </a:t>
            </a:r>
            <a:r>
              <a:rPr sz="2600" dirty="0">
                <a:solidFill>
                  <a:prstClr val="black"/>
                </a:solidFill>
                <a:latin typeface="Comic Sans MS"/>
                <a:cs typeface="Comic Sans MS"/>
              </a:rPr>
              <a:t>–</a:t>
            </a:r>
            <a:r>
              <a:rPr sz="2600" spc="125" dirty="0">
                <a:solidFill>
                  <a:prstClr val="black"/>
                </a:solidFill>
                <a:latin typeface="Times New Roman"/>
                <a:cs typeface="Times New Roman"/>
              </a:rPr>
              <a:t> </a:t>
            </a:r>
            <a:r>
              <a:rPr sz="2600" spc="-5" dirty="0">
                <a:solidFill>
                  <a:prstClr val="black"/>
                </a:solidFill>
                <a:latin typeface="Comic Sans MS"/>
                <a:cs typeface="Comic Sans MS"/>
              </a:rPr>
              <a:t>X.</a:t>
            </a:r>
            <a:endParaRPr sz="2600" dirty="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57</a:t>
            </a:fld>
            <a:endParaRPr lang="en-US"/>
          </a:p>
        </p:txBody>
      </p:sp>
    </p:spTree>
    <p:extLst>
      <p:ext uri="{BB962C8B-B14F-4D97-AF65-F5344CB8AC3E}">
        <p14:creationId xmlns:p14="http://schemas.microsoft.com/office/powerpoint/2010/main" val="182196495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4290821" y="886968"/>
            <a:ext cx="0" cy="845819"/>
          </a:xfrm>
          <a:custGeom>
            <a:avLst/>
            <a:gdLst/>
            <a:ahLst/>
            <a:cxnLst/>
            <a:rect l="l" t="t" r="r" b="b"/>
            <a:pathLst>
              <a:path h="845819">
                <a:moveTo>
                  <a:pt x="0" y="0"/>
                </a:moveTo>
                <a:lnTo>
                  <a:pt x="0" y="845642"/>
                </a:lnTo>
              </a:path>
            </a:pathLst>
          </a:custGeom>
          <a:ln w="55219">
            <a:solidFill>
              <a:srgbClr val="0000FF"/>
            </a:solidFill>
          </a:ln>
        </p:spPr>
        <p:txBody>
          <a:bodyPr wrap="square" lIns="0" tIns="0" rIns="0" bIns="0" rtlCol="0">
            <a:spAutoFit/>
          </a:bodyPr>
          <a:lstStyle/>
          <a:p>
            <a:endParaRPr>
              <a:solidFill>
                <a:prstClr val="black"/>
              </a:solidFill>
            </a:endParaRPr>
          </a:p>
        </p:txBody>
      </p:sp>
      <p:sp>
        <p:nvSpPr>
          <p:cNvPr id="7" name="object 7"/>
          <p:cNvSpPr/>
          <p:nvPr/>
        </p:nvSpPr>
        <p:spPr>
          <a:xfrm>
            <a:off x="4290821" y="1787830"/>
            <a:ext cx="0" cy="4570730"/>
          </a:xfrm>
          <a:custGeom>
            <a:avLst/>
            <a:gdLst/>
            <a:ahLst/>
            <a:cxnLst/>
            <a:rect l="l" t="t" r="r" b="b"/>
            <a:pathLst>
              <a:path h="4570730">
                <a:moveTo>
                  <a:pt x="0" y="0"/>
                </a:moveTo>
                <a:lnTo>
                  <a:pt x="0" y="4570298"/>
                </a:lnTo>
              </a:path>
            </a:pathLst>
          </a:custGeom>
          <a:ln w="55219">
            <a:solidFill>
              <a:srgbClr val="0000FF"/>
            </a:solidFill>
          </a:ln>
        </p:spPr>
        <p:txBody>
          <a:bodyPr wrap="square" lIns="0" tIns="0" rIns="0" bIns="0" rtlCol="0">
            <a:spAutoFit/>
          </a:bodyPr>
          <a:lstStyle/>
          <a:p>
            <a:endParaRPr>
              <a:solidFill>
                <a:prstClr val="black"/>
              </a:solidFill>
            </a:endParaRPr>
          </a:p>
        </p:txBody>
      </p:sp>
      <p:sp>
        <p:nvSpPr>
          <p:cNvPr id="8" name="object 8"/>
          <p:cNvSpPr/>
          <p:nvPr/>
        </p:nvSpPr>
        <p:spPr>
          <a:xfrm>
            <a:off x="1986533" y="1760220"/>
            <a:ext cx="5069840" cy="0"/>
          </a:xfrm>
          <a:custGeom>
            <a:avLst/>
            <a:gdLst/>
            <a:ahLst/>
            <a:cxnLst/>
            <a:rect l="l" t="t" r="r" b="b"/>
            <a:pathLst>
              <a:path w="5069840">
                <a:moveTo>
                  <a:pt x="0" y="0"/>
                </a:moveTo>
                <a:lnTo>
                  <a:pt x="5069585" y="0"/>
                </a:lnTo>
              </a:path>
            </a:pathLst>
          </a:custGeom>
          <a:ln w="55219">
            <a:solidFill>
              <a:srgbClr val="0000FF"/>
            </a:solidFill>
          </a:ln>
        </p:spPr>
        <p:txBody>
          <a:bodyPr wrap="square" lIns="0" tIns="0" rIns="0" bIns="0" rtlCol="0">
            <a:spAutoFit/>
          </a:bodyPr>
          <a:lstStyle/>
          <a:p>
            <a:endParaRPr>
              <a:solidFill>
                <a:prstClr val="black"/>
              </a:solidFill>
            </a:endParaRPr>
          </a:p>
        </p:txBody>
      </p:sp>
      <p:sp>
        <p:nvSpPr>
          <p:cNvPr id="9" name="object 9"/>
          <p:cNvSpPr/>
          <p:nvPr/>
        </p:nvSpPr>
        <p:spPr>
          <a:xfrm>
            <a:off x="2791967" y="2683002"/>
            <a:ext cx="2995930" cy="2985770"/>
          </a:xfrm>
          <a:custGeom>
            <a:avLst/>
            <a:gdLst/>
            <a:ahLst/>
            <a:cxnLst/>
            <a:rect l="l" t="t" r="r" b="b"/>
            <a:pathLst>
              <a:path w="2995929" h="2985770">
                <a:moveTo>
                  <a:pt x="0" y="1492757"/>
                </a:moveTo>
                <a:lnTo>
                  <a:pt x="6095" y="1357883"/>
                </a:lnTo>
                <a:lnTo>
                  <a:pt x="24383" y="1226057"/>
                </a:lnTo>
                <a:lnTo>
                  <a:pt x="54863" y="1094231"/>
                </a:lnTo>
                <a:lnTo>
                  <a:pt x="95249" y="965453"/>
                </a:lnTo>
                <a:lnTo>
                  <a:pt x="147065" y="842771"/>
                </a:lnTo>
                <a:lnTo>
                  <a:pt x="211835" y="726947"/>
                </a:lnTo>
                <a:lnTo>
                  <a:pt x="285749" y="613409"/>
                </a:lnTo>
                <a:lnTo>
                  <a:pt x="368045" y="509015"/>
                </a:lnTo>
                <a:lnTo>
                  <a:pt x="463295" y="410717"/>
                </a:lnTo>
                <a:lnTo>
                  <a:pt x="565403" y="325373"/>
                </a:lnTo>
                <a:lnTo>
                  <a:pt x="672845" y="245363"/>
                </a:lnTo>
                <a:lnTo>
                  <a:pt x="789431" y="174497"/>
                </a:lnTo>
                <a:lnTo>
                  <a:pt x="909065" y="116585"/>
                </a:lnTo>
                <a:lnTo>
                  <a:pt x="1034795" y="70865"/>
                </a:lnTo>
                <a:lnTo>
                  <a:pt x="1164335" y="33527"/>
                </a:lnTo>
                <a:lnTo>
                  <a:pt x="1296161" y="12191"/>
                </a:lnTo>
                <a:lnTo>
                  <a:pt x="1431797" y="0"/>
                </a:lnTo>
                <a:lnTo>
                  <a:pt x="1566671" y="0"/>
                </a:lnTo>
                <a:lnTo>
                  <a:pt x="1698497" y="12191"/>
                </a:lnTo>
                <a:lnTo>
                  <a:pt x="1831085" y="33527"/>
                </a:lnTo>
                <a:lnTo>
                  <a:pt x="1959863" y="70865"/>
                </a:lnTo>
                <a:lnTo>
                  <a:pt x="2085593" y="116585"/>
                </a:lnTo>
                <a:lnTo>
                  <a:pt x="2209037" y="174497"/>
                </a:lnTo>
                <a:lnTo>
                  <a:pt x="2322575" y="245363"/>
                </a:lnTo>
                <a:lnTo>
                  <a:pt x="2433065" y="325373"/>
                </a:lnTo>
                <a:lnTo>
                  <a:pt x="2534411" y="410717"/>
                </a:lnTo>
                <a:lnTo>
                  <a:pt x="2626613" y="509015"/>
                </a:lnTo>
                <a:lnTo>
                  <a:pt x="2709671" y="613409"/>
                </a:lnTo>
                <a:lnTo>
                  <a:pt x="2783585" y="726947"/>
                </a:lnTo>
                <a:lnTo>
                  <a:pt x="2847593" y="842771"/>
                </a:lnTo>
                <a:lnTo>
                  <a:pt x="2900171" y="965453"/>
                </a:lnTo>
                <a:lnTo>
                  <a:pt x="2942843" y="1094231"/>
                </a:lnTo>
                <a:lnTo>
                  <a:pt x="2970275" y="1226057"/>
                </a:lnTo>
                <a:lnTo>
                  <a:pt x="2989325" y="1357883"/>
                </a:lnTo>
                <a:lnTo>
                  <a:pt x="2995421" y="1492757"/>
                </a:lnTo>
                <a:lnTo>
                  <a:pt x="2989325" y="1627631"/>
                </a:lnTo>
                <a:lnTo>
                  <a:pt x="2970275" y="1759457"/>
                </a:lnTo>
                <a:lnTo>
                  <a:pt x="2942843" y="1891283"/>
                </a:lnTo>
                <a:lnTo>
                  <a:pt x="2900171" y="2017013"/>
                </a:lnTo>
                <a:lnTo>
                  <a:pt x="2847593" y="2139695"/>
                </a:lnTo>
                <a:lnTo>
                  <a:pt x="2783585" y="2259329"/>
                </a:lnTo>
                <a:lnTo>
                  <a:pt x="2709671" y="2369819"/>
                </a:lnTo>
                <a:lnTo>
                  <a:pt x="2626613" y="2476499"/>
                </a:lnTo>
                <a:lnTo>
                  <a:pt x="2534411" y="2571749"/>
                </a:lnTo>
                <a:lnTo>
                  <a:pt x="2433065" y="2660903"/>
                </a:lnTo>
                <a:lnTo>
                  <a:pt x="2322575" y="2740151"/>
                </a:lnTo>
                <a:lnTo>
                  <a:pt x="2209037" y="2807969"/>
                </a:lnTo>
                <a:lnTo>
                  <a:pt x="2085593" y="2865881"/>
                </a:lnTo>
                <a:lnTo>
                  <a:pt x="1959863" y="2915411"/>
                </a:lnTo>
                <a:lnTo>
                  <a:pt x="1831085" y="2948939"/>
                </a:lnTo>
                <a:lnTo>
                  <a:pt x="1698497" y="2973323"/>
                </a:lnTo>
                <a:lnTo>
                  <a:pt x="1566671" y="2985515"/>
                </a:lnTo>
                <a:lnTo>
                  <a:pt x="1431797" y="2985515"/>
                </a:lnTo>
                <a:lnTo>
                  <a:pt x="1296161" y="2973323"/>
                </a:lnTo>
                <a:lnTo>
                  <a:pt x="1164335" y="2948939"/>
                </a:lnTo>
                <a:lnTo>
                  <a:pt x="1034795" y="2915411"/>
                </a:lnTo>
                <a:lnTo>
                  <a:pt x="909065" y="2865881"/>
                </a:lnTo>
                <a:lnTo>
                  <a:pt x="789431" y="2807969"/>
                </a:lnTo>
                <a:lnTo>
                  <a:pt x="672845" y="2740151"/>
                </a:lnTo>
                <a:lnTo>
                  <a:pt x="565403" y="2660903"/>
                </a:lnTo>
                <a:lnTo>
                  <a:pt x="463295" y="2571749"/>
                </a:lnTo>
                <a:lnTo>
                  <a:pt x="368045" y="2476499"/>
                </a:lnTo>
                <a:lnTo>
                  <a:pt x="285749" y="2369819"/>
                </a:lnTo>
                <a:lnTo>
                  <a:pt x="211835" y="2259329"/>
                </a:lnTo>
                <a:lnTo>
                  <a:pt x="147065" y="2139695"/>
                </a:lnTo>
                <a:lnTo>
                  <a:pt x="95249" y="2017013"/>
                </a:lnTo>
                <a:lnTo>
                  <a:pt x="54863" y="1891283"/>
                </a:lnTo>
                <a:lnTo>
                  <a:pt x="24383" y="1759457"/>
                </a:lnTo>
                <a:lnTo>
                  <a:pt x="6095" y="1627631"/>
                </a:lnTo>
                <a:lnTo>
                  <a:pt x="0" y="1492757"/>
                </a:lnTo>
              </a:path>
            </a:pathLst>
          </a:custGeom>
          <a:ln w="30670">
            <a:solidFill>
              <a:srgbClr val="FF0000"/>
            </a:solidFill>
          </a:ln>
        </p:spPr>
        <p:txBody>
          <a:bodyPr wrap="square" lIns="0" tIns="0" rIns="0" bIns="0" rtlCol="0">
            <a:spAutoFit/>
          </a:bodyPr>
          <a:lstStyle/>
          <a:p>
            <a:endParaRPr>
              <a:solidFill>
                <a:prstClr val="black"/>
              </a:solidFill>
            </a:endParaRPr>
          </a:p>
        </p:txBody>
      </p:sp>
      <p:sp>
        <p:nvSpPr>
          <p:cNvPr id="10" name="object 10"/>
          <p:cNvSpPr txBox="1"/>
          <p:nvPr/>
        </p:nvSpPr>
        <p:spPr>
          <a:xfrm>
            <a:off x="6772916" y="1867658"/>
            <a:ext cx="319405" cy="566420"/>
          </a:xfrm>
          <a:prstGeom prst="rect">
            <a:avLst/>
          </a:prstGeom>
        </p:spPr>
        <p:txBody>
          <a:bodyPr vert="horz" wrap="square" lIns="0" tIns="0" rIns="0" bIns="0" rtlCol="0">
            <a:spAutoFit/>
          </a:bodyPr>
          <a:lstStyle/>
          <a:p>
            <a:pPr marL="12700"/>
            <a:r>
              <a:rPr sz="3600" b="1" dirty="0">
                <a:solidFill>
                  <a:prstClr val="black"/>
                </a:solidFill>
                <a:latin typeface="Comic Sans MS"/>
                <a:cs typeface="Comic Sans MS"/>
              </a:rPr>
              <a:t>R</a:t>
            </a:r>
            <a:endParaRPr sz="3600">
              <a:solidFill>
                <a:prstClr val="black"/>
              </a:solidFill>
              <a:latin typeface="Comic Sans MS"/>
              <a:cs typeface="Comic Sans MS"/>
            </a:endParaRPr>
          </a:p>
        </p:txBody>
      </p:sp>
      <p:sp>
        <p:nvSpPr>
          <p:cNvPr id="11" name="object 11"/>
          <p:cNvSpPr txBox="1"/>
          <p:nvPr/>
        </p:nvSpPr>
        <p:spPr>
          <a:xfrm>
            <a:off x="3424141" y="6238417"/>
            <a:ext cx="642620" cy="566420"/>
          </a:xfrm>
          <a:prstGeom prst="rect">
            <a:avLst/>
          </a:prstGeom>
        </p:spPr>
        <p:txBody>
          <a:bodyPr vert="horz" wrap="square" lIns="0" tIns="0" rIns="0" bIns="0" rtlCol="0">
            <a:spAutoFit/>
          </a:bodyPr>
          <a:lstStyle/>
          <a:p>
            <a:pPr marL="12700"/>
            <a:r>
              <a:rPr sz="3600" b="1" spc="15" dirty="0">
                <a:solidFill>
                  <a:prstClr val="black"/>
                </a:solidFill>
                <a:latin typeface="Comic Sans MS"/>
                <a:cs typeface="Comic Sans MS"/>
              </a:rPr>
              <a:t>-X</a:t>
            </a:r>
            <a:endParaRPr sz="3600">
              <a:solidFill>
                <a:prstClr val="black"/>
              </a:solidFill>
              <a:latin typeface="Comic Sans MS"/>
              <a:cs typeface="Comic Sans MS"/>
            </a:endParaRPr>
          </a:p>
        </p:txBody>
      </p:sp>
      <p:sp>
        <p:nvSpPr>
          <p:cNvPr id="12" name="object 12"/>
          <p:cNvSpPr txBox="1"/>
          <p:nvPr/>
        </p:nvSpPr>
        <p:spPr>
          <a:xfrm>
            <a:off x="1799580" y="1876840"/>
            <a:ext cx="603250" cy="566420"/>
          </a:xfrm>
          <a:prstGeom prst="rect">
            <a:avLst/>
          </a:prstGeom>
        </p:spPr>
        <p:txBody>
          <a:bodyPr vert="horz" wrap="square" lIns="0" tIns="0" rIns="0" bIns="0" rtlCol="0">
            <a:spAutoFit/>
          </a:bodyPr>
          <a:lstStyle/>
          <a:p>
            <a:pPr marL="12700"/>
            <a:r>
              <a:rPr sz="3600" b="1" spc="10" dirty="0">
                <a:solidFill>
                  <a:prstClr val="black"/>
                </a:solidFill>
                <a:latin typeface="Comic Sans MS"/>
                <a:cs typeface="Comic Sans MS"/>
              </a:rPr>
              <a:t>-R</a:t>
            </a:r>
            <a:endParaRPr sz="3600">
              <a:solidFill>
                <a:prstClr val="black"/>
              </a:solidFill>
              <a:latin typeface="Comic Sans MS"/>
              <a:cs typeface="Comic Sans MS"/>
            </a:endParaRPr>
          </a:p>
        </p:txBody>
      </p:sp>
      <p:sp>
        <p:nvSpPr>
          <p:cNvPr id="13" name="object 13"/>
          <p:cNvSpPr txBox="1"/>
          <p:nvPr/>
        </p:nvSpPr>
        <p:spPr>
          <a:xfrm>
            <a:off x="3706999" y="610585"/>
            <a:ext cx="358140" cy="566420"/>
          </a:xfrm>
          <a:prstGeom prst="rect">
            <a:avLst/>
          </a:prstGeom>
        </p:spPr>
        <p:txBody>
          <a:bodyPr vert="horz" wrap="square" lIns="0" tIns="0" rIns="0" bIns="0" rtlCol="0">
            <a:spAutoFit/>
          </a:bodyPr>
          <a:lstStyle/>
          <a:p>
            <a:pPr marL="12700"/>
            <a:r>
              <a:rPr sz="3600" b="1" dirty="0">
                <a:solidFill>
                  <a:prstClr val="black"/>
                </a:solidFill>
                <a:latin typeface="Comic Sans MS"/>
                <a:cs typeface="Comic Sans MS"/>
              </a:rPr>
              <a:t>X</a:t>
            </a:r>
            <a:endParaRPr sz="3600">
              <a:solidFill>
                <a:prstClr val="black"/>
              </a:solidFill>
              <a:latin typeface="Comic Sans MS"/>
              <a:cs typeface="Comic Sans MS"/>
            </a:endParaRPr>
          </a:p>
        </p:txBody>
      </p:sp>
      <p:sp>
        <p:nvSpPr>
          <p:cNvPr id="14" name="object 14"/>
          <p:cNvSpPr/>
          <p:nvPr/>
        </p:nvSpPr>
        <p:spPr>
          <a:xfrm>
            <a:off x="3369564" y="2679954"/>
            <a:ext cx="1843405" cy="1839595"/>
          </a:xfrm>
          <a:custGeom>
            <a:avLst/>
            <a:gdLst/>
            <a:ahLst/>
            <a:cxnLst/>
            <a:rect l="l" t="t" r="r" b="b"/>
            <a:pathLst>
              <a:path w="1843404" h="1839595">
                <a:moveTo>
                  <a:pt x="0" y="919733"/>
                </a:moveTo>
                <a:lnTo>
                  <a:pt x="6095" y="818387"/>
                </a:lnTo>
                <a:lnTo>
                  <a:pt x="21335" y="713993"/>
                </a:lnTo>
                <a:lnTo>
                  <a:pt x="51815" y="616457"/>
                </a:lnTo>
                <a:lnTo>
                  <a:pt x="89153" y="521207"/>
                </a:lnTo>
                <a:lnTo>
                  <a:pt x="140969" y="432053"/>
                </a:lnTo>
                <a:lnTo>
                  <a:pt x="199643" y="346709"/>
                </a:lnTo>
                <a:lnTo>
                  <a:pt x="269747" y="269747"/>
                </a:lnTo>
                <a:lnTo>
                  <a:pt x="346709" y="202691"/>
                </a:lnTo>
                <a:lnTo>
                  <a:pt x="429767" y="140969"/>
                </a:lnTo>
                <a:lnTo>
                  <a:pt x="521969" y="92201"/>
                </a:lnTo>
                <a:lnTo>
                  <a:pt x="617219" y="52577"/>
                </a:lnTo>
                <a:lnTo>
                  <a:pt x="715517" y="24383"/>
                </a:lnTo>
                <a:lnTo>
                  <a:pt x="816863" y="6095"/>
                </a:lnTo>
                <a:lnTo>
                  <a:pt x="921257" y="0"/>
                </a:lnTo>
                <a:lnTo>
                  <a:pt x="1022603" y="6095"/>
                </a:lnTo>
                <a:lnTo>
                  <a:pt x="1123949" y="24383"/>
                </a:lnTo>
                <a:lnTo>
                  <a:pt x="1225295" y="52577"/>
                </a:lnTo>
                <a:lnTo>
                  <a:pt x="1320545" y="92201"/>
                </a:lnTo>
                <a:lnTo>
                  <a:pt x="1409699" y="140969"/>
                </a:lnTo>
                <a:lnTo>
                  <a:pt x="1495805" y="202691"/>
                </a:lnTo>
                <a:lnTo>
                  <a:pt x="1572767" y="269747"/>
                </a:lnTo>
                <a:lnTo>
                  <a:pt x="1640585" y="346709"/>
                </a:lnTo>
                <a:lnTo>
                  <a:pt x="1701545" y="432053"/>
                </a:lnTo>
                <a:lnTo>
                  <a:pt x="1751075" y="521207"/>
                </a:lnTo>
                <a:lnTo>
                  <a:pt x="1790699" y="616457"/>
                </a:lnTo>
                <a:lnTo>
                  <a:pt x="1818893" y="713993"/>
                </a:lnTo>
                <a:lnTo>
                  <a:pt x="1837181" y="818387"/>
                </a:lnTo>
                <a:lnTo>
                  <a:pt x="1843277" y="919733"/>
                </a:lnTo>
                <a:lnTo>
                  <a:pt x="1837181" y="1024127"/>
                </a:lnTo>
                <a:lnTo>
                  <a:pt x="1818893" y="1124711"/>
                </a:lnTo>
                <a:lnTo>
                  <a:pt x="1790699" y="1223009"/>
                </a:lnTo>
                <a:lnTo>
                  <a:pt x="1751075" y="1318259"/>
                </a:lnTo>
                <a:lnTo>
                  <a:pt x="1701545" y="1410461"/>
                </a:lnTo>
                <a:lnTo>
                  <a:pt x="1640585" y="1492757"/>
                </a:lnTo>
                <a:lnTo>
                  <a:pt x="1572767" y="1569719"/>
                </a:lnTo>
                <a:lnTo>
                  <a:pt x="1495805" y="1639823"/>
                </a:lnTo>
                <a:lnTo>
                  <a:pt x="1409699" y="1698497"/>
                </a:lnTo>
                <a:lnTo>
                  <a:pt x="1320545" y="1747265"/>
                </a:lnTo>
                <a:lnTo>
                  <a:pt x="1225295" y="1786889"/>
                </a:lnTo>
                <a:lnTo>
                  <a:pt x="1123949" y="1818131"/>
                </a:lnTo>
                <a:lnTo>
                  <a:pt x="1022603" y="1833371"/>
                </a:lnTo>
                <a:lnTo>
                  <a:pt x="921257" y="1839467"/>
                </a:lnTo>
                <a:lnTo>
                  <a:pt x="816863" y="1833371"/>
                </a:lnTo>
                <a:lnTo>
                  <a:pt x="715517" y="1818131"/>
                </a:lnTo>
                <a:lnTo>
                  <a:pt x="617219" y="1786889"/>
                </a:lnTo>
                <a:lnTo>
                  <a:pt x="521969" y="1747265"/>
                </a:lnTo>
                <a:lnTo>
                  <a:pt x="429767" y="1698497"/>
                </a:lnTo>
                <a:lnTo>
                  <a:pt x="346709" y="1639823"/>
                </a:lnTo>
                <a:lnTo>
                  <a:pt x="269747" y="1569719"/>
                </a:lnTo>
                <a:lnTo>
                  <a:pt x="199643" y="1492757"/>
                </a:lnTo>
                <a:lnTo>
                  <a:pt x="140969" y="1410461"/>
                </a:lnTo>
                <a:lnTo>
                  <a:pt x="89153" y="1318259"/>
                </a:lnTo>
                <a:lnTo>
                  <a:pt x="51815" y="1223009"/>
                </a:lnTo>
                <a:lnTo>
                  <a:pt x="21335" y="1124711"/>
                </a:lnTo>
                <a:lnTo>
                  <a:pt x="6095" y="1024127"/>
                </a:lnTo>
                <a:lnTo>
                  <a:pt x="0" y="919733"/>
                </a:lnTo>
              </a:path>
            </a:pathLst>
          </a:custGeom>
          <a:ln w="30670">
            <a:solidFill>
              <a:srgbClr val="FF00FF"/>
            </a:solidFill>
          </a:ln>
        </p:spPr>
        <p:txBody>
          <a:bodyPr wrap="square" lIns="0" tIns="0" rIns="0" bIns="0" rtlCol="0">
            <a:spAutoFit/>
          </a:bodyPr>
          <a:lstStyle/>
          <a:p>
            <a:endParaRPr>
              <a:solidFill>
                <a:prstClr val="black"/>
              </a:solidFill>
            </a:endParaRPr>
          </a:p>
        </p:txBody>
      </p:sp>
      <p:sp>
        <p:nvSpPr>
          <p:cNvPr id="15" name="object 15"/>
          <p:cNvSpPr/>
          <p:nvPr/>
        </p:nvSpPr>
        <p:spPr>
          <a:xfrm>
            <a:off x="6822185" y="3115056"/>
            <a:ext cx="1981200" cy="671830"/>
          </a:xfrm>
          <a:custGeom>
            <a:avLst/>
            <a:gdLst/>
            <a:ahLst/>
            <a:cxnLst/>
            <a:rect l="l" t="t" r="r" b="b"/>
            <a:pathLst>
              <a:path w="1981200" h="671829">
                <a:moveTo>
                  <a:pt x="0" y="671321"/>
                </a:moveTo>
                <a:lnTo>
                  <a:pt x="1981199" y="671321"/>
                </a:lnTo>
                <a:lnTo>
                  <a:pt x="1981199" y="0"/>
                </a:lnTo>
                <a:lnTo>
                  <a:pt x="0" y="0"/>
                </a:lnTo>
                <a:lnTo>
                  <a:pt x="0" y="671321"/>
                </a:lnTo>
                <a:close/>
              </a:path>
            </a:pathLst>
          </a:custGeom>
          <a:solidFill>
            <a:srgbClr val="FFCC00"/>
          </a:solidFill>
        </p:spPr>
        <p:txBody>
          <a:bodyPr wrap="square" lIns="0" tIns="0" rIns="0" bIns="0" rtlCol="0">
            <a:spAutoFit/>
          </a:bodyPr>
          <a:lstStyle/>
          <a:p>
            <a:endParaRPr>
              <a:solidFill>
                <a:prstClr val="black"/>
              </a:solidFill>
            </a:endParaRPr>
          </a:p>
        </p:txBody>
      </p:sp>
      <p:sp>
        <p:nvSpPr>
          <p:cNvPr id="16" name="object 16"/>
          <p:cNvSpPr/>
          <p:nvPr/>
        </p:nvSpPr>
        <p:spPr>
          <a:xfrm>
            <a:off x="8356091" y="3464814"/>
            <a:ext cx="407034" cy="0"/>
          </a:xfrm>
          <a:custGeom>
            <a:avLst/>
            <a:gdLst/>
            <a:ahLst/>
            <a:cxnLst/>
            <a:rect l="l" t="t" r="r" b="b"/>
            <a:pathLst>
              <a:path w="407034">
                <a:moveTo>
                  <a:pt x="0" y="0"/>
                </a:moveTo>
                <a:lnTo>
                  <a:pt x="406907" y="0"/>
                </a:lnTo>
              </a:path>
            </a:pathLst>
          </a:custGeom>
          <a:ln w="3175">
            <a:solidFill>
              <a:srgbClr val="000000"/>
            </a:solidFill>
          </a:ln>
        </p:spPr>
        <p:txBody>
          <a:bodyPr wrap="square" lIns="0" tIns="0" rIns="0" bIns="0" rtlCol="0">
            <a:spAutoFit/>
          </a:bodyPr>
          <a:lstStyle/>
          <a:p>
            <a:endParaRPr>
              <a:solidFill>
                <a:prstClr val="black"/>
              </a:solidFill>
            </a:endParaRPr>
          </a:p>
        </p:txBody>
      </p:sp>
      <p:sp>
        <p:nvSpPr>
          <p:cNvPr id="17" name="object 17"/>
          <p:cNvSpPr txBox="1"/>
          <p:nvPr/>
        </p:nvSpPr>
        <p:spPr>
          <a:xfrm>
            <a:off x="8459223" y="3467351"/>
            <a:ext cx="196215" cy="351155"/>
          </a:xfrm>
          <a:prstGeom prst="rect">
            <a:avLst/>
          </a:prstGeom>
        </p:spPr>
        <p:txBody>
          <a:bodyPr vert="horz" wrap="square" lIns="0" tIns="0" rIns="0" bIns="0" rtlCol="0">
            <a:spAutoFit/>
          </a:bodyPr>
          <a:lstStyle/>
          <a:p>
            <a:pPr marL="12700"/>
            <a:r>
              <a:rPr sz="2200" dirty="0">
                <a:solidFill>
                  <a:prstClr val="black"/>
                </a:solidFill>
                <a:latin typeface="Comic Sans MS"/>
                <a:cs typeface="Comic Sans MS"/>
              </a:rPr>
              <a:t>2</a:t>
            </a:r>
            <a:endParaRPr sz="2200">
              <a:solidFill>
                <a:prstClr val="black"/>
              </a:solidFill>
              <a:latin typeface="Comic Sans MS"/>
              <a:cs typeface="Comic Sans MS"/>
            </a:endParaRPr>
          </a:p>
        </p:txBody>
      </p:sp>
      <p:sp>
        <p:nvSpPr>
          <p:cNvPr id="18" name="object 18"/>
          <p:cNvSpPr txBox="1"/>
          <p:nvPr/>
        </p:nvSpPr>
        <p:spPr>
          <a:xfrm>
            <a:off x="6903158" y="3255610"/>
            <a:ext cx="1867535" cy="351155"/>
          </a:xfrm>
          <a:prstGeom prst="rect">
            <a:avLst/>
          </a:prstGeom>
        </p:spPr>
        <p:txBody>
          <a:bodyPr vert="horz" wrap="square" lIns="0" tIns="0" rIns="0" bIns="0" rtlCol="0">
            <a:spAutoFit/>
          </a:bodyPr>
          <a:lstStyle/>
          <a:p>
            <a:pPr marL="12700"/>
            <a:r>
              <a:rPr sz="2200" spc="-5" dirty="0">
                <a:solidFill>
                  <a:prstClr val="black"/>
                </a:solidFill>
                <a:latin typeface="Comic Sans MS"/>
                <a:cs typeface="Comic Sans MS"/>
              </a:rPr>
              <a:t>OFFSE</a:t>
            </a:r>
            <a:r>
              <a:rPr sz="2200" dirty="0">
                <a:solidFill>
                  <a:prstClr val="black"/>
                </a:solidFill>
                <a:latin typeface="Comic Sans MS"/>
                <a:cs typeface="Comic Sans MS"/>
              </a:rPr>
              <a:t>T</a:t>
            </a:r>
            <a:r>
              <a:rPr sz="2200" spc="165" dirty="0">
                <a:solidFill>
                  <a:prstClr val="black"/>
                </a:solidFill>
                <a:latin typeface="Times New Roman"/>
                <a:cs typeface="Times New Roman"/>
              </a:rPr>
              <a:t> </a:t>
            </a:r>
            <a:r>
              <a:rPr sz="2200" spc="-15" dirty="0">
                <a:solidFill>
                  <a:prstClr val="black"/>
                </a:solidFill>
                <a:latin typeface="Linux Libertine G"/>
                <a:cs typeface="Linux Libertine G"/>
              </a:rPr>
              <a:t>=</a:t>
            </a:r>
            <a:r>
              <a:rPr sz="2200" spc="145" dirty="0">
                <a:solidFill>
                  <a:prstClr val="black"/>
                </a:solidFill>
                <a:latin typeface="Linux Libertine G"/>
                <a:cs typeface="Linux Libertine G"/>
              </a:rPr>
              <a:t> </a:t>
            </a:r>
            <a:r>
              <a:rPr sz="3300" b="1" spc="-7" baseline="34090" dirty="0">
                <a:solidFill>
                  <a:prstClr val="black"/>
                </a:solidFill>
                <a:latin typeface="Comic Sans MS"/>
                <a:cs typeface="Comic Sans MS"/>
              </a:rPr>
              <a:t>X</a:t>
            </a:r>
            <a:r>
              <a:rPr sz="3300" spc="-104" baseline="37878" dirty="0">
                <a:solidFill>
                  <a:prstClr val="black"/>
                </a:solidFill>
                <a:latin typeface="Linux Libertine G"/>
                <a:cs typeface="Linux Libertine G"/>
              </a:rPr>
              <a:t>′</a:t>
            </a:r>
            <a:r>
              <a:rPr sz="2475" b="1" baseline="45454" dirty="0">
                <a:solidFill>
                  <a:prstClr val="black"/>
                </a:solidFill>
                <a:latin typeface="Comic Sans MS"/>
                <a:cs typeface="Comic Sans MS"/>
              </a:rPr>
              <a:t>d</a:t>
            </a:r>
            <a:endParaRPr sz="2475" baseline="45454">
              <a:solidFill>
                <a:prstClr val="black"/>
              </a:solidFill>
              <a:latin typeface="Comic Sans MS"/>
              <a:cs typeface="Comic Sans MS"/>
            </a:endParaRPr>
          </a:p>
        </p:txBody>
      </p:sp>
      <p:sp>
        <p:nvSpPr>
          <p:cNvPr id="19" name="object 19"/>
          <p:cNvSpPr/>
          <p:nvPr/>
        </p:nvSpPr>
        <p:spPr>
          <a:xfrm>
            <a:off x="6784085" y="3076956"/>
            <a:ext cx="2057400" cy="748030"/>
          </a:xfrm>
          <a:custGeom>
            <a:avLst/>
            <a:gdLst/>
            <a:ahLst/>
            <a:cxnLst/>
            <a:rect l="l" t="t" r="r" b="b"/>
            <a:pathLst>
              <a:path w="2057400" h="748029">
                <a:moveTo>
                  <a:pt x="2057399" y="0"/>
                </a:moveTo>
                <a:lnTo>
                  <a:pt x="0" y="0"/>
                </a:lnTo>
                <a:lnTo>
                  <a:pt x="0" y="747521"/>
                </a:lnTo>
                <a:lnTo>
                  <a:pt x="2057399" y="747521"/>
                </a:lnTo>
                <a:lnTo>
                  <a:pt x="2057399" y="709421"/>
                </a:lnTo>
                <a:lnTo>
                  <a:pt x="76199" y="709421"/>
                </a:lnTo>
                <a:lnTo>
                  <a:pt x="38099" y="671321"/>
                </a:lnTo>
                <a:lnTo>
                  <a:pt x="76199" y="671321"/>
                </a:lnTo>
                <a:lnTo>
                  <a:pt x="76199" y="76199"/>
                </a:lnTo>
                <a:lnTo>
                  <a:pt x="38099" y="76199"/>
                </a:lnTo>
                <a:lnTo>
                  <a:pt x="76199" y="38099"/>
                </a:lnTo>
                <a:lnTo>
                  <a:pt x="2057399" y="38099"/>
                </a:lnTo>
                <a:lnTo>
                  <a:pt x="2057399" y="0"/>
                </a:lnTo>
                <a:close/>
              </a:path>
              <a:path w="2057400" h="748029">
                <a:moveTo>
                  <a:pt x="76199" y="671321"/>
                </a:moveTo>
                <a:lnTo>
                  <a:pt x="38099" y="671321"/>
                </a:lnTo>
                <a:lnTo>
                  <a:pt x="76199" y="709421"/>
                </a:lnTo>
                <a:lnTo>
                  <a:pt x="76199" y="671321"/>
                </a:lnTo>
                <a:close/>
              </a:path>
              <a:path w="2057400" h="748029">
                <a:moveTo>
                  <a:pt x="1981199" y="671321"/>
                </a:moveTo>
                <a:lnTo>
                  <a:pt x="76199" y="671321"/>
                </a:lnTo>
                <a:lnTo>
                  <a:pt x="76199" y="709421"/>
                </a:lnTo>
                <a:lnTo>
                  <a:pt x="1981199" y="709421"/>
                </a:lnTo>
                <a:lnTo>
                  <a:pt x="1981199" y="671321"/>
                </a:lnTo>
                <a:close/>
              </a:path>
              <a:path w="2057400" h="748029">
                <a:moveTo>
                  <a:pt x="1981199" y="38099"/>
                </a:moveTo>
                <a:lnTo>
                  <a:pt x="1981199" y="709421"/>
                </a:lnTo>
                <a:lnTo>
                  <a:pt x="2019299" y="671321"/>
                </a:lnTo>
                <a:lnTo>
                  <a:pt x="2057399" y="671321"/>
                </a:lnTo>
                <a:lnTo>
                  <a:pt x="2057399" y="76199"/>
                </a:lnTo>
                <a:lnTo>
                  <a:pt x="2019299" y="76199"/>
                </a:lnTo>
                <a:lnTo>
                  <a:pt x="1981199" y="38099"/>
                </a:lnTo>
                <a:close/>
              </a:path>
              <a:path w="2057400" h="748029">
                <a:moveTo>
                  <a:pt x="2057399" y="671321"/>
                </a:moveTo>
                <a:lnTo>
                  <a:pt x="2019299" y="671321"/>
                </a:lnTo>
                <a:lnTo>
                  <a:pt x="1981199" y="709421"/>
                </a:lnTo>
                <a:lnTo>
                  <a:pt x="2057399" y="709421"/>
                </a:lnTo>
                <a:lnTo>
                  <a:pt x="2057399" y="671321"/>
                </a:lnTo>
                <a:close/>
              </a:path>
              <a:path w="2057400" h="748029">
                <a:moveTo>
                  <a:pt x="76199" y="38099"/>
                </a:moveTo>
                <a:lnTo>
                  <a:pt x="38099" y="76199"/>
                </a:lnTo>
                <a:lnTo>
                  <a:pt x="76199" y="76199"/>
                </a:lnTo>
                <a:lnTo>
                  <a:pt x="76199" y="38099"/>
                </a:lnTo>
                <a:close/>
              </a:path>
              <a:path w="2057400" h="748029">
                <a:moveTo>
                  <a:pt x="1981199" y="38099"/>
                </a:moveTo>
                <a:lnTo>
                  <a:pt x="76199" y="38099"/>
                </a:lnTo>
                <a:lnTo>
                  <a:pt x="76199" y="76199"/>
                </a:lnTo>
                <a:lnTo>
                  <a:pt x="1981199" y="76199"/>
                </a:lnTo>
                <a:lnTo>
                  <a:pt x="1981199" y="38099"/>
                </a:lnTo>
                <a:close/>
              </a:path>
              <a:path w="2057400" h="748029">
                <a:moveTo>
                  <a:pt x="2057399" y="38099"/>
                </a:moveTo>
                <a:lnTo>
                  <a:pt x="1981199" y="38099"/>
                </a:lnTo>
                <a:lnTo>
                  <a:pt x="2019299" y="76199"/>
                </a:lnTo>
                <a:lnTo>
                  <a:pt x="2057399" y="76199"/>
                </a:lnTo>
                <a:lnTo>
                  <a:pt x="2057399" y="38099"/>
                </a:lnTo>
                <a:close/>
              </a:path>
            </a:pathLst>
          </a:custGeom>
          <a:solidFill>
            <a:srgbClr val="FF0000"/>
          </a:solidFill>
        </p:spPr>
        <p:txBody>
          <a:bodyPr wrap="square" lIns="0" tIns="0" rIns="0" bIns="0" rtlCol="0">
            <a:spAutoFit/>
          </a:bodyPr>
          <a:lstStyle/>
          <a:p>
            <a:endParaRPr>
              <a:solidFill>
                <a:prstClr val="black"/>
              </a:solidFill>
            </a:endParaRPr>
          </a:p>
        </p:txBody>
      </p:sp>
      <p:sp>
        <p:nvSpPr>
          <p:cNvPr id="20" name="object 20"/>
          <p:cNvSpPr/>
          <p:nvPr/>
        </p:nvSpPr>
        <p:spPr>
          <a:xfrm>
            <a:off x="6976109" y="4231385"/>
            <a:ext cx="1871980" cy="405130"/>
          </a:xfrm>
          <a:custGeom>
            <a:avLst/>
            <a:gdLst/>
            <a:ahLst/>
            <a:cxnLst/>
            <a:rect l="l" t="t" r="r" b="b"/>
            <a:pathLst>
              <a:path w="1871979" h="405129">
                <a:moveTo>
                  <a:pt x="0" y="404621"/>
                </a:moveTo>
                <a:lnTo>
                  <a:pt x="1871471" y="404621"/>
                </a:lnTo>
                <a:lnTo>
                  <a:pt x="1871471" y="0"/>
                </a:lnTo>
                <a:lnTo>
                  <a:pt x="0" y="0"/>
                </a:lnTo>
                <a:lnTo>
                  <a:pt x="0" y="404621"/>
                </a:lnTo>
                <a:close/>
              </a:path>
            </a:pathLst>
          </a:custGeom>
          <a:solidFill>
            <a:srgbClr val="FFCC00"/>
          </a:solidFill>
        </p:spPr>
        <p:txBody>
          <a:bodyPr wrap="square" lIns="0" tIns="0" rIns="0" bIns="0" rtlCol="0">
            <a:spAutoFit/>
          </a:bodyPr>
          <a:lstStyle/>
          <a:p>
            <a:endParaRPr>
              <a:solidFill>
                <a:prstClr val="black"/>
              </a:solidFill>
            </a:endParaRPr>
          </a:p>
        </p:txBody>
      </p:sp>
      <p:sp>
        <p:nvSpPr>
          <p:cNvPr id="21" name="object 21"/>
          <p:cNvSpPr txBox="1"/>
          <p:nvPr/>
        </p:nvSpPr>
        <p:spPr>
          <a:xfrm>
            <a:off x="7082287" y="4198617"/>
            <a:ext cx="1770380" cy="404495"/>
          </a:xfrm>
          <a:prstGeom prst="rect">
            <a:avLst/>
          </a:prstGeom>
        </p:spPr>
        <p:txBody>
          <a:bodyPr vert="horz" wrap="square" lIns="0" tIns="0" rIns="0" bIns="0" rtlCol="0">
            <a:spAutoFit/>
          </a:bodyPr>
          <a:lstStyle/>
          <a:p>
            <a:pPr marL="12700">
              <a:tabLst>
                <a:tab pos="1064895" algn="l"/>
              </a:tabLst>
            </a:pPr>
            <a:r>
              <a:rPr sz="2550" spc="-185" dirty="0">
                <a:solidFill>
                  <a:prstClr val="black"/>
                </a:solidFill>
                <a:latin typeface="Linux Libertine G"/>
                <a:cs typeface="Linux Libertine G"/>
              </a:rPr>
              <a:t>φ</a:t>
            </a:r>
            <a:r>
              <a:rPr sz="2550" spc="-40" dirty="0">
                <a:solidFill>
                  <a:prstClr val="black"/>
                </a:solidFill>
                <a:latin typeface="Linux Libertine G"/>
                <a:cs typeface="Linux Libertine G"/>
              </a:rPr>
              <a:t> </a:t>
            </a:r>
            <a:r>
              <a:rPr sz="2550" spc="-15" dirty="0">
                <a:solidFill>
                  <a:prstClr val="black"/>
                </a:solidFill>
                <a:latin typeface="Linux Libertine G"/>
                <a:cs typeface="Linux Libertine G"/>
              </a:rPr>
              <a:t>=</a:t>
            </a:r>
            <a:r>
              <a:rPr sz="2550" spc="-195" dirty="0">
                <a:solidFill>
                  <a:prstClr val="black"/>
                </a:solidFill>
                <a:latin typeface="Linux Libertine G"/>
                <a:cs typeface="Linux Libertine G"/>
              </a:rPr>
              <a:t> </a:t>
            </a:r>
            <a:r>
              <a:rPr sz="2550" spc="-325" dirty="0">
                <a:solidFill>
                  <a:prstClr val="black"/>
                </a:solidFill>
                <a:latin typeface="Comic Sans MS"/>
                <a:cs typeface="Comic Sans MS"/>
              </a:rPr>
              <a:t>1</a:t>
            </a:r>
            <a:r>
              <a:rPr sz="2550" b="1" spc="-235" dirty="0">
                <a:solidFill>
                  <a:prstClr val="black"/>
                </a:solidFill>
                <a:latin typeface="Comic Sans MS"/>
                <a:cs typeface="Comic Sans MS"/>
              </a:rPr>
              <a:t>.</a:t>
            </a:r>
            <a:r>
              <a:rPr sz="2550" dirty="0">
                <a:solidFill>
                  <a:prstClr val="black"/>
                </a:solidFill>
                <a:latin typeface="Comic Sans MS"/>
                <a:cs typeface="Comic Sans MS"/>
              </a:rPr>
              <a:t>0</a:t>
            </a:r>
            <a:r>
              <a:rPr sz="2550" dirty="0">
                <a:solidFill>
                  <a:prstClr val="black"/>
                </a:solidFill>
                <a:latin typeface="Times New Roman"/>
                <a:cs typeface="Times New Roman"/>
              </a:rPr>
              <a:t>	</a:t>
            </a:r>
            <a:r>
              <a:rPr sz="2550" b="1" spc="-15" dirty="0">
                <a:solidFill>
                  <a:prstClr val="black"/>
                </a:solidFill>
                <a:latin typeface="Comic Sans MS"/>
                <a:cs typeface="Comic Sans MS"/>
              </a:rPr>
              <a:t>P.U.</a:t>
            </a:r>
            <a:endParaRPr sz="2550">
              <a:solidFill>
                <a:prstClr val="black"/>
              </a:solidFill>
              <a:latin typeface="Comic Sans MS"/>
              <a:cs typeface="Comic Sans MS"/>
            </a:endParaRPr>
          </a:p>
        </p:txBody>
      </p:sp>
      <p:sp>
        <p:nvSpPr>
          <p:cNvPr id="22" name="object 22"/>
          <p:cNvSpPr/>
          <p:nvPr/>
        </p:nvSpPr>
        <p:spPr>
          <a:xfrm>
            <a:off x="6938009" y="4193285"/>
            <a:ext cx="1948180" cy="481330"/>
          </a:xfrm>
          <a:custGeom>
            <a:avLst/>
            <a:gdLst/>
            <a:ahLst/>
            <a:cxnLst/>
            <a:rect l="l" t="t" r="r" b="b"/>
            <a:pathLst>
              <a:path w="1948179" h="481329">
                <a:moveTo>
                  <a:pt x="1947671" y="0"/>
                </a:moveTo>
                <a:lnTo>
                  <a:pt x="0" y="0"/>
                </a:lnTo>
                <a:lnTo>
                  <a:pt x="0" y="480821"/>
                </a:lnTo>
                <a:lnTo>
                  <a:pt x="1947671" y="480821"/>
                </a:lnTo>
                <a:lnTo>
                  <a:pt x="1947671" y="442721"/>
                </a:lnTo>
                <a:lnTo>
                  <a:pt x="76199" y="442721"/>
                </a:lnTo>
                <a:lnTo>
                  <a:pt x="38099" y="404621"/>
                </a:lnTo>
                <a:lnTo>
                  <a:pt x="76199" y="404621"/>
                </a:lnTo>
                <a:lnTo>
                  <a:pt x="76199" y="76199"/>
                </a:lnTo>
                <a:lnTo>
                  <a:pt x="38099" y="76199"/>
                </a:lnTo>
                <a:lnTo>
                  <a:pt x="76199" y="38099"/>
                </a:lnTo>
                <a:lnTo>
                  <a:pt x="1947671" y="38099"/>
                </a:lnTo>
                <a:lnTo>
                  <a:pt x="1947671" y="0"/>
                </a:lnTo>
                <a:close/>
              </a:path>
              <a:path w="1948179" h="481329">
                <a:moveTo>
                  <a:pt x="76199" y="404621"/>
                </a:moveTo>
                <a:lnTo>
                  <a:pt x="38099" y="404621"/>
                </a:lnTo>
                <a:lnTo>
                  <a:pt x="76199" y="442721"/>
                </a:lnTo>
                <a:lnTo>
                  <a:pt x="76199" y="404621"/>
                </a:lnTo>
                <a:close/>
              </a:path>
              <a:path w="1948179" h="481329">
                <a:moveTo>
                  <a:pt x="1871471" y="404621"/>
                </a:moveTo>
                <a:lnTo>
                  <a:pt x="76199" y="404621"/>
                </a:lnTo>
                <a:lnTo>
                  <a:pt x="76199" y="442721"/>
                </a:lnTo>
                <a:lnTo>
                  <a:pt x="1871471" y="442721"/>
                </a:lnTo>
                <a:lnTo>
                  <a:pt x="1871471" y="404621"/>
                </a:lnTo>
                <a:close/>
              </a:path>
              <a:path w="1948179" h="481329">
                <a:moveTo>
                  <a:pt x="1871471" y="38099"/>
                </a:moveTo>
                <a:lnTo>
                  <a:pt x="1871471" y="442721"/>
                </a:lnTo>
                <a:lnTo>
                  <a:pt x="1909571" y="404621"/>
                </a:lnTo>
                <a:lnTo>
                  <a:pt x="1947671" y="404621"/>
                </a:lnTo>
                <a:lnTo>
                  <a:pt x="1947671" y="76199"/>
                </a:lnTo>
                <a:lnTo>
                  <a:pt x="1909571" y="76199"/>
                </a:lnTo>
                <a:lnTo>
                  <a:pt x="1871471" y="38099"/>
                </a:lnTo>
                <a:close/>
              </a:path>
              <a:path w="1948179" h="481329">
                <a:moveTo>
                  <a:pt x="1947671" y="404621"/>
                </a:moveTo>
                <a:lnTo>
                  <a:pt x="1909571" y="404621"/>
                </a:lnTo>
                <a:lnTo>
                  <a:pt x="1871471" y="442721"/>
                </a:lnTo>
                <a:lnTo>
                  <a:pt x="1947671" y="442721"/>
                </a:lnTo>
                <a:lnTo>
                  <a:pt x="1947671" y="404621"/>
                </a:lnTo>
                <a:close/>
              </a:path>
              <a:path w="1948179" h="481329">
                <a:moveTo>
                  <a:pt x="76199" y="38099"/>
                </a:moveTo>
                <a:lnTo>
                  <a:pt x="38099" y="76199"/>
                </a:lnTo>
                <a:lnTo>
                  <a:pt x="76199" y="76199"/>
                </a:lnTo>
                <a:lnTo>
                  <a:pt x="76199" y="38099"/>
                </a:lnTo>
                <a:close/>
              </a:path>
              <a:path w="1948179" h="481329">
                <a:moveTo>
                  <a:pt x="1871471" y="38099"/>
                </a:moveTo>
                <a:lnTo>
                  <a:pt x="76199" y="38099"/>
                </a:lnTo>
                <a:lnTo>
                  <a:pt x="76199" y="76199"/>
                </a:lnTo>
                <a:lnTo>
                  <a:pt x="1871471" y="76199"/>
                </a:lnTo>
                <a:lnTo>
                  <a:pt x="1871471" y="38099"/>
                </a:lnTo>
                <a:close/>
              </a:path>
              <a:path w="1948179" h="481329">
                <a:moveTo>
                  <a:pt x="1947671" y="38099"/>
                </a:moveTo>
                <a:lnTo>
                  <a:pt x="1871471" y="38099"/>
                </a:lnTo>
                <a:lnTo>
                  <a:pt x="1909571" y="76199"/>
                </a:lnTo>
                <a:lnTo>
                  <a:pt x="1947671" y="76199"/>
                </a:lnTo>
                <a:lnTo>
                  <a:pt x="1947671" y="38099"/>
                </a:lnTo>
                <a:close/>
              </a:path>
            </a:pathLst>
          </a:custGeom>
          <a:solidFill>
            <a:srgbClr val="FF0000"/>
          </a:solidFill>
        </p:spPr>
        <p:txBody>
          <a:bodyPr wrap="square" lIns="0" tIns="0" rIns="0" bIns="0" rtlCol="0">
            <a:spAutoFit/>
          </a:bodyPr>
          <a:lstStyle/>
          <a:p>
            <a:endParaRPr>
              <a:solidFill>
                <a:prstClr val="black"/>
              </a:solidFill>
            </a:endParaRPr>
          </a:p>
        </p:txBody>
      </p:sp>
      <p:sp>
        <p:nvSpPr>
          <p:cNvPr id="23" name="object 23"/>
          <p:cNvSpPr/>
          <p:nvPr/>
        </p:nvSpPr>
        <p:spPr>
          <a:xfrm>
            <a:off x="7632953" y="5094732"/>
            <a:ext cx="1022985" cy="406400"/>
          </a:xfrm>
          <a:custGeom>
            <a:avLst/>
            <a:gdLst/>
            <a:ahLst/>
            <a:cxnLst/>
            <a:rect l="l" t="t" r="r" b="b"/>
            <a:pathLst>
              <a:path w="1022984" h="406400">
                <a:moveTo>
                  <a:pt x="0" y="406145"/>
                </a:moveTo>
                <a:lnTo>
                  <a:pt x="1022603" y="406145"/>
                </a:lnTo>
                <a:lnTo>
                  <a:pt x="1022603" y="0"/>
                </a:lnTo>
                <a:lnTo>
                  <a:pt x="0" y="0"/>
                </a:lnTo>
                <a:lnTo>
                  <a:pt x="0" y="406145"/>
                </a:lnTo>
                <a:close/>
              </a:path>
            </a:pathLst>
          </a:custGeom>
          <a:solidFill>
            <a:srgbClr val="FFCC00"/>
          </a:solidFill>
        </p:spPr>
        <p:txBody>
          <a:bodyPr wrap="square" lIns="0" tIns="0" rIns="0" bIns="0" rtlCol="0">
            <a:spAutoFit/>
          </a:bodyPr>
          <a:lstStyle/>
          <a:p>
            <a:endParaRPr>
              <a:solidFill>
                <a:prstClr val="black"/>
              </a:solidFill>
            </a:endParaRPr>
          </a:p>
        </p:txBody>
      </p:sp>
      <p:sp>
        <p:nvSpPr>
          <p:cNvPr id="24" name="object 24"/>
          <p:cNvSpPr txBox="1"/>
          <p:nvPr/>
        </p:nvSpPr>
        <p:spPr>
          <a:xfrm>
            <a:off x="7641596" y="5063488"/>
            <a:ext cx="1007110" cy="405130"/>
          </a:xfrm>
          <a:prstGeom prst="rect">
            <a:avLst/>
          </a:prstGeom>
        </p:spPr>
        <p:txBody>
          <a:bodyPr vert="horz" wrap="square" lIns="0" tIns="0" rIns="0" bIns="0" rtlCol="0">
            <a:spAutoFit/>
          </a:bodyPr>
          <a:lstStyle/>
          <a:p>
            <a:pPr marL="12700">
              <a:tabLst>
                <a:tab pos="308610" algn="l"/>
                <a:tab pos="624205" algn="l"/>
              </a:tabLst>
            </a:pPr>
            <a:r>
              <a:rPr sz="2550" spc="-185" dirty="0">
                <a:solidFill>
                  <a:prstClr val="black"/>
                </a:solidFill>
                <a:latin typeface="Linux Libertine G"/>
                <a:cs typeface="Linux Libertine G"/>
              </a:rPr>
              <a:t>φ	=	</a:t>
            </a:r>
            <a:r>
              <a:rPr sz="2550" b="1" spc="-70" dirty="0">
                <a:solidFill>
                  <a:prstClr val="black"/>
                </a:solidFill>
                <a:latin typeface="Comic Sans MS"/>
                <a:cs typeface="Comic Sans MS"/>
              </a:rPr>
              <a:t>X</a:t>
            </a:r>
            <a:r>
              <a:rPr sz="1900" b="1" spc="10" dirty="0">
                <a:solidFill>
                  <a:prstClr val="black"/>
                </a:solidFill>
                <a:latin typeface="Comic Sans MS"/>
                <a:cs typeface="Comic Sans MS"/>
              </a:rPr>
              <a:t>d</a:t>
            </a:r>
            <a:endParaRPr sz="1900">
              <a:solidFill>
                <a:prstClr val="black"/>
              </a:solidFill>
              <a:latin typeface="Comic Sans MS"/>
              <a:cs typeface="Comic Sans MS"/>
            </a:endParaRPr>
          </a:p>
        </p:txBody>
      </p:sp>
      <p:sp>
        <p:nvSpPr>
          <p:cNvPr id="25" name="object 25"/>
          <p:cNvSpPr/>
          <p:nvPr/>
        </p:nvSpPr>
        <p:spPr>
          <a:xfrm>
            <a:off x="7594853" y="5056632"/>
            <a:ext cx="1099185" cy="482600"/>
          </a:xfrm>
          <a:custGeom>
            <a:avLst/>
            <a:gdLst/>
            <a:ahLst/>
            <a:cxnLst/>
            <a:rect l="l" t="t" r="r" b="b"/>
            <a:pathLst>
              <a:path w="1099184" h="482600">
                <a:moveTo>
                  <a:pt x="1098803" y="0"/>
                </a:moveTo>
                <a:lnTo>
                  <a:pt x="0" y="0"/>
                </a:lnTo>
                <a:lnTo>
                  <a:pt x="0" y="482345"/>
                </a:lnTo>
                <a:lnTo>
                  <a:pt x="1098803" y="482345"/>
                </a:lnTo>
                <a:lnTo>
                  <a:pt x="1098803" y="444245"/>
                </a:lnTo>
                <a:lnTo>
                  <a:pt x="76199" y="444245"/>
                </a:lnTo>
                <a:lnTo>
                  <a:pt x="38099" y="406145"/>
                </a:lnTo>
                <a:lnTo>
                  <a:pt x="76199" y="406145"/>
                </a:lnTo>
                <a:lnTo>
                  <a:pt x="76199" y="76199"/>
                </a:lnTo>
                <a:lnTo>
                  <a:pt x="38099" y="76199"/>
                </a:lnTo>
                <a:lnTo>
                  <a:pt x="76199" y="38099"/>
                </a:lnTo>
                <a:lnTo>
                  <a:pt x="1098803" y="38099"/>
                </a:lnTo>
                <a:lnTo>
                  <a:pt x="1098803" y="0"/>
                </a:lnTo>
                <a:close/>
              </a:path>
              <a:path w="1099184" h="482600">
                <a:moveTo>
                  <a:pt x="76199" y="406145"/>
                </a:moveTo>
                <a:lnTo>
                  <a:pt x="38099" y="406145"/>
                </a:lnTo>
                <a:lnTo>
                  <a:pt x="76199" y="444245"/>
                </a:lnTo>
                <a:lnTo>
                  <a:pt x="76199" y="406145"/>
                </a:lnTo>
                <a:close/>
              </a:path>
              <a:path w="1099184" h="482600">
                <a:moveTo>
                  <a:pt x="1022603" y="406145"/>
                </a:moveTo>
                <a:lnTo>
                  <a:pt x="76199" y="406145"/>
                </a:lnTo>
                <a:lnTo>
                  <a:pt x="76199" y="444245"/>
                </a:lnTo>
                <a:lnTo>
                  <a:pt x="1022603" y="444245"/>
                </a:lnTo>
                <a:lnTo>
                  <a:pt x="1022603" y="406145"/>
                </a:lnTo>
                <a:close/>
              </a:path>
              <a:path w="1099184" h="482600">
                <a:moveTo>
                  <a:pt x="1022603" y="38099"/>
                </a:moveTo>
                <a:lnTo>
                  <a:pt x="1022603" y="444245"/>
                </a:lnTo>
                <a:lnTo>
                  <a:pt x="1060703" y="406145"/>
                </a:lnTo>
                <a:lnTo>
                  <a:pt x="1098803" y="406145"/>
                </a:lnTo>
                <a:lnTo>
                  <a:pt x="1098803" y="76199"/>
                </a:lnTo>
                <a:lnTo>
                  <a:pt x="1060703" y="76199"/>
                </a:lnTo>
                <a:lnTo>
                  <a:pt x="1022603" y="38099"/>
                </a:lnTo>
                <a:close/>
              </a:path>
              <a:path w="1099184" h="482600">
                <a:moveTo>
                  <a:pt x="1098803" y="406145"/>
                </a:moveTo>
                <a:lnTo>
                  <a:pt x="1060703" y="406145"/>
                </a:lnTo>
                <a:lnTo>
                  <a:pt x="1022603" y="444245"/>
                </a:lnTo>
                <a:lnTo>
                  <a:pt x="1098803" y="444245"/>
                </a:lnTo>
                <a:lnTo>
                  <a:pt x="1098803" y="406145"/>
                </a:lnTo>
                <a:close/>
              </a:path>
              <a:path w="1099184" h="482600">
                <a:moveTo>
                  <a:pt x="76199" y="38099"/>
                </a:moveTo>
                <a:lnTo>
                  <a:pt x="38099" y="76199"/>
                </a:lnTo>
                <a:lnTo>
                  <a:pt x="76199" y="76199"/>
                </a:lnTo>
                <a:lnTo>
                  <a:pt x="76199" y="38099"/>
                </a:lnTo>
                <a:close/>
              </a:path>
              <a:path w="1099184" h="482600">
                <a:moveTo>
                  <a:pt x="1022603" y="38099"/>
                </a:moveTo>
                <a:lnTo>
                  <a:pt x="76199" y="38099"/>
                </a:lnTo>
                <a:lnTo>
                  <a:pt x="76199" y="76199"/>
                </a:lnTo>
                <a:lnTo>
                  <a:pt x="1022603" y="76199"/>
                </a:lnTo>
                <a:lnTo>
                  <a:pt x="1022603" y="38099"/>
                </a:lnTo>
                <a:close/>
              </a:path>
              <a:path w="1099184" h="482600">
                <a:moveTo>
                  <a:pt x="1098803" y="38099"/>
                </a:moveTo>
                <a:lnTo>
                  <a:pt x="1022603" y="38099"/>
                </a:lnTo>
                <a:lnTo>
                  <a:pt x="1060703" y="76199"/>
                </a:lnTo>
                <a:lnTo>
                  <a:pt x="1098803" y="76199"/>
                </a:lnTo>
                <a:lnTo>
                  <a:pt x="1098803" y="38099"/>
                </a:lnTo>
                <a:close/>
              </a:path>
            </a:pathLst>
          </a:custGeom>
          <a:solidFill>
            <a:srgbClr val="FF0000"/>
          </a:solidFill>
        </p:spPr>
        <p:txBody>
          <a:bodyPr wrap="square" lIns="0" tIns="0" rIns="0" bIns="0" rtlCol="0">
            <a:spAutoFit/>
          </a:bodyPr>
          <a:lstStyle/>
          <a:p>
            <a:endParaRPr>
              <a:solidFill>
                <a:prstClr val="black"/>
              </a:solidFill>
            </a:endParaRPr>
          </a:p>
        </p:txBody>
      </p:sp>
      <p:sp>
        <p:nvSpPr>
          <p:cNvPr id="26" name="object 26"/>
          <p:cNvSpPr/>
          <p:nvPr/>
        </p:nvSpPr>
        <p:spPr>
          <a:xfrm>
            <a:off x="4351782" y="1764030"/>
            <a:ext cx="171450" cy="900430"/>
          </a:xfrm>
          <a:custGeom>
            <a:avLst/>
            <a:gdLst/>
            <a:ahLst/>
            <a:cxnLst/>
            <a:rect l="l" t="t" r="r" b="b"/>
            <a:pathLst>
              <a:path w="171450" h="900430">
                <a:moveTo>
                  <a:pt x="57149" y="728471"/>
                </a:moveTo>
                <a:lnTo>
                  <a:pt x="0" y="728471"/>
                </a:lnTo>
                <a:lnTo>
                  <a:pt x="85343" y="899921"/>
                </a:lnTo>
                <a:lnTo>
                  <a:pt x="156907" y="757427"/>
                </a:lnTo>
                <a:lnTo>
                  <a:pt x="57149" y="757427"/>
                </a:lnTo>
                <a:lnTo>
                  <a:pt x="57149" y="728471"/>
                </a:lnTo>
                <a:close/>
              </a:path>
              <a:path w="171450" h="900430">
                <a:moveTo>
                  <a:pt x="114299" y="143255"/>
                </a:moveTo>
                <a:lnTo>
                  <a:pt x="57149" y="143255"/>
                </a:lnTo>
                <a:lnTo>
                  <a:pt x="57149" y="757427"/>
                </a:lnTo>
                <a:lnTo>
                  <a:pt x="114299" y="757427"/>
                </a:lnTo>
                <a:lnTo>
                  <a:pt x="114299" y="143255"/>
                </a:lnTo>
                <a:close/>
              </a:path>
              <a:path w="171450" h="900430">
                <a:moveTo>
                  <a:pt x="171449" y="728471"/>
                </a:moveTo>
                <a:lnTo>
                  <a:pt x="114299" y="728471"/>
                </a:lnTo>
                <a:lnTo>
                  <a:pt x="114299" y="757427"/>
                </a:lnTo>
                <a:lnTo>
                  <a:pt x="156907" y="757427"/>
                </a:lnTo>
                <a:lnTo>
                  <a:pt x="171449" y="728471"/>
                </a:lnTo>
                <a:close/>
              </a:path>
              <a:path w="171450" h="900430">
                <a:moveTo>
                  <a:pt x="85343" y="0"/>
                </a:moveTo>
                <a:lnTo>
                  <a:pt x="0" y="171449"/>
                </a:lnTo>
                <a:lnTo>
                  <a:pt x="57149" y="171449"/>
                </a:lnTo>
                <a:lnTo>
                  <a:pt x="57149" y="143255"/>
                </a:lnTo>
                <a:lnTo>
                  <a:pt x="157290" y="143255"/>
                </a:lnTo>
                <a:lnTo>
                  <a:pt x="85343" y="0"/>
                </a:lnTo>
                <a:close/>
              </a:path>
              <a:path w="171450" h="900430">
                <a:moveTo>
                  <a:pt x="157290" y="143255"/>
                </a:moveTo>
                <a:lnTo>
                  <a:pt x="114299" y="143255"/>
                </a:lnTo>
                <a:lnTo>
                  <a:pt x="114299" y="171449"/>
                </a:lnTo>
                <a:lnTo>
                  <a:pt x="171449" y="171449"/>
                </a:lnTo>
                <a:lnTo>
                  <a:pt x="157290" y="143255"/>
                </a:lnTo>
                <a:close/>
              </a:path>
            </a:pathLst>
          </a:custGeom>
          <a:solidFill>
            <a:srgbClr val="FF0000"/>
          </a:solidFill>
        </p:spPr>
        <p:txBody>
          <a:bodyPr wrap="square" lIns="0" tIns="0" rIns="0" bIns="0" rtlCol="0">
            <a:spAutoFit/>
          </a:bodyPr>
          <a:lstStyle/>
          <a:p>
            <a:endParaRPr>
              <a:solidFill>
                <a:prstClr val="black"/>
              </a:solidFill>
            </a:endParaRPr>
          </a:p>
        </p:txBody>
      </p:sp>
      <p:sp>
        <p:nvSpPr>
          <p:cNvPr id="27" name="object 27"/>
          <p:cNvSpPr/>
          <p:nvPr/>
        </p:nvSpPr>
        <p:spPr>
          <a:xfrm>
            <a:off x="4424171" y="2143506"/>
            <a:ext cx="2322195" cy="1266825"/>
          </a:xfrm>
          <a:custGeom>
            <a:avLst/>
            <a:gdLst/>
            <a:ahLst/>
            <a:cxnLst/>
            <a:rect l="l" t="t" r="r" b="b"/>
            <a:pathLst>
              <a:path w="2322195" h="1266825">
                <a:moveTo>
                  <a:pt x="26669" y="0"/>
                </a:moveTo>
                <a:lnTo>
                  <a:pt x="0" y="50291"/>
                </a:lnTo>
                <a:lnTo>
                  <a:pt x="2295143" y="1266443"/>
                </a:lnTo>
                <a:lnTo>
                  <a:pt x="2321813" y="1216151"/>
                </a:lnTo>
                <a:lnTo>
                  <a:pt x="26669"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28" name="object 28"/>
          <p:cNvSpPr/>
          <p:nvPr/>
        </p:nvSpPr>
        <p:spPr>
          <a:xfrm>
            <a:off x="5157977" y="3891534"/>
            <a:ext cx="1808480" cy="600710"/>
          </a:xfrm>
          <a:custGeom>
            <a:avLst/>
            <a:gdLst/>
            <a:ahLst/>
            <a:cxnLst/>
            <a:rect l="l" t="t" r="r" b="b"/>
            <a:pathLst>
              <a:path w="1808479" h="600710">
                <a:moveTo>
                  <a:pt x="172548" y="54588"/>
                </a:moveTo>
                <a:lnTo>
                  <a:pt x="156018" y="109519"/>
                </a:lnTo>
                <a:lnTo>
                  <a:pt x="1792223" y="600455"/>
                </a:lnTo>
                <a:lnTo>
                  <a:pt x="1808225" y="545591"/>
                </a:lnTo>
                <a:lnTo>
                  <a:pt x="172548" y="54588"/>
                </a:lnTo>
                <a:close/>
              </a:path>
              <a:path w="1808479" h="600710">
                <a:moveTo>
                  <a:pt x="188975" y="0"/>
                </a:moveTo>
                <a:lnTo>
                  <a:pt x="0" y="32765"/>
                </a:lnTo>
                <a:lnTo>
                  <a:pt x="139445" y="164591"/>
                </a:lnTo>
                <a:lnTo>
                  <a:pt x="156018" y="109519"/>
                </a:lnTo>
                <a:lnTo>
                  <a:pt x="128777" y="101345"/>
                </a:lnTo>
                <a:lnTo>
                  <a:pt x="145541" y="46481"/>
                </a:lnTo>
                <a:lnTo>
                  <a:pt x="174988" y="46481"/>
                </a:lnTo>
                <a:lnTo>
                  <a:pt x="188975" y="0"/>
                </a:lnTo>
                <a:close/>
              </a:path>
              <a:path w="1808479" h="600710">
                <a:moveTo>
                  <a:pt x="145541" y="46481"/>
                </a:moveTo>
                <a:lnTo>
                  <a:pt x="128777" y="101345"/>
                </a:lnTo>
                <a:lnTo>
                  <a:pt x="156018" y="109519"/>
                </a:lnTo>
                <a:lnTo>
                  <a:pt x="172548" y="54588"/>
                </a:lnTo>
                <a:lnTo>
                  <a:pt x="145541" y="46481"/>
                </a:lnTo>
                <a:close/>
              </a:path>
              <a:path w="1808479" h="600710">
                <a:moveTo>
                  <a:pt x="174988" y="46481"/>
                </a:moveTo>
                <a:lnTo>
                  <a:pt x="145541" y="46481"/>
                </a:lnTo>
                <a:lnTo>
                  <a:pt x="172548" y="54588"/>
                </a:lnTo>
                <a:lnTo>
                  <a:pt x="174988" y="46481"/>
                </a:lnTo>
                <a:close/>
              </a:path>
            </a:pathLst>
          </a:custGeom>
          <a:solidFill>
            <a:srgbClr val="FF0000"/>
          </a:solidFill>
        </p:spPr>
        <p:txBody>
          <a:bodyPr wrap="square" lIns="0" tIns="0" rIns="0" bIns="0" rtlCol="0">
            <a:spAutoFit/>
          </a:bodyPr>
          <a:lstStyle/>
          <a:p>
            <a:endParaRPr>
              <a:solidFill>
                <a:prstClr val="black"/>
              </a:solidFill>
            </a:endParaRPr>
          </a:p>
        </p:txBody>
      </p:sp>
      <p:sp>
        <p:nvSpPr>
          <p:cNvPr id="29" name="object 29"/>
          <p:cNvSpPr/>
          <p:nvPr/>
        </p:nvSpPr>
        <p:spPr>
          <a:xfrm>
            <a:off x="5698235" y="4743450"/>
            <a:ext cx="1896745" cy="604520"/>
          </a:xfrm>
          <a:custGeom>
            <a:avLst/>
            <a:gdLst/>
            <a:ahLst/>
            <a:cxnLst/>
            <a:rect l="l" t="t" r="r" b="b"/>
            <a:pathLst>
              <a:path w="1896745" h="604520">
                <a:moveTo>
                  <a:pt x="172382" y="55156"/>
                </a:moveTo>
                <a:lnTo>
                  <a:pt x="156614" y="110087"/>
                </a:lnTo>
                <a:lnTo>
                  <a:pt x="1880615" y="604265"/>
                </a:lnTo>
                <a:lnTo>
                  <a:pt x="1896617" y="549401"/>
                </a:lnTo>
                <a:lnTo>
                  <a:pt x="172382" y="55156"/>
                </a:lnTo>
                <a:close/>
              </a:path>
              <a:path w="1896745" h="604520">
                <a:moveTo>
                  <a:pt x="188213" y="0"/>
                </a:moveTo>
                <a:lnTo>
                  <a:pt x="0" y="35051"/>
                </a:lnTo>
                <a:lnTo>
                  <a:pt x="140969" y="164591"/>
                </a:lnTo>
                <a:lnTo>
                  <a:pt x="156614" y="110087"/>
                </a:lnTo>
                <a:lnTo>
                  <a:pt x="128777" y="102107"/>
                </a:lnTo>
                <a:lnTo>
                  <a:pt x="144779" y="47243"/>
                </a:lnTo>
                <a:lnTo>
                  <a:pt x="174653" y="47243"/>
                </a:lnTo>
                <a:lnTo>
                  <a:pt x="188213" y="0"/>
                </a:lnTo>
                <a:close/>
              </a:path>
              <a:path w="1896745" h="604520">
                <a:moveTo>
                  <a:pt x="144779" y="47243"/>
                </a:moveTo>
                <a:lnTo>
                  <a:pt x="128777" y="102107"/>
                </a:lnTo>
                <a:lnTo>
                  <a:pt x="156614" y="110087"/>
                </a:lnTo>
                <a:lnTo>
                  <a:pt x="172382" y="55156"/>
                </a:lnTo>
                <a:lnTo>
                  <a:pt x="144779" y="47243"/>
                </a:lnTo>
                <a:close/>
              </a:path>
              <a:path w="1896745" h="604520">
                <a:moveTo>
                  <a:pt x="174653" y="47243"/>
                </a:moveTo>
                <a:lnTo>
                  <a:pt x="144779" y="47243"/>
                </a:lnTo>
                <a:lnTo>
                  <a:pt x="172382" y="55156"/>
                </a:lnTo>
                <a:lnTo>
                  <a:pt x="174653" y="47243"/>
                </a:lnTo>
                <a:close/>
              </a:path>
            </a:pathLst>
          </a:custGeom>
          <a:solidFill>
            <a:srgbClr val="FF0000"/>
          </a:solidFill>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58</a:t>
            </a:fld>
            <a:endParaRPr lang="en-US"/>
          </a:p>
        </p:txBody>
      </p:sp>
    </p:spTree>
    <p:extLst>
      <p:ext uri="{BB962C8B-B14F-4D97-AF65-F5344CB8AC3E}">
        <p14:creationId xmlns:p14="http://schemas.microsoft.com/office/powerpoint/2010/main" val="364853267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4197857" y="941832"/>
            <a:ext cx="0" cy="1442720"/>
          </a:xfrm>
          <a:custGeom>
            <a:avLst/>
            <a:gdLst/>
            <a:ahLst/>
            <a:cxnLst/>
            <a:rect l="l" t="t" r="r" b="b"/>
            <a:pathLst>
              <a:path h="1442720">
                <a:moveTo>
                  <a:pt x="0" y="0"/>
                </a:moveTo>
                <a:lnTo>
                  <a:pt x="0" y="1442211"/>
                </a:lnTo>
              </a:path>
            </a:pathLst>
          </a:custGeom>
          <a:ln w="69088">
            <a:solidFill>
              <a:srgbClr val="0000FF"/>
            </a:solidFill>
          </a:ln>
        </p:spPr>
        <p:txBody>
          <a:bodyPr wrap="square" lIns="0" tIns="0" rIns="0" bIns="0" rtlCol="0">
            <a:spAutoFit/>
          </a:bodyPr>
          <a:lstStyle/>
          <a:p>
            <a:endParaRPr>
              <a:solidFill>
                <a:prstClr val="black"/>
              </a:solidFill>
            </a:endParaRPr>
          </a:p>
        </p:txBody>
      </p:sp>
      <p:sp>
        <p:nvSpPr>
          <p:cNvPr id="6" name="object 6"/>
          <p:cNvSpPr/>
          <p:nvPr/>
        </p:nvSpPr>
        <p:spPr>
          <a:xfrm>
            <a:off x="4197857" y="2453132"/>
            <a:ext cx="0" cy="3985895"/>
          </a:xfrm>
          <a:custGeom>
            <a:avLst/>
            <a:gdLst/>
            <a:ahLst/>
            <a:cxnLst/>
            <a:rect l="l" t="t" r="r" b="b"/>
            <a:pathLst>
              <a:path h="3985895">
                <a:moveTo>
                  <a:pt x="0" y="0"/>
                </a:moveTo>
                <a:lnTo>
                  <a:pt x="0" y="3985767"/>
                </a:lnTo>
              </a:path>
            </a:pathLst>
          </a:custGeom>
          <a:ln w="69088">
            <a:solidFill>
              <a:srgbClr val="0000FF"/>
            </a:solidFill>
          </a:ln>
        </p:spPr>
        <p:txBody>
          <a:bodyPr wrap="square" lIns="0" tIns="0" rIns="0" bIns="0" rtlCol="0">
            <a:spAutoFit/>
          </a:bodyPr>
          <a:lstStyle/>
          <a:p>
            <a:endParaRPr>
              <a:solidFill>
                <a:prstClr val="black"/>
              </a:solidFill>
            </a:endParaRPr>
          </a:p>
        </p:txBody>
      </p:sp>
      <p:sp>
        <p:nvSpPr>
          <p:cNvPr id="7" name="object 7"/>
          <p:cNvSpPr/>
          <p:nvPr/>
        </p:nvSpPr>
        <p:spPr>
          <a:xfrm>
            <a:off x="1319022" y="2418588"/>
            <a:ext cx="6341745" cy="0"/>
          </a:xfrm>
          <a:custGeom>
            <a:avLst/>
            <a:gdLst/>
            <a:ahLst/>
            <a:cxnLst/>
            <a:rect l="l" t="t" r="r" b="b"/>
            <a:pathLst>
              <a:path w="6341745">
                <a:moveTo>
                  <a:pt x="0" y="0"/>
                </a:moveTo>
                <a:lnTo>
                  <a:pt x="6341363" y="0"/>
                </a:lnTo>
              </a:path>
            </a:pathLst>
          </a:custGeom>
          <a:ln w="69088">
            <a:solidFill>
              <a:srgbClr val="0000FF"/>
            </a:solidFill>
          </a:ln>
        </p:spPr>
        <p:txBody>
          <a:bodyPr wrap="square" lIns="0" tIns="0" rIns="0" bIns="0" rtlCol="0">
            <a:spAutoFit/>
          </a:bodyPr>
          <a:lstStyle/>
          <a:p>
            <a:endParaRPr>
              <a:solidFill>
                <a:prstClr val="black"/>
              </a:solidFill>
            </a:endParaRPr>
          </a:p>
        </p:txBody>
      </p:sp>
      <p:sp>
        <p:nvSpPr>
          <p:cNvPr id="8" name="object 8"/>
          <p:cNvSpPr/>
          <p:nvPr/>
        </p:nvSpPr>
        <p:spPr>
          <a:xfrm>
            <a:off x="2326385" y="1835658"/>
            <a:ext cx="3747135" cy="3740785"/>
          </a:xfrm>
          <a:custGeom>
            <a:avLst/>
            <a:gdLst/>
            <a:ahLst/>
            <a:cxnLst/>
            <a:rect l="l" t="t" r="r" b="b"/>
            <a:pathLst>
              <a:path w="3747135" h="3740785">
                <a:moveTo>
                  <a:pt x="0" y="1872233"/>
                </a:moveTo>
                <a:lnTo>
                  <a:pt x="7619" y="1703069"/>
                </a:lnTo>
                <a:lnTo>
                  <a:pt x="26669" y="1538477"/>
                </a:lnTo>
                <a:lnTo>
                  <a:pt x="64769" y="1373123"/>
                </a:lnTo>
                <a:lnTo>
                  <a:pt x="118871" y="1212341"/>
                </a:lnTo>
                <a:lnTo>
                  <a:pt x="184403" y="1058417"/>
                </a:lnTo>
                <a:lnTo>
                  <a:pt x="265175" y="912875"/>
                </a:lnTo>
                <a:lnTo>
                  <a:pt x="357377" y="771143"/>
                </a:lnTo>
                <a:lnTo>
                  <a:pt x="461009" y="640841"/>
                </a:lnTo>
                <a:lnTo>
                  <a:pt x="576071" y="518159"/>
                </a:lnTo>
                <a:lnTo>
                  <a:pt x="703325" y="406145"/>
                </a:lnTo>
                <a:lnTo>
                  <a:pt x="841247" y="310895"/>
                </a:lnTo>
                <a:lnTo>
                  <a:pt x="983741" y="222503"/>
                </a:lnTo>
                <a:lnTo>
                  <a:pt x="1136903" y="149351"/>
                </a:lnTo>
                <a:lnTo>
                  <a:pt x="1294637" y="92201"/>
                </a:lnTo>
                <a:lnTo>
                  <a:pt x="1456181" y="45719"/>
                </a:lnTo>
                <a:lnTo>
                  <a:pt x="1621535" y="15239"/>
                </a:lnTo>
                <a:lnTo>
                  <a:pt x="1786889" y="0"/>
                </a:lnTo>
                <a:lnTo>
                  <a:pt x="1956053" y="0"/>
                </a:lnTo>
                <a:lnTo>
                  <a:pt x="2125217" y="15239"/>
                </a:lnTo>
                <a:lnTo>
                  <a:pt x="2289809" y="45719"/>
                </a:lnTo>
                <a:lnTo>
                  <a:pt x="2451353" y="92201"/>
                </a:lnTo>
                <a:lnTo>
                  <a:pt x="2609087" y="149351"/>
                </a:lnTo>
                <a:lnTo>
                  <a:pt x="2759201" y="222503"/>
                </a:lnTo>
                <a:lnTo>
                  <a:pt x="2904743" y="310895"/>
                </a:lnTo>
                <a:lnTo>
                  <a:pt x="3039617" y="406145"/>
                </a:lnTo>
                <a:lnTo>
                  <a:pt x="3166109" y="518159"/>
                </a:lnTo>
                <a:lnTo>
                  <a:pt x="3281933" y="640841"/>
                </a:lnTo>
                <a:lnTo>
                  <a:pt x="3389375" y="771143"/>
                </a:lnTo>
                <a:lnTo>
                  <a:pt x="3481577" y="912875"/>
                </a:lnTo>
                <a:lnTo>
                  <a:pt x="3562349" y="1058417"/>
                </a:lnTo>
                <a:lnTo>
                  <a:pt x="3627881" y="1212341"/>
                </a:lnTo>
                <a:lnTo>
                  <a:pt x="3677411" y="1373123"/>
                </a:lnTo>
                <a:lnTo>
                  <a:pt x="3716273" y="1538477"/>
                </a:lnTo>
                <a:lnTo>
                  <a:pt x="3739133" y="1703069"/>
                </a:lnTo>
                <a:lnTo>
                  <a:pt x="3746753" y="1872233"/>
                </a:lnTo>
                <a:lnTo>
                  <a:pt x="3739133" y="2036825"/>
                </a:lnTo>
                <a:lnTo>
                  <a:pt x="3716273" y="2205989"/>
                </a:lnTo>
                <a:lnTo>
                  <a:pt x="3677411" y="2366771"/>
                </a:lnTo>
                <a:lnTo>
                  <a:pt x="3627881" y="2528315"/>
                </a:lnTo>
                <a:lnTo>
                  <a:pt x="3562349" y="2681477"/>
                </a:lnTo>
                <a:lnTo>
                  <a:pt x="3481577" y="2830829"/>
                </a:lnTo>
                <a:lnTo>
                  <a:pt x="3389375" y="2969513"/>
                </a:lnTo>
                <a:lnTo>
                  <a:pt x="3281933" y="3103625"/>
                </a:lnTo>
                <a:lnTo>
                  <a:pt x="3166109" y="3222497"/>
                </a:lnTo>
                <a:lnTo>
                  <a:pt x="3039617" y="3333749"/>
                </a:lnTo>
                <a:lnTo>
                  <a:pt x="2904743" y="3433571"/>
                </a:lnTo>
                <a:lnTo>
                  <a:pt x="2759201" y="3518153"/>
                </a:lnTo>
                <a:lnTo>
                  <a:pt x="2609087" y="3590543"/>
                </a:lnTo>
                <a:lnTo>
                  <a:pt x="2451353" y="3648455"/>
                </a:lnTo>
                <a:lnTo>
                  <a:pt x="2289809" y="3694175"/>
                </a:lnTo>
                <a:lnTo>
                  <a:pt x="2125217" y="3724655"/>
                </a:lnTo>
                <a:lnTo>
                  <a:pt x="1956053" y="3740657"/>
                </a:lnTo>
                <a:lnTo>
                  <a:pt x="1786889" y="3740657"/>
                </a:lnTo>
                <a:lnTo>
                  <a:pt x="1621535" y="3724655"/>
                </a:lnTo>
                <a:lnTo>
                  <a:pt x="1456181" y="3694175"/>
                </a:lnTo>
                <a:lnTo>
                  <a:pt x="1294637" y="3648455"/>
                </a:lnTo>
                <a:lnTo>
                  <a:pt x="1136903" y="3590543"/>
                </a:lnTo>
                <a:lnTo>
                  <a:pt x="983741" y="3518153"/>
                </a:lnTo>
                <a:lnTo>
                  <a:pt x="841247" y="3433571"/>
                </a:lnTo>
                <a:lnTo>
                  <a:pt x="703325" y="3333749"/>
                </a:lnTo>
                <a:lnTo>
                  <a:pt x="576071" y="3222497"/>
                </a:lnTo>
                <a:lnTo>
                  <a:pt x="461009" y="3103625"/>
                </a:lnTo>
                <a:lnTo>
                  <a:pt x="357377" y="2969513"/>
                </a:lnTo>
                <a:lnTo>
                  <a:pt x="265175" y="2830829"/>
                </a:lnTo>
                <a:lnTo>
                  <a:pt x="184403" y="2681477"/>
                </a:lnTo>
                <a:lnTo>
                  <a:pt x="118871" y="2528315"/>
                </a:lnTo>
                <a:lnTo>
                  <a:pt x="64769" y="2366771"/>
                </a:lnTo>
                <a:lnTo>
                  <a:pt x="26669" y="2205989"/>
                </a:lnTo>
                <a:lnTo>
                  <a:pt x="7619" y="2036825"/>
                </a:lnTo>
                <a:lnTo>
                  <a:pt x="0" y="1872233"/>
                </a:lnTo>
              </a:path>
            </a:pathLst>
          </a:custGeom>
          <a:ln w="38379">
            <a:solidFill>
              <a:srgbClr val="FF0000"/>
            </a:solidFill>
          </a:ln>
        </p:spPr>
        <p:txBody>
          <a:bodyPr wrap="square" lIns="0" tIns="0" rIns="0" bIns="0" rtlCol="0">
            <a:spAutoFit/>
          </a:bodyPr>
          <a:lstStyle/>
          <a:p>
            <a:endParaRPr>
              <a:solidFill>
                <a:prstClr val="black"/>
              </a:solidFill>
            </a:endParaRPr>
          </a:p>
        </p:txBody>
      </p:sp>
      <p:sp>
        <p:nvSpPr>
          <p:cNvPr id="9" name="object 9"/>
          <p:cNvSpPr txBox="1"/>
          <p:nvPr/>
        </p:nvSpPr>
        <p:spPr>
          <a:xfrm>
            <a:off x="7478528" y="2556506"/>
            <a:ext cx="393065" cy="704850"/>
          </a:xfrm>
          <a:prstGeom prst="rect">
            <a:avLst/>
          </a:prstGeom>
        </p:spPr>
        <p:txBody>
          <a:bodyPr vert="horz" wrap="square" lIns="0" tIns="0" rIns="0" bIns="0" rtlCol="0">
            <a:spAutoFit/>
          </a:bodyPr>
          <a:lstStyle/>
          <a:p>
            <a:pPr marL="12700"/>
            <a:r>
              <a:rPr sz="4500" b="1" dirty="0">
                <a:solidFill>
                  <a:prstClr val="black"/>
                </a:solidFill>
                <a:latin typeface="Comic Sans MS"/>
                <a:cs typeface="Comic Sans MS"/>
              </a:rPr>
              <a:t>R</a:t>
            </a:r>
            <a:endParaRPr sz="4500">
              <a:solidFill>
                <a:prstClr val="black"/>
              </a:solidFill>
              <a:latin typeface="Comic Sans MS"/>
              <a:cs typeface="Comic Sans MS"/>
            </a:endParaRPr>
          </a:p>
        </p:txBody>
      </p:sp>
      <p:sp>
        <p:nvSpPr>
          <p:cNvPr id="10" name="object 10"/>
          <p:cNvSpPr txBox="1"/>
          <p:nvPr/>
        </p:nvSpPr>
        <p:spPr>
          <a:xfrm>
            <a:off x="3151200" y="6070815"/>
            <a:ext cx="797560" cy="704850"/>
          </a:xfrm>
          <a:prstGeom prst="rect">
            <a:avLst/>
          </a:prstGeom>
        </p:spPr>
        <p:txBody>
          <a:bodyPr vert="horz" wrap="square" lIns="0" tIns="0" rIns="0" bIns="0" rtlCol="0">
            <a:spAutoFit/>
          </a:bodyPr>
          <a:lstStyle/>
          <a:p>
            <a:pPr marL="12700"/>
            <a:r>
              <a:rPr sz="4500" b="1" spc="20" dirty="0">
                <a:solidFill>
                  <a:prstClr val="black"/>
                </a:solidFill>
                <a:latin typeface="Comic Sans MS"/>
                <a:cs typeface="Comic Sans MS"/>
              </a:rPr>
              <a:t>-X</a:t>
            </a:r>
            <a:endParaRPr sz="4500">
              <a:solidFill>
                <a:prstClr val="black"/>
              </a:solidFill>
              <a:latin typeface="Comic Sans MS"/>
              <a:cs typeface="Comic Sans MS"/>
            </a:endParaRPr>
          </a:p>
        </p:txBody>
      </p:sp>
      <p:sp>
        <p:nvSpPr>
          <p:cNvPr id="11" name="object 11"/>
          <p:cNvSpPr txBox="1"/>
          <p:nvPr/>
        </p:nvSpPr>
        <p:spPr>
          <a:xfrm>
            <a:off x="933555" y="2556506"/>
            <a:ext cx="749300" cy="704850"/>
          </a:xfrm>
          <a:prstGeom prst="rect">
            <a:avLst/>
          </a:prstGeom>
        </p:spPr>
        <p:txBody>
          <a:bodyPr vert="horz" wrap="square" lIns="0" tIns="0" rIns="0" bIns="0" rtlCol="0">
            <a:spAutoFit/>
          </a:bodyPr>
          <a:lstStyle/>
          <a:p>
            <a:pPr marL="12700"/>
            <a:r>
              <a:rPr sz="4500" b="1" spc="20" dirty="0">
                <a:solidFill>
                  <a:prstClr val="black"/>
                </a:solidFill>
                <a:latin typeface="Comic Sans MS"/>
                <a:cs typeface="Comic Sans MS"/>
              </a:rPr>
              <a:t>-R</a:t>
            </a:r>
            <a:endParaRPr sz="4500">
              <a:solidFill>
                <a:prstClr val="black"/>
              </a:solidFill>
              <a:latin typeface="Comic Sans MS"/>
              <a:cs typeface="Comic Sans MS"/>
            </a:endParaRPr>
          </a:p>
        </p:txBody>
      </p:sp>
      <p:sp>
        <p:nvSpPr>
          <p:cNvPr id="12" name="object 12"/>
          <p:cNvSpPr txBox="1"/>
          <p:nvPr/>
        </p:nvSpPr>
        <p:spPr>
          <a:xfrm>
            <a:off x="3515929" y="603981"/>
            <a:ext cx="441325" cy="704850"/>
          </a:xfrm>
          <a:prstGeom prst="rect">
            <a:avLst/>
          </a:prstGeom>
        </p:spPr>
        <p:txBody>
          <a:bodyPr vert="horz" wrap="square" lIns="0" tIns="0" rIns="0" bIns="0" rtlCol="0">
            <a:spAutoFit/>
          </a:bodyPr>
          <a:lstStyle/>
          <a:p>
            <a:pPr marL="12700"/>
            <a:r>
              <a:rPr sz="4500" b="1" dirty="0">
                <a:solidFill>
                  <a:prstClr val="black"/>
                </a:solidFill>
                <a:latin typeface="Comic Sans MS"/>
                <a:cs typeface="Comic Sans MS"/>
              </a:rPr>
              <a:t>X</a:t>
            </a:r>
            <a:endParaRPr sz="4500">
              <a:solidFill>
                <a:prstClr val="black"/>
              </a:solidFill>
              <a:latin typeface="Comic Sans MS"/>
              <a:cs typeface="Comic Sans MS"/>
            </a:endParaRPr>
          </a:p>
        </p:txBody>
      </p:sp>
      <p:sp>
        <p:nvSpPr>
          <p:cNvPr id="13" name="object 13"/>
          <p:cNvSpPr/>
          <p:nvPr/>
        </p:nvSpPr>
        <p:spPr>
          <a:xfrm>
            <a:off x="2902457" y="2986278"/>
            <a:ext cx="2593975" cy="2590165"/>
          </a:xfrm>
          <a:custGeom>
            <a:avLst/>
            <a:gdLst/>
            <a:ahLst/>
            <a:cxnLst/>
            <a:rect l="l" t="t" r="r" b="b"/>
            <a:pathLst>
              <a:path w="2593975" h="2590165">
                <a:moveTo>
                  <a:pt x="0" y="1296923"/>
                </a:moveTo>
                <a:lnTo>
                  <a:pt x="7619" y="1155191"/>
                </a:lnTo>
                <a:lnTo>
                  <a:pt x="26669" y="1016507"/>
                </a:lnTo>
                <a:lnTo>
                  <a:pt x="65531" y="882395"/>
                </a:lnTo>
                <a:lnTo>
                  <a:pt x="118871" y="752093"/>
                </a:lnTo>
                <a:lnTo>
                  <a:pt x="184403" y="629411"/>
                </a:lnTo>
                <a:lnTo>
                  <a:pt x="261365" y="510539"/>
                </a:lnTo>
                <a:lnTo>
                  <a:pt x="353567" y="403097"/>
                </a:lnTo>
                <a:lnTo>
                  <a:pt x="457199" y="307085"/>
                </a:lnTo>
                <a:lnTo>
                  <a:pt x="569213" y="222503"/>
                </a:lnTo>
                <a:lnTo>
                  <a:pt x="688085" y="150113"/>
                </a:lnTo>
                <a:lnTo>
                  <a:pt x="814577" y="92201"/>
                </a:lnTo>
                <a:lnTo>
                  <a:pt x="949451" y="46481"/>
                </a:lnTo>
                <a:lnTo>
                  <a:pt x="1087373" y="15239"/>
                </a:lnTo>
                <a:lnTo>
                  <a:pt x="1226057" y="0"/>
                </a:lnTo>
                <a:lnTo>
                  <a:pt x="1368551" y="0"/>
                </a:lnTo>
                <a:lnTo>
                  <a:pt x="1506473" y="15239"/>
                </a:lnTo>
                <a:lnTo>
                  <a:pt x="1645157" y="46481"/>
                </a:lnTo>
                <a:lnTo>
                  <a:pt x="1775459" y="92201"/>
                </a:lnTo>
                <a:lnTo>
                  <a:pt x="1902713" y="150113"/>
                </a:lnTo>
                <a:lnTo>
                  <a:pt x="2025395" y="222503"/>
                </a:lnTo>
                <a:lnTo>
                  <a:pt x="2136647" y="307085"/>
                </a:lnTo>
                <a:lnTo>
                  <a:pt x="2236469" y="403097"/>
                </a:lnTo>
                <a:lnTo>
                  <a:pt x="2328671" y="510539"/>
                </a:lnTo>
                <a:lnTo>
                  <a:pt x="2409443" y="629411"/>
                </a:lnTo>
                <a:lnTo>
                  <a:pt x="2474975" y="752093"/>
                </a:lnTo>
                <a:lnTo>
                  <a:pt x="2525267" y="882395"/>
                </a:lnTo>
                <a:lnTo>
                  <a:pt x="2563367" y="1016507"/>
                </a:lnTo>
                <a:lnTo>
                  <a:pt x="2586227" y="1155191"/>
                </a:lnTo>
                <a:lnTo>
                  <a:pt x="2593847" y="1296923"/>
                </a:lnTo>
                <a:lnTo>
                  <a:pt x="2586227" y="1434845"/>
                </a:lnTo>
                <a:lnTo>
                  <a:pt x="2563367" y="1572767"/>
                </a:lnTo>
                <a:lnTo>
                  <a:pt x="2525267" y="1707641"/>
                </a:lnTo>
                <a:lnTo>
                  <a:pt x="2474975" y="1837943"/>
                </a:lnTo>
                <a:lnTo>
                  <a:pt x="2409443" y="1964435"/>
                </a:lnTo>
                <a:lnTo>
                  <a:pt x="2328671" y="2079497"/>
                </a:lnTo>
                <a:lnTo>
                  <a:pt x="2236469" y="2186939"/>
                </a:lnTo>
                <a:lnTo>
                  <a:pt x="2136647" y="2282951"/>
                </a:lnTo>
                <a:lnTo>
                  <a:pt x="2025395" y="2367533"/>
                </a:lnTo>
                <a:lnTo>
                  <a:pt x="1902713" y="2439923"/>
                </a:lnTo>
                <a:lnTo>
                  <a:pt x="1775459" y="2497835"/>
                </a:lnTo>
                <a:lnTo>
                  <a:pt x="1645157" y="2543555"/>
                </a:lnTo>
                <a:lnTo>
                  <a:pt x="1506473" y="2574035"/>
                </a:lnTo>
                <a:lnTo>
                  <a:pt x="1368551" y="2590037"/>
                </a:lnTo>
                <a:lnTo>
                  <a:pt x="1226057" y="2590037"/>
                </a:lnTo>
                <a:lnTo>
                  <a:pt x="1087373" y="2574035"/>
                </a:lnTo>
                <a:lnTo>
                  <a:pt x="949451" y="2543555"/>
                </a:lnTo>
                <a:lnTo>
                  <a:pt x="814577" y="2497835"/>
                </a:lnTo>
                <a:lnTo>
                  <a:pt x="688085" y="2439923"/>
                </a:lnTo>
                <a:lnTo>
                  <a:pt x="569213" y="2367533"/>
                </a:lnTo>
                <a:lnTo>
                  <a:pt x="457199" y="2282951"/>
                </a:lnTo>
                <a:lnTo>
                  <a:pt x="353567" y="2186939"/>
                </a:lnTo>
                <a:lnTo>
                  <a:pt x="261365" y="2079497"/>
                </a:lnTo>
                <a:lnTo>
                  <a:pt x="184403" y="1964435"/>
                </a:lnTo>
                <a:lnTo>
                  <a:pt x="118871" y="1837943"/>
                </a:lnTo>
                <a:lnTo>
                  <a:pt x="65531" y="1707641"/>
                </a:lnTo>
                <a:lnTo>
                  <a:pt x="26669" y="1572767"/>
                </a:lnTo>
                <a:lnTo>
                  <a:pt x="7619" y="1434845"/>
                </a:lnTo>
                <a:lnTo>
                  <a:pt x="0" y="1296923"/>
                </a:lnTo>
              </a:path>
            </a:pathLst>
          </a:custGeom>
          <a:ln w="38379">
            <a:solidFill>
              <a:srgbClr val="FF00FF"/>
            </a:solidFill>
          </a:ln>
        </p:spPr>
        <p:txBody>
          <a:bodyPr wrap="square" lIns="0" tIns="0" rIns="0" bIns="0" rtlCol="0">
            <a:spAutoFit/>
          </a:bodyPr>
          <a:lstStyle/>
          <a:p>
            <a:endParaRPr>
              <a:solidFill>
                <a:prstClr val="black"/>
              </a:solidFill>
            </a:endParaRPr>
          </a:p>
        </p:txBody>
      </p:sp>
      <p:sp>
        <p:nvSpPr>
          <p:cNvPr id="14" name="object 14"/>
          <p:cNvSpPr/>
          <p:nvPr/>
        </p:nvSpPr>
        <p:spPr>
          <a:xfrm>
            <a:off x="1415033" y="1666494"/>
            <a:ext cx="2783205" cy="744855"/>
          </a:xfrm>
          <a:custGeom>
            <a:avLst/>
            <a:gdLst/>
            <a:ahLst/>
            <a:cxnLst/>
            <a:rect l="l" t="t" r="r" b="b"/>
            <a:pathLst>
              <a:path w="2783204" h="744855">
                <a:moveTo>
                  <a:pt x="2782823" y="744473"/>
                </a:moveTo>
                <a:lnTo>
                  <a:pt x="0" y="0"/>
                </a:lnTo>
              </a:path>
            </a:pathLst>
          </a:custGeom>
          <a:ln w="38379">
            <a:solidFill>
              <a:srgbClr val="800000"/>
            </a:solidFill>
          </a:ln>
        </p:spPr>
        <p:txBody>
          <a:bodyPr wrap="square" lIns="0" tIns="0" rIns="0" bIns="0" rtlCol="0">
            <a:spAutoFit/>
          </a:bodyPr>
          <a:lstStyle/>
          <a:p>
            <a:endParaRPr>
              <a:solidFill>
                <a:prstClr val="black"/>
              </a:solidFill>
            </a:endParaRPr>
          </a:p>
        </p:txBody>
      </p:sp>
      <p:sp>
        <p:nvSpPr>
          <p:cNvPr id="15" name="object 15"/>
          <p:cNvSpPr/>
          <p:nvPr/>
        </p:nvSpPr>
        <p:spPr>
          <a:xfrm>
            <a:off x="4197857" y="2410968"/>
            <a:ext cx="2816860" cy="859790"/>
          </a:xfrm>
          <a:custGeom>
            <a:avLst/>
            <a:gdLst/>
            <a:ahLst/>
            <a:cxnLst/>
            <a:rect l="l" t="t" r="r" b="b"/>
            <a:pathLst>
              <a:path w="2816859" h="859789">
                <a:moveTo>
                  <a:pt x="2816351" y="859535"/>
                </a:moveTo>
                <a:lnTo>
                  <a:pt x="0" y="0"/>
                </a:lnTo>
              </a:path>
            </a:pathLst>
          </a:custGeom>
          <a:ln w="38379">
            <a:solidFill>
              <a:srgbClr val="800000"/>
            </a:solidFill>
          </a:ln>
        </p:spPr>
        <p:txBody>
          <a:bodyPr wrap="square" lIns="0" tIns="0" rIns="0" bIns="0" rtlCol="0">
            <a:spAutoFit/>
          </a:bodyPr>
          <a:lstStyle/>
          <a:p>
            <a:endParaRPr>
              <a:solidFill>
                <a:prstClr val="black"/>
              </a:solidFill>
            </a:endParaRPr>
          </a:p>
        </p:txBody>
      </p:sp>
      <p:sp>
        <p:nvSpPr>
          <p:cNvPr id="16" name="object 16"/>
          <p:cNvSpPr/>
          <p:nvPr/>
        </p:nvSpPr>
        <p:spPr>
          <a:xfrm>
            <a:off x="1415033" y="1666494"/>
            <a:ext cx="0" cy="322580"/>
          </a:xfrm>
          <a:custGeom>
            <a:avLst/>
            <a:gdLst/>
            <a:ahLst/>
            <a:cxnLst/>
            <a:rect l="l" t="t" r="r" b="b"/>
            <a:pathLst>
              <a:path h="322580">
                <a:moveTo>
                  <a:pt x="0" y="0"/>
                </a:moveTo>
                <a:lnTo>
                  <a:pt x="0" y="322325"/>
                </a:lnTo>
              </a:path>
            </a:pathLst>
          </a:custGeom>
          <a:ln w="38379">
            <a:solidFill>
              <a:srgbClr val="800000"/>
            </a:solidFill>
          </a:ln>
        </p:spPr>
        <p:txBody>
          <a:bodyPr wrap="square" lIns="0" tIns="0" rIns="0" bIns="0" rtlCol="0">
            <a:spAutoFit/>
          </a:bodyPr>
          <a:lstStyle/>
          <a:p>
            <a:endParaRPr>
              <a:solidFill>
                <a:prstClr val="black"/>
              </a:solidFill>
            </a:endParaRPr>
          </a:p>
        </p:txBody>
      </p:sp>
      <p:sp>
        <p:nvSpPr>
          <p:cNvPr id="17" name="object 17"/>
          <p:cNvSpPr/>
          <p:nvPr/>
        </p:nvSpPr>
        <p:spPr>
          <a:xfrm>
            <a:off x="1296161" y="1958340"/>
            <a:ext cx="238760" cy="238125"/>
          </a:xfrm>
          <a:custGeom>
            <a:avLst/>
            <a:gdLst/>
            <a:ahLst/>
            <a:cxnLst/>
            <a:rect l="l" t="t" r="r" b="b"/>
            <a:pathLst>
              <a:path w="238759" h="238125">
                <a:moveTo>
                  <a:pt x="238505" y="0"/>
                </a:moveTo>
                <a:lnTo>
                  <a:pt x="0" y="0"/>
                </a:lnTo>
                <a:lnTo>
                  <a:pt x="118871" y="237743"/>
                </a:lnTo>
                <a:lnTo>
                  <a:pt x="238505" y="0"/>
                </a:lnTo>
                <a:close/>
              </a:path>
            </a:pathLst>
          </a:custGeom>
          <a:solidFill>
            <a:srgbClr val="800000"/>
          </a:solidFill>
        </p:spPr>
        <p:txBody>
          <a:bodyPr wrap="square" lIns="0" tIns="0" rIns="0" bIns="0" rtlCol="0">
            <a:spAutoFit/>
          </a:bodyPr>
          <a:lstStyle/>
          <a:p>
            <a:endParaRPr>
              <a:solidFill>
                <a:prstClr val="black"/>
              </a:solidFill>
            </a:endParaRPr>
          </a:p>
        </p:txBody>
      </p:sp>
      <p:sp>
        <p:nvSpPr>
          <p:cNvPr id="18" name="object 18"/>
          <p:cNvSpPr/>
          <p:nvPr/>
        </p:nvSpPr>
        <p:spPr>
          <a:xfrm>
            <a:off x="7014209" y="3270504"/>
            <a:ext cx="0" cy="322580"/>
          </a:xfrm>
          <a:custGeom>
            <a:avLst/>
            <a:gdLst/>
            <a:ahLst/>
            <a:cxnLst/>
            <a:rect l="l" t="t" r="r" b="b"/>
            <a:pathLst>
              <a:path h="322579">
                <a:moveTo>
                  <a:pt x="0" y="0"/>
                </a:moveTo>
                <a:lnTo>
                  <a:pt x="0" y="322325"/>
                </a:lnTo>
              </a:path>
            </a:pathLst>
          </a:custGeom>
          <a:ln w="38379">
            <a:solidFill>
              <a:srgbClr val="800000"/>
            </a:solidFill>
          </a:ln>
        </p:spPr>
        <p:txBody>
          <a:bodyPr wrap="square" lIns="0" tIns="0" rIns="0" bIns="0" rtlCol="0">
            <a:spAutoFit/>
          </a:bodyPr>
          <a:lstStyle/>
          <a:p>
            <a:endParaRPr>
              <a:solidFill>
                <a:prstClr val="black"/>
              </a:solidFill>
            </a:endParaRPr>
          </a:p>
        </p:txBody>
      </p:sp>
      <p:sp>
        <p:nvSpPr>
          <p:cNvPr id="19" name="object 19"/>
          <p:cNvSpPr/>
          <p:nvPr/>
        </p:nvSpPr>
        <p:spPr>
          <a:xfrm>
            <a:off x="6895338" y="3561588"/>
            <a:ext cx="238760" cy="238760"/>
          </a:xfrm>
          <a:custGeom>
            <a:avLst/>
            <a:gdLst/>
            <a:ahLst/>
            <a:cxnLst/>
            <a:rect l="l" t="t" r="r" b="b"/>
            <a:pathLst>
              <a:path w="238759" h="238760">
                <a:moveTo>
                  <a:pt x="238505" y="0"/>
                </a:moveTo>
                <a:lnTo>
                  <a:pt x="0" y="0"/>
                </a:lnTo>
                <a:lnTo>
                  <a:pt x="118871" y="238505"/>
                </a:lnTo>
                <a:lnTo>
                  <a:pt x="238505" y="0"/>
                </a:lnTo>
                <a:close/>
              </a:path>
            </a:pathLst>
          </a:custGeom>
          <a:solidFill>
            <a:srgbClr val="800000"/>
          </a:solidFill>
        </p:spPr>
        <p:txBody>
          <a:bodyPr wrap="square" lIns="0" tIns="0" rIns="0" bIns="0" rtlCol="0">
            <a:spAutoFit/>
          </a:bodyPr>
          <a:lstStyle/>
          <a:p>
            <a:endParaRPr>
              <a:solidFill>
                <a:prstClr val="black"/>
              </a:solidFill>
            </a:endParaRPr>
          </a:p>
        </p:txBody>
      </p:sp>
      <p:sp>
        <p:nvSpPr>
          <p:cNvPr id="20" name="object 20"/>
          <p:cNvSpPr/>
          <p:nvPr/>
        </p:nvSpPr>
        <p:spPr>
          <a:xfrm>
            <a:off x="1892045" y="2625852"/>
            <a:ext cx="0" cy="2743200"/>
          </a:xfrm>
          <a:custGeom>
            <a:avLst/>
            <a:gdLst/>
            <a:ahLst/>
            <a:cxnLst/>
            <a:rect l="l" t="t" r="r" b="b"/>
            <a:pathLst>
              <a:path h="2743200">
                <a:moveTo>
                  <a:pt x="0" y="0"/>
                </a:moveTo>
                <a:lnTo>
                  <a:pt x="0" y="2743199"/>
                </a:lnTo>
              </a:path>
            </a:pathLst>
          </a:custGeom>
          <a:ln w="38379">
            <a:solidFill>
              <a:srgbClr val="00FF00"/>
            </a:solidFill>
          </a:ln>
        </p:spPr>
        <p:txBody>
          <a:bodyPr wrap="square" lIns="0" tIns="0" rIns="0" bIns="0" rtlCol="0">
            <a:spAutoFit/>
          </a:bodyPr>
          <a:lstStyle/>
          <a:p>
            <a:endParaRPr>
              <a:solidFill>
                <a:prstClr val="black"/>
              </a:solidFill>
            </a:endParaRPr>
          </a:p>
        </p:txBody>
      </p:sp>
      <p:sp>
        <p:nvSpPr>
          <p:cNvPr id="21" name="object 21"/>
          <p:cNvSpPr/>
          <p:nvPr/>
        </p:nvSpPr>
        <p:spPr>
          <a:xfrm>
            <a:off x="1772411" y="2418588"/>
            <a:ext cx="238760" cy="238125"/>
          </a:xfrm>
          <a:custGeom>
            <a:avLst/>
            <a:gdLst/>
            <a:ahLst/>
            <a:cxnLst/>
            <a:rect l="l" t="t" r="r" b="b"/>
            <a:pathLst>
              <a:path w="238760" h="238125">
                <a:moveTo>
                  <a:pt x="119633" y="0"/>
                </a:moveTo>
                <a:lnTo>
                  <a:pt x="0" y="237743"/>
                </a:lnTo>
                <a:lnTo>
                  <a:pt x="238505" y="237743"/>
                </a:lnTo>
                <a:lnTo>
                  <a:pt x="119633"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22" name="object 22"/>
          <p:cNvSpPr/>
          <p:nvPr/>
        </p:nvSpPr>
        <p:spPr>
          <a:xfrm>
            <a:off x="1772411" y="5337810"/>
            <a:ext cx="238760" cy="238760"/>
          </a:xfrm>
          <a:custGeom>
            <a:avLst/>
            <a:gdLst/>
            <a:ahLst/>
            <a:cxnLst/>
            <a:rect l="l" t="t" r="r" b="b"/>
            <a:pathLst>
              <a:path w="238760" h="238760">
                <a:moveTo>
                  <a:pt x="238505" y="0"/>
                </a:moveTo>
                <a:lnTo>
                  <a:pt x="0" y="0"/>
                </a:lnTo>
                <a:lnTo>
                  <a:pt x="119633" y="238505"/>
                </a:lnTo>
                <a:lnTo>
                  <a:pt x="238505"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23" name="object 23"/>
          <p:cNvSpPr/>
          <p:nvPr/>
        </p:nvSpPr>
        <p:spPr>
          <a:xfrm>
            <a:off x="3890009" y="5576316"/>
            <a:ext cx="307975" cy="0"/>
          </a:xfrm>
          <a:custGeom>
            <a:avLst/>
            <a:gdLst/>
            <a:ahLst/>
            <a:cxnLst/>
            <a:rect l="l" t="t" r="r" b="b"/>
            <a:pathLst>
              <a:path w="307975">
                <a:moveTo>
                  <a:pt x="307847" y="0"/>
                </a:moveTo>
                <a:lnTo>
                  <a:pt x="0" y="0"/>
                </a:lnTo>
              </a:path>
            </a:pathLst>
          </a:custGeom>
          <a:ln w="38379">
            <a:solidFill>
              <a:srgbClr val="00FF00"/>
            </a:solidFill>
          </a:ln>
        </p:spPr>
        <p:txBody>
          <a:bodyPr wrap="square" lIns="0" tIns="0" rIns="0" bIns="0" rtlCol="0">
            <a:spAutoFit/>
          </a:bodyPr>
          <a:lstStyle/>
          <a:p>
            <a:endParaRPr>
              <a:solidFill>
                <a:prstClr val="black"/>
              </a:solidFill>
            </a:endParaRPr>
          </a:p>
        </p:txBody>
      </p:sp>
      <p:sp>
        <p:nvSpPr>
          <p:cNvPr id="24" name="object 24"/>
          <p:cNvSpPr/>
          <p:nvPr/>
        </p:nvSpPr>
        <p:spPr>
          <a:xfrm>
            <a:off x="3390900" y="5576316"/>
            <a:ext cx="307340" cy="0"/>
          </a:xfrm>
          <a:custGeom>
            <a:avLst/>
            <a:gdLst/>
            <a:ahLst/>
            <a:cxnLst/>
            <a:rect l="l" t="t" r="r" b="b"/>
            <a:pathLst>
              <a:path w="307339">
                <a:moveTo>
                  <a:pt x="307085" y="0"/>
                </a:moveTo>
                <a:lnTo>
                  <a:pt x="0" y="0"/>
                </a:lnTo>
              </a:path>
            </a:pathLst>
          </a:custGeom>
          <a:ln w="38379">
            <a:solidFill>
              <a:srgbClr val="00FF00"/>
            </a:solidFill>
          </a:ln>
        </p:spPr>
        <p:txBody>
          <a:bodyPr wrap="square" lIns="0" tIns="0" rIns="0" bIns="0" rtlCol="0">
            <a:spAutoFit/>
          </a:bodyPr>
          <a:lstStyle/>
          <a:p>
            <a:endParaRPr>
              <a:solidFill>
                <a:prstClr val="black"/>
              </a:solidFill>
            </a:endParaRPr>
          </a:p>
        </p:txBody>
      </p:sp>
      <p:sp>
        <p:nvSpPr>
          <p:cNvPr id="25" name="object 25"/>
          <p:cNvSpPr/>
          <p:nvPr/>
        </p:nvSpPr>
        <p:spPr>
          <a:xfrm>
            <a:off x="2891027" y="5576316"/>
            <a:ext cx="307340" cy="0"/>
          </a:xfrm>
          <a:custGeom>
            <a:avLst/>
            <a:gdLst/>
            <a:ahLst/>
            <a:cxnLst/>
            <a:rect l="l" t="t" r="r" b="b"/>
            <a:pathLst>
              <a:path w="307339">
                <a:moveTo>
                  <a:pt x="307085" y="0"/>
                </a:moveTo>
                <a:lnTo>
                  <a:pt x="0" y="0"/>
                </a:lnTo>
              </a:path>
            </a:pathLst>
          </a:custGeom>
          <a:ln w="38379">
            <a:solidFill>
              <a:srgbClr val="00FF00"/>
            </a:solidFill>
          </a:ln>
        </p:spPr>
        <p:txBody>
          <a:bodyPr wrap="square" lIns="0" tIns="0" rIns="0" bIns="0" rtlCol="0">
            <a:spAutoFit/>
          </a:bodyPr>
          <a:lstStyle/>
          <a:p>
            <a:endParaRPr>
              <a:solidFill>
                <a:prstClr val="black"/>
              </a:solidFill>
            </a:endParaRPr>
          </a:p>
        </p:txBody>
      </p:sp>
      <p:sp>
        <p:nvSpPr>
          <p:cNvPr id="26" name="object 26"/>
          <p:cNvSpPr/>
          <p:nvPr/>
        </p:nvSpPr>
        <p:spPr>
          <a:xfrm>
            <a:off x="2391155" y="5576316"/>
            <a:ext cx="307975" cy="0"/>
          </a:xfrm>
          <a:custGeom>
            <a:avLst/>
            <a:gdLst/>
            <a:ahLst/>
            <a:cxnLst/>
            <a:rect l="l" t="t" r="r" b="b"/>
            <a:pathLst>
              <a:path w="307975">
                <a:moveTo>
                  <a:pt x="307847" y="0"/>
                </a:moveTo>
                <a:lnTo>
                  <a:pt x="0" y="0"/>
                </a:lnTo>
              </a:path>
            </a:pathLst>
          </a:custGeom>
          <a:ln w="38379">
            <a:solidFill>
              <a:srgbClr val="00FF00"/>
            </a:solidFill>
          </a:ln>
        </p:spPr>
        <p:txBody>
          <a:bodyPr wrap="square" lIns="0" tIns="0" rIns="0" bIns="0" rtlCol="0">
            <a:spAutoFit/>
          </a:bodyPr>
          <a:lstStyle/>
          <a:p>
            <a:endParaRPr>
              <a:solidFill>
                <a:prstClr val="black"/>
              </a:solidFill>
            </a:endParaRPr>
          </a:p>
        </p:txBody>
      </p:sp>
      <p:sp>
        <p:nvSpPr>
          <p:cNvPr id="27" name="object 27"/>
          <p:cNvSpPr/>
          <p:nvPr/>
        </p:nvSpPr>
        <p:spPr>
          <a:xfrm>
            <a:off x="1892045" y="5576316"/>
            <a:ext cx="307340" cy="0"/>
          </a:xfrm>
          <a:custGeom>
            <a:avLst/>
            <a:gdLst/>
            <a:ahLst/>
            <a:cxnLst/>
            <a:rect l="l" t="t" r="r" b="b"/>
            <a:pathLst>
              <a:path w="307339">
                <a:moveTo>
                  <a:pt x="307085" y="0"/>
                </a:moveTo>
                <a:lnTo>
                  <a:pt x="0" y="0"/>
                </a:lnTo>
              </a:path>
            </a:pathLst>
          </a:custGeom>
          <a:ln w="38379">
            <a:solidFill>
              <a:srgbClr val="00FF00"/>
            </a:solidFill>
          </a:ln>
        </p:spPr>
        <p:txBody>
          <a:bodyPr wrap="square" lIns="0" tIns="0" rIns="0" bIns="0" rtlCol="0">
            <a:spAutoFit/>
          </a:bodyPr>
          <a:lstStyle/>
          <a:p>
            <a:endParaRPr>
              <a:solidFill>
                <a:prstClr val="black"/>
              </a:solidFill>
            </a:endParaRPr>
          </a:p>
        </p:txBody>
      </p:sp>
      <p:sp>
        <p:nvSpPr>
          <p:cNvPr id="28" name="object 28"/>
          <p:cNvSpPr/>
          <p:nvPr/>
        </p:nvSpPr>
        <p:spPr>
          <a:xfrm>
            <a:off x="3856482" y="2454402"/>
            <a:ext cx="171450" cy="542290"/>
          </a:xfrm>
          <a:custGeom>
            <a:avLst/>
            <a:gdLst/>
            <a:ahLst/>
            <a:cxnLst/>
            <a:rect l="l" t="t" r="r" b="b"/>
            <a:pathLst>
              <a:path w="171450" h="542289">
                <a:moveTo>
                  <a:pt x="57149" y="370331"/>
                </a:moveTo>
                <a:lnTo>
                  <a:pt x="0" y="370331"/>
                </a:lnTo>
                <a:lnTo>
                  <a:pt x="85343" y="541781"/>
                </a:lnTo>
                <a:lnTo>
                  <a:pt x="157290" y="398525"/>
                </a:lnTo>
                <a:lnTo>
                  <a:pt x="57149" y="398525"/>
                </a:lnTo>
                <a:lnTo>
                  <a:pt x="57149" y="370331"/>
                </a:lnTo>
                <a:close/>
              </a:path>
              <a:path w="171450" h="542289">
                <a:moveTo>
                  <a:pt x="114299" y="143255"/>
                </a:moveTo>
                <a:lnTo>
                  <a:pt x="57149" y="143255"/>
                </a:lnTo>
                <a:lnTo>
                  <a:pt x="57149" y="398525"/>
                </a:lnTo>
                <a:lnTo>
                  <a:pt x="114299" y="398525"/>
                </a:lnTo>
                <a:lnTo>
                  <a:pt x="114299" y="143255"/>
                </a:lnTo>
                <a:close/>
              </a:path>
              <a:path w="171450" h="542289">
                <a:moveTo>
                  <a:pt x="171449" y="370331"/>
                </a:moveTo>
                <a:lnTo>
                  <a:pt x="114299" y="370331"/>
                </a:lnTo>
                <a:lnTo>
                  <a:pt x="114299" y="398525"/>
                </a:lnTo>
                <a:lnTo>
                  <a:pt x="157290" y="398525"/>
                </a:lnTo>
                <a:lnTo>
                  <a:pt x="171449" y="370331"/>
                </a:lnTo>
                <a:close/>
              </a:path>
              <a:path w="171450" h="542289">
                <a:moveTo>
                  <a:pt x="85343" y="0"/>
                </a:moveTo>
                <a:lnTo>
                  <a:pt x="0" y="171449"/>
                </a:lnTo>
                <a:lnTo>
                  <a:pt x="57149" y="171449"/>
                </a:lnTo>
                <a:lnTo>
                  <a:pt x="57149" y="143255"/>
                </a:lnTo>
                <a:lnTo>
                  <a:pt x="157290" y="143255"/>
                </a:lnTo>
                <a:lnTo>
                  <a:pt x="85343" y="0"/>
                </a:lnTo>
                <a:close/>
              </a:path>
              <a:path w="171450" h="542289">
                <a:moveTo>
                  <a:pt x="157290" y="143255"/>
                </a:moveTo>
                <a:lnTo>
                  <a:pt x="114299" y="143255"/>
                </a:lnTo>
                <a:lnTo>
                  <a:pt x="114299" y="171449"/>
                </a:lnTo>
                <a:lnTo>
                  <a:pt x="171449" y="171449"/>
                </a:lnTo>
                <a:lnTo>
                  <a:pt x="157290" y="143255"/>
                </a:lnTo>
                <a:close/>
              </a:path>
            </a:pathLst>
          </a:custGeom>
          <a:solidFill>
            <a:srgbClr val="FF0000"/>
          </a:solidFill>
        </p:spPr>
        <p:txBody>
          <a:bodyPr wrap="square" lIns="0" tIns="0" rIns="0" bIns="0" rtlCol="0">
            <a:spAutoFit/>
          </a:bodyPr>
          <a:lstStyle/>
          <a:p>
            <a:endParaRPr>
              <a:solidFill>
                <a:prstClr val="black"/>
              </a:solidFill>
            </a:endParaRPr>
          </a:p>
        </p:txBody>
      </p:sp>
      <p:sp>
        <p:nvSpPr>
          <p:cNvPr id="29" name="object 29"/>
          <p:cNvSpPr/>
          <p:nvPr/>
        </p:nvSpPr>
        <p:spPr>
          <a:xfrm>
            <a:off x="6012179" y="1314450"/>
            <a:ext cx="1981200" cy="672465"/>
          </a:xfrm>
          <a:custGeom>
            <a:avLst/>
            <a:gdLst/>
            <a:ahLst/>
            <a:cxnLst/>
            <a:rect l="l" t="t" r="r" b="b"/>
            <a:pathLst>
              <a:path w="1981200" h="672464">
                <a:moveTo>
                  <a:pt x="0" y="672083"/>
                </a:moveTo>
                <a:lnTo>
                  <a:pt x="1981199" y="672083"/>
                </a:lnTo>
                <a:lnTo>
                  <a:pt x="1981199" y="0"/>
                </a:lnTo>
                <a:lnTo>
                  <a:pt x="0" y="0"/>
                </a:lnTo>
                <a:lnTo>
                  <a:pt x="0" y="672083"/>
                </a:lnTo>
                <a:close/>
              </a:path>
            </a:pathLst>
          </a:custGeom>
          <a:solidFill>
            <a:srgbClr val="FFCC00"/>
          </a:solidFill>
        </p:spPr>
        <p:txBody>
          <a:bodyPr wrap="square" lIns="0" tIns="0" rIns="0" bIns="0" rtlCol="0">
            <a:spAutoFit/>
          </a:bodyPr>
          <a:lstStyle/>
          <a:p>
            <a:endParaRPr>
              <a:solidFill>
                <a:prstClr val="black"/>
              </a:solidFill>
            </a:endParaRPr>
          </a:p>
        </p:txBody>
      </p:sp>
      <p:sp>
        <p:nvSpPr>
          <p:cNvPr id="30" name="object 30"/>
          <p:cNvSpPr/>
          <p:nvPr/>
        </p:nvSpPr>
        <p:spPr>
          <a:xfrm>
            <a:off x="7546085" y="1664208"/>
            <a:ext cx="407034" cy="0"/>
          </a:xfrm>
          <a:custGeom>
            <a:avLst/>
            <a:gdLst/>
            <a:ahLst/>
            <a:cxnLst/>
            <a:rect l="l" t="t" r="r" b="b"/>
            <a:pathLst>
              <a:path w="407034">
                <a:moveTo>
                  <a:pt x="0" y="0"/>
                </a:moveTo>
                <a:lnTo>
                  <a:pt x="406907" y="0"/>
                </a:lnTo>
              </a:path>
            </a:pathLst>
          </a:custGeom>
          <a:ln w="3175">
            <a:solidFill>
              <a:srgbClr val="000000"/>
            </a:solidFill>
          </a:ln>
        </p:spPr>
        <p:txBody>
          <a:bodyPr wrap="square" lIns="0" tIns="0" rIns="0" bIns="0" rtlCol="0">
            <a:spAutoFit/>
          </a:bodyPr>
          <a:lstStyle/>
          <a:p>
            <a:endParaRPr>
              <a:solidFill>
                <a:prstClr val="black"/>
              </a:solidFill>
            </a:endParaRPr>
          </a:p>
        </p:txBody>
      </p:sp>
      <p:sp>
        <p:nvSpPr>
          <p:cNvPr id="31" name="object 31"/>
          <p:cNvSpPr txBox="1"/>
          <p:nvPr/>
        </p:nvSpPr>
        <p:spPr>
          <a:xfrm>
            <a:off x="7649216" y="1667505"/>
            <a:ext cx="196850" cy="351155"/>
          </a:xfrm>
          <a:prstGeom prst="rect">
            <a:avLst/>
          </a:prstGeom>
        </p:spPr>
        <p:txBody>
          <a:bodyPr vert="horz" wrap="square" lIns="0" tIns="0" rIns="0" bIns="0" rtlCol="0">
            <a:spAutoFit/>
          </a:bodyPr>
          <a:lstStyle/>
          <a:p>
            <a:pPr marL="12700"/>
            <a:r>
              <a:rPr sz="2200" dirty="0">
                <a:solidFill>
                  <a:prstClr val="black"/>
                </a:solidFill>
                <a:latin typeface="Comic Sans MS"/>
                <a:cs typeface="Comic Sans MS"/>
              </a:rPr>
              <a:t>2</a:t>
            </a:r>
            <a:endParaRPr sz="2200">
              <a:solidFill>
                <a:prstClr val="black"/>
              </a:solidFill>
              <a:latin typeface="Comic Sans MS"/>
              <a:cs typeface="Comic Sans MS"/>
            </a:endParaRPr>
          </a:p>
        </p:txBody>
      </p:sp>
      <p:sp>
        <p:nvSpPr>
          <p:cNvPr id="32" name="object 32"/>
          <p:cNvSpPr txBox="1"/>
          <p:nvPr/>
        </p:nvSpPr>
        <p:spPr>
          <a:xfrm>
            <a:off x="6093342" y="1454955"/>
            <a:ext cx="1867535" cy="351155"/>
          </a:xfrm>
          <a:prstGeom prst="rect">
            <a:avLst/>
          </a:prstGeom>
        </p:spPr>
        <p:txBody>
          <a:bodyPr vert="horz" wrap="square" lIns="0" tIns="0" rIns="0" bIns="0" rtlCol="0">
            <a:spAutoFit/>
          </a:bodyPr>
          <a:lstStyle/>
          <a:p>
            <a:pPr marL="12700"/>
            <a:r>
              <a:rPr sz="2200" spc="-5" dirty="0">
                <a:solidFill>
                  <a:prstClr val="black"/>
                </a:solidFill>
                <a:latin typeface="Comic Sans MS"/>
                <a:cs typeface="Comic Sans MS"/>
              </a:rPr>
              <a:t>OFFSE</a:t>
            </a:r>
            <a:r>
              <a:rPr sz="2200" dirty="0">
                <a:solidFill>
                  <a:prstClr val="black"/>
                </a:solidFill>
                <a:latin typeface="Comic Sans MS"/>
                <a:cs typeface="Comic Sans MS"/>
              </a:rPr>
              <a:t>T</a:t>
            </a:r>
            <a:r>
              <a:rPr sz="2200" spc="155" dirty="0">
                <a:solidFill>
                  <a:prstClr val="black"/>
                </a:solidFill>
                <a:latin typeface="Times New Roman"/>
                <a:cs typeface="Times New Roman"/>
              </a:rPr>
              <a:t> </a:t>
            </a:r>
            <a:r>
              <a:rPr sz="2200" dirty="0">
                <a:solidFill>
                  <a:prstClr val="black"/>
                </a:solidFill>
                <a:latin typeface="Linux Libertine G"/>
                <a:cs typeface="Linux Libertine G"/>
              </a:rPr>
              <a:t>=</a:t>
            </a:r>
            <a:r>
              <a:rPr sz="2200" spc="145" dirty="0">
                <a:solidFill>
                  <a:prstClr val="black"/>
                </a:solidFill>
                <a:latin typeface="Linux Libertine G"/>
                <a:cs typeface="Linux Libertine G"/>
              </a:rPr>
              <a:t> </a:t>
            </a:r>
            <a:r>
              <a:rPr sz="3300" b="1" spc="-15" baseline="34090" dirty="0">
                <a:solidFill>
                  <a:prstClr val="black"/>
                </a:solidFill>
                <a:latin typeface="Comic Sans MS"/>
                <a:cs typeface="Comic Sans MS"/>
              </a:rPr>
              <a:t>X</a:t>
            </a:r>
            <a:r>
              <a:rPr sz="3300" spc="-104" baseline="36616" dirty="0">
                <a:solidFill>
                  <a:prstClr val="black"/>
                </a:solidFill>
                <a:latin typeface="Linux Libertine G"/>
                <a:cs typeface="Linux Libertine G"/>
              </a:rPr>
              <a:t>′</a:t>
            </a:r>
            <a:r>
              <a:rPr sz="2475" b="1" baseline="45454" dirty="0">
                <a:solidFill>
                  <a:prstClr val="black"/>
                </a:solidFill>
                <a:latin typeface="Comic Sans MS"/>
                <a:cs typeface="Comic Sans MS"/>
              </a:rPr>
              <a:t>d</a:t>
            </a:r>
            <a:endParaRPr sz="2475" baseline="45454">
              <a:solidFill>
                <a:prstClr val="black"/>
              </a:solidFill>
              <a:latin typeface="Comic Sans MS"/>
              <a:cs typeface="Comic Sans MS"/>
            </a:endParaRPr>
          </a:p>
        </p:txBody>
      </p:sp>
      <p:sp>
        <p:nvSpPr>
          <p:cNvPr id="33" name="object 33"/>
          <p:cNvSpPr/>
          <p:nvPr/>
        </p:nvSpPr>
        <p:spPr>
          <a:xfrm>
            <a:off x="5974079" y="1276350"/>
            <a:ext cx="2057400" cy="748665"/>
          </a:xfrm>
          <a:custGeom>
            <a:avLst/>
            <a:gdLst/>
            <a:ahLst/>
            <a:cxnLst/>
            <a:rect l="l" t="t" r="r" b="b"/>
            <a:pathLst>
              <a:path w="2057400" h="748664">
                <a:moveTo>
                  <a:pt x="2057399" y="0"/>
                </a:moveTo>
                <a:lnTo>
                  <a:pt x="0" y="0"/>
                </a:lnTo>
                <a:lnTo>
                  <a:pt x="0" y="748283"/>
                </a:lnTo>
                <a:lnTo>
                  <a:pt x="2057399" y="748283"/>
                </a:lnTo>
                <a:lnTo>
                  <a:pt x="2057399" y="710183"/>
                </a:lnTo>
                <a:lnTo>
                  <a:pt x="76199" y="710183"/>
                </a:lnTo>
                <a:lnTo>
                  <a:pt x="38099" y="672083"/>
                </a:lnTo>
                <a:lnTo>
                  <a:pt x="76199" y="672083"/>
                </a:lnTo>
                <a:lnTo>
                  <a:pt x="76199" y="76199"/>
                </a:lnTo>
                <a:lnTo>
                  <a:pt x="38099" y="76199"/>
                </a:lnTo>
                <a:lnTo>
                  <a:pt x="76199" y="38099"/>
                </a:lnTo>
                <a:lnTo>
                  <a:pt x="2057399" y="38099"/>
                </a:lnTo>
                <a:lnTo>
                  <a:pt x="2057399" y="0"/>
                </a:lnTo>
                <a:close/>
              </a:path>
              <a:path w="2057400" h="748664">
                <a:moveTo>
                  <a:pt x="76199" y="672083"/>
                </a:moveTo>
                <a:lnTo>
                  <a:pt x="38099" y="672083"/>
                </a:lnTo>
                <a:lnTo>
                  <a:pt x="76199" y="710183"/>
                </a:lnTo>
                <a:lnTo>
                  <a:pt x="76199" y="672083"/>
                </a:lnTo>
                <a:close/>
              </a:path>
              <a:path w="2057400" h="748664">
                <a:moveTo>
                  <a:pt x="1981199" y="672083"/>
                </a:moveTo>
                <a:lnTo>
                  <a:pt x="76199" y="672083"/>
                </a:lnTo>
                <a:lnTo>
                  <a:pt x="76199" y="710183"/>
                </a:lnTo>
                <a:lnTo>
                  <a:pt x="1981199" y="710183"/>
                </a:lnTo>
                <a:lnTo>
                  <a:pt x="1981199" y="672083"/>
                </a:lnTo>
                <a:close/>
              </a:path>
              <a:path w="2057400" h="748664">
                <a:moveTo>
                  <a:pt x="1981199" y="38099"/>
                </a:moveTo>
                <a:lnTo>
                  <a:pt x="1981199" y="710183"/>
                </a:lnTo>
                <a:lnTo>
                  <a:pt x="2019299" y="672083"/>
                </a:lnTo>
                <a:lnTo>
                  <a:pt x="2057399" y="672083"/>
                </a:lnTo>
                <a:lnTo>
                  <a:pt x="2057399" y="76199"/>
                </a:lnTo>
                <a:lnTo>
                  <a:pt x="2019299" y="76199"/>
                </a:lnTo>
                <a:lnTo>
                  <a:pt x="1981199" y="38099"/>
                </a:lnTo>
                <a:close/>
              </a:path>
              <a:path w="2057400" h="748664">
                <a:moveTo>
                  <a:pt x="2057399" y="672083"/>
                </a:moveTo>
                <a:lnTo>
                  <a:pt x="2019299" y="672083"/>
                </a:lnTo>
                <a:lnTo>
                  <a:pt x="1981199" y="710183"/>
                </a:lnTo>
                <a:lnTo>
                  <a:pt x="2057399" y="710183"/>
                </a:lnTo>
                <a:lnTo>
                  <a:pt x="2057399" y="672083"/>
                </a:lnTo>
                <a:close/>
              </a:path>
              <a:path w="2057400" h="748664">
                <a:moveTo>
                  <a:pt x="76199" y="38099"/>
                </a:moveTo>
                <a:lnTo>
                  <a:pt x="38099" y="76199"/>
                </a:lnTo>
                <a:lnTo>
                  <a:pt x="76199" y="76199"/>
                </a:lnTo>
                <a:lnTo>
                  <a:pt x="76199" y="38099"/>
                </a:lnTo>
                <a:close/>
              </a:path>
              <a:path w="2057400" h="748664">
                <a:moveTo>
                  <a:pt x="1981199" y="38099"/>
                </a:moveTo>
                <a:lnTo>
                  <a:pt x="76199" y="38099"/>
                </a:lnTo>
                <a:lnTo>
                  <a:pt x="76199" y="76199"/>
                </a:lnTo>
                <a:lnTo>
                  <a:pt x="1981199" y="76199"/>
                </a:lnTo>
                <a:lnTo>
                  <a:pt x="1981199" y="38099"/>
                </a:lnTo>
                <a:close/>
              </a:path>
              <a:path w="2057400" h="748664">
                <a:moveTo>
                  <a:pt x="2057399" y="38099"/>
                </a:moveTo>
                <a:lnTo>
                  <a:pt x="1981199" y="38099"/>
                </a:lnTo>
                <a:lnTo>
                  <a:pt x="2019299" y="76199"/>
                </a:lnTo>
                <a:lnTo>
                  <a:pt x="2057399" y="76199"/>
                </a:lnTo>
                <a:lnTo>
                  <a:pt x="2057399" y="38099"/>
                </a:lnTo>
                <a:close/>
              </a:path>
            </a:pathLst>
          </a:custGeom>
          <a:solidFill>
            <a:srgbClr val="FF0000"/>
          </a:solidFill>
        </p:spPr>
        <p:txBody>
          <a:bodyPr wrap="square" lIns="0" tIns="0" rIns="0" bIns="0" rtlCol="0">
            <a:spAutoFit/>
          </a:bodyPr>
          <a:lstStyle/>
          <a:p>
            <a:endParaRPr>
              <a:solidFill>
                <a:prstClr val="black"/>
              </a:solidFill>
            </a:endParaRPr>
          </a:p>
        </p:txBody>
      </p:sp>
      <p:sp>
        <p:nvSpPr>
          <p:cNvPr id="34" name="object 34"/>
          <p:cNvSpPr/>
          <p:nvPr/>
        </p:nvSpPr>
        <p:spPr>
          <a:xfrm>
            <a:off x="6912102" y="4149852"/>
            <a:ext cx="1838960" cy="421005"/>
          </a:xfrm>
          <a:custGeom>
            <a:avLst/>
            <a:gdLst/>
            <a:ahLst/>
            <a:cxnLst/>
            <a:rect l="l" t="t" r="r" b="b"/>
            <a:pathLst>
              <a:path w="1838959" h="421004">
                <a:moveTo>
                  <a:pt x="0" y="420623"/>
                </a:moveTo>
                <a:lnTo>
                  <a:pt x="1838705" y="420623"/>
                </a:lnTo>
                <a:lnTo>
                  <a:pt x="1838705" y="0"/>
                </a:lnTo>
                <a:lnTo>
                  <a:pt x="0" y="0"/>
                </a:lnTo>
                <a:lnTo>
                  <a:pt x="0" y="420623"/>
                </a:lnTo>
                <a:close/>
              </a:path>
            </a:pathLst>
          </a:custGeom>
          <a:solidFill>
            <a:srgbClr val="FFCC00"/>
          </a:solidFill>
        </p:spPr>
        <p:txBody>
          <a:bodyPr wrap="square" lIns="0" tIns="0" rIns="0" bIns="0" rtlCol="0">
            <a:spAutoFit/>
          </a:bodyPr>
          <a:lstStyle/>
          <a:p>
            <a:endParaRPr>
              <a:solidFill>
                <a:prstClr val="black"/>
              </a:solidFill>
            </a:endParaRPr>
          </a:p>
        </p:txBody>
      </p:sp>
      <p:sp>
        <p:nvSpPr>
          <p:cNvPr id="35" name="object 35"/>
          <p:cNvSpPr txBox="1"/>
          <p:nvPr/>
        </p:nvSpPr>
        <p:spPr>
          <a:xfrm>
            <a:off x="7013708" y="4117083"/>
            <a:ext cx="1717039" cy="404495"/>
          </a:xfrm>
          <a:prstGeom prst="rect">
            <a:avLst/>
          </a:prstGeom>
        </p:spPr>
        <p:txBody>
          <a:bodyPr vert="horz" wrap="square" lIns="0" tIns="0" rIns="0" bIns="0" rtlCol="0">
            <a:spAutoFit/>
          </a:bodyPr>
          <a:lstStyle/>
          <a:p>
            <a:pPr marL="12700"/>
            <a:r>
              <a:rPr sz="2550" spc="-25" dirty="0">
                <a:solidFill>
                  <a:prstClr val="black"/>
                </a:solidFill>
                <a:latin typeface="Comic Sans MS"/>
                <a:cs typeface="Comic Sans MS"/>
              </a:rPr>
              <a:t>Z</a:t>
            </a:r>
            <a:r>
              <a:rPr sz="2550" spc="-15" dirty="0">
                <a:solidFill>
                  <a:prstClr val="black"/>
                </a:solidFill>
                <a:latin typeface="Comic Sans MS"/>
                <a:cs typeface="Comic Sans MS"/>
              </a:rPr>
              <a:t>1</a:t>
            </a:r>
            <a:r>
              <a:rPr sz="2550" spc="-150" dirty="0">
                <a:solidFill>
                  <a:prstClr val="black"/>
                </a:solidFill>
                <a:latin typeface="Times New Roman"/>
                <a:cs typeface="Times New Roman"/>
              </a:rPr>
              <a:t> </a:t>
            </a:r>
            <a:r>
              <a:rPr sz="2550" spc="-20" dirty="0">
                <a:solidFill>
                  <a:prstClr val="black"/>
                </a:solidFill>
                <a:latin typeface="Comic Sans MS"/>
                <a:cs typeface="Comic Sans MS"/>
              </a:rPr>
              <a:t>(Ajuste)</a:t>
            </a:r>
            <a:endParaRPr sz="2550">
              <a:solidFill>
                <a:prstClr val="black"/>
              </a:solidFill>
              <a:latin typeface="Comic Sans MS"/>
              <a:cs typeface="Comic Sans MS"/>
            </a:endParaRPr>
          </a:p>
        </p:txBody>
      </p:sp>
      <p:sp>
        <p:nvSpPr>
          <p:cNvPr id="36" name="object 36"/>
          <p:cNvSpPr/>
          <p:nvPr/>
        </p:nvSpPr>
        <p:spPr>
          <a:xfrm>
            <a:off x="6874002" y="4111752"/>
            <a:ext cx="1915160" cy="497205"/>
          </a:xfrm>
          <a:custGeom>
            <a:avLst/>
            <a:gdLst/>
            <a:ahLst/>
            <a:cxnLst/>
            <a:rect l="l" t="t" r="r" b="b"/>
            <a:pathLst>
              <a:path w="1915159" h="497204">
                <a:moveTo>
                  <a:pt x="1914905" y="0"/>
                </a:moveTo>
                <a:lnTo>
                  <a:pt x="0" y="0"/>
                </a:lnTo>
                <a:lnTo>
                  <a:pt x="0" y="496823"/>
                </a:lnTo>
                <a:lnTo>
                  <a:pt x="1914905" y="496823"/>
                </a:lnTo>
                <a:lnTo>
                  <a:pt x="1914905" y="458723"/>
                </a:lnTo>
                <a:lnTo>
                  <a:pt x="76199" y="458723"/>
                </a:lnTo>
                <a:lnTo>
                  <a:pt x="38099" y="420623"/>
                </a:lnTo>
                <a:lnTo>
                  <a:pt x="76199" y="420623"/>
                </a:lnTo>
                <a:lnTo>
                  <a:pt x="76199" y="76199"/>
                </a:lnTo>
                <a:lnTo>
                  <a:pt x="38099" y="76199"/>
                </a:lnTo>
                <a:lnTo>
                  <a:pt x="76199" y="38099"/>
                </a:lnTo>
                <a:lnTo>
                  <a:pt x="1914905" y="38099"/>
                </a:lnTo>
                <a:lnTo>
                  <a:pt x="1914905" y="0"/>
                </a:lnTo>
                <a:close/>
              </a:path>
              <a:path w="1915159" h="497204">
                <a:moveTo>
                  <a:pt x="76199" y="420623"/>
                </a:moveTo>
                <a:lnTo>
                  <a:pt x="38099" y="420623"/>
                </a:lnTo>
                <a:lnTo>
                  <a:pt x="76199" y="458723"/>
                </a:lnTo>
                <a:lnTo>
                  <a:pt x="76199" y="420623"/>
                </a:lnTo>
                <a:close/>
              </a:path>
              <a:path w="1915159" h="497204">
                <a:moveTo>
                  <a:pt x="1838705" y="420623"/>
                </a:moveTo>
                <a:lnTo>
                  <a:pt x="76199" y="420623"/>
                </a:lnTo>
                <a:lnTo>
                  <a:pt x="76199" y="458723"/>
                </a:lnTo>
                <a:lnTo>
                  <a:pt x="1838705" y="458723"/>
                </a:lnTo>
                <a:lnTo>
                  <a:pt x="1838705" y="420623"/>
                </a:lnTo>
                <a:close/>
              </a:path>
              <a:path w="1915159" h="497204">
                <a:moveTo>
                  <a:pt x="1838705" y="38099"/>
                </a:moveTo>
                <a:lnTo>
                  <a:pt x="1838705" y="458723"/>
                </a:lnTo>
                <a:lnTo>
                  <a:pt x="1876805" y="420623"/>
                </a:lnTo>
                <a:lnTo>
                  <a:pt x="1914905" y="420623"/>
                </a:lnTo>
                <a:lnTo>
                  <a:pt x="1914905" y="76199"/>
                </a:lnTo>
                <a:lnTo>
                  <a:pt x="1876805" y="76199"/>
                </a:lnTo>
                <a:lnTo>
                  <a:pt x="1838705" y="38099"/>
                </a:lnTo>
                <a:close/>
              </a:path>
              <a:path w="1915159" h="497204">
                <a:moveTo>
                  <a:pt x="1914905" y="420623"/>
                </a:moveTo>
                <a:lnTo>
                  <a:pt x="1876805" y="420623"/>
                </a:lnTo>
                <a:lnTo>
                  <a:pt x="1838705" y="458723"/>
                </a:lnTo>
                <a:lnTo>
                  <a:pt x="1914905" y="458723"/>
                </a:lnTo>
                <a:lnTo>
                  <a:pt x="1914905" y="420623"/>
                </a:lnTo>
                <a:close/>
              </a:path>
              <a:path w="1915159" h="497204">
                <a:moveTo>
                  <a:pt x="76199" y="38099"/>
                </a:moveTo>
                <a:lnTo>
                  <a:pt x="38099" y="76199"/>
                </a:lnTo>
                <a:lnTo>
                  <a:pt x="76199" y="76199"/>
                </a:lnTo>
                <a:lnTo>
                  <a:pt x="76199" y="38099"/>
                </a:lnTo>
                <a:close/>
              </a:path>
              <a:path w="1915159" h="497204">
                <a:moveTo>
                  <a:pt x="1838705" y="38099"/>
                </a:moveTo>
                <a:lnTo>
                  <a:pt x="76199" y="38099"/>
                </a:lnTo>
                <a:lnTo>
                  <a:pt x="76199" y="76199"/>
                </a:lnTo>
                <a:lnTo>
                  <a:pt x="1838705" y="76199"/>
                </a:lnTo>
                <a:lnTo>
                  <a:pt x="1838705" y="38099"/>
                </a:lnTo>
                <a:close/>
              </a:path>
              <a:path w="1915159" h="497204">
                <a:moveTo>
                  <a:pt x="1914905" y="38099"/>
                </a:moveTo>
                <a:lnTo>
                  <a:pt x="1838705" y="38099"/>
                </a:lnTo>
                <a:lnTo>
                  <a:pt x="1876805" y="76199"/>
                </a:lnTo>
                <a:lnTo>
                  <a:pt x="1914905" y="76199"/>
                </a:lnTo>
                <a:lnTo>
                  <a:pt x="1914905" y="38099"/>
                </a:lnTo>
                <a:close/>
              </a:path>
            </a:pathLst>
          </a:custGeom>
          <a:solidFill>
            <a:srgbClr val="FF0000"/>
          </a:solidFill>
        </p:spPr>
        <p:txBody>
          <a:bodyPr wrap="square" lIns="0" tIns="0" rIns="0" bIns="0" rtlCol="0">
            <a:spAutoFit/>
          </a:bodyPr>
          <a:lstStyle/>
          <a:p>
            <a:endParaRPr>
              <a:solidFill>
                <a:prstClr val="black"/>
              </a:solidFill>
            </a:endParaRPr>
          </a:p>
        </p:txBody>
      </p:sp>
      <p:sp>
        <p:nvSpPr>
          <p:cNvPr id="37" name="object 37"/>
          <p:cNvSpPr/>
          <p:nvPr/>
        </p:nvSpPr>
        <p:spPr>
          <a:xfrm>
            <a:off x="313181" y="3743705"/>
            <a:ext cx="973455" cy="406400"/>
          </a:xfrm>
          <a:custGeom>
            <a:avLst/>
            <a:gdLst/>
            <a:ahLst/>
            <a:cxnLst/>
            <a:rect l="l" t="t" r="r" b="b"/>
            <a:pathLst>
              <a:path w="973455" h="406400">
                <a:moveTo>
                  <a:pt x="0" y="406145"/>
                </a:moveTo>
                <a:lnTo>
                  <a:pt x="973073" y="406145"/>
                </a:lnTo>
                <a:lnTo>
                  <a:pt x="973073" y="0"/>
                </a:lnTo>
                <a:lnTo>
                  <a:pt x="0" y="0"/>
                </a:lnTo>
                <a:lnTo>
                  <a:pt x="0" y="406145"/>
                </a:lnTo>
                <a:close/>
              </a:path>
            </a:pathLst>
          </a:custGeom>
          <a:solidFill>
            <a:srgbClr val="FFCC00"/>
          </a:solidFill>
        </p:spPr>
        <p:txBody>
          <a:bodyPr wrap="square" lIns="0" tIns="0" rIns="0" bIns="0" rtlCol="0">
            <a:spAutoFit/>
          </a:bodyPr>
          <a:lstStyle/>
          <a:p>
            <a:endParaRPr>
              <a:solidFill>
                <a:prstClr val="black"/>
              </a:solidFill>
            </a:endParaRPr>
          </a:p>
        </p:txBody>
      </p:sp>
      <p:sp>
        <p:nvSpPr>
          <p:cNvPr id="38" name="object 38"/>
          <p:cNvSpPr txBox="1"/>
          <p:nvPr/>
        </p:nvSpPr>
        <p:spPr>
          <a:xfrm>
            <a:off x="302768" y="3712461"/>
            <a:ext cx="961390" cy="405130"/>
          </a:xfrm>
          <a:prstGeom prst="rect">
            <a:avLst/>
          </a:prstGeom>
        </p:spPr>
        <p:txBody>
          <a:bodyPr vert="horz" wrap="square" lIns="0" tIns="0" rIns="0" bIns="0" rtlCol="0">
            <a:spAutoFit/>
          </a:bodyPr>
          <a:lstStyle/>
          <a:p>
            <a:pPr marL="12700"/>
            <a:r>
              <a:rPr sz="2550" spc="-345" dirty="0">
                <a:solidFill>
                  <a:prstClr val="black"/>
                </a:solidFill>
                <a:latin typeface="Comic Sans MS"/>
                <a:cs typeface="Comic Sans MS"/>
              </a:rPr>
              <a:t>1</a:t>
            </a:r>
            <a:r>
              <a:rPr sz="2550" b="1" spc="-409" dirty="0">
                <a:solidFill>
                  <a:prstClr val="black"/>
                </a:solidFill>
                <a:latin typeface="Comic Sans MS"/>
                <a:cs typeface="Comic Sans MS"/>
              </a:rPr>
              <a:t>.</a:t>
            </a:r>
            <a:r>
              <a:rPr sz="2550" spc="-70" dirty="0">
                <a:solidFill>
                  <a:prstClr val="black"/>
                </a:solidFill>
                <a:latin typeface="Comic Sans MS"/>
                <a:cs typeface="Comic Sans MS"/>
              </a:rPr>
              <a:t>1</a:t>
            </a:r>
            <a:r>
              <a:rPr sz="2550" b="1" spc="-5" dirty="0">
                <a:solidFill>
                  <a:prstClr val="black"/>
                </a:solidFill>
                <a:latin typeface="Comic Sans MS"/>
                <a:cs typeface="Comic Sans MS"/>
              </a:rPr>
              <a:t>(</a:t>
            </a:r>
            <a:r>
              <a:rPr sz="2550" b="1" spc="-125" dirty="0">
                <a:solidFill>
                  <a:prstClr val="black"/>
                </a:solidFill>
                <a:latin typeface="Comic Sans MS"/>
                <a:cs typeface="Comic Sans MS"/>
              </a:rPr>
              <a:t>X</a:t>
            </a:r>
            <a:r>
              <a:rPr sz="1900" b="1" spc="50" dirty="0">
                <a:solidFill>
                  <a:prstClr val="black"/>
                </a:solidFill>
                <a:latin typeface="Comic Sans MS"/>
                <a:cs typeface="Comic Sans MS"/>
              </a:rPr>
              <a:t>d</a:t>
            </a:r>
            <a:r>
              <a:rPr sz="2550" b="1" dirty="0">
                <a:solidFill>
                  <a:prstClr val="black"/>
                </a:solidFill>
                <a:latin typeface="Comic Sans MS"/>
                <a:cs typeface="Comic Sans MS"/>
              </a:rPr>
              <a:t>)</a:t>
            </a:r>
            <a:endParaRPr sz="2550">
              <a:solidFill>
                <a:prstClr val="black"/>
              </a:solidFill>
              <a:latin typeface="Comic Sans MS"/>
              <a:cs typeface="Comic Sans MS"/>
            </a:endParaRPr>
          </a:p>
        </p:txBody>
      </p:sp>
      <p:sp>
        <p:nvSpPr>
          <p:cNvPr id="39" name="object 39"/>
          <p:cNvSpPr/>
          <p:nvPr/>
        </p:nvSpPr>
        <p:spPr>
          <a:xfrm>
            <a:off x="275081" y="3705605"/>
            <a:ext cx="1049655" cy="482600"/>
          </a:xfrm>
          <a:custGeom>
            <a:avLst/>
            <a:gdLst/>
            <a:ahLst/>
            <a:cxnLst/>
            <a:rect l="l" t="t" r="r" b="b"/>
            <a:pathLst>
              <a:path w="1049655" h="482600">
                <a:moveTo>
                  <a:pt x="1049273" y="0"/>
                </a:moveTo>
                <a:lnTo>
                  <a:pt x="0" y="0"/>
                </a:lnTo>
                <a:lnTo>
                  <a:pt x="0" y="482345"/>
                </a:lnTo>
                <a:lnTo>
                  <a:pt x="1049273" y="482345"/>
                </a:lnTo>
                <a:lnTo>
                  <a:pt x="1049273" y="444245"/>
                </a:lnTo>
                <a:lnTo>
                  <a:pt x="76199" y="444245"/>
                </a:lnTo>
                <a:lnTo>
                  <a:pt x="38099" y="406145"/>
                </a:lnTo>
                <a:lnTo>
                  <a:pt x="76199" y="406145"/>
                </a:lnTo>
                <a:lnTo>
                  <a:pt x="76199" y="76199"/>
                </a:lnTo>
                <a:lnTo>
                  <a:pt x="38099" y="76199"/>
                </a:lnTo>
                <a:lnTo>
                  <a:pt x="76199" y="38099"/>
                </a:lnTo>
                <a:lnTo>
                  <a:pt x="1049273" y="38099"/>
                </a:lnTo>
                <a:lnTo>
                  <a:pt x="1049273" y="0"/>
                </a:lnTo>
                <a:close/>
              </a:path>
              <a:path w="1049655" h="482600">
                <a:moveTo>
                  <a:pt x="76199" y="406145"/>
                </a:moveTo>
                <a:lnTo>
                  <a:pt x="38099" y="406145"/>
                </a:lnTo>
                <a:lnTo>
                  <a:pt x="76199" y="444245"/>
                </a:lnTo>
                <a:lnTo>
                  <a:pt x="76199" y="406145"/>
                </a:lnTo>
                <a:close/>
              </a:path>
              <a:path w="1049655" h="482600">
                <a:moveTo>
                  <a:pt x="973073" y="406145"/>
                </a:moveTo>
                <a:lnTo>
                  <a:pt x="76199" y="406145"/>
                </a:lnTo>
                <a:lnTo>
                  <a:pt x="76199" y="444245"/>
                </a:lnTo>
                <a:lnTo>
                  <a:pt x="973073" y="444245"/>
                </a:lnTo>
                <a:lnTo>
                  <a:pt x="973073" y="406145"/>
                </a:lnTo>
                <a:close/>
              </a:path>
              <a:path w="1049655" h="482600">
                <a:moveTo>
                  <a:pt x="973073" y="38099"/>
                </a:moveTo>
                <a:lnTo>
                  <a:pt x="973073" y="444245"/>
                </a:lnTo>
                <a:lnTo>
                  <a:pt x="1011173" y="406145"/>
                </a:lnTo>
                <a:lnTo>
                  <a:pt x="1049273" y="406145"/>
                </a:lnTo>
                <a:lnTo>
                  <a:pt x="1049273" y="76199"/>
                </a:lnTo>
                <a:lnTo>
                  <a:pt x="1011173" y="76199"/>
                </a:lnTo>
                <a:lnTo>
                  <a:pt x="973073" y="38099"/>
                </a:lnTo>
                <a:close/>
              </a:path>
              <a:path w="1049655" h="482600">
                <a:moveTo>
                  <a:pt x="1049273" y="406145"/>
                </a:moveTo>
                <a:lnTo>
                  <a:pt x="1011173" y="406145"/>
                </a:lnTo>
                <a:lnTo>
                  <a:pt x="973073" y="444245"/>
                </a:lnTo>
                <a:lnTo>
                  <a:pt x="1049273" y="444245"/>
                </a:lnTo>
                <a:lnTo>
                  <a:pt x="1049273" y="406145"/>
                </a:lnTo>
                <a:close/>
              </a:path>
              <a:path w="1049655" h="482600">
                <a:moveTo>
                  <a:pt x="76199" y="38099"/>
                </a:moveTo>
                <a:lnTo>
                  <a:pt x="38099" y="76199"/>
                </a:lnTo>
                <a:lnTo>
                  <a:pt x="76199" y="76199"/>
                </a:lnTo>
                <a:lnTo>
                  <a:pt x="76199" y="38099"/>
                </a:lnTo>
                <a:close/>
              </a:path>
              <a:path w="1049655" h="482600">
                <a:moveTo>
                  <a:pt x="973073" y="38099"/>
                </a:moveTo>
                <a:lnTo>
                  <a:pt x="76199" y="38099"/>
                </a:lnTo>
                <a:lnTo>
                  <a:pt x="76199" y="76199"/>
                </a:lnTo>
                <a:lnTo>
                  <a:pt x="973073" y="76199"/>
                </a:lnTo>
                <a:lnTo>
                  <a:pt x="973073" y="38099"/>
                </a:lnTo>
                <a:close/>
              </a:path>
              <a:path w="1049655" h="482600">
                <a:moveTo>
                  <a:pt x="1049273" y="38099"/>
                </a:moveTo>
                <a:lnTo>
                  <a:pt x="973073" y="38099"/>
                </a:lnTo>
                <a:lnTo>
                  <a:pt x="1011173" y="76199"/>
                </a:lnTo>
                <a:lnTo>
                  <a:pt x="1049273" y="76199"/>
                </a:lnTo>
                <a:lnTo>
                  <a:pt x="1049273" y="38099"/>
                </a:lnTo>
                <a:close/>
              </a:path>
            </a:pathLst>
          </a:custGeom>
          <a:solidFill>
            <a:srgbClr val="FF0000"/>
          </a:solidFill>
        </p:spPr>
        <p:txBody>
          <a:bodyPr wrap="square" lIns="0" tIns="0" rIns="0" bIns="0" rtlCol="0">
            <a:spAutoFit/>
          </a:bodyPr>
          <a:lstStyle/>
          <a:p>
            <a:endParaRPr>
              <a:solidFill>
                <a:prstClr val="black"/>
              </a:solidFill>
            </a:endParaRPr>
          </a:p>
        </p:txBody>
      </p:sp>
      <p:sp>
        <p:nvSpPr>
          <p:cNvPr id="40" name="object 40"/>
          <p:cNvSpPr/>
          <p:nvPr/>
        </p:nvSpPr>
        <p:spPr>
          <a:xfrm>
            <a:off x="3928871" y="1648206"/>
            <a:ext cx="2051050" cy="1130300"/>
          </a:xfrm>
          <a:custGeom>
            <a:avLst/>
            <a:gdLst/>
            <a:ahLst/>
            <a:cxnLst/>
            <a:rect l="l" t="t" r="r" b="b"/>
            <a:pathLst>
              <a:path w="2051050" h="1130300">
                <a:moveTo>
                  <a:pt x="2023871" y="0"/>
                </a:moveTo>
                <a:lnTo>
                  <a:pt x="0" y="1079753"/>
                </a:lnTo>
                <a:lnTo>
                  <a:pt x="26669" y="1130045"/>
                </a:lnTo>
                <a:lnTo>
                  <a:pt x="2050541" y="50291"/>
                </a:lnTo>
                <a:lnTo>
                  <a:pt x="2023871"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1" name="object 41"/>
          <p:cNvSpPr/>
          <p:nvPr/>
        </p:nvSpPr>
        <p:spPr>
          <a:xfrm>
            <a:off x="1330451" y="3968877"/>
            <a:ext cx="586105" cy="0"/>
          </a:xfrm>
          <a:custGeom>
            <a:avLst/>
            <a:gdLst/>
            <a:ahLst/>
            <a:cxnLst/>
            <a:rect l="l" t="t" r="r" b="b"/>
            <a:pathLst>
              <a:path w="586105">
                <a:moveTo>
                  <a:pt x="0" y="0"/>
                </a:moveTo>
                <a:lnTo>
                  <a:pt x="585977" y="0"/>
                </a:lnTo>
              </a:path>
            </a:pathLst>
          </a:custGeom>
          <a:ln w="58419">
            <a:solidFill>
              <a:srgbClr val="FF0000"/>
            </a:solidFill>
          </a:ln>
        </p:spPr>
        <p:txBody>
          <a:bodyPr wrap="square" lIns="0" tIns="0" rIns="0" bIns="0" rtlCol="0">
            <a:spAutoFit/>
          </a:bodyPr>
          <a:lstStyle/>
          <a:p>
            <a:endParaRPr>
              <a:solidFill>
                <a:prstClr val="black"/>
              </a:solidFill>
            </a:endParaRPr>
          </a:p>
        </p:txBody>
      </p:sp>
      <p:sp>
        <p:nvSpPr>
          <p:cNvPr id="42" name="object 42"/>
          <p:cNvSpPr/>
          <p:nvPr/>
        </p:nvSpPr>
        <p:spPr>
          <a:xfrm>
            <a:off x="6888479" y="5004053"/>
            <a:ext cx="1885950" cy="421005"/>
          </a:xfrm>
          <a:custGeom>
            <a:avLst/>
            <a:gdLst/>
            <a:ahLst/>
            <a:cxnLst/>
            <a:rect l="l" t="t" r="r" b="b"/>
            <a:pathLst>
              <a:path w="1885950" h="421004">
                <a:moveTo>
                  <a:pt x="0" y="420623"/>
                </a:moveTo>
                <a:lnTo>
                  <a:pt x="1885949" y="420623"/>
                </a:lnTo>
                <a:lnTo>
                  <a:pt x="1885949" y="0"/>
                </a:lnTo>
                <a:lnTo>
                  <a:pt x="0" y="0"/>
                </a:lnTo>
                <a:lnTo>
                  <a:pt x="0" y="420623"/>
                </a:lnTo>
                <a:close/>
              </a:path>
            </a:pathLst>
          </a:custGeom>
          <a:solidFill>
            <a:srgbClr val="FFCC00"/>
          </a:solidFill>
        </p:spPr>
        <p:txBody>
          <a:bodyPr wrap="square" lIns="0" tIns="0" rIns="0" bIns="0" rtlCol="0">
            <a:spAutoFit/>
          </a:bodyPr>
          <a:lstStyle/>
          <a:p>
            <a:endParaRPr>
              <a:solidFill>
                <a:prstClr val="black"/>
              </a:solidFill>
            </a:endParaRPr>
          </a:p>
        </p:txBody>
      </p:sp>
      <p:sp>
        <p:nvSpPr>
          <p:cNvPr id="43" name="object 43"/>
          <p:cNvSpPr txBox="1"/>
          <p:nvPr/>
        </p:nvSpPr>
        <p:spPr>
          <a:xfrm>
            <a:off x="6989323" y="4971286"/>
            <a:ext cx="1767839" cy="404495"/>
          </a:xfrm>
          <a:prstGeom prst="rect">
            <a:avLst/>
          </a:prstGeom>
        </p:spPr>
        <p:txBody>
          <a:bodyPr vert="horz" wrap="square" lIns="0" tIns="0" rIns="0" bIns="0" rtlCol="0">
            <a:spAutoFit/>
          </a:bodyPr>
          <a:lstStyle/>
          <a:p>
            <a:pPr marL="12700"/>
            <a:r>
              <a:rPr sz="2550" spc="-25" dirty="0">
                <a:solidFill>
                  <a:prstClr val="black"/>
                </a:solidFill>
                <a:latin typeface="Comic Sans MS"/>
                <a:cs typeface="Comic Sans MS"/>
              </a:rPr>
              <a:t>Z</a:t>
            </a:r>
            <a:r>
              <a:rPr sz="2550" spc="-20" dirty="0">
                <a:solidFill>
                  <a:prstClr val="black"/>
                </a:solidFill>
                <a:latin typeface="Comic Sans MS"/>
                <a:cs typeface="Comic Sans MS"/>
              </a:rPr>
              <a:t>2</a:t>
            </a:r>
            <a:r>
              <a:rPr sz="2550" spc="-155" dirty="0">
                <a:solidFill>
                  <a:prstClr val="black"/>
                </a:solidFill>
                <a:latin typeface="Times New Roman"/>
                <a:cs typeface="Times New Roman"/>
              </a:rPr>
              <a:t> </a:t>
            </a:r>
            <a:r>
              <a:rPr sz="2550" spc="-20" dirty="0">
                <a:solidFill>
                  <a:prstClr val="black"/>
                </a:solidFill>
                <a:latin typeface="Comic Sans MS"/>
                <a:cs typeface="Comic Sans MS"/>
              </a:rPr>
              <a:t>(Ajuste)</a:t>
            </a:r>
            <a:endParaRPr sz="2550">
              <a:solidFill>
                <a:prstClr val="black"/>
              </a:solidFill>
              <a:latin typeface="Comic Sans MS"/>
              <a:cs typeface="Comic Sans MS"/>
            </a:endParaRPr>
          </a:p>
        </p:txBody>
      </p:sp>
      <p:sp>
        <p:nvSpPr>
          <p:cNvPr id="44" name="object 44"/>
          <p:cNvSpPr/>
          <p:nvPr/>
        </p:nvSpPr>
        <p:spPr>
          <a:xfrm>
            <a:off x="6850379" y="4965953"/>
            <a:ext cx="1962150" cy="497205"/>
          </a:xfrm>
          <a:custGeom>
            <a:avLst/>
            <a:gdLst/>
            <a:ahLst/>
            <a:cxnLst/>
            <a:rect l="l" t="t" r="r" b="b"/>
            <a:pathLst>
              <a:path w="1962150" h="497204">
                <a:moveTo>
                  <a:pt x="1962149" y="0"/>
                </a:moveTo>
                <a:lnTo>
                  <a:pt x="0" y="0"/>
                </a:lnTo>
                <a:lnTo>
                  <a:pt x="0" y="496823"/>
                </a:lnTo>
                <a:lnTo>
                  <a:pt x="1962149" y="496823"/>
                </a:lnTo>
                <a:lnTo>
                  <a:pt x="1962149" y="458723"/>
                </a:lnTo>
                <a:lnTo>
                  <a:pt x="76199" y="458723"/>
                </a:lnTo>
                <a:lnTo>
                  <a:pt x="38099" y="420623"/>
                </a:lnTo>
                <a:lnTo>
                  <a:pt x="76199" y="420623"/>
                </a:lnTo>
                <a:lnTo>
                  <a:pt x="76199" y="76199"/>
                </a:lnTo>
                <a:lnTo>
                  <a:pt x="38099" y="76199"/>
                </a:lnTo>
                <a:lnTo>
                  <a:pt x="76199" y="38099"/>
                </a:lnTo>
                <a:lnTo>
                  <a:pt x="1962149" y="38099"/>
                </a:lnTo>
                <a:lnTo>
                  <a:pt x="1962149" y="0"/>
                </a:lnTo>
                <a:close/>
              </a:path>
              <a:path w="1962150" h="497204">
                <a:moveTo>
                  <a:pt x="76199" y="420623"/>
                </a:moveTo>
                <a:lnTo>
                  <a:pt x="38099" y="420623"/>
                </a:lnTo>
                <a:lnTo>
                  <a:pt x="76199" y="458723"/>
                </a:lnTo>
                <a:lnTo>
                  <a:pt x="76199" y="420623"/>
                </a:lnTo>
                <a:close/>
              </a:path>
              <a:path w="1962150" h="497204">
                <a:moveTo>
                  <a:pt x="1885949" y="420623"/>
                </a:moveTo>
                <a:lnTo>
                  <a:pt x="76199" y="420623"/>
                </a:lnTo>
                <a:lnTo>
                  <a:pt x="76199" y="458723"/>
                </a:lnTo>
                <a:lnTo>
                  <a:pt x="1885949" y="458723"/>
                </a:lnTo>
                <a:lnTo>
                  <a:pt x="1885949" y="420623"/>
                </a:lnTo>
                <a:close/>
              </a:path>
              <a:path w="1962150" h="497204">
                <a:moveTo>
                  <a:pt x="1885949" y="38099"/>
                </a:moveTo>
                <a:lnTo>
                  <a:pt x="1885949" y="458723"/>
                </a:lnTo>
                <a:lnTo>
                  <a:pt x="1924049" y="420623"/>
                </a:lnTo>
                <a:lnTo>
                  <a:pt x="1962149" y="420623"/>
                </a:lnTo>
                <a:lnTo>
                  <a:pt x="1962149" y="76199"/>
                </a:lnTo>
                <a:lnTo>
                  <a:pt x="1924049" y="76199"/>
                </a:lnTo>
                <a:lnTo>
                  <a:pt x="1885949" y="38099"/>
                </a:lnTo>
                <a:close/>
              </a:path>
              <a:path w="1962150" h="497204">
                <a:moveTo>
                  <a:pt x="1962149" y="420623"/>
                </a:moveTo>
                <a:lnTo>
                  <a:pt x="1924049" y="420623"/>
                </a:lnTo>
                <a:lnTo>
                  <a:pt x="1885949" y="458723"/>
                </a:lnTo>
                <a:lnTo>
                  <a:pt x="1962149" y="458723"/>
                </a:lnTo>
                <a:lnTo>
                  <a:pt x="1962149" y="420623"/>
                </a:lnTo>
                <a:close/>
              </a:path>
              <a:path w="1962150" h="497204">
                <a:moveTo>
                  <a:pt x="76199" y="38099"/>
                </a:moveTo>
                <a:lnTo>
                  <a:pt x="38099" y="76199"/>
                </a:lnTo>
                <a:lnTo>
                  <a:pt x="76199" y="76199"/>
                </a:lnTo>
                <a:lnTo>
                  <a:pt x="76199" y="38099"/>
                </a:lnTo>
                <a:close/>
              </a:path>
              <a:path w="1962150" h="497204">
                <a:moveTo>
                  <a:pt x="1885949" y="38099"/>
                </a:moveTo>
                <a:lnTo>
                  <a:pt x="76199" y="38099"/>
                </a:lnTo>
                <a:lnTo>
                  <a:pt x="76199" y="76199"/>
                </a:lnTo>
                <a:lnTo>
                  <a:pt x="1885949" y="76199"/>
                </a:lnTo>
                <a:lnTo>
                  <a:pt x="1885949" y="38099"/>
                </a:lnTo>
                <a:close/>
              </a:path>
              <a:path w="1962150" h="497204">
                <a:moveTo>
                  <a:pt x="1962149" y="38099"/>
                </a:moveTo>
                <a:lnTo>
                  <a:pt x="1885949" y="38099"/>
                </a:lnTo>
                <a:lnTo>
                  <a:pt x="1924049" y="76199"/>
                </a:lnTo>
                <a:lnTo>
                  <a:pt x="1962149" y="76199"/>
                </a:lnTo>
                <a:lnTo>
                  <a:pt x="1962149" y="38099"/>
                </a:lnTo>
                <a:close/>
              </a:path>
            </a:pathLst>
          </a:custGeom>
          <a:solidFill>
            <a:srgbClr val="FF0000"/>
          </a:solidFill>
        </p:spPr>
        <p:txBody>
          <a:bodyPr wrap="square" lIns="0" tIns="0" rIns="0" bIns="0" rtlCol="0">
            <a:spAutoFit/>
          </a:bodyPr>
          <a:lstStyle/>
          <a:p>
            <a:endParaRPr>
              <a:solidFill>
                <a:prstClr val="black"/>
              </a:solidFill>
            </a:endParaRPr>
          </a:p>
        </p:txBody>
      </p:sp>
      <p:sp>
        <p:nvSpPr>
          <p:cNvPr id="45" name="object 45"/>
          <p:cNvSpPr/>
          <p:nvPr/>
        </p:nvSpPr>
        <p:spPr>
          <a:xfrm>
            <a:off x="5833109" y="4690110"/>
            <a:ext cx="1047115" cy="610870"/>
          </a:xfrm>
          <a:custGeom>
            <a:avLst/>
            <a:gdLst/>
            <a:ahLst/>
            <a:cxnLst/>
            <a:rect l="l" t="t" r="r" b="b"/>
            <a:pathLst>
              <a:path w="1047115" h="610870">
                <a:moveTo>
                  <a:pt x="163157" y="59278"/>
                </a:moveTo>
                <a:lnTo>
                  <a:pt x="134644" y="109368"/>
                </a:lnTo>
                <a:lnTo>
                  <a:pt x="1018793" y="610361"/>
                </a:lnTo>
                <a:lnTo>
                  <a:pt x="1046987" y="560831"/>
                </a:lnTo>
                <a:lnTo>
                  <a:pt x="163157" y="59278"/>
                </a:lnTo>
                <a:close/>
              </a:path>
              <a:path w="1047115" h="610870">
                <a:moveTo>
                  <a:pt x="0" y="0"/>
                </a:moveTo>
                <a:lnTo>
                  <a:pt x="106679" y="158495"/>
                </a:lnTo>
                <a:lnTo>
                  <a:pt x="134644" y="109368"/>
                </a:lnTo>
                <a:lnTo>
                  <a:pt x="109727" y="95249"/>
                </a:lnTo>
                <a:lnTo>
                  <a:pt x="137921" y="44957"/>
                </a:lnTo>
                <a:lnTo>
                  <a:pt x="171309" y="44957"/>
                </a:lnTo>
                <a:lnTo>
                  <a:pt x="191261" y="9905"/>
                </a:lnTo>
                <a:lnTo>
                  <a:pt x="0" y="0"/>
                </a:lnTo>
                <a:close/>
              </a:path>
              <a:path w="1047115" h="610870">
                <a:moveTo>
                  <a:pt x="137921" y="44957"/>
                </a:moveTo>
                <a:lnTo>
                  <a:pt x="109727" y="95249"/>
                </a:lnTo>
                <a:lnTo>
                  <a:pt x="134644" y="109368"/>
                </a:lnTo>
                <a:lnTo>
                  <a:pt x="163157" y="59278"/>
                </a:lnTo>
                <a:lnTo>
                  <a:pt x="137921" y="44957"/>
                </a:lnTo>
                <a:close/>
              </a:path>
              <a:path w="1047115" h="610870">
                <a:moveTo>
                  <a:pt x="171309" y="44957"/>
                </a:moveTo>
                <a:lnTo>
                  <a:pt x="137921" y="44957"/>
                </a:lnTo>
                <a:lnTo>
                  <a:pt x="163157" y="59278"/>
                </a:lnTo>
                <a:lnTo>
                  <a:pt x="171309" y="44957"/>
                </a:lnTo>
                <a:close/>
              </a:path>
            </a:pathLst>
          </a:custGeom>
          <a:solidFill>
            <a:srgbClr val="FF0000"/>
          </a:solidFill>
        </p:spPr>
        <p:txBody>
          <a:bodyPr wrap="square" lIns="0" tIns="0" rIns="0" bIns="0" rtlCol="0">
            <a:spAutoFit/>
          </a:bodyPr>
          <a:lstStyle/>
          <a:p>
            <a:endParaRPr>
              <a:solidFill>
                <a:prstClr val="black"/>
              </a:solidFill>
            </a:endParaRPr>
          </a:p>
        </p:txBody>
      </p:sp>
      <p:sp>
        <p:nvSpPr>
          <p:cNvPr id="46" name="object 46"/>
          <p:cNvSpPr/>
          <p:nvPr/>
        </p:nvSpPr>
        <p:spPr>
          <a:xfrm>
            <a:off x="5472683" y="3861054"/>
            <a:ext cx="1405890" cy="585470"/>
          </a:xfrm>
          <a:custGeom>
            <a:avLst/>
            <a:gdLst/>
            <a:ahLst/>
            <a:cxnLst/>
            <a:rect l="l" t="t" r="r" b="b"/>
            <a:pathLst>
              <a:path w="1405890" h="585470">
                <a:moveTo>
                  <a:pt x="169947" y="53029"/>
                </a:moveTo>
                <a:lnTo>
                  <a:pt x="149291" y="106328"/>
                </a:lnTo>
                <a:lnTo>
                  <a:pt x="1384553" y="585215"/>
                </a:lnTo>
                <a:lnTo>
                  <a:pt x="1405889" y="532637"/>
                </a:lnTo>
                <a:lnTo>
                  <a:pt x="169947" y="53029"/>
                </a:lnTo>
                <a:close/>
              </a:path>
              <a:path w="1405890" h="585470">
                <a:moveTo>
                  <a:pt x="190499" y="0"/>
                </a:moveTo>
                <a:lnTo>
                  <a:pt x="0" y="17525"/>
                </a:lnTo>
                <a:lnTo>
                  <a:pt x="128777" y="159257"/>
                </a:lnTo>
                <a:lnTo>
                  <a:pt x="149291" y="106328"/>
                </a:lnTo>
                <a:lnTo>
                  <a:pt x="122681" y="96011"/>
                </a:lnTo>
                <a:lnTo>
                  <a:pt x="143255" y="42671"/>
                </a:lnTo>
                <a:lnTo>
                  <a:pt x="173962" y="42671"/>
                </a:lnTo>
                <a:lnTo>
                  <a:pt x="190499" y="0"/>
                </a:lnTo>
                <a:close/>
              </a:path>
              <a:path w="1405890" h="585470">
                <a:moveTo>
                  <a:pt x="143255" y="42671"/>
                </a:moveTo>
                <a:lnTo>
                  <a:pt x="122681" y="96011"/>
                </a:lnTo>
                <a:lnTo>
                  <a:pt x="149291" y="106328"/>
                </a:lnTo>
                <a:lnTo>
                  <a:pt x="169947" y="53029"/>
                </a:lnTo>
                <a:lnTo>
                  <a:pt x="143255" y="42671"/>
                </a:lnTo>
                <a:close/>
              </a:path>
              <a:path w="1405890" h="585470">
                <a:moveTo>
                  <a:pt x="173962" y="42671"/>
                </a:moveTo>
                <a:lnTo>
                  <a:pt x="143255" y="42671"/>
                </a:lnTo>
                <a:lnTo>
                  <a:pt x="169947" y="53029"/>
                </a:lnTo>
                <a:lnTo>
                  <a:pt x="173962" y="42671"/>
                </a:lnTo>
                <a:close/>
              </a:path>
            </a:pathLst>
          </a:custGeom>
          <a:solidFill>
            <a:srgbClr val="FF0000"/>
          </a:solidFill>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59</a:t>
            </a:fld>
            <a:endParaRPr lang="en-US"/>
          </a:p>
        </p:txBody>
      </p:sp>
    </p:spTree>
    <p:extLst>
      <p:ext uri="{BB962C8B-B14F-4D97-AF65-F5344CB8AC3E}">
        <p14:creationId xmlns:p14="http://schemas.microsoft.com/office/powerpoint/2010/main" val="210035218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6140" cy="5245100"/>
          </a:xfrm>
          <a:prstGeom prst="rect">
            <a:avLst/>
          </a:prstGeom>
        </p:spPr>
        <p:txBody>
          <a:bodyPr vert="horz" wrap="square" lIns="0" tIns="0" rIns="0" bIns="0" rtlCol="0">
            <a:spAutoFit/>
          </a:bodyPr>
          <a:lstStyle/>
          <a:p>
            <a:pPr marL="12700" marR="10160" algn="just"/>
            <a:r>
              <a:rPr sz="2600" spc="-5" dirty="0">
                <a:solidFill>
                  <a:prstClr val="black"/>
                </a:solidFill>
                <a:latin typeface="Comic Sans MS"/>
                <a:cs typeface="Comic Sans MS"/>
              </a:rPr>
              <a:t>Dich</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5" dirty="0">
                <a:solidFill>
                  <a:prstClr val="black"/>
                </a:solidFill>
                <a:latin typeface="Times New Roman"/>
                <a:cs typeface="Times New Roman"/>
              </a:rPr>
              <a:t> </a:t>
            </a:r>
            <a:r>
              <a:rPr sz="2600" spc="-5" dirty="0">
                <a:solidFill>
                  <a:prstClr val="black"/>
                </a:solidFill>
                <a:latin typeface="Comic Sans MS"/>
                <a:cs typeface="Comic Sans MS"/>
              </a:rPr>
              <a:t>relevado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0" dirty="0">
                <a:solidFill>
                  <a:prstClr val="black"/>
                </a:solidFill>
                <a:latin typeface="Times New Roman"/>
                <a:cs typeface="Times New Roman"/>
              </a:rPr>
              <a:t> </a:t>
            </a:r>
            <a:r>
              <a:rPr sz="2600" spc="-5" dirty="0">
                <a:solidFill>
                  <a:prstClr val="black"/>
                </a:solidFill>
                <a:latin typeface="Comic Sans MS"/>
                <a:cs typeface="Comic Sans MS"/>
              </a:rPr>
              <a:t>alimentad</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 dirty="0">
                <a:solidFill>
                  <a:prstClr val="black"/>
                </a:solidFill>
                <a:latin typeface="Times New Roman"/>
                <a:cs typeface="Times New Roman"/>
              </a:rPr>
              <a:t> </a:t>
            </a:r>
            <a:r>
              <a:rPr sz="2600" spc="-5" dirty="0">
                <a:solidFill>
                  <a:prstClr val="black"/>
                </a:solidFill>
                <a:latin typeface="Comic Sans MS"/>
                <a:cs typeface="Comic Sans MS"/>
              </a:rPr>
              <a:t>co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5" dirty="0">
                <a:solidFill>
                  <a:prstClr val="black"/>
                </a:solidFill>
                <a:latin typeface="Times New Roman"/>
                <a:cs typeface="Times New Roman"/>
              </a:rPr>
              <a:t> </a:t>
            </a:r>
            <a:r>
              <a:rPr sz="2600" spc="-5" dirty="0">
                <a:solidFill>
                  <a:prstClr val="black"/>
                </a:solidFill>
                <a:latin typeface="Comic Sans MS"/>
                <a:cs typeface="Comic Sans MS"/>
              </a:rPr>
              <a:t>tensione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0" dirty="0">
                <a:solidFill>
                  <a:prstClr val="black"/>
                </a:solidFill>
                <a:latin typeface="Times New Roman"/>
                <a:cs typeface="Times New Roman"/>
              </a:rPr>
              <a:t> </a:t>
            </a:r>
            <a:r>
              <a:rPr sz="2600" dirty="0">
                <a:solidFill>
                  <a:prstClr val="black"/>
                </a:solidFill>
                <a:latin typeface="Comic Sans MS"/>
                <a:cs typeface="Comic Sans MS"/>
              </a:rPr>
              <a:t>y</a:t>
            </a:r>
            <a:r>
              <a:rPr sz="2600" dirty="0">
                <a:solidFill>
                  <a:prstClr val="black"/>
                </a:solidFill>
                <a:latin typeface="Times New Roman"/>
                <a:cs typeface="Times New Roman"/>
              </a:rPr>
              <a:t> </a:t>
            </a:r>
            <a:r>
              <a:rPr sz="2600" spc="-5" dirty="0">
                <a:solidFill>
                  <a:prstClr val="black"/>
                </a:solidFill>
                <a:latin typeface="Comic Sans MS"/>
                <a:cs typeface="Comic Sans MS"/>
              </a:rPr>
              <a:t>corriente</a:t>
            </a:r>
            <a:r>
              <a:rPr sz="2600" dirty="0">
                <a:solidFill>
                  <a:prstClr val="black"/>
                </a:solidFill>
                <a:latin typeface="Comic Sans MS"/>
                <a:cs typeface="Comic Sans MS"/>
              </a:rPr>
              <a:t>s</a:t>
            </a:r>
            <a:r>
              <a:rPr sz="2600" spc="110" dirty="0">
                <a:solidFill>
                  <a:prstClr val="black"/>
                </a:solidFill>
                <a:latin typeface="Times New Roman"/>
                <a:cs typeface="Times New Roman"/>
              </a:rPr>
              <a:t> </a:t>
            </a:r>
            <a:r>
              <a:rPr sz="2600" spc="-5" dirty="0">
                <a:solidFill>
                  <a:prstClr val="black"/>
                </a:solidFill>
                <a:latin typeface="Comic Sans MS"/>
                <a:cs typeface="Comic Sans MS"/>
              </a:rPr>
              <a:t>tomada</a:t>
            </a:r>
            <a:r>
              <a:rPr sz="2600" dirty="0">
                <a:solidFill>
                  <a:prstClr val="black"/>
                </a:solidFill>
                <a:latin typeface="Comic Sans MS"/>
                <a:cs typeface="Comic Sans MS"/>
              </a:rPr>
              <a:t>s</a:t>
            </a:r>
            <a:r>
              <a:rPr sz="2600" spc="12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120" dirty="0">
                <a:solidFill>
                  <a:prstClr val="black"/>
                </a:solidFill>
                <a:latin typeface="Times New Roman"/>
                <a:cs typeface="Times New Roman"/>
              </a:rPr>
              <a:t> </a:t>
            </a:r>
            <a:r>
              <a:rPr sz="2600" spc="-5" dirty="0">
                <a:solidFill>
                  <a:prstClr val="black"/>
                </a:solidFill>
                <a:latin typeface="Comic Sans MS"/>
                <a:cs typeface="Comic Sans MS"/>
              </a:rPr>
              <a:t>lo</a:t>
            </a:r>
            <a:r>
              <a:rPr sz="2600" dirty="0">
                <a:solidFill>
                  <a:prstClr val="black"/>
                </a:solidFill>
                <a:latin typeface="Comic Sans MS"/>
                <a:cs typeface="Comic Sans MS"/>
              </a:rPr>
              <a:t>s</a:t>
            </a:r>
            <a:r>
              <a:rPr sz="2600" spc="114" dirty="0">
                <a:solidFill>
                  <a:prstClr val="black"/>
                </a:solidFill>
                <a:latin typeface="Times New Roman"/>
                <a:cs typeface="Times New Roman"/>
              </a:rPr>
              <a:t> </a:t>
            </a:r>
            <a:r>
              <a:rPr sz="2600" spc="-5" dirty="0">
                <a:solidFill>
                  <a:prstClr val="black"/>
                </a:solidFill>
                <a:latin typeface="Comic Sans MS"/>
                <a:cs typeface="Comic Sans MS"/>
              </a:rPr>
              <a:t>borne</a:t>
            </a:r>
            <a:r>
              <a:rPr sz="2600" dirty="0">
                <a:solidFill>
                  <a:prstClr val="black"/>
                </a:solidFill>
                <a:latin typeface="Comic Sans MS"/>
                <a:cs typeface="Comic Sans MS"/>
              </a:rPr>
              <a:t>s</a:t>
            </a:r>
            <a:r>
              <a:rPr sz="2600" spc="114"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25" dirty="0">
                <a:solidFill>
                  <a:prstClr val="black"/>
                </a:solidFill>
                <a:latin typeface="Times New Roman"/>
                <a:cs typeface="Times New Roman"/>
              </a:rPr>
              <a:t> </a:t>
            </a:r>
            <a:r>
              <a:rPr sz="2600" spc="-5" dirty="0">
                <a:solidFill>
                  <a:prstClr val="black"/>
                </a:solidFill>
                <a:latin typeface="Comic Sans MS"/>
                <a:cs typeface="Comic Sans MS"/>
              </a:rPr>
              <a:t>generador.</a:t>
            </a:r>
            <a:endParaRPr sz="2600">
              <a:solidFill>
                <a:prstClr val="black"/>
              </a:solidFill>
              <a:latin typeface="Comic Sans MS"/>
              <a:cs typeface="Comic Sans MS"/>
            </a:endParaRPr>
          </a:p>
          <a:p>
            <a:pPr marL="12700" marR="6350" algn="just">
              <a:spcBef>
                <a:spcPts val="1870"/>
              </a:spcBef>
            </a:pPr>
            <a:r>
              <a:rPr sz="2600" spc="-5" dirty="0">
                <a:solidFill>
                  <a:prstClr val="black"/>
                </a:solidFill>
                <a:latin typeface="Comic Sans MS"/>
                <a:cs typeface="Comic Sans MS"/>
              </a:rPr>
              <a:t>Cuand</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5" dirty="0">
                <a:solidFill>
                  <a:prstClr val="black"/>
                </a:solidFill>
                <a:latin typeface="Times New Roman"/>
                <a:cs typeface="Times New Roman"/>
              </a:rPr>
              <a:t> </a:t>
            </a:r>
            <a:r>
              <a:rPr sz="2600" spc="-5" dirty="0">
                <a:solidFill>
                  <a:prstClr val="black"/>
                </a:solidFill>
                <a:latin typeface="Comic Sans MS"/>
                <a:cs typeface="Comic Sans MS"/>
              </a:rPr>
              <a:t>s</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45" dirty="0">
                <a:solidFill>
                  <a:prstClr val="black"/>
                </a:solidFill>
                <a:latin typeface="Times New Roman"/>
                <a:cs typeface="Times New Roman"/>
              </a:rPr>
              <a:t> </a:t>
            </a:r>
            <a:r>
              <a:rPr sz="2600" spc="-5" dirty="0">
                <a:solidFill>
                  <a:prstClr val="black"/>
                </a:solidFill>
                <a:latin typeface="Comic Sans MS"/>
                <a:cs typeface="Comic Sans MS"/>
              </a:rPr>
              <a:t>pierd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45"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40" dirty="0">
                <a:solidFill>
                  <a:prstClr val="black"/>
                </a:solidFill>
                <a:latin typeface="Times New Roman"/>
                <a:cs typeface="Times New Roman"/>
              </a:rPr>
              <a:t> </a:t>
            </a:r>
            <a:r>
              <a:rPr sz="2600" spc="-5" dirty="0">
                <a:solidFill>
                  <a:prstClr val="black"/>
                </a:solidFill>
                <a:latin typeface="Comic Sans MS"/>
                <a:cs typeface="Comic Sans MS"/>
              </a:rPr>
              <a:t>excitación</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45" dirty="0">
                <a:solidFill>
                  <a:prstClr val="black"/>
                </a:solidFill>
                <a:latin typeface="Times New Roman"/>
                <a:cs typeface="Times New Roman"/>
              </a:rPr>
              <a:t> </a:t>
            </a:r>
            <a:r>
              <a:rPr sz="2600" dirty="0">
                <a:solidFill>
                  <a:prstClr val="black"/>
                </a:solidFill>
                <a:latin typeface="Comic Sans MS"/>
                <a:cs typeface="Comic Sans MS"/>
              </a:rPr>
              <a:t>la</a:t>
            </a:r>
            <a:r>
              <a:rPr sz="2600" dirty="0">
                <a:solidFill>
                  <a:prstClr val="black"/>
                </a:solidFill>
                <a:latin typeface="Times New Roman"/>
                <a:cs typeface="Times New Roman"/>
              </a:rPr>
              <a:t> </a:t>
            </a:r>
            <a:r>
              <a:rPr sz="2600" spc="-40" dirty="0">
                <a:solidFill>
                  <a:prstClr val="black"/>
                </a:solidFill>
                <a:latin typeface="Times New Roman"/>
                <a:cs typeface="Times New Roman"/>
              </a:rPr>
              <a:t> </a:t>
            </a:r>
            <a:r>
              <a:rPr sz="2600" spc="-10" dirty="0">
                <a:solidFill>
                  <a:prstClr val="black"/>
                </a:solidFill>
                <a:latin typeface="Comic Sans MS"/>
                <a:cs typeface="Comic Sans MS"/>
              </a:rPr>
              <a:t>i</a:t>
            </a:r>
            <a:r>
              <a:rPr sz="2600" spc="-5" dirty="0">
                <a:solidFill>
                  <a:prstClr val="black"/>
                </a:solidFill>
                <a:latin typeface="Comic Sans MS"/>
                <a:cs typeface="Comic Sans MS"/>
              </a:rPr>
              <a:t>mpedanci</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45" dirty="0">
                <a:solidFill>
                  <a:prstClr val="black"/>
                </a:solidFill>
                <a:latin typeface="Times New Roman"/>
                <a:cs typeface="Times New Roman"/>
              </a:rPr>
              <a:t> </a:t>
            </a:r>
            <a:r>
              <a:rPr sz="2600" spc="-10" dirty="0">
                <a:solidFill>
                  <a:prstClr val="black"/>
                </a:solidFill>
                <a:latin typeface="Comic Sans MS"/>
                <a:cs typeface="Comic Sans MS"/>
              </a:rPr>
              <a:t>m</a:t>
            </a:r>
            <a:r>
              <a:rPr sz="2600" spc="-5" dirty="0">
                <a:solidFill>
                  <a:prstClr val="black"/>
                </a:solidFill>
                <a:latin typeface="Comic Sans MS"/>
                <a:cs typeface="Comic Sans MS"/>
              </a:rPr>
              <a:t>edida</a:t>
            </a:r>
            <a:r>
              <a:rPr sz="2600" spc="-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85" dirty="0">
                <a:solidFill>
                  <a:prstClr val="black"/>
                </a:solidFill>
                <a:latin typeface="Times New Roman"/>
                <a:cs typeface="Times New Roman"/>
              </a:rPr>
              <a:t> </a:t>
            </a:r>
            <a:r>
              <a:rPr sz="2600" spc="-5" dirty="0">
                <a:solidFill>
                  <a:prstClr val="black"/>
                </a:solidFill>
                <a:latin typeface="Comic Sans MS"/>
                <a:cs typeface="Comic Sans MS"/>
              </a:rPr>
              <a:t>borne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85"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85"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95" dirty="0">
                <a:solidFill>
                  <a:prstClr val="black"/>
                </a:solidFill>
                <a:latin typeface="Times New Roman"/>
                <a:cs typeface="Times New Roman"/>
              </a:rPr>
              <a:t> </a:t>
            </a:r>
            <a:r>
              <a:rPr sz="2600" spc="-5" dirty="0">
                <a:solidFill>
                  <a:prstClr val="black"/>
                </a:solidFill>
                <a:latin typeface="Comic Sans MS"/>
                <a:cs typeface="Comic Sans MS"/>
              </a:rPr>
              <a:t>sigu</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95" dirty="0">
                <a:solidFill>
                  <a:prstClr val="black"/>
                </a:solidFill>
                <a:latin typeface="Times New Roman"/>
                <a:cs typeface="Times New Roman"/>
              </a:rPr>
              <a:t> </a:t>
            </a:r>
            <a:r>
              <a:rPr sz="2600" spc="-5" dirty="0">
                <a:solidFill>
                  <a:prstClr val="black"/>
                </a:solidFill>
                <a:latin typeface="Comic Sans MS"/>
                <a:cs typeface="Comic Sans MS"/>
              </a:rPr>
              <a:t>un</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90" dirty="0">
                <a:solidFill>
                  <a:prstClr val="black"/>
                </a:solidFill>
                <a:latin typeface="Times New Roman"/>
                <a:cs typeface="Times New Roman"/>
              </a:rPr>
              <a:t> </a:t>
            </a:r>
            <a:r>
              <a:rPr sz="2600" spc="-5" dirty="0">
                <a:solidFill>
                  <a:prstClr val="black"/>
                </a:solidFill>
                <a:latin typeface="Comic Sans MS"/>
                <a:cs typeface="Comic Sans MS"/>
              </a:rPr>
              <a:t>trayectori</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80" dirty="0">
                <a:solidFill>
                  <a:prstClr val="black"/>
                </a:solidFill>
                <a:latin typeface="Times New Roman"/>
                <a:cs typeface="Times New Roman"/>
              </a:rPr>
              <a:t> </a:t>
            </a:r>
            <a:r>
              <a:rPr sz="2600" spc="-15" dirty="0">
                <a:solidFill>
                  <a:prstClr val="black"/>
                </a:solidFill>
                <a:latin typeface="Comic Sans MS"/>
                <a:cs typeface="Comic Sans MS"/>
              </a:rPr>
              <a:t>d</a:t>
            </a:r>
            <a:r>
              <a:rPr sz="2600" spc="-5" dirty="0">
                <a:solidFill>
                  <a:prstClr val="black"/>
                </a:solidFill>
                <a:latin typeface="Comic Sans MS"/>
                <a:cs typeface="Comic Sans MS"/>
              </a:rPr>
              <a:t>esde</a:t>
            </a:r>
            <a:r>
              <a:rPr sz="2600" spc="-5"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30" dirty="0">
                <a:solidFill>
                  <a:prstClr val="black"/>
                </a:solidFill>
                <a:latin typeface="Times New Roman"/>
                <a:cs typeface="Times New Roman"/>
              </a:rPr>
              <a:t> </a:t>
            </a:r>
            <a:r>
              <a:rPr sz="2600" spc="-5" dirty="0">
                <a:solidFill>
                  <a:prstClr val="black"/>
                </a:solidFill>
                <a:latin typeface="Comic Sans MS"/>
                <a:cs typeface="Comic Sans MS"/>
              </a:rPr>
              <a:t>punt</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40" dirty="0">
                <a:solidFill>
                  <a:prstClr val="black"/>
                </a:solidFill>
                <a:latin typeface="Times New Roman"/>
                <a:cs typeface="Times New Roman"/>
              </a:rPr>
              <a:t> </a:t>
            </a:r>
            <a:r>
              <a:rPr sz="2600" dirty="0">
                <a:solidFill>
                  <a:prstClr val="black"/>
                </a:solidFill>
                <a:latin typeface="Comic Sans MS"/>
                <a:cs typeface="Comic Sans MS"/>
              </a:rPr>
              <a:t>l</a:t>
            </a:r>
            <a:r>
              <a:rPr sz="2600" spc="-5" dirty="0">
                <a:solidFill>
                  <a:prstClr val="black"/>
                </a:solidFill>
                <a:latin typeface="Comic Sans MS"/>
                <a:cs typeface="Comic Sans MS"/>
              </a:rPr>
              <a:t>ocalizad</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3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3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25"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rime</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20" dirty="0">
                <a:solidFill>
                  <a:prstClr val="black"/>
                </a:solidFill>
                <a:latin typeface="Times New Roman"/>
                <a:cs typeface="Times New Roman"/>
              </a:rPr>
              <a:t> </a:t>
            </a:r>
            <a:r>
              <a:rPr sz="2600" spc="-5" dirty="0">
                <a:solidFill>
                  <a:prstClr val="black"/>
                </a:solidFill>
                <a:latin typeface="Comic Sans MS"/>
                <a:cs typeface="Comic Sans MS"/>
              </a:rPr>
              <a:t>cuadrant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30" dirty="0">
                <a:solidFill>
                  <a:prstClr val="black"/>
                </a:solidFill>
                <a:latin typeface="Times New Roman"/>
                <a:cs typeface="Times New Roman"/>
              </a:rPr>
              <a:t> </a:t>
            </a:r>
            <a:r>
              <a:rPr sz="2600" spc="-5" dirty="0">
                <a:solidFill>
                  <a:prstClr val="black"/>
                </a:solidFill>
                <a:latin typeface="Comic Sans MS"/>
                <a:cs typeface="Comic Sans MS"/>
              </a:rPr>
              <a:t>(condición</a:t>
            </a:r>
            <a:r>
              <a:rPr sz="2600" spc="-5" dirty="0">
                <a:solidFill>
                  <a:prstClr val="black"/>
                </a:solidFill>
                <a:latin typeface="Times New Roman"/>
                <a:cs typeface="Times New Roman"/>
              </a:rPr>
              <a:t> </a:t>
            </a:r>
            <a:r>
              <a:rPr sz="2600" spc="-5" dirty="0">
                <a:solidFill>
                  <a:prstClr val="black"/>
                </a:solidFill>
                <a:latin typeface="Comic Sans MS"/>
                <a:cs typeface="Comic Sans MS"/>
              </a:rPr>
              <a:t>norma</a:t>
            </a:r>
            <a:r>
              <a:rPr sz="2600" dirty="0">
                <a:solidFill>
                  <a:prstClr val="black"/>
                </a:solidFill>
                <a:latin typeface="Comic Sans MS"/>
                <a:cs typeface="Comic Sans MS"/>
              </a:rPr>
              <a:t>l</a:t>
            </a:r>
            <a:r>
              <a:rPr sz="2600" spc="18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165" dirty="0">
                <a:solidFill>
                  <a:prstClr val="black"/>
                </a:solidFill>
                <a:latin typeface="Times New Roman"/>
                <a:cs typeface="Times New Roman"/>
              </a:rPr>
              <a:t> </a:t>
            </a:r>
            <a:r>
              <a:rPr sz="2600" spc="-5" dirty="0">
                <a:solidFill>
                  <a:prstClr val="black"/>
                </a:solidFill>
                <a:latin typeface="Comic Sans MS"/>
                <a:cs typeface="Comic Sans MS"/>
              </a:rPr>
              <a:t>operación</a:t>
            </a:r>
            <a:r>
              <a:rPr sz="2600" dirty="0">
                <a:solidFill>
                  <a:prstClr val="black"/>
                </a:solidFill>
                <a:latin typeface="Comic Sans MS"/>
                <a:cs typeface="Comic Sans MS"/>
              </a:rPr>
              <a:t>)</a:t>
            </a:r>
            <a:r>
              <a:rPr sz="2600" spc="165" dirty="0">
                <a:solidFill>
                  <a:prstClr val="black"/>
                </a:solidFill>
                <a:latin typeface="Times New Roman"/>
                <a:cs typeface="Times New Roman"/>
              </a:rPr>
              <a:t> </a:t>
            </a:r>
            <a:r>
              <a:rPr sz="2600" dirty="0">
                <a:solidFill>
                  <a:prstClr val="black"/>
                </a:solidFill>
                <a:latin typeface="Comic Sans MS"/>
                <a:cs typeface="Comic Sans MS"/>
              </a:rPr>
              <a:t>a</a:t>
            </a:r>
            <a:r>
              <a:rPr sz="2600" spc="170" dirty="0">
                <a:solidFill>
                  <a:prstClr val="black"/>
                </a:solidFill>
                <a:latin typeface="Times New Roman"/>
                <a:cs typeface="Times New Roman"/>
              </a:rPr>
              <a:t> </a:t>
            </a:r>
            <a:r>
              <a:rPr sz="2600" spc="-5" dirty="0">
                <a:solidFill>
                  <a:prstClr val="black"/>
                </a:solidFill>
                <a:latin typeface="Comic Sans MS"/>
                <a:cs typeface="Comic Sans MS"/>
              </a:rPr>
              <a:t>un</a:t>
            </a:r>
            <a:r>
              <a:rPr sz="2600" dirty="0">
                <a:solidFill>
                  <a:prstClr val="black"/>
                </a:solidFill>
                <a:latin typeface="Comic Sans MS"/>
                <a:cs typeface="Comic Sans MS"/>
              </a:rPr>
              <a:t>a</a:t>
            </a:r>
            <a:r>
              <a:rPr sz="2600" spc="175" dirty="0">
                <a:solidFill>
                  <a:prstClr val="black"/>
                </a:solidFill>
                <a:latin typeface="Times New Roman"/>
                <a:cs typeface="Times New Roman"/>
              </a:rPr>
              <a:t> </a:t>
            </a:r>
            <a:r>
              <a:rPr sz="2600" spc="-5" dirty="0">
                <a:solidFill>
                  <a:prstClr val="black"/>
                </a:solidFill>
                <a:latin typeface="Comic Sans MS"/>
                <a:cs typeface="Comic Sans MS"/>
              </a:rPr>
              <a:t>regió</a:t>
            </a:r>
            <a:r>
              <a:rPr sz="2600" dirty="0">
                <a:solidFill>
                  <a:prstClr val="black"/>
                </a:solidFill>
                <a:latin typeface="Comic Sans MS"/>
                <a:cs typeface="Comic Sans MS"/>
              </a:rPr>
              <a:t>n</a:t>
            </a:r>
            <a:r>
              <a:rPr sz="2600" spc="180"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spc="185" dirty="0">
                <a:solidFill>
                  <a:prstClr val="black"/>
                </a:solidFill>
                <a:latin typeface="Times New Roman"/>
                <a:cs typeface="Times New Roman"/>
              </a:rPr>
              <a:t> </a:t>
            </a:r>
            <a:r>
              <a:rPr sz="2600" spc="-10" dirty="0">
                <a:solidFill>
                  <a:prstClr val="black"/>
                </a:solidFill>
                <a:latin typeface="Comic Sans MS"/>
                <a:cs typeface="Comic Sans MS"/>
              </a:rPr>
              <a:t>c</a:t>
            </a:r>
            <a:r>
              <a:rPr sz="2600" spc="-5" dirty="0">
                <a:solidFill>
                  <a:prstClr val="black"/>
                </a:solidFill>
                <a:latin typeface="Comic Sans MS"/>
                <a:cs typeface="Comic Sans MS"/>
              </a:rPr>
              <a:t>uart</a:t>
            </a:r>
            <a:r>
              <a:rPr sz="2600" dirty="0">
                <a:solidFill>
                  <a:prstClr val="black"/>
                </a:solidFill>
                <a:latin typeface="Comic Sans MS"/>
                <a:cs typeface="Comic Sans MS"/>
              </a:rPr>
              <a:t>o</a:t>
            </a:r>
            <a:r>
              <a:rPr sz="2600" spc="175" dirty="0">
                <a:solidFill>
                  <a:prstClr val="black"/>
                </a:solidFill>
                <a:latin typeface="Times New Roman"/>
                <a:cs typeface="Times New Roman"/>
              </a:rPr>
              <a:t> </a:t>
            </a:r>
            <a:r>
              <a:rPr sz="2600" spc="-10" dirty="0">
                <a:solidFill>
                  <a:prstClr val="black"/>
                </a:solidFill>
                <a:latin typeface="Comic Sans MS"/>
                <a:cs typeface="Comic Sans MS"/>
              </a:rPr>
              <a:t>c</a:t>
            </a:r>
            <a:r>
              <a:rPr sz="2600" spc="-5" dirty="0">
                <a:solidFill>
                  <a:prstClr val="black"/>
                </a:solidFill>
                <a:latin typeface="Comic Sans MS"/>
                <a:cs typeface="Comic Sans MS"/>
              </a:rPr>
              <a:t>uadrante</a:t>
            </a:r>
            <a:r>
              <a:rPr sz="2600" spc="-5"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spc="240" dirty="0">
                <a:solidFill>
                  <a:prstClr val="black"/>
                </a:solidFill>
                <a:latin typeface="Times New Roman"/>
                <a:cs typeface="Times New Roman"/>
              </a:rPr>
              <a:t> </a:t>
            </a:r>
            <a:r>
              <a:rPr sz="2600" spc="-5" dirty="0">
                <a:solidFill>
                  <a:prstClr val="black"/>
                </a:solidFill>
                <a:latin typeface="Comic Sans MS"/>
                <a:cs typeface="Comic Sans MS"/>
              </a:rPr>
              <a:t>cua</a:t>
            </a:r>
            <a:r>
              <a:rPr sz="2600" dirty="0">
                <a:solidFill>
                  <a:prstClr val="black"/>
                </a:solidFill>
                <a:latin typeface="Comic Sans MS"/>
                <a:cs typeface="Comic Sans MS"/>
              </a:rPr>
              <a:t>l</a:t>
            </a:r>
            <a:r>
              <a:rPr sz="2600" spc="235" dirty="0">
                <a:solidFill>
                  <a:prstClr val="black"/>
                </a:solidFill>
                <a:latin typeface="Times New Roman"/>
                <a:cs typeface="Times New Roman"/>
              </a:rPr>
              <a:t> </a:t>
            </a:r>
            <a:r>
              <a:rPr sz="2600" spc="-5" dirty="0">
                <a:solidFill>
                  <a:prstClr val="black"/>
                </a:solidFill>
                <a:latin typeface="Comic Sans MS"/>
                <a:cs typeface="Comic Sans MS"/>
              </a:rPr>
              <a:t>s</a:t>
            </a:r>
            <a:r>
              <a:rPr sz="2600" dirty="0">
                <a:solidFill>
                  <a:prstClr val="black"/>
                </a:solidFill>
                <a:latin typeface="Comic Sans MS"/>
                <a:cs typeface="Comic Sans MS"/>
              </a:rPr>
              <a:t>e</a:t>
            </a:r>
            <a:r>
              <a:rPr sz="2600" spc="240" dirty="0">
                <a:solidFill>
                  <a:prstClr val="black"/>
                </a:solidFill>
                <a:latin typeface="Times New Roman"/>
                <a:cs typeface="Times New Roman"/>
              </a:rPr>
              <a:t> </a:t>
            </a:r>
            <a:r>
              <a:rPr sz="2600" spc="-5" dirty="0">
                <a:solidFill>
                  <a:prstClr val="black"/>
                </a:solidFill>
                <a:latin typeface="Comic Sans MS"/>
                <a:cs typeface="Comic Sans MS"/>
              </a:rPr>
              <a:t>alcanz</a:t>
            </a:r>
            <a:r>
              <a:rPr sz="2600" dirty="0">
                <a:solidFill>
                  <a:prstClr val="black"/>
                </a:solidFill>
                <a:latin typeface="Comic Sans MS"/>
                <a:cs typeface="Comic Sans MS"/>
              </a:rPr>
              <a:t>a</a:t>
            </a:r>
            <a:r>
              <a:rPr sz="2600" spc="240" dirty="0">
                <a:solidFill>
                  <a:prstClr val="black"/>
                </a:solidFill>
                <a:latin typeface="Times New Roman"/>
                <a:cs typeface="Times New Roman"/>
              </a:rPr>
              <a:t> </a:t>
            </a:r>
            <a:r>
              <a:rPr sz="2600" spc="-5" dirty="0">
                <a:solidFill>
                  <a:prstClr val="black"/>
                </a:solidFill>
                <a:latin typeface="Comic Sans MS"/>
                <a:cs typeface="Comic Sans MS"/>
              </a:rPr>
              <a:t>solament</a:t>
            </a:r>
            <a:r>
              <a:rPr sz="2600" dirty="0">
                <a:solidFill>
                  <a:prstClr val="black"/>
                </a:solidFill>
                <a:latin typeface="Comic Sans MS"/>
                <a:cs typeface="Comic Sans MS"/>
              </a:rPr>
              <a:t>e</a:t>
            </a:r>
            <a:r>
              <a:rPr sz="2600" spc="240" dirty="0">
                <a:solidFill>
                  <a:prstClr val="black"/>
                </a:solidFill>
                <a:latin typeface="Times New Roman"/>
                <a:cs typeface="Times New Roman"/>
              </a:rPr>
              <a:t> </a:t>
            </a:r>
            <a:r>
              <a:rPr sz="2600" spc="-5" dirty="0">
                <a:solidFill>
                  <a:prstClr val="black"/>
                </a:solidFill>
                <a:latin typeface="Comic Sans MS"/>
                <a:cs typeface="Comic Sans MS"/>
              </a:rPr>
              <a:t>cuand</a:t>
            </a:r>
            <a:r>
              <a:rPr sz="2600" dirty="0">
                <a:solidFill>
                  <a:prstClr val="black"/>
                </a:solidFill>
                <a:latin typeface="Comic Sans MS"/>
                <a:cs typeface="Comic Sans MS"/>
              </a:rPr>
              <a:t>o</a:t>
            </a:r>
            <a:r>
              <a:rPr sz="2600" spc="229"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spc="240" dirty="0">
                <a:solidFill>
                  <a:prstClr val="black"/>
                </a:solidFill>
                <a:latin typeface="Times New Roman"/>
                <a:cs typeface="Times New Roman"/>
              </a:rPr>
              <a:t> </a:t>
            </a:r>
            <a:r>
              <a:rPr sz="2600" spc="-5" dirty="0">
                <a:solidFill>
                  <a:prstClr val="black"/>
                </a:solidFill>
                <a:latin typeface="Comic Sans MS"/>
                <a:cs typeface="Comic Sans MS"/>
              </a:rPr>
              <a:t>excitació</a:t>
            </a:r>
            <a:r>
              <a:rPr sz="2600" dirty="0">
                <a:solidFill>
                  <a:prstClr val="black"/>
                </a:solidFill>
                <a:latin typeface="Comic Sans MS"/>
                <a:cs typeface="Comic Sans MS"/>
              </a:rPr>
              <a:t>n</a:t>
            </a:r>
            <a:r>
              <a:rPr sz="2600" spc="229" dirty="0">
                <a:solidFill>
                  <a:prstClr val="black"/>
                </a:solidFill>
                <a:latin typeface="Times New Roman"/>
                <a:cs typeface="Times New Roman"/>
              </a:rPr>
              <a:t> </a:t>
            </a:r>
            <a:r>
              <a:rPr sz="2600" spc="-5" dirty="0">
                <a:solidFill>
                  <a:prstClr val="black"/>
                </a:solidFill>
                <a:latin typeface="Comic Sans MS"/>
                <a:cs typeface="Comic Sans MS"/>
              </a:rPr>
              <a:t>s</a:t>
            </a:r>
            <a:r>
              <a:rPr sz="2600" dirty="0">
                <a:solidFill>
                  <a:prstClr val="black"/>
                </a:solidFill>
                <a:latin typeface="Comic Sans MS"/>
                <a:cs typeface="Comic Sans MS"/>
              </a:rPr>
              <a:t>e</a:t>
            </a:r>
            <a:r>
              <a:rPr sz="2600" spc="229" dirty="0">
                <a:solidFill>
                  <a:prstClr val="black"/>
                </a:solidFill>
                <a:latin typeface="Times New Roman"/>
                <a:cs typeface="Times New Roman"/>
              </a:rPr>
              <a:t> </a:t>
            </a:r>
            <a:r>
              <a:rPr sz="2600" spc="-5" dirty="0">
                <a:solidFill>
                  <a:prstClr val="black"/>
                </a:solidFill>
                <a:latin typeface="Comic Sans MS"/>
                <a:cs typeface="Comic Sans MS"/>
              </a:rPr>
              <a:t>ha</a:t>
            </a:r>
            <a:r>
              <a:rPr sz="2600" spc="-5" dirty="0">
                <a:solidFill>
                  <a:prstClr val="black"/>
                </a:solidFill>
                <a:latin typeface="Times New Roman"/>
                <a:cs typeface="Times New Roman"/>
              </a:rPr>
              <a:t> </a:t>
            </a:r>
            <a:r>
              <a:rPr sz="2600" spc="-5" dirty="0">
                <a:solidFill>
                  <a:prstClr val="black"/>
                </a:solidFill>
                <a:latin typeface="Comic Sans MS"/>
                <a:cs typeface="Comic Sans MS"/>
              </a:rPr>
              <a:t>perdido.</a:t>
            </a:r>
            <a:endParaRPr sz="2600">
              <a:solidFill>
                <a:prstClr val="black"/>
              </a:solidFill>
              <a:latin typeface="Comic Sans MS"/>
              <a:cs typeface="Comic Sans MS"/>
            </a:endParaRPr>
          </a:p>
          <a:p>
            <a:pPr marL="12700" marR="7620" algn="just">
              <a:spcBef>
                <a:spcPts val="1870"/>
              </a:spcBef>
            </a:pPr>
            <a:r>
              <a:rPr sz="2600" spc="-5" dirty="0">
                <a:solidFill>
                  <a:prstClr val="black"/>
                </a:solidFill>
                <a:latin typeface="Comic Sans MS"/>
                <a:cs typeface="Comic Sans MS"/>
              </a:rPr>
              <a:t>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65" dirty="0">
                <a:solidFill>
                  <a:prstClr val="black"/>
                </a:solidFill>
                <a:latin typeface="Times New Roman"/>
                <a:cs typeface="Times New Roman"/>
              </a:rPr>
              <a:t> </a:t>
            </a:r>
            <a:r>
              <a:rPr sz="2600" spc="-5" dirty="0">
                <a:solidFill>
                  <a:prstClr val="black"/>
                </a:solidFill>
                <a:latin typeface="Comic Sans MS"/>
                <a:cs typeface="Comic Sans MS"/>
              </a:rPr>
              <a:t>opera</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5" dirty="0">
                <a:solidFill>
                  <a:prstClr val="black"/>
                </a:solidFill>
                <a:latin typeface="Comic Sans MS"/>
                <a:cs typeface="Comic Sans MS"/>
              </a:rPr>
              <a:t>protecció</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5" dirty="0">
                <a:solidFill>
                  <a:prstClr val="black"/>
                </a:solidFill>
                <a:latin typeface="Comic Sans MS"/>
                <a:cs typeface="Comic Sans MS"/>
              </a:rPr>
              <a:t>s</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6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60" dirty="0">
                <a:solidFill>
                  <a:prstClr val="black"/>
                </a:solidFill>
                <a:latin typeface="Times New Roman"/>
                <a:cs typeface="Times New Roman"/>
              </a:rPr>
              <a:t> </a:t>
            </a:r>
            <a:r>
              <a:rPr sz="2600" spc="-5" dirty="0">
                <a:solidFill>
                  <a:prstClr val="black"/>
                </a:solidFill>
                <a:latin typeface="Comic Sans MS"/>
                <a:cs typeface="Comic Sans MS"/>
              </a:rPr>
              <a:t>orde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60" dirty="0">
                <a:solidFill>
                  <a:prstClr val="black"/>
                </a:solidFill>
                <a:latin typeface="Times New Roman"/>
                <a:cs typeface="Times New Roman"/>
              </a:rPr>
              <a:t> </a:t>
            </a:r>
            <a:r>
              <a:rPr sz="2600" dirty="0">
                <a:solidFill>
                  <a:prstClr val="black"/>
                </a:solidFill>
                <a:latin typeface="Comic Sans MS"/>
                <a:cs typeface="Comic Sans MS"/>
              </a:rPr>
              <a:t>a</a:t>
            </a:r>
            <a:r>
              <a:rPr sz="2600" spc="-5" dirty="0">
                <a:solidFill>
                  <a:prstClr val="black"/>
                </a:solidFill>
                <a:latin typeface="Comic Sans MS"/>
                <a:cs typeface="Comic Sans MS"/>
              </a:rPr>
              <a:t>pertur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50" dirty="0">
                <a:solidFill>
                  <a:prstClr val="black"/>
                </a:solidFill>
                <a:latin typeface="Times New Roman"/>
                <a:cs typeface="Times New Roman"/>
              </a:rPr>
              <a:t> </a:t>
            </a:r>
            <a:r>
              <a:rPr sz="2600" spc="-5" dirty="0">
                <a:solidFill>
                  <a:prstClr val="black"/>
                </a:solidFill>
                <a:latin typeface="Comic Sans MS"/>
                <a:cs typeface="Comic Sans MS"/>
              </a:rPr>
              <a:t>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 dirty="0">
                <a:solidFill>
                  <a:prstClr val="black"/>
                </a:solidFill>
                <a:latin typeface="Comic Sans MS"/>
                <a:cs typeface="Comic Sans MS"/>
              </a:rPr>
              <a:t>interrupto</a:t>
            </a:r>
            <a:r>
              <a:rPr sz="2600" dirty="0">
                <a:solidFill>
                  <a:prstClr val="black"/>
                </a:solidFill>
                <a:latin typeface="Comic Sans MS"/>
                <a:cs typeface="Comic Sans MS"/>
              </a:rPr>
              <a:t>r</a:t>
            </a:r>
            <a:r>
              <a:rPr sz="2600" spc="18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75" dirty="0">
                <a:solidFill>
                  <a:prstClr val="black"/>
                </a:solidFill>
                <a:latin typeface="Times New Roman"/>
                <a:cs typeface="Times New Roman"/>
              </a:rPr>
              <a:t> </a:t>
            </a:r>
            <a:r>
              <a:rPr sz="2600" spc="-5" dirty="0">
                <a:solidFill>
                  <a:prstClr val="black"/>
                </a:solidFill>
                <a:latin typeface="Comic Sans MS"/>
                <a:cs typeface="Comic Sans MS"/>
              </a:rPr>
              <a:t>camp</a:t>
            </a:r>
            <a:r>
              <a:rPr sz="2600" dirty="0">
                <a:solidFill>
                  <a:prstClr val="black"/>
                </a:solidFill>
                <a:latin typeface="Comic Sans MS"/>
                <a:cs typeface="Comic Sans MS"/>
              </a:rPr>
              <a:t>o</a:t>
            </a:r>
            <a:r>
              <a:rPr sz="2600" spc="180" dirty="0">
                <a:solidFill>
                  <a:prstClr val="black"/>
                </a:solidFill>
                <a:latin typeface="Times New Roman"/>
                <a:cs typeface="Times New Roman"/>
              </a:rPr>
              <a:t> </a:t>
            </a:r>
            <a:r>
              <a:rPr sz="2600" dirty="0">
                <a:solidFill>
                  <a:prstClr val="black"/>
                </a:solidFill>
                <a:latin typeface="Comic Sans MS"/>
                <a:cs typeface="Comic Sans MS"/>
              </a:rPr>
              <a:t>y</a:t>
            </a:r>
            <a:r>
              <a:rPr sz="2600" spc="175" dirty="0">
                <a:solidFill>
                  <a:prstClr val="black"/>
                </a:solidFill>
                <a:latin typeface="Times New Roman"/>
                <a:cs typeface="Times New Roman"/>
              </a:rPr>
              <a:t> </a:t>
            </a:r>
            <a:r>
              <a:rPr sz="2600" spc="-5" dirty="0">
                <a:solidFill>
                  <a:prstClr val="black"/>
                </a:solidFill>
                <a:latin typeface="Comic Sans MS"/>
                <a:cs typeface="Comic Sans MS"/>
              </a:rPr>
              <a:t>s</a:t>
            </a:r>
            <a:r>
              <a:rPr sz="2600" dirty="0">
                <a:solidFill>
                  <a:prstClr val="black"/>
                </a:solidFill>
                <a:latin typeface="Comic Sans MS"/>
                <a:cs typeface="Comic Sans MS"/>
              </a:rPr>
              <a:t>e</a:t>
            </a:r>
            <a:r>
              <a:rPr sz="2600" spc="175"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esconect</a:t>
            </a:r>
            <a:r>
              <a:rPr sz="2600" dirty="0">
                <a:solidFill>
                  <a:prstClr val="black"/>
                </a:solidFill>
                <a:latin typeface="Comic Sans MS"/>
                <a:cs typeface="Comic Sans MS"/>
              </a:rPr>
              <a:t>a</a:t>
            </a:r>
            <a:r>
              <a:rPr sz="2600" spc="18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75"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spc="170" dirty="0">
                <a:solidFill>
                  <a:prstClr val="black"/>
                </a:solidFill>
                <a:latin typeface="Times New Roman"/>
                <a:cs typeface="Times New Roman"/>
              </a:rPr>
              <a:t> </a:t>
            </a:r>
            <a:r>
              <a:rPr sz="2600" spc="-5" dirty="0">
                <a:solidFill>
                  <a:prstClr val="black"/>
                </a:solidFill>
                <a:latin typeface="Comic Sans MS"/>
                <a:cs typeface="Comic Sans MS"/>
              </a:rPr>
              <a:t>del</a:t>
            </a:r>
            <a:r>
              <a:rPr sz="2600" spc="-5" dirty="0">
                <a:solidFill>
                  <a:prstClr val="black"/>
                </a:solidFill>
                <a:latin typeface="Times New Roman"/>
                <a:cs typeface="Times New Roman"/>
              </a:rPr>
              <a:t> </a:t>
            </a:r>
            <a:r>
              <a:rPr sz="2600" spc="-5" dirty="0">
                <a:solidFill>
                  <a:prstClr val="black"/>
                </a:solidFill>
                <a:latin typeface="Comic Sans MS"/>
                <a:cs typeface="Comic Sans MS"/>
              </a:rPr>
              <a:t>sistema</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215" dirty="0">
                <a:solidFill>
                  <a:prstClr val="black"/>
                </a:solidFill>
                <a:latin typeface="Times New Roman"/>
                <a:cs typeface="Times New Roman"/>
              </a:rPr>
              <a:t> </a:t>
            </a:r>
            <a:r>
              <a:rPr sz="2600" spc="-5" dirty="0">
                <a:solidFill>
                  <a:prstClr val="black"/>
                </a:solidFill>
                <a:latin typeface="Comic Sans MS"/>
                <a:cs typeface="Comic Sans MS"/>
              </a:rPr>
              <a:t>ante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20" dirty="0">
                <a:solidFill>
                  <a:prstClr val="black"/>
                </a:solidFill>
                <a:latin typeface="Times New Roman"/>
                <a:cs typeface="Times New Roman"/>
              </a:rPr>
              <a:t> </a:t>
            </a:r>
            <a:r>
              <a:rPr sz="2600" spc="-5" dirty="0">
                <a:solidFill>
                  <a:prstClr val="black"/>
                </a:solidFill>
                <a:latin typeface="Comic Sans MS"/>
                <a:cs typeface="Comic Sans MS"/>
              </a:rPr>
              <a:t>qu</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2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210"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25" dirty="0">
                <a:solidFill>
                  <a:prstClr val="black"/>
                </a:solidFill>
                <a:latin typeface="Times New Roman"/>
                <a:cs typeface="Times New Roman"/>
              </a:rPr>
              <a:t> </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21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215" dirty="0">
                <a:solidFill>
                  <a:prstClr val="black"/>
                </a:solidFill>
                <a:latin typeface="Times New Roman"/>
                <a:cs typeface="Times New Roman"/>
              </a:rPr>
              <a:t> </a:t>
            </a:r>
            <a:r>
              <a:rPr sz="2600" spc="-5" dirty="0">
                <a:solidFill>
                  <a:prstClr val="black"/>
                </a:solidFill>
                <a:latin typeface="Comic Sans MS"/>
                <a:cs typeface="Comic Sans MS"/>
              </a:rPr>
              <a:t>sistem</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20" dirty="0">
                <a:solidFill>
                  <a:prstClr val="black"/>
                </a:solidFill>
                <a:latin typeface="Times New Roman"/>
                <a:cs typeface="Times New Roman"/>
              </a:rPr>
              <a:t> </a:t>
            </a:r>
            <a:r>
              <a:rPr sz="2600" spc="-5" dirty="0">
                <a:solidFill>
                  <a:prstClr val="black"/>
                </a:solidFill>
                <a:latin typeface="Comic Sans MS"/>
                <a:cs typeface="Comic Sans MS"/>
              </a:rPr>
              <a:t>resulten</a:t>
            </a:r>
            <a:r>
              <a:rPr sz="2600" spc="-5" dirty="0">
                <a:solidFill>
                  <a:prstClr val="black"/>
                </a:solidFill>
                <a:latin typeface="Times New Roman"/>
                <a:cs typeface="Times New Roman"/>
              </a:rPr>
              <a:t> </a:t>
            </a:r>
            <a:r>
              <a:rPr sz="2600" spc="-5" dirty="0">
                <a:solidFill>
                  <a:prstClr val="black"/>
                </a:solidFill>
                <a:latin typeface="Comic Sans MS"/>
                <a:cs typeface="Comic Sans MS"/>
              </a:rPr>
              <a:t>dañados.</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60</a:t>
            </a:fld>
            <a:endParaRPr lang="en-US"/>
          </a:p>
        </p:txBody>
      </p:sp>
    </p:spTree>
    <p:extLst>
      <p:ext uri="{BB962C8B-B14F-4D97-AF65-F5344CB8AC3E}">
        <p14:creationId xmlns:p14="http://schemas.microsoft.com/office/powerpoint/2010/main" val="41650883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4657344" y="1511808"/>
            <a:ext cx="0" cy="2278380"/>
          </a:xfrm>
          <a:custGeom>
            <a:avLst/>
            <a:gdLst/>
            <a:ahLst/>
            <a:cxnLst/>
            <a:rect l="l" t="t" r="r" b="b"/>
            <a:pathLst>
              <a:path h="2278379">
                <a:moveTo>
                  <a:pt x="0" y="0"/>
                </a:moveTo>
                <a:lnTo>
                  <a:pt x="0" y="2278386"/>
                </a:lnTo>
              </a:path>
            </a:pathLst>
          </a:custGeom>
          <a:ln w="65519">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4657344" y="3855713"/>
            <a:ext cx="0" cy="2278380"/>
          </a:xfrm>
          <a:custGeom>
            <a:avLst/>
            <a:gdLst/>
            <a:ahLst/>
            <a:cxnLst/>
            <a:rect l="l" t="t" r="r" b="b"/>
            <a:pathLst>
              <a:path h="2278379">
                <a:moveTo>
                  <a:pt x="0" y="0"/>
                </a:moveTo>
                <a:lnTo>
                  <a:pt x="0" y="2278386"/>
                </a:lnTo>
              </a:path>
            </a:pathLst>
          </a:custGeom>
          <a:ln w="65519">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1182623" y="3822954"/>
            <a:ext cx="6949440" cy="0"/>
          </a:xfrm>
          <a:custGeom>
            <a:avLst/>
            <a:gdLst/>
            <a:ahLst/>
            <a:cxnLst/>
            <a:rect l="l" t="t" r="r" b="b"/>
            <a:pathLst>
              <a:path w="6949440">
                <a:moveTo>
                  <a:pt x="0" y="0"/>
                </a:moveTo>
                <a:lnTo>
                  <a:pt x="6949439" y="0"/>
                </a:lnTo>
              </a:path>
            </a:pathLst>
          </a:custGeom>
          <a:ln w="65519">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5037582" y="2234332"/>
            <a:ext cx="868680" cy="866775"/>
          </a:xfrm>
          <a:custGeom>
            <a:avLst/>
            <a:gdLst/>
            <a:ahLst/>
            <a:cxnLst/>
            <a:rect l="l" t="t" r="r" b="b"/>
            <a:pathLst>
              <a:path w="868679" h="866775">
                <a:moveTo>
                  <a:pt x="0" y="433429"/>
                </a:moveTo>
                <a:lnTo>
                  <a:pt x="3809" y="377041"/>
                </a:lnTo>
                <a:lnTo>
                  <a:pt x="14149" y="325096"/>
                </a:lnTo>
                <a:lnTo>
                  <a:pt x="29766" y="276457"/>
                </a:lnTo>
                <a:lnTo>
                  <a:pt x="50247" y="231267"/>
                </a:lnTo>
                <a:lnTo>
                  <a:pt x="75179" y="189665"/>
                </a:lnTo>
                <a:lnTo>
                  <a:pt x="104146" y="151794"/>
                </a:lnTo>
                <a:lnTo>
                  <a:pt x="136735" y="117793"/>
                </a:lnTo>
                <a:lnTo>
                  <a:pt x="172532" y="87803"/>
                </a:lnTo>
                <a:lnTo>
                  <a:pt x="211123" y="61966"/>
                </a:lnTo>
                <a:lnTo>
                  <a:pt x="252094" y="40422"/>
                </a:lnTo>
                <a:lnTo>
                  <a:pt x="295031" y="23313"/>
                </a:lnTo>
                <a:lnTo>
                  <a:pt x="339519" y="10779"/>
                </a:lnTo>
                <a:lnTo>
                  <a:pt x="385145" y="2961"/>
                </a:lnTo>
                <a:lnTo>
                  <a:pt x="431495" y="0"/>
                </a:lnTo>
                <a:lnTo>
                  <a:pt x="478154" y="2036"/>
                </a:lnTo>
                <a:lnTo>
                  <a:pt x="524709" y="9212"/>
                </a:lnTo>
                <a:lnTo>
                  <a:pt x="570745" y="21667"/>
                </a:lnTo>
                <a:lnTo>
                  <a:pt x="615849" y="39544"/>
                </a:lnTo>
                <a:lnTo>
                  <a:pt x="659607" y="62981"/>
                </a:lnTo>
                <a:lnTo>
                  <a:pt x="701603" y="92121"/>
                </a:lnTo>
                <a:lnTo>
                  <a:pt x="741425" y="127105"/>
                </a:lnTo>
                <a:lnTo>
                  <a:pt x="780287" y="169015"/>
                </a:lnTo>
                <a:lnTo>
                  <a:pt x="810767" y="217021"/>
                </a:lnTo>
                <a:lnTo>
                  <a:pt x="828543" y="251605"/>
                </a:lnTo>
                <a:lnTo>
                  <a:pt x="842985" y="286918"/>
                </a:lnTo>
                <a:lnTo>
                  <a:pt x="862103" y="358981"/>
                </a:lnTo>
                <a:lnTo>
                  <a:pt x="868595" y="431709"/>
                </a:lnTo>
                <a:lnTo>
                  <a:pt x="867256" y="467854"/>
                </a:lnTo>
                <a:lnTo>
                  <a:pt x="855702" y="538769"/>
                </a:lnTo>
                <a:lnTo>
                  <a:pt x="832711" y="606601"/>
                </a:lnTo>
                <a:lnTo>
                  <a:pt x="798758" y="669850"/>
                </a:lnTo>
                <a:lnTo>
                  <a:pt x="754318" y="727016"/>
                </a:lnTo>
                <a:lnTo>
                  <a:pt x="699866" y="776600"/>
                </a:lnTo>
                <a:lnTo>
                  <a:pt x="635877" y="817102"/>
                </a:lnTo>
                <a:lnTo>
                  <a:pt x="600455" y="833479"/>
                </a:lnTo>
                <a:lnTo>
                  <a:pt x="546353" y="853291"/>
                </a:lnTo>
                <a:lnTo>
                  <a:pt x="490727" y="862435"/>
                </a:lnTo>
                <a:lnTo>
                  <a:pt x="434339" y="866245"/>
                </a:lnTo>
                <a:lnTo>
                  <a:pt x="378713" y="862435"/>
                </a:lnTo>
                <a:lnTo>
                  <a:pt x="322325" y="853291"/>
                </a:lnTo>
                <a:lnTo>
                  <a:pt x="268223" y="833479"/>
                </a:lnTo>
                <a:lnTo>
                  <a:pt x="227159" y="814136"/>
                </a:lnTo>
                <a:lnTo>
                  <a:pt x="188517" y="790467"/>
                </a:lnTo>
                <a:lnTo>
                  <a:pt x="152608" y="762848"/>
                </a:lnTo>
                <a:lnTo>
                  <a:pt x="119742" y="731656"/>
                </a:lnTo>
                <a:lnTo>
                  <a:pt x="90228" y="697268"/>
                </a:lnTo>
                <a:lnTo>
                  <a:pt x="64377" y="660060"/>
                </a:lnTo>
                <a:lnTo>
                  <a:pt x="42500" y="620411"/>
                </a:lnTo>
                <a:lnTo>
                  <a:pt x="24906" y="578696"/>
                </a:lnTo>
                <a:lnTo>
                  <a:pt x="11906" y="535293"/>
                </a:lnTo>
                <a:lnTo>
                  <a:pt x="3809" y="490579"/>
                </a:lnTo>
                <a:lnTo>
                  <a:pt x="0" y="433429"/>
                </a:lnTo>
              </a:path>
            </a:pathLst>
          </a:custGeom>
          <a:ln w="34683">
            <a:solidFill>
              <a:srgbClr val="0000FF"/>
            </a:solidFill>
          </a:ln>
        </p:spPr>
        <p:txBody>
          <a:bodyPr wrap="square" lIns="0" tIns="0" rIns="0" bIns="0" rtlCol="0">
            <a:spAutoFit/>
          </a:bodyPr>
          <a:lstStyle/>
          <a:p>
            <a:endParaRPr>
              <a:solidFill>
                <a:prstClr val="black"/>
              </a:solidFill>
            </a:endParaRPr>
          </a:p>
        </p:txBody>
      </p:sp>
      <p:sp>
        <p:nvSpPr>
          <p:cNvPr id="9" name="object 9"/>
          <p:cNvSpPr/>
          <p:nvPr/>
        </p:nvSpPr>
        <p:spPr>
          <a:xfrm>
            <a:off x="5906261" y="2667762"/>
            <a:ext cx="1068070" cy="0"/>
          </a:xfrm>
          <a:custGeom>
            <a:avLst/>
            <a:gdLst/>
            <a:ahLst/>
            <a:cxnLst/>
            <a:rect l="l" t="t" r="r" b="b"/>
            <a:pathLst>
              <a:path w="1068070">
                <a:moveTo>
                  <a:pt x="0" y="0"/>
                </a:moveTo>
                <a:lnTo>
                  <a:pt x="1067561" y="0"/>
                </a:lnTo>
              </a:path>
            </a:pathLst>
          </a:custGeom>
          <a:ln w="34683">
            <a:solidFill>
              <a:srgbClr val="0000FF"/>
            </a:solidFill>
          </a:ln>
        </p:spPr>
        <p:txBody>
          <a:bodyPr wrap="square" lIns="0" tIns="0" rIns="0" bIns="0" rtlCol="0">
            <a:spAutoFit/>
          </a:bodyPr>
          <a:lstStyle/>
          <a:p>
            <a:endParaRPr>
              <a:solidFill>
                <a:prstClr val="black"/>
              </a:solidFill>
            </a:endParaRPr>
          </a:p>
        </p:txBody>
      </p:sp>
      <p:sp>
        <p:nvSpPr>
          <p:cNvPr id="10" name="object 10"/>
          <p:cNvSpPr/>
          <p:nvPr/>
        </p:nvSpPr>
        <p:spPr>
          <a:xfrm>
            <a:off x="6973823" y="2089404"/>
            <a:ext cx="0" cy="1156335"/>
          </a:xfrm>
          <a:custGeom>
            <a:avLst/>
            <a:gdLst/>
            <a:ahLst/>
            <a:cxnLst/>
            <a:rect l="l" t="t" r="r" b="b"/>
            <a:pathLst>
              <a:path h="1156335">
                <a:moveTo>
                  <a:pt x="0" y="0"/>
                </a:moveTo>
                <a:lnTo>
                  <a:pt x="0" y="1155953"/>
                </a:lnTo>
              </a:path>
            </a:pathLst>
          </a:custGeom>
          <a:ln w="34683">
            <a:solidFill>
              <a:srgbClr val="0000FF"/>
            </a:solidFill>
          </a:ln>
        </p:spPr>
        <p:txBody>
          <a:bodyPr wrap="square" lIns="0" tIns="0" rIns="0" bIns="0" rtlCol="0">
            <a:spAutoFit/>
          </a:bodyPr>
          <a:lstStyle/>
          <a:p>
            <a:endParaRPr>
              <a:solidFill>
                <a:prstClr val="black"/>
              </a:solidFill>
            </a:endParaRPr>
          </a:p>
        </p:txBody>
      </p:sp>
      <p:sp>
        <p:nvSpPr>
          <p:cNvPr id="11" name="object 11"/>
          <p:cNvSpPr txBox="1"/>
          <p:nvPr/>
        </p:nvSpPr>
        <p:spPr>
          <a:xfrm>
            <a:off x="5144520" y="2485640"/>
            <a:ext cx="766445" cy="359410"/>
          </a:xfrm>
          <a:prstGeom prst="rect">
            <a:avLst/>
          </a:prstGeom>
        </p:spPr>
        <p:txBody>
          <a:bodyPr vert="horz" wrap="square" lIns="0" tIns="0" rIns="0" bIns="0" rtlCol="0">
            <a:spAutoFit/>
          </a:bodyPr>
          <a:lstStyle/>
          <a:p>
            <a:pPr marL="12700"/>
            <a:r>
              <a:rPr sz="2250" b="1" spc="5" dirty="0">
                <a:solidFill>
                  <a:prstClr val="black"/>
                </a:solidFill>
                <a:latin typeface="Comic Sans MS"/>
                <a:cs typeface="Comic Sans MS"/>
              </a:rPr>
              <a:t>GEN.</a:t>
            </a:r>
            <a:endParaRPr sz="2250">
              <a:solidFill>
                <a:prstClr val="black"/>
              </a:solidFill>
              <a:latin typeface="Comic Sans MS"/>
              <a:cs typeface="Comic Sans MS"/>
            </a:endParaRPr>
          </a:p>
        </p:txBody>
      </p:sp>
      <p:sp>
        <p:nvSpPr>
          <p:cNvPr id="12" name="object 12"/>
          <p:cNvSpPr txBox="1"/>
          <p:nvPr/>
        </p:nvSpPr>
        <p:spPr>
          <a:xfrm>
            <a:off x="7108332" y="2468019"/>
            <a:ext cx="709930" cy="359410"/>
          </a:xfrm>
          <a:prstGeom prst="rect">
            <a:avLst/>
          </a:prstGeom>
        </p:spPr>
        <p:txBody>
          <a:bodyPr vert="horz" wrap="square" lIns="0" tIns="0" rIns="0" bIns="0" rtlCol="0">
            <a:spAutoFit/>
          </a:bodyPr>
          <a:lstStyle/>
          <a:p>
            <a:pPr marL="12700"/>
            <a:r>
              <a:rPr sz="2250" b="1" dirty="0">
                <a:solidFill>
                  <a:prstClr val="black"/>
                </a:solidFill>
                <a:latin typeface="Comic Sans MS"/>
                <a:cs typeface="Comic Sans MS"/>
              </a:rPr>
              <a:t>SIS.</a:t>
            </a:r>
            <a:endParaRPr sz="2250">
              <a:solidFill>
                <a:prstClr val="black"/>
              </a:solidFill>
              <a:latin typeface="Comic Sans MS"/>
              <a:cs typeface="Comic Sans MS"/>
            </a:endParaRPr>
          </a:p>
        </p:txBody>
      </p:sp>
      <p:sp>
        <p:nvSpPr>
          <p:cNvPr id="13" name="object 13"/>
          <p:cNvSpPr/>
          <p:nvPr/>
        </p:nvSpPr>
        <p:spPr>
          <a:xfrm>
            <a:off x="6105144" y="2234184"/>
            <a:ext cx="394335" cy="0"/>
          </a:xfrm>
          <a:custGeom>
            <a:avLst/>
            <a:gdLst/>
            <a:ahLst/>
            <a:cxnLst/>
            <a:rect l="l" t="t" r="r" b="b"/>
            <a:pathLst>
              <a:path w="394335">
                <a:moveTo>
                  <a:pt x="0" y="0"/>
                </a:moveTo>
                <a:lnTo>
                  <a:pt x="393953" y="0"/>
                </a:lnTo>
              </a:path>
            </a:pathLst>
          </a:custGeom>
          <a:ln w="65519">
            <a:solidFill>
              <a:srgbClr val="FF0000"/>
            </a:solidFill>
          </a:ln>
        </p:spPr>
        <p:txBody>
          <a:bodyPr wrap="square" lIns="0" tIns="0" rIns="0" bIns="0" rtlCol="0">
            <a:spAutoFit/>
          </a:bodyPr>
          <a:lstStyle/>
          <a:p>
            <a:endParaRPr>
              <a:solidFill>
                <a:prstClr val="black"/>
              </a:solidFill>
            </a:endParaRPr>
          </a:p>
        </p:txBody>
      </p:sp>
      <p:sp>
        <p:nvSpPr>
          <p:cNvPr id="14" name="object 14"/>
          <p:cNvSpPr/>
          <p:nvPr/>
        </p:nvSpPr>
        <p:spPr>
          <a:xfrm>
            <a:off x="6471665" y="2128266"/>
            <a:ext cx="212725" cy="212090"/>
          </a:xfrm>
          <a:custGeom>
            <a:avLst/>
            <a:gdLst/>
            <a:ahLst/>
            <a:cxnLst/>
            <a:rect l="l" t="t" r="r" b="b"/>
            <a:pathLst>
              <a:path w="212725" h="212089">
                <a:moveTo>
                  <a:pt x="0" y="0"/>
                </a:moveTo>
                <a:lnTo>
                  <a:pt x="0" y="211835"/>
                </a:lnTo>
                <a:lnTo>
                  <a:pt x="212597" y="105917"/>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5" name="object 15"/>
          <p:cNvSpPr/>
          <p:nvPr/>
        </p:nvSpPr>
        <p:spPr>
          <a:xfrm>
            <a:off x="6105144" y="3100578"/>
            <a:ext cx="394335" cy="0"/>
          </a:xfrm>
          <a:custGeom>
            <a:avLst/>
            <a:gdLst/>
            <a:ahLst/>
            <a:cxnLst/>
            <a:rect l="l" t="t" r="r" b="b"/>
            <a:pathLst>
              <a:path w="394335">
                <a:moveTo>
                  <a:pt x="0" y="0"/>
                </a:moveTo>
                <a:lnTo>
                  <a:pt x="393953" y="0"/>
                </a:lnTo>
              </a:path>
            </a:pathLst>
          </a:custGeom>
          <a:ln w="65519">
            <a:solidFill>
              <a:srgbClr val="00FF00"/>
            </a:solidFill>
          </a:ln>
        </p:spPr>
        <p:txBody>
          <a:bodyPr wrap="square" lIns="0" tIns="0" rIns="0" bIns="0" rtlCol="0">
            <a:spAutoFit/>
          </a:bodyPr>
          <a:lstStyle/>
          <a:p>
            <a:endParaRPr>
              <a:solidFill>
                <a:prstClr val="black"/>
              </a:solidFill>
            </a:endParaRPr>
          </a:p>
        </p:txBody>
      </p:sp>
      <p:sp>
        <p:nvSpPr>
          <p:cNvPr id="16" name="object 16"/>
          <p:cNvSpPr/>
          <p:nvPr/>
        </p:nvSpPr>
        <p:spPr>
          <a:xfrm>
            <a:off x="6471665" y="2994660"/>
            <a:ext cx="212725" cy="212090"/>
          </a:xfrm>
          <a:custGeom>
            <a:avLst/>
            <a:gdLst/>
            <a:ahLst/>
            <a:cxnLst/>
            <a:rect l="l" t="t" r="r" b="b"/>
            <a:pathLst>
              <a:path w="212725" h="212089">
                <a:moveTo>
                  <a:pt x="0" y="0"/>
                </a:moveTo>
                <a:lnTo>
                  <a:pt x="0" y="211835"/>
                </a:lnTo>
                <a:lnTo>
                  <a:pt x="212597" y="105917"/>
                </a:lnTo>
                <a:lnTo>
                  <a:pt x="0"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17" name="object 17"/>
          <p:cNvSpPr txBox="1"/>
          <p:nvPr/>
        </p:nvSpPr>
        <p:spPr>
          <a:xfrm>
            <a:off x="6146551" y="1826763"/>
            <a:ext cx="459105" cy="282575"/>
          </a:xfrm>
          <a:prstGeom prst="rect">
            <a:avLst/>
          </a:prstGeom>
        </p:spPr>
        <p:txBody>
          <a:bodyPr vert="horz" wrap="square" lIns="0" tIns="0" rIns="0" bIns="0" rtlCol="0">
            <a:spAutoFit/>
          </a:bodyPr>
          <a:lstStyle/>
          <a:p>
            <a:pPr marL="12700"/>
            <a:r>
              <a:rPr sz="1750" b="1" spc="5" dirty="0">
                <a:solidFill>
                  <a:prstClr val="black"/>
                </a:solidFill>
                <a:latin typeface="Comic Sans MS"/>
                <a:cs typeface="Comic Sans MS"/>
              </a:rPr>
              <a:t>MW</a:t>
            </a:r>
            <a:endParaRPr sz="1750">
              <a:solidFill>
                <a:prstClr val="black"/>
              </a:solidFill>
              <a:latin typeface="Comic Sans MS"/>
              <a:cs typeface="Comic Sans MS"/>
            </a:endParaRPr>
          </a:p>
        </p:txBody>
      </p:sp>
      <p:sp>
        <p:nvSpPr>
          <p:cNvPr id="18" name="object 18"/>
          <p:cNvSpPr txBox="1"/>
          <p:nvPr/>
        </p:nvSpPr>
        <p:spPr>
          <a:xfrm>
            <a:off x="6052039" y="3228908"/>
            <a:ext cx="687705" cy="282575"/>
          </a:xfrm>
          <a:prstGeom prst="rect">
            <a:avLst/>
          </a:prstGeom>
        </p:spPr>
        <p:txBody>
          <a:bodyPr vert="horz" wrap="square" lIns="0" tIns="0" rIns="0" bIns="0" rtlCol="0">
            <a:spAutoFit/>
          </a:bodyPr>
          <a:lstStyle/>
          <a:p>
            <a:pPr marL="12700"/>
            <a:r>
              <a:rPr sz="1750" b="1" spc="5" dirty="0">
                <a:solidFill>
                  <a:prstClr val="black"/>
                </a:solidFill>
                <a:latin typeface="Comic Sans MS"/>
                <a:cs typeface="Comic Sans MS"/>
              </a:rPr>
              <a:t>MV</a:t>
            </a:r>
            <a:r>
              <a:rPr sz="1750" b="1" spc="10" dirty="0">
                <a:solidFill>
                  <a:prstClr val="black"/>
                </a:solidFill>
                <a:latin typeface="Comic Sans MS"/>
                <a:cs typeface="Comic Sans MS"/>
              </a:rPr>
              <a:t>AR</a:t>
            </a:r>
            <a:endParaRPr sz="1750">
              <a:solidFill>
                <a:prstClr val="black"/>
              </a:solidFill>
              <a:latin typeface="Comic Sans MS"/>
              <a:cs typeface="Comic Sans MS"/>
            </a:endParaRPr>
          </a:p>
        </p:txBody>
      </p:sp>
      <p:sp>
        <p:nvSpPr>
          <p:cNvPr id="19" name="object 19"/>
          <p:cNvSpPr/>
          <p:nvPr/>
        </p:nvSpPr>
        <p:spPr>
          <a:xfrm>
            <a:off x="5037582" y="4563478"/>
            <a:ext cx="868680" cy="866140"/>
          </a:xfrm>
          <a:custGeom>
            <a:avLst/>
            <a:gdLst/>
            <a:ahLst/>
            <a:cxnLst/>
            <a:rect l="l" t="t" r="r" b="b"/>
            <a:pathLst>
              <a:path w="868679" h="866139">
                <a:moveTo>
                  <a:pt x="0" y="432955"/>
                </a:moveTo>
                <a:lnTo>
                  <a:pt x="3809" y="376567"/>
                </a:lnTo>
                <a:lnTo>
                  <a:pt x="14202" y="324740"/>
                </a:lnTo>
                <a:lnTo>
                  <a:pt x="29837" y="276206"/>
                </a:lnTo>
                <a:lnTo>
                  <a:pt x="50306" y="231103"/>
                </a:lnTo>
                <a:lnTo>
                  <a:pt x="75199" y="189575"/>
                </a:lnTo>
                <a:lnTo>
                  <a:pt x="104107" y="151763"/>
                </a:lnTo>
                <a:lnTo>
                  <a:pt x="136622" y="117808"/>
                </a:lnTo>
                <a:lnTo>
                  <a:pt x="172334" y="87851"/>
                </a:lnTo>
                <a:lnTo>
                  <a:pt x="210834" y="62034"/>
                </a:lnTo>
                <a:lnTo>
                  <a:pt x="251713" y="40499"/>
                </a:lnTo>
                <a:lnTo>
                  <a:pt x="294562" y="23386"/>
                </a:lnTo>
                <a:lnTo>
                  <a:pt x="338972" y="10838"/>
                </a:lnTo>
                <a:lnTo>
                  <a:pt x="384535" y="2995"/>
                </a:lnTo>
                <a:lnTo>
                  <a:pt x="430840" y="0"/>
                </a:lnTo>
                <a:lnTo>
                  <a:pt x="477480" y="1992"/>
                </a:lnTo>
                <a:lnTo>
                  <a:pt x="524045" y="9115"/>
                </a:lnTo>
                <a:lnTo>
                  <a:pt x="570125" y="21510"/>
                </a:lnTo>
                <a:lnTo>
                  <a:pt x="615312" y="39317"/>
                </a:lnTo>
                <a:lnTo>
                  <a:pt x="659198" y="62679"/>
                </a:lnTo>
                <a:lnTo>
                  <a:pt x="701372" y="91736"/>
                </a:lnTo>
                <a:lnTo>
                  <a:pt x="741425" y="126631"/>
                </a:lnTo>
                <a:lnTo>
                  <a:pt x="780287" y="168541"/>
                </a:lnTo>
                <a:lnTo>
                  <a:pt x="810767" y="216547"/>
                </a:lnTo>
                <a:lnTo>
                  <a:pt x="835913" y="266839"/>
                </a:lnTo>
                <a:lnTo>
                  <a:pt x="855673" y="327994"/>
                </a:lnTo>
                <a:lnTo>
                  <a:pt x="866306" y="390066"/>
                </a:lnTo>
                <a:lnTo>
                  <a:pt x="868277" y="421155"/>
                </a:lnTo>
                <a:lnTo>
                  <a:pt x="868058" y="452124"/>
                </a:lnTo>
                <a:lnTo>
                  <a:pt x="861174" y="513235"/>
                </a:lnTo>
                <a:lnTo>
                  <a:pt x="845899" y="572468"/>
                </a:lnTo>
                <a:lnTo>
                  <a:pt x="822481" y="628892"/>
                </a:lnTo>
                <a:lnTo>
                  <a:pt x="791163" y="681575"/>
                </a:lnTo>
                <a:lnTo>
                  <a:pt x="752192" y="729585"/>
                </a:lnTo>
                <a:lnTo>
                  <a:pt x="705813" y="771990"/>
                </a:lnTo>
                <a:lnTo>
                  <a:pt x="652271" y="807859"/>
                </a:lnTo>
                <a:lnTo>
                  <a:pt x="600455" y="833005"/>
                </a:lnTo>
                <a:lnTo>
                  <a:pt x="546353" y="852817"/>
                </a:lnTo>
                <a:lnTo>
                  <a:pt x="490727" y="864247"/>
                </a:lnTo>
                <a:lnTo>
                  <a:pt x="434339" y="865771"/>
                </a:lnTo>
                <a:lnTo>
                  <a:pt x="378713" y="864247"/>
                </a:lnTo>
                <a:lnTo>
                  <a:pt x="322325" y="852817"/>
                </a:lnTo>
                <a:lnTo>
                  <a:pt x="268223" y="833005"/>
                </a:lnTo>
                <a:lnTo>
                  <a:pt x="217931" y="807859"/>
                </a:lnTo>
                <a:lnTo>
                  <a:pt x="169925" y="777379"/>
                </a:lnTo>
                <a:lnTo>
                  <a:pt x="127253" y="740803"/>
                </a:lnTo>
                <a:lnTo>
                  <a:pt x="90677" y="696607"/>
                </a:lnTo>
                <a:lnTo>
                  <a:pt x="57911" y="650125"/>
                </a:lnTo>
                <a:lnTo>
                  <a:pt x="32765" y="599833"/>
                </a:lnTo>
                <a:lnTo>
                  <a:pt x="15239" y="546493"/>
                </a:lnTo>
                <a:lnTo>
                  <a:pt x="3809" y="490105"/>
                </a:lnTo>
                <a:lnTo>
                  <a:pt x="0" y="432955"/>
                </a:lnTo>
              </a:path>
            </a:pathLst>
          </a:custGeom>
          <a:ln w="34683">
            <a:solidFill>
              <a:srgbClr val="0000FF"/>
            </a:solidFill>
          </a:ln>
        </p:spPr>
        <p:txBody>
          <a:bodyPr wrap="square" lIns="0" tIns="0" rIns="0" bIns="0" rtlCol="0">
            <a:spAutoFit/>
          </a:bodyPr>
          <a:lstStyle/>
          <a:p>
            <a:endParaRPr>
              <a:solidFill>
                <a:prstClr val="black"/>
              </a:solidFill>
            </a:endParaRPr>
          </a:p>
        </p:txBody>
      </p:sp>
      <p:sp>
        <p:nvSpPr>
          <p:cNvPr id="20" name="object 20"/>
          <p:cNvSpPr/>
          <p:nvPr/>
        </p:nvSpPr>
        <p:spPr>
          <a:xfrm>
            <a:off x="5906261" y="4996434"/>
            <a:ext cx="1068070" cy="0"/>
          </a:xfrm>
          <a:custGeom>
            <a:avLst/>
            <a:gdLst/>
            <a:ahLst/>
            <a:cxnLst/>
            <a:rect l="l" t="t" r="r" b="b"/>
            <a:pathLst>
              <a:path w="1068070">
                <a:moveTo>
                  <a:pt x="0" y="0"/>
                </a:moveTo>
                <a:lnTo>
                  <a:pt x="1067561" y="0"/>
                </a:lnTo>
              </a:path>
            </a:pathLst>
          </a:custGeom>
          <a:ln w="34683">
            <a:solidFill>
              <a:srgbClr val="0000FF"/>
            </a:solidFill>
          </a:ln>
        </p:spPr>
        <p:txBody>
          <a:bodyPr wrap="square" lIns="0" tIns="0" rIns="0" bIns="0" rtlCol="0">
            <a:spAutoFit/>
          </a:bodyPr>
          <a:lstStyle/>
          <a:p>
            <a:endParaRPr>
              <a:solidFill>
                <a:prstClr val="black"/>
              </a:solidFill>
            </a:endParaRPr>
          </a:p>
        </p:txBody>
      </p:sp>
      <p:sp>
        <p:nvSpPr>
          <p:cNvPr id="21" name="object 21"/>
          <p:cNvSpPr/>
          <p:nvPr/>
        </p:nvSpPr>
        <p:spPr>
          <a:xfrm>
            <a:off x="6973823" y="4418076"/>
            <a:ext cx="0" cy="1156335"/>
          </a:xfrm>
          <a:custGeom>
            <a:avLst/>
            <a:gdLst/>
            <a:ahLst/>
            <a:cxnLst/>
            <a:rect l="l" t="t" r="r" b="b"/>
            <a:pathLst>
              <a:path h="1156335">
                <a:moveTo>
                  <a:pt x="0" y="0"/>
                </a:moveTo>
                <a:lnTo>
                  <a:pt x="0" y="1155953"/>
                </a:lnTo>
              </a:path>
            </a:pathLst>
          </a:custGeom>
          <a:ln w="34683">
            <a:solidFill>
              <a:srgbClr val="0000FF"/>
            </a:solidFill>
          </a:ln>
        </p:spPr>
        <p:txBody>
          <a:bodyPr wrap="square" lIns="0" tIns="0" rIns="0" bIns="0" rtlCol="0">
            <a:spAutoFit/>
          </a:bodyPr>
          <a:lstStyle/>
          <a:p>
            <a:endParaRPr>
              <a:solidFill>
                <a:prstClr val="black"/>
              </a:solidFill>
            </a:endParaRPr>
          </a:p>
        </p:txBody>
      </p:sp>
      <p:sp>
        <p:nvSpPr>
          <p:cNvPr id="22" name="object 22"/>
          <p:cNvSpPr txBox="1"/>
          <p:nvPr/>
        </p:nvSpPr>
        <p:spPr>
          <a:xfrm>
            <a:off x="5144520" y="4814314"/>
            <a:ext cx="766445" cy="359410"/>
          </a:xfrm>
          <a:prstGeom prst="rect">
            <a:avLst/>
          </a:prstGeom>
        </p:spPr>
        <p:txBody>
          <a:bodyPr vert="horz" wrap="square" lIns="0" tIns="0" rIns="0" bIns="0" rtlCol="0">
            <a:spAutoFit/>
          </a:bodyPr>
          <a:lstStyle/>
          <a:p>
            <a:pPr marL="12700"/>
            <a:r>
              <a:rPr sz="2250" b="1" spc="5" dirty="0">
                <a:solidFill>
                  <a:prstClr val="black"/>
                </a:solidFill>
                <a:latin typeface="Comic Sans MS"/>
                <a:cs typeface="Comic Sans MS"/>
              </a:rPr>
              <a:t>GEN.</a:t>
            </a:r>
            <a:endParaRPr sz="2250">
              <a:solidFill>
                <a:prstClr val="black"/>
              </a:solidFill>
              <a:latin typeface="Comic Sans MS"/>
              <a:cs typeface="Comic Sans MS"/>
            </a:endParaRPr>
          </a:p>
        </p:txBody>
      </p:sp>
      <p:sp>
        <p:nvSpPr>
          <p:cNvPr id="23" name="object 23"/>
          <p:cNvSpPr txBox="1"/>
          <p:nvPr/>
        </p:nvSpPr>
        <p:spPr>
          <a:xfrm>
            <a:off x="7108332" y="4796692"/>
            <a:ext cx="709930" cy="359410"/>
          </a:xfrm>
          <a:prstGeom prst="rect">
            <a:avLst/>
          </a:prstGeom>
        </p:spPr>
        <p:txBody>
          <a:bodyPr vert="horz" wrap="square" lIns="0" tIns="0" rIns="0" bIns="0" rtlCol="0">
            <a:spAutoFit/>
          </a:bodyPr>
          <a:lstStyle/>
          <a:p>
            <a:pPr marL="12700"/>
            <a:r>
              <a:rPr sz="2250" b="1" dirty="0">
                <a:solidFill>
                  <a:prstClr val="black"/>
                </a:solidFill>
                <a:latin typeface="Comic Sans MS"/>
                <a:cs typeface="Comic Sans MS"/>
              </a:rPr>
              <a:t>SIS.</a:t>
            </a:r>
            <a:endParaRPr sz="2250">
              <a:solidFill>
                <a:prstClr val="black"/>
              </a:solidFill>
              <a:latin typeface="Comic Sans MS"/>
              <a:cs typeface="Comic Sans MS"/>
            </a:endParaRPr>
          </a:p>
        </p:txBody>
      </p:sp>
      <p:sp>
        <p:nvSpPr>
          <p:cNvPr id="24" name="object 24"/>
          <p:cNvSpPr/>
          <p:nvPr/>
        </p:nvSpPr>
        <p:spPr>
          <a:xfrm>
            <a:off x="6105144" y="4562855"/>
            <a:ext cx="394335" cy="0"/>
          </a:xfrm>
          <a:custGeom>
            <a:avLst/>
            <a:gdLst/>
            <a:ahLst/>
            <a:cxnLst/>
            <a:rect l="l" t="t" r="r" b="b"/>
            <a:pathLst>
              <a:path w="394335">
                <a:moveTo>
                  <a:pt x="0" y="0"/>
                </a:moveTo>
                <a:lnTo>
                  <a:pt x="393953" y="0"/>
                </a:lnTo>
              </a:path>
            </a:pathLst>
          </a:custGeom>
          <a:ln w="65519">
            <a:solidFill>
              <a:srgbClr val="FF0000"/>
            </a:solidFill>
          </a:ln>
        </p:spPr>
        <p:txBody>
          <a:bodyPr wrap="square" lIns="0" tIns="0" rIns="0" bIns="0" rtlCol="0">
            <a:spAutoFit/>
          </a:bodyPr>
          <a:lstStyle/>
          <a:p>
            <a:endParaRPr>
              <a:solidFill>
                <a:prstClr val="black"/>
              </a:solidFill>
            </a:endParaRPr>
          </a:p>
        </p:txBody>
      </p:sp>
      <p:sp>
        <p:nvSpPr>
          <p:cNvPr id="25" name="object 25"/>
          <p:cNvSpPr/>
          <p:nvPr/>
        </p:nvSpPr>
        <p:spPr>
          <a:xfrm>
            <a:off x="6471665" y="4456938"/>
            <a:ext cx="212725" cy="212090"/>
          </a:xfrm>
          <a:custGeom>
            <a:avLst/>
            <a:gdLst/>
            <a:ahLst/>
            <a:cxnLst/>
            <a:rect l="l" t="t" r="r" b="b"/>
            <a:pathLst>
              <a:path w="212725" h="212089">
                <a:moveTo>
                  <a:pt x="0" y="0"/>
                </a:moveTo>
                <a:lnTo>
                  <a:pt x="0" y="211835"/>
                </a:lnTo>
                <a:lnTo>
                  <a:pt x="212597" y="105917"/>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26" name="object 26"/>
          <p:cNvSpPr/>
          <p:nvPr/>
        </p:nvSpPr>
        <p:spPr>
          <a:xfrm>
            <a:off x="6292595" y="5429250"/>
            <a:ext cx="391795" cy="0"/>
          </a:xfrm>
          <a:custGeom>
            <a:avLst/>
            <a:gdLst/>
            <a:ahLst/>
            <a:cxnLst/>
            <a:rect l="l" t="t" r="r" b="b"/>
            <a:pathLst>
              <a:path w="391795">
                <a:moveTo>
                  <a:pt x="0" y="0"/>
                </a:moveTo>
                <a:lnTo>
                  <a:pt x="391667" y="0"/>
                </a:lnTo>
              </a:path>
            </a:pathLst>
          </a:custGeom>
          <a:ln w="65519">
            <a:solidFill>
              <a:srgbClr val="00FF00"/>
            </a:solidFill>
          </a:ln>
        </p:spPr>
        <p:txBody>
          <a:bodyPr wrap="square" lIns="0" tIns="0" rIns="0" bIns="0" rtlCol="0">
            <a:spAutoFit/>
          </a:bodyPr>
          <a:lstStyle/>
          <a:p>
            <a:endParaRPr>
              <a:solidFill>
                <a:prstClr val="black"/>
              </a:solidFill>
            </a:endParaRPr>
          </a:p>
        </p:txBody>
      </p:sp>
      <p:sp>
        <p:nvSpPr>
          <p:cNvPr id="27" name="object 27"/>
          <p:cNvSpPr/>
          <p:nvPr/>
        </p:nvSpPr>
        <p:spPr>
          <a:xfrm>
            <a:off x="6105144" y="5323332"/>
            <a:ext cx="212725" cy="212090"/>
          </a:xfrm>
          <a:custGeom>
            <a:avLst/>
            <a:gdLst/>
            <a:ahLst/>
            <a:cxnLst/>
            <a:rect l="l" t="t" r="r" b="b"/>
            <a:pathLst>
              <a:path w="212725" h="212089">
                <a:moveTo>
                  <a:pt x="212597" y="0"/>
                </a:moveTo>
                <a:lnTo>
                  <a:pt x="0" y="105917"/>
                </a:lnTo>
                <a:lnTo>
                  <a:pt x="212597" y="211835"/>
                </a:lnTo>
                <a:lnTo>
                  <a:pt x="212597"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28" name="object 28"/>
          <p:cNvSpPr txBox="1"/>
          <p:nvPr/>
        </p:nvSpPr>
        <p:spPr>
          <a:xfrm>
            <a:off x="6146551" y="4155437"/>
            <a:ext cx="459105" cy="282575"/>
          </a:xfrm>
          <a:prstGeom prst="rect">
            <a:avLst/>
          </a:prstGeom>
        </p:spPr>
        <p:txBody>
          <a:bodyPr vert="horz" wrap="square" lIns="0" tIns="0" rIns="0" bIns="0" rtlCol="0">
            <a:spAutoFit/>
          </a:bodyPr>
          <a:lstStyle/>
          <a:p>
            <a:pPr marL="12700"/>
            <a:r>
              <a:rPr sz="1750" b="1" spc="5" dirty="0">
                <a:solidFill>
                  <a:prstClr val="black"/>
                </a:solidFill>
                <a:latin typeface="Comic Sans MS"/>
                <a:cs typeface="Comic Sans MS"/>
              </a:rPr>
              <a:t>MW</a:t>
            </a:r>
            <a:endParaRPr sz="1750">
              <a:solidFill>
                <a:prstClr val="black"/>
              </a:solidFill>
              <a:latin typeface="Comic Sans MS"/>
              <a:cs typeface="Comic Sans MS"/>
            </a:endParaRPr>
          </a:p>
        </p:txBody>
      </p:sp>
      <p:sp>
        <p:nvSpPr>
          <p:cNvPr id="29" name="object 29"/>
          <p:cNvSpPr txBox="1"/>
          <p:nvPr/>
        </p:nvSpPr>
        <p:spPr>
          <a:xfrm>
            <a:off x="6052039" y="5557582"/>
            <a:ext cx="687705" cy="282575"/>
          </a:xfrm>
          <a:prstGeom prst="rect">
            <a:avLst/>
          </a:prstGeom>
        </p:spPr>
        <p:txBody>
          <a:bodyPr vert="horz" wrap="square" lIns="0" tIns="0" rIns="0" bIns="0" rtlCol="0">
            <a:spAutoFit/>
          </a:bodyPr>
          <a:lstStyle/>
          <a:p>
            <a:pPr marL="12700"/>
            <a:r>
              <a:rPr sz="1750" b="1" spc="5" dirty="0">
                <a:solidFill>
                  <a:prstClr val="black"/>
                </a:solidFill>
                <a:latin typeface="Comic Sans MS"/>
                <a:cs typeface="Comic Sans MS"/>
              </a:rPr>
              <a:t>MV</a:t>
            </a:r>
            <a:r>
              <a:rPr sz="1750" b="1" spc="10" dirty="0">
                <a:solidFill>
                  <a:prstClr val="black"/>
                </a:solidFill>
                <a:latin typeface="Comic Sans MS"/>
                <a:cs typeface="Comic Sans MS"/>
              </a:rPr>
              <a:t>AR</a:t>
            </a:r>
            <a:endParaRPr sz="1750">
              <a:solidFill>
                <a:prstClr val="black"/>
              </a:solidFill>
              <a:latin typeface="Comic Sans MS"/>
              <a:cs typeface="Comic Sans MS"/>
            </a:endParaRPr>
          </a:p>
        </p:txBody>
      </p:sp>
      <p:sp>
        <p:nvSpPr>
          <p:cNvPr id="30" name="object 30"/>
          <p:cNvSpPr/>
          <p:nvPr/>
        </p:nvSpPr>
        <p:spPr>
          <a:xfrm>
            <a:off x="1708403" y="2252466"/>
            <a:ext cx="868044" cy="866140"/>
          </a:xfrm>
          <a:custGeom>
            <a:avLst/>
            <a:gdLst/>
            <a:ahLst/>
            <a:cxnLst/>
            <a:rect l="l" t="t" r="r" b="b"/>
            <a:pathLst>
              <a:path w="868044" h="866139">
                <a:moveTo>
                  <a:pt x="0" y="432059"/>
                </a:moveTo>
                <a:lnTo>
                  <a:pt x="3809" y="376433"/>
                </a:lnTo>
                <a:lnTo>
                  <a:pt x="15239" y="320807"/>
                </a:lnTo>
                <a:lnTo>
                  <a:pt x="27894" y="280693"/>
                </a:lnTo>
                <a:lnTo>
                  <a:pt x="44007" y="242831"/>
                </a:lnTo>
                <a:lnTo>
                  <a:pt x="63337" y="207320"/>
                </a:lnTo>
                <a:lnTo>
                  <a:pt x="85646" y="174258"/>
                </a:lnTo>
                <a:lnTo>
                  <a:pt x="110694" y="143744"/>
                </a:lnTo>
                <a:lnTo>
                  <a:pt x="138242" y="115875"/>
                </a:lnTo>
                <a:lnTo>
                  <a:pt x="168050" y="90752"/>
                </a:lnTo>
                <a:lnTo>
                  <a:pt x="199879" y="68471"/>
                </a:lnTo>
                <a:lnTo>
                  <a:pt x="233489" y="49131"/>
                </a:lnTo>
                <a:lnTo>
                  <a:pt x="268641" y="32832"/>
                </a:lnTo>
                <a:lnTo>
                  <a:pt x="305095" y="19670"/>
                </a:lnTo>
                <a:lnTo>
                  <a:pt x="342612" y="9745"/>
                </a:lnTo>
                <a:lnTo>
                  <a:pt x="380952" y="3156"/>
                </a:lnTo>
                <a:lnTo>
                  <a:pt x="419876" y="0"/>
                </a:lnTo>
                <a:lnTo>
                  <a:pt x="459145" y="375"/>
                </a:lnTo>
                <a:lnTo>
                  <a:pt x="498518" y="4381"/>
                </a:lnTo>
                <a:lnTo>
                  <a:pt x="537757" y="12116"/>
                </a:lnTo>
                <a:lnTo>
                  <a:pt x="576622" y="23679"/>
                </a:lnTo>
                <a:lnTo>
                  <a:pt x="614873" y="39167"/>
                </a:lnTo>
                <a:lnTo>
                  <a:pt x="652271" y="58679"/>
                </a:lnTo>
                <a:lnTo>
                  <a:pt x="698753" y="89159"/>
                </a:lnTo>
                <a:lnTo>
                  <a:pt x="740663" y="125735"/>
                </a:lnTo>
                <a:lnTo>
                  <a:pt x="771114" y="159043"/>
                </a:lnTo>
                <a:lnTo>
                  <a:pt x="797279" y="194521"/>
                </a:lnTo>
                <a:lnTo>
                  <a:pt x="819214" y="231845"/>
                </a:lnTo>
                <a:lnTo>
                  <a:pt x="836977" y="270688"/>
                </a:lnTo>
                <a:lnTo>
                  <a:pt x="850623" y="310724"/>
                </a:lnTo>
                <a:lnTo>
                  <a:pt x="860210" y="351628"/>
                </a:lnTo>
                <a:lnTo>
                  <a:pt x="865792" y="393073"/>
                </a:lnTo>
                <a:lnTo>
                  <a:pt x="867428" y="434734"/>
                </a:lnTo>
                <a:lnTo>
                  <a:pt x="865172" y="476284"/>
                </a:lnTo>
                <a:lnTo>
                  <a:pt x="859082" y="517399"/>
                </a:lnTo>
                <a:lnTo>
                  <a:pt x="849214" y="557752"/>
                </a:lnTo>
                <a:lnTo>
                  <a:pt x="835624" y="597016"/>
                </a:lnTo>
                <a:lnTo>
                  <a:pt x="818369" y="634868"/>
                </a:lnTo>
                <a:lnTo>
                  <a:pt x="797505" y="670979"/>
                </a:lnTo>
                <a:lnTo>
                  <a:pt x="773089" y="705026"/>
                </a:lnTo>
                <a:lnTo>
                  <a:pt x="745176" y="736681"/>
                </a:lnTo>
                <a:lnTo>
                  <a:pt x="713824" y="765619"/>
                </a:lnTo>
                <a:lnTo>
                  <a:pt x="679089" y="791513"/>
                </a:lnTo>
                <a:lnTo>
                  <a:pt x="641026" y="814039"/>
                </a:lnTo>
                <a:lnTo>
                  <a:pt x="599693" y="832871"/>
                </a:lnTo>
                <a:lnTo>
                  <a:pt x="545591" y="851921"/>
                </a:lnTo>
                <a:lnTo>
                  <a:pt x="489965" y="864113"/>
                </a:lnTo>
                <a:lnTo>
                  <a:pt x="433577" y="865637"/>
                </a:lnTo>
                <a:lnTo>
                  <a:pt x="377951" y="864113"/>
                </a:lnTo>
                <a:lnTo>
                  <a:pt x="322325" y="851921"/>
                </a:lnTo>
                <a:lnTo>
                  <a:pt x="273162" y="835560"/>
                </a:lnTo>
                <a:lnTo>
                  <a:pt x="226749" y="813675"/>
                </a:lnTo>
                <a:lnTo>
                  <a:pt x="183498" y="786686"/>
                </a:lnTo>
                <a:lnTo>
                  <a:pt x="143821" y="755010"/>
                </a:lnTo>
                <a:lnTo>
                  <a:pt x="108128" y="719066"/>
                </a:lnTo>
                <a:lnTo>
                  <a:pt x="76830" y="679272"/>
                </a:lnTo>
                <a:lnTo>
                  <a:pt x="50338" y="636048"/>
                </a:lnTo>
                <a:lnTo>
                  <a:pt x="29064" y="589810"/>
                </a:lnTo>
                <a:lnTo>
                  <a:pt x="13417" y="540978"/>
                </a:lnTo>
                <a:lnTo>
                  <a:pt x="3809" y="489971"/>
                </a:lnTo>
                <a:lnTo>
                  <a:pt x="0" y="432059"/>
                </a:lnTo>
              </a:path>
            </a:pathLst>
          </a:custGeom>
          <a:ln w="34683">
            <a:solidFill>
              <a:srgbClr val="0000FF"/>
            </a:solidFill>
          </a:ln>
        </p:spPr>
        <p:txBody>
          <a:bodyPr wrap="square" lIns="0" tIns="0" rIns="0" bIns="0" rtlCol="0">
            <a:spAutoFit/>
          </a:bodyPr>
          <a:lstStyle/>
          <a:p>
            <a:endParaRPr>
              <a:solidFill>
                <a:prstClr val="black"/>
              </a:solidFill>
            </a:endParaRPr>
          </a:p>
        </p:txBody>
      </p:sp>
      <p:sp>
        <p:nvSpPr>
          <p:cNvPr id="31" name="object 31"/>
          <p:cNvSpPr/>
          <p:nvPr/>
        </p:nvSpPr>
        <p:spPr>
          <a:xfrm>
            <a:off x="2576322" y="2684526"/>
            <a:ext cx="1068070" cy="0"/>
          </a:xfrm>
          <a:custGeom>
            <a:avLst/>
            <a:gdLst/>
            <a:ahLst/>
            <a:cxnLst/>
            <a:rect l="l" t="t" r="r" b="b"/>
            <a:pathLst>
              <a:path w="1068070">
                <a:moveTo>
                  <a:pt x="0" y="0"/>
                </a:moveTo>
                <a:lnTo>
                  <a:pt x="1067561" y="0"/>
                </a:lnTo>
              </a:path>
            </a:pathLst>
          </a:custGeom>
          <a:ln w="34683">
            <a:solidFill>
              <a:srgbClr val="0000FF"/>
            </a:solidFill>
          </a:ln>
        </p:spPr>
        <p:txBody>
          <a:bodyPr wrap="square" lIns="0" tIns="0" rIns="0" bIns="0" rtlCol="0">
            <a:spAutoFit/>
          </a:bodyPr>
          <a:lstStyle/>
          <a:p>
            <a:endParaRPr>
              <a:solidFill>
                <a:prstClr val="black"/>
              </a:solidFill>
            </a:endParaRPr>
          </a:p>
        </p:txBody>
      </p:sp>
      <p:sp>
        <p:nvSpPr>
          <p:cNvPr id="32" name="object 32"/>
          <p:cNvSpPr/>
          <p:nvPr/>
        </p:nvSpPr>
        <p:spPr>
          <a:xfrm>
            <a:off x="3643883" y="2106930"/>
            <a:ext cx="0" cy="1156335"/>
          </a:xfrm>
          <a:custGeom>
            <a:avLst/>
            <a:gdLst/>
            <a:ahLst/>
            <a:cxnLst/>
            <a:rect l="l" t="t" r="r" b="b"/>
            <a:pathLst>
              <a:path h="1156335">
                <a:moveTo>
                  <a:pt x="0" y="0"/>
                </a:moveTo>
                <a:lnTo>
                  <a:pt x="0" y="1155953"/>
                </a:lnTo>
              </a:path>
            </a:pathLst>
          </a:custGeom>
          <a:ln w="34683">
            <a:solidFill>
              <a:srgbClr val="0000FF"/>
            </a:solidFill>
          </a:ln>
        </p:spPr>
        <p:txBody>
          <a:bodyPr wrap="square" lIns="0" tIns="0" rIns="0" bIns="0" rtlCol="0">
            <a:spAutoFit/>
          </a:bodyPr>
          <a:lstStyle/>
          <a:p>
            <a:endParaRPr>
              <a:solidFill>
                <a:prstClr val="black"/>
              </a:solidFill>
            </a:endParaRPr>
          </a:p>
        </p:txBody>
      </p:sp>
      <p:sp>
        <p:nvSpPr>
          <p:cNvPr id="33" name="object 33"/>
          <p:cNvSpPr txBox="1"/>
          <p:nvPr/>
        </p:nvSpPr>
        <p:spPr>
          <a:xfrm>
            <a:off x="1815339" y="2503166"/>
            <a:ext cx="765810" cy="359410"/>
          </a:xfrm>
          <a:prstGeom prst="rect">
            <a:avLst/>
          </a:prstGeom>
        </p:spPr>
        <p:txBody>
          <a:bodyPr vert="horz" wrap="square" lIns="0" tIns="0" rIns="0" bIns="0" rtlCol="0">
            <a:spAutoFit/>
          </a:bodyPr>
          <a:lstStyle/>
          <a:p>
            <a:pPr marL="12700"/>
            <a:r>
              <a:rPr sz="2250" b="1" spc="5" dirty="0">
                <a:solidFill>
                  <a:prstClr val="black"/>
                </a:solidFill>
                <a:latin typeface="Comic Sans MS"/>
                <a:cs typeface="Comic Sans MS"/>
              </a:rPr>
              <a:t>GEN.</a:t>
            </a:r>
            <a:endParaRPr sz="2250">
              <a:solidFill>
                <a:prstClr val="black"/>
              </a:solidFill>
              <a:latin typeface="Comic Sans MS"/>
              <a:cs typeface="Comic Sans MS"/>
            </a:endParaRPr>
          </a:p>
        </p:txBody>
      </p:sp>
      <p:sp>
        <p:nvSpPr>
          <p:cNvPr id="34" name="object 34"/>
          <p:cNvSpPr txBox="1"/>
          <p:nvPr/>
        </p:nvSpPr>
        <p:spPr>
          <a:xfrm>
            <a:off x="3778276" y="2485545"/>
            <a:ext cx="709930" cy="359410"/>
          </a:xfrm>
          <a:prstGeom prst="rect">
            <a:avLst/>
          </a:prstGeom>
        </p:spPr>
        <p:txBody>
          <a:bodyPr vert="horz" wrap="square" lIns="0" tIns="0" rIns="0" bIns="0" rtlCol="0">
            <a:spAutoFit/>
          </a:bodyPr>
          <a:lstStyle/>
          <a:p>
            <a:pPr marL="12700"/>
            <a:r>
              <a:rPr sz="2250" b="1" dirty="0">
                <a:solidFill>
                  <a:prstClr val="black"/>
                </a:solidFill>
                <a:latin typeface="Comic Sans MS"/>
                <a:cs typeface="Comic Sans MS"/>
              </a:rPr>
              <a:t>SIS.</a:t>
            </a:r>
            <a:endParaRPr sz="2250">
              <a:solidFill>
                <a:prstClr val="black"/>
              </a:solidFill>
              <a:latin typeface="Comic Sans MS"/>
              <a:cs typeface="Comic Sans MS"/>
            </a:endParaRPr>
          </a:p>
        </p:txBody>
      </p:sp>
      <p:sp>
        <p:nvSpPr>
          <p:cNvPr id="35" name="object 35"/>
          <p:cNvSpPr/>
          <p:nvPr/>
        </p:nvSpPr>
        <p:spPr>
          <a:xfrm>
            <a:off x="2962655" y="2251710"/>
            <a:ext cx="391795" cy="0"/>
          </a:xfrm>
          <a:custGeom>
            <a:avLst/>
            <a:gdLst/>
            <a:ahLst/>
            <a:cxnLst/>
            <a:rect l="l" t="t" r="r" b="b"/>
            <a:pathLst>
              <a:path w="391795">
                <a:moveTo>
                  <a:pt x="0" y="0"/>
                </a:moveTo>
                <a:lnTo>
                  <a:pt x="391667" y="0"/>
                </a:lnTo>
              </a:path>
            </a:pathLst>
          </a:custGeom>
          <a:ln w="65519">
            <a:solidFill>
              <a:srgbClr val="FF0000"/>
            </a:solidFill>
          </a:ln>
        </p:spPr>
        <p:txBody>
          <a:bodyPr wrap="square" lIns="0" tIns="0" rIns="0" bIns="0" rtlCol="0">
            <a:spAutoFit/>
          </a:bodyPr>
          <a:lstStyle/>
          <a:p>
            <a:endParaRPr>
              <a:solidFill>
                <a:prstClr val="black"/>
              </a:solidFill>
            </a:endParaRPr>
          </a:p>
        </p:txBody>
      </p:sp>
      <p:sp>
        <p:nvSpPr>
          <p:cNvPr id="36" name="object 36"/>
          <p:cNvSpPr/>
          <p:nvPr/>
        </p:nvSpPr>
        <p:spPr>
          <a:xfrm>
            <a:off x="2775203" y="2145792"/>
            <a:ext cx="212725" cy="212090"/>
          </a:xfrm>
          <a:custGeom>
            <a:avLst/>
            <a:gdLst/>
            <a:ahLst/>
            <a:cxnLst/>
            <a:rect l="l" t="t" r="r" b="b"/>
            <a:pathLst>
              <a:path w="212725" h="212089">
                <a:moveTo>
                  <a:pt x="212597" y="0"/>
                </a:moveTo>
                <a:lnTo>
                  <a:pt x="0" y="105917"/>
                </a:lnTo>
                <a:lnTo>
                  <a:pt x="212597" y="211835"/>
                </a:lnTo>
                <a:lnTo>
                  <a:pt x="212597"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37" name="object 37"/>
          <p:cNvSpPr/>
          <p:nvPr/>
        </p:nvSpPr>
        <p:spPr>
          <a:xfrm>
            <a:off x="2775203" y="3118104"/>
            <a:ext cx="394335" cy="0"/>
          </a:xfrm>
          <a:custGeom>
            <a:avLst/>
            <a:gdLst/>
            <a:ahLst/>
            <a:cxnLst/>
            <a:rect l="l" t="t" r="r" b="b"/>
            <a:pathLst>
              <a:path w="394335">
                <a:moveTo>
                  <a:pt x="0" y="0"/>
                </a:moveTo>
                <a:lnTo>
                  <a:pt x="393953" y="0"/>
                </a:lnTo>
              </a:path>
            </a:pathLst>
          </a:custGeom>
          <a:ln w="65519">
            <a:solidFill>
              <a:srgbClr val="00FF00"/>
            </a:solidFill>
          </a:ln>
        </p:spPr>
        <p:txBody>
          <a:bodyPr wrap="square" lIns="0" tIns="0" rIns="0" bIns="0" rtlCol="0">
            <a:spAutoFit/>
          </a:bodyPr>
          <a:lstStyle/>
          <a:p>
            <a:endParaRPr>
              <a:solidFill>
                <a:prstClr val="black"/>
              </a:solidFill>
            </a:endParaRPr>
          </a:p>
        </p:txBody>
      </p:sp>
      <p:sp>
        <p:nvSpPr>
          <p:cNvPr id="38" name="object 38"/>
          <p:cNvSpPr/>
          <p:nvPr/>
        </p:nvSpPr>
        <p:spPr>
          <a:xfrm>
            <a:off x="3142487" y="3012186"/>
            <a:ext cx="212090" cy="212090"/>
          </a:xfrm>
          <a:custGeom>
            <a:avLst/>
            <a:gdLst/>
            <a:ahLst/>
            <a:cxnLst/>
            <a:rect l="l" t="t" r="r" b="b"/>
            <a:pathLst>
              <a:path w="212089" h="212089">
                <a:moveTo>
                  <a:pt x="0" y="0"/>
                </a:moveTo>
                <a:lnTo>
                  <a:pt x="0" y="211835"/>
                </a:lnTo>
                <a:lnTo>
                  <a:pt x="211835" y="105917"/>
                </a:lnTo>
                <a:lnTo>
                  <a:pt x="0"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39" name="object 39"/>
          <p:cNvSpPr txBox="1"/>
          <p:nvPr/>
        </p:nvSpPr>
        <p:spPr>
          <a:xfrm>
            <a:off x="2816608" y="1844289"/>
            <a:ext cx="459105" cy="282575"/>
          </a:xfrm>
          <a:prstGeom prst="rect">
            <a:avLst/>
          </a:prstGeom>
        </p:spPr>
        <p:txBody>
          <a:bodyPr vert="horz" wrap="square" lIns="0" tIns="0" rIns="0" bIns="0" rtlCol="0">
            <a:spAutoFit/>
          </a:bodyPr>
          <a:lstStyle/>
          <a:p>
            <a:pPr marL="12700"/>
            <a:r>
              <a:rPr sz="1750" b="1" spc="5" dirty="0">
                <a:solidFill>
                  <a:prstClr val="black"/>
                </a:solidFill>
                <a:latin typeface="Comic Sans MS"/>
                <a:cs typeface="Comic Sans MS"/>
              </a:rPr>
              <a:t>MW</a:t>
            </a:r>
            <a:endParaRPr sz="1750">
              <a:solidFill>
                <a:prstClr val="black"/>
              </a:solidFill>
              <a:latin typeface="Comic Sans MS"/>
              <a:cs typeface="Comic Sans MS"/>
            </a:endParaRPr>
          </a:p>
        </p:txBody>
      </p:sp>
      <p:sp>
        <p:nvSpPr>
          <p:cNvPr id="40" name="object 40"/>
          <p:cNvSpPr txBox="1"/>
          <p:nvPr/>
        </p:nvSpPr>
        <p:spPr>
          <a:xfrm>
            <a:off x="2722097" y="3246434"/>
            <a:ext cx="687705" cy="282575"/>
          </a:xfrm>
          <a:prstGeom prst="rect">
            <a:avLst/>
          </a:prstGeom>
        </p:spPr>
        <p:txBody>
          <a:bodyPr vert="horz" wrap="square" lIns="0" tIns="0" rIns="0" bIns="0" rtlCol="0">
            <a:spAutoFit/>
          </a:bodyPr>
          <a:lstStyle/>
          <a:p>
            <a:pPr marL="12700"/>
            <a:r>
              <a:rPr sz="1750" b="1" spc="5" dirty="0">
                <a:solidFill>
                  <a:prstClr val="black"/>
                </a:solidFill>
                <a:latin typeface="Comic Sans MS"/>
                <a:cs typeface="Comic Sans MS"/>
              </a:rPr>
              <a:t>MV</a:t>
            </a:r>
            <a:r>
              <a:rPr sz="1750" b="1" spc="10" dirty="0">
                <a:solidFill>
                  <a:prstClr val="black"/>
                </a:solidFill>
                <a:latin typeface="Comic Sans MS"/>
                <a:cs typeface="Comic Sans MS"/>
              </a:rPr>
              <a:t>AR</a:t>
            </a:r>
            <a:endParaRPr sz="1750">
              <a:solidFill>
                <a:prstClr val="black"/>
              </a:solidFill>
              <a:latin typeface="Comic Sans MS"/>
              <a:cs typeface="Comic Sans MS"/>
            </a:endParaRPr>
          </a:p>
        </p:txBody>
      </p:sp>
      <p:sp>
        <p:nvSpPr>
          <p:cNvPr id="41" name="object 41"/>
          <p:cNvSpPr/>
          <p:nvPr/>
        </p:nvSpPr>
        <p:spPr>
          <a:xfrm>
            <a:off x="1708403" y="4563447"/>
            <a:ext cx="868044" cy="866140"/>
          </a:xfrm>
          <a:custGeom>
            <a:avLst/>
            <a:gdLst/>
            <a:ahLst/>
            <a:cxnLst/>
            <a:rect l="l" t="t" r="r" b="b"/>
            <a:pathLst>
              <a:path w="868044" h="866139">
                <a:moveTo>
                  <a:pt x="0" y="432986"/>
                </a:moveTo>
                <a:lnTo>
                  <a:pt x="3809" y="376598"/>
                </a:lnTo>
                <a:lnTo>
                  <a:pt x="14075" y="324995"/>
                </a:lnTo>
                <a:lnTo>
                  <a:pt x="29588" y="276624"/>
                </a:lnTo>
                <a:lnTo>
                  <a:pt x="49939" y="231632"/>
                </a:lnTo>
                <a:lnTo>
                  <a:pt x="74720" y="190166"/>
                </a:lnTo>
                <a:lnTo>
                  <a:pt x="103524" y="152374"/>
                </a:lnTo>
                <a:lnTo>
                  <a:pt x="135942" y="118404"/>
                </a:lnTo>
                <a:lnTo>
                  <a:pt x="171565" y="88402"/>
                </a:lnTo>
                <a:lnTo>
                  <a:pt x="209986" y="62517"/>
                </a:lnTo>
                <a:lnTo>
                  <a:pt x="250796" y="40896"/>
                </a:lnTo>
                <a:lnTo>
                  <a:pt x="293588" y="23686"/>
                </a:lnTo>
                <a:lnTo>
                  <a:pt x="337952" y="11035"/>
                </a:lnTo>
                <a:lnTo>
                  <a:pt x="383482" y="3090"/>
                </a:lnTo>
                <a:lnTo>
                  <a:pt x="429767" y="0"/>
                </a:lnTo>
                <a:lnTo>
                  <a:pt x="476402" y="1910"/>
                </a:lnTo>
                <a:lnTo>
                  <a:pt x="522976" y="8970"/>
                </a:lnTo>
                <a:lnTo>
                  <a:pt x="569082" y="21325"/>
                </a:lnTo>
                <a:lnTo>
                  <a:pt x="614312" y="39125"/>
                </a:lnTo>
                <a:lnTo>
                  <a:pt x="658258" y="62516"/>
                </a:lnTo>
                <a:lnTo>
                  <a:pt x="700511" y="91646"/>
                </a:lnTo>
                <a:lnTo>
                  <a:pt x="740663" y="126662"/>
                </a:lnTo>
                <a:lnTo>
                  <a:pt x="779525" y="168572"/>
                </a:lnTo>
                <a:lnTo>
                  <a:pt x="810005" y="216578"/>
                </a:lnTo>
                <a:lnTo>
                  <a:pt x="835151" y="266870"/>
                </a:lnTo>
                <a:lnTo>
                  <a:pt x="854915" y="327973"/>
                </a:lnTo>
                <a:lnTo>
                  <a:pt x="865547" y="389989"/>
                </a:lnTo>
                <a:lnTo>
                  <a:pt x="867518" y="421049"/>
                </a:lnTo>
                <a:lnTo>
                  <a:pt x="867300" y="451990"/>
                </a:lnTo>
                <a:lnTo>
                  <a:pt x="860428" y="513052"/>
                </a:lnTo>
                <a:lnTo>
                  <a:pt x="845185" y="572250"/>
                </a:lnTo>
                <a:lnTo>
                  <a:pt x="821823" y="628659"/>
                </a:lnTo>
                <a:lnTo>
                  <a:pt x="790598" y="681352"/>
                </a:lnTo>
                <a:lnTo>
                  <a:pt x="751762" y="729405"/>
                </a:lnTo>
                <a:lnTo>
                  <a:pt x="705568" y="771893"/>
                </a:lnTo>
                <a:lnTo>
                  <a:pt x="652271" y="807890"/>
                </a:lnTo>
                <a:lnTo>
                  <a:pt x="599693" y="833036"/>
                </a:lnTo>
                <a:lnTo>
                  <a:pt x="545591" y="852848"/>
                </a:lnTo>
                <a:lnTo>
                  <a:pt x="489965" y="864278"/>
                </a:lnTo>
                <a:lnTo>
                  <a:pt x="433577" y="865802"/>
                </a:lnTo>
                <a:lnTo>
                  <a:pt x="377951" y="864278"/>
                </a:lnTo>
                <a:lnTo>
                  <a:pt x="322325" y="852848"/>
                </a:lnTo>
                <a:lnTo>
                  <a:pt x="268223" y="833036"/>
                </a:lnTo>
                <a:lnTo>
                  <a:pt x="217931" y="807890"/>
                </a:lnTo>
                <a:lnTo>
                  <a:pt x="169163" y="777410"/>
                </a:lnTo>
                <a:lnTo>
                  <a:pt x="127253" y="740834"/>
                </a:lnTo>
                <a:lnTo>
                  <a:pt x="90677" y="696638"/>
                </a:lnTo>
                <a:lnTo>
                  <a:pt x="57911" y="650156"/>
                </a:lnTo>
                <a:lnTo>
                  <a:pt x="32765" y="599864"/>
                </a:lnTo>
                <a:lnTo>
                  <a:pt x="15239" y="546524"/>
                </a:lnTo>
                <a:lnTo>
                  <a:pt x="3809" y="490136"/>
                </a:lnTo>
                <a:lnTo>
                  <a:pt x="0" y="432986"/>
                </a:lnTo>
              </a:path>
            </a:pathLst>
          </a:custGeom>
          <a:ln w="34683">
            <a:solidFill>
              <a:srgbClr val="0000FF"/>
            </a:solidFill>
          </a:ln>
        </p:spPr>
        <p:txBody>
          <a:bodyPr wrap="square" lIns="0" tIns="0" rIns="0" bIns="0" rtlCol="0">
            <a:spAutoFit/>
          </a:bodyPr>
          <a:lstStyle/>
          <a:p>
            <a:endParaRPr>
              <a:solidFill>
                <a:prstClr val="black"/>
              </a:solidFill>
            </a:endParaRPr>
          </a:p>
        </p:txBody>
      </p:sp>
      <p:sp>
        <p:nvSpPr>
          <p:cNvPr id="42" name="object 42"/>
          <p:cNvSpPr/>
          <p:nvPr/>
        </p:nvSpPr>
        <p:spPr>
          <a:xfrm>
            <a:off x="2576322" y="4996434"/>
            <a:ext cx="1068070" cy="0"/>
          </a:xfrm>
          <a:custGeom>
            <a:avLst/>
            <a:gdLst/>
            <a:ahLst/>
            <a:cxnLst/>
            <a:rect l="l" t="t" r="r" b="b"/>
            <a:pathLst>
              <a:path w="1068070">
                <a:moveTo>
                  <a:pt x="0" y="0"/>
                </a:moveTo>
                <a:lnTo>
                  <a:pt x="1067561" y="0"/>
                </a:lnTo>
              </a:path>
            </a:pathLst>
          </a:custGeom>
          <a:ln w="34683">
            <a:solidFill>
              <a:srgbClr val="0000FF"/>
            </a:solidFill>
          </a:ln>
        </p:spPr>
        <p:txBody>
          <a:bodyPr wrap="square" lIns="0" tIns="0" rIns="0" bIns="0" rtlCol="0">
            <a:spAutoFit/>
          </a:bodyPr>
          <a:lstStyle/>
          <a:p>
            <a:endParaRPr>
              <a:solidFill>
                <a:prstClr val="black"/>
              </a:solidFill>
            </a:endParaRPr>
          </a:p>
        </p:txBody>
      </p:sp>
      <p:sp>
        <p:nvSpPr>
          <p:cNvPr id="43" name="object 43"/>
          <p:cNvSpPr/>
          <p:nvPr/>
        </p:nvSpPr>
        <p:spPr>
          <a:xfrm>
            <a:off x="3643883" y="4418076"/>
            <a:ext cx="0" cy="1156335"/>
          </a:xfrm>
          <a:custGeom>
            <a:avLst/>
            <a:gdLst/>
            <a:ahLst/>
            <a:cxnLst/>
            <a:rect l="l" t="t" r="r" b="b"/>
            <a:pathLst>
              <a:path h="1156335">
                <a:moveTo>
                  <a:pt x="0" y="0"/>
                </a:moveTo>
                <a:lnTo>
                  <a:pt x="0" y="1155953"/>
                </a:lnTo>
              </a:path>
            </a:pathLst>
          </a:custGeom>
          <a:ln w="34683">
            <a:solidFill>
              <a:srgbClr val="0000FF"/>
            </a:solidFill>
          </a:ln>
        </p:spPr>
        <p:txBody>
          <a:bodyPr wrap="square" lIns="0" tIns="0" rIns="0" bIns="0" rtlCol="0">
            <a:spAutoFit/>
          </a:bodyPr>
          <a:lstStyle/>
          <a:p>
            <a:endParaRPr>
              <a:solidFill>
                <a:prstClr val="black"/>
              </a:solidFill>
            </a:endParaRPr>
          </a:p>
        </p:txBody>
      </p:sp>
      <p:sp>
        <p:nvSpPr>
          <p:cNvPr id="44" name="object 44"/>
          <p:cNvSpPr txBox="1"/>
          <p:nvPr/>
        </p:nvSpPr>
        <p:spPr>
          <a:xfrm>
            <a:off x="1815339" y="4814314"/>
            <a:ext cx="765810" cy="359410"/>
          </a:xfrm>
          <a:prstGeom prst="rect">
            <a:avLst/>
          </a:prstGeom>
        </p:spPr>
        <p:txBody>
          <a:bodyPr vert="horz" wrap="square" lIns="0" tIns="0" rIns="0" bIns="0" rtlCol="0">
            <a:spAutoFit/>
          </a:bodyPr>
          <a:lstStyle/>
          <a:p>
            <a:pPr marL="12700"/>
            <a:r>
              <a:rPr sz="2250" b="1" spc="5" dirty="0">
                <a:solidFill>
                  <a:prstClr val="black"/>
                </a:solidFill>
                <a:latin typeface="Comic Sans MS"/>
                <a:cs typeface="Comic Sans MS"/>
              </a:rPr>
              <a:t>GEN.</a:t>
            </a:r>
            <a:endParaRPr sz="2250">
              <a:solidFill>
                <a:prstClr val="black"/>
              </a:solidFill>
              <a:latin typeface="Comic Sans MS"/>
              <a:cs typeface="Comic Sans MS"/>
            </a:endParaRPr>
          </a:p>
        </p:txBody>
      </p:sp>
      <p:sp>
        <p:nvSpPr>
          <p:cNvPr id="45" name="object 45"/>
          <p:cNvSpPr txBox="1"/>
          <p:nvPr/>
        </p:nvSpPr>
        <p:spPr>
          <a:xfrm>
            <a:off x="3778276" y="4796692"/>
            <a:ext cx="709930" cy="359410"/>
          </a:xfrm>
          <a:prstGeom prst="rect">
            <a:avLst/>
          </a:prstGeom>
        </p:spPr>
        <p:txBody>
          <a:bodyPr vert="horz" wrap="square" lIns="0" tIns="0" rIns="0" bIns="0" rtlCol="0">
            <a:spAutoFit/>
          </a:bodyPr>
          <a:lstStyle/>
          <a:p>
            <a:pPr marL="12700"/>
            <a:r>
              <a:rPr sz="2250" b="1" dirty="0">
                <a:solidFill>
                  <a:prstClr val="black"/>
                </a:solidFill>
                <a:latin typeface="Comic Sans MS"/>
                <a:cs typeface="Comic Sans MS"/>
              </a:rPr>
              <a:t>SIS.</a:t>
            </a:r>
            <a:endParaRPr sz="2250">
              <a:solidFill>
                <a:prstClr val="black"/>
              </a:solidFill>
              <a:latin typeface="Comic Sans MS"/>
              <a:cs typeface="Comic Sans MS"/>
            </a:endParaRPr>
          </a:p>
        </p:txBody>
      </p:sp>
      <p:sp>
        <p:nvSpPr>
          <p:cNvPr id="46" name="object 46"/>
          <p:cNvSpPr/>
          <p:nvPr/>
        </p:nvSpPr>
        <p:spPr>
          <a:xfrm>
            <a:off x="2962655" y="4562855"/>
            <a:ext cx="391795" cy="0"/>
          </a:xfrm>
          <a:custGeom>
            <a:avLst/>
            <a:gdLst/>
            <a:ahLst/>
            <a:cxnLst/>
            <a:rect l="l" t="t" r="r" b="b"/>
            <a:pathLst>
              <a:path w="391795">
                <a:moveTo>
                  <a:pt x="0" y="0"/>
                </a:moveTo>
                <a:lnTo>
                  <a:pt x="391667" y="0"/>
                </a:lnTo>
              </a:path>
            </a:pathLst>
          </a:custGeom>
          <a:ln w="65519">
            <a:solidFill>
              <a:srgbClr val="FF0000"/>
            </a:solidFill>
          </a:ln>
        </p:spPr>
        <p:txBody>
          <a:bodyPr wrap="square" lIns="0" tIns="0" rIns="0" bIns="0" rtlCol="0">
            <a:spAutoFit/>
          </a:bodyPr>
          <a:lstStyle/>
          <a:p>
            <a:endParaRPr>
              <a:solidFill>
                <a:prstClr val="black"/>
              </a:solidFill>
            </a:endParaRPr>
          </a:p>
        </p:txBody>
      </p:sp>
      <p:sp>
        <p:nvSpPr>
          <p:cNvPr id="47" name="object 47"/>
          <p:cNvSpPr/>
          <p:nvPr/>
        </p:nvSpPr>
        <p:spPr>
          <a:xfrm>
            <a:off x="2775203" y="4456938"/>
            <a:ext cx="212725" cy="212090"/>
          </a:xfrm>
          <a:custGeom>
            <a:avLst/>
            <a:gdLst/>
            <a:ahLst/>
            <a:cxnLst/>
            <a:rect l="l" t="t" r="r" b="b"/>
            <a:pathLst>
              <a:path w="212725" h="212089">
                <a:moveTo>
                  <a:pt x="212597" y="0"/>
                </a:moveTo>
                <a:lnTo>
                  <a:pt x="0" y="105917"/>
                </a:lnTo>
                <a:lnTo>
                  <a:pt x="212597" y="211835"/>
                </a:lnTo>
                <a:lnTo>
                  <a:pt x="212597"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8" name="object 48"/>
          <p:cNvSpPr/>
          <p:nvPr/>
        </p:nvSpPr>
        <p:spPr>
          <a:xfrm>
            <a:off x="2962655" y="5429250"/>
            <a:ext cx="391795" cy="0"/>
          </a:xfrm>
          <a:custGeom>
            <a:avLst/>
            <a:gdLst/>
            <a:ahLst/>
            <a:cxnLst/>
            <a:rect l="l" t="t" r="r" b="b"/>
            <a:pathLst>
              <a:path w="391795">
                <a:moveTo>
                  <a:pt x="0" y="0"/>
                </a:moveTo>
                <a:lnTo>
                  <a:pt x="391667" y="0"/>
                </a:lnTo>
              </a:path>
            </a:pathLst>
          </a:custGeom>
          <a:ln w="65519">
            <a:solidFill>
              <a:srgbClr val="00FF00"/>
            </a:solidFill>
          </a:ln>
        </p:spPr>
        <p:txBody>
          <a:bodyPr wrap="square" lIns="0" tIns="0" rIns="0" bIns="0" rtlCol="0">
            <a:spAutoFit/>
          </a:bodyPr>
          <a:lstStyle/>
          <a:p>
            <a:endParaRPr>
              <a:solidFill>
                <a:prstClr val="black"/>
              </a:solidFill>
            </a:endParaRPr>
          </a:p>
        </p:txBody>
      </p:sp>
      <p:sp>
        <p:nvSpPr>
          <p:cNvPr id="49" name="object 49"/>
          <p:cNvSpPr/>
          <p:nvPr/>
        </p:nvSpPr>
        <p:spPr>
          <a:xfrm>
            <a:off x="2775203" y="5323332"/>
            <a:ext cx="212725" cy="212090"/>
          </a:xfrm>
          <a:custGeom>
            <a:avLst/>
            <a:gdLst/>
            <a:ahLst/>
            <a:cxnLst/>
            <a:rect l="l" t="t" r="r" b="b"/>
            <a:pathLst>
              <a:path w="212725" h="212089">
                <a:moveTo>
                  <a:pt x="212597" y="0"/>
                </a:moveTo>
                <a:lnTo>
                  <a:pt x="0" y="105917"/>
                </a:lnTo>
                <a:lnTo>
                  <a:pt x="212597" y="211835"/>
                </a:lnTo>
                <a:lnTo>
                  <a:pt x="212597"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50" name="object 50"/>
          <p:cNvSpPr txBox="1"/>
          <p:nvPr/>
        </p:nvSpPr>
        <p:spPr>
          <a:xfrm>
            <a:off x="2816608" y="4155437"/>
            <a:ext cx="459105" cy="282575"/>
          </a:xfrm>
          <a:prstGeom prst="rect">
            <a:avLst/>
          </a:prstGeom>
        </p:spPr>
        <p:txBody>
          <a:bodyPr vert="horz" wrap="square" lIns="0" tIns="0" rIns="0" bIns="0" rtlCol="0">
            <a:spAutoFit/>
          </a:bodyPr>
          <a:lstStyle/>
          <a:p>
            <a:pPr marL="12700"/>
            <a:r>
              <a:rPr sz="1750" b="1" spc="5" dirty="0">
                <a:solidFill>
                  <a:prstClr val="black"/>
                </a:solidFill>
                <a:latin typeface="Comic Sans MS"/>
                <a:cs typeface="Comic Sans MS"/>
              </a:rPr>
              <a:t>MW</a:t>
            </a:r>
            <a:endParaRPr sz="1750">
              <a:solidFill>
                <a:prstClr val="black"/>
              </a:solidFill>
              <a:latin typeface="Comic Sans MS"/>
              <a:cs typeface="Comic Sans MS"/>
            </a:endParaRPr>
          </a:p>
        </p:txBody>
      </p:sp>
      <p:sp>
        <p:nvSpPr>
          <p:cNvPr id="57" name="object 57"/>
          <p:cNvSpPr txBox="1"/>
          <p:nvPr/>
        </p:nvSpPr>
        <p:spPr>
          <a:xfrm>
            <a:off x="3797326" y="6592404"/>
            <a:ext cx="1723389" cy="282575"/>
          </a:xfrm>
          <a:prstGeom prst="rect">
            <a:avLst/>
          </a:prstGeom>
        </p:spPr>
        <p:txBody>
          <a:bodyPr vert="horz" wrap="square" lIns="0" tIns="0" rIns="0" bIns="0" rtlCol="0">
            <a:spAutoFit/>
          </a:bodyPr>
          <a:lstStyle/>
          <a:p>
            <a:pPr marL="12700"/>
            <a:r>
              <a:rPr sz="1750" b="1" spc="5" dirty="0">
                <a:solidFill>
                  <a:prstClr val="black"/>
                </a:solidFill>
                <a:latin typeface="Comic Sans MS"/>
                <a:cs typeface="Comic Sans MS"/>
              </a:rPr>
              <a:t>SU</a:t>
            </a:r>
            <a:r>
              <a:rPr sz="1750" b="1" spc="15" dirty="0">
                <a:solidFill>
                  <a:prstClr val="black"/>
                </a:solidFill>
                <a:latin typeface="Comic Sans MS"/>
                <a:cs typeface="Comic Sans MS"/>
              </a:rPr>
              <a:t>B</a:t>
            </a:r>
            <a:r>
              <a:rPr sz="1750" b="1" spc="5" dirty="0">
                <a:solidFill>
                  <a:prstClr val="black"/>
                </a:solidFill>
                <a:latin typeface="Comic Sans MS"/>
                <a:cs typeface="Comic Sans MS"/>
              </a:rPr>
              <a:t>EXCITADO</a:t>
            </a:r>
            <a:endParaRPr sz="1750">
              <a:solidFill>
                <a:prstClr val="black"/>
              </a:solidFill>
              <a:latin typeface="Comic Sans MS"/>
              <a:cs typeface="Comic Sans MS"/>
            </a:endParaRPr>
          </a:p>
        </p:txBody>
      </p:sp>
      <p:sp>
        <p:nvSpPr>
          <p:cNvPr id="51" name="object 51"/>
          <p:cNvSpPr txBox="1"/>
          <p:nvPr/>
        </p:nvSpPr>
        <p:spPr>
          <a:xfrm>
            <a:off x="2722097" y="5557582"/>
            <a:ext cx="687705" cy="282575"/>
          </a:xfrm>
          <a:prstGeom prst="rect">
            <a:avLst/>
          </a:prstGeom>
        </p:spPr>
        <p:txBody>
          <a:bodyPr vert="horz" wrap="square" lIns="0" tIns="0" rIns="0" bIns="0" rtlCol="0">
            <a:spAutoFit/>
          </a:bodyPr>
          <a:lstStyle/>
          <a:p>
            <a:pPr marL="12700"/>
            <a:r>
              <a:rPr sz="1750" b="1" spc="5" dirty="0">
                <a:solidFill>
                  <a:prstClr val="black"/>
                </a:solidFill>
                <a:latin typeface="Comic Sans MS"/>
                <a:cs typeface="Comic Sans MS"/>
              </a:rPr>
              <a:t>MV</a:t>
            </a:r>
            <a:r>
              <a:rPr sz="1750" b="1" spc="10" dirty="0">
                <a:solidFill>
                  <a:prstClr val="black"/>
                </a:solidFill>
                <a:latin typeface="Comic Sans MS"/>
                <a:cs typeface="Comic Sans MS"/>
              </a:rPr>
              <a:t>AR</a:t>
            </a:r>
            <a:endParaRPr sz="1750">
              <a:solidFill>
                <a:prstClr val="black"/>
              </a:solidFill>
              <a:latin typeface="Comic Sans MS"/>
              <a:cs typeface="Comic Sans MS"/>
            </a:endParaRPr>
          </a:p>
        </p:txBody>
      </p:sp>
      <p:sp>
        <p:nvSpPr>
          <p:cNvPr id="52" name="object 52"/>
          <p:cNvSpPr txBox="1"/>
          <p:nvPr/>
        </p:nvSpPr>
        <p:spPr>
          <a:xfrm>
            <a:off x="7497578" y="3894833"/>
            <a:ext cx="981710" cy="397510"/>
          </a:xfrm>
          <a:prstGeom prst="rect">
            <a:avLst/>
          </a:prstGeom>
        </p:spPr>
        <p:txBody>
          <a:bodyPr vert="horz" wrap="square" lIns="0" tIns="0" rIns="0" bIns="0" rtlCol="0">
            <a:spAutoFit/>
          </a:bodyPr>
          <a:lstStyle/>
          <a:p>
            <a:pPr marL="12700">
              <a:tabLst>
                <a:tab pos="348615" algn="l"/>
              </a:tabLst>
            </a:pPr>
            <a:r>
              <a:rPr sz="2500" b="1" spc="15" dirty="0">
                <a:solidFill>
                  <a:prstClr val="black"/>
                </a:solidFill>
                <a:latin typeface="Comic Sans MS"/>
                <a:cs typeface="Comic Sans MS"/>
              </a:rPr>
              <a:t>+</a:t>
            </a:r>
            <a:r>
              <a:rPr sz="2500" b="1" spc="15" dirty="0">
                <a:solidFill>
                  <a:prstClr val="black"/>
                </a:solidFill>
                <a:latin typeface="Times New Roman"/>
                <a:cs typeface="Times New Roman"/>
              </a:rPr>
              <a:t>	</a:t>
            </a:r>
            <a:r>
              <a:rPr sz="2500" b="1" dirty="0">
                <a:solidFill>
                  <a:prstClr val="black"/>
                </a:solidFill>
                <a:latin typeface="Comic Sans MS"/>
                <a:cs typeface="Comic Sans MS"/>
              </a:rPr>
              <a:t>M</a:t>
            </a:r>
            <a:r>
              <a:rPr sz="2500" b="1" spc="25" dirty="0">
                <a:solidFill>
                  <a:prstClr val="black"/>
                </a:solidFill>
                <a:latin typeface="Comic Sans MS"/>
                <a:cs typeface="Comic Sans MS"/>
              </a:rPr>
              <a:t>W</a:t>
            </a:r>
            <a:endParaRPr sz="2500">
              <a:solidFill>
                <a:prstClr val="black"/>
              </a:solidFill>
              <a:latin typeface="Comic Sans MS"/>
              <a:cs typeface="Comic Sans MS"/>
            </a:endParaRPr>
          </a:p>
        </p:txBody>
      </p:sp>
      <p:sp>
        <p:nvSpPr>
          <p:cNvPr id="53" name="object 53"/>
          <p:cNvSpPr txBox="1"/>
          <p:nvPr/>
        </p:nvSpPr>
        <p:spPr>
          <a:xfrm>
            <a:off x="562546" y="3894833"/>
            <a:ext cx="980440" cy="397510"/>
          </a:xfrm>
          <a:prstGeom prst="rect">
            <a:avLst/>
          </a:prstGeom>
        </p:spPr>
        <p:txBody>
          <a:bodyPr vert="horz" wrap="square" lIns="0" tIns="0" rIns="0" bIns="0" rtlCol="0">
            <a:spAutoFit/>
          </a:bodyPr>
          <a:lstStyle/>
          <a:p>
            <a:pPr marL="12700">
              <a:tabLst>
                <a:tab pos="347345" algn="l"/>
              </a:tabLst>
            </a:pPr>
            <a:r>
              <a:rPr sz="2500" b="1" spc="15" dirty="0">
                <a:solidFill>
                  <a:prstClr val="black"/>
                </a:solidFill>
                <a:latin typeface="Comic Sans MS"/>
                <a:cs typeface="Comic Sans MS"/>
              </a:rPr>
              <a:t>-</a:t>
            </a:r>
            <a:r>
              <a:rPr sz="2500" b="1" spc="15" dirty="0">
                <a:solidFill>
                  <a:prstClr val="black"/>
                </a:solidFill>
                <a:latin typeface="Times New Roman"/>
                <a:cs typeface="Times New Roman"/>
              </a:rPr>
              <a:t>	</a:t>
            </a:r>
            <a:r>
              <a:rPr sz="2500" b="1" spc="10" dirty="0">
                <a:solidFill>
                  <a:prstClr val="black"/>
                </a:solidFill>
                <a:latin typeface="Comic Sans MS"/>
                <a:cs typeface="Comic Sans MS"/>
              </a:rPr>
              <a:t>MW</a:t>
            </a:r>
            <a:endParaRPr sz="2500">
              <a:solidFill>
                <a:prstClr val="black"/>
              </a:solidFill>
              <a:latin typeface="Comic Sans MS"/>
              <a:cs typeface="Comic Sans MS"/>
            </a:endParaRPr>
          </a:p>
        </p:txBody>
      </p:sp>
      <p:sp>
        <p:nvSpPr>
          <p:cNvPr id="54" name="object 54"/>
          <p:cNvSpPr txBox="1"/>
          <p:nvPr/>
        </p:nvSpPr>
        <p:spPr>
          <a:xfrm>
            <a:off x="3874087" y="6186632"/>
            <a:ext cx="1306195" cy="397510"/>
          </a:xfrm>
          <a:prstGeom prst="rect">
            <a:avLst/>
          </a:prstGeom>
        </p:spPr>
        <p:txBody>
          <a:bodyPr vert="horz" wrap="square" lIns="0" tIns="0" rIns="0" bIns="0" rtlCol="0">
            <a:spAutoFit/>
          </a:bodyPr>
          <a:lstStyle/>
          <a:p>
            <a:pPr marL="12700">
              <a:tabLst>
                <a:tab pos="347980" algn="l"/>
              </a:tabLst>
            </a:pPr>
            <a:r>
              <a:rPr sz="2500" b="1" spc="15" dirty="0">
                <a:solidFill>
                  <a:prstClr val="black"/>
                </a:solidFill>
                <a:latin typeface="Comic Sans MS"/>
                <a:cs typeface="Comic Sans MS"/>
              </a:rPr>
              <a:t>-</a:t>
            </a:r>
            <a:r>
              <a:rPr sz="2500" b="1" spc="15" dirty="0">
                <a:solidFill>
                  <a:prstClr val="black"/>
                </a:solidFill>
                <a:latin typeface="Times New Roman"/>
                <a:cs typeface="Times New Roman"/>
              </a:rPr>
              <a:t>	</a:t>
            </a:r>
            <a:r>
              <a:rPr sz="2500" b="1" spc="5" dirty="0">
                <a:solidFill>
                  <a:prstClr val="black"/>
                </a:solidFill>
                <a:latin typeface="Comic Sans MS"/>
                <a:cs typeface="Comic Sans MS"/>
              </a:rPr>
              <a:t>MVAR</a:t>
            </a:r>
            <a:endParaRPr sz="2500" dirty="0">
              <a:solidFill>
                <a:prstClr val="black"/>
              </a:solidFill>
              <a:latin typeface="Comic Sans MS"/>
              <a:cs typeface="Comic Sans MS"/>
            </a:endParaRPr>
          </a:p>
        </p:txBody>
      </p:sp>
      <p:sp>
        <p:nvSpPr>
          <p:cNvPr id="55" name="object 55"/>
          <p:cNvSpPr txBox="1"/>
          <p:nvPr/>
        </p:nvSpPr>
        <p:spPr>
          <a:xfrm>
            <a:off x="3647189" y="744722"/>
            <a:ext cx="2019935" cy="652780"/>
          </a:xfrm>
          <a:prstGeom prst="rect">
            <a:avLst/>
          </a:prstGeom>
        </p:spPr>
        <p:txBody>
          <a:bodyPr vert="horz" wrap="square" lIns="0" tIns="0" rIns="0" bIns="0" rtlCol="0">
            <a:spAutoFit/>
          </a:bodyPr>
          <a:lstStyle/>
          <a:p>
            <a:pPr marL="12700">
              <a:lnSpc>
                <a:spcPts val="2055"/>
              </a:lnSpc>
            </a:pPr>
            <a:r>
              <a:rPr sz="1750" b="1" spc="5" dirty="0">
                <a:solidFill>
                  <a:prstClr val="black"/>
                </a:solidFill>
                <a:latin typeface="Comic Sans MS"/>
                <a:cs typeface="Comic Sans MS"/>
              </a:rPr>
              <a:t>S</a:t>
            </a:r>
            <a:r>
              <a:rPr sz="1750" b="1" spc="-5" dirty="0">
                <a:solidFill>
                  <a:prstClr val="black"/>
                </a:solidFill>
                <a:latin typeface="Comic Sans MS"/>
                <a:cs typeface="Comic Sans MS"/>
              </a:rPr>
              <a:t>O</a:t>
            </a:r>
            <a:r>
              <a:rPr sz="1750" b="1" spc="5" dirty="0">
                <a:solidFill>
                  <a:prstClr val="black"/>
                </a:solidFill>
                <a:latin typeface="Comic Sans MS"/>
                <a:cs typeface="Comic Sans MS"/>
              </a:rPr>
              <a:t>BREEXCITADO</a:t>
            </a:r>
            <a:endParaRPr sz="1750">
              <a:solidFill>
                <a:prstClr val="black"/>
              </a:solidFill>
              <a:latin typeface="Comic Sans MS"/>
              <a:cs typeface="Comic Sans MS"/>
            </a:endParaRPr>
          </a:p>
          <a:p>
            <a:pPr marL="239395">
              <a:lnSpc>
                <a:spcPts val="2955"/>
              </a:lnSpc>
              <a:tabLst>
                <a:tab pos="574675" algn="l"/>
              </a:tabLst>
            </a:pPr>
            <a:r>
              <a:rPr sz="2500" b="1" spc="15" dirty="0">
                <a:solidFill>
                  <a:prstClr val="black"/>
                </a:solidFill>
                <a:latin typeface="Comic Sans MS"/>
                <a:cs typeface="Comic Sans MS"/>
              </a:rPr>
              <a:t>+</a:t>
            </a:r>
            <a:r>
              <a:rPr sz="2500" b="1" spc="15" dirty="0">
                <a:solidFill>
                  <a:prstClr val="black"/>
                </a:solidFill>
                <a:latin typeface="Times New Roman"/>
                <a:cs typeface="Times New Roman"/>
              </a:rPr>
              <a:t>	</a:t>
            </a:r>
            <a:r>
              <a:rPr sz="2500" b="1" spc="5" dirty="0">
                <a:solidFill>
                  <a:prstClr val="black"/>
                </a:solidFill>
                <a:latin typeface="Comic Sans MS"/>
                <a:cs typeface="Comic Sans MS"/>
              </a:rPr>
              <a:t>MVAR</a:t>
            </a:r>
            <a:endParaRPr sz="25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61</a:t>
            </a:fld>
            <a:endParaRPr lang="en-US"/>
          </a:p>
        </p:txBody>
      </p:sp>
    </p:spTree>
    <p:extLst>
      <p:ext uri="{BB962C8B-B14F-4D97-AF65-F5344CB8AC3E}">
        <p14:creationId xmlns:p14="http://schemas.microsoft.com/office/powerpoint/2010/main" val="364067363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1133856"/>
            <a:ext cx="8642350" cy="4991100"/>
          </a:xfrm>
          <a:custGeom>
            <a:avLst/>
            <a:gdLst/>
            <a:ahLst/>
            <a:cxnLst/>
            <a:rect l="l" t="t" r="r" b="b"/>
            <a:pathLst>
              <a:path w="8642350" h="4991100">
                <a:moveTo>
                  <a:pt x="0" y="4991099"/>
                </a:moveTo>
                <a:lnTo>
                  <a:pt x="8641841" y="4991099"/>
                </a:lnTo>
                <a:lnTo>
                  <a:pt x="8641841" y="0"/>
                </a:lnTo>
                <a:lnTo>
                  <a:pt x="0" y="0"/>
                </a:lnTo>
                <a:lnTo>
                  <a:pt x="0" y="4991099"/>
                </a:lnTo>
                <a:close/>
              </a:path>
            </a:pathLst>
          </a:custGeom>
          <a:solidFill>
            <a:srgbClr val="FFCC00"/>
          </a:solidFill>
        </p:spPr>
        <p:txBody>
          <a:bodyPr wrap="square" lIns="0" tIns="0" rIns="0" bIns="0" rtlCol="0">
            <a:spAutoFit/>
          </a:bodyPr>
          <a:lstStyle/>
          <a:p>
            <a:endParaRPr>
              <a:solidFill>
                <a:prstClr val="black"/>
              </a:solidFill>
            </a:endParaRPr>
          </a:p>
        </p:txBody>
      </p:sp>
      <p:sp>
        <p:nvSpPr>
          <p:cNvPr id="6" name="object 6"/>
          <p:cNvSpPr/>
          <p:nvPr/>
        </p:nvSpPr>
        <p:spPr>
          <a:xfrm>
            <a:off x="222503" y="1104900"/>
            <a:ext cx="8700135" cy="5048250"/>
          </a:xfrm>
          <a:custGeom>
            <a:avLst/>
            <a:gdLst/>
            <a:ahLst/>
            <a:cxnLst/>
            <a:rect l="l" t="t" r="r" b="b"/>
            <a:pathLst>
              <a:path w="8700135" h="5048250">
                <a:moveTo>
                  <a:pt x="8699753" y="0"/>
                </a:moveTo>
                <a:lnTo>
                  <a:pt x="0" y="0"/>
                </a:lnTo>
                <a:lnTo>
                  <a:pt x="0" y="5048249"/>
                </a:lnTo>
                <a:lnTo>
                  <a:pt x="8699753" y="5048249"/>
                </a:lnTo>
                <a:lnTo>
                  <a:pt x="8699753" y="5020055"/>
                </a:lnTo>
                <a:lnTo>
                  <a:pt x="57149" y="5020055"/>
                </a:lnTo>
                <a:lnTo>
                  <a:pt x="28955" y="4991099"/>
                </a:lnTo>
                <a:lnTo>
                  <a:pt x="57149" y="4991099"/>
                </a:lnTo>
                <a:lnTo>
                  <a:pt x="57149" y="57149"/>
                </a:lnTo>
                <a:lnTo>
                  <a:pt x="28955" y="57149"/>
                </a:lnTo>
                <a:lnTo>
                  <a:pt x="57149" y="28955"/>
                </a:lnTo>
                <a:lnTo>
                  <a:pt x="8699753" y="28955"/>
                </a:lnTo>
                <a:lnTo>
                  <a:pt x="8699753" y="0"/>
                </a:lnTo>
                <a:close/>
              </a:path>
              <a:path w="8700135" h="5048250">
                <a:moveTo>
                  <a:pt x="57149" y="4991099"/>
                </a:moveTo>
                <a:lnTo>
                  <a:pt x="28955" y="4991099"/>
                </a:lnTo>
                <a:lnTo>
                  <a:pt x="57149" y="5020055"/>
                </a:lnTo>
                <a:lnTo>
                  <a:pt x="57149" y="4991099"/>
                </a:lnTo>
                <a:close/>
              </a:path>
              <a:path w="8700135" h="5048250">
                <a:moveTo>
                  <a:pt x="8642603" y="4991099"/>
                </a:moveTo>
                <a:lnTo>
                  <a:pt x="57149" y="4991099"/>
                </a:lnTo>
                <a:lnTo>
                  <a:pt x="57149" y="5020055"/>
                </a:lnTo>
                <a:lnTo>
                  <a:pt x="8642603" y="5020055"/>
                </a:lnTo>
                <a:lnTo>
                  <a:pt x="8642603" y="4991099"/>
                </a:lnTo>
                <a:close/>
              </a:path>
              <a:path w="8700135" h="5048250">
                <a:moveTo>
                  <a:pt x="8642603" y="28955"/>
                </a:moveTo>
                <a:lnTo>
                  <a:pt x="8642603" y="5020055"/>
                </a:lnTo>
                <a:lnTo>
                  <a:pt x="8670797" y="4991099"/>
                </a:lnTo>
                <a:lnTo>
                  <a:pt x="8699753" y="4991099"/>
                </a:lnTo>
                <a:lnTo>
                  <a:pt x="8699753" y="57149"/>
                </a:lnTo>
                <a:lnTo>
                  <a:pt x="8670797" y="57149"/>
                </a:lnTo>
                <a:lnTo>
                  <a:pt x="8642603" y="28955"/>
                </a:lnTo>
                <a:close/>
              </a:path>
              <a:path w="8700135" h="5048250">
                <a:moveTo>
                  <a:pt x="8699753" y="4991099"/>
                </a:moveTo>
                <a:lnTo>
                  <a:pt x="8670797" y="4991099"/>
                </a:lnTo>
                <a:lnTo>
                  <a:pt x="8642603" y="5020055"/>
                </a:lnTo>
                <a:lnTo>
                  <a:pt x="8699753" y="5020055"/>
                </a:lnTo>
                <a:lnTo>
                  <a:pt x="8699753" y="4991099"/>
                </a:lnTo>
                <a:close/>
              </a:path>
              <a:path w="8700135" h="5048250">
                <a:moveTo>
                  <a:pt x="57149" y="28955"/>
                </a:moveTo>
                <a:lnTo>
                  <a:pt x="28955" y="57149"/>
                </a:lnTo>
                <a:lnTo>
                  <a:pt x="57149" y="57149"/>
                </a:lnTo>
                <a:lnTo>
                  <a:pt x="57149" y="28955"/>
                </a:lnTo>
                <a:close/>
              </a:path>
              <a:path w="8700135" h="5048250">
                <a:moveTo>
                  <a:pt x="8642603" y="28955"/>
                </a:moveTo>
                <a:lnTo>
                  <a:pt x="57149" y="28955"/>
                </a:lnTo>
                <a:lnTo>
                  <a:pt x="57149" y="57149"/>
                </a:lnTo>
                <a:lnTo>
                  <a:pt x="8642603" y="57149"/>
                </a:lnTo>
                <a:lnTo>
                  <a:pt x="8642603" y="28955"/>
                </a:lnTo>
                <a:close/>
              </a:path>
              <a:path w="8700135" h="5048250">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solidFill>
                <a:prstClr val="black"/>
              </a:solidFill>
            </a:endParaRPr>
          </a:p>
        </p:txBody>
      </p:sp>
      <p:sp>
        <p:nvSpPr>
          <p:cNvPr id="7" name="object 7"/>
          <p:cNvSpPr txBox="1"/>
          <p:nvPr/>
        </p:nvSpPr>
        <p:spPr>
          <a:xfrm>
            <a:off x="330086" y="924809"/>
            <a:ext cx="3359785" cy="5087620"/>
          </a:xfrm>
          <a:prstGeom prst="rect">
            <a:avLst/>
          </a:prstGeom>
        </p:spPr>
        <p:txBody>
          <a:bodyPr vert="horz" wrap="square" lIns="0" tIns="0" rIns="0" bIns="0" rtlCol="0">
            <a:spAutoFit/>
          </a:bodyPr>
          <a:lstStyle/>
          <a:p>
            <a:pPr marL="12700" marR="756920">
              <a:lnSpc>
                <a:spcPct val="160000"/>
              </a:lnSpc>
              <a:tabLst>
                <a:tab pos="1577975" algn="l"/>
              </a:tabLst>
            </a:pPr>
            <a:r>
              <a:rPr sz="2600" b="1" spc="-15" dirty="0">
                <a:solidFill>
                  <a:prstClr val="black"/>
                </a:solidFill>
                <a:latin typeface="Comic Sans MS"/>
                <a:cs typeface="Comic Sans MS"/>
              </a:rPr>
              <a:t>Elemento</a:t>
            </a:r>
            <a:r>
              <a:rPr sz="2600" b="1" spc="-15" dirty="0">
                <a:solidFill>
                  <a:prstClr val="black"/>
                </a:solidFill>
                <a:latin typeface="Times New Roman"/>
                <a:cs typeface="Times New Roman"/>
              </a:rPr>
              <a:t>	</a:t>
            </a:r>
            <a:r>
              <a:rPr sz="2600" b="1" spc="-20" dirty="0">
                <a:solidFill>
                  <a:prstClr val="black"/>
                </a:solidFill>
                <a:latin typeface="Comic Sans MS"/>
                <a:cs typeface="Comic Sans MS"/>
              </a:rPr>
              <a:t>1:</a:t>
            </a:r>
            <a:r>
              <a:rPr sz="2600" b="1" spc="-15" dirty="0">
                <a:solidFill>
                  <a:prstClr val="black"/>
                </a:solidFill>
                <a:latin typeface="Times New Roman"/>
                <a:cs typeface="Times New Roman"/>
              </a:rPr>
              <a:t> </a:t>
            </a:r>
            <a:r>
              <a:rPr sz="2600" spc="-5" dirty="0">
                <a:solidFill>
                  <a:prstClr val="black"/>
                </a:solidFill>
                <a:latin typeface="Comic Sans MS"/>
                <a:cs typeface="Comic Sans MS"/>
              </a:rPr>
              <a:t>Offset</a:t>
            </a:r>
            <a:r>
              <a:rPr sz="2600" dirty="0">
                <a:solidFill>
                  <a:prstClr val="black"/>
                </a:solidFill>
                <a:latin typeface="Comic Sans MS"/>
                <a:cs typeface="Comic Sans MS"/>
              </a:rPr>
              <a:t>:</a:t>
            </a:r>
            <a:r>
              <a:rPr sz="2600" spc="125" dirty="0">
                <a:solidFill>
                  <a:prstClr val="black"/>
                </a:solidFill>
                <a:latin typeface="Times New Roman"/>
                <a:cs typeface="Times New Roman"/>
              </a:rPr>
              <a:t> </a:t>
            </a:r>
            <a:r>
              <a:rPr sz="2600" spc="-5" dirty="0">
                <a:solidFill>
                  <a:prstClr val="black"/>
                </a:solidFill>
                <a:latin typeface="Comic Sans MS"/>
                <a:cs typeface="Comic Sans MS"/>
              </a:rPr>
              <a:t>X'd/2.</a:t>
            </a:r>
            <a:r>
              <a:rPr sz="2600" spc="-5" dirty="0">
                <a:solidFill>
                  <a:prstClr val="black"/>
                </a:solidFill>
                <a:latin typeface="Times New Roman"/>
                <a:cs typeface="Times New Roman"/>
              </a:rPr>
              <a:t> </a:t>
            </a:r>
            <a:r>
              <a:rPr sz="2600" spc="-5" dirty="0">
                <a:solidFill>
                  <a:prstClr val="black"/>
                </a:solidFill>
                <a:latin typeface="Comic Sans MS"/>
                <a:cs typeface="Comic Sans MS"/>
              </a:rPr>
              <a:t>Diametro</a:t>
            </a:r>
            <a:r>
              <a:rPr sz="2600" dirty="0">
                <a:solidFill>
                  <a:prstClr val="black"/>
                </a:solidFill>
                <a:latin typeface="Comic Sans MS"/>
                <a:cs typeface="Comic Sans MS"/>
              </a:rPr>
              <a:t>:</a:t>
            </a:r>
            <a:r>
              <a:rPr sz="2600" spc="110" dirty="0">
                <a:solidFill>
                  <a:prstClr val="black"/>
                </a:solidFill>
                <a:latin typeface="Times New Roman"/>
                <a:cs typeface="Times New Roman"/>
              </a:rPr>
              <a:t> </a:t>
            </a:r>
            <a:r>
              <a:rPr sz="2600" spc="-5" dirty="0">
                <a:solidFill>
                  <a:prstClr val="black"/>
                </a:solidFill>
                <a:latin typeface="Comic Sans MS"/>
                <a:cs typeface="Comic Sans MS"/>
              </a:rPr>
              <a:t>1.</a:t>
            </a:r>
            <a:r>
              <a:rPr sz="2600" dirty="0">
                <a:solidFill>
                  <a:prstClr val="black"/>
                </a:solidFill>
                <a:latin typeface="Comic Sans MS"/>
                <a:cs typeface="Comic Sans MS"/>
              </a:rPr>
              <a:t>0</a:t>
            </a:r>
            <a:r>
              <a:rPr sz="2600" spc="130" dirty="0">
                <a:solidFill>
                  <a:prstClr val="black"/>
                </a:solidFill>
                <a:latin typeface="Times New Roman"/>
                <a:cs typeface="Times New Roman"/>
              </a:rPr>
              <a:t> </a:t>
            </a:r>
            <a:r>
              <a:rPr sz="2600" spc="-5" dirty="0">
                <a:solidFill>
                  <a:prstClr val="black"/>
                </a:solidFill>
                <a:latin typeface="Comic Sans MS"/>
                <a:cs typeface="Comic Sans MS"/>
              </a:rPr>
              <a:t>pu.</a:t>
            </a:r>
            <a:endParaRPr sz="2600">
              <a:solidFill>
                <a:prstClr val="black"/>
              </a:solidFill>
              <a:latin typeface="Comic Sans MS"/>
              <a:cs typeface="Comic Sans MS"/>
            </a:endParaRPr>
          </a:p>
          <a:p>
            <a:pPr marL="12700">
              <a:spcBef>
                <a:spcPts val="1870"/>
              </a:spcBef>
            </a:pPr>
            <a:r>
              <a:rPr sz="2600" spc="-5" dirty="0">
                <a:solidFill>
                  <a:prstClr val="black"/>
                </a:solidFill>
                <a:latin typeface="Comic Sans MS"/>
                <a:cs typeface="Comic Sans MS"/>
              </a:rPr>
              <a:t>Tiempo</a:t>
            </a:r>
            <a:r>
              <a:rPr sz="2600" dirty="0">
                <a:solidFill>
                  <a:prstClr val="black"/>
                </a:solidFill>
                <a:latin typeface="Comic Sans MS"/>
                <a:cs typeface="Comic Sans MS"/>
              </a:rPr>
              <a:t>:</a:t>
            </a:r>
            <a:r>
              <a:rPr sz="2600" spc="110" dirty="0">
                <a:solidFill>
                  <a:prstClr val="black"/>
                </a:solidFill>
                <a:latin typeface="Times New Roman"/>
                <a:cs typeface="Times New Roman"/>
              </a:rPr>
              <a:t> </a:t>
            </a:r>
            <a:r>
              <a:rPr sz="2600" spc="-10" dirty="0">
                <a:solidFill>
                  <a:prstClr val="black"/>
                </a:solidFill>
                <a:latin typeface="Comic Sans MS"/>
                <a:cs typeface="Comic Sans MS"/>
              </a:rPr>
              <a:t>0</a:t>
            </a:r>
            <a:r>
              <a:rPr sz="2600" spc="-5" dirty="0">
                <a:solidFill>
                  <a:prstClr val="black"/>
                </a:solidFill>
                <a:latin typeface="Comic Sans MS"/>
                <a:cs typeface="Comic Sans MS"/>
              </a:rPr>
              <a:t>.</a:t>
            </a:r>
            <a:r>
              <a:rPr sz="2600" dirty="0">
                <a:solidFill>
                  <a:prstClr val="black"/>
                </a:solidFill>
                <a:latin typeface="Comic Sans MS"/>
                <a:cs typeface="Comic Sans MS"/>
              </a:rPr>
              <a:t>1</a:t>
            </a:r>
            <a:r>
              <a:rPr sz="2600" spc="130" dirty="0">
                <a:solidFill>
                  <a:prstClr val="black"/>
                </a:solidFill>
                <a:latin typeface="Times New Roman"/>
                <a:cs typeface="Times New Roman"/>
              </a:rPr>
              <a:t> </a:t>
            </a:r>
            <a:r>
              <a:rPr sz="2600" spc="-5" dirty="0">
                <a:solidFill>
                  <a:prstClr val="black"/>
                </a:solidFill>
                <a:latin typeface="Comic Sans MS"/>
                <a:cs typeface="Comic Sans MS"/>
              </a:rPr>
              <a:t>seg.</a:t>
            </a:r>
            <a:endParaRPr sz="2600">
              <a:solidFill>
                <a:prstClr val="black"/>
              </a:solidFill>
              <a:latin typeface="Comic Sans MS"/>
              <a:cs typeface="Comic Sans MS"/>
            </a:endParaRPr>
          </a:p>
          <a:p>
            <a:pPr marL="12700" marR="980440">
              <a:lnSpc>
                <a:spcPct val="160000"/>
              </a:lnSpc>
              <a:tabLst>
                <a:tab pos="1577975" algn="l"/>
              </a:tabLst>
            </a:pPr>
            <a:r>
              <a:rPr sz="2600" b="1" spc="-15" dirty="0">
                <a:solidFill>
                  <a:prstClr val="black"/>
                </a:solidFill>
                <a:latin typeface="Comic Sans MS"/>
                <a:cs typeface="Comic Sans MS"/>
              </a:rPr>
              <a:t>Elemento</a:t>
            </a:r>
            <a:r>
              <a:rPr sz="2600" b="1" spc="-15" dirty="0">
                <a:solidFill>
                  <a:prstClr val="black"/>
                </a:solidFill>
                <a:latin typeface="Times New Roman"/>
                <a:cs typeface="Times New Roman"/>
              </a:rPr>
              <a:t>	</a:t>
            </a:r>
            <a:r>
              <a:rPr sz="2600" b="1" spc="-20" dirty="0">
                <a:solidFill>
                  <a:prstClr val="black"/>
                </a:solidFill>
                <a:latin typeface="Comic Sans MS"/>
                <a:cs typeface="Comic Sans MS"/>
              </a:rPr>
              <a:t>2:</a:t>
            </a:r>
            <a:r>
              <a:rPr sz="2600" b="1" spc="-15" dirty="0">
                <a:solidFill>
                  <a:prstClr val="black"/>
                </a:solidFill>
                <a:latin typeface="Times New Roman"/>
                <a:cs typeface="Times New Roman"/>
              </a:rPr>
              <a:t> </a:t>
            </a:r>
            <a:r>
              <a:rPr sz="2600" spc="-5" dirty="0">
                <a:solidFill>
                  <a:prstClr val="black"/>
                </a:solidFill>
                <a:latin typeface="Comic Sans MS"/>
                <a:cs typeface="Comic Sans MS"/>
              </a:rPr>
              <a:t>Offse</a:t>
            </a:r>
            <a:r>
              <a:rPr sz="2600" dirty="0">
                <a:solidFill>
                  <a:prstClr val="black"/>
                </a:solidFill>
                <a:latin typeface="Comic Sans MS"/>
                <a:cs typeface="Comic Sans MS"/>
              </a:rPr>
              <a:t>t</a:t>
            </a:r>
            <a:r>
              <a:rPr sz="2600" b="1" spc="-15" dirty="0">
                <a:solidFill>
                  <a:prstClr val="black"/>
                </a:solidFill>
                <a:latin typeface="Comic Sans MS"/>
                <a:cs typeface="Comic Sans MS"/>
              </a:rPr>
              <a:t>:</a:t>
            </a:r>
            <a:r>
              <a:rPr sz="2600" b="1" spc="125" dirty="0">
                <a:solidFill>
                  <a:prstClr val="black"/>
                </a:solidFill>
                <a:latin typeface="Times New Roman"/>
                <a:cs typeface="Times New Roman"/>
              </a:rPr>
              <a:t> </a:t>
            </a:r>
            <a:r>
              <a:rPr sz="2600" spc="-5" dirty="0">
                <a:solidFill>
                  <a:prstClr val="black"/>
                </a:solidFill>
                <a:latin typeface="Comic Sans MS"/>
                <a:cs typeface="Comic Sans MS"/>
              </a:rPr>
              <a:t>X'd/2,</a:t>
            </a:r>
            <a:r>
              <a:rPr sz="2600" spc="-5" dirty="0">
                <a:solidFill>
                  <a:prstClr val="black"/>
                </a:solidFill>
                <a:latin typeface="Times New Roman"/>
                <a:cs typeface="Times New Roman"/>
              </a:rPr>
              <a:t> </a:t>
            </a:r>
            <a:r>
              <a:rPr sz="2600" spc="-5" dirty="0">
                <a:solidFill>
                  <a:prstClr val="black"/>
                </a:solidFill>
                <a:latin typeface="Comic Sans MS"/>
                <a:cs typeface="Comic Sans MS"/>
              </a:rPr>
              <a:t>Diametro</a:t>
            </a:r>
            <a:r>
              <a:rPr sz="2600" dirty="0">
                <a:solidFill>
                  <a:prstClr val="black"/>
                </a:solidFill>
                <a:latin typeface="Comic Sans MS"/>
                <a:cs typeface="Comic Sans MS"/>
              </a:rPr>
              <a:t>:</a:t>
            </a:r>
            <a:r>
              <a:rPr sz="2600" spc="110" dirty="0">
                <a:solidFill>
                  <a:prstClr val="black"/>
                </a:solidFill>
                <a:latin typeface="Times New Roman"/>
                <a:cs typeface="Times New Roman"/>
              </a:rPr>
              <a:t> </a:t>
            </a:r>
            <a:r>
              <a:rPr sz="2600" spc="-10" dirty="0">
                <a:solidFill>
                  <a:prstClr val="black"/>
                </a:solidFill>
                <a:latin typeface="Comic Sans MS"/>
                <a:cs typeface="Comic Sans MS"/>
              </a:rPr>
              <a:t>X</a:t>
            </a:r>
            <a:r>
              <a:rPr sz="2600" spc="-5" dirty="0">
                <a:solidFill>
                  <a:prstClr val="black"/>
                </a:solidFill>
                <a:latin typeface="Comic Sans MS"/>
                <a:cs typeface="Comic Sans MS"/>
              </a:rPr>
              <a:t>d.</a:t>
            </a:r>
            <a:endParaRPr sz="2600">
              <a:solidFill>
                <a:prstClr val="black"/>
              </a:solidFill>
              <a:latin typeface="Comic Sans MS"/>
              <a:cs typeface="Comic Sans MS"/>
            </a:endParaRPr>
          </a:p>
          <a:p>
            <a:pPr marL="12700">
              <a:spcBef>
                <a:spcPts val="1870"/>
              </a:spcBef>
            </a:pPr>
            <a:r>
              <a:rPr sz="2600" spc="-5" dirty="0">
                <a:solidFill>
                  <a:prstClr val="black"/>
                </a:solidFill>
                <a:latin typeface="Comic Sans MS"/>
                <a:cs typeface="Comic Sans MS"/>
              </a:rPr>
              <a:t>Tiempo</a:t>
            </a:r>
            <a:r>
              <a:rPr sz="2600" dirty="0">
                <a:solidFill>
                  <a:prstClr val="black"/>
                </a:solidFill>
                <a:latin typeface="Comic Sans MS"/>
                <a:cs typeface="Comic Sans MS"/>
              </a:rPr>
              <a:t>:</a:t>
            </a:r>
            <a:r>
              <a:rPr sz="2600" spc="110" dirty="0">
                <a:solidFill>
                  <a:prstClr val="black"/>
                </a:solidFill>
                <a:latin typeface="Times New Roman"/>
                <a:cs typeface="Times New Roman"/>
              </a:rPr>
              <a:t> </a:t>
            </a:r>
            <a:r>
              <a:rPr sz="2600" spc="-10" dirty="0">
                <a:solidFill>
                  <a:prstClr val="black"/>
                </a:solidFill>
                <a:latin typeface="Comic Sans MS"/>
                <a:cs typeface="Comic Sans MS"/>
              </a:rPr>
              <a:t>0</a:t>
            </a:r>
            <a:r>
              <a:rPr sz="2600" spc="-5" dirty="0">
                <a:solidFill>
                  <a:prstClr val="black"/>
                </a:solidFill>
                <a:latin typeface="Comic Sans MS"/>
                <a:cs typeface="Comic Sans MS"/>
              </a:rPr>
              <a:t>.</a:t>
            </a:r>
            <a:r>
              <a:rPr sz="2600" dirty="0">
                <a:solidFill>
                  <a:prstClr val="black"/>
                </a:solidFill>
                <a:latin typeface="Comic Sans MS"/>
                <a:cs typeface="Comic Sans MS"/>
              </a:rPr>
              <a:t>5</a:t>
            </a:r>
            <a:r>
              <a:rPr sz="2600" spc="130" dirty="0">
                <a:solidFill>
                  <a:prstClr val="black"/>
                </a:solidFill>
                <a:latin typeface="Times New Roman"/>
                <a:cs typeface="Times New Roman"/>
              </a:rPr>
              <a:t> </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10" dirty="0">
                <a:solidFill>
                  <a:prstClr val="black"/>
                </a:solidFill>
                <a:latin typeface="Comic Sans MS"/>
                <a:cs typeface="Comic Sans MS"/>
              </a:rPr>
              <a:t>0</a:t>
            </a:r>
            <a:r>
              <a:rPr sz="2600" spc="-5" dirty="0">
                <a:solidFill>
                  <a:prstClr val="black"/>
                </a:solidFill>
                <a:latin typeface="Comic Sans MS"/>
                <a:cs typeface="Comic Sans MS"/>
              </a:rPr>
              <a:t>.</a:t>
            </a:r>
            <a:r>
              <a:rPr sz="2600" dirty="0">
                <a:solidFill>
                  <a:prstClr val="black"/>
                </a:solidFill>
                <a:latin typeface="Comic Sans MS"/>
                <a:cs typeface="Comic Sans MS"/>
              </a:rPr>
              <a:t>6</a:t>
            </a:r>
            <a:r>
              <a:rPr sz="2600" spc="130" dirty="0">
                <a:solidFill>
                  <a:prstClr val="black"/>
                </a:solidFill>
                <a:latin typeface="Times New Roman"/>
                <a:cs typeface="Times New Roman"/>
              </a:rPr>
              <a:t> </a:t>
            </a:r>
            <a:r>
              <a:rPr sz="2600" spc="-5" dirty="0">
                <a:solidFill>
                  <a:prstClr val="black"/>
                </a:solidFill>
                <a:latin typeface="Comic Sans MS"/>
                <a:cs typeface="Comic Sans MS"/>
              </a:rPr>
              <a:t>seg.</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62</a:t>
            </a:fld>
            <a:endParaRPr lang="en-US"/>
          </a:p>
        </p:txBody>
      </p:sp>
    </p:spTree>
    <p:extLst>
      <p:ext uri="{BB962C8B-B14F-4D97-AF65-F5344CB8AC3E}">
        <p14:creationId xmlns:p14="http://schemas.microsoft.com/office/powerpoint/2010/main" val="31886604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3047237" y="4166616"/>
            <a:ext cx="0" cy="548640"/>
          </a:xfrm>
          <a:custGeom>
            <a:avLst/>
            <a:gdLst/>
            <a:ahLst/>
            <a:cxnLst/>
            <a:rect l="l" t="t" r="r" b="b"/>
            <a:pathLst>
              <a:path h="548639">
                <a:moveTo>
                  <a:pt x="0" y="0"/>
                </a:moveTo>
                <a:lnTo>
                  <a:pt x="0" y="54863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2" name="object 12"/>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3" name="object 13"/>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6" name="object 16"/>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9" name="object 19"/>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963167" y="3531870"/>
            <a:ext cx="0" cy="924560"/>
          </a:xfrm>
          <a:custGeom>
            <a:avLst/>
            <a:gdLst/>
            <a:ahLst/>
            <a:cxnLst/>
            <a:rect l="l" t="t" r="r" b="b"/>
            <a:pathLst>
              <a:path h="924560">
                <a:moveTo>
                  <a:pt x="0" y="0"/>
                </a:moveTo>
                <a:lnTo>
                  <a:pt x="0" y="92430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3" name="object 23"/>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solidFill>
                <a:prstClr val="black"/>
              </a:solidFill>
              <a:latin typeface="Comic Sans MS"/>
              <a:cs typeface="Comic Sans MS"/>
            </a:endParaRPr>
          </a:p>
        </p:txBody>
      </p:sp>
      <p:sp>
        <p:nvSpPr>
          <p:cNvPr id="24" name="object 24"/>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25" name="object 25"/>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27" name="object 27"/>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2" name="object 32"/>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3" name="object 33"/>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4" name="object 34"/>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5" name="object 35"/>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6" name="object 36"/>
          <p:cNvSpPr txBox="1"/>
          <p:nvPr/>
        </p:nvSpPr>
        <p:spPr>
          <a:xfrm>
            <a:off x="706628" y="3158740"/>
            <a:ext cx="510540"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solidFill>
                <a:prstClr val="black"/>
              </a:solidFill>
              <a:latin typeface="Comic Sans MS"/>
              <a:cs typeface="Comic Sans MS"/>
            </a:endParaRPr>
          </a:p>
        </p:txBody>
      </p:sp>
      <p:sp>
        <p:nvSpPr>
          <p:cNvPr id="37" name="object 37"/>
          <p:cNvSpPr txBox="1"/>
          <p:nvPr/>
        </p:nvSpPr>
        <p:spPr>
          <a:xfrm>
            <a:off x="2799797" y="3158740"/>
            <a:ext cx="497205"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TP´s</a:t>
            </a:r>
            <a:endParaRPr sz="1600">
              <a:solidFill>
                <a:prstClr val="black"/>
              </a:solidFill>
              <a:latin typeface="Comic Sans MS"/>
              <a:cs typeface="Comic Sans MS"/>
            </a:endParaRPr>
          </a:p>
        </p:txBody>
      </p:sp>
      <p:sp>
        <p:nvSpPr>
          <p:cNvPr id="38" name="object 38"/>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9" name="object 39"/>
          <p:cNvSpPr txBox="1"/>
          <p:nvPr/>
        </p:nvSpPr>
        <p:spPr>
          <a:xfrm>
            <a:off x="3719579" y="3390389"/>
            <a:ext cx="501650" cy="259715"/>
          </a:xfrm>
          <a:prstGeom prst="rect">
            <a:avLst/>
          </a:prstGeom>
        </p:spPr>
        <p:txBody>
          <a:bodyPr vert="horz" wrap="square" lIns="0" tIns="0" rIns="0" bIns="0" rtlCol="0">
            <a:spAutoFit/>
          </a:bodyPr>
          <a:lstStyle/>
          <a:p>
            <a:pPr marL="12700"/>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solidFill>
                <a:prstClr val="black"/>
              </a:solidFill>
              <a:latin typeface="Comic Sans MS"/>
              <a:cs typeface="Comic Sans MS"/>
            </a:endParaRPr>
          </a:p>
        </p:txBody>
      </p:sp>
      <p:sp>
        <p:nvSpPr>
          <p:cNvPr id="40" name="object 40"/>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1" name="object 41"/>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5" name="object 45"/>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46" name="object 46"/>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7" name="object 47"/>
          <p:cNvSpPr txBox="1"/>
          <p:nvPr/>
        </p:nvSpPr>
        <p:spPr>
          <a:xfrm>
            <a:off x="4652267" y="3158740"/>
            <a:ext cx="496570" cy="259715"/>
          </a:xfrm>
          <a:prstGeom prst="rect">
            <a:avLst/>
          </a:prstGeom>
        </p:spPr>
        <p:txBody>
          <a:bodyPr vert="horz" wrap="square" lIns="0" tIns="0" rIns="0" bIns="0" rtlCol="0">
            <a:spAutoFit/>
          </a:bodyPr>
          <a:lstStyle/>
          <a:p>
            <a:pPr marL="12700"/>
            <a:r>
              <a:rPr sz="1600" spc="20" dirty="0">
                <a:solidFill>
                  <a:srgbClr val="000080"/>
                </a:solidFill>
                <a:latin typeface="Comic Sans MS"/>
                <a:cs typeface="Comic Sans MS"/>
              </a:rPr>
              <a:t>TP´s</a:t>
            </a:r>
            <a:endParaRPr sz="1600">
              <a:solidFill>
                <a:prstClr val="black"/>
              </a:solidFill>
              <a:latin typeface="Comic Sans MS"/>
              <a:cs typeface="Comic Sans MS"/>
            </a:endParaRPr>
          </a:p>
        </p:txBody>
      </p:sp>
      <p:sp>
        <p:nvSpPr>
          <p:cNvPr id="48" name="object 48"/>
          <p:cNvSpPr txBox="1"/>
          <p:nvPr/>
        </p:nvSpPr>
        <p:spPr>
          <a:xfrm>
            <a:off x="7883980" y="3390282"/>
            <a:ext cx="513080" cy="259715"/>
          </a:xfrm>
          <a:prstGeom prst="rect">
            <a:avLst/>
          </a:prstGeom>
        </p:spPr>
        <p:txBody>
          <a:bodyPr vert="horz" wrap="square" lIns="0" tIns="0" rIns="0" bIns="0" rtlCol="0">
            <a:spAutoFit/>
          </a:bodyPr>
          <a:lstStyle/>
          <a:p>
            <a:pPr marL="12700"/>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solidFill>
                <a:prstClr val="black"/>
              </a:solidFill>
              <a:latin typeface="Comic Sans MS"/>
              <a:cs typeface="Comic Sans MS"/>
            </a:endParaRPr>
          </a:p>
        </p:txBody>
      </p:sp>
      <p:sp>
        <p:nvSpPr>
          <p:cNvPr id="49" name="object 49"/>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50" name="object 50"/>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51" name="object 51"/>
          <p:cNvSpPr txBox="1"/>
          <p:nvPr/>
        </p:nvSpPr>
        <p:spPr>
          <a:xfrm>
            <a:off x="5568954" y="3158740"/>
            <a:ext cx="511175"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solidFill>
                <a:prstClr val="black"/>
              </a:solidFill>
              <a:latin typeface="Comic Sans MS"/>
              <a:cs typeface="Comic Sans MS"/>
            </a:endParaRPr>
          </a:p>
        </p:txBody>
      </p:sp>
      <p:sp>
        <p:nvSpPr>
          <p:cNvPr id="52" name="object 52"/>
          <p:cNvSpPr/>
          <p:nvPr/>
        </p:nvSpPr>
        <p:spPr>
          <a:xfrm>
            <a:off x="1744217" y="4456176"/>
            <a:ext cx="521970" cy="518159"/>
          </a:xfrm>
          <a:custGeom>
            <a:avLst/>
            <a:gdLst/>
            <a:ahLst/>
            <a:cxnLst/>
            <a:rect l="l" t="t" r="r" b="b"/>
            <a:pathLst>
              <a:path w="521969" h="518160">
                <a:moveTo>
                  <a:pt x="287273" y="0"/>
                </a:moveTo>
                <a:lnTo>
                  <a:pt x="234695" y="0"/>
                </a:lnTo>
                <a:lnTo>
                  <a:pt x="179069" y="12953"/>
                </a:lnTo>
                <a:lnTo>
                  <a:pt x="129539" y="34289"/>
                </a:lnTo>
                <a:lnTo>
                  <a:pt x="86105" y="67817"/>
                </a:lnTo>
                <a:lnTo>
                  <a:pt x="49529" y="108203"/>
                </a:lnTo>
                <a:lnTo>
                  <a:pt x="21335" y="154685"/>
                </a:lnTo>
                <a:lnTo>
                  <a:pt x="6095" y="206501"/>
                </a:lnTo>
                <a:lnTo>
                  <a:pt x="0" y="259079"/>
                </a:lnTo>
                <a:lnTo>
                  <a:pt x="6095" y="314705"/>
                </a:lnTo>
                <a:lnTo>
                  <a:pt x="21335" y="367283"/>
                </a:lnTo>
                <a:lnTo>
                  <a:pt x="49529" y="413003"/>
                </a:lnTo>
                <a:lnTo>
                  <a:pt x="86105" y="453389"/>
                </a:lnTo>
                <a:lnTo>
                  <a:pt x="129539" y="484631"/>
                </a:lnTo>
                <a:lnTo>
                  <a:pt x="179069" y="509015"/>
                </a:lnTo>
                <a:lnTo>
                  <a:pt x="234695" y="518159"/>
                </a:lnTo>
                <a:lnTo>
                  <a:pt x="287273" y="518159"/>
                </a:lnTo>
                <a:lnTo>
                  <a:pt x="342899" y="509015"/>
                </a:lnTo>
                <a:lnTo>
                  <a:pt x="392429" y="484631"/>
                </a:lnTo>
                <a:lnTo>
                  <a:pt x="435101" y="453389"/>
                </a:lnTo>
                <a:lnTo>
                  <a:pt x="472439" y="413003"/>
                </a:lnTo>
                <a:lnTo>
                  <a:pt x="499871" y="367283"/>
                </a:lnTo>
                <a:lnTo>
                  <a:pt x="515873" y="314705"/>
                </a:lnTo>
                <a:lnTo>
                  <a:pt x="521969" y="259079"/>
                </a:lnTo>
                <a:lnTo>
                  <a:pt x="515873" y="206501"/>
                </a:lnTo>
                <a:lnTo>
                  <a:pt x="499871" y="154685"/>
                </a:lnTo>
                <a:lnTo>
                  <a:pt x="472439" y="108203"/>
                </a:lnTo>
                <a:lnTo>
                  <a:pt x="435101" y="67817"/>
                </a:lnTo>
                <a:lnTo>
                  <a:pt x="392429" y="34289"/>
                </a:lnTo>
                <a:lnTo>
                  <a:pt x="342899" y="12953"/>
                </a:lnTo>
                <a:lnTo>
                  <a:pt x="287273" y="0"/>
                </a:lnTo>
                <a:close/>
              </a:path>
            </a:pathLst>
          </a:custGeom>
          <a:solidFill>
            <a:srgbClr val="FFFF00"/>
          </a:solidFill>
        </p:spPr>
        <p:txBody>
          <a:bodyPr wrap="square" lIns="0" tIns="0" rIns="0" bIns="0" rtlCol="0">
            <a:spAutoFit/>
          </a:bodyPr>
          <a:lstStyle/>
          <a:p>
            <a:endParaRPr>
              <a:solidFill>
                <a:prstClr val="black"/>
              </a:solidFill>
            </a:endParaRPr>
          </a:p>
        </p:txBody>
      </p:sp>
      <p:sp>
        <p:nvSpPr>
          <p:cNvPr id="53" name="object 53"/>
          <p:cNvSpPr/>
          <p:nvPr/>
        </p:nvSpPr>
        <p:spPr>
          <a:xfrm>
            <a:off x="1744217" y="4456176"/>
            <a:ext cx="521970" cy="518159"/>
          </a:xfrm>
          <a:custGeom>
            <a:avLst/>
            <a:gdLst/>
            <a:ahLst/>
            <a:cxnLst/>
            <a:rect l="l" t="t" r="r" b="b"/>
            <a:pathLst>
              <a:path w="521969" h="518160">
                <a:moveTo>
                  <a:pt x="0" y="259079"/>
                </a:moveTo>
                <a:lnTo>
                  <a:pt x="6095" y="206501"/>
                </a:lnTo>
                <a:lnTo>
                  <a:pt x="21335" y="154685"/>
                </a:lnTo>
                <a:lnTo>
                  <a:pt x="49529" y="108203"/>
                </a:lnTo>
                <a:lnTo>
                  <a:pt x="86105" y="67817"/>
                </a:lnTo>
                <a:lnTo>
                  <a:pt x="129539" y="34289"/>
                </a:lnTo>
                <a:lnTo>
                  <a:pt x="179069" y="12953"/>
                </a:lnTo>
                <a:lnTo>
                  <a:pt x="234695" y="0"/>
                </a:lnTo>
                <a:lnTo>
                  <a:pt x="287273" y="0"/>
                </a:lnTo>
                <a:lnTo>
                  <a:pt x="342899" y="12953"/>
                </a:lnTo>
                <a:lnTo>
                  <a:pt x="392429" y="34289"/>
                </a:lnTo>
                <a:lnTo>
                  <a:pt x="435101" y="67817"/>
                </a:lnTo>
                <a:lnTo>
                  <a:pt x="472439" y="108203"/>
                </a:lnTo>
                <a:lnTo>
                  <a:pt x="499871" y="154685"/>
                </a:lnTo>
                <a:lnTo>
                  <a:pt x="515873" y="206501"/>
                </a:lnTo>
                <a:lnTo>
                  <a:pt x="521969" y="259079"/>
                </a:lnTo>
                <a:lnTo>
                  <a:pt x="515873" y="314705"/>
                </a:lnTo>
                <a:lnTo>
                  <a:pt x="499871" y="367283"/>
                </a:lnTo>
                <a:lnTo>
                  <a:pt x="472439" y="413003"/>
                </a:lnTo>
                <a:lnTo>
                  <a:pt x="435101" y="453389"/>
                </a:lnTo>
                <a:lnTo>
                  <a:pt x="392429" y="484631"/>
                </a:lnTo>
                <a:lnTo>
                  <a:pt x="342899" y="509015"/>
                </a:lnTo>
                <a:lnTo>
                  <a:pt x="287273" y="518159"/>
                </a:lnTo>
                <a:lnTo>
                  <a:pt x="234695" y="518159"/>
                </a:lnTo>
                <a:lnTo>
                  <a:pt x="179069" y="509015"/>
                </a:lnTo>
                <a:lnTo>
                  <a:pt x="129539" y="484631"/>
                </a:lnTo>
                <a:lnTo>
                  <a:pt x="86105" y="453389"/>
                </a:lnTo>
                <a:lnTo>
                  <a:pt x="49529" y="413003"/>
                </a:lnTo>
                <a:lnTo>
                  <a:pt x="21335" y="367283"/>
                </a:lnTo>
                <a:lnTo>
                  <a:pt x="6095" y="314705"/>
                </a:lnTo>
                <a:lnTo>
                  <a:pt x="0" y="259079"/>
                </a:lnTo>
                <a:close/>
              </a:path>
            </a:pathLst>
          </a:custGeom>
          <a:ln w="30835">
            <a:solidFill>
              <a:srgbClr val="000000"/>
            </a:solidFill>
          </a:ln>
        </p:spPr>
        <p:txBody>
          <a:bodyPr wrap="square" lIns="0" tIns="0" rIns="0" bIns="0" rtlCol="0">
            <a:spAutoFit/>
          </a:bodyPr>
          <a:lstStyle/>
          <a:p>
            <a:endParaRPr>
              <a:solidFill>
                <a:prstClr val="black"/>
              </a:solidFill>
            </a:endParaRPr>
          </a:p>
        </p:txBody>
      </p:sp>
      <p:sp>
        <p:nvSpPr>
          <p:cNvPr id="54" name="object 54"/>
          <p:cNvSpPr txBox="1"/>
          <p:nvPr/>
        </p:nvSpPr>
        <p:spPr>
          <a:xfrm>
            <a:off x="1864107" y="4595111"/>
            <a:ext cx="278765" cy="259715"/>
          </a:xfrm>
          <a:prstGeom prst="rect">
            <a:avLst/>
          </a:prstGeom>
        </p:spPr>
        <p:txBody>
          <a:bodyPr vert="horz" wrap="square" lIns="0" tIns="0" rIns="0" bIns="0" rtlCol="0">
            <a:spAutoFit/>
          </a:bodyPr>
          <a:lstStyle/>
          <a:p>
            <a:pPr marL="12700"/>
            <a:r>
              <a:rPr sz="1600" spc="10" dirty="0">
                <a:solidFill>
                  <a:prstClr val="black"/>
                </a:solidFill>
                <a:latin typeface="Comic Sans MS"/>
                <a:cs typeface="Comic Sans MS"/>
              </a:rPr>
              <a:t>40</a:t>
            </a:r>
            <a:endParaRPr sz="1600">
              <a:solidFill>
                <a:prstClr val="black"/>
              </a:solidFill>
              <a:latin typeface="Comic Sans MS"/>
              <a:cs typeface="Comic Sans MS"/>
            </a:endParaRPr>
          </a:p>
        </p:txBody>
      </p:sp>
      <p:sp>
        <p:nvSpPr>
          <p:cNvPr id="55" name="object 55"/>
          <p:cNvSpPr/>
          <p:nvPr/>
        </p:nvSpPr>
        <p:spPr>
          <a:xfrm>
            <a:off x="963167" y="4456176"/>
            <a:ext cx="781050" cy="259079"/>
          </a:xfrm>
          <a:custGeom>
            <a:avLst/>
            <a:gdLst/>
            <a:ahLst/>
            <a:cxnLst/>
            <a:rect l="l" t="t" r="r" b="b"/>
            <a:pathLst>
              <a:path w="781050" h="259079">
                <a:moveTo>
                  <a:pt x="0" y="0"/>
                </a:moveTo>
                <a:lnTo>
                  <a:pt x="0" y="259079"/>
                </a:lnTo>
                <a:lnTo>
                  <a:pt x="781049" y="25907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56" name="object 56"/>
          <p:cNvSpPr/>
          <p:nvPr/>
        </p:nvSpPr>
        <p:spPr>
          <a:xfrm>
            <a:off x="2266188" y="4715255"/>
            <a:ext cx="781050" cy="0"/>
          </a:xfrm>
          <a:custGeom>
            <a:avLst/>
            <a:gdLst/>
            <a:ahLst/>
            <a:cxnLst/>
            <a:rect l="l" t="t" r="r" b="b"/>
            <a:pathLst>
              <a:path w="781050">
                <a:moveTo>
                  <a:pt x="0" y="0"/>
                </a:moveTo>
                <a:lnTo>
                  <a:pt x="78104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63</a:t>
            </a:fld>
            <a:endParaRPr lang="en-US"/>
          </a:p>
        </p:txBody>
      </p:sp>
    </p:spTree>
    <p:extLst>
      <p:ext uri="{BB962C8B-B14F-4D97-AF65-F5344CB8AC3E}">
        <p14:creationId xmlns:p14="http://schemas.microsoft.com/office/powerpoint/2010/main" val="385765578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35279" y="1237488"/>
            <a:ext cx="5803391" cy="396240"/>
          </a:xfrm>
          <a:prstGeom prst="rect">
            <a:avLst/>
          </a:prstGeom>
          <a:blipFill>
            <a:blip r:embed="rId2" cstate="print"/>
            <a:stretch>
              <a:fillRect/>
            </a:stretch>
          </a:blipFill>
        </p:spPr>
        <p:txBody>
          <a:bodyPr wrap="square" lIns="0" tIns="0" rIns="0" bIns="0" rtlCol="0">
            <a:spAutoFit/>
          </a:bodyPr>
          <a:lstStyle/>
          <a:p>
            <a:endParaRPr>
              <a:solidFill>
                <a:prstClr val="black"/>
              </a:solidFill>
            </a:endParaRPr>
          </a:p>
        </p:txBody>
      </p:sp>
      <p:sp>
        <p:nvSpPr>
          <p:cNvPr id="6" name="object 6"/>
          <p:cNvSpPr txBox="1"/>
          <p:nvPr/>
        </p:nvSpPr>
        <p:spPr>
          <a:xfrm>
            <a:off x="330200" y="1158743"/>
            <a:ext cx="8485505" cy="4813300"/>
          </a:xfrm>
          <a:prstGeom prst="rect">
            <a:avLst/>
          </a:prstGeom>
        </p:spPr>
        <p:txBody>
          <a:bodyPr vert="horz" wrap="square" lIns="0" tIns="0" rIns="0" bIns="0" rtlCol="0">
            <a:spAutoFit/>
          </a:bodyPr>
          <a:lstStyle/>
          <a:p>
            <a:pPr marL="12700" algn="just"/>
            <a:r>
              <a:rPr sz="3200" b="1" spc="-25" dirty="0">
                <a:solidFill>
                  <a:srgbClr val="CC3300"/>
                </a:solidFill>
                <a:latin typeface="Comic Sans MS"/>
                <a:cs typeface="Comic Sans MS"/>
              </a:rPr>
              <a:t>46</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30" dirty="0">
                <a:solidFill>
                  <a:srgbClr val="CC3300"/>
                </a:solidFill>
                <a:latin typeface="Comic Sans MS"/>
                <a:cs typeface="Comic Sans MS"/>
              </a:rPr>
              <a:t>SECUENCI</a:t>
            </a:r>
            <a:r>
              <a:rPr sz="3200" b="1" spc="-25" dirty="0">
                <a:solidFill>
                  <a:srgbClr val="CC3300"/>
                </a:solidFill>
                <a:latin typeface="Comic Sans MS"/>
                <a:cs typeface="Comic Sans MS"/>
              </a:rPr>
              <a:t>A</a:t>
            </a:r>
            <a:r>
              <a:rPr sz="3200" b="1" dirty="0">
                <a:solidFill>
                  <a:srgbClr val="CC3300"/>
                </a:solidFill>
                <a:latin typeface="Times New Roman"/>
                <a:cs typeface="Times New Roman"/>
              </a:rPr>
              <a:t> </a:t>
            </a:r>
            <a:r>
              <a:rPr sz="3200" b="1" spc="-195" dirty="0">
                <a:solidFill>
                  <a:srgbClr val="CC3300"/>
                </a:solidFill>
                <a:latin typeface="Times New Roman"/>
                <a:cs typeface="Times New Roman"/>
              </a:rPr>
              <a:t> </a:t>
            </a:r>
            <a:r>
              <a:rPr sz="3200" b="1" spc="-25" dirty="0">
                <a:solidFill>
                  <a:srgbClr val="CC3300"/>
                </a:solidFill>
                <a:latin typeface="Comic Sans MS"/>
                <a:cs typeface="Comic Sans MS"/>
              </a:rPr>
              <a:t>NEGATIVA</a:t>
            </a:r>
            <a:endParaRPr sz="3200">
              <a:solidFill>
                <a:prstClr val="black"/>
              </a:solidFill>
              <a:latin typeface="Comic Sans MS"/>
              <a:cs typeface="Comic Sans MS"/>
            </a:endParaRPr>
          </a:p>
          <a:p>
            <a:pPr marL="12700" marR="9525" algn="just">
              <a:spcBef>
                <a:spcPts val="2115"/>
              </a:spcBef>
            </a:pPr>
            <a:r>
              <a:rPr sz="2600" spc="-5" dirty="0">
                <a:solidFill>
                  <a:prstClr val="black"/>
                </a:solidFill>
                <a:latin typeface="Comic Sans MS"/>
                <a:cs typeface="Comic Sans MS"/>
              </a:rPr>
              <a:t>Existe</a:t>
            </a:r>
            <a:r>
              <a:rPr sz="2600" dirty="0">
                <a:solidFill>
                  <a:prstClr val="black"/>
                </a:solidFill>
                <a:latin typeface="Comic Sans MS"/>
                <a:cs typeface="Comic Sans MS"/>
              </a:rPr>
              <a:t>n</a:t>
            </a:r>
            <a:r>
              <a:rPr sz="2600" spc="260" dirty="0">
                <a:solidFill>
                  <a:prstClr val="black"/>
                </a:solidFill>
                <a:latin typeface="Times New Roman"/>
                <a:cs typeface="Times New Roman"/>
              </a:rPr>
              <a:t> </a:t>
            </a:r>
            <a:r>
              <a:rPr sz="2600" spc="-5" dirty="0">
                <a:solidFill>
                  <a:prstClr val="black"/>
                </a:solidFill>
                <a:latin typeface="Comic Sans MS"/>
                <a:cs typeface="Comic Sans MS"/>
              </a:rPr>
              <a:t>numerosa</a:t>
            </a:r>
            <a:r>
              <a:rPr sz="2600" dirty="0">
                <a:solidFill>
                  <a:prstClr val="black"/>
                </a:solidFill>
                <a:latin typeface="Comic Sans MS"/>
                <a:cs typeface="Comic Sans MS"/>
              </a:rPr>
              <a:t>s</a:t>
            </a:r>
            <a:r>
              <a:rPr sz="2600" spc="265" dirty="0">
                <a:solidFill>
                  <a:prstClr val="black"/>
                </a:solidFill>
                <a:latin typeface="Times New Roman"/>
                <a:cs typeface="Times New Roman"/>
              </a:rPr>
              <a:t> </a:t>
            </a:r>
            <a:r>
              <a:rPr sz="2600" spc="-5" dirty="0">
                <a:solidFill>
                  <a:prstClr val="black"/>
                </a:solidFill>
                <a:latin typeface="Comic Sans MS"/>
                <a:cs typeface="Comic Sans MS"/>
              </a:rPr>
              <a:t>condicione</a:t>
            </a:r>
            <a:r>
              <a:rPr sz="2600" dirty="0">
                <a:solidFill>
                  <a:prstClr val="black"/>
                </a:solidFill>
                <a:latin typeface="Comic Sans MS"/>
                <a:cs typeface="Comic Sans MS"/>
              </a:rPr>
              <a:t>s</a:t>
            </a:r>
            <a:r>
              <a:rPr sz="2600" spc="254"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265" dirty="0">
                <a:solidFill>
                  <a:prstClr val="black"/>
                </a:solidFill>
                <a:latin typeface="Times New Roman"/>
                <a:cs typeface="Times New Roman"/>
              </a:rPr>
              <a:t> </a:t>
            </a:r>
            <a:r>
              <a:rPr sz="2600" spc="-5" dirty="0">
                <a:solidFill>
                  <a:prstClr val="black"/>
                </a:solidFill>
                <a:latin typeface="Comic Sans MS"/>
                <a:cs typeface="Comic Sans MS"/>
              </a:rPr>
              <a:t>sistem</a:t>
            </a:r>
            <a:r>
              <a:rPr sz="2600" dirty="0">
                <a:solidFill>
                  <a:prstClr val="black"/>
                </a:solidFill>
                <a:latin typeface="Comic Sans MS"/>
                <a:cs typeface="Comic Sans MS"/>
              </a:rPr>
              <a:t>a</a:t>
            </a:r>
            <a:r>
              <a:rPr sz="2600" spc="265" dirty="0">
                <a:solidFill>
                  <a:prstClr val="black"/>
                </a:solidFill>
                <a:latin typeface="Times New Roman"/>
                <a:cs typeface="Times New Roman"/>
              </a:rPr>
              <a:t> </a:t>
            </a:r>
            <a:r>
              <a:rPr sz="2600" spc="-5" dirty="0">
                <a:solidFill>
                  <a:prstClr val="black"/>
                </a:solidFill>
                <a:latin typeface="Comic Sans MS"/>
                <a:cs typeface="Comic Sans MS"/>
              </a:rPr>
              <a:t>qu</a:t>
            </a:r>
            <a:r>
              <a:rPr sz="2600" dirty="0">
                <a:solidFill>
                  <a:prstClr val="black"/>
                </a:solidFill>
                <a:latin typeface="Comic Sans MS"/>
                <a:cs typeface="Comic Sans MS"/>
              </a:rPr>
              <a:t>e</a:t>
            </a:r>
            <a:r>
              <a:rPr sz="2600" spc="260" dirty="0">
                <a:solidFill>
                  <a:prstClr val="black"/>
                </a:solidFill>
                <a:latin typeface="Times New Roman"/>
                <a:cs typeface="Times New Roman"/>
              </a:rPr>
              <a:t> </a:t>
            </a:r>
            <a:r>
              <a:rPr sz="2600" spc="-5" dirty="0">
                <a:solidFill>
                  <a:prstClr val="black"/>
                </a:solidFill>
                <a:latin typeface="Comic Sans MS"/>
                <a:cs typeface="Comic Sans MS"/>
              </a:rPr>
              <a:t>pueden</a:t>
            </a:r>
            <a:r>
              <a:rPr sz="2600" spc="-5" dirty="0">
                <a:solidFill>
                  <a:prstClr val="black"/>
                </a:solidFill>
                <a:latin typeface="Times New Roman"/>
                <a:cs typeface="Times New Roman"/>
              </a:rPr>
              <a:t> </a:t>
            </a:r>
            <a:r>
              <a:rPr sz="2600" spc="-5" dirty="0">
                <a:solidFill>
                  <a:prstClr val="black"/>
                </a:solidFill>
                <a:latin typeface="Comic Sans MS"/>
                <a:cs typeface="Comic Sans MS"/>
              </a:rPr>
              <a:t>causa</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75" dirty="0">
                <a:solidFill>
                  <a:prstClr val="black"/>
                </a:solidFill>
                <a:latin typeface="Times New Roman"/>
                <a:cs typeface="Times New Roman"/>
              </a:rPr>
              <a:t> </a:t>
            </a:r>
            <a:r>
              <a:rPr sz="2600" spc="-5" dirty="0">
                <a:solidFill>
                  <a:prstClr val="black"/>
                </a:solidFill>
                <a:latin typeface="Comic Sans MS"/>
                <a:cs typeface="Comic Sans MS"/>
              </a:rPr>
              <a:t>corriente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70" dirty="0">
                <a:solidFill>
                  <a:prstClr val="black"/>
                </a:solidFill>
                <a:latin typeface="Times New Roman"/>
                <a:cs typeface="Times New Roman"/>
              </a:rPr>
              <a:t> </a:t>
            </a:r>
            <a:r>
              <a:rPr sz="2600" spc="-5" dirty="0">
                <a:solidFill>
                  <a:prstClr val="black"/>
                </a:solidFill>
                <a:latin typeface="Comic Sans MS"/>
                <a:cs typeface="Comic Sans MS"/>
              </a:rPr>
              <a:t>trifásica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85"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esbalanceada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8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85" dirty="0">
                <a:solidFill>
                  <a:prstClr val="black"/>
                </a:solidFill>
                <a:latin typeface="Times New Roman"/>
                <a:cs typeface="Times New Roman"/>
              </a:rPr>
              <a:t> </a:t>
            </a:r>
            <a:r>
              <a:rPr sz="2600" spc="-5" dirty="0">
                <a:solidFill>
                  <a:prstClr val="black"/>
                </a:solidFill>
                <a:latin typeface="Comic Sans MS"/>
                <a:cs typeface="Comic Sans MS"/>
              </a:rPr>
              <a:t>un</a:t>
            </a:r>
            <a:r>
              <a:rPr sz="2600" spc="-5" dirty="0">
                <a:solidFill>
                  <a:prstClr val="black"/>
                </a:solidFill>
                <a:latin typeface="Times New Roman"/>
                <a:cs typeface="Times New Roman"/>
              </a:rPr>
              <a:t> </a:t>
            </a:r>
            <a:r>
              <a:rPr sz="2600" spc="-5" dirty="0">
                <a:solidFill>
                  <a:prstClr val="black"/>
                </a:solidFill>
                <a:latin typeface="Comic Sans MS"/>
                <a:cs typeface="Comic Sans MS"/>
              </a:rPr>
              <a:t>generador.</a:t>
            </a:r>
            <a:endParaRPr sz="2600">
              <a:solidFill>
                <a:prstClr val="black"/>
              </a:solidFill>
              <a:latin typeface="Comic Sans MS"/>
              <a:cs typeface="Comic Sans MS"/>
            </a:endParaRPr>
          </a:p>
          <a:p>
            <a:pPr marL="12700" marR="6350" algn="just">
              <a:spcBef>
                <a:spcPts val="1870"/>
              </a:spcBef>
            </a:pPr>
            <a:r>
              <a:rPr sz="2600" spc="-5" dirty="0">
                <a:solidFill>
                  <a:prstClr val="black"/>
                </a:solidFill>
                <a:latin typeface="Comic Sans MS"/>
                <a:cs typeface="Comic Sans MS"/>
              </a:rPr>
              <a:t>Esta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5" dirty="0">
                <a:solidFill>
                  <a:prstClr val="black"/>
                </a:solidFill>
                <a:latin typeface="Times New Roman"/>
                <a:cs typeface="Times New Roman"/>
              </a:rPr>
              <a:t> </a:t>
            </a:r>
            <a:r>
              <a:rPr sz="2600" spc="-5" dirty="0">
                <a:solidFill>
                  <a:prstClr val="black"/>
                </a:solidFill>
                <a:latin typeface="Comic Sans MS"/>
                <a:cs typeface="Comic Sans MS"/>
              </a:rPr>
              <a:t>condicione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5"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35" dirty="0">
                <a:solidFill>
                  <a:prstClr val="black"/>
                </a:solidFill>
                <a:latin typeface="Times New Roman"/>
                <a:cs typeface="Times New Roman"/>
              </a:rPr>
              <a:t> </a:t>
            </a:r>
            <a:r>
              <a:rPr sz="2600" dirty="0">
                <a:solidFill>
                  <a:prstClr val="black"/>
                </a:solidFill>
                <a:latin typeface="Comic Sans MS"/>
                <a:cs typeface="Comic Sans MS"/>
              </a:rPr>
              <a:t>s</a:t>
            </a:r>
            <a:r>
              <a:rPr sz="2600" spc="-5" dirty="0">
                <a:solidFill>
                  <a:prstClr val="black"/>
                </a:solidFill>
                <a:latin typeface="Comic Sans MS"/>
                <a:cs typeface="Comic Sans MS"/>
              </a:rPr>
              <a:t>istem</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35" dirty="0">
                <a:solidFill>
                  <a:prstClr val="black"/>
                </a:solidFill>
                <a:latin typeface="Times New Roman"/>
                <a:cs typeface="Times New Roman"/>
              </a:rPr>
              <a:t> </a:t>
            </a:r>
            <a:r>
              <a:rPr sz="2600" spc="-5" dirty="0">
                <a:solidFill>
                  <a:prstClr val="black"/>
                </a:solidFill>
                <a:latin typeface="Comic Sans MS"/>
                <a:cs typeface="Comic Sans MS"/>
              </a:rPr>
              <a:t>produce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30" dirty="0">
                <a:solidFill>
                  <a:prstClr val="black"/>
                </a:solidFill>
                <a:latin typeface="Times New Roman"/>
                <a:cs typeface="Times New Roman"/>
              </a:rPr>
              <a:t> </a:t>
            </a:r>
            <a:r>
              <a:rPr sz="2600" spc="-5" dirty="0">
                <a:solidFill>
                  <a:prstClr val="black"/>
                </a:solidFill>
                <a:latin typeface="Comic Sans MS"/>
                <a:cs typeface="Comic Sans MS"/>
              </a:rPr>
              <a:t>componentes</a:t>
            </a:r>
            <a:r>
              <a:rPr sz="2600" spc="-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90" dirty="0">
                <a:solidFill>
                  <a:prstClr val="black"/>
                </a:solidFill>
                <a:latin typeface="Times New Roman"/>
                <a:cs typeface="Times New Roman"/>
              </a:rPr>
              <a:t> </a:t>
            </a:r>
            <a:r>
              <a:rPr sz="2600" spc="-5" dirty="0">
                <a:solidFill>
                  <a:prstClr val="black"/>
                </a:solidFill>
                <a:latin typeface="Comic Sans MS"/>
                <a:cs typeface="Comic Sans MS"/>
              </a:rPr>
              <a:t>corrient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5" dirty="0">
                <a:solidFill>
                  <a:prstClr val="black"/>
                </a:solidFill>
                <a:latin typeface="Comic Sans MS"/>
                <a:cs typeface="Comic Sans MS"/>
              </a:rPr>
              <a:t>secuenci</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5" dirty="0">
                <a:solidFill>
                  <a:prstClr val="black"/>
                </a:solidFill>
                <a:latin typeface="Comic Sans MS"/>
                <a:cs typeface="Comic Sans MS"/>
              </a:rPr>
              <a:t>fas</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5" dirty="0">
                <a:solidFill>
                  <a:prstClr val="black"/>
                </a:solidFill>
                <a:latin typeface="Comic Sans MS"/>
                <a:cs typeface="Comic Sans MS"/>
              </a:rPr>
              <a:t>negativ</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10"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cual</a:t>
            </a:r>
            <a:r>
              <a:rPr sz="2600" spc="-5" dirty="0">
                <a:solidFill>
                  <a:prstClr val="black"/>
                </a:solidFill>
                <a:latin typeface="Times New Roman"/>
                <a:cs typeface="Times New Roman"/>
              </a:rPr>
              <a:t> </a:t>
            </a:r>
            <a:r>
              <a:rPr sz="2600" spc="-5" dirty="0">
                <a:solidFill>
                  <a:prstClr val="black"/>
                </a:solidFill>
                <a:latin typeface="Comic Sans MS"/>
                <a:cs typeface="Comic Sans MS"/>
              </a:rPr>
              <a:t>induc</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70" dirty="0">
                <a:solidFill>
                  <a:prstClr val="black"/>
                </a:solidFill>
                <a:latin typeface="Times New Roman"/>
                <a:cs typeface="Times New Roman"/>
              </a:rPr>
              <a:t> </a:t>
            </a:r>
            <a:r>
              <a:rPr sz="2600" spc="-5" dirty="0">
                <a:solidFill>
                  <a:prstClr val="black"/>
                </a:solidFill>
                <a:latin typeface="Comic Sans MS"/>
                <a:cs typeface="Comic Sans MS"/>
              </a:rPr>
              <a:t>un</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90" dirty="0">
                <a:solidFill>
                  <a:prstClr val="black"/>
                </a:solidFill>
                <a:latin typeface="Times New Roman"/>
                <a:cs typeface="Times New Roman"/>
              </a:rPr>
              <a:t> </a:t>
            </a:r>
            <a:r>
              <a:rPr sz="2600" spc="-5" dirty="0">
                <a:solidFill>
                  <a:prstClr val="black"/>
                </a:solidFill>
                <a:latin typeface="Comic Sans MS"/>
                <a:cs typeface="Comic Sans MS"/>
              </a:rPr>
              <a:t>corrient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75" dirty="0">
                <a:solidFill>
                  <a:prstClr val="black"/>
                </a:solidFill>
                <a:latin typeface="Times New Roman"/>
                <a:cs typeface="Times New Roman"/>
              </a:rPr>
              <a:t> </a:t>
            </a:r>
            <a:r>
              <a:rPr sz="2600" spc="-5" dirty="0">
                <a:solidFill>
                  <a:prstClr val="black"/>
                </a:solidFill>
                <a:latin typeface="Comic Sans MS"/>
                <a:cs typeface="Comic Sans MS"/>
              </a:rPr>
              <a:t>dobl</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75" dirty="0">
                <a:solidFill>
                  <a:prstClr val="black"/>
                </a:solidFill>
                <a:latin typeface="Times New Roman"/>
                <a:cs typeface="Times New Roman"/>
              </a:rPr>
              <a:t> </a:t>
            </a:r>
            <a:r>
              <a:rPr sz="2600" dirty="0">
                <a:solidFill>
                  <a:prstClr val="black"/>
                </a:solidFill>
                <a:latin typeface="Comic Sans MS"/>
                <a:cs typeface="Comic Sans MS"/>
              </a:rPr>
              <a:t>f</a:t>
            </a:r>
            <a:r>
              <a:rPr sz="2600" spc="-5" dirty="0">
                <a:solidFill>
                  <a:prstClr val="black"/>
                </a:solidFill>
                <a:latin typeface="Comic Sans MS"/>
                <a:cs typeface="Comic Sans MS"/>
              </a:rPr>
              <a:t>recuenci</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7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dirty="0">
                <a:solidFill>
                  <a:prstClr val="black"/>
                </a:solidFill>
                <a:latin typeface="Comic Sans MS"/>
                <a:cs typeface="Comic Sans MS"/>
              </a:rPr>
              <a:t>la</a:t>
            </a:r>
            <a:r>
              <a:rPr sz="2600" dirty="0">
                <a:solidFill>
                  <a:prstClr val="black"/>
                </a:solidFill>
                <a:latin typeface="Times New Roman"/>
                <a:cs typeface="Times New Roman"/>
              </a:rPr>
              <a:t> </a:t>
            </a:r>
            <a:r>
              <a:rPr sz="2600" spc="-5" dirty="0">
                <a:solidFill>
                  <a:prstClr val="black"/>
                </a:solidFill>
                <a:latin typeface="Comic Sans MS"/>
                <a:cs typeface="Comic Sans MS"/>
              </a:rPr>
              <a:t>superfici</a:t>
            </a:r>
            <a:r>
              <a:rPr sz="2600" dirty="0">
                <a:solidFill>
                  <a:prstClr val="black"/>
                </a:solidFill>
                <a:latin typeface="Comic Sans MS"/>
                <a:cs typeface="Comic Sans MS"/>
              </a:rPr>
              <a:t>e</a:t>
            </a:r>
            <a:r>
              <a:rPr sz="2600" spc="120"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spc="125" dirty="0">
                <a:solidFill>
                  <a:prstClr val="black"/>
                </a:solidFill>
                <a:latin typeface="Times New Roman"/>
                <a:cs typeface="Times New Roman"/>
              </a:rPr>
              <a:t> </a:t>
            </a:r>
            <a:r>
              <a:rPr sz="2600" spc="-5" dirty="0">
                <a:solidFill>
                  <a:prstClr val="black"/>
                </a:solidFill>
                <a:latin typeface="Comic Sans MS"/>
                <a:cs typeface="Comic Sans MS"/>
              </a:rPr>
              <a:t>rotor.</a:t>
            </a:r>
            <a:endParaRPr sz="2600">
              <a:solidFill>
                <a:prstClr val="black"/>
              </a:solidFill>
              <a:latin typeface="Comic Sans MS"/>
              <a:cs typeface="Comic Sans MS"/>
            </a:endParaRPr>
          </a:p>
          <a:p>
            <a:pPr marL="12700" marR="6350" algn="just">
              <a:spcBef>
                <a:spcPts val="1870"/>
              </a:spcBef>
            </a:pPr>
            <a:r>
              <a:rPr sz="2600" spc="-10" dirty="0">
                <a:solidFill>
                  <a:prstClr val="black"/>
                </a:solidFill>
                <a:latin typeface="Comic Sans MS"/>
                <a:cs typeface="Comic Sans MS"/>
              </a:rPr>
              <a:t>E</a:t>
            </a:r>
            <a:r>
              <a:rPr sz="2600" spc="-5" dirty="0">
                <a:solidFill>
                  <a:prstClr val="black"/>
                </a:solidFill>
                <a:latin typeface="Comic Sans MS"/>
                <a:cs typeface="Comic Sans MS"/>
              </a:rPr>
              <a:t>st</a:t>
            </a:r>
            <a:r>
              <a:rPr sz="2600" spc="-10" dirty="0">
                <a:solidFill>
                  <a:prstClr val="black"/>
                </a:solidFill>
                <a:latin typeface="Comic Sans MS"/>
                <a:cs typeface="Comic Sans MS"/>
              </a:rPr>
              <a:t>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45" dirty="0">
                <a:solidFill>
                  <a:prstClr val="black"/>
                </a:solidFill>
                <a:latin typeface="Times New Roman"/>
                <a:cs typeface="Times New Roman"/>
              </a:rPr>
              <a:t> </a:t>
            </a:r>
            <a:r>
              <a:rPr sz="2600" spc="-5" dirty="0">
                <a:solidFill>
                  <a:prstClr val="black"/>
                </a:solidFill>
                <a:latin typeface="Comic Sans MS"/>
                <a:cs typeface="Comic Sans MS"/>
              </a:rPr>
              <a:t>c</a:t>
            </a:r>
            <a:r>
              <a:rPr sz="2600" spc="-10" dirty="0">
                <a:solidFill>
                  <a:prstClr val="black"/>
                </a:solidFill>
                <a:latin typeface="Comic Sans MS"/>
                <a:cs typeface="Comic Sans MS"/>
              </a:rPr>
              <a:t>o</a:t>
            </a:r>
            <a:r>
              <a:rPr sz="2600" spc="-5" dirty="0">
                <a:solidFill>
                  <a:prstClr val="black"/>
                </a:solidFill>
                <a:latin typeface="Comic Sans MS"/>
                <a:cs typeface="Comic Sans MS"/>
              </a:rPr>
              <a:t>rr</a:t>
            </a:r>
            <a:r>
              <a:rPr sz="2600" spc="-10" dirty="0">
                <a:solidFill>
                  <a:prstClr val="black"/>
                </a:solidFill>
                <a:latin typeface="Comic Sans MS"/>
                <a:cs typeface="Comic Sans MS"/>
              </a:rPr>
              <a:t>i</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spc="-5" dirty="0">
                <a:solidFill>
                  <a:prstClr val="black"/>
                </a:solidFill>
                <a:latin typeface="Comic Sans MS"/>
                <a:cs typeface="Comic Sans MS"/>
              </a:rPr>
              <a:t>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4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45" dirty="0">
                <a:solidFill>
                  <a:prstClr val="black"/>
                </a:solidFill>
                <a:latin typeface="Times New Roman"/>
                <a:cs typeface="Times New Roman"/>
              </a:rPr>
              <a:t> </a:t>
            </a:r>
            <a:r>
              <a:rPr sz="2600" dirty="0">
                <a:solidFill>
                  <a:prstClr val="black"/>
                </a:solidFill>
                <a:latin typeface="Comic Sans MS"/>
                <a:cs typeface="Comic Sans MS"/>
              </a:rPr>
              <a:t>el</a:t>
            </a:r>
            <a:r>
              <a:rPr sz="2600" dirty="0">
                <a:solidFill>
                  <a:prstClr val="black"/>
                </a:solidFill>
                <a:latin typeface="Times New Roman"/>
                <a:cs typeface="Times New Roman"/>
              </a:rPr>
              <a:t> </a:t>
            </a:r>
            <a:r>
              <a:rPr sz="2600" spc="245" dirty="0">
                <a:solidFill>
                  <a:prstClr val="black"/>
                </a:solidFill>
                <a:latin typeface="Times New Roman"/>
                <a:cs typeface="Times New Roman"/>
              </a:rPr>
              <a:t> </a:t>
            </a:r>
            <a:r>
              <a:rPr sz="2600" spc="-5" dirty="0">
                <a:solidFill>
                  <a:prstClr val="black"/>
                </a:solidFill>
                <a:latin typeface="Comic Sans MS"/>
                <a:cs typeface="Comic Sans MS"/>
              </a:rPr>
              <a:t>ro</a:t>
            </a:r>
            <a:r>
              <a:rPr sz="2600" spc="-15" dirty="0">
                <a:solidFill>
                  <a:prstClr val="black"/>
                </a:solidFill>
                <a:latin typeface="Comic Sans MS"/>
                <a:cs typeface="Comic Sans MS"/>
              </a:rPr>
              <a:t>t</a:t>
            </a:r>
            <a:r>
              <a:rPr sz="2600" spc="-5" dirty="0">
                <a:solidFill>
                  <a:prstClr val="black"/>
                </a:solidFill>
                <a:latin typeface="Comic Sans MS"/>
                <a:cs typeface="Comic Sans MS"/>
              </a:rPr>
              <a:t>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40" dirty="0">
                <a:solidFill>
                  <a:prstClr val="black"/>
                </a:solidFill>
                <a:latin typeface="Times New Roman"/>
                <a:cs typeface="Times New Roman"/>
              </a:rPr>
              <a:t> </a:t>
            </a:r>
            <a:r>
              <a:rPr sz="2600" spc="-10" dirty="0">
                <a:solidFill>
                  <a:prstClr val="black"/>
                </a:solidFill>
                <a:latin typeface="Comic Sans MS"/>
                <a:cs typeface="Comic Sans MS"/>
              </a:rPr>
              <a:t>p</a:t>
            </a:r>
            <a:r>
              <a:rPr sz="2600" spc="-5" dirty="0">
                <a:solidFill>
                  <a:prstClr val="black"/>
                </a:solidFill>
                <a:latin typeface="Comic Sans MS"/>
                <a:cs typeface="Comic Sans MS"/>
              </a:rPr>
              <a:t>ue</a:t>
            </a:r>
            <a:r>
              <a:rPr sz="2600" spc="-10" dirty="0">
                <a:solidFill>
                  <a:prstClr val="black"/>
                </a:solidFill>
                <a:latin typeface="Comic Sans MS"/>
                <a:cs typeface="Comic Sans MS"/>
              </a:rPr>
              <a:t>d</a:t>
            </a:r>
            <a:r>
              <a:rPr sz="2600" dirty="0">
                <a:solidFill>
                  <a:prstClr val="black"/>
                </a:solidFill>
                <a:latin typeface="Comic Sans MS"/>
                <a:cs typeface="Comic Sans MS"/>
              </a:rPr>
              <a:t>en</a:t>
            </a:r>
            <a:r>
              <a:rPr sz="2600" dirty="0">
                <a:solidFill>
                  <a:prstClr val="black"/>
                </a:solidFill>
                <a:latin typeface="Times New Roman"/>
                <a:cs typeface="Times New Roman"/>
              </a:rPr>
              <a:t> </a:t>
            </a:r>
            <a:r>
              <a:rPr sz="2600" spc="245" dirty="0">
                <a:solidFill>
                  <a:prstClr val="black"/>
                </a:solidFill>
                <a:latin typeface="Times New Roman"/>
                <a:cs typeface="Times New Roman"/>
              </a:rPr>
              <a:t> </a:t>
            </a:r>
            <a:r>
              <a:rPr sz="2600" spc="-5" dirty="0">
                <a:solidFill>
                  <a:prstClr val="black"/>
                </a:solidFill>
                <a:latin typeface="Comic Sans MS"/>
                <a:cs typeface="Comic Sans MS"/>
              </a:rPr>
              <a:t>c</a:t>
            </a:r>
            <a:r>
              <a:rPr sz="2600" dirty="0">
                <a:solidFill>
                  <a:prstClr val="black"/>
                </a:solidFill>
                <a:latin typeface="Comic Sans MS"/>
                <a:cs typeface="Comic Sans MS"/>
              </a:rPr>
              <a:t>a</a:t>
            </a:r>
            <a:r>
              <a:rPr sz="2600" spc="-5" dirty="0">
                <a:solidFill>
                  <a:prstClr val="black"/>
                </a:solidFill>
                <a:latin typeface="Comic Sans MS"/>
                <a:cs typeface="Comic Sans MS"/>
              </a:rPr>
              <a:t>u</a:t>
            </a:r>
            <a:r>
              <a:rPr sz="2600" spc="-10" dirty="0">
                <a:solidFill>
                  <a:prstClr val="black"/>
                </a:solidFill>
                <a:latin typeface="Comic Sans MS"/>
                <a:cs typeface="Comic Sans MS"/>
              </a:rPr>
              <a:t>s</a:t>
            </a:r>
            <a:r>
              <a:rPr sz="2600" dirty="0">
                <a:solidFill>
                  <a:prstClr val="black"/>
                </a:solidFill>
                <a:latin typeface="Comic Sans MS"/>
                <a:cs typeface="Comic Sans MS"/>
              </a:rPr>
              <a:t>ar</a:t>
            </a:r>
            <a:r>
              <a:rPr sz="2600" dirty="0">
                <a:solidFill>
                  <a:prstClr val="black"/>
                </a:solidFill>
                <a:latin typeface="Times New Roman"/>
                <a:cs typeface="Times New Roman"/>
              </a:rPr>
              <a:t> </a:t>
            </a:r>
            <a:r>
              <a:rPr sz="2600" spc="240" dirty="0">
                <a:solidFill>
                  <a:prstClr val="black"/>
                </a:solidFill>
                <a:latin typeface="Times New Roman"/>
                <a:cs typeface="Times New Roman"/>
              </a:rPr>
              <a:t> </a:t>
            </a:r>
            <a:r>
              <a:rPr sz="2600" spc="-10" dirty="0">
                <a:solidFill>
                  <a:prstClr val="black"/>
                </a:solidFill>
                <a:latin typeface="Comic Sans MS"/>
                <a:cs typeface="Comic Sans MS"/>
              </a:rPr>
              <a:t>a</a:t>
            </a:r>
            <a:r>
              <a:rPr sz="2600" dirty="0">
                <a:solidFill>
                  <a:prstClr val="black"/>
                </a:solidFill>
                <a:latin typeface="Comic Sans MS"/>
                <a:cs typeface="Comic Sans MS"/>
              </a:rPr>
              <a:t>l</a:t>
            </a:r>
            <a:r>
              <a:rPr sz="2600" spc="-15" dirty="0">
                <a:solidFill>
                  <a:prstClr val="black"/>
                </a:solidFill>
                <a:latin typeface="Comic Sans MS"/>
                <a:cs typeface="Comic Sans MS"/>
              </a:rPr>
              <a:t>t</a:t>
            </a:r>
            <a:r>
              <a:rPr sz="2600" spc="-10" dirty="0">
                <a:solidFill>
                  <a:prstClr val="black"/>
                </a:solidFill>
                <a:latin typeface="Comic Sans MS"/>
                <a:cs typeface="Comic Sans MS"/>
              </a:rPr>
              <a:t>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45" dirty="0">
                <a:solidFill>
                  <a:prstClr val="black"/>
                </a:solidFill>
                <a:latin typeface="Times New Roman"/>
                <a:cs typeface="Times New Roman"/>
              </a:rPr>
              <a:t> </a:t>
            </a:r>
            <a:r>
              <a:rPr sz="2600" dirty="0">
                <a:solidFill>
                  <a:prstClr val="black"/>
                </a:solidFill>
                <a:latin typeface="Comic Sans MS"/>
                <a:cs typeface="Comic Sans MS"/>
              </a:rPr>
              <a:t>y</a:t>
            </a:r>
            <a:r>
              <a:rPr sz="2600" dirty="0">
                <a:solidFill>
                  <a:prstClr val="black"/>
                </a:solidFill>
                <a:latin typeface="Times New Roman"/>
                <a:cs typeface="Times New Roman"/>
              </a:rPr>
              <a:t> </a:t>
            </a:r>
            <a:r>
              <a:rPr sz="2600" spc="-5" dirty="0">
                <a:solidFill>
                  <a:prstClr val="black"/>
                </a:solidFill>
                <a:latin typeface="Comic Sans MS"/>
                <a:cs typeface="Comic Sans MS"/>
              </a:rPr>
              <a:t>dañina</a:t>
            </a:r>
            <a:r>
              <a:rPr sz="2600" dirty="0">
                <a:solidFill>
                  <a:prstClr val="black"/>
                </a:solidFill>
                <a:latin typeface="Comic Sans MS"/>
                <a:cs typeface="Comic Sans MS"/>
              </a:rPr>
              <a:t>s</a:t>
            </a:r>
            <a:r>
              <a:rPr sz="2600" spc="100" dirty="0">
                <a:solidFill>
                  <a:prstClr val="black"/>
                </a:solidFill>
                <a:latin typeface="Times New Roman"/>
                <a:cs typeface="Times New Roman"/>
              </a:rPr>
              <a:t> </a:t>
            </a:r>
            <a:r>
              <a:rPr sz="2600" spc="-5" dirty="0">
                <a:solidFill>
                  <a:prstClr val="black"/>
                </a:solidFill>
                <a:latin typeface="Comic Sans MS"/>
                <a:cs typeface="Comic Sans MS"/>
              </a:rPr>
              <a:t>temperatura</a:t>
            </a:r>
            <a:r>
              <a:rPr sz="2600" dirty="0">
                <a:solidFill>
                  <a:prstClr val="black"/>
                </a:solidFill>
                <a:latin typeface="Comic Sans MS"/>
                <a:cs typeface="Comic Sans MS"/>
              </a:rPr>
              <a:t>s</a:t>
            </a:r>
            <a:r>
              <a:rPr sz="2600" spc="12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spc="125" dirty="0">
                <a:solidFill>
                  <a:prstClr val="black"/>
                </a:solidFill>
                <a:latin typeface="Times New Roman"/>
                <a:cs typeface="Times New Roman"/>
              </a:rPr>
              <a:t> </a:t>
            </a:r>
            <a:r>
              <a:rPr sz="2600" spc="-10" dirty="0">
                <a:solidFill>
                  <a:prstClr val="black"/>
                </a:solidFill>
                <a:latin typeface="Comic Sans MS"/>
                <a:cs typeface="Comic Sans MS"/>
              </a:rPr>
              <a:t>m</a:t>
            </a:r>
            <a:r>
              <a:rPr sz="2600" spc="-5" dirty="0">
                <a:solidFill>
                  <a:prstClr val="black"/>
                </a:solidFill>
                <a:latin typeface="Comic Sans MS"/>
                <a:cs typeface="Comic Sans MS"/>
              </a:rPr>
              <a:t>u</a:t>
            </a:r>
            <a:r>
              <a:rPr sz="2600" dirty="0">
                <a:solidFill>
                  <a:prstClr val="black"/>
                </a:solidFill>
                <a:latin typeface="Comic Sans MS"/>
                <a:cs typeface="Comic Sans MS"/>
              </a:rPr>
              <a:t>y</a:t>
            </a:r>
            <a:r>
              <a:rPr sz="2600" spc="130" dirty="0">
                <a:solidFill>
                  <a:prstClr val="black"/>
                </a:solidFill>
                <a:latin typeface="Times New Roman"/>
                <a:cs typeface="Times New Roman"/>
              </a:rPr>
              <a:t> </a:t>
            </a:r>
            <a:r>
              <a:rPr sz="2600" spc="-5" dirty="0">
                <a:solidFill>
                  <a:prstClr val="black"/>
                </a:solidFill>
                <a:latin typeface="Comic Sans MS"/>
                <a:cs typeface="Comic Sans MS"/>
              </a:rPr>
              <a:t>cort</a:t>
            </a:r>
            <a:r>
              <a:rPr sz="2600" dirty="0">
                <a:solidFill>
                  <a:prstClr val="black"/>
                </a:solidFill>
                <a:latin typeface="Comic Sans MS"/>
                <a:cs typeface="Comic Sans MS"/>
              </a:rPr>
              <a:t>o</a:t>
            </a:r>
            <a:r>
              <a:rPr sz="2600" spc="114" dirty="0">
                <a:solidFill>
                  <a:prstClr val="black"/>
                </a:solidFill>
                <a:latin typeface="Times New Roman"/>
                <a:cs typeface="Times New Roman"/>
              </a:rPr>
              <a:t> </a:t>
            </a:r>
            <a:r>
              <a:rPr sz="2600" spc="-5" dirty="0">
                <a:solidFill>
                  <a:prstClr val="black"/>
                </a:solidFill>
                <a:latin typeface="Comic Sans MS"/>
                <a:cs typeface="Comic Sans MS"/>
              </a:rPr>
              <a:t>tiempo.</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64</a:t>
            </a:fld>
            <a:endParaRPr lang="en-US"/>
          </a:p>
        </p:txBody>
      </p:sp>
    </p:spTree>
    <p:extLst>
      <p:ext uri="{BB962C8B-B14F-4D97-AF65-F5344CB8AC3E}">
        <p14:creationId xmlns:p14="http://schemas.microsoft.com/office/powerpoint/2010/main" val="159886657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a:spLocks noGrp="1"/>
          </p:cNvSpPr>
          <p:nvPr>
            <p:ph idx="1"/>
          </p:nvPr>
        </p:nvSpPr>
        <p:spPr>
          <a:prstGeom prst="rect">
            <a:avLst/>
          </a:prstGeom>
        </p:spPr>
        <p:txBody>
          <a:bodyPr vert="horz" wrap="square" lIns="0" tIns="2218245" rIns="0" bIns="0" rtlCol="0">
            <a:spAutoFit/>
          </a:bodyPr>
          <a:lstStyle/>
          <a:p>
            <a:pPr marL="12700" marR="6350">
              <a:lnSpc>
                <a:spcPct val="100000"/>
              </a:lnSpc>
              <a:tabLst>
                <a:tab pos="1165225" algn="l"/>
                <a:tab pos="3844290" algn="l"/>
                <a:tab pos="4503420" algn="l"/>
                <a:tab pos="5080000" algn="l"/>
                <a:tab pos="6652259" algn="l"/>
                <a:tab pos="7129780" algn="l"/>
              </a:tabLst>
            </a:pPr>
            <a:r>
              <a:rPr sz="2600" b="0" spc="-5" dirty="0">
                <a:latin typeface="Comic Sans MS"/>
                <a:cs typeface="Comic Sans MS"/>
              </a:rPr>
              <a:t>falla</a:t>
            </a:r>
            <a:r>
              <a:rPr sz="2600" b="0" dirty="0">
                <a:latin typeface="Comic Sans MS"/>
                <a:cs typeface="Comic Sans MS"/>
              </a:rPr>
              <a:t>s</a:t>
            </a:r>
            <a:r>
              <a:rPr sz="2600" b="0" dirty="0">
                <a:latin typeface="Times New Roman"/>
                <a:cs typeface="Times New Roman"/>
              </a:rPr>
              <a:t>	</a:t>
            </a:r>
            <a:r>
              <a:rPr sz="2600" b="0" spc="-5" dirty="0">
                <a:latin typeface="Comic Sans MS"/>
                <a:cs typeface="Comic Sans MS"/>
              </a:rPr>
              <a:t>desbalanceada</a:t>
            </a:r>
            <a:r>
              <a:rPr sz="2600" b="0" dirty="0">
                <a:latin typeface="Comic Sans MS"/>
                <a:cs typeface="Comic Sans MS"/>
              </a:rPr>
              <a:t>s</a:t>
            </a:r>
            <a:r>
              <a:rPr sz="2600" b="0" dirty="0">
                <a:latin typeface="Times New Roman"/>
                <a:cs typeface="Times New Roman"/>
              </a:rPr>
              <a:t>	</a:t>
            </a:r>
            <a:r>
              <a:rPr sz="2600" b="0" spc="-5" dirty="0">
                <a:latin typeface="Comic Sans MS"/>
                <a:cs typeface="Comic Sans MS"/>
              </a:rPr>
              <a:t>e</a:t>
            </a:r>
            <a:r>
              <a:rPr sz="2600" b="0" dirty="0">
                <a:latin typeface="Comic Sans MS"/>
                <a:cs typeface="Comic Sans MS"/>
              </a:rPr>
              <a:t>n</a:t>
            </a:r>
            <a:r>
              <a:rPr sz="2600" b="0" dirty="0">
                <a:latin typeface="Times New Roman"/>
                <a:cs typeface="Times New Roman"/>
              </a:rPr>
              <a:t>	</a:t>
            </a:r>
            <a:r>
              <a:rPr sz="2600" b="0" spc="-5" dirty="0">
                <a:latin typeface="Comic Sans MS"/>
                <a:cs typeface="Comic Sans MS"/>
              </a:rPr>
              <a:t>e</a:t>
            </a:r>
            <a:r>
              <a:rPr sz="2600" b="0" dirty="0">
                <a:latin typeface="Comic Sans MS"/>
                <a:cs typeface="Comic Sans MS"/>
              </a:rPr>
              <a:t>l</a:t>
            </a:r>
            <a:r>
              <a:rPr sz="2600" b="0" dirty="0">
                <a:latin typeface="Times New Roman"/>
                <a:cs typeface="Times New Roman"/>
              </a:rPr>
              <a:t>	</a:t>
            </a:r>
            <a:r>
              <a:rPr sz="2600" b="0" spc="-5" dirty="0">
                <a:latin typeface="Comic Sans MS"/>
                <a:cs typeface="Comic Sans MS"/>
              </a:rPr>
              <a:t>sistema</a:t>
            </a:r>
            <a:r>
              <a:rPr sz="2600" b="0" dirty="0">
                <a:latin typeface="Comic Sans MS"/>
                <a:cs typeface="Comic Sans MS"/>
              </a:rPr>
              <a:t>,</a:t>
            </a:r>
            <a:r>
              <a:rPr sz="2600" b="0" dirty="0">
                <a:latin typeface="Times New Roman"/>
                <a:cs typeface="Times New Roman"/>
              </a:rPr>
              <a:t>	</a:t>
            </a:r>
            <a:r>
              <a:rPr sz="2600" b="0" dirty="0">
                <a:latin typeface="Comic Sans MS"/>
                <a:cs typeface="Comic Sans MS"/>
              </a:rPr>
              <a:t>y</a:t>
            </a:r>
            <a:r>
              <a:rPr sz="2600" b="0" dirty="0">
                <a:latin typeface="Times New Roman"/>
                <a:cs typeface="Times New Roman"/>
              </a:rPr>
              <a:t>	</a:t>
            </a:r>
            <a:r>
              <a:rPr sz="2600" b="0" spc="-10" dirty="0">
                <a:latin typeface="Comic Sans MS"/>
                <a:cs typeface="Comic Sans MS"/>
              </a:rPr>
              <a:t>c</a:t>
            </a:r>
            <a:r>
              <a:rPr sz="2600" b="0" spc="-5" dirty="0">
                <a:latin typeface="Comic Sans MS"/>
                <a:cs typeface="Comic Sans MS"/>
              </a:rPr>
              <a:t>ircuitos</a:t>
            </a:r>
            <a:r>
              <a:rPr sz="2600" b="0" spc="-5" dirty="0">
                <a:latin typeface="Times New Roman"/>
                <a:cs typeface="Times New Roman"/>
              </a:rPr>
              <a:t> </a:t>
            </a:r>
            <a:r>
              <a:rPr sz="2600" b="0" spc="-5" dirty="0">
                <a:latin typeface="Comic Sans MS"/>
                <a:cs typeface="Comic Sans MS"/>
              </a:rPr>
              <a:t>abiertos.</a:t>
            </a:r>
            <a:endParaRPr sz="2600">
              <a:latin typeface="Comic Sans MS"/>
              <a:cs typeface="Comic Sans MS"/>
            </a:endParaRPr>
          </a:p>
          <a:p>
            <a:pPr marL="12700" marR="7620">
              <a:lnSpc>
                <a:spcPct val="100000"/>
              </a:lnSpc>
              <a:spcBef>
                <a:spcPts val="1870"/>
              </a:spcBef>
            </a:pPr>
            <a:r>
              <a:rPr sz="2600" b="0" spc="-5" dirty="0">
                <a:latin typeface="Comic Sans MS"/>
                <a:cs typeface="Comic Sans MS"/>
              </a:rPr>
              <a:t>L</a:t>
            </a:r>
            <a:r>
              <a:rPr sz="2600" b="0" dirty="0">
                <a:latin typeface="Comic Sans MS"/>
                <a:cs typeface="Comic Sans MS"/>
              </a:rPr>
              <a:t>a</a:t>
            </a:r>
            <a:r>
              <a:rPr sz="2600" b="0" spc="215" dirty="0">
                <a:latin typeface="Times New Roman"/>
                <a:cs typeface="Times New Roman"/>
              </a:rPr>
              <a:t> </a:t>
            </a:r>
            <a:r>
              <a:rPr sz="2600" b="0" spc="-5" dirty="0">
                <a:latin typeface="Comic Sans MS"/>
                <a:cs typeface="Comic Sans MS"/>
              </a:rPr>
              <a:t>mayo</a:t>
            </a:r>
            <a:r>
              <a:rPr sz="2600" b="0" dirty="0">
                <a:latin typeface="Comic Sans MS"/>
                <a:cs typeface="Comic Sans MS"/>
              </a:rPr>
              <a:t>r</a:t>
            </a:r>
            <a:r>
              <a:rPr sz="2600" b="0" spc="195" dirty="0">
                <a:latin typeface="Times New Roman"/>
                <a:cs typeface="Times New Roman"/>
              </a:rPr>
              <a:t> </a:t>
            </a:r>
            <a:r>
              <a:rPr sz="2600" b="0" spc="-5" dirty="0">
                <a:latin typeface="Comic Sans MS"/>
                <a:cs typeface="Comic Sans MS"/>
              </a:rPr>
              <a:t>fuent</a:t>
            </a:r>
            <a:r>
              <a:rPr sz="2600" b="0" dirty="0">
                <a:latin typeface="Comic Sans MS"/>
                <a:cs typeface="Comic Sans MS"/>
              </a:rPr>
              <a:t>e</a:t>
            </a:r>
            <a:r>
              <a:rPr sz="2600" b="0" spc="210" dirty="0">
                <a:latin typeface="Times New Roman"/>
                <a:cs typeface="Times New Roman"/>
              </a:rPr>
              <a:t> </a:t>
            </a:r>
            <a:r>
              <a:rPr sz="2600" b="0" spc="-10" dirty="0">
                <a:latin typeface="Comic Sans MS"/>
                <a:cs typeface="Comic Sans MS"/>
              </a:rPr>
              <a:t>d</a:t>
            </a:r>
            <a:r>
              <a:rPr sz="2600" b="0" dirty="0">
                <a:latin typeface="Comic Sans MS"/>
                <a:cs typeface="Comic Sans MS"/>
              </a:rPr>
              <a:t>e</a:t>
            </a:r>
            <a:r>
              <a:rPr sz="2600" b="0" spc="204" dirty="0">
                <a:latin typeface="Times New Roman"/>
                <a:cs typeface="Times New Roman"/>
              </a:rPr>
              <a:t> </a:t>
            </a:r>
            <a:r>
              <a:rPr sz="2600" b="0" dirty="0">
                <a:latin typeface="Comic Sans MS"/>
                <a:cs typeface="Comic Sans MS"/>
              </a:rPr>
              <a:t>c</a:t>
            </a:r>
            <a:r>
              <a:rPr sz="2600" b="0" spc="-5" dirty="0">
                <a:latin typeface="Comic Sans MS"/>
                <a:cs typeface="Comic Sans MS"/>
              </a:rPr>
              <a:t>orrient</a:t>
            </a:r>
            <a:r>
              <a:rPr sz="2600" b="0" dirty="0">
                <a:latin typeface="Comic Sans MS"/>
                <a:cs typeface="Comic Sans MS"/>
              </a:rPr>
              <a:t>e</a:t>
            </a:r>
            <a:r>
              <a:rPr sz="2600" b="0" spc="200" dirty="0">
                <a:latin typeface="Times New Roman"/>
                <a:cs typeface="Times New Roman"/>
              </a:rPr>
              <a:t> </a:t>
            </a:r>
            <a:r>
              <a:rPr sz="2600" b="0" spc="-5" dirty="0">
                <a:latin typeface="Comic Sans MS"/>
                <a:cs typeface="Comic Sans MS"/>
              </a:rPr>
              <a:t>d</a:t>
            </a:r>
            <a:r>
              <a:rPr sz="2600" b="0" dirty="0">
                <a:latin typeface="Comic Sans MS"/>
                <a:cs typeface="Comic Sans MS"/>
              </a:rPr>
              <a:t>e</a:t>
            </a:r>
            <a:r>
              <a:rPr sz="2600" b="0" spc="200" dirty="0">
                <a:latin typeface="Times New Roman"/>
                <a:cs typeface="Times New Roman"/>
              </a:rPr>
              <a:t> </a:t>
            </a:r>
            <a:r>
              <a:rPr sz="2600" b="0" spc="-5" dirty="0">
                <a:latin typeface="Comic Sans MS"/>
                <a:cs typeface="Comic Sans MS"/>
              </a:rPr>
              <a:t>secuenci</a:t>
            </a:r>
            <a:r>
              <a:rPr sz="2600" b="0" dirty="0">
                <a:latin typeface="Comic Sans MS"/>
                <a:cs typeface="Comic Sans MS"/>
              </a:rPr>
              <a:t>a</a:t>
            </a:r>
            <a:r>
              <a:rPr sz="2600" b="0" spc="200" dirty="0">
                <a:latin typeface="Times New Roman"/>
                <a:cs typeface="Times New Roman"/>
              </a:rPr>
              <a:t> </a:t>
            </a:r>
            <a:r>
              <a:rPr sz="2600" b="0" spc="-5" dirty="0">
                <a:latin typeface="Comic Sans MS"/>
                <a:cs typeface="Comic Sans MS"/>
              </a:rPr>
              <a:t>negativ</a:t>
            </a:r>
            <a:r>
              <a:rPr sz="2600" b="0" dirty="0">
                <a:latin typeface="Comic Sans MS"/>
                <a:cs typeface="Comic Sans MS"/>
              </a:rPr>
              <a:t>a</a:t>
            </a:r>
            <a:r>
              <a:rPr sz="2600" b="0" spc="200" dirty="0">
                <a:latin typeface="Times New Roman"/>
                <a:cs typeface="Times New Roman"/>
              </a:rPr>
              <a:t> </a:t>
            </a:r>
            <a:r>
              <a:rPr sz="2600" b="0" spc="-5" dirty="0">
                <a:latin typeface="Comic Sans MS"/>
                <a:cs typeface="Comic Sans MS"/>
              </a:rPr>
              <a:t>e</a:t>
            </a:r>
            <a:r>
              <a:rPr sz="2600" b="0" dirty="0">
                <a:latin typeface="Comic Sans MS"/>
                <a:cs typeface="Comic Sans MS"/>
              </a:rPr>
              <a:t>s</a:t>
            </a:r>
            <a:r>
              <a:rPr sz="2600" b="0" dirty="0">
                <a:latin typeface="Times New Roman"/>
                <a:cs typeface="Times New Roman"/>
              </a:rPr>
              <a:t> </a:t>
            </a:r>
            <a:r>
              <a:rPr sz="2600" b="0" spc="-5" dirty="0">
                <a:latin typeface="Comic Sans MS"/>
                <a:cs typeface="Comic Sans MS"/>
              </a:rPr>
              <a:t>l</a:t>
            </a:r>
            <a:r>
              <a:rPr sz="2600" b="0" dirty="0">
                <a:latin typeface="Comic Sans MS"/>
                <a:cs typeface="Comic Sans MS"/>
              </a:rPr>
              <a:t>a</a:t>
            </a:r>
            <a:r>
              <a:rPr sz="2600" b="0" spc="110" dirty="0">
                <a:latin typeface="Times New Roman"/>
                <a:cs typeface="Times New Roman"/>
              </a:rPr>
              <a:t> </a:t>
            </a:r>
            <a:r>
              <a:rPr sz="2600" b="0" spc="-5" dirty="0">
                <a:latin typeface="Comic Sans MS"/>
                <a:cs typeface="Comic Sans MS"/>
              </a:rPr>
              <a:t>fall</a:t>
            </a:r>
            <a:r>
              <a:rPr sz="2600" b="0" dirty="0">
                <a:latin typeface="Comic Sans MS"/>
                <a:cs typeface="Comic Sans MS"/>
              </a:rPr>
              <a:t>a</a:t>
            </a:r>
            <a:r>
              <a:rPr sz="2600" b="0" spc="114" dirty="0">
                <a:latin typeface="Times New Roman"/>
                <a:cs typeface="Times New Roman"/>
              </a:rPr>
              <a:t> </a:t>
            </a:r>
            <a:r>
              <a:rPr sz="2600" b="0" spc="-5" dirty="0">
                <a:latin typeface="Comic Sans MS"/>
                <a:cs typeface="Comic Sans MS"/>
              </a:rPr>
              <a:t>fas</a:t>
            </a:r>
            <a:r>
              <a:rPr sz="2600" b="0" dirty="0">
                <a:latin typeface="Comic Sans MS"/>
                <a:cs typeface="Comic Sans MS"/>
              </a:rPr>
              <a:t>e</a:t>
            </a:r>
            <a:r>
              <a:rPr sz="2600" b="0" spc="120" dirty="0">
                <a:latin typeface="Times New Roman"/>
                <a:cs typeface="Times New Roman"/>
              </a:rPr>
              <a:t> </a:t>
            </a:r>
            <a:r>
              <a:rPr sz="2600" b="0" dirty="0">
                <a:latin typeface="Comic Sans MS"/>
                <a:cs typeface="Comic Sans MS"/>
              </a:rPr>
              <a:t>a</a:t>
            </a:r>
            <a:r>
              <a:rPr sz="2600" b="0" spc="114" dirty="0">
                <a:latin typeface="Times New Roman"/>
                <a:cs typeface="Times New Roman"/>
              </a:rPr>
              <a:t> </a:t>
            </a:r>
            <a:r>
              <a:rPr sz="2600" b="0" spc="-5" dirty="0">
                <a:latin typeface="Comic Sans MS"/>
                <a:cs typeface="Comic Sans MS"/>
              </a:rPr>
              <a:t>fas</a:t>
            </a:r>
            <a:r>
              <a:rPr sz="2600" b="0" dirty="0">
                <a:latin typeface="Comic Sans MS"/>
                <a:cs typeface="Comic Sans MS"/>
              </a:rPr>
              <a:t>e</a:t>
            </a:r>
            <a:r>
              <a:rPr sz="2600" b="0" spc="110" dirty="0">
                <a:latin typeface="Times New Roman"/>
                <a:cs typeface="Times New Roman"/>
              </a:rPr>
              <a:t> </a:t>
            </a:r>
            <a:r>
              <a:rPr sz="2600" b="0" spc="-5" dirty="0">
                <a:latin typeface="Comic Sans MS"/>
                <a:cs typeface="Comic Sans MS"/>
              </a:rPr>
              <a:t>e</a:t>
            </a:r>
            <a:r>
              <a:rPr sz="2600" b="0" dirty="0">
                <a:latin typeface="Comic Sans MS"/>
                <a:cs typeface="Comic Sans MS"/>
              </a:rPr>
              <a:t>n</a:t>
            </a:r>
            <a:r>
              <a:rPr sz="2600" b="0" spc="125" dirty="0">
                <a:latin typeface="Times New Roman"/>
                <a:cs typeface="Times New Roman"/>
              </a:rPr>
              <a:t> </a:t>
            </a:r>
            <a:r>
              <a:rPr sz="2600" b="0" spc="-5" dirty="0">
                <a:latin typeface="Comic Sans MS"/>
                <a:cs typeface="Comic Sans MS"/>
              </a:rPr>
              <a:t>e</a:t>
            </a:r>
            <a:r>
              <a:rPr sz="2600" b="0" dirty="0">
                <a:latin typeface="Comic Sans MS"/>
                <a:cs typeface="Comic Sans MS"/>
              </a:rPr>
              <a:t>l</a:t>
            </a:r>
            <a:r>
              <a:rPr sz="2600" b="0" spc="130" dirty="0">
                <a:latin typeface="Times New Roman"/>
                <a:cs typeface="Times New Roman"/>
              </a:rPr>
              <a:t> </a:t>
            </a:r>
            <a:r>
              <a:rPr sz="2600" b="0" spc="-5" dirty="0">
                <a:latin typeface="Comic Sans MS"/>
                <a:cs typeface="Comic Sans MS"/>
              </a:rPr>
              <a:t>generador.</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65</a:t>
            </a:fld>
            <a:endParaRPr lang="en-US"/>
          </a:p>
        </p:txBody>
      </p:sp>
      <p:sp>
        <p:nvSpPr>
          <p:cNvPr id="5" name="object 5"/>
          <p:cNvSpPr txBox="1"/>
          <p:nvPr/>
        </p:nvSpPr>
        <p:spPr>
          <a:xfrm>
            <a:off x="330200" y="1162553"/>
            <a:ext cx="8484235" cy="412115"/>
          </a:xfrm>
          <a:prstGeom prst="rect">
            <a:avLst/>
          </a:prstGeom>
        </p:spPr>
        <p:txBody>
          <a:bodyPr vert="horz" wrap="square" lIns="0" tIns="0" rIns="0" bIns="0" rtlCol="0">
            <a:spAutoFit/>
          </a:bodyPr>
          <a:lstStyle/>
          <a:p>
            <a:pPr marL="12700"/>
            <a:r>
              <a:rPr sz="2600" spc="-10" dirty="0">
                <a:solidFill>
                  <a:prstClr val="black"/>
                </a:solidFill>
                <a:latin typeface="Comic Sans MS"/>
                <a:cs typeface="Comic Sans MS"/>
              </a:rPr>
              <a:t>L</a:t>
            </a:r>
            <a:r>
              <a:rPr sz="2600" dirty="0">
                <a:solidFill>
                  <a:prstClr val="black"/>
                </a:solidFill>
                <a:latin typeface="Comic Sans MS"/>
                <a:cs typeface="Comic Sans MS"/>
              </a:rPr>
              <a:t>as</a:t>
            </a:r>
            <a:r>
              <a:rPr sz="2600" spc="245" dirty="0">
                <a:solidFill>
                  <a:prstClr val="black"/>
                </a:solidFill>
                <a:latin typeface="Times New Roman"/>
                <a:cs typeface="Times New Roman"/>
              </a:rPr>
              <a:t> </a:t>
            </a:r>
            <a:r>
              <a:rPr sz="2600" spc="-5" dirty="0">
                <a:solidFill>
                  <a:prstClr val="black"/>
                </a:solidFill>
                <a:latin typeface="Comic Sans MS"/>
                <a:cs typeface="Comic Sans MS"/>
              </a:rPr>
              <a:t>c</a:t>
            </a:r>
            <a:r>
              <a:rPr sz="2600" dirty="0">
                <a:solidFill>
                  <a:prstClr val="black"/>
                </a:solidFill>
                <a:latin typeface="Comic Sans MS"/>
                <a:cs typeface="Comic Sans MS"/>
              </a:rPr>
              <a:t>a</a:t>
            </a:r>
            <a:r>
              <a:rPr sz="2600" spc="-5" dirty="0">
                <a:solidFill>
                  <a:prstClr val="black"/>
                </a:solidFill>
                <a:latin typeface="Comic Sans MS"/>
                <a:cs typeface="Comic Sans MS"/>
              </a:rPr>
              <a:t>u</a:t>
            </a:r>
            <a:r>
              <a:rPr sz="2600" spc="-10" dirty="0">
                <a:solidFill>
                  <a:prstClr val="black"/>
                </a:solidFill>
                <a:latin typeface="Comic Sans MS"/>
                <a:cs typeface="Comic Sans MS"/>
              </a:rPr>
              <a:t>sa</a:t>
            </a:r>
            <a:r>
              <a:rPr sz="2600" dirty="0">
                <a:solidFill>
                  <a:prstClr val="black"/>
                </a:solidFill>
                <a:latin typeface="Comic Sans MS"/>
                <a:cs typeface="Comic Sans MS"/>
              </a:rPr>
              <a:t>s</a:t>
            </a:r>
            <a:r>
              <a:rPr sz="2600" spc="245" dirty="0">
                <a:solidFill>
                  <a:prstClr val="black"/>
                </a:solidFill>
                <a:latin typeface="Times New Roman"/>
                <a:cs typeface="Times New Roman"/>
              </a:rPr>
              <a:t> </a:t>
            </a:r>
            <a:r>
              <a:rPr sz="2600" dirty="0">
                <a:solidFill>
                  <a:prstClr val="black"/>
                </a:solidFill>
                <a:latin typeface="Comic Sans MS"/>
                <a:cs typeface="Comic Sans MS"/>
              </a:rPr>
              <a:t>m</a:t>
            </a:r>
            <a:r>
              <a:rPr sz="2600" spc="-10" dirty="0">
                <a:solidFill>
                  <a:prstClr val="black"/>
                </a:solidFill>
                <a:latin typeface="Comic Sans MS"/>
                <a:cs typeface="Comic Sans MS"/>
              </a:rPr>
              <a:t>á</a:t>
            </a:r>
            <a:r>
              <a:rPr sz="2600" dirty="0">
                <a:solidFill>
                  <a:prstClr val="black"/>
                </a:solidFill>
                <a:latin typeface="Comic Sans MS"/>
                <a:cs typeface="Comic Sans MS"/>
              </a:rPr>
              <a:t>s</a:t>
            </a:r>
            <a:r>
              <a:rPr sz="2600" spc="245" dirty="0">
                <a:solidFill>
                  <a:prstClr val="black"/>
                </a:solidFill>
                <a:latin typeface="Times New Roman"/>
                <a:cs typeface="Times New Roman"/>
              </a:rPr>
              <a:t> </a:t>
            </a:r>
            <a:r>
              <a:rPr sz="2600" dirty="0">
                <a:solidFill>
                  <a:prstClr val="black"/>
                </a:solidFill>
                <a:latin typeface="Comic Sans MS"/>
                <a:cs typeface="Comic Sans MS"/>
              </a:rPr>
              <a:t>c</a:t>
            </a:r>
            <a:r>
              <a:rPr sz="2600" spc="-5" dirty="0">
                <a:solidFill>
                  <a:prstClr val="black"/>
                </a:solidFill>
                <a:latin typeface="Comic Sans MS"/>
                <a:cs typeface="Comic Sans MS"/>
              </a:rPr>
              <a:t>o</a:t>
            </a:r>
            <a:r>
              <a:rPr sz="2600" spc="-10" dirty="0">
                <a:solidFill>
                  <a:prstClr val="black"/>
                </a:solidFill>
                <a:latin typeface="Comic Sans MS"/>
                <a:cs typeface="Comic Sans MS"/>
              </a:rPr>
              <a:t>m</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spc="245" dirty="0">
                <a:solidFill>
                  <a:prstClr val="black"/>
                </a:solidFill>
                <a:latin typeface="Times New Roman"/>
                <a:cs typeface="Times New Roman"/>
              </a:rPr>
              <a:t> </a:t>
            </a:r>
            <a:r>
              <a:rPr sz="2600" spc="-5" dirty="0">
                <a:solidFill>
                  <a:prstClr val="black"/>
                </a:solidFill>
                <a:latin typeface="Comic Sans MS"/>
                <a:cs typeface="Comic Sans MS"/>
              </a:rPr>
              <a:t>so</a:t>
            </a:r>
            <a:r>
              <a:rPr sz="2600" dirty="0">
                <a:solidFill>
                  <a:prstClr val="black"/>
                </a:solidFill>
                <a:latin typeface="Comic Sans MS"/>
                <a:cs typeface="Comic Sans MS"/>
              </a:rPr>
              <a:t>n</a:t>
            </a:r>
            <a:r>
              <a:rPr sz="2600" spc="245" dirty="0">
                <a:solidFill>
                  <a:prstClr val="black"/>
                </a:solidFill>
                <a:latin typeface="Times New Roman"/>
                <a:cs typeface="Times New Roman"/>
              </a:rPr>
              <a:t> </a:t>
            </a:r>
            <a:r>
              <a:rPr sz="2600" spc="-5" dirty="0">
                <a:solidFill>
                  <a:prstClr val="black"/>
                </a:solidFill>
                <a:latin typeface="Comic Sans MS"/>
                <a:cs typeface="Comic Sans MS"/>
              </a:rPr>
              <a:t>l</a:t>
            </a:r>
            <a:r>
              <a:rPr sz="2600" spc="-10" dirty="0">
                <a:solidFill>
                  <a:prstClr val="black"/>
                </a:solidFill>
                <a:latin typeface="Comic Sans MS"/>
                <a:cs typeface="Comic Sans MS"/>
              </a:rPr>
              <a:t>a</a:t>
            </a:r>
            <a:r>
              <a:rPr sz="2600" dirty="0">
                <a:solidFill>
                  <a:prstClr val="black"/>
                </a:solidFill>
                <a:latin typeface="Comic Sans MS"/>
                <a:cs typeface="Comic Sans MS"/>
              </a:rPr>
              <a:t>s</a:t>
            </a:r>
            <a:r>
              <a:rPr sz="2600" spc="245" dirty="0">
                <a:solidFill>
                  <a:prstClr val="black"/>
                </a:solidFill>
                <a:latin typeface="Times New Roman"/>
                <a:cs typeface="Times New Roman"/>
              </a:rPr>
              <a:t> </a:t>
            </a:r>
            <a:r>
              <a:rPr sz="2600" spc="-10" dirty="0">
                <a:solidFill>
                  <a:prstClr val="black"/>
                </a:solidFill>
                <a:latin typeface="Comic Sans MS"/>
                <a:cs typeface="Comic Sans MS"/>
              </a:rPr>
              <a:t>a</a:t>
            </a:r>
            <a:r>
              <a:rPr sz="2600" spc="-5" dirty="0">
                <a:solidFill>
                  <a:prstClr val="black"/>
                </a:solidFill>
                <a:latin typeface="Comic Sans MS"/>
                <a:cs typeface="Comic Sans MS"/>
              </a:rPr>
              <a:t>s</a:t>
            </a:r>
            <a:r>
              <a:rPr sz="2600" spc="-15" dirty="0">
                <a:solidFill>
                  <a:prstClr val="black"/>
                </a:solidFill>
                <a:latin typeface="Comic Sans MS"/>
                <a:cs typeface="Comic Sans MS"/>
              </a:rPr>
              <a:t>i</a:t>
            </a:r>
            <a:r>
              <a:rPr sz="2600" dirty="0">
                <a:solidFill>
                  <a:prstClr val="black"/>
                </a:solidFill>
                <a:latin typeface="Comic Sans MS"/>
                <a:cs typeface="Comic Sans MS"/>
              </a:rPr>
              <a:t>m</a:t>
            </a:r>
            <a:r>
              <a:rPr sz="2600" spc="-5" dirty="0">
                <a:solidFill>
                  <a:prstClr val="black"/>
                </a:solidFill>
                <a:latin typeface="Comic Sans MS"/>
                <a:cs typeface="Comic Sans MS"/>
              </a:rPr>
              <a:t>e</a:t>
            </a:r>
            <a:r>
              <a:rPr sz="2600" dirty="0">
                <a:solidFill>
                  <a:prstClr val="black"/>
                </a:solidFill>
                <a:latin typeface="Comic Sans MS"/>
                <a:cs typeface="Comic Sans MS"/>
              </a:rPr>
              <a:t>tr</a:t>
            </a:r>
            <a:r>
              <a:rPr sz="2600" spc="-10" dirty="0">
                <a:solidFill>
                  <a:prstClr val="black"/>
                </a:solidFill>
                <a:latin typeface="Comic Sans MS"/>
                <a:cs typeface="Comic Sans MS"/>
              </a:rPr>
              <a:t>ía</a:t>
            </a:r>
            <a:r>
              <a:rPr sz="2600" dirty="0">
                <a:solidFill>
                  <a:prstClr val="black"/>
                </a:solidFill>
                <a:latin typeface="Comic Sans MS"/>
                <a:cs typeface="Comic Sans MS"/>
              </a:rPr>
              <a:t>s</a:t>
            </a:r>
            <a:r>
              <a:rPr sz="2600" spc="245"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250" dirty="0">
                <a:solidFill>
                  <a:prstClr val="black"/>
                </a:solidFill>
                <a:latin typeface="Times New Roman"/>
                <a:cs typeface="Times New Roman"/>
              </a:rPr>
              <a:t> </a:t>
            </a:r>
            <a:r>
              <a:rPr sz="2600" spc="-5" dirty="0">
                <a:solidFill>
                  <a:prstClr val="black"/>
                </a:solidFill>
                <a:latin typeface="Comic Sans MS"/>
                <a:cs typeface="Comic Sans MS"/>
              </a:rPr>
              <a:t>s</a:t>
            </a:r>
            <a:r>
              <a:rPr sz="2600" spc="-10" dirty="0">
                <a:solidFill>
                  <a:prstClr val="black"/>
                </a:solidFill>
                <a:latin typeface="Comic Sans MS"/>
                <a:cs typeface="Comic Sans MS"/>
              </a:rPr>
              <a:t>i</a:t>
            </a:r>
            <a:r>
              <a:rPr sz="2600" spc="-5" dirty="0">
                <a:solidFill>
                  <a:prstClr val="black"/>
                </a:solidFill>
                <a:latin typeface="Comic Sans MS"/>
                <a:cs typeface="Comic Sans MS"/>
              </a:rPr>
              <a:t>st</a:t>
            </a:r>
            <a:r>
              <a:rPr sz="2600" dirty="0">
                <a:solidFill>
                  <a:prstClr val="black"/>
                </a:solidFill>
                <a:latin typeface="Comic Sans MS"/>
                <a:cs typeface="Comic Sans MS"/>
              </a:rPr>
              <a:t>e</a:t>
            </a:r>
            <a:r>
              <a:rPr sz="2600" spc="-10" dirty="0">
                <a:solidFill>
                  <a:prstClr val="black"/>
                </a:solidFill>
                <a:latin typeface="Comic Sans MS"/>
                <a:cs typeface="Comic Sans MS"/>
              </a:rPr>
              <a:t>m</a:t>
            </a:r>
            <a:r>
              <a:rPr sz="2600" dirty="0">
                <a:solidFill>
                  <a:prstClr val="black"/>
                </a:solidFill>
                <a:latin typeface="Comic Sans MS"/>
                <a:cs typeface="Comic Sans MS"/>
              </a:rPr>
              <a:t>a</a:t>
            </a:r>
            <a:endParaRPr sz="2600">
              <a:solidFill>
                <a:prstClr val="black"/>
              </a:solidFill>
              <a:latin typeface="Comic Sans MS"/>
              <a:cs typeface="Comic Sans MS"/>
            </a:endParaRPr>
          </a:p>
        </p:txBody>
      </p:sp>
      <p:sp>
        <p:nvSpPr>
          <p:cNvPr id="6" name="object 6"/>
          <p:cNvSpPr txBox="1"/>
          <p:nvPr/>
        </p:nvSpPr>
        <p:spPr>
          <a:xfrm>
            <a:off x="330200" y="1558651"/>
            <a:ext cx="4968875" cy="412115"/>
          </a:xfrm>
          <a:prstGeom prst="rect">
            <a:avLst/>
          </a:prstGeom>
        </p:spPr>
        <p:txBody>
          <a:bodyPr vert="horz" wrap="square" lIns="0" tIns="0" rIns="0" bIns="0" rtlCol="0">
            <a:spAutoFit/>
          </a:bodyPr>
          <a:lstStyle/>
          <a:p>
            <a:pPr marL="12700">
              <a:tabLst>
                <a:tab pos="3306445" algn="l"/>
              </a:tabLst>
            </a:pPr>
            <a:r>
              <a:rPr sz="2600" spc="-5" dirty="0">
                <a:solidFill>
                  <a:prstClr val="black"/>
                </a:solidFill>
                <a:latin typeface="Comic Sans MS"/>
                <a:cs typeface="Comic Sans MS"/>
              </a:rPr>
              <a:t>(transformadore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5" dirty="0">
                <a:solidFill>
                  <a:prstClr val="black"/>
                </a:solidFill>
                <a:latin typeface="Comic Sans MS"/>
                <a:cs typeface="Comic Sans MS"/>
              </a:rPr>
              <a:t>elevadores</a:t>
            </a:r>
            <a:endParaRPr sz="2600">
              <a:solidFill>
                <a:prstClr val="black"/>
              </a:solidFill>
              <a:latin typeface="Comic Sans MS"/>
              <a:cs typeface="Comic Sans MS"/>
            </a:endParaRPr>
          </a:p>
        </p:txBody>
      </p:sp>
      <p:sp>
        <p:nvSpPr>
          <p:cNvPr id="7" name="object 7"/>
          <p:cNvSpPr txBox="1"/>
          <p:nvPr/>
        </p:nvSpPr>
        <p:spPr>
          <a:xfrm>
            <a:off x="5817117" y="1558651"/>
            <a:ext cx="2996565" cy="808355"/>
          </a:xfrm>
          <a:prstGeom prst="rect">
            <a:avLst/>
          </a:prstGeom>
        </p:spPr>
        <p:txBody>
          <a:bodyPr vert="horz" wrap="square" lIns="0" tIns="0" rIns="0" bIns="0" rtlCol="0">
            <a:spAutoFit/>
          </a:bodyPr>
          <a:lstStyle/>
          <a:p>
            <a:pPr marL="12700" marR="6350" indent="20320">
              <a:tabLst>
                <a:tab pos="629920" algn="l"/>
                <a:tab pos="2467610" algn="l"/>
                <a:tab pos="2636520" algn="l"/>
              </a:tabLst>
            </a:pPr>
            <a:r>
              <a:rPr sz="2600" spc="-5" dirty="0">
                <a:solidFill>
                  <a:prstClr val="black"/>
                </a:solidFill>
                <a:latin typeface="Comic Sans MS"/>
                <a:cs typeface="Comic Sans MS"/>
              </a:rPr>
              <a:t>monofásico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5" dirty="0">
                <a:solidFill>
                  <a:prstClr val="black"/>
                </a:solidFill>
                <a:latin typeface="Comic Sans MS"/>
                <a:cs typeface="Comic Sans MS"/>
              </a:rPr>
              <a:t>con</a:t>
            </a:r>
            <a:r>
              <a:rPr sz="2600" spc="-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transmisió</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n</a:t>
            </a:r>
            <a:r>
              <a:rPr sz="2600" dirty="0">
                <a:solidFill>
                  <a:prstClr val="black"/>
                </a:solidFill>
                <a:latin typeface="Comic Sans MS"/>
                <a:cs typeface="Comic Sans MS"/>
              </a:rPr>
              <a:t>o</a:t>
            </a:r>
            <a:endParaRPr sz="2600">
              <a:solidFill>
                <a:prstClr val="black"/>
              </a:solidFill>
              <a:latin typeface="Comic Sans MS"/>
              <a:cs typeface="Comic Sans MS"/>
            </a:endParaRPr>
          </a:p>
        </p:txBody>
      </p:sp>
      <p:sp>
        <p:nvSpPr>
          <p:cNvPr id="8" name="object 8"/>
          <p:cNvSpPr txBox="1"/>
          <p:nvPr/>
        </p:nvSpPr>
        <p:spPr>
          <a:xfrm>
            <a:off x="330200" y="1954760"/>
            <a:ext cx="5269230" cy="808355"/>
          </a:xfrm>
          <a:prstGeom prst="rect">
            <a:avLst/>
          </a:prstGeom>
        </p:spPr>
        <p:txBody>
          <a:bodyPr vert="horz" wrap="square" lIns="0" tIns="0" rIns="0" bIns="0" rtlCol="0">
            <a:spAutoFit/>
          </a:bodyPr>
          <a:lstStyle/>
          <a:p>
            <a:pPr marL="12700" marR="6350">
              <a:tabLst>
                <a:tab pos="2087880" algn="l"/>
                <a:tab pos="3973829" algn="l"/>
                <a:tab pos="4390390" algn="l"/>
              </a:tabLst>
            </a:pPr>
            <a:r>
              <a:rPr sz="2600" spc="-5" dirty="0">
                <a:solidFill>
                  <a:prstClr val="black"/>
                </a:solidFill>
                <a:latin typeface="Comic Sans MS"/>
                <a:cs typeface="Comic Sans MS"/>
              </a:rPr>
              <a:t>impedancia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iferente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 dirty="0">
                <a:solidFill>
                  <a:prstClr val="black"/>
                </a:solidFill>
                <a:latin typeface="Comic Sans MS"/>
                <a:cs typeface="Comic Sans MS"/>
              </a:rPr>
              <a:t>líneas</a:t>
            </a:r>
            <a:r>
              <a:rPr sz="2600" spc="-5" dirty="0">
                <a:solidFill>
                  <a:prstClr val="black"/>
                </a:solidFill>
                <a:latin typeface="Times New Roman"/>
                <a:cs typeface="Times New Roman"/>
              </a:rPr>
              <a:t> </a:t>
            </a:r>
            <a:r>
              <a:rPr sz="2600" spc="-5" dirty="0">
                <a:solidFill>
                  <a:prstClr val="black"/>
                </a:solidFill>
                <a:latin typeface="Comic Sans MS"/>
                <a:cs typeface="Comic Sans MS"/>
              </a:rPr>
              <a:t>transpuestas).</a:t>
            </a:r>
            <a:endParaRPr sz="2600">
              <a:solidFill>
                <a:prstClr val="black"/>
              </a:solidFill>
              <a:latin typeface="Comic Sans MS"/>
              <a:cs typeface="Comic Sans MS"/>
            </a:endParaRPr>
          </a:p>
        </p:txBody>
      </p:sp>
      <p:sp>
        <p:nvSpPr>
          <p:cNvPr id="9" name="object 9"/>
          <p:cNvSpPr txBox="1"/>
          <p:nvPr/>
        </p:nvSpPr>
        <p:spPr>
          <a:xfrm>
            <a:off x="330200" y="2984701"/>
            <a:ext cx="5758815" cy="412115"/>
          </a:xfrm>
          <a:prstGeom prst="rect">
            <a:avLst/>
          </a:prstGeom>
        </p:spPr>
        <p:txBody>
          <a:bodyPr vert="horz" wrap="square" lIns="0" tIns="0" rIns="0" bIns="0" rtlCol="0">
            <a:spAutoFit/>
          </a:bodyPr>
          <a:lstStyle/>
          <a:p>
            <a:pPr marL="12700">
              <a:tabLst>
                <a:tab pos="1476375" algn="l"/>
                <a:tab pos="2113915" algn="l"/>
                <a:tab pos="2794635" algn="l"/>
                <a:tab pos="4743450" algn="l"/>
              </a:tabLst>
            </a:pPr>
            <a:r>
              <a:rPr sz="2600" spc="-5" dirty="0">
                <a:solidFill>
                  <a:prstClr val="black"/>
                </a:solidFill>
                <a:latin typeface="Comic Sans MS"/>
                <a:cs typeface="Comic Sans MS"/>
              </a:rPr>
              <a:t>Adema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la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dirty="0">
                <a:solidFill>
                  <a:prstClr val="black"/>
                </a:solidFill>
                <a:latin typeface="Comic Sans MS"/>
                <a:cs typeface="Comic Sans MS"/>
              </a:rPr>
              <a:t>a</a:t>
            </a:r>
            <a:r>
              <a:rPr sz="2600" spc="-5" dirty="0">
                <a:solidFill>
                  <a:prstClr val="black"/>
                </a:solidFill>
                <a:latin typeface="Comic Sans MS"/>
                <a:cs typeface="Comic Sans MS"/>
              </a:rPr>
              <a:t>simetrías</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5" dirty="0">
                <a:solidFill>
                  <a:prstClr val="black"/>
                </a:solidFill>
                <a:latin typeface="Comic Sans MS"/>
                <a:cs typeface="Comic Sans MS"/>
              </a:rPr>
              <a:t>cargas</a:t>
            </a:r>
            <a:endParaRPr sz="2600">
              <a:solidFill>
                <a:prstClr val="black"/>
              </a:solidFill>
              <a:latin typeface="Comic Sans MS"/>
              <a:cs typeface="Comic Sans MS"/>
            </a:endParaRPr>
          </a:p>
        </p:txBody>
      </p:sp>
      <p:sp>
        <p:nvSpPr>
          <p:cNvPr id="10" name="object 10"/>
          <p:cNvSpPr txBox="1"/>
          <p:nvPr/>
        </p:nvSpPr>
        <p:spPr>
          <a:xfrm>
            <a:off x="6325181" y="2984701"/>
            <a:ext cx="2487930" cy="412115"/>
          </a:xfrm>
          <a:prstGeom prst="rect">
            <a:avLst/>
          </a:prstGeom>
        </p:spPr>
        <p:txBody>
          <a:bodyPr vert="horz" wrap="square" lIns="0" tIns="0" rIns="0" bIns="0" rtlCol="0">
            <a:spAutoFit/>
          </a:bodyPr>
          <a:lstStyle/>
          <a:p>
            <a:pPr marL="12700"/>
            <a:r>
              <a:rPr sz="2600" spc="-5" dirty="0">
                <a:solidFill>
                  <a:prstClr val="black"/>
                </a:solidFill>
                <a:latin typeface="Comic Sans MS"/>
                <a:cs typeface="Comic Sans MS"/>
              </a:rPr>
              <a:t>desbalanceadas,</a:t>
            </a:r>
            <a:endParaRPr sz="2600">
              <a:solidFill>
                <a:prstClr val="black"/>
              </a:solidFill>
              <a:latin typeface="Comic Sans MS"/>
              <a:cs typeface="Comic Sans MS"/>
            </a:endParaRPr>
          </a:p>
        </p:txBody>
      </p:sp>
    </p:spTree>
    <p:extLst>
      <p:ext uri="{BB962C8B-B14F-4D97-AF65-F5344CB8AC3E}">
        <p14:creationId xmlns:p14="http://schemas.microsoft.com/office/powerpoint/2010/main" val="113931853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6140" cy="3422650"/>
          </a:xfrm>
          <a:prstGeom prst="rect">
            <a:avLst/>
          </a:prstGeom>
        </p:spPr>
        <p:txBody>
          <a:bodyPr vert="horz" wrap="square" lIns="0" tIns="0" rIns="0" bIns="0" rtlCol="0">
            <a:spAutoFit/>
          </a:bodyPr>
          <a:lstStyle/>
          <a:p>
            <a:pPr marL="12700" marR="6985" algn="just"/>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60" dirty="0">
                <a:solidFill>
                  <a:prstClr val="black"/>
                </a:solidFill>
                <a:latin typeface="Times New Roman"/>
                <a:cs typeface="Times New Roman"/>
              </a:rPr>
              <a:t> </a:t>
            </a:r>
            <a:r>
              <a:rPr sz="2600" spc="-5" dirty="0">
                <a:solidFill>
                  <a:prstClr val="black"/>
                </a:solidFill>
                <a:latin typeface="Comic Sans MS"/>
                <a:cs typeface="Comic Sans MS"/>
              </a:rPr>
              <a:t>condició</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45"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10" dirty="0">
                <a:solidFill>
                  <a:prstClr val="black"/>
                </a:solidFill>
                <a:latin typeface="Comic Sans MS"/>
                <a:cs typeface="Comic Sans MS"/>
              </a:rPr>
              <a:t>c</a:t>
            </a:r>
            <a:r>
              <a:rPr sz="2600" spc="-5" dirty="0">
                <a:solidFill>
                  <a:prstClr val="black"/>
                </a:solidFill>
                <a:latin typeface="Comic Sans MS"/>
                <a:cs typeface="Comic Sans MS"/>
              </a:rPr>
              <a:t>onducto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45" dirty="0">
                <a:solidFill>
                  <a:prstClr val="black"/>
                </a:solidFill>
                <a:latin typeface="Times New Roman"/>
                <a:cs typeface="Times New Roman"/>
              </a:rPr>
              <a:t> </a:t>
            </a:r>
            <a:r>
              <a:rPr sz="2600" spc="-5" dirty="0">
                <a:solidFill>
                  <a:prstClr val="black"/>
                </a:solidFill>
                <a:latin typeface="Comic Sans MS"/>
                <a:cs typeface="Comic Sans MS"/>
              </a:rPr>
              <a:t>abiert</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45" dirty="0">
                <a:solidFill>
                  <a:prstClr val="black"/>
                </a:solidFill>
                <a:latin typeface="Times New Roman"/>
                <a:cs typeface="Times New Roman"/>
              </a:rPr>
              <a:t> </a:t>
            </a:r>
            <a:r>
              <a:rPr sz="2600" spc="-5" dirty="0">
                <a:solidFill>
                  <a:prstClr val="black"/>
                </a:solidFill>
                <a:latin typeface="Comic Sans MS"/>
                <a:cs typeface="Comic Sans MS"/>
              </a:rPr>
              <a:t>produc</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60" dirty="0">
                <a:solidFill>
                  <a:prstClr val="black"/>
                </a:solidFill>
                <a:latin typeface="Times New Roman"/>
                <a:cs typeface="Times New Roman"/>
              </a:rPr>
              <a:t> </a:t>
            </a:r>
            <a:r>
              <a:rPr sz="2600" spc="-5" dirty="0">
                <a:solidFill>
                  <a:prstClr val="black"/>
                </a:solidFill>
                <a:latin typeface="Comic Sans MS"/>
                <a:cs typeface="Comic Sans MS"/>
              </a:rPr>
              <a:t>bajos</a:t>
            </a:r>
            <a:r>
              <a:rPr sz="2600" spc="-5" dirty="0">
                <a:solidFill>
                  <a:prstClr val="black"/>
                </a:solidFill>
                <a:latin typeface="Times New Roman"/>
                <a:cs typeface="Times New Roman"/>
              </a:rPr>
              <a:t> </a:t>
            </a:r>
            <a:r>
              <a:rPr sz="2600" spc="-5" dirty="0">
                <a:solidFill>
                  <a:prstClr val="black"/>
                </a:solidFill>
                <a:latin typeface="Comic Sans MS"/>
                <a:cs typeface="Comic Sans MS"/>
              </a:rPr>
              <a:t>nivele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5" dirty="0">
                <a:solidFill>
                  <a:prstClr val="black"/>
                </a:solidFill>
                <a:latin typeface="Times New Roman"/>
                <a:cs typeface="Times New Roman"/>
              </a:rPr>
              <a:t> </a:t>
            </a:r>
            <a:r>
              <a:rPr sz="2600" spc="-5" dirty="0">
                <a:solidFill>
                  <a:prstClr val="black"/>
                </a:solidFill>
                <a:latin typeface="Comic Sans MS"/>
                <a:cs typeface="Comic Sans MS"/>
              </a:rPr>
              <a:t>corrient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3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5" dirty="0">
                <a:solidFill>
                  <a:prstClr val="black"/>
                </a:solidFill>
                <a:latin typeface="Times New Roman"/>
                <a:cs typeface="Times New Roman"/>
              </a:rPr>
              <a:t> </a:t>
            </a:r>
            <a:r>
              <a:rPr sz="2600" spc="-5" dirty="0">
                <a:solidFill>
                  <a:prstClr val="black"/>
                </a:solidFill>
                <a:latin typeface="Comic Sans MS"/>
                <a:cs typeface="Comic Sans MS"/>
              </a:rPr>
              <a:t>secuenci</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0" dirty="0">
                <a:solidFill>
                  <a:prstClr val="black"/>
                </a:solidFill>
                <a:latin typeface="Times New Roman"/>
                <a:cs typeface="Times New Roman"/>
              </a:rPr>
              <a:t> </a:t>
            </a:r>
            <a:r>
              <a:rPr sz="2600" spc="-5" dirty="0">
                <a:solidFill>
                  <a:prstClr val="black"/>
                </a:solidFill>
                <a:latin typeface="Comic Sans MS"/>
                <a:cs typeface="Comic Sans MS"/>
              </a:rPr>
              <a:t>negativ</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0" dirty="0">
                <a:solidFill>
                  <a:prstClr val="black"/>
                </a:solidFill>
                <a:latin typeface="Times New Roman"/>
                <a:cs typeface="Times New Roman"/>
              </a:rPr>
              <a:t> </a:t>
            </a:r>
            <a:r>
              <a:rPr sz="2600" spc="-5" dirty="0">
                <a:solidFill>
                  <a:prstClr val="black"/>
                </a:solidFill>
                <a:latin typeface="Comic Sans MS"/>
                <a:cs typeface="Comic Sans MS"/>
              </a:rPr>
              <a:t>relativ</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5" dirty="0">
                <a:solidFill>
                  <a:prstClr val="black"/>
                </a:solidFill>
                <a:latin typeface="Times New Roman"/>
                <a:cs typeface="Times New Roman"/>
              </a:rPr>
              <a:t> </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 dirty="0">
                <a:solidFill>
                  <a:prstClr val="black"/>
                </a:solidFill>
                <a:latin typeface="Comic Sans MS"/>
                <a:cs typeface="Comic Sans MS"/>
              </a:rPr>
              <a:t>lo</a:t>
            </a:r>
            <a:r>
              <a:rPr sz="2600" dirty="0">
                <a:solidFill>
                  <a:prstClr val="black"/>
                </a:solidFill>
                <a:latin typeface="Comic Sans MS"/>
                <a:cs typeface="Comic Sans MS"/>
              </a:rPr>
              <a:t>s</a:t>
            </a:r>
            <a:r>
              <a:rPr sz="2600" spc="265" dirty="0">
                <a:solidFill>
                  <a:prstClr val="black"/>
                </a:solidFill>
                <a:latin typeface="Times New Roman"/>
                <a:cs typeface="Times New Roman"/>
              </a:rPr>
              <a:t> </a:t>
            </a:r>
            <a:r>
              <a:rPr sz="2600" spc="-10" dirty="0">
                <a:solidFill>
                  <a:prstClr val="black"/>
                </a:solidFill>
                <a:latin typeface="Comic Sans MS"/>
                <a:cs typeface="Comic Sans MS"/>
              </a:rPr>
              <a:t>n</a:t>
            </a:r>
            <a:r>
              <a:rPr sz="2600" spc="-5" dirty="0">
                <a:solidFill>
                  <a:prstClr val="black"/>
                </a:solidFill>
                <a:latin typeface="Comic Sans MS"/>
                <a:cs typeface="Comic Sans MS"/>
              </a:rPr>
              <a:t>ivele</a:t>
            </a:r>
            <a:r>
              <a:rPr sz="2600" dirty="0">
                <a:solidFill>
                  <a:prstClr val="black"/>
                </a:solidFill>
                <a:latin typeface="Comic Sans MS"/>
                <a:cs typeface="Comic Sans MS"/>
              </a:rPr>
              <a:t>s</a:t>
            </a:r>
            <a:r>
              <a:rPr sz="2600" spc="260" dirty="0">
                <a:solidFill>
                  <a:prstClr val="black"/>
                </a:solidFill>
                <a:latin typeface="Times New Roman"/>
                <a:cs typeface="Times New Roman"/>
              </a:rPr>
              <a:t> </a:t>
            </a:r>
            <a:r>
              <a:rPr sz="2600" spc="-5" dirty="0">
                <a:solidFill>
                  <a:prstClr val="black"/>
                </a:solidFill>
                <a:latin typeface="Comic Sans MS"/>
                <a:cs typeface="Comic Sans MS"/>
              </a:rPr>
              <a:t>producido</a:t>
            </a:r>
            <a:r>
              <a:rPr sz="2600" dirty="0">
                <a:solidFill>
                  <a:prstClr val="black"/>
                </a:solidFill>
                <a:latin typeface="Comic Sans MS"/>
                <a:cs typeface="Comic Sans MS"/>
              </a:rPr>
              <a:t>s</a:t>
            </a:r>
            <a:r>
              <a:rPr sz="2600" spc="245" dirty="0">
                <a:solidFill>
                  <a:prstClr val="black"/>
                </a:solidFill>
                <a:latin typeface="Times New Roman"/>
                <a:cs typeface="Times New Roman"/>
              </a:rPr>
              <a:t> </a:t>
            </a:r>
            <a:r>
              <a:rPr sz="2600" spc="-5" dirty="0">
                <a:solidFill>
                  <a:prstClr val="black"/>
                </a:solidFill>
                <a:latin typeface="Comic Sans MS"/>
                <a:cs typeface="Comic Sans MS"/>
              </a:rPr>
              <a:t>po</a:t>
            </a:r>
            <a:r>
              <a:rPr sz="2600" dirty="0">
                <a:solidFill>
                  <a:prstClr val="black"/>
                </a:solidFill>
                <a:latin typeface="Comic Sans MS"/>
                <a:cs typeface="Comic Sans MS"/>
              </a:rPr>
              <a:t>r</a:t>
            </a:r>
            <a:r>
              <a:rPr sz="2600" spc="260" dirty="0">
                <a:solidFill>
                  <a:prstClr val="black"/>
                </a:solidFill>
                <a:latin typeface="Times New Roman"/>
                <a:cs typeface="Times New Roman"/>
              </a:rPr>
              <a:t> </a:t>
            </a:r>
            <a:r>
              <a:rPr sz="2600" spc="-10" dirty="0">
                <a:solidFill>
                  <a:prstClr val="black"/>
                </a:solidFill>
                <a:latin typeface="Comic Sans MS"/>
                <a:cs typeface="Comic Sans MS"/>
              </a:rPr>
              <a:t>l</a:t>
            </a:r>
            <a:r>
              <a:rPr sz="2600" spc="-5" dirty="0">
                <a:solidFill>
                  <a:prstClr val="black"/>
                </a:solidFill>
                <a:latin typeface="Comic Sans MS"/>
                <a:cs typeface="Comic Sans MS"/>
              </a:rPr>
              <a:t>a</a:t>
            </a:r>
            <a:r>
              <a:rPr sz="2600" dirty="0">
                <a:solidFill>
                  <a:prstClr val="black"/>
                </a:solidFill>
                <a:latin typeface="Comic Sans MS"/>
                <a:cs typeface="Comic Sans MS"/>
              </a:rPr>
              <a:t>s</a:t>
            </a:r>
            <a:r>
              <a:rPr sz="2600" spc="265" dirty="0">
                <a:solidFill>
                  <a:prstClr val="black"/>
                </a:solidFill>
                <a:latin typeface="Times New Roman"/>
                <a:cs typeface="Times New Roman"/>
              </a:rPr>
              <a:t> </a:t>
            </a:r>
            <a:r>
              <a:rPr sz="2600" spc="-5" dirty="0">
                <a:solidFill>
                  <a:prstClr val="black"/>
                </a:solidFill>
                <a:latin typeface="Comic Sans MS"/>
                <a:cs typeface="Comic Sans MS"/>
              </a:rPr>
              <a:t>falla</a:t>
            </a:r>
            <a:r>
              <a:rPr sz="2600" dirty="0">
                <a:solidFill>
                  <a:prstClr val="black"/>
                </a:solidFill>
                <a:latin typeface="Comic Sans MS"/>
                <a:cs typeface="Comic Sans MS"/>
              </a:rPr>
              <a:t>s</a:t>
            </a:r>
            <a:r>
              <a:rPr sz="2600" spc="265" dirty="0">
                <a:solidFill>
                  <a:prstClr val="black"/>
                </a:solidFill>
                <a:latin typeface="Times New Roman"/>
                <a:cs typeface="Times New Roman"/>
              </a:rPr>
              <a:t> </a:t>
            </a:r>
            <a:r>
              <a:rPr sz="2600" spc="-5" dirty="0">
                <a:solidFill>
                  <a:prstClr val="black"/>
                </a:solidFill>
                <a:latin typeface="Comic Sans MS"/>
                <a:cs typeface="Comic Sans MS"/>
              </a:rPr>
              <a:t>fase-fas</a:t>
            </a:r>
            <a:r>
              <a:rPr sz="2600" dirty="0">
                <a:solidFill>
                  <a:prstClr val="black"/>
                </a:solidFill>
                <a:latin typeface="Comic Sans MS"/>
                <a:cs typeface="Comic Sans MS"/>
              </a:rPr>
              <a:t>e</a:t>
            </a:r>
            <a:r>
              <a:rPr sz="2600" spc="270" dirty="0">
                <a:solidFill>
                  <a:prstClr val="black"/>
                </a:solidFill>
                <a:latin typeface="Times New Roman"/>
                <a:cs typeface="Times New Roman"/>
              </a:rPr>
              <a:t> </a:t>
            </a:r>
            <a:r>
              <a:rPr sz="2600" dirty="0">
                <a:solidFill>
                  <a:prstClr val="black"/>
                </a:solidFill>
                <a:latin typeface="Comic Sans MS"/>
                <a:cs typeface="Comic Sans MS"/>
              </a:rPr>
              <a:t>o</a:t>
            </a:r>
            <a:r>
              <a:rPr sz="2600" spc="260" dirty="0">
                <a:solidFill>
                  <a:prstClr val="black"/>
                </a:solidFill>
                <a:latin typeface="Times New Roman"/>
                <a:cs typeface="Times New Roman"/>
              </a:rPr>
              <a:t> </a:t>
            </a:r>
            <a:r>
              <a:rPr sz="2600" spc="-5" dirty="0">
                <a:solidFill>
                  <a:prstClr val="black"/>
                </a:solidFill>
                <a:latin typeface="Comic Sans MS"/>
                <a:cs typeface="Comic Sans MS"/>
              </a:rPr>
              <a:t>fas</a:t>
            </a:r>
            <a:r>
              <a:rPr sz="2600" dirty="0">
                <a:solidFill>
                  <a:prstClr val="black"/>
                </a:solidFill>
                <a:latin typeface="Comic Sans MS"/>
                <a:cs typeface="Comic Sans MS"/>
              </a:rPr>
              <a:t>e</a:t>
            </a:r>
            <a:r>
              <a:rPr sz="2600" spc="260" dirty="0">
                <a:solidFill>
                  <a:prstClr val="black"/>
                </a:solidFill>
                <a:latin typeface="Times New Roman"/>
                <a:cs typeface="Times New Roman"/>
              </a:rPr>
              <a:t> </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 dirty="0">
                <a:solidFill>
                  <a:prstClr val="black"/>
                </a:solidFill>
                <a:latin typeface="Comic Sans MS"/>
                <a:cs typeface="Comic Sans MS"/>
              </a:rPr>
              <a:t>tierra.</a:t>
            </a:r>
            <a:endParaRPr sz="2600">
              <a:solidFill>
                <a:prstClr val="black"/>
              </a:solidFill>
              <a:latin typeface="Comic Sans MS"/>
              <a:cs typeface="Comic Sans MS"/>
            </a:endParaRPr>
          </a:p>
          <a:p>
            <a:pPr marL="12700" marR="6350" algn="just">
              <a:spcBef>
                <a:spcPts val="1870"/>
              </a:spcBef>
            </a:pP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85" dirty="0">
                <a:solidFill>
                  <a:prstClr val="black"/>
                </a:solidFill>
                <a:latin typeface="Times New Roman"/>
                <a:cs typeface="Times New Roman"/>
              </a:rPr>
              <a:t> </a:t>
            </a:r>
            <a:r>
              <a:rPr sz="2600" spc="-5" dirty="0">
                <a:solidFill>
                  <a:prstClr val="black"/>
                </a:solidFill>
                <a:latin typeface="Comic Sans MS"/>
                <a:cs typeface="Comic Sans MS"/>
              </a:rPr>
              <a:t>calentamient</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10"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05" dirty="0">
                <a:solidFill>
                  <a:prstClr val="black"/>
                </a:solidFill>
                <a:latin typeface="Times New Roman"/>
                <a:cs typeface="Times New Roman"/>
              </a:rPr>
              <a:t> </a:t>
            </a:r>
            <a:r>
              <a:rPr sz="2600" spc="-5" dirty="0">
                <a:solidFill>
                  <a:prstClr val="black"/>
                </a:solidFill>
                <a:latin typeface="Comic Sans MS"/>
                <a:cs typeface="Comic Sans MS"/>
              </a:rPr>
              <a:t>secuenci</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95" dirty="0">
                <a:solidFill>
                  <a:prstClr val="black"/>
                </a:solidFill>
                <a:latin typeface="Times New Roman"/>
                <a:cs typeface="Times New Roman"/>
              </a:rPr>
              <a:t> </a:t>
            </a:r>
            <a:r>
              <a:rPr sz="2600" dirty="0">
                <a:solidFill>
                  <a:prstClr val="black"/>
                </a:solidFill>
                <a:latin typeface="Comic Sans MS"/>
                <a:cs typeface="Comic Sans MS"/>
              </a:rPr>
              <a:t>n</a:t>
            </a:r>
            <a:r>
              <a:rPr sz="2600" spc="-5" dirty="0">
                <a:solidFill>
                  <a:prstClr val="black"/>
                </a:solidFill>
                <a:latin typeface="Comic Sans MS"/>
                <a:cs typeface="Comic Sans MS"/>
              </a:rPr>
              <a:t>egativ</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00" dirty="0">
                <a:solidFill>
                  <a:prstClr val="black"/>
                </a:solidFill>
                <a:latin typeface="Times New Roman"/>
                <a:cs typeface="Times New Roman"/>
              </a:rPr>
              <a:t> </a:t>
            </a:r>
            <a:r>
              <a:rPr sz="2600" dirty="0">
                <a:solidFill>
                  <a:prstClr val="black"/>
                </a:solidFill>
                <a:latin typeface="Comic Sans MS"/>
                <a:cs typeface="Comic Sans MS"/>
              </a:rPr>
              <a:t>en</a:t>
            </a:r>
            <a:r>
              <a:rPr sz="2600" dirty="0">
                <a:solidFill>
                  <a:prstClr val="black"/>
                </a:solidFill>
                <a:latin typeface="Times New Roman"/>
                <a:cs typeface="Times New Roman"/>
              </a:rPr>
              <a:t> </a:t>
            </a:r>
            <a:r>
              <a:rPr sz="2600" spc="-5" dirty="0">
                <a:solidFill>
                  <a:prstClr val="black"/>
                </a:solidFill>
                <a:latin typeface="Comic Sans MS"/>
                <a:cs typeface="Comic Sans MS"/>
              </a:rPr>
              <a:t>generadore</a:t>
            </a:r>
            <a:r>
              <a:rPr sz="2600" dirty="0">
                <a:solidFill>
                  <a:prstClr val="black"/>
                </a:solidFill>
                <a:latin typeface="Comic Sans MS"/>
                <a:cs typeface="Comic Sans MS"/>
              </a:rPr>
              <a:t>s</a:t>
            </a:r>
            <a:r>
              <a:rPr sz="2600" spc="240" dirty="0">
                <a:solidFill>
                  <a:prstClr val="black"/>
                </a:solidFill>
                <a:latin typeface="Times New Roman"/>
                <a:cs typeface="Times New Roman"/>
              </a:rPr>
              <a:t> </a:t>
            </a:r>
            <a:r>
              <a:rPr sz="2600" dirty="0">
                <a:solidFill>
                  <a:prstClr val="black"/>
                </a:solidFill>
                <a:latin typeface="Comic Sans MS"/>
                <a:cs typeface="Comic Sans MS"/>
              </a:rPr>
              <a:t>s</a:t>
            </a:r>
            <a:r>
              <a:rPr sz="2600" spc="-5" dirty="0">
                <a:solidFill>
                  <a:prstClr val="black"/>
                </a:solidFill>
                <a:latin typeface="Comic Sans MS"/>
                <a:cs typeface="Comic Sans MS"/>
              </a:rPr>
              <a:t>incrónico</a:t>
            </a:r>
            <a:r>
              <a:rPr sz="2600" dirty="0">
                <a:solidFill>
                  <a:prstClr val="black"/>
                </a:solidFill>
                <a:latin typeface="Comic Sans MS"/>
                <a:cs typeface="Comic Sans MS"/>
              </a:rPr>
              <a:t>s</a:t>
            </a:r>
            <a:r>
              <a:rPr sz="2600" spc="24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spc="245"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spc="245" dirty="0">
                <a:solidFill>
                  <a:prstClr val="black"/>
                </a:solidFill>
                <a:latin typeface="Times New Roman"/>
                <a:cs typeface="Times New Roman"/>
              </a:rPr>
              <a:t> </a:t>
            </a:r>
            <a:r>
              <a:rPr sz="2600" spc="-5" dirty="0">
                <a:solidFill>
                  <a:prstClr val="black"/>
                </a:solidFill>
                <a:latin typeface="Comic Sans MS"/>
                <a:cs typeface="Comic Sans MS"/>
              </a:rPr>
              <a:t>proces</a:t>
            </a:r>
            <a:r>
              <a:rPr sz="2600" dirty="0">
                <a:solidFill>
                  <a:prstClr val="black"/>
                </a:solidFill>
                <a:latin typeface="Comic Sans MS"/>
                <a:cs typeface="Comic Sans MS"/>
              </a:rPr>
              <a:t>o</a:t>
            </a:r>
            <a:r>
              <a:rPr sz="2600" spc="240" dirty="0">
                <a:solidFill>
                  <a:prstClr val="black"/>
                </a:solidFill>
                <a:latin typeface="Times New Roman"/>
                <a:cs typeface="Times New Roman"/>
              </a:rPr>
              <a:t> </a:t>
            </a:r>
            <a:r>
              <a:rPr sz="2600" spc="-5" dirty="0">
                <a:solidFill>
                  <a:prstClr val="black"/>
                </a:solidFill>
                <a:latin typeface="Comic Sans MS"/>
                <a:cs typeface="Comic Sans MS"/>
              </a:rPr>
              <a:t>bie</a:t>
            </a:r>
            <a:r>
              <a:rPr sz="2600" dirty="0">
                <a:solidFill>
                  <a:prstClr val="black"/>
                </a:solidFill>
                <a:latin typeface="Comic Sans MS"/>
                <a:cs typeface="Comic Sans MS"/>
              </a:rPr>
              <a:t>n</a:t>
            </a:r>
            <a:r>
              <a:rPr sz="2600" spc="25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efinid</a:t>
            </a:r>
            <a:r>
              <a:rPr sz="2600" dirty="0">
                <a:solidFill>
                  <a:prstClr val="black"/>
                </a:solidFill>
                <a:latin typeface="Comic Sans MS"/>
                <a:cs typeface="Comic Sans MS"/>
              </a:rPr>
              <a:t>o</a:t>
            </a:r>
            <a:r>
              <a:rPr sz="2600" spc="240" dirty="0">
                <a:solidFill>
                  <a:prstClr val="black"/>
                </a:solidFill>
                <a:latin typeface="Times New Roman"/>
                <a:cs typeface="Times New Roman"/>
              </a:rPr>
              <a:t> </a:t>
            </a:r>
            <a:r>
              <a:rPr sz="2600" spc="-5" dirty="0">
                <a:solidFill>
                  <a:prstClr val="black"/>
                </a:solidFill>
                <a:latin typeface="Comic Sans MS"/>
                <a:cs typeface="Comic Sans MS"/>
              </a:rPr>
              <a:t>el</a:t>
            </a:r>
            <a:r>
              <a:rPr sz="2600" spc="-5" dirty="0">
                <a:solidFill>
                  <a:prstClr val="black"/>
                </a:solidFill>
                <a:latin typeface="Times New Roman"/>
                <a:cs typeface="Times New Roman"/>
              </a:rPr>
              <a:t> </a:t>
            </a:r>
            <a:r>
              <a:rPr sz="2600" spc="-5" dirty="0">
                <a:solidFill>
                  <a:prstClr val="black"/>
                </a:solidFill>
                <a:latin typeface="Comic Sans MS"/>
                <a:cs typeface="Comic Sans MS"/>
              </a:rPr>
              <a:t>cua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45" dirty="0">
                <a:solidFill>
                  <a:prstClr val="black"/>
                </a:solidFill>
                <a:latin typeface="Times New Roman"/>
                <a:cs typeface="Times New Roman"/>
              </a:rPr>
              <a:t> </a:t>
            </a:r>
            <a:r>
              <a:rPr sz="2600" spc="-5" dirty="0">
                <a:solidFill>
                  <a:prstClr val="black"/>
                </a:solidFill>
                <a:latin typeface="Comic Sans MS"/>
                <a:cs typeface="Comic Sans MS"/>
              </a:rPr>
              <a:t>produc</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35" dirty="0">
                <a:solidFill>
                  <a:prstClr val="black"/>
                </a:solidFill>
                <a:latin typeface="Times New Roman"/>
                <a:cs typeface="Times New Roman"/>
              </a:rPr>
              <a:t> </a:t>
            </a:r>
            <a:r>
              <a:rPr sz="2600" dirty="0">
                <a:solidFill>
                  <a:prstClr val="black"/>
                </a:solidFill>
                <a:latin typeface="Comic Sans MS"/>
                <a:cs typeface="Comic Sans MS"/>
              </a:rPr>
              <a:t>l</a:t>
            </a:r>
            <a:r>
              <a:rPr sz="2600" spc="-5" dirty="0">
                <a:solidFill>
                  <a:prstClr val="black"/>
                </a:solidFill>
                <a:latin typeface="Comic Sans MS"/>
                <a:cs typeface="Comic Sans MS"/>
              </a:rPr>
              <a:t>ímite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45" dirty="0">
                <a:solidFill>
                  <a:prstClr val="black"/>
                </a:solidFill>
                <a:latin typeface="Times New Roman"/>
                <a:cs typeface="Times New Roman"/>
              </a:rPr>
              <a:t> </a:t>
            </a:r>
            <a:r>
              <a:rPr sz="2600" spc="-5" dirty="0">
                <a:solidFill>
                  <a:prstClr val="black"/>
                </a:solidFill>
                <a:latin typeface="Comic Sans MS"/>
                <a:cs typeface="Comic Sans MS"/>
              </a:rPr>
              <a:t>específico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35" dirty="0">
                <a:solidFill>
                  <a:prstClr val="black"/>
                </a:solidFill>
                <a:latin typeface="Times New Roman"/>
                <a:cs typeface="Times New Roman"/>
              </a:rPr>
              <a:t> </a:t>
            </a:r>
            <a:r>
              <a:rPr sz="2600" spc="-5" dirty="0">
                <a:solidFill>
                  <a:prstClr val="black"/>
                </a:solidFill>
                <a:latin typeface="Comic Sans MS"/>
                <a:cs typeface="Comic Sans MS"/>
              </a:rPr>
              <a:t>par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40" dirty="0">
                <a:solidFill>
                  <a:prstClr val="black"/>
                </a:solidFill>
                <a:latin typeface="Times New Roman"/>
                <a:cs typeface="Times New Roman"/>
              </a:rPr>
              <a:t> </a:t>
            </a:r>
            <a:r>
              <a:rPr sz="2600" spc="-10" dirty="0">
                <a:solidFill>
                  <a:prstClr val="black"/>
                </a:solidFill>
                <a:latin typeface="Comic Sans MS"/>
                <a:cs typeface="Comic Sans MS"/>
              </a:rPr>
              <a:t>o</a:t>
            </a:r>
            <a:r>
              <a:rPr sz="2600" spc="-5" dirty="0">
                <a:solidFill>
                  <a:prstClr val="black"/>
                </a:solidFill>
                <a:latin typeface="Comic Sans MS"/>
                <a:cs typeface="Comic Sans MS"/>
              </a:rPr>
              <a:t>peración</a:t>
            </a:r>
            <a:r>
              <a:rPr sz="2600" spc="-5" dirty="0">
                <a:solidFill>
                  <a:prstClr val="black"/>
                </a:solidFill>
                <a:latin typeface="Times New Roman"/>
                <a:cs typeface="Times New Roman"/>
              </a:rPr>
              <a:t> </a:t>
            </a:r>
            <a:r>
              <a:rPr sz="2600" spc="-5" dirty="0">
                <a:solidFill>
                  <a:prstClr val="black"/>
                </a:solidFill>
                <a:latin typeface="Comic Sans MS"/>
                <a:cs typeface="Comic Sans MS"/>
              </a:rPr>
              <a:t>desbalanceada.</a:t>
            </a:r>
            <a:endParaRPr sz="2600">
              <a:solidFill>
                <a:prstClr val="black"/>
              </a:solidFill>
              <a:latin typeface="Comic Sans MS"/>
              <a:cs typeface="Comic Sans MS"/>
            </a:endParaRPr>
          </a:p>
        </p:txBody>
      </p:sp>
      <p:sp>
        <p:nvSpPr>
          <p:cNvPr id="6" name="object 6"/>
          <p:cNvSpPr txBox="1"/>
          <p:nvPr/>
        </p:nvSpPr>
        <p:spPr>
          <a:xfrm>
            <a:off x="330200" y="4806836"/>
            <a:ext cx="8484235" cy="1204595"/>
          </a:xfrm>
          <a:prstGeom prst="rect">
            <a:avLst/>
          </a:prstGeom>
        </p:spPr>
        <p:txBody>
          <a:bodyPr vert="horz" wrap="square" lIns="0" tIns="0" rIns="0" bIns="0" rtlCol="0">
            <a:spAutoFit/>
          </a:bodyPr>
          <a:lstStyle/>
          <a:p>
            <a:pPr marR="8255" algn="r">
              <a:lnSpc>
                <a:spcPts val="3120"/>
              </a:lnSpc>
              <a:tabLst>
                <a:tab pos="556260" algn="l"/>
                <a:tab pos="1948180" algn="l"/>
                <a:tab pos="2582545" algn="l"/>
                <a:tab pos="4462145" algn="l"/>
                <a:tab pos="5393055" algn="l"/>
                <a:tab pos="5996305" algn="l"/>
                <a:tab pos="7936230" algn="l"/>
              </a:tabLst>
            </a:pP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 dirty="0">
                <a:solidFill>
                  <a:prstClr val="black"/>
                </a:solidFill>
                <a:latin typeface="Comic Sans MS"/>
                <a:cs typeface="Comic Sans MS"/>
              </a:rPr>
              <a:t>métod</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proteccio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par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desbalanc</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fue</a:t>
            </a:r>
            <a:endParaRPr sz="2600">
              <a:solidFill>
                <a:prstClr val="black"/>
              </a:solidFill>
              <a:latin typeface="Comic Sans MS"/>
              <a:cs typeface="Comic Sans MS"/>
            </a:endParaRPr>
          </a:p>
          <a:p>
            <a:pPr marL="8004175" marR="6350" indent="207010" algn="r"/>
            <a:r>
              <a:rPr sz="2600" spc="-5" dirty="0">
                <a:solidFill>
                  <a:prstClr val="black"/>
                </a:solidFill>
                <a:latin typeface="Comic Sans MS"/>
                <a:cs typeface="Comic Sans MS"/>
              </a:rPr>
              <a:t>la</a:t>
            </a:r>
            <a:r>
              <a:rPr sz="2600" spc="-5" dirty="0">
                <a:solidFill>
                  <a:prstClr val="black"/>
                </a:solidFill>
                <a:latin typeface="Times New Roman"/>
                <a:cs typeface="Times New Roman"/>
              </a:rPr>
              <a:t> </a:t>
            </a:r>
            <a:r>
              <a:rPr sz="2600" spc="-5" dirty="0">
                <a:solidFill>
                  <a:prstClr val="black"/>
                </a:solidFill>
                <a:latin typeface="Comic Sans MS"/>
                <a:cs typeface="Comic Sans MS"/>
              </a:rPr>
              <a:t>del</a:t>
            </a:r>
            <a:endParaRPr sz="2600">
              <a:solidFill>
                <a:prstClr val="black"/>
              </a:solidFill>
              <a:latin typeface="Comic Sans MS"/>
              <a:cs typeface="Comic Sans MS"/>
            </a:endParaRPr>
          </a:p>
        </p:txBody>
      </p:sp>
      <p:sp>
        <p:nvSpPr>
          <p:cNvPr id="7" name="object 7"/>
          <p:cNvSpPr txBox="1"/>
          <p:nvPr/>
        </p:nvSpPr>
        <p:spPr>
          <a:xfrm>
            <a:off x="330200" y="5202945"/>
            <a:ext cx="6784975" cy="1204595"/>
          </a:xfrm>
          <a:prstGeom prst="rect">
            <a:avLst/>
          </a:prstGeom>
        </p:spPr>
        <p:txBody>
          <a:bodyPr vert="horz" wrap="square" lIns="0" tIns="0" rIns="0" bIns="0" rtlCol="0">
            <a:spAutoFit/>
          </a:bodyPr>
          <a:lstStyle/>
          <a:p>
            <a:pPr marL="12700" marR="6350">
              <a:tabLst>
                <a:tab pos="2140585" algn="l"/>
                <a:tab pos="2186305" algn="l"/>
                <a:tab pos="2506345" algn="l"/>
                <a:tab pos="3122930" algn="l"/>
                <a:tab pos="3509645" algn="l"/>
                <a:tab pos="4126865" algn="l"/>
                <a:tab pos="4662170" algn="l"/>
                <a:tab pos="5291455" algn="l"/>
                <a:tab pos="5953125" algn="l"/>
                <a:tab pos="6297295" algn="l"/>
              </a:tabLst>
            </a:pPr>
            <a:r>
              <a:rPr sz="2600" spc="-5" dirty="0">
                <a:solidFill>
                  <a:prstClr val="black"/>
                </a:solidFill>
                <a:latin typeface="Comic Sans MS"/>
                <a:cs typeface="Comic Sans MS"/>
              </a:rPr>
              <a:t>desarrollad</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0" dirty="0">
                <a:solidFill>
                  <a:prstClr val="black"/>
                </a:solidFill>
                <a:latin typeface="Comic Sans MS"/>
                <a:cs typeface="Comic Sans MS"/>
              </a:rPr>
              <a:t>b</a:t>
            </a:r>
            <a:r>
              <a:rPr sz="2600" spc="-5" dirty="0">
                <a:solidFill>
                  <a:prstClr val="black"/>
                </a:solidFill>
                <a:latin typeface="Comic Sans MS"/>
                <a:cs typeface="Comic Sans MS"/>
              </a:rPr>
              <a:t>asad</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 dirty="0">
                <a:solidFill>
                  <a:prstClr val="black"/>
                </a:solidFill>
                <a:latin typeface="Comic Sans MS"/>
                <a:cs typeface="Comic Sans MS"/>
              </a:rPr>
              <a:t>concept</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temperatur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0" dirty="0">
                <a:solidFill>
                  <a:prstClr val="black"/>
                </a:solidFill>
                <a:latin typeface="Comic Sans MS"/>
                <a:cs typeface="Comic Sans MS"/>
              </a:rPr>
              <a:t>l</a:t>
            </a:r>
            <a:r>
              <a:rPr sz="2600" spc="-5" dirty="0">
                <a:solidFill>
                  <a:prstClr val="black"/>
                </a:solidFill>
                <a:latin typeface="Comic Sans MS"/>
                <a:cs typeface="Comic Sans MS"/>
              </a:rPr>
              <a:t>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5" dirty="0">
                <a:solidFill>
                  <a:prstClr val="black"/>
                </a:solidFill>
                <a:latin typeface="Comic Sans MS"/>
                <a:cs typeface="Comic Sans MS"/>
              </a:rPr>
              <a:t>componente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 dirty="0">
                <a:solidFill>
                  <a:prstClr val="black"/>
                </a:solidFill>
                <a:latin typeface="Comic Sans MS"/>
                <a:cs typeface="Comic Sans MS"/>
              </a:rPr>
              <a:t>rotor</a:t>
            </a:r>
            <a:r>
              <a:rPr sz="2600" spc="-5" dirty="0">
                <a:solidFill>
                  <a:prstClr val="black"/>
                </a:solidFill>
                <a:latin typeface="Times New Roman"/>
                <a:cs typeface="Times New Roman"/>
              </a:rPr>
              <a:t> </a:t>
            </a:r>
            <a:r>
              <a:rPr sz="2600" spc="-5" dirty="0">
                <a:solidFill>
                  <a:prstClr val="black"/>
                </a:solidFill>
                <a:latin typeface="Comic Sans MS"/>
                <a:cs typeface="Comic Sans MS"/>
              </a:rPr>
              <a:t>nive</a:t>
            </a:r>
            <a:r>
              <a:rPr sz="2600" dirty="0">
                <a:solidFill>
                  <a:prstClr val="black"/>
                </a:solidFill>
                <a:latin typeface="Comic Sans MS"/>
                <a:cs typeface="Comic Sans MS"/>
              </a:rPr>
              <a:t>l</a:t>
            </a:r>
            <a:r>
              <a:rPr sz="2600" spc="12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año.</a:t>
            </a:r>
            <a:endParaRPr sz="2600">
              <a:solidFill>
                <a:prstClr val="black"/>
              </a:solidFill>
              <a:latin typeface="Comic Sans MS"/>
              <a:cs typeface="Comic Sans MS"/>
            </a:endParaRPr>
          </a:p>
        </p:txBody>
      </p:sp>
      <p:sp>
        <p:nvSpPr>
          <p:cNvPr id="8" name="object 8"/>
          <p:cNvSpPr txBox="1"/>
          <p:nvPr/>
        </p:nvSpPr>
        <p:spPr>
          <a:xfrm>
            <a:off x="7251964" y="5202945"/>
            <a:ext cx="1039494" cy="808355"/>
          </a:xfrm>
          <a:prstGeom prst="rect">
            <a:avLst/>
          </a:prstGeom>
        </p:spPr>
        <p:txBody>
          <a:bodyPr vert="horz" wrap="square" lIns="0" tIns="0" rIns="0" bIns="0" rtlCol="0">
            <a:spAutoFit/>
          </a:bodyPr>
          <a:lstStyle/>
          <a:p>
            <a:pPr marL="46990" marR="6350" indent="-34925"/>
            <a:r>
              <a:rPr sz="2600" spc="-5" dirty="0">
                <a:solidFill>
                  <a:prstClr val="black"/>
                </a:solidFill>
                <a:latin typeface="Comic Sans MS"/>
                <a:cs typeface="Comic Sans MS"/>
              </a:rPr>
              <a:t>limitar</a:t>
            </a:r>
            <a:r>
              <a:rPr sz="2600" spc="-5" dirty="0">
                <a:solidFill>
                  <a:prstClr val="black"/>
                </a:solidFill>
                <a:latin typeface="Times New Roman"/>
                <a:cs typeface="Times New Roman"/>
              </a:rPr>
              <a:t> </a:t>
            </a:r>
            <a:r>
              <a:rPr sz="2600" spc="-5" dirty="0">
                <a:solidFill>
                  <a:prstClr val="black"/>
                </a:solidFill>
                <a:latin typeface="Comic Sans MS"/>
                <a:cs typeface="Comic Sans MS"/>
              </a:rPr>
              <a:t>abajo</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66</a:t>
            </a:fld>
            <a:endParaRPr lang="en-US"/>
          </a:p>
        </p:txBody>
      </p:sp>
    </p:spTree>
    <p:extLst>
      <p:ext uri="{BB962C8B-B14F-4D97-AF65-F5344CB8AC3E}">
        <p14:creationId xmlns:p14="http://schemas.microsoft.com/office/powerpoint/2010/main" val="157168983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6994525" cy="412115"/>
          </a:xfrm>
          <a:prstGeom prst="rect">
            <a:avLst/>
          </a:prstGeom>
        </p:spPr>
        <p:txBody>
          <a:bodyPr vert="horz" wrap="square" lIns="0" tIns="0" rIns="0" bIns="0" rtlCol="0">
            <a:spAutoFit/>
          </a:bodyPr>
          <a:lstStyle/>
          <a:p>
            <a:pPr marL="12700"/>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25" dirty="0">
                <a:solidFill>
                  <a:prstClr val="black"/>
                </a:solidFill>
                <a:latin typeface="Times New Roman"/>
                <a:cs typeface="Times New Roman"/>
              </a:rPr>
              <a:t> </a:t>
            </a:r>
            <a:r>
              <a:rPr sz="2600" spc="-5" dirty="0">
                <a:solidFill>
                  <a:prstClr val="black"/>
                </a:solidFill>
                <a:latin typeface="Comic Sans MS"/>
                <a:cs typeface="Comic Sans MS"/>
              </a:rPr>
              <a:t>límit</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est</a:t>
            </a:r>
            <a:r>
              <a:rPr sz="2600" dirty="0">
                <a:solidFill>
                  <a:prstClr val="black"/>
                </a:solidFill>
                <a:latin typeface="Comic Sans MS"/>
                <a:cs typeface="Comic Sans MS"/>
              </a:rPr>
              <a:t>á</a:t>
            </a:r>
            <a:r>
              <a:rPr sz="2600" spc="114" dirty="0">
                <a:solidFill>
                  <a:prstClr val="black"/>
                </a:solidFill>
                <a:latin typeface="Times New Roman"/>
                <a:cs typeface="Times New Roman"/>
              </a:rPr>
              <a:t> </a:t>
            </a:r>
            <a:r>
              <a:rPr sz="2600" spc="-5" dirty="0">
                <a:solidFill>
                  <a:prstClr val="black"/>
                </a:solidFill>
                <a:latin typeface="Comic Sans MS"/>
                <a:cs typeface="Comic Sans MS"/>
              </a:rPr>
              <a:t>basad</a:t>
            </a:r>
            <a:r>
              <a:rPr sz="2600" dirty="0">
                <a:solidFill>
                  <a:prstClr val="black"/>
                </a:solidFill>
                <a:latin typeface="Comic Sans MS"/>
                <a:cs typeface="Comic Sans MS"/>
              </a:rPr>
              <a:t>o</a:t>
            </a:r>
            <a:r>
              <a:rPr sz="2600" spc="9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spc="125"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5" dirty="0">
                <a:solidFill>
                  <a:prstClr val="black"/>
                </a:solidFill>
                <a:latin typeface="Comic Sans MS"/>
                <a:cs typeface="Comic Sans MS"/>
              </a:rPr>
              <a:t>siguient</a:t>
            </a:r>
            <a:r>
              <a:rPr sz="2600" dirty="0">
                <a:solidFill>
                  <a:prstClr val="black"/>
                </a:solidFill>
                <a:latin typeface="Comic Sans MS"/>
                <a:cs typeface="Comic Sans MS"/>
              </a:rPr>
              <a:t>e</a:t>
            </a:r>
            <a:r>
              <a:rPr sz="2600" spc="114" dirty="0">
                <a:solidFill>
                  <a:prstClr val="black"/>
                </a:solidFill>
                <a:latin typeface="Times New Roman"/>
                <a:cs typeface="Times New Roman"/>
              </a:rPr>
              <a:t> </a:t>
            </a:r>
            <a:r>
              <a:rPr sz="2600" spc="-5" dirty="0">
                <a:solidFill>
                  <a:prstClr val="black"/>
                </a:solidFill>
                <a:latin typeface="Comic Sans MS"/>
                <a:cs typeface="Comic Sans MS"/>
              </a:rPr>
              <a:t>ecuación:</a:t>
            </a:r>
            <a:endParaRPr sz="2600">
              <a:solidFill>
                <a:prstClr val="black"/>
              </a:solidFill>
              <a:latin typeface="Comic Sans MS"/>
              <a:cs typeface="Comic Sans MS"/>
            </a:endParaRPr>
          </a:p>
        </p:txBody>
      </p:sp>
      <p:sp>
        <p:nvSpPr>
          <p:cNvPr id="6" name="object 6"/>
          <p:cNvSpPr txBox="1"/>
          <p:nvPr/>
        </p:nvSpPr>
        <p:spPr>
          <a:xfrm>
            <a:off x="330200" y="2244280"/>
            <a:ext cx="8471535" cy="3128010"/>
          </a:xfrm>
          <a:prstGeom prst="rect">
            <a:avLst/>
          </a:prstGeom>
        </p:spPr>
        <p:txBody>
          <a:bodyPr vert="horz" wrap="square" lIns="0" tIns="0" rIns="0" bIns="0" rtlCol="0">
            <a:spAutoFit/>
          </a:bodyPr>
          <a:lstStyle/>
          <a:p>
            <a:pPr marL="2278380"/>
            <a:r>
              <a:rPr sz="7800" baseline="2670" dirty="0">
                <a:solidFill>
                  <a:prstClr val="black"/>
                </a:solidFill>
                <a:latin typeface="Comic Sans MS"/>
                <a:cs typeface="Comic Sans MS"/>
              </a:rPr>
              <a:t>K</a:t>
            </a:r>
            <a:r>
              <a:rPr sz="7800" spc="-502" baseline="2670" dirty="0">
                <a:solidFill>
                  <a:prstClr val="black"/>
                </a:solidFill>
                <a:latin typeface="Times New Roman"/>
                <a:cs typeface="Times New Roman"/>
              </a:rPr>
              <a:t> </a:t>
            </a:r>
            <a:r>
              <a:rPr sz="7800" spc="-44" baseline="2670" dirty="0">
                <a:solidFill>
                  <a:prstClr val="black"/>
                </a:solidFill>
                <a:latin typeface="Linux Libertine G"/>
                <a:cs typeface="Linux Libertine G"/>
              </a:rPr>
              <a:t>=</a:t>
            </a:r>
            <a:r>
              <a:rPr sz="7800" spc="-352" baseline="2670" dirty="0">
                <a:solidFill>
                  <a:prstClr val="black"/>
                </a:solidFill>
                <a:latin typeface="Linux Libertine G"/>
                <a:cs typeface="Linux Libertine G"/>
              </a:rPr>
              <a:t> </a:t>
            </a:r>
            <a:r>
              <a:rPr sz="5200" spc="-5" dirty="0">
                <a:solidFill>
                  <a:prstClr val="black"/>
                </a:solidFill>
                <a:latin typeface="Comic Sans MS"/>
                <a:cs typeface="Comic Sans MS"/>
              </a:rPr>
              <a:t>(I</a:t>
            </a:r>
            <a:r>
              <a:rPr sz="3450" dirty="0">
                <a:solidFill>
                  <a:prstClr val="black"/>
                </a:solidFill>
                <a:latin typeface="Comic Sans MS"/>
                <a:cs typeface="Comic Sans MS"/>
              </a:rPr>
              <a:t>2</a:t>
            </a:r>
            <a:r>
              <a:rPr sz="5200" spc="-135" dirty="0">
                <a:solidFill>
                  <a:prstClr val="black"/>
                </a:solidFill>
                <a:latin typeface="Comic Sans MS"/>
                <a:cs typeface="Comic Sans MS"/>
              </a:rPr>
              <a:t>)</a:t>
            </a:r>
            <a:r>
              <a:rPr sz="5175" baseline="44283" dirty="0">
                <a:solidFill>
                  <a:prstClr val="black"/>
                </a:solidFill>
                <a:latin typeface="Comic Sans MS"/>
                <a:cs typeface="Comic Sans MS"/>
              </a:rPr>
              <a:t>2</a:t>
            </a:r>
            <a:r>
              <a:rPr sz="5175" spc="525" baseline="44283" dirty="0">
                <a:solidFill>
                  <a:prstClr val="black"/>
                </a:solidFill>
                <a:latin typeface="Times New Roman"/>
                <a:cs typeface="Times New Roman"/>
              </a:rPr>
              <a:t> </a:t>
            </a:r>
            <a:r>
              <a:rPr sz="7800" b="1" baseline="2670" dirty="0">
                <a:solidFill>
                  <a:prstClr val="black"/>
                </a:solidFill>
                <a:latin typeface="Comic Sans MS"/>
                <a:cs typeface="Comic Sans MS"/>
              </a:rPr>
              <a:t>t</a:t>
            </a:r>
            <a:endParaRPr sz="7800" baseline="2670">
              <a:solidFill>
                <a:prstClr val="black"/>
              </a:solidFill>
              <a:latin typeface="Comic Sans MS"/>
              <a:cs typeface="Comic Sans MS"/>
            </a:endParaRPr>
          </a:p>
          <a:p>
            <a:pPr marL="668020" indent="-655320">
              <a:spcBef>
                <a:spcPts val="5210"/>
              </a:spcBef>
              <a:buFont typeface="Wingdings"/>
              <a:buChar char=""/>
              <a:tabLst>
                <a:tab pos="668020" algn="l"/>
                <a:tab pos="1431290" algn="l"/>
              </a:tabLst>
            </a:pPr>
            <a:r>
              <a:rPr sz="2600" dirty="0">
                <a:solidFill>
                  <a:prstClr val="black"/>
                </a:solidFill>
                <a:latin typeface="Comic Sans MS"/>
                <a:cs typeface="Comic Sans MS"/>
              </a:rPr>
              <a:t>K</a:t>
            </a:r>
            <a:r>
              <a:rPr sz="2600" spc="114" dirty="0">
                <a:solidFill>
                  <a:prstClr val="black"/>
                </a:solidFill>
                <a:latin typeface="Times New Roman"/>
                <a:cs typeface="Times New Roman"/>
              </a:rPr>
              <a:t> </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5" dirty="0">
                <a:solidFill>
                  <a:prstClr val="black"/>
                </a:solidFill>
                <a:latin typeface="Comic Sans MS"/>
                <a:cs typeface="Comic Sans MS"/>
              </a:rPr>
              <a:t>Constant</a:t>
            </a:r>
            <a:r>
              <a:rPr sz="2600" dirty="0">
                <a:solidFill>
                  <a:prstClr val="black"/>
                </a:solidFill>
                <a:latin typeface="Comic Sans MS"/>
                <a:cs typeface="Comic Sans MS"/>
              </a:rPr>
              <a:t>e</a:t>
            </a:r>
            <a:r>
              <a:rPr sz="2600" spc="95" dirty="0">
                <a:solidFill>
                  <a:prstClr val="black"/>
                </a:solidFill>
                <a:latin typeface="Times New Roman"/>
                <a:cs typeface="Times New Roman"/>
              </a:rPr>
              <a:t> </a:t>
            </a:r>
            <a:r>
              <a:rPr sz="2600" spc="-5" dirty="0">
                <a:solidFill>
                  <a:prstClr val="black"/>
                </a:solidFill>
                <a:latin typeface="Comic Sans MS"/>
                <a:cs typeface="Comic Sans MS"/>
              </a:rPr>
              <a:t>(diseñ</a:t>
            </a:r>
            <a:r>
              <a:rPr sz="2600" dirty="0">
                <a:solidFill>
                  <a:prstClr val="black"/>
                </a:solidFill>
                <a:latin typeface="Comic Sans MS"/>
                <a:cs typeface="Comic Sans MS"/>
              </a:rPr>
              <a:t>o</a:t>
            </a:r>
            <a:r>
              <a:rPr sz="2600" spc="110" dirty="0">
                <a:solidFill>
                  <a:prstClr val="black"/>
                </a:solidFill>
                <a:latin typeface="Times New Roman"/>
                <a:cs typeface="Times New Roman"/>
              </a:rPr>
              <a:t> </a:t>
            </a:r>
            <a:r>
              <a:rPr sz="2600" dirty="0">
                <a:solidFill>
                  <a:prstClr val="black"/>
                </a:solidFill>
                <a:latin typeface="Comic Sans MS"/>
                <a:cs typeface="Comic Sans MS"/>
              </a:rPr>
              <a:t>y</a:t>
            </a:r>
            <a:r>
              <a:rPr sz="2600" spc="114" dirty="0">
                <a:solidFill>
                  <a:prstClr val="black"/>
                </a:solidFill>
                <a:latin typeface="Times New Roman"/>
                <a:cs typeface="Times New Roman"/>
              </a:rPr>
              <a:t> </a:t>
            </a:r>
            <a:r>
              <a:rPr sz="2600" spc="-5" dirty="0">
                <a:solidFill>
                  <a:prstClr val="black"/>
                </a:solidFill>
                <a:latin typeface="Comic Sans MS"/>
                <a:cs typeface="Comic Sans MS"/>
              </a:rPr>
              <a:t>capacidad</a:t>
            </a:r>
            <a:r>
              <a:rPr sz="2600" dirty="0">
                <a:solidFill>
                  <a:prstClr val="black"/>
                </a:solidFill>
                <a:latin typeface="Comic Sans MS"/>
                <a:cs typeface="Comic Sans MS"/>
              </a:rPr>
              <a:t>)</a:t>
            </a:r>
            <a:r>
              <a:rPr sz="2600" spc="105"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20" dirty="0">
                <a:solidFill>
                  <a:prstClr val="black"/>
                </a:solidFill>
                <a:latin typeface="Times New Roman"/>
                <a:cs typeface="Times New Roman"/>
              </a:rPr>
              <a:t> </a:t>
            </a:r>
            <a:r>
              <a:rPr sz="2600" spc="-5" dirty="0">
                <a:solidFill>
                  <a:prstClr val="black"/>
                </a:solidFill>
                <a:latin typeface="Comic Sans MS"/>
                <a:cs typeface="Comic Sans MS"/>
              </a:rPr>
              <a:t>generador.</a:t>
            </a:r>
            <a:endParaRPr sz="2600">
              <a:solidFill>
                <a:prstClr val="black"/>
              </a:solidFill>
              <a:latin typeface="Comic Sans MS"/>
              <a:cs typeface="Comic Sans MS"/>
            </a:endParaRPr>
          </a:p>
          <a:p>
            <a:pPr marL="668020" indent="-655320">
              <a:spcBef>
                <a:spcPts val="1870"/>
              </a:spcBef>
              <a:buFont typeface="Wingdings"/>
              <a:buChar char=""/>
              <a:tabLst>
                <a:tab pos="668020" algn="l"/>
                <a:tab pos="1384300" algn="l"/>
              </a:tabLst>
            </a:pPr>
            <a:r>
              <a:rPr sz="2600" dirty="0">
                <a:solidFill>
                  <a:prstClr val="black"/>
                </a:solidFill>
                <a:latin typeface="Comic Sans MS"/>
                <a:cs typeface="Comic Sans MS"/>
              </a:rPr>
              <a:t>t</a:t>
            </a:r>
            <a:r>
              <a:rPr sz="2600" spc="114" dirty="0">
                <a:solidFill>
                  <a:prstClr val="black"/>
                </a:solidFill>
                <a:latin typeface="Times New Roman"/>
                <a:cs typeface="Times New Roman"/>
              </a:rPr>
              <a:t> </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5" dirty="0">
                <a:solidFill>
                  <a:prstClr val="black"/>
                </a:solidFill>
                <a:latin typeface="Comic Sans MS"/>
                <a:cs typeface="Comic Sans MS"/>
              </a:rPr>
              <a:t>Tiemp</a:t>
            </a:r>
            <a:r>
              <a:rPr sz="2600" dirty="0">
                <a:solidFill>
                  <a:prstClr val="black"/>
                </a:solidFill>
                <a:latin typeface="Comic Sans MS"/>
                <a:cs typeface="Comic Sans MS"/>
              </a:rPr>
              <a:t>o</a:t>
            </a:r>
            <a:r>
              <a:rPr sz="2600" spc="12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spc="125" dirty="0">
                <a:solidFill>
                  <a:prstClr val="black"/>
                </a:solidFill>
                <a:latin typeface="Times New Roman"/>
                <a:cs typeface="Times New Roman"/>
              </a:rPr>
              <a:t> </a:t>
            </a:r>
            <a:r>
              <a:rPr sz="2600" spc="-5" dirty="0">
                <a:solidFill>
                  <a:prstClr val="black"/>
                </a:solidFill>
                <a:latin typeface="Comic Sans MS"/>
                <a:cs typeface="Comic Sans MS"/>
              </a:rPr>
              <a:t>segundos.</a:t>
            </a:r>
            <a:endParaRPr sz="2600">
              <a:solidFill>
                <a:prstClr val="black"/>
              </a:solidFill>
              <a:latin typeface="Comic Sans MS"/>
              <a:cs typeface="Comic Sans MS"/>
            </a:endParaRPr>
          </a:p>
          <a:p>
            <a:pPr marL="12700">
              <a:spcBef>
                <a:spcPts val="1870"/>
              </a:spcBef>
            </a:pPr>
            <a:r>
              <a:rPr sz="2600" spc="-490" dirty="0">
                <a:solidFill>
                  <a:prstClr val="black"/>
                </a:solidFill>
                <a:latin typeface="Wingdings"/>
                <a:cs typeface="Wingdings"/>
              </a:rPr>
              <a:t></a:t>
            </a:r>
            <a:endParaRPr sz="2600">
              <a:solidFill>
                <a:prstClr val="black"/>
              </a:solidFill>
              <a:latin typeface="Wingdings"/>
              <a:cs typeface="Wingdings"/>
            </a:endParaRPr>
          </a:p>
        </p:txBody>
      </p:sp>
      <p:sp>
        <p:nvSpPr>
          <p:cNvPr id="7" name="object 7"/>
          <p:cNvSpPr txBox="1"/>
          <p:nvPr/>
        </p:nvSpPr>
        <p:spPr>
          <a:xfrm>
            <a:off x="985521" y="4966460"/>
            <a:ext cx="6492240" cy="412115"/>
          </a:xfrm>
          <a:prstGeom prst="rect">
            <a:avLst/>
          </a:prstGeom>
        </p:spPr>
        <p:txBody>
          <a:bodyPr vert="horz" wrap="square" lIns="0" tIns="0" rIns="0" bIns="0" rtlCol="0">
            <a:spAutoFit/>
          </a:bodyPr>
          <a:lstStyle/>
          <a:p>
            <a:pPr marL="12700"/>
            <a:r>
              <a:rPr sz="2600" spc="-5" dirty="0">
                <a:solidFill>
                  <a:prstClr val="black"/>
                </a:solidFill>
                <a:latin typeface="Comic Sans MS"/>
                <a:cs typeface="Comic Sans MS"/>
              </a:rPr>
              <a:t>I</a:t>
            </a:r>
            <a:r>
              <a:rPr sz="2600" dirty="0">
                <a:solidFill>
                  <a:prstClr val="black"/>
                </a:solidFill>
                <a:latin typeface="Comic Sans MS"/>
                <a:cs typeface="Comic Sans MS"/>
              </a:rPr>
              <a:t>2</a:t>
            </a:r>
            <a:r>
              <a:rPr sz="2600" spc="125" dirty="0">
                <a:solidFill>
                  <a:prstClr val="black"/>
                </a:solidFill>
                <a:latin typeface="Times New Roman"/>
                <a:cs typeface="Times New Roman"/>
              </a:rPr>
              <a:t> </a:t>
            </a:r>
            <a:r>
              <a:rPr sz="2600" dirty="0">
                <a:solidFill>
                  <a:prstClr val="black"/>
                </a:solidFill>
                <a:latin typeface="Comic Sans MS"/>
                <a:cs typeface="Comic Sans MS"/>
              </a:rPr>
              <a:t>=</a:t>
            </a:r>
            <a:r>
              <a:rPr sz="2600" spc="120" dirty="0">
                <a:solidFill>
                  <a:prstClr val="black"/>
                </a:solidFill>
                <a:latin typeface="Times New Roman"/>
                <a:cs typeface="Times New Roman"/>
              </a:rPr>
              <a:t> </a:t>
            </a:r>
            <a:r>
              <a:rPr sz="2600" spc="-5" dirty="0">
                <a:solidFill>
                  <a:prstClr val="black"/>
                </a:solidFill>
                <a:latin typeface="Comic Sans MS"/>
                <a:cs typeface="Comic Sans MS"/>
              </a:rPr>
              <a:t>Corrient</a:t>
            </a:r>
            <a:r>
              <a:rPr sz="2600" dirty="0">
                <a:solidFill>
                  <a:prstClr val="black"/>
                </a:solidFill>
                <a:latin typeface="Comic Sans MS"/>
                <a:cs typeface="Comic Sans MS"/>
              </a:rPr>
              <a:t>e</a:t>
            </a:r>
            <a:r>
              <a:rPr sz="2600" spc="10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secuenci</a:t>
            </a:r>
            <a:r>
              <a:rPr sz="2600" dirty="0">
                <a:solidFill>
                  <a:prstClr val="black"/>
                </a:solidFill>
                <a:latin typeface="Comic Sans MS"/>
                <a:cs typeface="Comic Sans MS"/>
              </a:rPr>
              <a:t>a</a:t>
            </a:r>
            <a:r>
              <a:rPr sz="2600" spc="125" dirty="0">
                <a:solidFill>
                  <a:prstClr val="black"/>
                </a:solidFill>
                <a:latin typeface="Times New Roman"/>
                <a:cs typeface="Times New Roman"/>
              </a:rPr>
              <a:t> </a:t>
            </a:r>
            <a:r>
              <a:rPr sz="2600" spc="-5" dirty="0">
                <a:solidFill>
                  <a:prstClr val="black"/>
                </a:solidFill>
                <a:latin typeface="Comic Sans MS"/>
                <a:cs typeface="Comic Sans MS"/>
              </a:rPr>
              <a:t>negativ</a:t>
            </a:r>
            <a:r>
              <a:rPr sz="2600" dirty="0">
                <a:solidFill>
                  <a:prstClr val="black"/>
                </a:solidFill>
                <a:latin typeface="Comic Sans MS"/>
                <a:cs typeface="Comic Sans MS"/>
              </a:rPr>
              <a:t>a</a:t>
            </a:r>
            <a:r>
              <a:rPr sz="2600" spc="100" dirty="0">
                <a:solidFill>
                  <a:prstClr val="black"/>
                </a:solidFill>
                <a:latin typeface="Times New Roman"/>
                <a:cs typeface="Times New Roman"/>
              </a:rPr>
              <a:t> </a:t>
            </a:r>
            <a:r>
              <a:rPr sz="2600" spc="-5" dirty="0">
                <a:solidFill>
                  <a:prstClr val="black"/>
                </a:solidFill>
                <a:latin typeface="Comic Sans MS"/>
                <a:cs typeface="Comic Sans MS"/>
              </a:rPr>
              <a:t>(PU).</a:t>
            </a:r>
            <a:endParaRPr sz="2600">
              <a:solidFill>
                <a:prstClr val="black"/>
              </a:solidFill>
              <a:latin typeface="Comic Sans MS"/>
              <a:cs typeface="Comic Sans MS"/>
            </a:endParaRPr>
          </a:p>
        </p:txBody>
      </p:sp>
      <p:sp>
        <p:nvSpPr>
          <p:cNvPr id="8" name="object 8"/>
          <p:cNvSpPr/>
          <p:nvPr/>
        </p:nvSpPr>
        <p:spPr>
          <a:xfrm>
            <a:off x="2599181" y="2130552"/>
            <a:ext cx="2957830" cy="1002030"/>
          </a:xfrm>
          <a:custGeom>
            <a:avLst/>
            <a:gdLst/>
            <a:ahLst/>
            <a:cxnLst/>
            <a:rect l="l" t="t" r="r" b="b"/>
            <a:pathLst>
              <a:path w="2957829" h="1002030">
                <a:moveTo>
                  <a:pt x="2957321" y="0"/>
                </a:moveTo>
                <a:lnTo>
                  <a:pt x="0" y="0"/>
                </a:lnTo>
                <a:lnTo>
                  <a:pt x="0" y="1002029"/>
                </a:lnTo>
                <a:lnTo>
                  <a:pt x="2957321" y="1002029"/>
                </a:lnTo>
                <a:lnTo>
                  <a:pt x="2957321" y="963929"/>
                </a:lnTo>
                <a:lnTo>
                  <a:pt x="76199" y="963929"/>
                </a:lnTo>
                <a:lnTo>
                  <a:pt x="38099" y="925829"/>
                </a:lnTo>
                <a:lnTo>
                  <a:pt x="76199" y="925829"/>
                </a:lnTo>
                <a:lnTo>
                  <a:pt x="76199" y="76199"/>
                </a:lnTo>
                <a:lnTo>
                  <a:pt x="38099" y="76199"/>
                </a:lnTo>
                <a:lnTo>
                  <a:pt x="76199" y="38099"/>
                </a:lnTo>
                <a:lnTo>
                  <a:pt x="2957321" y="38099"/>
                </a:lnTo>
                <a:lnTo>
                  <a:pt x="2957321" y="0"/>
                </a:lnTo>
                <a:close/>
              </a:path>
              <a:path w="2957829" h="1002030">
                <a:moveTo>
                  <a:pt x="76199" y="925829"/>
                </a:moveTo>
                <a:lnTo>
                  <a:pt x="38099" y="925829"/>
                </a:lnTo>
                <a:lnTo>
                  <a:pt x="76199" y="963929"/>
                </a:lnTo>
                <a:lnTo>
                  <a:pt x="76199" y="925829"/>
                </a:lnTo>
                <a:close/>
              </a:path>
              <a:path w="2957829" h="1002030">
                <a:moveTo>
                  <a:pt x="2881121" y="925829"/>
                </a:moveTo>
                <a:lnTo>
                  <a:pt x="76199" y="925829"/>
                </a:lnTo>
                <a:lnTo>
                  <a:pt x="76199" y="963929"/>
                </a:lnTo>
                <a:lnTo>
                  <a:pt x="2881121" y="963929"/>
                </a:lnTo>
                <a:lnTo>
                  <a:pt x="2881121" y="925829"/>
                </a:lnTo>
                <a:close/>
              </a:path>
              <a:path w="2957829" h="1002030">
                <a:moveTo>
                  <a:pt x="2881121" y="38099"/>
                </a:moveTo>
                <a:lnTo>
                  <a:pt x="2881121" y="963929"/>
                </a:lnTo>
                <a:lnTo>
                  <a:pt x="2919221" y="925829"/>
                </a:lnTo>
                <a:lnTo>
                  <a:pt x="2957321" y="925829"/>
                </a:lnTo>
                <a:lnTo>
                  <a:pt x="2957321" y="76199"/>
                </a:lnTo>
                <a:lnTo>
                  <a:pt x="2919221" y="76199"/>
                </a:lnTo>
                <a:lnTo>
                  <a:pt x="2881121" y="38099"/>
                </a:lnTo>
                <a:close/>
              </a:path>
              <a:path w="2957829" h="1002030">
                <a:moveTo>
                  <a:pt x="2957321" y="925829"/>
                </a:moveTo>
                <a:lnTo>
                  <a:pt x="2919221" y="925829"/>
                </a:lnTo>
                <a:lnTo>
                  <a:pt x="2881121" y="963929"/>
                </a:lnTo>
                <a:lnTo>
                  <a:pt x="2957321" y="963929"/>
                </a:lnTo>
                <a:lnTo>
                  <a:pt x="2957321" y="925829"/>
                </a:lnTo>
                <a:close/>
              </a:path>
              <a:path w="2957829" h="1002030">
                <a:moveTo>
                  <a:pt x="76199" y="38099"/>
                </a:moveTo>
                <a:lnTo>
                  <a:pt x="38099" y="76199"/>
                </a:lnTo>
                <a:lnTo>
                  <a:pt x="76199" y="76199"/>
                </a:lnTo>
                <a:lnTo>
                  <a:pt x="76199" y="38099"/>
                </a:lnTo>
                <a:close/>
              </a:path>
              <a:path w="2957829" h="1002030">
                <a:moveTo>
                  <a:pt x="2881121" y="38099"/>
                </a:moveTo>
                <a:lnTo>
                  <a:pt x="76199" y="38099"/>
                </a:lnTo>
                <a:lnTo>
                  <a:pt x="76199" y="76199"/>
                </a:lnTo>
                <a:lnTo>
                  <a:pt x="2881121" y="76199"/>
                </a:lnTo>
                <a:lnTo>
                  <a:pt x="2881121" y="38099"/>
                </a:lnTo>
                <a:close/>
              </a:path>
              <a:path w="2957829" h="1002030">
                <a:moveTo>
                  <a:pt x="2957321" y="38099"/>
                </a:moveTo>
                <a:lnTo>
                  <a:pt x="2881121" y="38099"/>
                </a:lnTo>
                <a:lnTo>
                  <a:pt x="2919221" y="76199"/>
                </a:lnTo>
                <a:lnTo>
                  <a:pt x="2957321" y="76199"/>
                </a:lnTo>
                <a:lnTo>
                  <a:pt x="2957321" y="38099"/>
                </a:lnTo>
                <a:close/>
              </a:path>
            </a:pathLst>
          </a:custGeom>
          <a:solidFill>
            <a:srgbClr val="FF0000"/>
          </a:solidFill>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67</a:t>
            </a:fld>
            <a:endParaRPr lang="en-US"/>
          </a:p>
        </p:txBody>
      </p:sp>
    </p:spTree>
    <p:extLst>
      <p:ext uri="{BB962C8B-B14F-4D97-AF65-F5344CB8AC3E}">
        <p14:creationId xmlns:p14="http://schemas.microsoft.com/office/powerpoint/2010/main" val="127565579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1133856"/>
            <a:ext cx="8642350" cy="5269230"/>
          </a:xfrm>
          <a:custGeom>
            <a:avLst/>
            <a:gdLst/>
            <a:ahLst/>
            <a:cxnLst/>
            <a:rect l="l" t="t" r="r" b="b"/>
            <a:pathLst>
              <a:path w="8642350" h="5269230">
                <a:moveTo>
                  <a:pt x="0" y="5269229"/>
                </a:moveTo>
                <a:lnTo>
                  <a:pt x="8641841" y="5269229"/>
                </a:lnTo>
                <a:lnTo>
                  <a:pt x="8641841" y="0"/>
                </a:lnTo>
                <a:lnTo>
                  <a:pt x="0" y="0"/>
                </a:lnTo>
                <a:lnTo>
                  <a:pt x="0" y="5269229"/>
                </a:lnTo>
                <a:close/>
              </a:path>
            </a:pathLst>
          </a:custGeom>
          <a:solidFill>
            <a:srgbClr val="FFCC00"/>
          </a:solidFill>
        </p:spPr>
        <p:txBody>
          <a:bodyPr wrap="square" lIns="0" tIns="0" rIns="0" bIns="0" rtlCol="0">
            <a:spAutoFit/>
          </a:bodyPr>
          <a:lstStyle/>
          <a:p>
            <a:endParaRPr>
              <a:solidFill>
                <a:prstClr val="black"/>
              </a:solidFill>
            </a:endParaRPr>
          </a:p>
        </p:txBody>
      </p:sp>
      <p:sp>
        <p:nvSpPr>
          <p:cNvPr id="6" name="object 6"/>
          <p:cNvSpPr/>
          <p:nvPr/>
        </p:nvSpPr>
        <p:spPr>
          <a:xfrm>
            <a:off x="222503" y="1104900"/>
            <a:ext cx="8700135" cy="5326380"/>
          </a:xfrm>
          <a:custGeom>
            <a:avLst/>
            <a:gdLst/>
            <a:ahLst/>
            <a:cxnLst/>
            <a:rect l="l" t="t" r="r" b="b"/>
            <a:pathLst>
              <a:path w="8700135" h="5326380">
                <a:moveTo>
                  <a:pt x="8699753" y="0"/>
                </a:moveTo>
                <a:lnTo>
                  <a:pt x="0" y="0"/>
                </a:lnTo>
                <a:lnTo>
                  <a:pt x="0" y="5326379"/>
                </a:lnTo>
                <a:lnTo>
                  <a:pt x="8699753" y="5326379"/>
                </a:lnTo>
                <a:lnTo>
                  <a:pt x="8699753" y="5298185"/>
                </a:lnTo>
                <a:lnTo>
                  <a:pt x="57149" y="5298185"/>
                </a:lnTo>
                <a:lnTo>
                  <a:pt x="28955" y="5269229"/>
                </a:lnTo>
                <a:lnTo>
                  <a:pt x="57149" y="5269229"/>
                </a:lnTo>
                <a:lnTo>
                  <a:pt x="57149" y="57149"/>
                </a:lnTo>
                <a:lnTo>
                  <a:pt x="28955" y="57149"/>
                </a:lnTo>
                <a:lnTo>
                  <a:pt x="57149" y="28955"/>
                </a:lnTo>
                <a:lnTo>
                  <a:pt x="8699753" y="28955"/>
                </a:lnTo>
                <a:lnTo>
                  <a:pt x="8699753" y="0"/>
                </a:lnTo>
                <a:close/>
              </a:path>
              <a:path w="8700135" h="5326380">
                <a:moveTo>
                  <a:pt x="57149" y="5269229"/>
                </a:moveTo>
                <a:lnTo>
                  <a:pt x="28955" y="5269229"/>
                </a:lnTo>
                <a:lnTo>
                  <a:pt x="57149" y="5298185"/>
                </a:lnTo>
                <a:lnTo>
                  <a:pt x="57149" y="5269229"/>
                </a:lnTo>
                <a:close/>
              </a:path>
              <a:path w="8700135" h="5326380">
                <a:moveTo>
                  <a:pt x="8642603" y="5269229"/>
                </a:moveTo>
                <a:lnTo>
                  <a:pt x="57149" y="5269229"/>
                </a:lnTo>
                <a:lnTo>
                  <a:pt x="57149" y="5298185"/>
                </a:lnTo>
                <a:lnTo>
                  <a:pt x="8642603" y="5298185"/>
                </a:lnTo>
                <a:lnTo>
                  <a:pt x="8642603" y="5269229"/>
                </a:lnTo>
                <a:close/>
              </a:path>
              <a:path w="8700135" h="5326380">
                <a:moveTo>
                  <a:pt x="8642603" y="28955"/>
                </a:moveTo>
                <a:lnTo>
                  <a:pt x="8642603" y="5298185"/>
                </a:lnTo>
                <a:lnTo>
                  <a:pt x="8670797" y="5269229"/>
                </a:lnTo>
                <a:lnTo>
                  <a:pt x="8699753" y="5269229"/>
                </a:lnTo>
                <a:lnTo>
                  <a:pt x="8699753" y="57149"/>
                </a:lnTo>
                <a:lnTo>
                  <a:pt x="8670797" y="57149"/>
                </a:lnTo>
                <a:lnTo>
                  <a:pt x="8642603" y="28955"/>
                </a:lnTo>
                <a:close/>
              </a:path>
              <a:path w="8700135" h="5326380">
                <a:moveTo>
                  <a:pt x="8699753" y="5269229"/>
                </a:moveTo>
                <a:lnTo>
                  <a:pt x="8670797" y="5269229"/>
                </a:lnTo>
                <a:lnTo>
                  <a:pt x="8642603" y="5298185"/>
                </a:lnTo>
                <a:lnTo>
                  <a:pt x="8699753" y="5298185"/>
                </a:lnTo>
                <a:lnTo>
                  <a:pt x="8699753" y="5269229"/>
                </a:lnTo>
                <a:close/>
              </a:path>
              <a:path w="8700135" h="5326380">
                <a:moveTo>
                  <a:pt x="57149" y="28955"/>
                </a:moveTo>
                <a:lnTo>
                  <a:pt x="28955" y="57149"/>
                </a:lnTo>
                <a:lnTo>
                  <a:pt x="57149" y="57149"/>
                </a:lnTo>
                <a:lnTo>
                  <a:pt x="57149" y="28955"/>
                </a:lnTo>
                <a:close/>
              </a:path>
              <a:path w="8700135" h="5326380">
                <a:moveTo>
                  <a:pt x="8642603" y="28955"/>
                </a:moveTo>
                <a:lnTo>
                  <a:pt x="57149" y="28955"/>
                </a:lnTo>
                <a:lnTo>
                  <a:pt x="57149" y="57149"/>
                </a:lnTo>
                <a:lnTo>
                  <a:pt x="8642603" y="57149"/>
                </a:lnTo>
                <a:lnTo>
                  <a:pt x="8642603" y="28955"/>
                </a:lnTo>
                <a:close/>
              </a:path>
              <a:path w="8700135" h="5326380">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solidFill>
                <a:prstClr val="black"/>
              </a:solidFill>
            </a:endParaRPr>
          </a:p>
        </p:txBody>
      </p:sp>
      <p:sp>
        <p:nvSpPr>
          <p:cNvPr id="7" name="object 7"/>
          <p:cNvSpPr txBox="1"/>
          <p:nvPr/>
        </p:nvSpPr>
        <p:spPr>
          <a:xfrm>
            <a:off x="330200" y="1162553"/>
            <a:ext cx="8484235" cy="5008245"/>
          </a:xfrm>
          <a:prstGeom prst="rect">
            <a:avLst/>
          </a:prstGeom>
        </p:spPr>
        <p:txBody>
          <a:bodyPr vert="horz" wrap="square" lIns="0" tIns="0" rIns="0" bIns="0" rtlCol="0">
            <a:spAutoFit/>
          </a:bodyPr>
          <a:lstStyle/>
          <a:p>
            <a:pPr marL="12700" marR="6350" algn="just"/>
            <a:r>
              <a:rPr sz="2600" b="1" spc="-15" dirty="0">
                <a:solidFill>
                  <a:prstClr val="black"/>
                </a:solidFill>
                <a:latin typeface="Comic Sans MS"/>
                <a:cs typeface="Comic Sans MS"/>
              </a:rPr>
              <a:t>El</a:t>
            </a:r>
            <a:r>
              <a:rPr sz="2600" b="1" spc="-15" dirty="0">
                <a:solidFill>
                  <a:prstClr val="black"/>
                </a:solidFill>
                <a:latin typeface="Times New Roman"/>
                <a:cs typeface="Times New Roman"/>
              </a:rPr>
              <a:t> </a:t>
            </a:r>
            <a:r>
              <a:rPr sz="2600" b="1" spc="85" dirty="0">
                <a:solidFill>
                  <a:prstClr val="black"/>
                </a:solidFill>
                <a:latin typeface="Times New Roman"/>
                <a:cs typeface="Times New Roman"/>
              </a:rPr>
              <a:t> </a:t>
            </a:r>
            <a:r>
              <a:rPr sz="2600" b="1" spc="-15" dirty="0">
                <a:solidFill>
                  <a:prstClr val="black"/>
                </a:solidFill>
                <a:latin typeface="Comic Sans MS"/>
                <a:cs typeface="Comic Sans MS"/>
              </a:rPr>
              <a:t>ajuste</a:t>
            </a:r>
            <a:r>
              <a:rPr sz="2600" b="1" dirty="0">
                <a:solidFill>
                  <a:prstClr val="black"/>
                </a:solidFill>
                <a:latin typeface="Times New Roman"/>
                <a:cs typeface="Times New Roman"/>
              </a:rPr>
              <a:t> </a:t>
            </a:r>
            <a:r>
              <a:rPr sz="2600" b="1" spc="80" dirty="0">
                <a:solidFill>
                  <a:prstClr val="black"/>
                </a:solidFill>
                <a:latin typeface="Times New Roman"/>
                <a:cs typeface="Times New Roman"/>
              </a:rPr>
              <a:t> </a:t>
            </a:r>
            <a:r>
              <a:rPr sz="2600" b="1" spc="-20" dirty="0">
                <a:solidFill>
                  <a:prstClr val="black"/>
                </a:solidFill>
                <a:latin typeface="Comic Sans MS"/>
                <a:cs typeface="Comic Sans MS"/>
              </a:rPr>
              <a:t>deber</a:t>
            </a:r>
            <a:r>
              <a:rPr sz="2600" b="1" spc="-15" dirty="0">
                <a:solidFill>
                  <a:prstClr val="black"/>
                </a:solidFill>
                <a:latin typeface="Comic Sans MS"/>
                <a:cs typeface="Comic Sans MS"/>
              </a:rPr>
              <a:t>a</a:t>
            </a:r>
            <a:r>
              <a:rPr sz="2600" b="1" dirty="0">
                <a:solidFill>
                  <a:prstClr val="black"/>
                </a:solidFill>
                <a:latin typeface="Times New Roman"/>
                <a:cs typeface="Times New Roman"/>
              </a:rPr>
              <a:t> </a:t>
            </a:r>
            <a:r>
              <a:rPr sz="2600" b="1" spc="85" dirty="0">
                <a:solidFill>
                  <a:prstClr val="black"/>
                </a:solidFill>
                <a:latin typeface="Times New Roman"/>
                <a:cs typeface="Times New Roman"/>
              </a:rPr>
              <a:t> </a:t>
            </a:r>
            <a:r>
              <a:rPr sz="2600" b="1" spc="-15" dirty="0">
                <a:solidFill>
                  <a:prstClr val="black"/>
                </a:solidFill>
                <a:latin typeface="Comic Sans MS"/>
                <a:cs typeface="Comic Sans MS"/>
              </a:rPr>
              <a:t>ser</a:t>
            </a:r>
            <a:r>
              <a:rPr sz="2600" b="1" dirty="0">
                <a:solidFill>
                  <a:prstClr val="black"/>
                </a:solidFill>
                <a:latin typeface="Times New Roman"/>
                <a:cs typeface="Times New Roman"/>
              </a:rPr>
              <a:t> </a:t>
            </a:r>
            <a:r>
              <a:rPr sz="2600" b="1" spc="70" dirty="0">
                <a:solidFill>
                  <a:prstClr val="black"/>
                </a:solidFill>
                <a:latin typeface="Times New Roman"/>
                <a:cs typeface="Times New Roman"/>
              </a:rPr>
              <a:t> </a:t>
            </a:r>
            <a:r>
              <a:rPr sz="2600" b="1" spc="-30" dirty="0">
                <a:solidFill>
                  <a:prstClr val="black"/>
                </a:solidFill>
                <a:latin typeface="Comic Sans MS"/>
                <a:cs typeface="Comic Sans MS"/>
              </a:rPr>
              <a:t>m</a:t>
            </a:r>
            <a:r>
              <a:rPr sz="2600" b="1" spc="-15" dirty="0">
                <a:solidFill>
                  <a:prstClr val="black"/>
                </a:solidFill>
                <a:latin typeface="Comic Sans MS"/>
                <a:cs typeface="Comic Sans MS"/>
              </a:rPr>
              <a:t>enor,</a:t>
            </a:r>
            <a:r>
              <a:rPr sz="2600" b="1" dirty="0">
                <a:solidFill>
                  <a:prstClr val="black"/>
                </a:solidFill>
                <a:latin typeface="Times New Roman"/>
                <a:cs typeface="Times New Roman"/>
              </a:rPr>
              <a:t> </a:t>
            </a:r>
            <a:r>
              <a:rPr sz="2600" b="1" spc="70" dirty="0">
                <a:solidFill>
                  <a:prstClr val="black"/>
                </a:solidFill>
                <a:latin typeface="Times New Roman"/>
                <a:cs typeface="Times New Roman"/>
              </a:rPr>
              <a:t> </a:t>
            </a:r>
            <a:r>
              <a:rPr sz="2600" b="1" spc="-15" dirty="0">
                <a:solidFill>
                  <a:prstClr val="black"/>
                </a:solidFill>
                <a:latin typeface="Comic Sans MS"/>
                <a:cs typeface="Comic Sans MS"/>
              </a:rPr>
              <a:t>a</a:t>
            </a:r>
            <a:r>
              <a:rPr sz="2600" b="1" dirty="0">
                <a:solidFill>
                  <a:prstClr val="black"/>
                </a:solidFill>
                <a:latin typeface="Times New Roman"/>
                <a:cs typeface="Times New Roman"/>
              </a:rPr>
              <a:t> </a:t>
            </a:r>
            <a:r>
              <a:rPr sz="2600" b="1" spc="80" dirty="0">
                <a:solidFill>
                  <a:prstClr val="black"/>
                </a:solidFill>
                <a:latin typeface="Times New Roman"/>
                <a:cs typeface="Times New Roman"/>
              </a:rPr>
              <a:t> </a:t>
            </a:r>
            <a:r>
              <a:rPr sz="2600" b="1" spc="-15" dirty="0">
                <a:solidFill>
                  <a:prstClr val="black"/>
                </a:solidFill>
                <a:latin typeface="Comic Sans MS"/>
                <a:cs typeface="Comic Sans MS"/>
              </a:rPr>
              <a:t>la</a:t>
            </a:r>
            <a:r>
              <a:rPr sz="2600" b="1" dirty="0">
                <a:solidFill>
                  <a:prstClr val="black"/>
                </a:solidFill>
                <a:latin typeface="Times New Roman"/>
                <a:cs typeface="Times New Roman"/>
              </a:rPr>
              <a:t> </a:t>
            </a:r>
            <a:r>
              <a:rPr sz="2600" b="1" spc="85" dirty="0">
                <a:solidFill>
                  <a:prstClr val="black"/>
                </a:solidFill>
                <a:latin typeface="Times New Roman"/>
                <a:cs typeface="Times New Roman"/>
              </a:rPr>
              <a:t> </a:t>
            </a:r>
            <a:r>
              <a:rPr sz="2600" b="1" spc="-20" dirty="0">
                <a:solidFill>
                  <a:prstClr val="black"/>
                </a:solidFill>
                <a:latin typeface="Comic Sans MS"/>
                <a:cs typeface="Comic Sans MS"/>
              </a:rPr>
              <a:t>maxima</a:t>
            </a:r>
            <a:r>
              <a:rPr sz="2600" b="1" dirty="0">
                <a:solidFill>
                  <a:prstClr val="black"/>
                </a:solidFill>
                <a:latin typeface="Times New Roman"/>
                <a:cs typeface="Times New Roman"/>
              </a:rPr>
              <a:t> </a:t>
            </a:r>
            <a:r>
              <a:rPr sz="2600" b="1" spc="85" dirty="0">
                <a:solidFill>
                  <a:prstClr val="black"/>
                </a:solidFill>
                <a:latin typeface="Times New Roman"/>
                <a:cs typeface="Times New Roman"/>
              </a:rPr>
              <a:t> </a:t>
            </a:r>
            <a:r>
              <a:rPr sz="2600" b="1" spc="-15" dirty="0">
                <a:solidFill>
                  <a:prstClr val="black"/>
                </a:solidFill>
                <a:latin typeface="Comic Sans MS"/>
                <a:cs typeface="Comic Sans MS"/>
              </a:rPr>
              <a:t>corriente</a:t>
            </a:r>
            <a:r>
              <a:rPr sz="2600" b="1" spc="-10" dirty="0">
                <a:solidFill>
                  <a:prstClr val="black"/>
                </a:solidFill>
                <a:latin typeface="Times New Roman"/>
                <a:cs typeface="Times New Roman"/>
              </a:rPr>
              <a:t> </a:t>
            </a:r>
            <a:r>
              <a:rPr sz="2600" b="1" spc="-25" dirty="0">
                <a:solidFill>
                  <a:prstClr val="black"/>
                </a:solidFill>
                <a:latin typeface="Comic Sans MS"/>
                <a:cs typeface="Comic Sans MS"/>
              </a:rPr>
              <a:t>d</a:t>
            </a:r>
            <a:r>
              <a:rPr sz="2600" b="1" spc="-15" dirty="0">
                <a:solidFill>
                  <a:prstClr val="black"/>
                </a:solidFill>
                <a:latin typeface="Comic Sans MS"/>
                <a:cs typeface="Comic Sans MS"/>
              </a:rPr>
              <a:t>e</a:t>
            </a:r>
            <a:r>
              <a:rPr sz="2600" b="1" dirty="0">
                <a:solidFill>
                  <a:prstClr val="black"/>
                </a:solidFill>
                <a:latin typeface="Times New Roman"/>
                <a:cs typeface="Times New Roman"/>
              </a:rPr>
              <a:t> </a:t>
            </a:r>
            <a:r>
              <a:rPr sz="2600" b="1" spc="-55" dirty="0">
                <a:solidFill>
                  <a:prstClr val="black"/>
                </a:solidFill>
                <a:latin typeface="Times New Roman"/>
                <a:cs typeface="Times New Roman"/>
              </a:rPr>
              <a:t> </a:t>
            </a:r>
            <a:r>
              <a:rPr sz="2600" b="1" spc="-15" dirty="0">
                <a:solidFill>
                  <a:prstClr val="black"/>
                </a:solidFill>
                <a:latin typeface="Comic Sans MS"/>
                <a:cs typeface="Comic Sans MS"/>
              </a:rPr>
              <a:t>secuencia</a:t>
            </a:r>
            <a:r>
              <a:rPr sz="2600" b="1" dirty="0">
                <a:solidFill>
                  <a:prstClr val="black"/>
                </a:solidFill>
                <a:latin typeface="Times New Roman"/>
                <a:cs typeface="Times New Roman"/>
              </a:rPr>
              <a:t> </a:t>
            </a:r>
            <a:r>
              <a:rPr sz="2600" b="1" spc="-55" dirty="0">
                <a:solidFill>
                  <a:prstClr val="black"/>
                </a:solidFill>
                <a:latin typeface="Times New Roman"/>
                <a:cs typeface="Times New Roman"/>
              </a:rPr>
              <a:t> </a:t>
            </a:r>
            <a:r>
              <a:rPr sz="2600" b="1" dirty="0">
                <a:solidFill>
                  <a:prstClr val="black"/>
                </a:solidFill>
                <a:latin typeface="Comic Sans MS"/>
                <a:cs typeface="Comic Sans MS"/>
              </a:rPr>
              <a:t>n</a:t>
            </a:r>
            <a:r>
              <a:rPr sz="2600" b="1" spc="-20" dirty="0">
                <a:solidFill>
                  <a:prstClr val="black"/>
                </a:solidFill>
                <a:latin typeface="Comic Sans MS"/>
                <a:cs typeface="Comic Sans MS"/>
              </a:rPr>
              <a:t>egativ</a:t>
            </a:r>
            <a:r>
              <a:rPr sz="2600" b="1" spc="-15" dirty="0">
                <a:solidFill>
                  <a:prstClr val="black"/>
                </a:solidFill>
                <a:latin typeface="Comic Sans MS"/>
                <a:cs typeface="Comic Sans MS"/>
              </a:rPr>
              <a:t>a</a:t>
            </a:r>
            <a:r>
              <a:rPr sz="2600" b="1" dirty="0">
                <a:solidFill>
                  <a:prstClr val="black"/>
                </a:solidFill>
                <a:latin typeface="Times New Roman"/>
                <a:cs typeface="Times New Roman"/>
              </a:rPr>
              <a:t> </a:t>
            </a:r>
            <a:r>
              <a:rPr sz="2600" b="1" spc="-55" dirty="0">
                <a:solidFill>
                  <a:prstClr val="black"/>
                </a:solidFill>
                <a:latin typeface="Times New Roman"/>
                <a:cs typeface="Times New Roman"/>
              </a:rPr>
              <a:t> </a:t>
            </a:r>
            <a:r>
              <a:rPr sz="2600" b="1" spc="-20" dirty="0">
                <a:solidFill>
                  <a:prstClr val="black"/>
                </a:solidFill>
                <a:latin typeface="Comic Sans MS"/>
                <a:cs typeface="Comic Sans MS"/>
              </a:rPr>
              <a:t>(I2</a:t>
            </a:r>
            <a:r>
              <a:rPr sz="2600" b="1" spc="-10" dirty="0">
                <a:solidFill>
                  <a:prstClr val="black"/>
                </a:solidFill>
                <a:latin typeface="Comic Sans MS"/>
                <a:cs typeface="Comic Sans MS"/>
              </a:rPr>
              <a:t>)</a:t>
            </a:r>
            <a:r>
              <a:rPr sz="2600" b="1" dirty="0">
                <a:solidFill>
                  <a:prstClr val="black"/>
                </a:solidFill>
                <a:latin typeface="Times New Roman"/>
                <a:cs typeface="Times New Roman"/>
              </a:rPr>
              <a:t> </a:t>
            </a:r>
            <a:r>
              <a:rPr sz="2600" b="1" spc="-55" dirty="0">
                <a:solidFill>
                  <a:prstClr val="black"/>
                </a:solidFill>
                <a:latin typeface="Times New Roman"/>
                <a:cs typeface="Times New Roman"/>
              </a:rPr>
              <a:t> </a:t>
            </a:r>
            <a:r>
              <a:rPr sz="2600" b="1" spc="-20" dirty="0">
                <a:solidFill>
                  <a:prstClr val="black"/>
                </a:solidFill>
                <a:latin typeface="Comic Sans MS"/>
                <a:cs typeface="Comic Sans MS"/>
              </a:rPr>
              <a:t>permisible</a:t>
            </a:r>
            <a:r>
              <a:rPr sz="2600" b="1" spc="-15" dirty="0">
                <a:solidFill>
                  <a:prstClr val="black"/>
                </a:solidFill>
                <a:latin typeface="Comic Sans MS"/>
                <a:cs typeface="Comic Sans MS"/>
              </a:rPr>
              <a:t>,</a:t>
            </a:r>
            <a:r>
              <a:rPr sz="2600" b="1" dirty="0">
                <a:solidFill>
                  <a:prstClr val="black"/>
                </a:solidFill>
                <a:latin typeface="Times New Roman"/>
                <a:cs typeface="Times New Roman"/>
              </a:rPr>
              <a:t> </a:t>
            </a:r>
            <a:r>
              <a:rPr sz="2600" b="1" spc="-60" dirty="0">
                <a:solidFill>
                  <a:prstClr val="black"/>
                </a:solidFill>
                <a:latin typeface="Times New Roman"/>
                <a:cs typeface="Times New Roman"/>
              </a:rPr>
              <a:t> </a:t>
            </a:r>
            <a:r>
              <a:rPr sz="2600" b="1" spc="-20" dirty="0">
                <a:solidFill>
                  <a:prstClr val="black"/>
                </a:solidFill>
                <a:latin typeface="Comic Sans MS"/>
                <a:cs typeface="Comic Sans MS"/>
              </a:rPr>
              <a:t>expresad</a:t>
            </a:r>
            <a:r>
              <a:rPr sz="2600" b="1" spc="-15" dirty="0">
                <a:solidFill>
                  <a:prstClr val="black"/>
                </a:solidFill>
                <a:latin typeface="Comic Sans MS"/>
                <a:cs typeface="Comic Sans MS"/>
              </a:rPr>
              <a:t>a</a:t>
            </a:r>
            <a:r>
              <a:rPr sz="2600" b="1" dirty="0">
                <a:solidFill>
                  <a:prstClr val="black"/>
                </a:solidFill>
                <a:latin typeface="Times New Roman"/>
                <a:cs typeface="Times New Roman"/>
              </a:rPr>
              <a:t> </a:t>
            </a:r>
            <a:r>
              <a:rPr sz="2600" b="1" spc="-55" dirty="0">
                <a:solidFill>
                  <a:prstClr val="black"/>
                </a:solidFill>
                <a:latin typeface="Times New Roman"/>
                <a:cs typeface="Times New Roman"/>
              </a:rPr>
              <a:t> </a:t>
            </a:r>
            <a:r>
              <a:rPr sz="2600" b="1" spc="-25" dirty="0">
                <a:solidFill>
                  <a:prstClr val="black"/>
                </a:solidFill>
                <a:latin typeface="Comic Sans MS"/>
                <a:cs typeface="Comic Sans MS"/>
              </a:rPr>
              <a:t>e</a:t>
            </a:r>
            <a:r>
              <a:rPr sz="2600" b="1" dirty="0">
                <a:solidFill>
                  <a:prstClr val="black"/>
                </a:solidFill>
                <a:latin typeface="Comic Sans MS"/>
                <a:cs typeface="Comic Sans MS"/>
              </a:rPr>
              <a:t>n</a:t>
            </a:r>
            <a:r>
              <a:rPr sz="2600" b="1" dirty="0">
                <a:solidFill>
                  <a:prstClr val="black"/>
                </a:solidFill>
                <a:latin typeface="Times New Roman"/>
                <a:cs typeface="Times New Roman"/>
              </a:rPr>
              <a:t> </a:t>
            </a:r>
            <a:r>
              <a:rPr sz="2600" b="1" spc="-15" dirty="0">
                <a:solidFill>
                  <a:prstClr val="black"/>
                </a:solidFill>
                <a:latin typeface="Comic Sans MS"/>
                <a:cs typeface="Comic Sans MS"/>
              </a:rPr>
              <a:t>porciento</a:t>
            </a:r>
            <a:r>
              <a:rPr sz="2600" b="1" dirty="0">
                <a:solidFill>
                  <a:prstClr val="black"/>
                </a:solidFill>
                <a:latin typeface="Times New Roman"/>
                <a:cs typeface="Times New Roman"/>
              </a:rPr>
              <a:t> </a:t>
            </a:r>
            <a:r>
              <a:rPr sz="2600" b="1" spc="-200" dirty="0">
                <a:solidFill>
                  <a:prstClr val="black"/>
                </a:solidFill>
                <a:latin typeface="Times New Roman"/>
                <a:cs typeface="Times New Roman"/>
              </a:rPr>
              <a:t> </a:t>
            </a:r>
            <a:r>
              <a:rPr sz="2600" b="1" spc="-10" dirty="0">
                <a:solidFill>
                  <a:prstClr val="black"/>
                </a:solidFill>
                <a:latin typeface="Comic Sans MS"/>
                <a:cs typeface="Comic Sans MS"/>
              </a:rPr>
              <a:t>(</a:t>
            </a:r>
            <a:r>
              <a:rPr sz="2600" b="1" spc="-30" dirty="0">
                <a:solidFill>
                  <a:prstClr val="black"/>
                </a:solidFill>
                <a:latin typeface="Comic Sans MS"/>
                <a:cs typeface="Comic Sans MS"/>
              </a:rPr>
              <a:t>%</a:t>
            </a:r>
            <a:r>
              <a:rPr sz="2600" b="1" spc="-10" dirty="0">
                <a:solidFill>
                  <a:prstClr val="black"/>
                </a:solidFill>
                <a:latin typeface="Comic Sans MS"/>
                <a:cs typeface="Comic Sans MS"/>
              </a:rPr>
              <a:t>)</a:t>
            </a:r>
            <a:r>
              <a:rPr sz="2600" b="1" dirty="0">
                <a:solidFill>
                  <a:prstClr val="black"/>
                </a:solidFill>
                <a:latin typeface="Times New Roman"/>
                <a:cs typeface="Times New Roman"/>
              </a:rPr>
              <a:t> </a:t>
            </a:r>
            <a:r>
              <a:rPr sz="2600" b="1" spc="-180" dirty="0">
                <a:solidFill>
                  <a:prstClr val="black"/>
                </a:solidFill>
                <a:latin typeface="Times New Roman"/>
                <a:cs typeface="Times New Roman"/>
              </a:rPr>
              <a:t> </a:t>
            </a:r>
            <a:r>
              <a:rPr sz="2600" b="1" spc="-25" dirty="0">
                <a:solidFill>
                  <a:prstClr val="black"/>
                </a:solidFill>
                <a:latin typeface="Comic Sans MS"/>
                <a:cs typeface="Comic Sans MS"/>
              </a:rPr>
              <a:t>d</a:t>
            </a:r>
            <a:r>
              <a:rPr sz="2600" b="1" spc="-15" dirty="0">
                <a:solidFill>
                  <a:prstClr val="black"/>
                </a:solidFill>
                <a:latin typeface="Comic Sans MS"/>
                <a:cs typeface="Comic Sans MS"/>
              </a:rPr>
              <a:t>e</a:t>
            </a:r>
            <a:r>
              <a:rPr sz="2600" b="1" dirty="0">
                <a:solidFill>
                  <a:prstClr val="black"/>
                </a:solidFill>
                <a:latin typeface="Times New Roman"/>
                <a:cs typeface="Times New Roman"/>
              </a:rPr>
              <a:t> </a:t>
            </a:r>
            <a:r>
              <a:rPr sz="2600" b="1" spc="-175" dirty="0">
                <a:solidFill>
                  <a:prstClr val="black"/>
                </a:solidFill>
                <a:latin typeface="Times New Roman"/>
                <a:cs typeface="Times New Roman"/>
              </a:rPr>
              <a:t> </a:t>
            </a:r>
            <a:r>
              <a:rPr sz="2600" b="1" spc="-15" dirty="0">
                <a:solidFill>
                  <a:prstClr val="black"/>
                </a:solidFill>
                <a:latin typeface="Comic Sans MS"/>
                <a:cs typeface="Comic Sans MS"/>
              </a:rPr>
              <a:t>la</a:t>
            </a:r>
            <a:r>
              <a:rPr sz="2600" b="1" dirty="0">
                <a:solidFill>
                  <a:prstClr val="black"/>
                </a:solidFill>
                <a:latin typeface="Times New Roman"/>
                <a:cs typeface="Times New Roman"/>
              </a:rPr>
              <a:t> </a:t>
            </a:r>
            <a:r>
              <a:rPr sz="2600" b="1" spc="-170" dirty="0">
                <a:solidFill>
                  <a:prstClr val="black"/>
                </a:solidFill>
                <a:latin typeface="Times New Roman"/>
                <a:cs typeface="Times New Roman"/>
              </a:rPr>
              <a:t> </a:t>
            </a:r>
            <a:r>
              <a:rPr sz="2600" b="1" spc="-15" dirty="0">
                <a:solidFill>
                  <a:prstClr val="black"/>
                </a:solidFill>
                <a:latin typeface="Comic Sans MS"/>
                <a:cs typeface="Comic Sans MS"/>
              </a:rPr>
              <a:t>corriente</a:t>
            </a:r>
            <a:r>
              <a:rPr sz="2600" b="1" dirty="0">
                <a:solidFill>
                  <a:prstClr val="black"/>
                </a:solidFill>
                <a:latin typeface="Times New Roman"/>
                <a:cs typeface="Times New Roman"/>
              </a:rPr>
              <a:t> </a:t>
            </a:r>
            <a:r>
              <a:rPr sz="2600" b="1" spc="-190" dirty="0">
                <a:solidFill>
                  <a:prstClr val="black"/>
                </a:solidFill>
                <a:latin typeface="Times New Roman"/>
                <a:cs typeface="Times New Roman"/>
              </a:rPr>
              <a:t> </a:t>
            </a:r>
            <a:r>
              <a:rPr sz="2600" b="1" spc="-15" dirty="0">
                <a:solidFill>
                  <a:prstClr val="black"/>
                </a:solidFill>
                <a:latin typeface="Comic Sans MS"/>
                <a:cs typeface="Comic Sans MS"/>
              </a:rPr>
              <a:t>Nominal:</a:t>
            </a:r>
            <a:endParaRPr sz="2600">
              <a:solidFill>
                <a:prstClr val="black"/>
              </a:solidFill>
              <a:latin typeface="Comic Sans MS"/>
              <a:cs typeface="Comic Sans MS"/>
            </a:endParaRPr>
          </a:p>
          <a:p>
            <a:pPr marL="12700" marR="500380">
              <a:lnSpc>
                <a:spcPct val="160000"/>
              </a:lnSpc>
            </a:pPr>
            <a:r>
              <a:rPr sz="2600" spc="-5" dirty="0">
                <a:solidFill>
                  <a:prstClr val="black"/>
                </a:solidFill>
                <a:latin typeface="Comic Sans MS"/>
                <a:cs typeface="Comic Sans MS"/>
              </a:rPr>
              <a:t>Polo</a:t>
            </a:r>
            <a:r>
              <a:rPr sz="2600" dirty="0">
                <a:solidFill>
                  <a:prstClr val="black"/>
                </a:solidFill>
                <a:latin typeface="Comic Sans MS"/>
                <a:cs typeface="Comic Sans MS"/>
              </a:rPr>
              <a:t>s</a:t>
            </a:r>
            <a:r>
              <a:rPr sz="2600" spc="100" dirty="0">
                <a:solidFill>
                  <a:prstClr val="black"/>
                </a:solidFill>
                <a:latin typeface="Times New Roman"/>
                <a:cs typeface="Times New Roman"/>
              </a:rPr>
              <a:t> </a:t>
            </a:r>
            <a:r>
              <a:rPr sz="2600" spc="-10" dirty="0">
                <a:solidFill>
                  <a:prstClr val="black"/>
                </a:solidFill>
                <a:latin typeface="Comic Sans MS"/>
                <a:cs typeface="Comic Sans MS"/>
              </a:rPr>
              <a:t>S</a:t>
            </a:r>
            <a:r>
              <a:rPr sz="2600" spc="-5" dirty="0">
                <a:solidFill>
                  <a:prstClr val="black"/>
                </a:solidFill>
                <a:latin typeface="Comic Sans MS"/>
                <a:cs typeface="Comic Sans MS"/>
              </a:rPr>
              <a:t>aliente</a:t>
            </a:r>
            <a:r>
              <a:rPr sz="2600" dirty="0">
                <a:solidFill>
                  <a:prstClr val="black"/>
                </a:solidFill>
                <a:latin typeface="Comic Sans MS"/>
                <a:cs typeface="Comic Sans MS"/>
              </a:rPr>
              <a:t>s</a:t>
            </a:r>
            <a:r>
              <a:rPr sz="2600" spc="110" dirty="0">
                <a:solidFill>
                  <a:prstClr val="black"/>
                </a:solidFill>
                <a:latin typeface="Times New Roman"/>
                <a:cs typeface="Times New Roman"/>
              </a:rPr>
              <a:t> </a:t>
            </a:r>
            <a:r>
              <a:rPr sz="2600" spc="-5" dirty="0">
                <a:solidFill>
                  <a:prstClr val="black"/>
                </a:solidFill>
                <a:latin typeface="Comic Sans MS"/>
                <a:cs typeface="Comic Sans MS"/>
              </a:rPr>
              <a:t>co</a:t>
            </a:r>
            <a:r>
              <a:rPr sz="2600" dirty="0">
                <a:solidFill>
                  <a:prstClr val="black"/>
                </a:solidFill>
                <a:latin typeface="Comic Sans MS"/>
                <a:cs typeface="Comic Sans MS"/>
              </a:rPr>
              <a:t>n</a:t>
            </a:r>
            <a:r>
              <a:rPr sz="2600" spc="12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evanado</a:t>
            </a:r>
            <a:r>
              <a:rPr sz="2600" dirty="0">
                <a:solidFill>
                  <a:prstClr val="black"/>
                </a:solidFill>
                <a:latin typeface="Comic Sans MS"/>
                <a:cs typeface="Comic Sans MS"/>
              </a:rPr>
              <a:t>s</a:t>
            </a:r>
            <a:r>
              <a:rPr sz="2600" spc="100" dirty="0">
                <a:solidFill>
                  <a:prstClr val="black"/>
                </a:solidFill>
                <a:latin typeface="Times New Roman"/>
                <a:cs typeface="Times New Roman"/>
              </a:rPr>
              <a:t> </a:t>
            </a:r>
            <a:r>
              <a:rPr sz="2600" spc="-5" dirty="0">
                <a:solidFill>
                  <a:prstClr val="black"/>
                </a:solidFill>
                <a:latin typeface="Comic Sans MS"/>
                <a:cs typeface="Comic Sans MS"/>
              </a:rPr>
              <a:t>amortiguadores</a:t>
            </a:r>
            <a:r>
              <a:rPr sz="2600" dirty="0">
                <a:solidFill>
                  <a:prstClr val="black"/>
                </a:solidFill>
                <a:latin typeface="Comic Sans MS"/>
                <a:cs typeface="Comic Sans MS"/>
              </a:rPr>
              <a:t>:</a:t>
            </a:r>
            <a:r>
              <a:rPr sz="2600" spc="90" dirty="0">
                <a:solidFill>
                  <a:prstClr val="black"/>
                </a:solidFill>
                <a:latin typeface="Times New Roman"/>
                <a:cs typeface="Times New Roman"/>
              </a:rPr>
              <a:t> </a:t>
            </a:r>
            <a:r>
              <a:rPr sz="2600" spc="-5" dirty="0">
                <a:solidFill>
                  <a:prstClr val="black"/>
                </a:solidFill>
                <a:latin typeface="Comic Sans MS"/>
                <a:cs typeface="Comic Sans MS"/>
              </a:rPr>
              <a:t>10%.</a:t>
            </a:r>
            <a:r>
              <a:rPr sz="2600" spc="-5" dirty="0">
                <a:solidFill>
                  <a:prstClr val="black"/>
                </a:solidFill>
                <a:latin typeface="Times New Roman"/>
                <a:cs typeface="Times New Roman"/>
              </a:rPr>
              <a:t> </a:t>
            </a:r>
            <a:r>
              <a:rPr sz="2600" spc="-5" dirty="0">
                <a:solidFill>
                  <a:prstClr val="black"/>
                </a:solidFill>
                <a:latin typeface="Comic Sans MS"/>
                <a:cs typeface="Comic Sans MS"/>
              </a:rPr>
              <a:t>Polo</a:t>
            </a:r>
            <a:r>
              <a:rPr sz="2600" dirty="0">
                <a:solidFill>
                  <a:prstClr val="black"/>
                </a:solidFill>
                <a:latin typeface="Comic Sans MS"/>
                <a:cs typeface="Comic Sans MS"/>
              </a:rPr>
              <a:t>s</a:t>
            </a:r>
            <a:r>
              <a:rPr sz="2600" spc="100" dirty="0">
                <a:solidFill>
                  <a:prstClr val="black"/>
                </a:solidFill>
                <a:latin typeface="Times New Roman"/>
                <a:cs typeface="Times New Roman"/>
              </a:rPr>
              <a:t> </a:t>
            </a:r>
            <a:r>
              <a:rPr sz="2600" spc="-10" dirty="0">
                <a:solidFill>
                  <a:prstClr val="black"/>
                </a:solidFill>
                <a:latin typeface="Comic Sans MS"/>
                <a:cs typeface="Comic Sans MS"/>
              </a:rPr>
              <a:t>S</a:t>
            </a:r>
            <a:r>
              <a:rPr sz="2600" spc="-5" dirty="0">
                <a:solidFill>
                  <a:prstClr val="black"/>
                </a:solidFill>
                <a:latin typeface="Comic Sans MS"/>
                <a:cs typeface="Comic Sans MS"/>
              </a:rPr>
              <a:t>aliente</a:t>
            </a:r>
            <a:r>
              <a:rPr sz="2600" dirty="0">
                <a:solidFill>
                  <a:prstClr val="black"/>
                </a:solidFill>
                <a:latin typeface="Comic Sans MS"/>
                <a:cs typeface="Comic Sans MS"/>
              </a:rPr>
              <a:t>s</a:t>
            </a:r>
            <a:r>
              <a:rPr sz="2600" spc="110" dirty="0">
                <a:solidFill>
                  <a:prstClr val="black"/>
                </a:solidFill>
                <a:latin typeface="Times New Roman"/>
                <a:cs typeface="Times New Roman"/>
              </a:rPr>
              <a:t> </a:t>
            </a:r>
            <a:r>
              <a:rPr sz="2600" spc="-5" dirty="0">
                <a:solidFill>
                  <a:prstClr val="black"/>
                </a:solidFill>
                <a:latin typeface="Comic Sans MS"/>
                <a:cs typeface="Comic Sans MS"/>
              </a:rPr>
              <a:t>si</a:t>
            </a:r>
            <a:r>
              <a:rPr sz="2600" dirty="0">
                <a:solidFill>
                  <a:prstClr val="black"/>
                </a:solidFill>
                <a:latin typeface="Comic Sans MS"/>
                <a:cs typeface="Comic Sans MS"/>
              </a:rPr>
              <a:t>n</a:t>
            </a:r>
            <a:r>
              <a:rPr sz="2600" spc="114"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evanado</a:t>
            </a:r>
            <a:r>
              <a:rPr sz="2600" dirty="0">
                <a:solidFill>
                  <a:prstClr val="black"/>
                </a:solidFill>
                <a:latin typeface="Comic Sans MS"/>
                <a:cs typeface="Comic Sans MS"/>
              </a:rPr>
              <a:t>s</a:t>
            </a:r>
            <a:r>
              <a:rPr sz="2600" spc="100" dirty="0">
                <a:solidFill>
                  <a:prstClr val="black"/>
                </a:solidFill>
                <a:latin typeface="Times New Roman"/>
                <a:cs typeface="Times New Roman"/>
              </a:rPr>
              <a:t> </a:t>
            </a:r>
            <a:r>
              <a:rPr sz="2600" spc="-5" dirty="0">
                <a:solidFill>
                  <a:prstClr val="black"/>
                </a:solidFill>
                <a:latin typeface="Comic Sans MS"/>
                <a:cs typeface="Comic Sans MS"/>
              </a:rPr>
              <a:t>amortiguadores</a:t>
            </a:r>
            <a:r>
              <a:rPr sz="2600" dirty="0">
                <a:solidFill>
                  <a:prstClr val="black"/>
                </a:solidFill>
                <a:latin typeface="Comic Sans MS"/>
                <a:cs typeface="Comic Sans MS"/>
              </a:rPr>
              <a:t>:</a:t>
            </a:r>
            <a:r>
              <a:rPr sz="2600" spc="95" dirty="0">
                <a:solidFill>
                  <a:prstClr val="black"/>
                </a:solidFill>
                <a:latin typeface="Times New Roman"/>
                <a:cs typeface="Times New Roman"/>
              </a:rPr>
              <a:t> </a:t>
            </a:r>
            <a:r>
              <a:rPr sz="2600" spc="-10" dirty="0">
                <a:solidFill>
                  <a:prstClr val="black"/>
                </a:solidFill>
                <a:latin typeface="Comic Sans MS"/>
                <a:cs typeface="Comic Sans MS"/>
              </a:rPr>
              <a:t>5</a:t>
            </a:r>
            <a:r>
              <a:rPr sz="2600" spc="-5" dirty="0">
                <a:solidFill>
                  <a:prstClr val="black"/>
                </a:solidFill>
                <a:latin typeface="Comic Sans MS"/>
                <a:cs typeface="Comic Sans MS"/>
              </a:rPr>
              <a:t>%.</a:t>
            </a:r>
            <a:endParaRPr sz="2600">
              <a:solidFill>
                <a:prstClr val="black"/>
              </a:solidFill>
              <a:latin typeface="Comic Sans MS"/>
              <a:cs typeface="Comic Sans MS"/>
            </a:endParaRPr>
          </a:p>
          <a:p>
            <a:pPr marL="12700" marR="1216660">
              <a:lnSpc>
                <a:spcPct val="160000"/>
              </a:lnSpc>
            </a:pPr>
            <a:r>
              <a:rPr sz="2600" spc="-5" dirty="0">
                <a:solidFill>
                  <a:prstClr val="black"/>
                </a:solidFill>
                <a:latin typeface="Comic Sans MS"/>
                <a:cs typeface="Comic Sans MS"/>
              </a:rPr>
              <a:t>Roto</a:t>
            </a:r>
            <a:r>
              <a:rPr sz="2600" dirty="0">
                <a:solidFill>
                  <a:prstClr val="black"/>
                </a:solidFill>
                <a:latin typeface="Comic Sans MS"/>
                <a:cs typeface="Comic Sans MS"/>
              </a:rPr>
              <a:t>r</a:t>
            </a:r>
            <a:r>
              <a:rPr sz="2600" spc="114" dirty="0">
                <a:solidFill>
                  <a:prstClr val="black"/>
                </a:solidFill>
                <a:latin typeface="Times New Roman"/>
                <a:cs typeface="Times New Roman"/>
              </a:rPr>
              <a:t> </a:t>
            </a:r>
            <a:r>
              <a:rPr sz="2600" spc="-5" dirty="0">
                <a:solidFill>
                  <a:prstClr val="black"/>
                </a:solidFill>
                <a:latin typeface="Comic Sans MS"/>
                <a:cs typeface="Comic Sans MS"/>
              </a:rPr>
              <a:t>Cilindric</a:t>
            </a:r>
            <a:r>
              <a:rPr sz="2600" dirty="0">
                <a:solidFill>
                  <a:prstClr val="black"/>
                </a:solidFill>
                <a:latin typeface="Comic Sans MS"/>
                <a:cs typeface="Comic Sans MS"/>
              </a:rPr>
              <a:t>o</a:t>
            </a:r>
            <a:r>
              <a:rPr sz="2600" spc="100" dirty="0">
                <a:solidFill>
                  <a:prstClr val="black"/>
                </a:solidFill>
                <a:latin typeface="Times New Roman"/>
                <a:cs typeface="Times New Roman"/>
              </a:rPr>
              <a:t> </a:t>
            </a:r>
            <a:r>
              <a:rPr sz="2600" spc="-5" dirty="0">
                <a:solidFill>
                  <a:prstClr val="black"/>
                </a:solidFill>
                <a:latin typeface="Comic Sans MS"/>
                <a:cs typeface="Comic Sans MS"/>
              </a:rPr>
              <a:t>Indirectament</a:t>
            </a:r>
            <a:r>
              <a:rPr sz="2600" dirty="0">
                <a:solidFill>
                  <a:prstClr val="black"/>
                </a:solidFill>
                <a:latin typeface="Comic Sans MS"/>
                <a:cs typeface="Comic Sans MS"/>
              </a:rPr>
              <a:t>e</a:t>
            </a:r>
            <a:r>
              <a:rPr sz="2600" spc="150" dirty="0">
                <a:solidFill>
                  <a:prstClr val="black"/>
                </a:solidFill>
                <a:latin typeface="Times New Roman"/>
                <a:cs typeface="Times New Roman"/>
              </a:rPr>
              <a:t> </a:t>
            </a:r>
            <a:r>
              <a:rPr sz="2600" spc="-5" dirty="0">
                <a:solidFill>
                  <a:prstClr val="black"/>
                </a:solidFill>
                <a:latin typeface="Comic Sans MS"/>
                <a:cs typeface="Comic Sans MS"/>
              </a:rPr>
              <a:t>Enfriado</a:t>
            </a:r>
            <a:r>
              <a:rPr sz="2600" dirty="0">
                <a:solidFill>
                  <a:prstClr val="black"/>
                </a:solidFill>
                <a:latin typeface="Comic Sans MS"/>
                <a:cs typeface="Comic Sans MS"/>
              </a:rPr>
              <a:t>:</a:t>
            </a:r>
            <a:r>
              <a:rPr sz="2600" spc="125" dirty="0">
                <a:solidFill>
                  <a:prstClr val="black"/>
                </a:solidFill>
                <a:latin typeface="Times New Roman"/>
                <a:cs typeface="Times New Roman"/>
              </a:rPr>
              <a:t> </a:t>
            </a:r>
            <a:r>
              <a:rPr sz="2600" spc="-5" dirty="0">
                <a:solidFill>
                  <a:prstClr val="black"/>
                </a:solidFill>
                <a:latin typeface="Comic Sans MS"/>
                <a:cs typeface="Comic Sans MS"/>
              </a:rPr>
              <a:t>10%.</a:t>
            </a:r>
            <a:r>
              <a:rPr sz="2600" spc="-5" dirty="0">
                <a:solidFill>
                  <a:prstClr val="black"/>
                </a:solidFill>
                <a:latin typeface="Times New Roman"/>
                <a:cs typeface="Times New Roman"/>
              </a:rPr>
              <a:t> </a:t>
            </a:r>
            <a:r>
              <a:rPr sz="2600" spc="-5" dirty="0">
                <a:solidFill>
                  <a:prstClr val="black"/>
                </a:solidFill>
                <a:latin typeface="Comic Sans MS"/>
                <a:cs typeface="Comic Sans MS"/>
              </a:rPr>
              <a:t>Directament</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Enfriad</a:t>
            </a:r>
            <a:r>
              <a:rPr sz="2600" dirty="0">
                <a:solidFill>
                  <a:prstClr val="black"/>
                </a:solidFill>
                <a:latin typeface="Comic Sans MS"/>
                <a:cs typeface="Comic Sans MS"/>
              </a:rPr>
              <a:t>o</a:t>
            </a:r>
            <a:r>
              <a:rPr sz="2600" spc="110" dirty="0">
                <a:solidFill>
                  <a:prstClr val="black"/>
                </a:solidFill>
                <a:latin typeface="Times New Roman"/>
                <a:cs typeface="Times New Roman"/>
              </a:rPr>
              <a:t> </a:t>
            </a:r>
            <a:r>
              <a:rPr sz="2600" spc="-5" dirty="0">
                <a:solidFill>
                  <a:prstClr val="black"/>
                </a:solidFill>
                <a:latin typeface="Comic Sans MS"/>
                <a:cs typeface="Comic Sans MS"/>
              </a:rPr>
              <a:t>hast</a:t>
            </a:r>
            <a:r>
              <a:rPr sz="2600" dirty="0">
                <a:solidFill>
                  <a:prstClr val="black"/>
                </a:solidFill>
                <a:latin typeface="Comic Sans MS"/>
                <a:cs typeface="Comic Sans MS"/>
              </a:rPr>
              <a:t>a</a:t>
            </a:r>
            <a:r>
              <a:rPr sz="2600" spc="110" dirty="0">
                <a:solidFill>
                  <a:prstClr val="black"/>
                </a:solidFill>
                <a:latin typeface="Times New Roman"/>
                <a:cs typeface="Times New Roman"/>
              </a:rPr>
              <a:t> </a:t>
            </a:r>
            <a:r>
              <a:rPr sz="2600" spc="-5" dirty="0">
                <a:solidFill>
                  <a:prstClr val="black"/>
                </a:solidFill>
                <a:latin typeface="Comic Sans MS"/>
                <a:cs typeface="Comic Sans MS"/>
              </a:rPr>
              <a:t>96</a:t>
            </a:r>
            <a:r>
              <a:rPr sz="2600" dirty="0">
                <a:solidFill>
                  <a:prstClr val="black"/>
                </a:solidFill>
                <a:latin typeface="Comic Sans MS"/>
                <a:cs typeface="Comic Sans MS"/>
              </a:rPr>
              <a:t>0</a:t>
            </a:r>
            <a:r>
              <a:rPr sz="2600" spc="125" dirty="0">
                <a:solidFill>
                  <a:prstClr val="black"/>
                </a:solidFill>
                <a:latin typeface="Times New Roman"/>
                <a:cs typeface="Times New Roman"/>
              </a:rPr>
              <a:t> </a:t>
            </a:r>
            <a:r>
              <a:rPr sz="2600" spc="-5" dirty="0">
                <a:solidFill>
                  <a:prstClr val="black"/>
                </a:solidFill>
                <a:latin typeface="Comic Sans MS"/>
                <a:cs typeface="Comic Sans MS"/>
              </a:rPr>
              <a:t>MVA</a:t>
            </a:r>
            <a:r>
              <a:rPr sz="2600" dirty="0">
                <a:solidFill>
                  <a:prstClr val="black"/>
                </a:solidFill>
                <a:latin typeface="Comic Sans MS"/>
                <a:cs typeface="Comic Sans MS"/>
              </a:rPr>
              <a:t>:</a:t>
            </a:r>
            <a:r>
              <a:rPr sz="2600" spc="120" dirty="0">
                <a:solidFill>
                  <a:prstClr val="black"/>
                </a:solidFill>
                <a:latin typeface="Times New Roman"/>
                <a:cs typeface="Times New Roman"/>
              </a:rPr>
              <a:t> </a:t>
            </a:r>
            <a:r>
              <a:rPr sz="2600" spc="-5" dirty="0">
                <a:solidFill>
                  <a:prstClr val="black"/>
                </a:solidFill>
                <a:latin typeface="Comic Sans MS"/>
                <a:cs typeface="Comic Sans MS"/>
              </a:rPr>
              <a:t>8%.</a:t>
            </a:r>
            <a:endParaRPr sz="2600">
              <a:solidFill>
                <a:prstClr val="black"/>
              </a:solidFill>
              <a:latin typeface="Comic Sans MS"/>
              <a:cs typeface="Comic Sans MS"/>
            </a:endParaRPr>
          </a:p>
          <a:p>
            <a:pPr marL="12700" algn="just">
              <a:spcBef>
                <a:spcPts val="1870"/>
              </a:spcBef>
            </a:pPr>
            <a:r>
              <a:rPr sz="2600" spc="-5" dirty="0">
                <a:solidFill>
                  <a:prstClr val="black"/>
                </a:solidFill>
                <a:latin typeface="Comic Sans MS"/>
                <a:cs typeface="Comic Sans MS"/>
              </a:rPr>
              <a:t>Directament</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Enf</a:t>
            </a:r>
            <a:r>
              <a:rPr sz="2600" dirty="0">
                <a:solidFill>
                  <a:prstClr val="black"/>
                </a:solidFill>
                <a:latin typeface="Comic Sans MS"/>
                <a:cs typeface="Comic Sans MS"/>
              </a:rPr>
              <a:t>.</a:t>
            </a:r>
            <a:r>
              <a:rPr sz="2600" spc="130" dirty="0">
                <a:solidFill>
                  <a:prstClr val="black"/>
                </a:solidFill>
                <a:latin typeface="Times New Roman"/>
                <a:cs typeface="Times New Roman"/>
              </a:rPr>
              <a:t> </a:t>
            </a:r>
            <a:r>
              <a:rPr sz="2600" spc="-5" dirty="0">
                <a:solidFill>
                  <a:prstClr val="black"/>
                </a:solidFill>
                <a:latin typeface="Comic Sans MS"/>
                <a:cs typeface="Comic Sans MS"/>
              </a:rPr>
              <a:t>desd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96</a:t>
            </a:r>
            <a:r>
              <a:rPr sz="2600" dirty="0">
                <a:solidFill>
                  <a:prstClr val="black"/>
                </a:solidFill>
                <a:latin typeface="Comic Sans MS"/>
                <a:cs typeface="Comic Sans MS"/>
              </a:rPr>
              <a:t>1</a:t>
            </a:r>
            <a:r>
              <a:rPr sz="2600" spc="130" dirty="0">
                <a:solidFill>
                  <a:prstClr val="black"/>
                </a:solidFill>
                <a:latin typeface="Times New Roman"/>
                <a:cs typeface="Times New Roman"/>
              </a:rPr>
              <a:t> </a:t>
            </a:r>
            <a:r>
              <a:rPr sz="2600" spc="-5" dirty="0">
                <a:solidFill>
                  <a:prstClr val="black"/>
                </a:solidFill>
                <a:latin typeface="Comic Sans MS"/>
                <a:cs typeface="Comic Sans MS"/>
              </a:rPr>
              <a:t>hast</a:t>
            </a:r>
            <a:r>
              <a:rPr sz="2600" dirty="0">
                <a:solidFill>
                  <a:prstClr val="black"/>
                </a:solidFill>
                <a:latin typeface="Comic Sans MS"/>
                <a:cs typeface="Comic Sans MS"/>
              </a:rPr>
              <a:t>a</a:t>
            </a:r>
            <a:r>
              <a:rPr sz="2600" spc="110" dirty="0">
                <a:solidFill>
                  <a:prstClr val="black"/>
                </a:solidFill>
                <a:latin typeface="Times New Roman"/>
                <a:cs typeface="Times New Roman"/>
              </a:rPr>
              <a:t> </a:t>
            </a:r>
            <a:r>
              <a:rPr sz="2600" spc="-5" dirty="0">
                <a:solidFill>
                  <a:prstClr val="black"/>
                </a:solidFill>
                <a:latin typeface="Comic Sans MS"/>
                <a:cs typeface="Comic Sans MS"/>
              </a:rPr>
              <a:t>120</a:t>
            </a:r>
            <a:r>
              <a:rPr sz="2600" dirty="0">
                <a:solidFill>
                  <a:prstClr val="black"/>
                </a:solidFill>
                <a:latin typeface="Comic Sans MS"/>
                <a:cs typeface="Comic Sans MS"/>
              </a:rPr>
              <a:t>0</a:t>
            </a:r>
            <a:r>
              <a:rPr sz="2600" spc="135" dirty="0">
                <a:solidFill>
                  <a:prstClr val="black"/>
                </a:solidFill>
                <a:latin typeface="Times New Roman"/>
                <a:cs typeface="Times New Roman"/>
              </a:rPr>
              <a:t> </a:t>
            </a:r>
            <a:r>
              <a:rPr sz="2600" spc="-5" dirty="0">
                <a:solidFill>
                  <a:prstClr val="black"/>
                </a:solidFill>
                <a:latin typeface="Comic Sans MS"/>
                <a:cs typeface="Comic Sans MS"/>
              </a:rPr>
              <a:t>MVA</a:t>
            </a:r>
            <a:r>
              <a:rPr sz="2600" dirty="0">
                <a:solidFill>
                  <a:prstClr val="black"/>
                </a:solidFill>
                <a:latin typeface="Comic Sans MS"/>
                <a:cs typeface="Comic Sans MS"/>
              </a:rPr>
              <a:t>:</a:t>
            </a:r>
            <a:r>
              <a:rPr sz="2600" spc="125" dirty="0">
                <a:solidFill>
                  <a:prstClr val="black"/>
                </a:solidFill>
                <a:latin typeface="Times New Roman"/>
                <a:cs typeface="Times New Roman"/>
              </a:rPr>
              <a:t> </a:t>
            </a:r>
            <a:r>
              <a:rPr sz="2600" spc="-5" dirty="0">
                <a:solidFill>
                  <a:prstClr val="black"/>
                </a:solidFill>
                <a:latin typeface="Comic Sans MS"/>
                <a:cs typeface="Comic Sans MS"/>
              </a:rPr>
              <a:t>6%.</a:t>
            </a:r>
            <a:endParaRPr sz="2600">
              <a:solidFill>
                <a:prstClr val="black"/>
              </a:solidFill>
              <a:latin typeface="Comic Sans MS"/>
              <a:cs typeface="Comic Sans MS"/>
            </a:endParaRPr>
          </a:p>
          <a:p>
            <a:pPr marL="12700" algn="just">
              <a:spcBef>
                <a:spcPts val="1870"/>
              </a:spcBef>
            </a:pPr>
            <a:r>
              <a:rPr sz="2600" spc="-5" dirty="0">
                <a:solidFill>
                  <a:prstClr val="black"/>
                </a:solidFill>
                <a:latin typeface="Comic Sans MS"/>
                <a:cs typeface="Comic Sans MS"/>
              </a:rPr>
              <a:t>Directament</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Enf</a:t>
            </a:r>
            <a:r>
              <a:rPr sz="2600" dirty="0">
                <a:solidFill>
                  <a:prstClr val="black"/>
                </a:solidFill>
                <a:latin typeface="Comic Sans MS"/>
                <a:cs typeface="Comic Sans MS"/>
              </a:rPr>
              <a:t>.</a:t>
            </a:r>
            <a:r>
              <a:rPr sz="2600" spc="130" dirty="0">
                <a:solidFill>
                  <a:prstClr val="black"/>
                </a:solidFill>
                <a:latin typeface="Times New Roman"/>
                <a:cs typeface="Times New Roman"/>
              </a:rPr>
              <a:t> </a:t>
            </a:r>
            <a:r>
              <a:rPr sz="2600" spc="-5" dirty="0">
                <a:solidFill>
                  <a:prstClr val="black"/>
                </a:solidFill>
                <a:latin typeface="Comic Sans MS"/>
                <a:cs typeface="Comic Sans MS"/>
              </a:rPr>
              <a:t>desd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120</a:t>
            </a:r>
            <a:r>
              <a:rPr sz="2600" dirty="0">
                <a:solidFill>
                  <a:prstClr val="black"/>
                </a:solidFill>
                <a:latin typeface="Comic Sans MS"/>
                <a:cs typeface="Comic Sans MS"/>
              </a:rPr>
              <a:t>1</a:t>
            </a:r>
            <a:r>
              <a:rPr sz="2600" spc="135" dirty="0">
                <a:solidFill>
                  <a:prstClr val="black"/>
                </a:solidFill>
                <a:latin typeface="Times New Roman"/>
                <a:cs typeface="Times New Roman"/>
              </a:rPr>
              <a:t> </a:t>
            </a:r>
            <a:r>
              <a:rPr sz="2600" spc="-5" dirty="0">
                <a:solidFill>
                  <a:prstClr val="black"/>
                </a:solidFill>
                <a:latin typeface="Comic Sans MS"/>
                <a:cs typeface="Comic Sans MS"/>
              </a:rPr>
              <a:t>hast</a:t>
            </a:r>
            <a:r>
              <a:rPr sz="2600" dirty="0">
                <a:solidFill>
                  <a:prstClr val="black"/>
                </a:solidFill>
                <a:latin typeface="Comic Sans MS"/>
                <a:cs typeface="Comic Sans MS"/>
              </a:rPr>
              <a:t>a</a:t>
            </a:r>
            <a:r>
              <a:rPr sz="2600" spc="110" dirty="0">
                <a:solidFill>
                  <a:prstClr val="black"/>
                </a:solidFill>
                <a:latin typeface="Times New Roman"/>
                <a:cs typeface="Times New Roman"/>
              </a:rPr>
              <a:t> </a:t>
            </a:r>
            <a:r>
              <a:rPr sz="2600" spc="-5" dirty="0">
                <a:solidFill>
                  <a:prstClr val="black"/>
                </a:solidFill>
                <a:latin typeface="Comic Sans MS"/>
                <a:cs typeface="Comic Sans MS"/>
              </a:rPr>
              <a:t>150</a:t>
            </a:r>
            <a:r>
              <a:rPr sz="2600" dirty="0">
                <a:solidFill>
                  <a:prstClr val="black"/>
                </a:solidFill>
                <a:latin typeface="Comic Sans MS"/>
                <a:cs typeface="Comic Sans MS"/>
              </a:rPr>
              <a:t>0</a:t>
            </a:r>
            <a:r>
              <a:rPr sz="2600" spc="125" dirty="0">
                <a:solidFill>
                  <a:prstClr val="black"/>
                </a:solidFill>
                <a:latin typeface="Times New Roman"/>
                <a:cs typeface="Times New Roman"/>
              </a:rPr>
              <a:t> </a:t>
            </a:r>
            <a:r>
              <a:rPr sz="2600" spc="-5" dirty="0">
                <a:solidFill>
                  <a:prstClr val="black"/>
                </a:solidFill>
                <a:latin typeface="Comic Sans MS"/>
                <a:cs typeface="Comic Sans MS"/>
              </a:rPr>
              <a:t>MVA</a:t>
            </a:r>
            <a:r>
              <a:rPr sz="2600" dirty="0">
                <a:solidFill>
                  <a:prstClr val="black"/>
                </a:solidFill>
                <a:latin typeface="Comic Sans MS"/>
                <a:cs typeface="Comic Sans MS"/>
              </a:rPr>
              <a:t>:</a:t>
            </a:r>
            <a:r>
              <a:rPr sz="2600" spc="130" dirty="0">
                <a:solidFill>
                  <a:prstClr val="black"/>
                </a:solidFill>
                <a:latin typeface="Times New Roman"/>
                <a:cs typeface="Times New Roman"/>
              </a:rPr>
              <a:t> </a:t>
            </a:r>
            <a:r>
              <a:rPr sz="2600" spc="-5" dirty="0">
                <a:solidFill>
                  <a:prstClr val="black"/>
                </a:solidFill>
                <a:latin typeface="Comic Sans MS"/>
                <a:cs typeface="Comic Sans MS"/>
              </a:rPr>
              <a:t>5%.</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68</a:t>
            </a:fld>
            <a:endParaRPr lang="en-US"/>
          </a:p>
        </p:txBody>
      </p:sp>
    </p:spTree>
    <p:extLst>
      <p:ext uri="{BB962C8B-B14F-4D97-AF65-F5344CB8AC3E}">
        <p14:creationId xmlns:p14="http://schemas.microsoft.com/office/powerpoint/2010/main" val="116745194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1133856"/>
            <a:ext cx="8642350" cy="4068000"/>
          </a:xfrm>
          <a:custGeom>
            <a:avLst/>
            <a:gdLst/>
            <a:ahLst/>
            <a:cxnLst/>
            <a:rect l="l" t="t" r="r" b="b"/>
            <a:pathLst>
              <a:path w="8642350" h="3840479">
                <a:moveTo>
                  <a:pt x="0" y="3840479"/>
                </a:moveTo>
                <a:lnTo>
                  <a:pt x="8641841" y="3840479"/>
                </a:lnTo>
                <a:lnTo>
                  <a:pt x="8641841" y="0"/>
                </a:lnTo>
                <a:lnTo>
                  <a:pt x="0" y="0"/>
                </a:lnTo>
                <a:lnTo>
                  <a:pt x="0" y="3840479"/>
                </a:lnTo>
                <a:close/>
              </a:path>
            </a:pathLst>
          </a:custGeom>
          <a:solidFill>
            <a:srgbClr val="FFCC00"/>
          </a:solidFill>
        </p:spPr>
        <p:txBody>
          <a:bodyPr wrap="square" lIns="0" tIns="0" rIns="0" bIns="0" rtlCol="0">
            <a:spAutoFit/>
          </a:bodyPr>
          <a:lstStyle/>
          <a:p>
            <a:endParaRPr>
              <a:solidFill>
                <a:prstClr val="black"/>
              </a:solidFill>
            </a:endParaRPr>
          </a:p>
        </p:txBody>
      </p:sp>
      <p:sp>
        <p:nvSpPr>
          <p:cNvPr id="7" name="object 7"/>
          <p:cNvSpPr txBox="1">
            <a:spLocks noGrp="1"/>
          </p:cNvSpPr>
          <p:nvPr>
            <p:ph idx="1"/>
          </p:nvPr>
        </p:nvSpPr>
        <p:spPr>
          <a:prstGeom prst="rect">
            <a:avLst/>
          </a:prstGeom>
        </p:spPr>
        <p:txBody>
          <a:bodyPr vert="horz" wrap="square" lIns="0" tIns="0" rIns="0" bIns="0" rtlCol="0">
            <a:spAutoFit/>
          </a:bodyPr>
          <a:lstStyle/>
          <a:p>
            <a:pPr marL="12700">
              <a:lnSpc>
                <a:spcPct val="100000"/>
              </a:lnSpc>
            </a:pPr>
            <a:r>
              <a:rPr sz="2600" spc="-15" dirty="0"/>
              <a:t>Permisible</a:t>
            </a:r>
            <a:endParaRPr sz="2600" dirty="0"/>
          </a:p>
          <a:p>
            <a:pPr marL="2060575">
              <a:lnSpc>
                <a:spcPct val="100000"/>
              </a:lnSpc>
              <a:spcBef>
                <a:spcPts val="1195"/>
              </a:spcBef>
            </a:pPr>
            <a:r>
              <a:rPr sz="3750" b="0" spc="-30" baseline="2222" dirty="0">
                <a:latin typeface="Comic Sans MS"/>
                <a:cs typeface="Comic Sans MS"/>
              </a:rPr>
              <a:t>K</a:t>
            </a:r>
            <a:r>
              <a:rPr sz="3750" b="0" spc="-142" baseline="2222" dirty="0">
                <a:latin typeface="Times New Roman"/>
                <a:cs typeface="Times New Roman"/>
              </a:rPr>
              <a:t> </a:t>
            </a:r>
            <a:r>
              <a:rPr sz="3750" b="0" spc="-22" baseline="2222" dirty="0">
                <a:latin typeface="Linux Libertine G"/>
                <a:cs typeface="Linux Libertine G"/>
              </a:rPr>
              <a:t>=</a:t>
            </a:r>
            <a:r>
              <a:rPr sz="3750" b="0" spc="-165" baseline="2222" dirty="0">
                <a:latin typeface="Linux Libertine G"/>
                <a:cs typeface="Linux Libertine G"/>
              </a:rPr>
              <a:t> </a:t>
            </a:r>
            <a:r>
              <a:rPr sz="2500" b="0" spc="-5" dirty="0">
                <a:latin typeface="Comic Sans MS"/>
                <a:cs typeface="Comic Sans MS"/>
              </a:rPr>
              <a:t>(</a:t>
            </a:r>
            <a:r>
              <a:rPr sz="2500" b="0" spc="5" dirty="0">
                <a:latin typeface="Comic Sans MS"/>
                <a:cs typeface="Comic Sans MS"/>
              </a:rPr>
              <a:t>I</a:t>
            </a:r>
            <a:r>
              <a:rPr sz="1850" b="0" spc="15" dirty="0">
                <a:latin typeface="Comic Sans MS"/>
                <a:cs typeface="Comic Sans MS"/>
              </a:rPr>
              <a:t>2</a:t>
            </a:r>
            <a:r>
              <a:rPr sz="2500" b="0" spc="-50" dirty="0">
                <a:latin typeface="Comic Sans MS"/>
                <a:cs typeface="Comic Sans MS"/>
              </a:rPr>
              <a:t>)</a:t>
            </a:r>
            <a:r>
              <a:rPr sz="2775" b="0" spc="15" baseline="39039" dirty="0">
                <a:latin typeface="Comic Sans MS"/>
                <a:cs typeface="Comic Sans MS"/>
              </a:rPr>
              <a:t>2</a:t>
            </a:r>
            <a:r>
              <a:rPr sz="2775" b="0" spc="142" baseline="39039" dirty="0">
                <a:latin typeface="Times New Roman"/>
                <a:cs typeface="Times New Roman"/>
              </a:rPr>
              <a:t> </a:t>
            </a:r>
            <a:r>
              <a:rPr sz="3750" baseline="2222" dirty="0"/>
              <a:t>t</a:t>
            </a:r>
            <a:endParaRPr sz="3750" baseline="2222" dirty="0">
              <a:latin typeface="Times New Roman"/>
              <a:cs typeface="Times New Roman"/>
            </a:endParaRPr>
          </a:p>
          <a:p>
            <a:pPr marL="12700" marR="1875155">
              <a:lnSpc>
                <a:spcPct val="160000"/>
              </a:lnSpc>
              <a:spcBef>
                <a:spcPts val="790"/>
              </a:spcBef>
            </a:pPr>
            <a:r>
              <a:rPr sz="2600" b="0" spc="-5" dirty="0">
                <a:latin typeface="Comic Sans MS"/>
                <a:cs typeface="Comic Sans MS"/>
              </a:rPr>
              <a:t>Generado</a:t>
            </a:r>
            <a:r>
              <a:rPr sz="2600" b="0" dirty="0">
                <a:latin typeface="Comic Sans MS"/>
                <a:cs typeface="Comic Sans MS"/>
              </a:rPr>
              <a:t>r</a:t>
            </a:r>
            <a:r>
              <a:rPr sz="2600" b="0" spc="105" dirty="0">
                <a:latin typeface="Times New Roman"/>
                <a:cs typeface="Times New Roman"/>
              </a:rPr>
              <a:t> </a:t>
            </a:r>
            <a:r>
              <a:rPr sz="2600" b="0" spc="-10" dirty="0">
                <a:latin typeface="Comic Sans MS"/>
                <a:cs typeface="Comic Sans MS"/>
              </a:rPr>
              <a:t>d</a:t>
            </a:r>
            <a:r>
              <a:rPr sz="2600" b="0" dirty="0">
                <a:latin typeface="Comic Sans MS"/>
                <a:cs typeface="Comic Sans MS"/>
              </a:rPr>
              <a:t>e</a:t>
            </a:r>
            <a:r>
              <a:rPr sz="2600" b="0" spc="125" dirty="0">
                <a:latin typeface="Times New Roman"/>
                <a:cs typeface="Times New Roman"/>
              </a:rPr>
              <a:t> </a:t>
            </a:r>
            <a:r>
              <a:rPr sz="2600" b="0" spc="-5" dirty="0">
                <a:latin typeface="Comic Sans MS"/>
                <a:cs typeface="Comic Sans MS"/>
              </a:rPr>
              <a:t>Polo</a:t>
            </a:r>
            <a:r>
              <a:rPr sz="2600" b="0" dirty="0">
                <a:latin typeface="Comic Sans MS"/>
                <a:cs typeface="Comic Sans MS"/>
              </a:rPr>
              <a:t>s</a:t>
            </a:r>
            <a:r>
              <a:rPr sz="2600" b="0" spc="105" dirty="0">
                <a:latin typeface="Times New Roman"/>
                <a:cs typeface="Times New Roman"/>
              </a:rPr>
              <a:t> </a:t>
            </a:r>
            <a:r>
              <a:rPr sz="2600" b="0" spc="-5" dirty="0">
                <a:latin typeface="Comic Sans MS"/>
                <a:cs typeface="Comic Sans MS"/>
              </a:rPr>
              <a:t>Salientes</a:t>
            </a:r>
            <a:r>
              <a:rPr sz="2600" b="0" dirty="0">
                <a:latin typeface="Comic Sans MS"/>
                <a:cs typeface="Comic Sans MS"/>
              </a:rPr>
              <a:t>:</a:t>
            </a:r>
            <a:r>
              <a:rPr sz="2600" b="0" spc="125" dirty="0">
                <a:latin typeface="Times New Roman"/>
                <a:cs typeface="Times New Roman"/>
              </a:rPr>
              <a:t> </a:t>
            </a:r>
            <a:r>
              <a:rPr sz="2600" b="0" spc="-5" dirty="0">
                <a:latin typeface="Comic Sans MS"/>
                <a:cs typeface="Comic Sans MS"/>
              </a:rPr>
              <a:t>40.</a:t>
            </a:r>
            <a:r>
              <a:rPr sz="2600" b="0" spc="-5" dirty="0">
                <a:latin typeface="Times New Roman"/>
                <a:cs typeface="Times New Roman"/>
              </a:rPr>
              <a:t> </a:t>
            </a:r>
            <a:r>
              <a:rPr sz="2600" b="0" spc="-5" dirty="0">
                <a:latin typeface="Comic Sans MS"/>
                <a:cs typeface="Comic Sans MS"/>
              </a:rPr>
              <a:t>Condensado</a:t>
            </a:r>
            <a:r>
              <a:rPr sz="2600" b="0" dirty="0">
                <a:latin typeface="Comic Sans MS"/>
                <a:cs typeface="Comic Sans MS"/>
              </a:rPr>
              <a:t>r</a:t>
            </a:r>
            <a:r>
              <a:rPr sz="2600" b="0" spc="80" dirty="0">
                <a:latin typeface="Times New Roman"/>
                <a:cs typeface="Times New Roman"/>
              </a:rPr>
              <a:t> </a:t>
            </a:r>
            <a:r>
              <a:rPr sz="2600" b="0" spc="-10" dirty="0">
                <a:latin typeface="Comic Sans MS"/>
                <a:cs typeface="Comic Sans MS"/>
              </a:rPr>
              <a:t>S</a:t>
            </a:r>
            <a:r>
              <a:rPr sz="2600" b="0" spc="-5" dirty="0">
                <a:latin typeface="Comic Sans MS"/>
                <a:cs typeface="Comic Sans MS"/>
              </a:rPr>
              <a:t>incrono</a:t>
            </a:r>
            <a:r>
              <a:rPr sz="2600" b="0" dirty="0">
                <a:latin typeface="Comic Sans MS"/>
                <a:cs typeface="Comic Sans MS"/>
              </a:rPr>
              <a:t>:</a:t>
            </a:r>
            <a:r>
              <a:rPr sz="2600" b="0" spc="120" dirty="0">
                <a:latin typeface="Times New Roman"/>
                <a:cs typeface="Times New Roman"/>
              </a:rPr>
              <a:t> </a:t>
            </a:r>
            <a:r>
              <a:rPr sz="2600" b="0" spc="-5" dirty="0">
                <a:latin typeface="Comic Sans MS"/>
                <a:cs typeface="Comic Sans MS"/>
              </a:rPr>
              <a:t>30.</a:t>
            </a:r>
            <a:endParaRPr sz="2600" dirty="0">
              <a:latin typeface="Comic Sans MS"/>
              <a:cs typeface="Comic Sans MS"/>
            </a:endParaRPr>
          </a:p>
          <a:p>
            <a:pPr marL="12700" marR="6350">
              <a:lnSpc>
                <a:spcPct val="160000"/>
              </a:lnSpc>
            </a:pPr>
            <a:r>
              <a:rPr sz="2600" b="0" spc="-5" dirty="0">
                <a:latin typeface="Comic Sans MS"/>
                <a:cs typeface="Comic Sans MS"/>
              </a:rPr>
              <a:t>Roto</a:t>
            </a:r>
            <a:r>
              <a:rPr sz="2600" b="0" dirty="0">
                <a:latin typeface="Comic Sans MS"/>
                <a:cs typeface="Comic Sans MS"/>
              </a:rPr>
              <a:t>r</a:t>
            </a:r>
            <a:r>
              <a:rPr sz="2600" b="0" spc="114" dirty="0">
                <a:latin typeface="Times New Roman"/>
                <a:cs typeface="Times New Roman"/>
              </a:rPr>
              <a:t> </a:t>
            </a:r>
            <a:r>
              <a:rPr sz="2600" b="0" spc="-5" dirty="0">
                <a:latin typeface="Comic Sans MS"/>
                <a:cs typeface="Comic Sans MS"/>
              </a:rPr>
              <a:t>Cilindric</a:t>
            </a:r>
            <a:r>
              <a:rPr sz="2600" b="0" dirty="0">
                <a:latin typeface="Comic Sans MS"/>
                <a:cs typeface="Comic Sans MS"/>
              </a:rPr>
              <a:t>o</a:t>
            </a:r>
            <a:r>
              <a:rPr sz="2600" b="0" spc="100" dirty="0">
                <a:latin typeface="Times New Roman"/>
                <a:cs typeface="Times New Roman"/>
              </a:rPr>
              <a:t> </a:t>
            </a:r>
            <a:r>
              <a:rPr sz="2600" b="0" spc="-5" dirty="0">
                <a:latin typeface="Comic Sans MS"/>
                <a:cs typeface="Comic Sans MS"/>
              </a:rPr>
              <a:t>Indirectament</a:t>
            </a:r>
            <a:r>
              <a:rPr sz="2600" b="0" dirty="0">
                <a:latin typeface="Comic Sans MS"/>
                <a:cs typeface="Comic Sans MS"/>
              </a:rPr>
              <a:t>e</a:t>
            </a:r>
            <a:r>
              <a:rPr sz="2600" b="0" spc="150" dirty="0">
                <a:latin typeface="Times New Roman"/>
                <a:cs typeface="Times New Roman"/>
              </a:rPr>
              <a:t> </a:t>
            </a:r>
            <a:r>
              <a:rPr sz="2600" b="0" spc="-5" dirty="0">
                <a:latin typeface="Comic Sans MS"/>
                <a:cs typeface="Comic Sans MS"/>
              </a:rPr>
              <a:t>Enfriado</a:t>
            </a:r>
            <a:r>
              <a:rPr sz="2600" b="0" dirty="0">
                <a:latin typeface="Comic Sans MS"/>
                <a:cs typeface="Comic Sans MS"/>
              </a:rPr>
              <a:t>:</a:t>
            </a:r>
            <a:r>
              <a:rPr sz="2600" b="0" spc="125" dirty="0">
                <a:latin typeface="Times New Roman"/>
                <a:cs typeface="Times New Roman"/>
              </a:rPr>
              <a:t> </a:t>
            </a:r>
            <a:r>
              <a:rPr sz="2600" b="0" spc="-5" dirty="0">
                <a:latin typeface="Comic Sans MS"/>
                <a:cs typeface="Comic Sans MS"/>
              </a:rPr>
              <a:t>30.</a:t>
            </a:r>
            <a:r>
              <a:rPr sz="2600" b="0" spc="-5" dirty="0">
                <a:latin typeface="Times New Roman"/>
                <a:cs typeface="Times New Roman"/>
              </a:rPr>
              <a:t> </a:t>
            </a:r>
            <a:r>
              <a:rPr sz="2600" b="0" spc="-5" dirty="0">
                <a:latin typeface="Comic Sans MS"/>
                <a:cs typeface="Comic Sans MS"/>
              </a:rPr>
              <a:t>Directament</a:t>
            </a:r>
            <a:r>
              <a:rPr sz="2600" b="0" dirty="0">
                <a:latin typeface="Comic Sans MS"/>
                <a:cs typeface="Comic Sans MS"/>
              </a:rPr>
              <a:t>e</a:t>
            </a:r>
            <a:r>
              <a:rPr sz="2600" b="0" spc="125" dirty="0">
                <a:latin typeface="Times New Roman"/>
                <a:cs typeface="Times New Roman"/>
              </a:rPr>
              <a:t> </a:t>
            </a:r>
            <a:r>
              <a:rPr sz="2600" b="0" spc="-5" dirty="0">
                <a:latin typeface="Comic Sans MS"/>
                <a:cs typeface="Comic Sans MS"/>
              </a:rPr>
              <a:t>Enfriado</a:t>
            </a:r>
            <a:r>
              <a:rPr sz="2600" b="0" dirty="0">
                <a:latin typeface="Comic Sans MS"/>
                <a:cs typeface="Comic Sans MS"/>
              </a:rPr>
              <a:t>:</a:t>
            </a:r>
            <a:r>
              <a:rPr sz="2600" b="0" spc="105" dirty="0">
                <a:latin typeface="Times New Roman"/>
                <a:cs typeface="Times New Roman"/>
              </a:rPr>
              <a:t> </a:t>
            </a:r>
            <a:r>
              <a:rPr sz="2600" b="0" spc="-5" dirty="0">
                <a:latin typeface="Comic Sans MS"/>
                <a:cs typeface="Comic Sans MS"/>
              </a:rPr>
              <a:t>10.</a:t>
            </a:r>
            <a:endParaRPr sz="2600" dirty="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69</a:t>
            </a:fld>
            <a:endParaRPr lang="en-US"/>
          </a:p>
        </p:txBody>
      </p:sp>
      <p:sp>
        <p:nvSpPr>
          <p:cNvPr id="6" name="object 6"/>
          <p:cNvSpPr/>
          <p:nvPr/>
        </p:nvSpPr>
        <p:spPr>
          <a:xfrm>
            <a:off x="222503" y="1104899"/>
            <a:ext cx="8676000" cy="4140000"/>
          </a:xfrm>
          <a:custGeom>
            <a:avLst/>
            <a:gdLst/>
            <a:ahLst/>
            <a:cxnLst/>
            <a:rect l="l" t="t" r="r" b="b"/>
            <a:pathLst>
              <a:path w="8700135" h="3897629">
                <a:moveTo>
                  <a:pt x="8699753" y="0"/>
                </a:moveTo>
                <a:lnTo>
                  <a:pt x="0" y="0"/>
                </a:lnTo>
                <a:lnTo>
                  <a:pt x="0" y="3897629"/>
                </a:lnTo>
                <a:lnTo>
                  <a:pt x="8699753" y="3897629"/>
                </a:lnTo>
                <a:lnTo>
                  <a:pt x="8699753" y="3869435"/>
                </a:lnTo>
                <a:lnTo>
                  <a:pt x="57149" y="3869435"/>
                </a:lnTo>
                <a:lnTo>
                  <a:pt x="28955" y="3840479"/>
                </a:lnTo>
                <a:lnTo>
                  <a:pt x="57149" y="3840479"/>
                </a:lnTo>
                <a:lnTo>
                  <a:pt x="57149" y="57149"/>
                </a:lnTo>
                <a:lnTo>
                  <a:pt x="28955" y="57149"/>
                </a:lnTo>
                <a:lnTo>
                  <a:pt x="57149" y="28955"/>
                </a:lnTo>
                <a:lnTo>
                  <a:pt x="8699753" y="28955"/>
                </a:lnTo>
                <a:lnTo>
                  <a:pt x="8699753" y="0"/>
                </a:lnTo>
                <a:close/>
              </a:path>
              <a:path w="8700135" h="3897629">
                <a:moveTo>
                  <a:pt x="57149" y="3840479"/>
                </a:moveTo>
                <a:lnTo>
                  <a:pt x="28955" y="3840479"/>
                </a:lnTo>
                <a:lnTo>
                  <a:pt x="57149" y="3869435"/>
                </a:lnTo>
                <a:lnTo>
                  <a:pt x="57149" y="3840479"/>
                </a:lnTo>
                <a:close/>
              </a:path>
              <a:path w="8700135" h="3897629">
                <a:moveTo>
                  <a:pt x="8642603" y="3840479"/>
                </a:moveTo>
                <a:lnTo>
                  <a:pt x="57149" y="3840479"/>
                </a:lnTo>
                <a:lnTo>
                  <a:pt x="57149" y="3869435"/>
                </a:lnTo>
                <a:lnTo>
                  <a:pt x="8642603" y="3869435"/>
                </a:lnTo>
                <a:lnTo>
                  <a:pt x="8642603" y="3840479"/>
                </a:lnTo>
                <a:close/>
              </a:path>
              <a:path w="8700135" h="3897629">
                <a:moveTo>
                  <a:pt x="8642603" y="28955"/>
                </a:moveTo>
                <a:lnTo>
                  <a:pt x="8642603" y="3869435"/>
                </a:lnTo>
                <a:lnTo>
                  <a:pt x="8670797" y="3840479"/>
                </a:lnTo>
                <a:lnTo>
                  <a:pt x="8699753" y="3840479"/>
                </a:lnTo>
                <a:lnTo>
                  <a:pt x="8699753" y="57149"/>
                </a:lnTo>
                <a:lnTo>
                  <a:pt x="8670797" y="57149"/>
                </a:lnTo>
                <a:lnTo>
                  <a:pt x="8642603" y="28955"/>
                </a:lnTo>
                <a:close/>
              </a:path>
              <a:path w="8700135" h="3897629">
                <a:moveTo>
                  <a:pt x="8699753" y="3840479"/>
                </a:moveTo>
                <a:lnTo>
                  <a:pt x="8670797" y="3840479"/>
                </a:lnTo>
                <a:lnTo>
                  <a:pt x="8642603" y="3869435"/>
                </a:lnTo>
                <a:lnTo>
                  <a:pt x="8699753" y="3869435"/>
                </a:lnTo>
                <a:lnTo>
                  <a:pt x="8699753" y="3840479"/>
                </a:lnTo>
                <a:close/>
              </a:path>
              <a:path w="8700135" h="3897629">
                <a:moveTo>
                  <a:pt x="57149" y="28955"/>
                </a:moveTo>
                <a:lnTo>
                  <a:pt x="28955" y="57149"/>
                </a:lnTo>
                <a:lnTo>
                  <a:pt x="57149" y="57149"/>
                </a:lnTo>
                <a:lnTo>
                  <a:pt x="57149" y="28955"/>
                </a:lnTo>
                <a:close/>
              </a:path>
              <a:path w="8700135" h="3897629">
                <a:moveTo>
                  <a:pt x="8642603" y="28955"/>
                </a:moveTo>
                <a:lnTo>
                  <a:pt x="57149" y="28955"/>
                </a:lnTo>
                <a:lnTo>
                  <a:pt x="57149" y="57149"/>
                </a:lnTo>
                <a:lnTo>
                  <a:pt x="8642603" y="57149"/>
                </a:lnTo>
                <a:lnTo>
                  <a:pt x="8642603" y="28955"/>
                </a:lnTo>
                <a:close/>
              </a:path>
              <a:path w="8700135" h="3897629">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solidFill>
                <a:prstClr val="black"/>
              </a:solidFill>
            </a:endParaRPr>
          </a:p>
        </p:txBody>
      </p:sp>
      <p:sp>
        <p:nvSpPr>
          <p:cNvPr id="8" name="object 8"/>
          <p:cNvSpPr/>
          <p:nvPr/>
        </p:nvSpPr>
        <p:spPr>
          <a:xfrm>
            <a:off x="2209800" y="1610106"/>
            <a:ext cx="1692000" cy="1116000"/>
          </a:xfrm>
          <a:custGeom>
            <a:avLst/>
            <a:gdLst/>
            <a:ahLst/>
            <a:cxnLst/>
            <a:rect l="l" t="t" r="r" b="b"/>
            <a:pathLst>
              <a:path w="1534160" h="552450">
                <a:moveTo>
                  <a:pt x="1533905" y="0"/>
                </a:moveTo>
                <a:lnTo>
                  <a:pt x="0" y="0"/>
                </a:lnTo>
                <a:lnTo>
                  <a:pt x="0" y="552449"/>
                </a:lnTo>
                <a:lnTo>
                  <a:pt x="1533905" y="552449"/>
                </a:lnTo>
                <a:lnTo>
                  <a:pt x="1533905" y="514349"/>
                </a:lnTo>
                <a:lnTo>
                  <a:pt x="76199" y="514349"/>
                </a:lnTo>
                <a:lnTo>
                  <a:pt x="38099" y="476249"/>
                </a:lnTo>
                <a:lnTo>
                  <a:pt x="76199" y="476249"/>
                </a:lnTo>
                <a:lnTo>
                  <a:pt x="76199" y="76199"/>
                </a:lnTo>
                <a:lnTo>
                  <a:pt x="38099" y="76199"/>
                </a:lnTo>
                <a:lnTo>
                  <a:pt x="76199" y="38099"/>
                </a:lnTo>
                <a:lnTo>
                  <a:pt x="1533905" y="38099"/>
                </a:lnTo>
                <a:lnTo>
                  <a:pt x="1533905" y="0"/>
                </a:lnTo>
                <a:close/>
              </a:path>
              <a:path w="1534160" h="552450">
                <a:moveTo>
                  <a:pt x="76199" y="476249"/>
                </a:moveTo>
                <a:lnTo>
                  <a:pt x="38099" y="476249"/>
                </a:lnTo>
                <a:lnTo>
                  <a:pt x="76199" y="514349"/>
                </a:lnTo>
                <a:lnTo>
                  <a:pt x="76199" y="476249"/>
                </a:lnTo>
                <a:close/>
              </a:path>
              <a:path w="1534160" h="552450">
                <a:moveTo>
                  <a:pt x="1457705" y="476249"/>
                </a:moveTo>
                <a:lnTo>
                  <a:pt x="76199" y="476249"/>
                </a:lnTo>
                <a:lnTo>
                  <a:pt x="76199" y="514349"/>
                </a:lnTo>
                <a:lnTo>
                  <a:pt x="1457705" y="514349"/>
                </a:lnTo>
                <a:lnTo>
                  <a:pt x="1457705" y="476249"/>
                </a:lnTo>
                <a:close/>
              </a:path>
              <a:path w="1534160" h="552450">
                <a:moveTo>
                  <a:pt x="1457705" y="38099"/>
                </a:moveTo>
                <a:lnTo>
                  <a:pt x="1457705" y="514349"/>
                </a:lnTo>
                <a:lnTo>
                  <a:pt x="1495805" y="476249"/>
                </a:lnTo>
                <a:lnTo>
                  <a:pt x="1533905" y="476249"/>
                </a:lnTo>
                <a:lnTo>
                  <a:pt x="1533905" y="76199"/>
                </a:lnTo>
                <a:lnTo>
                  <a:pt x="1495805" y="76199"/>
                </a:lnTo>
                <a:lnTo>
                  <a:pt x="1457705" y="38099"/>
                </a:lnTo>
                <a:close/>
              </a:path>
              <a:path w="1534160" h="552450">
                <a:moveTo>
                  <a:pt x="1533905" y="476249"/>
                </a:moveTo>
                <a:lnTo>
                  <a:pt x="1495805" y="476249"/>
                </a:lnTo>
                <a:lnTo>
                  <a:pt x="1457705" y="514349"/>
                </a:lnTo>
                <a:lnTo>
                  <a:pt x="1533905" y="514349"/>
                </a:lnTo>
                <a:lnTo>
                  <a:pt x="1533905" y="476249"/>
                </a:lnTo>
                <a:close/>
              </a:path>
              <a:path w="1534160" h="552450">
                <a:moveTo>
                  <a:pt x="76199" y="38099"/>
                </a:moveTo>
                <a:lnTo>
                  <a:pt x="38099" y="76199"/>
                </a:lnTo>
                <a:lnTo>
                  <a:pt x="76199" y="76199"/>
                </a:lnTo>
                <a:lnTo>
                  <a:pt x="76199" y="38099"/>
                </a:lnTo>
                <a:close/>
              </a:path>
              <a:path w="1534160" h="552450">
                <a:moveTo>
                  <a:pt x="1457705" y="38099"/>
                </a:moveTo>
                <a:lnTo>
                  <a:pt x="76199" y="38099"/>
                </a:lnTo>
                <a:lnTo>
                  <a:pt x="76199" y="76199"/>
                </a:lnTo>
                <a:lnTo>
                  <a:pt x="1457705" y="76199"/>
                </a:lnTo>
                <a:lnTo>
                  <a:pt x="1457705" y="38099"/>
                </a:lnTo>
                <a:close/>
              </a:path>
              <a:path w="1534160" h="552450">
                <a:moveTo>
                  <a:pt x="1533905" y="38099"/>
                </a:moveTo>
                <a:lnTo>
                  <a:pt x="1457705" y="38099"/>
                </a:lnTo>
                <a:lnTo>
                  <a:pt x="1495805" y="76199"/>
                </a:lnTo>
                <a:lnTo>
                  <a:pt x="1533905" y="76199"/>
                </a:lnTo>
                <a:lnTo>
                  <a:pt x="1533905" y="38099"/>
                </a:lnTo>
                <a:close/>
              </a:path>
            </a:pathLst>
          </a:custGeom>
          <a:solidFill>
            <a:srgbClr val="FF0000"/>
          </a:solidFill>
        </p:spPr>
        <p:txBody>
          <a:bodyPr wrap="square" lIns="0" tIns="0" rIns="0" bIns="0" rtlCol="0">
            <a:spAutoFit/>
          </a:bodyPr>
          <a:lstStyle/>
          <a:p>
            <a:endParaRPr>
              <a:solidFill>
                <a:prstClr val="black"/>
              </a:solidFill>
            </a:endParaRPr>
          </a:p>
        </p:txBody>
      </p:sp>
    </p:spTree>
    <p:extLst>
      <p:ext uri="{BB962C8B-B14F-4D97-AF65-F5344CB8AC3E}">
        <p14:creationId xmlns:p14="http://schemas.microsoft.com/office/powerpoint/2010/main" val="381085489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304723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2" name="object 12"/>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3" name="object 13"/>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6" name="object 16"/>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9" name="object 19"/>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963167" y="3531870"/>
            <a:ext cx="0" cy="924560"/>
          </a:xfrm>
          <a:custGeom>
            <a:avLst/>
            <a:gdLst/>
            <a:ahLst/>
            <a:cxnLst/>
            <a:rect l="l" t="t" r="r" b="b"/>
            <a:pathLst>
              <a:path h="924560">
                <a:moveTo>
                  <a:pt x="0" y="0"/>
                </a:moveTo>
                <a:lnTo>
                  <a:pt x="0" y="92430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3" name="object 23"/>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solidFill>
                <a:prstClr val="black"/>
              </a:solidFill>
              <a:latin typeface="Comic Sans MS"/>
              <a:cs typeface="Comic Sans MS"/>
            </a:endParaRPr>
          </a:p>
        </p:txBody>
      </p:sp>
      <p:sp>
        <p:nvSpPr>
          <p:cNvPr id="24" name="object 24"/>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25" name="object 25"/>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27" name="object 27"/>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2" name="object 32"/>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3" name="object 33"/>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4" name="object 34"/>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5" name="object 35"/>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6" name="object 36"/>
          <p:cNvSpPr txBox="1"/>
          <p:nvPr/>
        </p:nvSpPr>
        <p:spPr>
          <a:xfrm>
            <a:off x="706628" y="3158740"/>
            <a:ext cx="510540"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solidFill>
                <a:prstClr val="black"/>
              </a:solidFill>
              <a:latin typeface="Comic Sans MS"/>
              <a:cs typeface="Comic Sans MS"/>
            </a:endParaRPr>
          </a:p>
        </p:txBody>
      </p:sp>
      <p:sp>
        <p:nvSpPr>
          <p:cNvPr id="37" name="object 37"/>
          <p:cNvSpPr txBox="1"/>
          <p:nvPr/>
        </p:nvSpPr>
        <p:spPr>
          <a:xfrm>
            <a:off x="2799797" y="3158740"/>
            <a:ext cx="497205"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TP´s</a:t>
            </a:r>
            <a:endParaRPr sz="1600">
              <a:solidFill>
                <a:prstClr val="black"/>
              </a:solidFill>
              <a:latin typeface="Comic Sans MS"/>
              <a:cs typeface="Comic Sans MS"/>
            </a:endParaRPr>
          </a:p>
        </p:txBody>
      </p:sp>
      <p:sp>
        <p:nvSpPr>
          <p:cNvPr id="38" name="object 38"/>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9" name="object 39"/>
          <p:cNvSpPr txBox="1"/>
          <p:nvPr/>
        </p:nvSpPr>
        <p:spPr>
          <a:xfrm>
            <a:off x="3719579" y="3390389"/>
            <a:ext cx="501650" cy="259715"/>
          </a:xfrm>
          <a:prstGeom prst="rect">
            <a:avLst/>
          </a:prstGeom>
        </p:spPr>
        <p:txBody>
          <a:bodyPr vert="horz" wrap="square" lIns="0" tIns="0" rIns="0" bIns="0" rtlCol="0">
            <a:spAutoFit/>
          </a:bodyPr>
          <a:lstStyle/>
          <a:p>
            <a:pPr marL="12700"/>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solidFill>
                <a:prstClr val="black"/>
              </a:solidFill>
              <a:latin typeface="Comic Sans MS"/>
              <a:cs typeface="Comic Sans MS"/>
            </a:endParaRPr>
          </a:p>
        </p:txBody>
      </p:sp>
      <p:sp>
        <p:nvSpPr>
          <p:cNvPr id="40" name="object 40"/>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1" name="object 41"/>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5" name="object 45"/>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46" name="object 46"/>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7" name="object 47"/>
          <p:cNvSpPr txBox="1"/>
          <p:nvPr/>
        </p:nvSpPr>
        <p:spPr>
          <a:xfrm>
            <a:off x="4652267" y="3158740"/>
            <a:ext cx="496570" cy="259715"/>
          </a:xfrm>
          <a:prstGeom prst="rect">
            <a:avLst/>
          </a:prstGeom>
        </p:spPr>
        <p:txBody>
          <a:bodyPr vert="horz" wrap="square" lIns="0" tIns="0" rIns="0" bIns="0" rtlCol="0">
            <a:spAutoFit/>
          </a:bodyPr>
          <a:lstStyle/>
          <a:p>
            <a:pPr marL="12700"/>
            <a:r>
              <a:rPr sz="1600" spc="20" dirty="0">
                <a:solidFill>
                  <a:srgbClr val="000080"/>
                </a:solidFill>
                <a:latin typeface="Comic Sans MS"/>
                <a:cs typeface="Comic Sans MS"/>
              </a:rPr>
              <a:t>TP´s</a:t>
            </a:r>
            <a:endParaRPr sz="1600">
              <a:solidFill>
                <a:prstClr val="black"/>
              </a:solidFill>
              <a:latin typeface="Comic Sans MS"/>
              <a:cs typeface="Comic Sans MS"/>
            </a:endParaRPr>
          </a:p>
        </p:txBody>
      </p:sp>
      <p:sp>
        <p:nvSpPr>
          <p:cNvPr id="48" name="object 48"/>
          <p:cNvSpPr txBox="1"/>
          <p:nvPr/>
        </p:nvSpPr>
        <p:spPr>
          <a:xfrm>
            <a:off x="7883980" y="3390282"/>
            <a:ext cx="513080" cy="259715"/>
          </a:xfrm>
          <a:prstGeom prst="rect">
            <a:avLst/>
          </a:prstGeom>
        </p:spPr>
        <p:txBody>
          <a:bodyPr vert="horz" wrap="square" lIns="0" tIns="0" rIns="0" bIns="0" rtlCol="0">
            <a:spAutoFit/>
          </a:bodyPr>
          <a:lstStyle/>
          <a:p>
            <a:pPr marL="12700"/>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solidFill>
                <a:prstClr val="black"/>
              </a:solidFill>
              <a:latin typeface="Comic Sans MS"/>
              <a:cs typeface="Comic Sans MS"/>
            </a:endParaRPr>
          </a:p>
        </p:txBody>
      </p:sp>
      <p:sp>
        <p:nvSpPr>
          <p:cNvPr id="49" name="object 49"/>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50" name="object 50"/>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51" name="object 51"/>
          <p:cNvSpPr txBox="1"/>
          <p:nvPr/>
        </p:nvSpPr>
        <p:spPr>
          <a:xfrm>
            <a:off x="5568954" y="3158740"/>
            <a:ext cx="511175"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solidFill>
                <a:prstClr val="black"/>
              </a:solidFill>
              <a:latin typeface="Comic Sans MS"/>
              <a:cs typeface="Comic Sans MS"/>
            </a:endParaRPr>
          </a:p>
        </p:txBody>
      </p:sp>
      <p:sp>
        <p:nvSpPr>
          <p:cNvPr id="52" name="object 52"/>
          <p:cNvSpPr/>
          <p:nvPr/>
        </p:nvSpPr>
        <p:spPr>
          <a:xfrm>
            <a:off x="1744217" y="4456176"/>
            <a:ext cx="521970" cy="518159"/>
          </a:xfrm>
          <a:custGeom>
            <a:avLst/>
            <a:gdLst/>
            <a:ahLst/>
            <a:cxnLst/>
            <a:rect l="l" t="t" r="r" b="b"/>
            <a:pathLst>
              <a:path w="521969" h="518160">
                <a:moveTo>
                  <a:pt x="287273" y="0"/>
                </a:moveTo>
                <a:lnTo>
                  <a:pt x="234695" y="0"/>
                </a:lnTo>
                <a:lnTo>
                  <a:pt x="179069" y="12953"/>
                </a:lnTo>
                <a:lnTo>
                  <a:pt x="129539" y="34289"/>
                </a:lnTo>
                <a:lnTo>
                  <a:pt x="86105" y="67817"/>
                </a:lnTo>
                <a:lnTo>
                  <a:pt x="49529" y="108203"/>
                </a:lnTo>
                <a:lnTo>
                  <a:pt x="21335" y="154685"/>
                </a:lnTo>
                <a:lnTo>
                  <a:pt x="6095" y="206501"/>
                </a:lnTo>
                <a:lnTo>
                  <a:pt x="0" y="259079"/>
                </a:lnTo>
                <a:lnTo>
                  <a:pt x="6095" y="314705"/>
                </a:lnTo>
                <a:lnTo>
                  <a:pt x="21335" y="367283"/>
                </a:lnTo>
                <a:lnTo>
                  <a:pt x="49529" y="413003"/>
                </a:lnTo>
                <a:lnTo>
                  <a:pt x="86105" y="453389"/>
                </a:lnTo>
                <a:lnTo>
                  <a:pt x="129539" y="484631"/>
                </a:lnTo>
                <a:lnTo>
                  <a:pt x="179069" y="509015"/>
                </a:lnTo>
                <a:lnTo>
                  <a:pt x="234695" y="518159"/>
                </a:lnTo>
                <a:lnTo>
                  <a:pt x="287273" y="518159"/>
                </a:lnTo>
                <a:lnTo>
                  <a:pt x="342899" y="509015"/>
                </a:lnTo>
                <a:lnTo>
                  <a:pt x="392429" y="484631"/>
                </a:lnTo>
                <a:lnTo>
                  <a:pt x="435101" y="453389"/>
                </a:lnTo>
                <a:lnTo>
                  <a:pt x="472439" y="413003"/>
                </a:lnTo>
                <a:lnTo>
                  <a:pt x="499871" y="367283"/>
                </a:lnTo>
                <a:lnTo>
                  <a:pt x="515873" y="314705"/>
                </a:lnTo>
                <a:lnTo>
                  <a:pt x="521969" y="259079"/>
                </a:lnTo>
                <a:lnTo>
                  <a:pt x="515873" y="206501"/>
                </a:lnTo>
                <a:lnTo>
                  <a:pt x="499871" y="154685"/>
                </a:lnTo>
                <a:lnTo>
                  <a:pt x="472439" y="108203"/>
                </a:lnTo>
                <a:lnTo>
                  <a:pt x="435101" y="67817"/>
                </a:lnTo>
                <a:lnTo>
                  <a:pt x="392429" y="34289"/>
                </a:lnTo>
                <a:lnTo>
                  <a:pt x="342899" y="12953"/>
                </a:lnTo>
                <a:lnTo>
                  <a:pt x="287273" y="0"/>
                </a:lnTo>
                <a:close/>
              </a:path>
            </a:pathLst>
          </a:custGeom>
          <a:solidFill>
            <a:srgbClr val="FFFF00"/>
          </a:solidFill>
        </p:spPr>
        <p:txBody>
          <a:bodyPr wrap="square" lIns="0" tIns="0" rIns="0" bIns="0" rtlCol="0">
            <a:spAutoFit/>
          </a:bodyPr>
          <a:lstStyle/>
          <a:p>
            <a:endParaRPr>
              <a:solidFill>
                <a:prstClr val="black"/>
              </a:solidFill>
            </a:endParaRPr>
          </a:p>
        </p:txBody>
      </p:sp>
      <p:sp>
        <p:nvSpPr>
          <p:cNvPr id="53" name="object 53"/>
          <p:cNvSpPr/>
          <p:nvPr/>
        </p:nvSpPr>
        <p:spPr>
          <a:xfrm>
            <a:off x="1744217" y="4456176"/>
            <a:ext cx="521970" cy="518159"/>
          </a:xfrm>
          <a:custGeom>
            <a:avLst/>
            <a:gdLst/>
            <a:ahLst/>
            <a:cxnLst/>
            <a:rect l="l" t="t" r="r" b="b"/>
            <a:pathLst>
              <a:path w="521969" h="518160">
                <a:moveTo>
                  <a:pt x="0" y="259079"/>
                </a:moveTo>
                <a:lnTo>
                  <a:pt x="6095" y="206501"/>
                </a:lnTo>
                <a:lnTo>
                  <a:pt x="21335" y="154685"/>
                </a:lnTo>
                <a:lnTo>
                  <a:pt x="49529" y="108203"/>
                </a:lnTo>
                <a:lnTo>
                  <a:pt x="86105" y="67817"/>
                </a:lnTo>
                <a:lnTo>
                  <a:pt x="129539" y="34289"/>
                </a:lnTo>
                <a:lnTo>
                  <a:pt x="179069" y="12953"/>
                </a:lnTo>
                <a:lnTo>
                  <a:pt x="234695" y="0"/>
                </a:lnTo>
                <a:lnTo>
                  <a:pt x="287273" y="0"/>
                </a:lnTo>
                <a:lnTo>
                  <a:pt x="342899" y="12953"/>
                </a:lnTo>
                <a:lnTo>
                  <a:pt x="392429" y="34289"/>
                </a:lnTo>
                <a:lnTo>
                  <a:pt x="435101" y="67817"/>
                </a:lnTo>
                <a:lnTo>
                  <a:pt x="472439" y="108203"/>
                </a:lnTo>
                <a:lnTo>
                  <a:pt x="499871" y="154685"/>
                </a:lnTo>
                <a:lnTo>
                  <a:pt x="515873" y="206501"/>
                </a:lnTo>
                <a:lnTo>
                  <a:pt x="521969" y="259079"/>
                </a:lnTo>
                <a:lnTo>
                  <a:pt x="515873" y="314705"/>
                </a:lnTo>
                <a:lnTo>
                  <a:pt x="499871" y="367283"/>
                </a:lnTo>
                <a:lnTo>
                  <a:pt x="472439" y="413003"/>
                </a:lnTo>
                <a:lnTo>
                  <a:pt x="435101" y="453389"/>
                </a:lnTo>
                <a:lnTo>
                  <a:pt x="392429" y="484631"/>
                </a:lnTo>
                <a:lnTo>
                  <a:pt x="342899" y="509015"/>
                </a:lnTo>
                <a:lnTo>
                  <a:pt x="287273" y="518159"/>
                </a:lnTo>
                <a:lnTo>
                  <a:pt x="234695" y="518159"/>
                </a:lnTo>
                <a:lnTo>
                  <a:pt x="179069" y="509015"/>
                </a:lnTo>
                <a:lnTo>
                  <a:pt x="129539" y="484631"/>
                </a:lnTo>
                <a:lnTo>
                  <a:pt x="86105" y="453389"/>
                </a:lnTo>
                <a:lnTo>
                  <a:pt x="49529" y="413003"/>
                </a:lnTo>
                <a:lnTo>
                  <a:pt x="21335" y="367283"/>
                </a:lnTo>
                <a:lnTo>
                  <a:pt x="6095" y="314705"/>
                </a:lnTo>
                <a:lnTo>
                  <a:pt x="0" y="259079"/>
                </a:lnTo>
                <a:close/>
              </a:path>
            </a:pathLst>
          </a:custGeom>
          <a:ln w="30835">
            <a:solidFill>
              <a:srgbClr val="000000"/>
            </a:solidFill>
          </a:ln>
        </p:spPr>
        <p:txBody>
          <a:bodyPr wrap="square" lIns="0" tIns="0" rIns="0" bIns="0" rtlCol="0">
            <a:spAutoFit/>
          </a:bodyPr>
          <a:lstStyle/>
          <a:p>
            <a:endParaRPr>
              <a:solidFill>
                <a:prstClr val="black"/>
              </a:solidFill>
            </a:endParaRPr>
          </a:p>
        </p:txBody>
      </p:sp>
      <p:sp>
        <p:nvSpPr>
          <p:cNvPr id="54" name="object 54"/>
          <p:cNvSpPr txBox="1"/>
          <p:nvPr/>
        </p:nvSpPr>
        <p:spPr>
          <a:xfrm>
            <a:off x="1864107" y="4595111"/>
            <a:ext cx="278765" cy="259715"/>
          </a:xfrm>
          <a:prstGeom prst="rect">
            <a:avLst/>
          </a:prstGeom>
        </p:spPr>
        <p:txBody>
          <a:bodyPr vert="horz" wrap="square" lIns="0" tIns="0" rIns="0" bIns="0" rtlCol="0">
            <a:spAutoFit/>
          </a:bodyPr>
          <a:lstStyle/>
          <a:p>
            <a:pPr marL="12700"/>
            <a:r>
              <a:rPr sz="1600" spc="10" dirty="0">
                <a:solidFill>
                  <a:prstClr val="black"/>
                </a:solidFill>
                <a:latin typeface="Comic Sans MS"/>
                <a:cs typeface="Comic Sans MS"/>
              </a:rPr>
              <a:t>46</a:t>
            </a:r>
            <a:endParaRPr sz="1600">
              <a:solidFill>
                <a:prstClr val="black"/>
              </a:solidFill>
              <a:latin typeface="Comic Sans MS"/>
              <a:cs typeface="Comic Sans MS"/>
            </a:endParaRPr>
          </a:p>
        </p:txBody>
      </p:sp>
      <p:sp>
        <p:nvSpPr>
          <p:cNvPr id="55" name="object 55"/>
          <p:cNvSpPr/>
          <p:nvPr/>
        </p:nvSpPr>
        <p:spPr>
          <a:xfrm>
            <a:off x="963167" y="4456176"/>
            <a:ext cx="781050" cy="259079"/>
          </a:xfrm>
          <a:custGeom>
            <a:avLst/>
            <a:gdLst/>
            <a:ahLst/>
            <a:cxnLst/>
            <a:rect l="l" t="t" r="r" b="b"/>
            <a:pathLst>
              <a:path w="781050" h="259079">
                <a:moveTo>
                  <a:pt x="0" y="0"/>
                </a:moveTo>
                <a:lnTo>
                  <a:pt x="0" y="259079"/>
                </a:lnTo>
                <a:lnTo>
                  <a:pt x="781049" y="25907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70</a:t>
            </a:fld>
            <a:endParaRPr lang="en-US"/>
          </a:p>
        </p:txBody>
      </p:sp>
    </p:spTree>
    <p:extLst>
      <p:ext uri="{BB962C8B-B14F-4D97-AF65-F5344CB8AC3E}">
        <p14:creationId xmlns:p14="http://schemas.microsoft.com/office/powerpoint/2010/main" val="62922261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35279" y="1237488"/>
            <a:ext cx="8369807" cy="463295"/>
          </a:xfrm>
          <a:prstGeom prst="rect">
            <a:avLst/>
          </a:prstGeom>
          <a:blipFill>
            <a:blip r:embed="rId2" cstate="print"/>
            <a:stretch>
              <a:fillRect/>
            </a:stretch>
          </a:blipFill>
        </p:spPr>
        <p:txBody>
          <a:bodyPr wrap="square" lIns="0" tIns="0" rIns="0" bIns="0" rtlCol="0">
            <a:spAutoFit/>
          </a:bodyPr>
          <a:lstStyle/>
          <a:p>
            <a:endParaRPr>
              <a:solidFill>
                <a:prstClr val="black"/>
              </a:solidFill>
            </a:endParaRPr>
          </a:p>
        </p:txBody>
      </p:sp>
      <p:sp>
        <p:nvSpPr>
          <p:cNvPr id="6" name="object 6"/>
          <p:cNvSpPr txBox="1"/>
          <p:nvPr/>
        </p:nvSpPr>
        <p:spPr>
          <a:xfrm>
            <a:off x="330200" y="1158743"/>
            <a:ext cx="8484870" cy="4893310"/>
          </a:xfrm>
          <a:prstGeom prst="rect">
            <a:avLst/>
          </a:prstGeom>
        </p:spPr>
        <p:txBody>
          <a:bodyPr vert="horz" wrap="square" lIns="0" tIns="0" rIns="0" bIns="0" rtlCol="0">
            <a:spAutoFit/>
          </a:bodyPr>
          <a:lstStyle/>
          <a:p>
            <a:pPr marL="12700">
              <a:tabLst>
                <a:tab pos="930910" algn="l"/>
                <a:tab pos="3822065" algn="l"/>
                <a:tab pos="5923280" algn="l"/>
              </a:tabLst>
            </a:pPr>
            <a:r>
              <a:rPr sz="3200" b="1" spc="-25" dirty="0">
                <a:solidFill>
                  <a:srgbClr val="CC3300"/>
                </a:solidFill>
                <a:latin typeface="Comic Sans MS"/>
                <a:cs typeface="Comic Sans MS"/>
              </a:rPr>
              <a:t>49</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5" dirty="0">
                <a:solidFill>
                  <a:srgbClr val="CC3300"/>
                </a:solidFill>
                <a:latin typeface="Comic Sans MS"/>
                <a:cs typeface="Comic Sans MS"/>
              </a:rPr>
              <a:t>PROTECCION</a:t>
            </a:r>
            <a:r>
              <a:rPr sz="3200" b="1" dirty="0">
                <a:solidFill>
                  <a:srgbClr val="CC3300"/>
                </a:solidFill>
                <a:latin typeface="Times New Roman"/>
                <a:cs typeface="Times New Roman"/>
              </a:rPr>
              <a:t>	</a:t>
            </a:r>
            <a:r>
              <a:rPr sz="3200" b="1" spc="-25" dirty="0">
                <a:solidFill>
                  <a:srgbClr val="CC3300"/>
                </a:solidFill>
                <a:latin typeface="Comic Sans MS"/>
                <a:cs typeface="Comic Sans MS"/>
              </a:rPr>
              <a:t>TERMICA</a:t>
            </a:r>
            <a:r>
              <a:rPr sz="3200" b="1" dirty="0">
                <a:solidFill>
                  <a:srgbClr val="CC3300"/>
                </a:solidFill>
                <a:latin typeface="Times New Roman"/>
                <a:cs typeface="Times New Roman"/>
              </a:rPr>
              <a:t>	</a:t>
            </a:r>
            <a:r>
              <a:rPr sz="3200" b="1" spc="-20" dirty="0">
                <a:solidFill>
                  <a:srgbClr val="CC3300"/>
                </a:solidFill>
                <a:latin typeface="Comic Sans MS"/>
                <a:cs typeface="Comic Sans MS"/>
              </a:rPr>
              <a:t>(ESTATOR).</a:t>
            </a:r>
            <a:endParaRPr sz="3200">
              <a:solidFill>
                <a:prstClr val="black"/>
              </a:solidFill>
              <a:latin typeface="Comic Sans MS"/>
              <a:cs typeface="Comic Sans MS"/>
            </a:endParaRPr>
          </a:p>
          <a:p>
            <a:pPr marL="12700" marR="7620">
              <a:spcBef>
                <a:spcPts val="2115"/>
              </a:spcBef>
              <a:tabLst>
                <a:tab pos="588010" algn="l"/>
                <a:tab pos="1957070" algn="l"/>
                <a:tab pos="3404235" algn="l"/>
                <a:tab pos="4328160" algn="l"/>
                <a:tab pos="4868545" algn="l"/>
                <a:tab pos="6656705" algn="l"/>
                <a:tab pos="8004809" algn="l"/>
              </a:tabLst>
            </a:pPr>
            <a:r>
              <a:rPr sz="2600" spc="-5" dirty="0">
                <a:solidFill>
                  <a:prstClr val="black"/>
                </a:solidFill>
                <a:latin typeface="Comic Sans MS"/>
                <a:cs typeface="Comic Sans MS"/>
              </a:rPr>
              <a:t>S</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provee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diverso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5" dirty="0">
                <a:solidFill>
                  <a:prstClr val="black"/>
                </a:solidFill>
                <a:latin typeface="Comic Sans MS"/>
                <a:cs typeface="Comic Sans MS"/>
              </a:rPr>
              <a:t>tipo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proteccio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termic</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el</a:t>
            </a:r>
            <a:r>
              <a:rPr sz="2600" spc="-5" dirty="0">
                <a:solidFill>
                  <a:prstClr val="black"/>
                </a:solidFill>
                <a:latin typeface="Times New Roman"/>
                <a:cs typeface="Times New Roman"/>
              </a:rPr>
              <a:t> </a:t>
            </a:r>
            <a:r>
              <a:rPr sz="2600" spc="-5" dirty="0">
                <a:solidFill>
                  <a:prstClr val="black"/>
                </a:solidFill>
                <a:latin typeface="Comic Sans MS"/>
                <a:cs typeface="Comic Sans MS"/>
              </a:rPr>
              <a:t>estato</a:t>
            </a:r>
            <a:r>
              <a:rPr sz="2600" dirty="0">
                <a:solidFill>
                  <a:prstClr val="black"/>
                </a:solidFill>
                <a:latin typeface="Comic Sans MS"/>
                <a:cs typeface="Comic Sans MS"/>
              </a:rPr>
              <a:t>r</a:t>
            </a:r>
            <a:r>
              <a:rPr sz="2600" spc="105" dirty="0">
                <a:solidFill>
                  <a:prstClr val="black"/>
                </a:solidFill>
                <a:latin typeface="Times New Roman"/>
                <a:cs typeface="Times New Roman"/>
              </a:rPr>
              <a:t> </a:t>
            </a:r>
            <a:r>
              <a:rPr sz="2600" dirty="0">
                <a:solidFill>
                  <a:prstClr val="black"/>
                </a:solidFill>
                <a:latin typeface="Comic Sans MS"/>
                <a:cs typeface="Comic Sans MS"/>
              </a:rPr>
              <a:t>y</a:t>
            </a:r>
            <a:r>
              <a:rPr sz="2600" spc="114" dirty="0">
                <a:solidFill>
                  <a:prstClr val="black"/>
                </a:solidFill>
                <a:latin typeface="Times New Roman"/>
                <a:cs typeface="Times New Roman"/>
              </a:rPr>
              <a:t> </a:t>
            </a:r>
            <a:r>
              <a:rPr sz="2600" spc="-5" dirty="0">
                <a:solidFill>
                  <a:prstClr val="black"/>
                </a:solidFill>
                <a:latin typeface="Comic Sans MS"/>
                <a:cs typeface="Comic Sans MS"/>
              </a:rPr>
              <a:t>s</a:t>
            </a:r>
            <a:r>
              <a:rPr sz="2600" dirty="0">
                <a:solidFill>
                  <a:prstClr val="black"/>
                </a:solidFill>
                <a:latin typeface="Comic Sans MS"/>
                <a:cs typeface="Comic Sans MS"/>
              </a:rPr>
              <a:t>u</a:t>
            </a:r>
            <a:r>
              <a:rPr sz="2600" spc="110" dirty="0">
                <a:solidFill>
                  <a:prstClr val="black"/>
                </a:solidFill>
                <a:latin typeface="Times New Roman"/>
                <a:cs typeface="Times New Roman"/>
              </a:rPr>
              <a:t> </a:t>
            </a:r>
            <a:r>
              <a:rPr sz="2600" spc="-5" dirty="0">
                <a:solidFill>
                  <a:prstClr val="black"/>
                </a:solidFill>
                <a:latin typeface="Comic Sans MS"/>
                <a:cs typeface="Comic Sans MS"/>
              </a:rPr>
              <a:t>devanado</a:t>
            </a:r>
            <a:r>
              <a:rPr sz="2600" dirty="0">
                <a:solidFill>
                  <a:prstClr val="black"/>
                </a:solidFill>
                <a:latin typeface="Comic Sans MS"/>
                <a:cs typeface="Comic Sans MS"/>
              </a:rPr>
              <a:t>,</a:t>
            </a:r>
            <a:r>
              <a:rPr sz="2600" spc="125"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ar</a:t>
            </a:r>
            <a:r>
              <a:rPr sz="2600" dirty="0">
                <a:solidFill>
                  <a:prstClr val="black"/>
                </a:solidFill>
                <a:latin typeface="Comic Sans MS"/>
                <a:cs typeface="Comic Sans MS"/>
              </a:rPr>
              <a:t>a</a:t>
            </a:r>
            <a:r>
              <a:rPr sz="2600" spc="10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iferente</a:t>
            </a:r>
            <a:r>
              <a:rPr sz="2600" dirty="0">
                <a:solidFill>
                  <a:prstClr val="black"/>
                </a:solidFill>
                <a:latin typeface="Comic Sans MS"/>
                <a:cs typeface="Comic Sans MS"/>
              </a:rPr>
              <a:t>s</a:t>
            </a:r>
            <a:r>
              <a:rPr sz="2600" spc="135" dirty="0">
                <a:solidFill>
                  <a:prstClr val="black"/>
                </a:solidFill>
                <a:latin typeface="Times New Roman"/>
                <a:cs typeface="Times New Roman"/>
              </a:rPr>
              <a:t> </a:t>
            </a:r>
            <a:r>
              <a:rPr sz="2600" spc="-5" dirty="0">
                <a:solidFill>
                  <a:prstClr val="black"/>
                </a:solidFill>
                <a:latin typeface="Comic Sans MS"/>
                <a:cs typeface="Comic Sans MS"/>
              </a:rPr>
              <a:t>situaciones:</a:t>
            </a:r>
            <a:endParaRPr sz="2600">
              <a:solidFill>
                <a:prstClr val="black"/>
              </a:solidFill>
              <a:latin typeface="Comic Sans MS"/>
              <a:cs typeface="Comic Sans MS"/>
            </a:endParaRPr>
          </a:p>
          <a:p>
            <a:pPr marL="12700">
              <a:spcBef>
                <a:spcPts val="1870"/>
              </a:spcBef>
              <a:buFont typeface="Wingdings"/>
              <a:buChar char=""/>
              <a:tabLst>
                <a:tab pos="570230" algn="l"/>
              </a:tabLst>
            </a:pPr>
            <a:r>
              <a:rPr sz="2600" spc="-5" dirty="0">
                <a:solidFill>
                  <a:prstClr val="black"/>
                </a:solidFill>
                <a:latin typeface="Comic Sans MS"/>
                <a:cs typeface="Comic Sans MS"/>
              </a:rPr>
              <a:t>Sobrecarg</a:t>
            </a:r>
            <a:r>
              <a:rPr sz="2600" dirty="0">
                <a:solidFill>
                  <a:prstClr val="black"/>
                </a:solidFill>
                <a:latin typeface="Comic Sans MS"/>
                <a:cs typeface="Comic Sans MS"/>
              </a:rPr>
              <a:t>a</a:t>
            </a:r>
            <a:r>
              <a:rPr sz="2600" spc="110"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spc="130" dirty="0">
                <a:solidFill>
                  <a:prstClr val="black"/>
                </a:solidFill>
                <a:latin typeface="Times New Roman"/>
                <a:cs typeface="Times New Roman"/>
              </a:rPr>
              <a:t> </a:t>
            </a:r>
            <a:r>
              <a:rPr sz="2600" spc="-5" dirty="0">
                <a:solidFill>
                  <a:prstClr val="black"/>
                </a:solidFill>
                <a:latin typeface="Comic Sans MS"/>
                <a:cs typeface="Comic Sans MS"/>
              </a:rPr>
              <a:t>Generador.</a:t>
            </a:r>
            <a:endParaRPr sz="2600">
              <a:solidFill>
                <a:prstClr val="black"/>
              </a:solidFill>
              <a:latin typeface="Comic Sans MS"/>
              <a:cs typeface="Comic Sans MS"/>
            </a:endParaRPr>
          </a:p>
          <a:p>
            <a:pPr marL="569595" indent="-556895">
              <a:spcBef>
                <a:spcPts val="1870"/>
              </a:spcBef>
              <a:buFont typeface="Wingdings"/>
              <a:buChar char=""/>
              <a:tabLst>
                <a:tab pos="570230" algn="l"/>
              </a:tabLst>
            </a:pPr>
            <a:r>
              <a:rPr sz="2600" spc="-5" dirty="0">
                <a:solidFill>
                  <a:prstClr val="black"/>
                </a:solidFill>
                <a:latin typeface="Comic Sans MS"/>
                <a:cs typeface="Comic Sans MS"/>
              </a:rPr>
              <a:t>Fall</a:t>
            </a:r>
            <a:r>
              <a:rPr sz="2600" dirty="0">
                <a:solidFill>
                  <a:prstClr val="black"/>
                </a:solidFill>
                <a:latin typeface="Comic Sans MS"/>
                <a:cs typeface="Comic Sans MS"/>
              </a:rPr>
              <a:t>a</a:t>
            </a:r>
            <a:r>
              <a:rPr sz="2600" spc="100"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spc="130" dirty="0">
                <a:solidFill>
                  <a:prstClr val="black"/>
                </a:solidFill>
                <a:latin typeface="Times New Roman"/>
                <a:cs typeface="Times New Roman"/>
              </a:rPr>
              <a:t> </a:t>
            </a:r>
            <a:r>
              <a:rPr sz="2600" spc="-10" dirty="0">
                <a:solidFill>
                  <a:prstClr val="black"/>
                </a:solidFill>
                <a:latin typeface="Comic Sans MS"/>
                <a:cs typeface="Comic Sans MS"/>
              </a:rPr>
              <a:t>S</a:t>
            </a:r>
            <a:r>
              <a:rPr sz="2600" spc="-5" dirty="0">
                <a:solidFill>
                  <a:prstClr val="black"/>
                </a:solidFill>
                <a:latin typeface="Comic Sans MS"/>
                <a:cs typeface="Comic Sans MS"/>
              </a:rPr>
              <a:t>istem</a:t>
            </a:r>
            <a:r>
              <a:rPr sz="2600" dirty="0">
                <a:solidFill>
                  <a:prstClr val="black"/>
                </a:solidFill>
                <a:latin typeface="Comic Sans MS"/>
                <a:cs typeface="Comic Sans MS"/>
              </a:rPr>
              <a:t>a</a:t>
            </a:r>
            <a:r>
              <a:rPr sz="2600" spc="12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Enfriamiento.</a:t>
            </a:r>
            <a:endParaRPr sz="2600">
              <a:solidFill>
                <a:prstClr val="black"/>
              </a:solidFill>
              <a:latin typeface="Comic Sans MS"/>
              <a:cs typeface="Comic Sans MS"/>
            </a:endParaRPr>
          </a:p>
          <a:p>
            <a:pPr marL="12700" marR="6985">
              <a:spcBef>
                <a:spcPts val="1870"/>
              </a:spcBef>
              <a:buFont typeface="Wingdings"/>
              <a:buChar char=""/>
              <a:tabLst>
                <a:tab pos="570865" algn="l"/>
              </a:tabLst>
            </a:pPr>
            <a:r>
              <a:rPr sz="2600" spc="-5" dirty="0">
                <a:solidFill>
                  <a:prstClr val="black"/>
                </a:solidFill>
                <a:latin typeface="Comic Sans MS"/>
                <a:cs typeface="Comic Sans MS"/>
              </a:rPr>
              <a:t>Localizacio</a:t>
            </a:r>
            <a:r>
              <a:rPr sz="2600" dirty="0">
                <a:solidFill>
                  <a:prstClr val="black"/>
                </a:solidFill>
                <a:latin typeface="Comic Sans MS"/>
                <a:cs typeface="Comic Sans MS"/>
              </a:rPr>
              <a:t>n</a:t>
            </a:r>
            <a:r>
              <a:rPr sz="2600" spc="17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190" dirty="0">
                <a:solidFill>
                  <a:prstClr val="black"/>
                </a:solidFill>
                <a:latin typeface="Times New Roman"/>
                <a:cs typeface="Times New Roman"/>
              </a:rPr>
              <a:t> </a:t>
            </a:r>
            <a:r>
              <a:rPr sz="2600" spc="-5" dirty="0">
                <a:solidFill>
                  <a:prstClr val="black"/>
                </a:solidFill>
                <a:latin typeface="Comic Sans MS"/>
                <a:cs typeface="Comic Sans MS"/>
              </a:rPr>
              <a:t>punto</a:t>
            </a:r>
            <a:r>
              <a:rPr sz="2600" dirty="0">
                <a:solidFill>
                  <a:prstClr val="black"/>
                </a:solidFill>
                <a:latin typeface="Comic Sans MS"/>
                <a:cs typeface="Comic Sans MS"/>
              </a:rPr>
              <a:t>s</a:t>
            </a:r>
            <a:r>
              <a:rPr sz="2600" spc="180" dirty="0">
                <a:solidFill>
                  <a:prstClr val="black"/>
                </a:solidFill>
                <a:latin typeface="Times New Roman"/>
                <a:cs typeface="Times New Roman"/>
              </a:rPr>
              <a:t> </a:t>
            </a:r>
            <a:r>
              <a:rPr sz="2600" spc="-5" dirty="0">
                <a:solidFill>
                  <a:prstClr val="black"/>
                </a:solidFill>
                <a:latin typeface="Comic Sans MS"/>
                <a:cs typeface="Comic Sans MS"/>
              </a:rPr>
              <a:t>caliente</a:t>
            </a:r>
            <a:r>
              <a:rPr sz="2600" dirty="0">
                <a:solidFill>
                  <a:prstClr val="black"/>
                </a:solidFill>
                <a:latin typeface="Comic Sans MS"/>
                <a:cs typeface="Comic Sans MS"/>
              </a:rPr>
              <a:t>s</a:t>
            </a:r>
            <a:r>
              <a:rPr sz="2600" spc="18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spc="190" dirty="0">
                <a:solidFill>
                  <a:prstClr val="black"/>
                </a:solidFill>
                <a:latin typeface="Times New Roman"/>
                <a:cs typeface="Times New Roman"/>
              </a:rPr>
              <a:t> </a:t>
            </a:r>
            <a:r>
              <a:rPr sz="2600" spc="-10" dirty="0">
                <a:solidFill>
                  <a:prstClr val="black"/>
                </a:solidFill>
                <a:latin typeface="Comic Sans MS"/>
                <a:cs typeface="Comic Sans MS"/>
              </a:rPr>
              <a:t>l</a:t>
            </a:r>
            <a:r>
              <a:rPr sz="2600" spc="-5" dirty="0">
                <a:solidFill>
                  <a:prstClr val="black"/>
                </a:solidFill>
                <a:latin typeface="Comic Sans MS"/>
                <a:cs typeface="Comic Sans MS"/>
              </a:rPr>
              <a:t>a</a:t>
            </a:r>
            <a:r>
              <a:rPr sz="2600" dirty="0">
                <a:solidFill>
                  <a:prstClr val="black"/>
                </a:solidFill>
                <a:latin typeface="Comic Sans MS"/>
                <a:cs typeface="Comic Sans MS"/>
              </a:rPr>
              <a:t>s</a:t>
            </a:r>
            <a:r>
              <a:rPr sz="2600" spc="185" dirty="0">
                <a:solidFill>
                  <a:prstClr val="black"/>
                </a:solidFill>
                <a:latin typeface="Times New Roman"/>
                <a:cs typeface="Times New Roman"/>
              </a:rPr>
              <a:t> </a:t>
            </a:r>
            <a:r>
              <a:rPr sz="2600" spc="-5" dirty="0">
                <a:solidFill>
                  <a:prstClr val="black"/>
                </a:solidFill>
                <a:latin typeface="Comic Sans MS"/>
                <a:cs typeface="Comic Sans MS"/>
              </a:rPr>
              <a:t>laminaciones</a:t>
            </a:r>
            <a:r>
              <a:rPr sz="2600" spc="-5" dirty="0">
                <a:solidFill>
                  <a:prstClr val="black"/>
                </a:solidFill>
                <a:latin typeface="Times New Roman"/>
                <a:cs typeface="Times New Roman"/>
              </a:rPr>
              <a:t> </a:t>
            </a:r>
            <a:r>
              <a:rPr sz="2600" spc="-5" dirty="0">
                <a:solidFill>
                  <a:prstClr val="black"/>
                </a:solidFill>
                <a:latin typeface="Comic Sans MS"/>
                <a:cs typeface="Comic Sans MS"/>
              </a:rPr>
              <a:t>debido</a:t>
            </a:r>
            <a:r>
              <a:rPr sz="2600" dirty="0">
                <a:solidFill>
                  <a:prstClr val="black"/>
                </a:solidFill>
                <a:latin typeface="Comic Sans MS"/>
                <a:cs typeface="Comic Sans MS"/>
              </a:rPr>
              <a:t>s</a:t>
            </a:r>
            <a:r>
              <a:rPr sz="2600" spc="110" dirty="0">
                <a:solidFill>
                  <a:prstClr val="black"/>
                </a:solidFill>
                <a:latin typeface="Times New Roman"/>
                <a:cs typeface="Times New Roman"/>
              </a:rPr>
              <a:t> </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spc="110" dirty="0">
                <a:solidFill>
                  <a:prstClr val="black"/>
                </a:solidFill>
                <a:latin typeface="Times New Roman"/>
                <a:cs typeface="Times New Roman"/>
              </a:rPr>
              <a:t> </a:t>
            </a:r>
            <a:r>
              <a:rPr sz="2600" spc="-5" dirty="0">
                <a:solidFill>
                  <a:prstClr val="black"/>
                </a:solidFill>
                <a:latin typeface="Comic Sans MS"/>
                <a:cs typeface="Comic Sans MS"/>
              </a:rPr>
              <a:t>fall</a:t>
            </a:r>
            <a:r>
              <a:rPr sz="2600" dirty="0">
                <a:solidFill>
                  <a:prstClr val="black"/>
                </a:solidFill>
                <a:latin typeface="Comic Sans MS"/>
                <a:cs typeface="Comic Sans MS"/>
              </a:rPr>
              <a:t>a</a:t>
            </a:r>
            <a:r>
              <a:rPr sz="2600" spc="120"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spc="125" dirty="0">
                <a:solidFill>
                  <a:prstClr val="black"/>
                </a:solidFill>
                <a:latin typeface="Times New Roman"/>
                <a:cs typeface="Times New Roman"/>
              </a:rPr>
              <a:t> </a:t>
            </a:r>
            <a:r>
              <a:rPr sz="2600" dirty="0">
                <a:solidFill>
                  <a:prstClr val="black"/>
                </a:solidFill>
                <a:latin typeface="Comic Sans MS"/>
                <a:cs typeface="Comic Sans MS"/>
              </a:rPr>
              <a:t>a</a:t>
            </a:r>
            <a:r>
              <a:rPr sz="2600" spc="-5" dirty="0">
                <a:solidFill>
                  <a:prstClr val="black"/>
                </a:solidFill>
                <a:latin typeface="Comic Sans MS"/>
                <a:cs typeface="Comic Sans MS"/>
              </a:rPr>
              <a:t>islamiento.</a:t>
            </a:r>
            <a:endParaRPr sz="2600">
              <a:solidFill>
                <a:prstClr val="black"/>
              </a:solidFill>
              <a:latin typeface="Comic Sans MS"/>
              <a:cs typeface="Comic Sans MS"/>
            </a:endParaRPr>
          </a:p>
          <a:p>
            <a:pPr marL="12700" marR="6350">
              <a:spcBef>
                <a:spcPts val="1870"/>
              </a:spcBef>
              <a:tabLst>
                <a:tab pos="582930" algn="l"/>
                <a:tab pos="1453515" algn="l"/>
                <a:tab pos="2479040" algn="l"/>
                <a:tab pos="3267710" algn="l"/>
                <a:tab pos="3799840" algn="l"/>
                <a:tab pos="5073015" algn="l"/>
                <a:tab pos="5617845" algn="l"/>
                <a:tab pos="6828790" algn="l"/>
                <a:tab pos="7279640" algn="l"/>
              </a:tabLst>
            </a:pP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dirty="0">
                <a:solidFill>
                  <a:prstClr val="black"/>
                </a:solidFill>
                <a:latin typeface="Comic Sans MS"/>
                <a:cs typeface="Comic Sans MS"/>
              </a:rPr>
              <a:t>e</a:t>
            </a:r>
            <a:r>
              <a:rPr sz="2600" spc="-5" dirty="0">
                <a:solidFill>
                  <a:prstClr val="black"/>
                </a:solidFill>
                <a:latin typeface="Comic Sans MS"/>
                <a:cs typeface="Comic Sans MS"/>
              </a:rPr>
              <a:t>st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c</a:t>
            </a:r>
            <a:r>
              <a:rPr sz="2600" spc="-10" dirty="0">
                <a:solidFill>
                  <a:prstClr val="black"/>
                </a:solidFill>
                <a:latin typeface="Comic Sans MS"/>
                <a:cs typeface="Comic Sans MS"/>
              </a:rPr>
              <a:t>u</a:t>
            </a:r>
            <a:r>
              <a:rPr sz="2600" spc="-5" dirty="0">
                <a:solidFill>
                  <a:prstClr val="black"/>
                </a:solidFill>
                <a:latin typeface="Comic Sans MS"/>
                <a:cs typeface="Comic Sans MS"/>
              </a:rPr>
              <a:t>r</a:t>
            </a:r>
            <a:r>
              <a:rPr sz="2600" spc="5" dirty="0">
                <a:solidFill>
                  <a:prstClr val="black"/>
                </a:solidFill>
                <a:latin typeface="Comic Sans MS"/>
                <a:cs typeface="Comic Sans MS"/>
              </a:rPr>
              <a:t>s</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0" dirty="0">
                <a:solidFill>
                  <a:prstClr val="black"/>
                </a:solidFill>
                <a:latin typeface="Comic Sans MS"/>
                <a:cs typeface="Comic Sans MS"/>
              </a:rPr>
              <a:t>so</a:t>
            </a:r>
            <a:r>
              <a:rPr sz="2600" dirty="0">
                <a:solidFill>
                  <a:prstClr val="black"/>
                </a:solidFill>
                <a:latin typeface="Comic Sans MS"/>
                <a:cs typeface="Comic Sans MS"/>
              </a:rPr>
              <a:t>lo</a:t>
            </a:r>
            <a:r>
              <a:rPr sz="2600" dirty="0">
                <a:solidFill>
                  <a:prstClr val="black"/>
                </a:solidFill>
                <a:latin typeface="Times New Roman"/>
                <a:cs typeface="Times New Roman"/>
              </a:rPr>
              <a:t>	</a:t>
            </a:r>
            <a:r>
              <a:rPr sz="2600" spc="-10" dirty="0">
                <a:solidFill>
                  <a:prstClr val="black"/>
                </a:solidFill>
                <a:latin typeface="Comic Sans MS"/>
                <a:cs typeface="Comic Sans MS"/>
              </a:rPr>
              <a:t>s</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t</a:t>
            </a:r>
            <a:r>
              <a:rPr sz="2600" dirty="0">
                <a:solidFill>
                  <a:prstClr val="black"/>
                </a:solidFill>
                <a:latin typeface="Comic Sans MS"/>
                <a:cs typeface="Comic Sans MS"/>
              </a:rPr>
              <a:t>o</a:t>
            </a:r>
            <a:r>
              <a:rPr sz="2600" spc="-10" dirty="0">
                <a:solidFill>
                  <a:prstClr val="black"/>
                </a:solidFill>
                <a:latin typeface="Comic Sans MS"/>
                <a:cs typeface="Comic Sans MS"/>
              </a:rPr>
              <a:t>m</a:t>
            </a:r>
            <a:r>
              <a:rPr sz="2600" dirty="0">
                <a:solidFill>
                  <a:prstClr val="black"/>
                </a:solidFill>
                <a:latin typeface="Comic Sans MS"/>
                <a:cs typeface="Comic Sans MS"/>
              </a:rPr>
              <a:t>a</a:t>
            </a:r>
            <a:r>
              <a:rPr sz="2600" spc="-5" dirty="0">
                <a:solidFill>
                  <a:prstClr val="black"/>
                </a:solidFill>
                <a:latin typeface="Comic Sans MS"/>
                <a:cs typeface="Comic Sans MS"/>
              </a:rPr>
              <a:t>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c</a:t>
            </a:r>
            <a:r>
              <a:rPr sz="2600" spc="-10" dirty="0">
                <a:solidFill>
                  <a:prstClr val="black"/>
                </a:solidFill>
                <a:latin typeface="Comic Sans MS"/>
                <a:cs typeface="Comic Sans MS"/>
              </a:rPr>
              <a:t>u</a:t>
            </a:r>
            <a:r>
              <a:rPr sz="2600" dirty="0">
                <a:solidFill>
                  <a:prstClr val="black"/>
                </a:solidFill>
                <a:latin typeface="Comic Sans MS"/>
                <a:cs typeface="Comic Sans MS"/>
              </a:rPr>
              <a:t>en</a:t>
            </a:r>
            <a:r>
              <a:rPr sz="2600" spc="-5" dirty="0">
                <a:solidFill>
                  <a:prstClr val="black"/>
                </a:solidFill>
                <a:latin typeface="Comic Sans MS"/>
                <a:cs typeface="Comic Sans MS"/>
              </a:rPr>
              <a:t>t</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ri</a:t>
            </a:r>
            <a:r>
              <a:rPr sz="2600" dirty="0">
                <a:solidFill>
                  <a:prstClr val="black"/>
                </a:solidFill>
                <a:latin typeface="Comic Sans MS"/>
                <a:cs typeface="Comic Sans MS"/>
              </a:rPr>
              <a:t>m</a:t>
            </a:r>
            <a:r>
              <a:rPr sz="2600" spc="-5" dirty="0">
                <a:solidFill>
                  <a:prstClr val="black"/>
                </a:solidFill>
                <a:latin typeface="Comic Sans MS"/>
                <a:cs typeface="Comic Sans MS"/>
              </a:rPr>
              <a:t>e</a:t>
            </a:r>
            <a:r>
              <a:rPr sz="2600" spc="-10" dirty="0">
                <a:solidFill>
                  <a:prstClr val="black"/>
                </a:solidFill>
                <a:latin typeface="Comic Sans MS"/>
                <a:cs typeface="Comic Sans MS"/>
              </a:rPr>
              <a:t>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 dirty="0">
                <a:solidFill>
                  <a:prstClr val="black"/>
                </a:solidFill>
                <a:latin typeface="Comic Sans MS"/>
                <a:cs typeface="Comic Sans MS"/>
              </a:rPr>
              <a:t>opcio</a:t>
            </a:r>
            <a:r>
              <a:rPr sz="2600" dirty="0">
                <a:solidFill>
                  <a:prstClr val="black"/>
                </a:solidFill>
                <a:latin typeface="Comic Sans MS"/>
                <a:cs typeface="Comic Sans MS"/>
              </a:rPr>
              <a:t>n</a:t>
            </a:r>
            <a:r>
              <a:rPr sz="2600" spc="100" dirty="0">
                <a:solidFill>
                  <a:prstClr val="black"/>
                </a:solidFill>
                <a:latin typeface="Times New Roman"/>
                <a:cs typeface="Times New Roman"/>
              </a:rPr>
              <a:t> </a:t>
            </a:r>
            <a:r>
              <a:rPr sz="2600" spc="-5" dirty="0">
                <a:solidFill>
                  <a:prstClr val="black"/>
                </a:solidFill>
                <a:latin typeface="Comic Sans MS"/>
                <a:cs typeface="Comic Sans MS"/>
              </a:rPr>
              <a:t>(sobrecarga).</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71</a:t>
            </a:fld>
            <a:endParaRPr lang="en-US"/>
          </a:p>
        </p:txBody>
      </p:sp>
    </p:spTree>
    <p:extLst>
      <p:ext uri="{BB962C8B-B14F-4D97-AF65-F5344CB8AC3E}">
        <p14:creationId xmlns:p14="http://schemas.microsoft.com/office/powerpoint/2010/main" val="28472629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3600" cy="412115"/>
          </a:xfrm>
          <a:prstGeom prst="rect">
            <a:avLst/>
          </a:prstGeom>
        </p:spPr>
        <p:txBody>
          <a:bodyPr vert="horz" wrap="square" lIns="0" tIns="0" rIns="0" bIns="0" rtlCol="0">
            <a:spAutoFit/>
          </a:bodyPr>
          <a:lstStyle/>
          <a:p>
            <a:pPr marL="12700">
              <a:tabLst>
                <a:tab pos="492759" algn="l"/>
                <a:tab pos="2123440" algn="l"/>
                <a:tab pos="2626360" algn="l"/>
                <a:tab pos="3629660" algn="l"/>
                <a:tab pos="4134485" algn="l"/>
                <a:tab pos="4607560" algn="l"/>
                <a:tab pos="6767830" algn="l"/>
                <a:tab pos="8116570" algn="l"/>
              </a:tabLst>
            </a:pP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 dirty="0">
                <a:solidFill>
                  <a:prstClr val="black"/>
                </a:solidFill>
                <a:latin typeface="Comic Sans MS"/>
                <a:cs typeface="Comic Sans MS"/>
              </a:rPr>
              <a:t>capacida</a:t>
            </a:r>
            <a:r>
              <a:rPr sz="2600" dirty="0">
                <a:solidFill>
                  <a:prstClr val="black"/>
                </a:solidFill>
                <a:latin typeface="Comic Sans MS"/>
                <a:cs typeface="Comic Sans MS"/>
              </a:rPr>
              <a:t>d</a:t>
            </a:r>
            <a:r>
              <a:rPr sz="260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s</a:t>
            </a:r>
            <a:r>
              <a:rPr sz="2600" spc="-5" dirty="0">
                <a:solidFill>
                  <a:prstClr val="black"/>
                </a:solidFill>
                <a:latin typeface="Comic Sans MS"/>
                <a:cs typeface="Comic Sans MS"/>
              </a:rPr>
              <a:t>alid</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305" dirty="0">
                <a:solidFill>
                  <a:prstClr val="black"/>
                </a:solidFill>
                <a:latin typeface="Times New Roman"/>
                <a:cs typeface="Times New Roman"/>
              </a:rPr>
              <a:t> </a:t>
            </a:r>
            <a:r>
              <a:rPr sz="2600" spc="-5" dirty="0">
                <a:solidFill>
                  <a:prstClr val="black"/>
                </a:solidFill>
                <a:latin typeface="Comic Sans MS"/>
                <a:cs typeface="Comic Sans MS"/>
              </a:rPr>
              <a:t>s</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expres</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 dirty="0">
                <a:solidFill>
                  <a:prstClr val="black"/>
                </a:solidFill>
                <a:latin typeface="Comic Sans MS"/>
                <a:cs typeface="Comic Sans MS"/>
              </a:rPr>
              <a:t>en</a:t>
            </a:r>
            <a:endParaRPr sz="2600">
              <a:solidFill>
                <a:prstClr val="black"/>
              </a:solidFill>
              <a:latin typeface="Comic Sans MS"/>
              <a:cs typeface="Comic Sans MS"/>
            </a:endParaRPr>
          </a:p>
        </p:txBody>
      </p:sp>
      <p:sp>
        <p:nvSpPr>
          <p:cNvPr id="6" name="object 6"/>
          <p:cNvSpPr txBox="1"/>
          <p:nvPr/>
        </p:nvSpPr>
        <p:spPr>
          <a:xfrm>
            <a:off x="330200" y="1558651"/>
            <a:ext cx="1955164" cy="412115"/>
          </a:xfrm>
          <a:prstGeom prst="rect">
            <a:avLst/>
          </a:prstGeom>
        </p:spPr>
        <p:txBody>
          <a:bodyPr vert="horz" wrap="square" lIns="0" tIns="0" rIns="0" bIns="0" rtlCol="0">
            <a:spAutoFit/>
          </a:bodyPr>
          <a:lstStyle/>
          <a:p>
            <a:pPr marL="12700">
              <a:tabLst>
                <a:tab pos="1567180" algn="l"/>
              </a:tabLst>
            </a:pPr>
            <a:r>
              <a:rPr sz="2600" spc="-5" dirty="0">
                <a:solidFill>
                  <a:prstClr val="black"/>
                </a:solidFill>
                <a:latin typeface="Comic Sans MS"/>
                <a:cs typeface="Comic Sans MS"/>
              </a:rPr>
              <a:t>termino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5" dirty="0">
                <a:solidFill>
                  <a:prstClr val="black"/>
                </a:solidFill>
                <a:latin typeface="Comic Sans MS"/>
                <a:cs typeface="Comic Sans MS"/>
              </a:rPr>
              <a:t>de</a:t>
            </a:r>
            <a:endParaRPr sz="2600">
              <a:solidFill>
                <a:prstClr val="black"/>
              </a:solidFill>
              <a:latin typeface="Comic Sans MS"/>
              <a:cs typeface="Comic Sans MS"/>
            </a:endParaRPr>
          </a:p>
        </p:txBody>
      </p:sp>
      <p:sp>
        <p:nvSpPr>
          <p:cNvPr id="7" name="object 7"/>
          <p:cNvSpPr txBox="1"/>
          <p:nvPr/>
        </p:nvSpPr>
        <p:spPr>
          <a:xfrm>
            <a:off x="2466123" y="1558651"/>
            <a:ext cx="6347460" cy="808355"/>
          </a:xfrm>
          <a:prstGeom prst="rect">
            <a:avLst/>
          </a:prstGeom>
        </p:spPr>
        <p:txBody>
          <a:bodyPr vert="horz" wrap="square" lIns="0" tIns="0" rIns="0" bIns="0" rtlCol="0">
            <a:spAutoFit/>
          </a:bodyPr>
          <a:lstStyle/>
          <a:p>
            <a:pPr marL="213360" marR="6350" indent="-201295">
              <a:tabLst>
                <a:tab pos="967105" algn="l"/>
                <a:tab pos="2860675" algn="l"/>
                <a:tab pos="2962910" algn="l"/>
                <a:tab pos="3419475" algn="l"/>
                <a:tab pos="4044950" algn="l"/>
                <a:tab pos="4281805" algn="l"/>
                <a:tab pos="4710430" algn="l"/>
                <a:tab pos="5867400" algn="l"/>
              </a:tabLst>
            </a:pPr>
            <a:r>
              <a:rPr sz="2600" spc="-5" dirty="0">
                <a:solidFill>
                  <a:prstClr val="black"/>
                </a:solidFill>
                <a:latin typeface="Comic Sans MS"/>
                <a:cs typeface="Comic Sans MS"/>
              </a:rPr>
              <a:t>KVA</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5" dirty="0">
                <a:solidFill>
                  <a:prstClr val="black"/>
                </a:solidFill>
                <a:latin typeface="Comic Sans MS"/>
                <a:cs typeface="Comic Sans MS"/>
              </a:rPr>
              <a:t>disponible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0"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la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5" dirty="0">
                <a:solidFill>
                  <a:prstClr val="black"/>
                </a:solidFill>
                <a:latin typeface="Comic Sans MS"/>
                <a:cs typeface="Comic Sans MS"/>
              </a:rPr>
              <a:t>terminale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5" dirty="0">
                <a:solidFill>
                  <a:prstClr val="black"/>
                </a:solidFill>
                <a:latin typeface="Comic Sans MS"/>
                <a:cs typeface="Comic Sans MS"/>
              </a:rPr>
              <a:t>del</a:t>
            </a:r>
            <a:r>
              <a:rPr sz="2600" spc="-5" dirty="0">
                <a:solidFill>
                  <a:prstClr val="black"/>
                </a:solidFill>
                <a:latin typeface="Times New Roman"/>
                <a:cs typeface="Times New Roman"/>
              </a:rPr>
              <a:t> </a:t>
            </a:r>
            <a:r>
              <a:rPr sz="2600" spc="-5" dirty="0">
                <a:solidFill>
                  <a:prstClr val="black"/>
                </a:solidFill>
                <a:latin typeface="Comic Sans MS"/>
                <a:cs typeface="Comic Sans MS"/>
              </a:rPr>
              <a:t>un</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40" dirty="0">
                <a:solidFill>
                  <a:prstClr val="black"/>
                </a:solidFill>
                <a:latin typeface="Times New Roman"/>
                <a:cs typeface="Times New Roman"/>
              </a:rPr>
              <a:t> </a:t>
            </a:r>
            <a:r>
              <a:rPr sz="2600" spc="-5" dirty="0">
                <a:solidFill>
                  <a:prstClr val="black"/>
                </a:solidFill>
                <a:latin typeface="Comic Sans MS"/>
                <a:cs typeface="Comic Sans MS"/>
              </a:rPr>
              <a:t>frecuencia</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5" dirty="0">
                <a:solidFill>
                  <a:prstClr val="black"/>
                </a:solidFill>
                <a:latin typeface="Comic Sans MS"/>
                <a:cs typeface="Comic Sans MS"/>
              </a:rPr>
              <a:t>voltaj</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dirty="0">
                <a:solidFill>
                  <a:prstClr val="black"/>
                </a:solidFill>
                <a:latin typeface="Comic Sans MS"/>
                <a:cs typeface="Comic Sans MS"/>
              </a:rPr>
              <a:t>y</a:t>
            </a:r>
            <a:r>
              <a:rPr sz="2600" dirty="0">
                <a:solidFill>
                  <a:prstClr val="black"/>
                </a:solidFill>
                <a:latin typeface="Times New Roman"/>
                <a:cs typeface="Times New Roman"/>
              </a:rPr>
              <a:t>	</a:t>
            </a:r>
            <a:r>
              <a:rPr sz="2600" spc="-5" dirty="0">
                <a:solidFill>
                  <a:prstClr val="black"/>
                </a:solidFill>
                <a:latin typeface="Comic Sans MS"/>
                <a:cs typeface="Comic Sans MS"/>
              </a:rPr>
              <a:t>facto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75"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endParaRPr sz="2600">
              <a:solidFill>
                <a:prstClr val="black"/>
              </a:solidFill>
              <a:latin typeface="Comic Sans MS"/>
              <a:cs typeface="Comic Sans MS"/>
            </a:endParaRPr>
          </a:p>
        </p:txBody>
      </p:sp>
      <p:sp>
        <p:nvSpPr>
          <p:cNvPr id="8" name="object 8"/>
          <p:cNvSpPr txBox="1"/>
          <p:nvPr/>
        </p:nvSpPr>
        <p:spPr>
          <a:xfrm>
            <a:off x="330200" y="1954760"/>
            <a:ext cx="2106295" cy="412115"/>
          </a:xfrm>
          <a:prstGeom prst="rect">
            <a:avLst/>
          </a:prstGeom>
        </p:spPr>
        <p:txBody>
          <a:bodyPr vert="horz" wrap="square" lIns="0" tIns="0" rIns="0" bIns="0" rtlCol="0">
            <a:spAutoFit/>
          </a:bodyPr>
          <a:lstStyle/>
          <a:p>
            <a:pPr marL="12700">
              <a:tabLst>
                <a:tab pos="1923414" algn="l"/>
              </a:tabLst>
            </a:pPr>
            <a:r>
              <a:rPr sz="2600" spc="-5" dirty="0">
                <a:solidFill>
                  <a:prstClr val="black"/>
                </a:solidFill>
                <a:latin typeface="Comic Sans MS"/>
                <a:cs typeface="Comic Sans MS"/>
              </a:rPr>
              <a:t>generador</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dirty="0">
                <a:solidFill>
                  <a:prstClr val="black"/>
                </a:solidFill>
                <a:latin typeface="Comic Sans MS"/>
                <a:cs typeface="Comic Sans MS"/>
              </a:rPr>
              <a:t>a</a:t>
            </a:r>
            <a:endParaRPr sz="2600">
              <a:solidFill>
                <a:prstClr val="black"/>
              </a:solidFill>
              <a:latin typeface="Comic Sans MS"/>
              <a:cs typeface="Comic Sans MS"/>
            </a:endParaRPr>
          </a:p>
        </p:txBody>
      </p:sp>
      <p:sp>
        <p:nvSpPr>
          <p:cNvPr id="9" name="object 9"/>
          <p:cNvSpPr txBox="1"/>
          <p:nvPr/>
        </p:nvSpPr>
        <p:spPr>
          <a:xfrm>
            <a:off x="330200" y="2350858"/>
            <a:ext cx="8484870" cy="3264535"/>
          </a:xfrm>
          <a:prstGeom prst="rect">
            <a:avLst/>
          </a:prstGeom>
        </p:spPr>
        <p:txBody>
          <a:bodyPr vert="horz" wrap="square" lIns="0" tIns="0" rIns="0" bIns="0" rtlCol="0">
            <a:spAutoFit/>
          </a:bodyPr>
          <a:lstStyle/>
          <a:p>
            <a:pPr marL="12700" algn="just"/>
            <a:r>
              <a:rPr sz="2600" spc="-5" dirty="0">
                <a:solidFill>
                  <a:prstClr val="black"/>
                </a:solidFill>
                <a:latin typeface="Comic Sans MS"/>
                <a:cs typeface="Comic Sans MS"/>
              </a:rPr>
              <a:t>potenci</a:t>
            </a:r>
            <a:r>
              <a:rPr sz="2600" dirty="0">
                <a:solidFill>
                  <a:prstClr val="black"/>
                </a:solidFill>
                <a:latin typeface="Comic Sans MS"/>
                <a:cs typeface="Comic Sans MS"/>
              </a:rPr>
              <a:t>a</a:t>
            </a:r>
            <a:r>
              <a:rPr sz="2600" spc="105" dirty="0">
                <a:solidFill>
                  <a:prstClr val="black"/>
                </a:solidFill>
                <a:latin typeface="Times New Roman"/>
                <a:cs typeface="Times New Roman"/>
              </a:rPr>
              <a:t> </a:t>
            </a:r>
            <a:r>
              <a:rPr sz="2600" spc="-5" dirty="0">
                <a:solidFill>
                  <a:prstClr val="black"/>
                </a:solidFill>
                <a:latin typeface="Comic Sans MS"/>
                <a:cs typeface="Comic Sans MS"/>
              </a:rPr>
              <a:t>especificos.</a:t>
            </a:r>
            <a:endParaRPr sz="2600">
              <a:solidFill>
                <a:prstClr val="black"/>
              </a:solidFill>
              <a:latin typeface="Comic Sans MS"/>
              <a:cs typeface="Comic Sans MS"/>
            </a:endParaRPr>
          </a:p>
          <a:p>
            <a:pPr marL="12700" marR="6985" algn="just">
              <a:spcBef>
                <a:spcPts val="1870"/>
              </a:spcBef>
            </a:pPr>
            <a:r>
              <a:rPr sz="2600" spc="-5" dirty="0">
                <a:solidFill>
                  <a:prstClr val="black"/>
                </a:solidFill>
                <a:latin typeface="Comic Sans MS"/>
                <a:cs typeface="Comic Sans MS"/>
              </a:rPr>
              <a:t>Par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320" dirty="0">
                <a:solidFill>
                  <a:prstClr val="black"/>
                </a:solidFill>
                <a:latin typeface="Times New Roman"/>
                <a:cs typeface="Times New Roman"/>
              </a:rPr>
              <a:t> </a:t>
            </a:r>
            <a:r>
              <a:rPr sz="2600" spc="-5" dirty="0">
                <a:solidFill>
                  <a:prstClr val="black"/>
                </a:solidFill>
                <a:latin typeface="Comic Sans MS"/>
                <a:cs typeface="Comic Sans MS"/>
              </a:rPr>
              <a:t>generadore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325" dirty="0">
                <a:solidFill>
                  <a:prstClr val="black"/>
                </a:solidFill>
                <a:latin typeface="Times New Roman"/>
                <a:cs typeface="Times New Roman"/>
              </a:rPr>
              <a:t> </a:t>
            </a:r>
            <a:r>
              <a:rPr sz="2600" spc="-10" dirty="0">
                <a:solidFill>
                  <a:prstClr val="black"/>
                </a:solidFill>
                <a:latin typeface="Comic Sans MS"/>
                <a:cs typeface="Comic Sans MS"/>
              </a:rPr>
              <a:t>e</a:t>
            </a:r>
            <a:r>
              <a:rPr sz="2600" spc="-5" dirty="0">
                <a:solidFill>
                  <a:prstClr val="black"/>
                </a:solidFill>
                <a:latin typeface="Comic Sans MS"/>
                <a:cs typeface="Comic Sans MS"/>
              </a:rPr>
              <a:t>nfriado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315" dirty="0">
                <a:solidFill>
                  <a:prstClr val="black"/>
                </a:solidFill>
                <a:latin typeface="Times New Roman"/>
                <a:cs typeface="Times New Roman"/>
              </a:rPr>
              <a:t> </a:t>
            </a:r>
            <a:r>
              <a:rPr sz="2600" spc="-5" dirty="0">
                <a:solidFill>
                  <a:prstClr val="black"/>
                </a:solidFill>
                <a:latin typeface="Comic Sans MS"/>
                <a:cs typeface="Comic Sans MS"/>
              </a:rPr>
              <a:t>co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315" dirty="0">
                <a:solidFill>
                  <a:prstClr val="black"/>
                </a:solidFill>
                <a:latin typeface="Times New Roman"/>
                <a:cs typeface="Times New Roman"/>
              </a:rPr>
              <a:t> </a:t>
            </a:r>
            <a:r>
              <a:rPr sz="2600" spc="-5" dirty="0">
                <a:solidFill>
                  <a:prstClr val="black"/>
                </a:solidFill>
                <a:latin typeface="Comic Sans MS"/>
                <a:cs typeface="Comic Sans MS"/>
              </a:rPr>
              <a:t>hidrogeno</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325"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320" dirty="0">
                <a:solidFill>
                  <a:prstClr val="black"/>
                </a:solidFill>
                <a:latin typeface="Times New Roman"/>
                <a:cs typeface="Times New Roman"/>
              </a:rPr>
              <a:t> </a:t>
            </a:r>
            <a:r>
              <a:rPr sz="2600" spc="-5" dirty="0">
                <a:solidFill>
                  <a:prstClr val="black"/>
                </a:solidFill>
                <a:latin typeface="Comic Sans MS"/>
                <a:cs typeface="Comic Sans MS"/>
              </a:rPr>
              <a:t>potencia</a:t>
            </a:r>
            <a:r>
              <a:rPr sz="2600" spc="-5" dirty="0">
                <a:solidFill>
                  <a:prstClr val="black"/>
                </a:solidFill>
                <a:latin typeface="Times New Roman"/>
                <a:cs typeface="Times New Roman"/>
              </a:rPr>
              <a:t> </a:t>
            </a:r>
            <a:r>
              <a:rPr sz="2600" spc="-5" dirty="0">
                <a:solidFill>
                  <a:prstClr val="black"/>
                </a:solidFill>
                <a:latin typeface="Comic Sans MS"/>
                <a:cs typeface="Comic Sans MS"/>
              </a:rPr>
              <a:t>nomina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204"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10" dirty="0">
                <a:solidFill>
                  <a:prstClr val="black"/>
                </a:solidFill>
                <a:latin typeface="Times New Roman"/>
                <a:cs typeface="Times New Roman"/>
              </a:rPr>
              <a:t> </a:t>
            </a:r>
            <a:r>
              <a:rPr sz="2600" dirty="0">
                <a:solidFill>
                  <a:prstClr val="black"/>
                </a:solidFill>
                <a:latin typeface="Comic Sans MS"/>
                <a:cs typeface="Comic Sans MS"/>
              </a:rPr>
              <a:t>s</a:t>
            </a:r>
            <a:r>
              <a:rPr sz="2600" spc="-5" dirty="0">
                <a:solidFill>
                  <a:prstClr val="black"/>
                </a:solidFill>
                <a:latin typeface="Comic Sans MS"/>
                <a:cs typeface="Comic Sans MS"/>
              </a:rPr>
              <a:t>alid</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04" dirty="0">
                <a:solidFill>
                  <a:prstClr val="black"/>
                </a:solidFill>
                <a:latin typeface="Times New Roman"/>
                <a:cs typeface="Times New Roman"/>
              </a:rPr>
              <a:t> </a:t>
            </a:r>
            <a:r>
              <a:rPr sz="2600" spc="-15" dirty="0">
                <a:solidFill>
                  <a:prstClr val="black"/>
                </a:solidFill>
                <a:latin typeface="Comic Sans MS"/>
                <a:cs typeface="Comic Sans MS"/>
              </a:rPr>
              <a: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04" dirty="0">
                <a:solidFill>
                  <a:prstClr val="black"/>
                </a:solidFill>
                <a:latin typeface="Times New Roman"/>
                <a:cs typeface="Times New Roman"/>
              </a:rPr>
              <a:t> </a:t>
            </a:r>
            <a:r>
              <a:rPr sz="2600" spc="-15" dirty="0">
                <a:solidFill>
                  <a:prstClr val="black"/>
                </a:solidFill>
                <a:latin typeface="Comic Sans MS"/>
                <a:cs typeface="Comic Sans MS"/>
              </a:rPr>
              <a:t>d</a:t>
            </a:r>
            <a:r>
              <a:rPr sz="2600" spc="-5" dirty="0">
                <a:solidFill>
                  <a:prstClr val="black"/>
                </a:solidFill>
                <a:latin typeface="Comic Sans MS"/>
                <a:cs typeface="Comic Sans MS"/>
              </a:rPr>
              <a:t>ad</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15" dirty="0">
                <a:solidFill>
                  <a:prstClr val="black"/>
                </a:solidFill>
                <a:latin typeface="Times New Roman"/>
                <a:cs typeface="Times New Roman"/>
              </a:rPr>
              <a:t> </a:t>
            </a:r>
            <a:r>
              <a:rPr sz="2600" spc="-10" dirty="0">
                <a:solidFill>
                  <a:prstClr val="black"/>
                </a:solidFill>
                <a:latin typeface="Comic Sans MS"/>
                <a:cs typeface="Comic Sans MS"/>
              </a:rPr>
              <a:t>(</a:t>
            </a:r>
            <a:r>
              <a:rPr sz="2600" spc="-5" dirty="0">
                <a:solidFill>
                  <a:prstClr val="black"/>
                </a:solidFill>
                <a:latin typeface="Comic Sans MS"/>
                <a:cs typeface="Comic Sans MS"/>
              </a:rPr>
              <a:t>expresada</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21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04" dirty="0">
                <a:solidFill>
                  <a:prstClr val="black"/>
                </a:solidFill>
                <a:latin typeface="Times New Roman"/>
                <a:cs typeface="Times New Roman"/>
              </a:rPr>
              <a:t> </a:t>
            </a:r>
            <a:r>
              <a:rPr sz="2600" spc="-5" dirty="0">
                <a:solidFill>
                  <a:prstClr val="black"/>
                </a:solidFill>
                <a:latin typeface="Comic Sans MS"/>
                <a:cs typeface="Comic Sans MS"/>
              </a:rPr>
              <a:t>termino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10" dirty="0">
                <a:solidFill>
                  <a:prstClr val="black"/>
                </a:solidFill>
                <a:latin typeface="Times New Roman"/>
                <a:cs typeface="Times New Roman"/>
              </a:rPr>
              <a:t> </a:t>
            </a:r>
            <a:r>
              <a:rPr sz="2600" spc="-5" dirty="0">
                <a:solidFill>
                  <a:prstClr val="black"/>
                </a:solidFill>
                <a:latin typeface="Comic Sans MS"/>
                <a:cs typeface="Comic Sans MS"/>
              </a:rPr>
              <a:t>de</a:t>
            </a:r>
            <a:r>
              <a:rPr sz="2600" spc="-5"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spc="110" dirty="0">
                <a:solidFill>
                  <a:prstClr val="black"/>
                </a:solidFill>
                <a:latin typeface="Times New Roman"/>
                <a:cs typeface="Times New Roman"/>
              </a:rPr>
              <a:t> </a:t>
            </a:r>
            <a:r>
              <a:rPr sz="2600" spc="-5" dirty="0">
                <a:solidFill>
                  <a:prstClr val="black"/>
                </a:solidFill>
                <a:latin typeface="Comic Sans MS"/>
                <a:cs typeface="Comic Sans MS"/>
              </a:rPr>
              <a:t>maxim</a:t>
            </a:r>
            <a:r>
              <a:rPr sz="2600" dirty="0">
                <a:solidFill>
                  <a:prstClr val="black"/>
                </a:solidFill>
                <a:latin typeface="Comic Sans MS"/>
                <a:cs typeface="Comic Sans MS"/>
              </a:rPr>
              <a:t>a</a:t>
            </a:r>
            <a:r>
              <a:rPr sz="2600" spc="125" dirty="0">
                <a:solidFill>
                  <a:prstClr val="black"/>
                </a:solidFill>
                <a:latin typeface="Times New Roman"/>
                <a:cs typeface="Times New Roman"/>
              </a:rPr>
              <a:t> </a:t>
            </a:r>
            <a:r>
              <a:rPr sz="2600" dirty="0">
                <a:solidFill>
                  <a:prstClr val="black"/>
                </a:solidFill>
                <a:latin typeface="Comic Sans MS"/>
                <a:cs typeface="Comic Sans MS"/>
              </a:rPr>
              <a:t>y</a:t>
            </a:r>
            <a:r>
              <a:rPr sz="2600" spc="114" dirty="0">
                <a:solidFill>
                  <a:prstClr val="black"/>
                </a:solidFill>
                <a:latin typeface="Times New Roman"/>
                <a:cs typeface="Times New Roman"/>
              </a:rPr>
              <a:t> </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5" dirty="0">
                <a:solidFill>
                  <a:prstClr val="black"/>
                </a:solidFill>
                <a:latin typeface="Comic Sans MS"/>
                <a:cs typeface="Comic Sans MS"/>
              </a:rPr>
              <a:t>menore</a:t>
            </a:r>
            <a:r>
              <a:rPr sz="2600" dirty="0">
                <a:solidFill>
                  <a:prstClr val="black"/>
                </a:solidFill>
                <a:latin typeface="Comic Sans MS"/>
                <a:cs typeface="Comic Sans MS"/>
              </a:rPr>
              <a:t>s</a:t>
            </a:r>
            <a:r>
              <a:rPr sz="2600" spc="125"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resione</a:t>
            </a:r>
            <a:r>
              <a:rPr sz="2600" dirty="0">
                <a:solidFill>
                  <a:prstClr val="black"/>
                </a:solidFill>
                <a:latin typeface="Comic Sans MS"/>
                <a:cs typeface="Comic Sans MS"/>
              </a:rPr>
              <a:t>s</a:t>
            </a:r>
            <a:r>
              <a:rPr sz="2600" spc="12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hidrogeno.</a:t>
            </a:r>
            <a:endParaRPr sz="2600">
              <a:solidFill>
                <a:prstClr val="black"/>
              </a:solidFill>
              <a:latin typeface="Comic Sans MS"/>
              <a:cs typeface="Comic Sans MS"/>
            </a:endParaRPr>
          </a:p>
          <a:p>
            <a:pPr marL="12700" marR="6350" algn="just">
              <a:spcBef>
                <a:spcPts val="1870"/>
              </a:spcBef>
            </a:pPr>
            <a:r>
              <a:rPr sz="2600" spc="-5" dirty="0">
                <a:solidFill>
                  <a:prstClr val="black"/>
                </a:solidFill>
                <a:latin typeface="Comic Sans MS"/>
                <a:cs typeface="Comic Sans MS"/>
              </a:rPr>
              <a:t>Par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20" dirty="0">
                <a:solidFill>
                  <a:prstClr val="black"/>
                </a:solidFill>
                <a:latin typeface="Times New Roman"/>
                <a:cs typeface="Times New Roman"/>
              </a:rPr>
              <a:t> </a:t>
            </a:r>
            <a:r>
              <a:rPr sz="2600" spc="-5" dirty="0">
                <a:solidFill>
                  <a:prstClr val="black"/>
                </a:solidFill>
                <a:latin typeface="Comic Sans MS"/>
                <a:cs typeface="Comic Sans MS"/>
              </a:rPr>
              <a:t>generadore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25" dirty="0">
                <a:solidFill>
                  <a:prstClr val="black"/>
                </a:solidFill>
                <a:latin typeface="Times New Roman"/>
                <a:cs typeface="Times New Roman"/>
              </a:rPr>
              <a:t> </a:t>
            </a:r>
            <a:r>
              <a:rPr sz="2600" spc="-5" dirty="0">
                <a:solidFill>
                  <a:prstClr val="black"/>
                </a:solidFill>
                <a:latin typeface="Comic Sans MS"/>
                <a:cs typeface="Comic Sans MS"/>
              </a:rPr>
              <a:t>co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14" dirty="0">
                <a:solidFill>
                  <a:prstClr val="black"/>
                </a:solidFill>
                <a:latin typeface="Times New Roman"/>
                <a:cs typeface="Times New Roman"/>
              </a:rPr>
              <a:t> </a:t>
            </a:r>
            <a:r>
              <a:rPr sz="2600" spc="-5" dirty="0">
                <a:solidFill>
                  <a:prstClr val="black"/>
                </a:solidFill>
                <a:latin typeface="Comic Sans MS"/>
                <a:cs typeface="Comic Sans MS"/>
              </a:rPr>
              <a:t>turbin</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2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10" dirty="0">
                <a:solidFill>
                  <a:prstClr val="black"/>
                </a:solidFill>
                <a:latin typeface="Times New Roman"/>
                <a:cs typeface="Times New Roman"/>
              </a:rPr>
              <a:t> </a:t>
            </a:r>
            <a:r>
              <a:rPr sz="2600" spc="-5" dirty="0">
                <a:solidFill>
                  <a:prstClr val="black"/>
                </a:solidFill>
                <a:latin typeface="Comic Sans MS"/>
                <a:cs typeface="Comic Sans MS"/>
              </a:rPr>
              <a:t>combustion</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110" dirty="0">
                <a:solidFill>
                  <a:prstClr val="black"/>
                </a:solidFill>
                <a:latin typeface="Times New Roman"/>
                <a:cs typeface="Times New Roman"/>
              </a:rPr>
              <a:t> </a:t>
            </a:r>
            <a:r>
              <a:rPr sz="2600" spc="-5" dirty="0">
                <a:solidFill>
                  <a:prstClr val="black"/>
                </a:solidFill>
                <a:latin typeface="Comic Sans MS"/>
                <a:cs typeface="Comic Sans MS"/>
              </a:rPr>
              <a:t>esta</a:t>
            </a:r>
            <a:r>
              <a:rPr sz="2600" spc="-5" dirty="0">
                <a:solidFill>
                  <a:prstClr val="black"/>
                </a:solidFill>
                <a:latin typeface="Times New Roman"/>
                <a:cs typeface="Times New Roman"/>
              </a:rPr>
              <a:t> </a:t>
            </a:r>
            <a:r>
              <a:rPr sz="2600" spc="-5" dirty="0">
                <a:solidFill>
                  <a:prstClr val="black"/>
                </a:solidFill>
                <a:latin typeface="Comic Sans MS"/>
                <a:cs typeface="Comic Sans MS"/>
              </a:rPr>
              <a:t>capacida</a:t>
            </a:r>
            <a:r>
              <a:rPr sz="2600" dirty="0">
                <a:solidFill>
                  <a:prstClr val="black"/>
                </a:solidFill>
                <a:latin typeface="Comic Sans MS"/>
                <a:cs typeface="Comic Sans MS"/>
              </a:rPr>
              <a:t>d</a:t>
            </a:r>
            <a:r>
              <a:rPr sz="2600" spc="140" dirty="0">
                <a:solidFill>
                  <a:prstClr val="black"/>
                </a:solidFill>
                <a:latin typeface="Times New Roman"/>
                <a:cs typeface="Times New Roman"/>
              </a:rPr>
              <a:t> </a:t>
            </a:r>
            <a:r>
              <a:rPr sz="2600" dirty="0">
                <a:solidFill>
                  <a:prstClr val="black"/>
                </a:solidFill>
                <a:latin typeface="Comic Sans MS"/>
                <a:cs typeface="Comic Sans MS"/>
              </a:rPr>
              <a:t>se</a:t>
            </a:r>
            <a:r>
              <a:rPr sz="2600" spc="145"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a</a:t>
            </a:r>
            <a:r>
              <a:rPr sz="2600" spc="15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spc="150" dirty="0">
                <a:solidFill>
                  <a:prstClr val="black"/>
                </a:solidFill>
                <a:latin typeface="Times New Roman"/>
                <a:cs typeface="Times New Roman"/>
              </a:rPr>
              <a:t> </a:t>
            </a:r>
            <a:r>
              <a:rPr sz="2600" spc="-5" dirty="0">
                <a:solidFill>
                  <a:prstClr val="black"/>
                </a:solidFill>
                <a:latin typeface="Comic Sans MS"/>
                <a:cs typeface="Comic Sans MS"/>
              </a:rPr>
              <a:t>termino</a:t>
            </a:r>
            <a:r>
              <a:rPr sz="2600" dirty="0">
                <a:solidFill>
                  <a:prstClr val="black"/>
                </a:solidFill>
                <a:latin typeface="Comic Sans MS"/>
                <a:cs typeface="Comic Sans MS"/>
              </a:rPr>
              <a:t>s</a:t>
            </a:r>
            <a:r>
              <a:rPr sz="2600" spc="155"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45" dirty="0">
                <a:solidFill>
                  <a:prstClr val="black"/>
                </a:solidFill>
                <a:latin typeface="Times New Roman"/>
                <a:cs typeface="Times New Roman"/>
              </a:rPr>
              <a:t> </a:t>
            </a:r>
            <a:r>
              <a:rPr sz="2600" dirty="0">
                <a:solidFill>
                  <a:prstClr val="black"/>
                </a:solidFill>
                <a:latin typeface="Comic Sans MS"/>
                <a:cs typeface="Comic Sans MS"/>
              </a:rPr>
              <a:t>la</a:t>
            </a:r>
            <a:r>
              <a:rPr sz="2600" spc="150" dirty="0">
                <a:solidFill>
                  <a:prstClr val="black"/>
                </a:solidFill>
                <a:latin typeface="Times New Roman"/>
                <a:cs typeface="Times New Roman"/>
              </a:rPr>
              <a:t> </a:t>
            </a:r>
            <a:r>
              <a:rPr sz="2600" spc="-5" dirty="0">
                <a:solidFill>
                  <a:prstClr val="black"/>
                </a:solidFill>
                <a:latin typeface="Comic Sans MS"/>
                <a:cs typeface="Comic Sans MS"/>
              </a:rPr>
              <a:t>temperatur</a:t>
            </a:r>
            <a:r>
              <a:rPr sz="2600" dirty="0">
                <a:solidFill>
                  <a:prstClr val="black"/>
                </a:solidFill>
                <a:latin typeface="Comic Sans MS"/>
                <a:cs typeface="Comic Sans MS"/>
              </a:rPr>
              <a:t>a</a:t>
            </a:r>
            <a:r>
              <a:rPr sz="2600" spc="155"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spc="150" dirty="0">
                <a:solidFill>
                  <a:prstClr val="black"/>
                </a:solidFill>
                <a:latin typeface="Times New Roman"/>
                <a:cs typeface="Times New Roman"/>
              </a:rPr>
              <a:t> </a:t>
            </a:r>
            <a:r>
              <a:rPr sz="2600" dirty="0">
                <a:solidFill>
                  <a:prstClr val="black"/>
                </a:solidFill>
                <a:latin typeface="Comic Sans MS"/>
                <a:cs typeface="Comic Sans MS"/>
              </a:rPr>
              <a:t>a</a:t>
            </a:r>
            <a:r>
              <a:rPr sz="2600" spc="-5" dirty="0">
                <a:solidFill>
                  <a:prstClr val="black"/>
                </a:solidFill>
                <a:latin typeface="Comic Sans MS"/>
                <a:cs typeface="Comic Sans MS"/>
              </a:rPr>
              <a:t>ire</a:t>
            </a:r>
            <a:r>
              <a:rPr sz="2600" spc="-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120" dirty="0">
                <a:solidFill>
                  <a:prstClr val="black"/>
                </a:solidFill>
                <a:latin typeface="Times New Roman"/>
                <a:cs typeface="Times New Roman"/>
              </a:rPr>
              <a:t> </a:t>
            </a:r>
            <a:r>
              <a:rPr sz="2600" spc="-5" dirty="0">
                <a:solidFill>
                  <a:prstClr val="black"/>
                </a:solidFill>
                <a:latin typeface="Comic Sans MS"/>
                <a:cs typeface="Comic Sans MS"/>
              </a:rPr>
              <a:t>entrada</a:t>
            </a:r>
            <a:r>
              <a:rPr sz="2600" dirty="0">
                <a:solidFill>
                  <a:prstClr val="black"/>
                </a:solidFill>
                <a:latin typeface="Comic Sans MS"/>
                <a:cs typeface="Comic Sans MS"/>
              </a:rPr>
              <a:t>,</a:t>
            </a:r>
            <a:r>
              <a:rPr sz="2600" spc="114"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spc="12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25" dirty="0">
                <a:solidFill>
                  <a:prstClr val="black"/>
                </a:solidFill>
                <a:latin typeface="Times New Roman"/>
                <a:cs typeface="Times New Roman"/>
              </a:rPr>
              <a:t> </a:t>
            </a:r>
            <a:r>
              <a:rPr sz="2600" spc="-5" dirty="0">
                <a:solidFill>
                  <a:prstClr val="black"/>
                </a:solidFill>
                <a:latin typeface="Comic Sans MS"/>
                <a:cs typeface="Comic Sans MS"/>
              </a:rPr>
              <a:t>rang</a:t>
            </a:r>
            <a:r>
              <a:rPr sz="2600" dirty="0">
                <a:solidFill>
                  <a:prstClr val="black"/>
                </a:solidFill>
                <a:latin typeface="Comic Sans MS"/>
                <a:cs typeface="Comic Sans MS"/>
              </a:rPr>
              <a:t>o</a:t>
            </a:r>
            <a:r>
              <a:rPr sz="2600" spc="11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20" dirty="0">
                <a:solidFill>
                  <a:prstClr val="black"/>
                </a:solidFill>
                <a:latin typeface="Times New Roman"/>
                <a:cs typeface="Times New Roman"/>
              </a:rPr>
              <a:t> </a:t>
            </a:r>
            <a:r>
              <a:rPr sz="2600" spc="-5" dirty="0">
                <a:solidFill>
                  <a:prstClr val="black"/>
                </a:solidFill>
                <a:latin typeface="Comic Sans MS"/>
                <a:cs typeface="Comic Sans MS"/>
              </a:rPr>
              <a:t>20</a:t>
            </a:r>
            <a:r>
              <a:rPr sz="2600" dirty="0">
                <a:solidFill>
                  <a:prstClr val="black"/>
                </a:solidFill>
                <a:latin typeface="Comic Sans MS"/>
                <a:cs typeface="Comic Sans MS"/>
              </a:rPr>
              <a:t>°</a:t>
            </a:r>
            <a:r>
              <a:rPr sz="2600" spc="130" dirty="0">
                <a:solidFill>
                  <a:prstClr val="black"/>
                </a:solidFill>
                <a:latin typeface="Times New Roman"/>
                <a:cs typeface="Times New Roman"/>
              </a:rPr>
              <a:t> </a:t>
            </a:r>
            <a:r>
              <a:rPr sz="2600" spc="-5" dirty="0">
                <a:solidFill>
                  <a:prstClr val="black"/>
                </a:solidFill>
                <a:latin typeface="Comic Sans MS"/>
                <a:cs typeface="Comic Sans MS"/>
              </a:rPr>
              <a:t>hast</a:t>
            </a:r>
            <a:r>
              <a:rPr sz="2600" dirty="0">
                <a:solidFill>
                  <a:prstClr val="black"/>
                </a:solidFill>
                <a:latin typeface="Comic Sans MS"/>
                <a:cs typeface="Comic Sans MS"/>
              </a:rPr>
              <a:t>a</a:t>
            </a:r>
            <a:r>
              <a:rPr sz="2600" spc="100" dirty="0">
                <a:solidFill>
                  <a:prstClr val="black"/>
                </a:solidFill>
                <a:latin typeface="Times New Roman"/>
                <a:cs typeface="Times New Roman"/>
              </a:rPr>
              <a:t> </a:t>
            </a:r>
            <a:r>
              <a:rPr sz="2600" spc="-5" dirty="0">
                <a:solidFill>
                  <a:prstClr val="black"/>
                </a:solidFill>
                <a:latin typeface="Comic Sans MS"/>
                <a:cs typeface="Comic Sans MS"/>
              </a:rPr>
              <a:t>50°.</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72</a:t>
            </a:fld>
            <a:endParaRPr lang="en-US"/>
          </a:p>
        </p:txBody>
      </p:sp>
    </p:spTree>
    <p:extLst>
      <p:ext uri="{BB962C8B-B14F-4D97-AF65-F5344CB8AC3E}">
        <p14:creationId xmlns:p14="http://schemas.microsoft.com/office/powerpoint/2010/main" val="161206571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5505" cy="4452620"/>
          </a:xfrm>
          <a:prstGeom prst="rect">
            <a:avLst/>
          </a:prstGeom>
        </p:spPr>
        <p:txBody>
          <a:bodyPr vert="horz" wrap="square" lIns="0" tIns="0" rIns="0" bIns="0" rtlCol="0">
            <a:spAutoFit/>
          </a:bodyPr>
          <a:lstStyle/>
          <a:p>
            <a:pPr marL="12700" marR="6350" algn="just"/>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14" dirty="0">
                <a:solidFill>
                  <a:prstClr val="black"/>
                </a:solidFill>
                <a:latin typeface="Times New Roman"/>
                <a:cs typeface="Times New Roman"/>
              </a:rPr>
              <a:t> </a:t>
            </a:r>
            <a:r>
              <a:rPr sz="2600" spc="-5" dirty="0">
                <a:solidFill>
                  <a:prstClr val="black"/>
                </a:solidFill>
                <a:latin typeface="Comic Sans MS"/>
                <a:cs typeface="Comic Sans MS"/>
              </a:rPr>
              <a:t>general</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120" dirty="0">
                <a:solidFill>
                  <a:prstClr val="black"/>
                </a:solidFill>
                <a:latin typeface="Times New Roman"/>
                <a:cs typeface="Times New Roman"/>
              </a:rPr>
              <a:t> </a:t>
            </a:r>
            <a:r>
              <a:rPr sz="2600" spc="-5" dirty="0">
                <a:solidFill>
                  <a:prstClr val="black"/>
                </a:solidFill>
                <a:latin typeface="Comic Sans MS"/>
                <a:cs typeface="Comic Sans MS"/>
              </a:rPr>
              <a:t>lo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14" dirty="0">
                <a:solidFill>
                  <a:prstClr val="black"/>
                </a:solidFill>
                <a:latin typeface="Times New Roman"/>
                <a:cs typeface="Times New Roman"/>
              </a:rPr>
              <a:t> </a:t>
            </a:r>
            <a:r>
              <a:rPr sz="2600" spc="-5" dirty="0">
                <a:solidFill>
                  <a:prstClr val="black"/>
                </a:solidFill>
                <a:latin typeface="Comic Sans MS"/>
                <a:cs typeface="Comic Sans MS"/>
              </a:rPr>
              <a:t>generadore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20" dirty="0">
                <a:solidFill>
                  <a:prstClr val="black"/>
                </a:solidFill>
                <a:latin typeface="Times New Roman"/>
                <a:cs typeface="Times New Roman"/>
              </a:rPr>
              <a:t> </a:t>
            </a:r>
            <a:r>
              <a:rPr sz="2600" spc="-5" dirty="0">
                <a:solidFill>
                  <a:prstClr val="black"/>
                </a:solidFill>
                <a:latin typeface="Comic Sans MS"/>
                <a:cs typeface="Comic Sans MS"/>
              </a:rPr>
              <a:t>puede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14" dirty="0">
                <a:solidFill>
                  <a:prstClr val="black"/>
                </a:solidFill>
                <a:latin typeface="Times New Roman"/>
                <a:cs typeface="Times New Roman"/>
              </a:rPr>
              <a:t> </a:t>
            </a:r>
            <a:r>
              <a:rPr sz="2600" spc="-5" dirty="0">
                <a:solidFill>
                  <a:prstClr val="black"/>
                </a:solidFill>
                <a:latin typeface="Comic Sans MS"/>
                <a:cs typeface="Comic Sans MS"/>
              </a:rPr>
              <a:t>opera</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20" dirty="0">
                <a:solidFill>
                  <a:prstClr val="black"/>
                </a:solidFill>
                <a:latin typeface="Times New Roman"/>
                <a:cs typeface="Times New Roman"/>
              </a:rPr>
              <a:t> </a:t>
            </a:r>
            <a:r>
              <a:rPr sz="2600" spc="-5" dirty="0">
                <a:solidFill>
                  <a:prstClr val="black"/>
                </a:solidFill>
                <a:latin typeface="Comic Sans MS"/>
                <a:cs typeface="Comic Sans MS"/>
              </a:rPr>
              <a:t>si</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20" dirty="0">
                <a:solidFill>
                  <a:prstClr val="black"/>
                </a:solidFill>
                <a:latin typeface="Times New Roman"/>
                <a:cs typeface="Times New Roman"/>
              </a:rPr>
              <a:t> </a:t>
            </a:r>
            <a:r>
              <a:rPr sz="2600" spc="-5" dirty="0">
                <a:solidFill>
                  <a:prstClr val="black"/>
                </a:solidFill>
                <a:latin typeface="Comic Sans MS"/>
                <a:cs typeface="Comic Sans MS"/>
              </a:rPr>
              <a:t>ningun</a:t>
            </a:r>
            <a:r>
              <a:rPr sz="2600" spc="-5" dirty="0">
                <a:solidFill>
                  <a:prstClr val="black"/>
                </a:solidFill>
                <a:latin typeface="Times New Roman"/>
                <a:cs typeface="Times New Roman"/>
              </a:rPr>
              <a:t> </a:t>
            </a:r>
            <a:r>
              <a:rPr sz="2600" spc="-5" dirty="0">
                <a:solidFill>
                  <a:prstClr val="black"/>
                </a:solidFill>
                <a:latin typeface="Comic Sans MS"/>
                <a:cs typeface="Comic Sans MS"/>
              </a:rPr>
              <a:t>problema</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65" dirty="0">
                <a:solidFill>
                  <a:prstClr val="black"/>
                </a:solidFill>
                <a:latin typeface="Times New Roman"/>
                <a:cs typeface="Times New Roman"/>
              </a:rPr>
              <a:t> </a:t>
            </a:r>
            <a:r>
              <a:rPr sz="2600" spc="-5" dirty="0">
                <a:solidFill>
                  <a:prstClr val="black"/>
                </a:solidFill>
                <a:latin typeface="Comic Sans MS"/>
                <a:cs typeface="Comic Sans MS"/>
              </a:rPr>
              <a:t>h</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95" dirty="0">
                <a:solidFill>
                  <a:prstClr val="black"/>
                </a:solidFill>
                <a:latin typeface="Times New Roman"/>
                <a:cs typeface="Times New Roman"/>
              </a:rPr>
              <a:t> </a:t>
            </a:r>
            <a:r>
              <a:rPr sz="2600" spc="-10" dirty="0">
                <a:solidFill>
                  <a:prstClr val="black"/>
                </a:solidFill>
                <a:latin typeface="Comic Sans MS"/>
                <a:cs typeface="Comic Sans MS"/>
              </a:rPr>
              <a:t>p</a:t>
            </a:r>
            <a:r>
              <a:rPr sz="2600" spc="-5" dirty="0">
                <a:solidFill>
                  <a:prstClr val="black"/>
                </a:solidFill>
                <a:latin typeface="Comic Sans MS"/>
                <a:cs typeface="Comic Sans MS"/>
              </a:rPr>
              <a:t>otencia</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290" dirty="0">
                <a:solidFill>
                  <a:prstClr val="black"/>
                </a:solidFill>
                <a:latin typeface="Times New Roman"/>
                <a:cs typeface="Times New Roman"/>
              </a:rPr>
              <a:t> </a:t>
            </a:r>
            <a:r>
              <a:rPr sz="2600" spc="-5" dirty="0">
                <a:solidFill>
                  <a:prstClr val="black"/>
                </a:solidFill>
                <a:latin typeface="Comic Sans MS"/>
                <a:cs typeface="Comic Sans MS"/>
              </a:rPr>
              <a:t>frecuenci</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dirty="0">
                <a:solidFill>
                  <a:prstClr val="black"/>
                </a:solidFill>
                <a:latin typeface="Comic Sans MS"/>
                <a:cs typeface="Comic Sans MS"/>
              </a:rPr>
              <a:t>y</a:t>
            </a:r>
            <a:r>
              <a:rPr sz="2600" dirty="0">
                <a:solidFill>
                  <a:prstClr val="black"/>
                </a:solidFill>
                <a:latin typeface="Times New Roman"/>
                <a:cs typeface="Times New Roman"/>
              </a:rPr>
              <a:t>   </a:t>
            </a:r>
            <a:r>
              <a:rPr sz="2600" spc="-295" dirty="0">
                <a:solidFill>
                  <a:prstClr val="black"/>
                </a:solidFill>
                <a:latin typeface="Times New Roman"/>
                <a:cs typeface="Times New Roman"/>
              </a:rPr>
              <a:t> </a:t>
            </a:r>
            <a:r>
              <a:rPr sz="2600" spc="-10" dirty="0">
                <a:solidFill>
                  <a:prstClr val="black"/>
                </a:solidFill>
                <a:latin typeface="Comic Sans MS"/>
                <a:cs typeface="Comic Sans MS"/>
              </a:rPr>
              <a:t>f</a:t>
            </a:r>
            <a:r>
              <a:rPr sz="2600" spc="-5" dirty="0">
                <a:solidFill>
                  <a:prstClr val="black"/>
                </a:solidFill>
                <a:latin typeface="Comic Sans MS"/>
                <a:cs typeface="Comic Sans MS"/>
              </a:rPr>
              <a:t>acto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305" dirty="0">
                <a:solidFill>
                  <a:prstClr val="black"/>
                </a:solidFill>
                <a:latin typeface="Times New Roman"/>
                <a:cs typeface="Times New Roman"/>
              </a:rPr>
              <a:t> </a:t>
            </a:r>
            <a:r>
              <a:rPr sz="2600" spc="-1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potenci</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25" dirty="0">
                <a:solidFill>
                  <a:prstClr val="black"/>
                </a:solidFill>
                <a:latin typeface="Times New Roman"/>
                <a:cs typeface="Times New Roman"/>
              </a:rPr>
              <a:t> </a:t>
            </a:r>
            <a:r>
              <a:rPr sz="2600" spc="-5" dirty="0">
                <a:solidFill>
                  <a:prstClr val="black"/>
                </a:solidFill>
                <a:latin typeface="Comic Sans MS"/>
                <a:cs typeface="Comic Sans MS"/>
              </a:rPr>
              <a:t>nominales</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105" dirty="0">
                <a:solidFill>
                  <a:prstClr val="black"/>
                </a:solidFill>
                <a:latin typeface="Times New Roman"/>
                <a:cs typeface="Times New Roman"/>
              </a:rPr>
              <a:t> </a:t>
            </a:r>
            <a:r>
              <a:rPr sz="2600" spc="-5" dirty="0">
                <a:solidFill>
                  <a:prstClr val="black"/>
                </a:solidFill>
                <a:latin typeface="Comic Sans MS"/>
                <a:cs typeface="Comic Sans MS"/>
              </a:rPr>
              <a:t>par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14" dirty="0">
                <a:solidFill>
                  <a:prstClr val="black"/>
                </a:solidFill>
                <a:latin typeface="Times New Roman"/>
                <a:cs typeface="Times New Roman"/>
              </a:rPr>
              <a:t> </a:t>
            </a:r>
            <a:r>
              <a:rPr sz="2600" spc="-5" dirty="0">
                <a:solidFill>
                  <a:prstClr val="black"/>
                </a:solidFill>
                <a:latin typeface="Comic Sans MS"/>
                <a:cs typeface="Comic Sans MS"/>
              </a:rPr>
              <a:t>un</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20" dirty="0">
                <a:solidFill>
                  <a:prstClr val="black"/>
                </a:solidFill>
                <a:latin typeface="Times New Roman"/>
                <a:cs typeface="Times New Roman"/>
              </a:rPr>
              <a:t> </a:t>
            </a:r>
            <a:r>
              <a:rPr sz="2600" spc="-5" dirty="0">
                <a:solidFill>
                  <a:prstClr val="black"/>
                </a:solidFill>
                <a:latin typeface="Comic Sans MS"/>
                <a:cs typeface="Comic Sans MS"/>
              </a:rPr>
              <a:t>variacio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1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20" dirty="0">
                <a:solidFill>
                  <a:prstClr val="black"/>
                </a:solidFill>
                <a:latin typeface="Times New Roman"/>
                <a:cs typeface="Times New Roman"/>
              </a:rPr>
              <a:t> </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120" dirty="0">
                <a:solidFill>
                  <a:prstClr val="black"/>
                </a:solidFill>
                <a:latin typeface="Times New Roman"/>
                <a:cs typeface="Times New Roman"/>
              </a:rPr>
              <a:t> </a:t>
            </a:r>
            <a:r>
              <a:rPr sz="2600" dirty="0">
                <a:solidFill>
                  <a:prstClr val="black"/>
                </a:solidFill>
                <a:latin typeface="Comic Sans MS"/>
                <a:cs typeface="Comic Sans MS"/>
              </a:rPr>
              <a:t>5%</a:t>
            </a:r>
            <a:r>
              <a:rPr sz="2600" dirty="0">
                <a:solidFill>
                  <a:prstClr val="black"/>
                </a:solidFill>
                <a:latin typeface="Times New Roman"/>
                <a:cs typeface="Times New Roman"/>
              </a:rPr>
              <a:t> </a:t>
            </a:r>
            <a:r>
              <a:rPr sz="2600" spc="-114"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20" dirty="0">
                <a:solidFill>
                  <a:prstClr val="black"/>
                </a:solidFill>
                <a:latin typeface="Times New Roman"/>
                <a:cs typeface="Times New Roman"/>
              </a:rPr>
              <a:t> </a:t>
            </a:r>
            <a:r>
              <a:rPr sz="2600" spc="-10" dirty="0">
                <a:solidFill>
                  <a:prstClr val="black"/>
                </a:solidFill>
                <a:latin typeface="Comic Sans MS"/>
                <a:cs typeface="Comic Sans MS"/>
              </a:rPr>
              <a:t>s</a:t>
            </a:r>
            <a:r>
              <a:rPr sz="2600" dirty="0">
                <a:solidFill>
                  <a:prstClr val="black"/>
                </a:solidFill>
                <a:latin typeface="Comic Sans MS"/>
                <a:cs typeface="Comic Sans MS"/>
              </a:rPr>
              <a:t>u</a:t>
            </a:r>
            <a:r>
              <a:rPr sz="2600" dirty="0">
                <a:solidFill>
                  <a:prstClr val="black"/>
                </a:solidFill>
                <a:latin typeface="Times New Roman"/>
                <a:cs typeface="Times New Roman"/>
              </a:rPr>
              <a:t> </a:t>
            </a:r>
            <a:r>
              <a:rPr sz="2600" spc="-5" dirty="0">
                <a:solidFill>
                  <a:prstClr val="black"/>
                </a:solidFill>
                <a:latin typeface="Comic Sans MS"/>
                <a:cs typeface="Comic Sans MS"/>
              </a:rPr>
              <a:t>voltaj</a:t>
            </a:r>
            <a:r>
              <a:rPr sz="2600" dirty="0">
                <a:solidFill>
                  <a:prstClr val="black"/>
                </a:solidFill>
                <a:latin typeface="Comic Sans MS"/>
                <a:cs typeface="Comic Sans MS"/>
              </a:rPr>
              <a:t>e</a:t>
            </a:r>
            <a:r>
              <a:rPr sz="2600" spc="105" dirty="0">
                <a:solidFill>
                  <a:prstClr val="black"/>
                </a:solidFill>
                <a:latin typeface="Times New Roman"/>
                <a:cs typeface="Times New Roman"/>
              </a:rPr>
              <a:t> </a:t>
            </a:r>
            <a:r>
              <a:rPr sz="2600" spc="-5" dirty="0">
                <a:solidFill>
                  <a:prstClr val="black"/>
                </a:solidFill>
                <a:latin typeface="Comic Sans MS"/>
                <a:cs typeface="Comic Sans MS"/>
              </a:rPr>
              <a:t>nominal.</a:t>
            </a:r>
            <a:endParaRPr sz="2600">
              <a:solidFill>
                <a:prstClr val="black"/>
              </a:solidFill>
              <a:latin typeface="Comic Sans MS"/>
              <a:cs typeface="Comic Sans MS"/>
            </a:endParaRPr>
          </a:p>
          <a:p>
            <a:pPr marL="12700" marR="6350" algn="just">
              <a:spcBef>
                <a:spcPts val="1870"/>
              </a:spcBef>
            </a:pPr>
            <a:r>
              <a:rPr sz="2600" spc="-5" dirty="0">
                <a:solidFill>
                  <a:prstClr val="black"/>
                </a:solidFill>
                <a:latin typeface="Comic Sans MS"/>
                <a:cs typeface="Comic Sans MS"/>
              </a:rPr>
              <a:t>Baj</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305" dirty="0">
                <a:solidFill>
                  <a:prstClr val="black"/>
                </a:solidFill>
                <a:latin typeface="Times New Roman"/>
                <a:cs typeface="Times New Roman"/>
              </a:rPr>
              <a:t> </a:t>
            </a:r>
            <a:r>
              <a:rPr sz="2600" spc="-5" dirty="0">
                <a:solidFill>
                  <a:prstClr val="black"/>
                </a:solidFill>
                <a:latin typeface="Comic Sans MS"/>
                <a:cs typeface="Comic Sans MS"/>
              </a:rPr>
              <a:t>condicione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31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305" dirty="0">
                <a:solidFill>
                  <a:prstClr val="black"/>
                </a:solidFill>
                <a:latin typeface="Times New Roman"/>
                <a:cs typeface="Times New Roman"/>
              </a:rPr>
              <a:t> </a:t>
            </a:r>
            <a:r>
              <a:rPr sz="2600" dirty="0">
                <a:solidFill>
                  <a:prstClr val="black"/>
                </a:solidFill>
                <a:latin typeface="Comic Sans MS"/>
                <a:cs typeface="Comic Sans MS"/>
              </a:rPr>
              <a:t>e</a:t>
            </a:r>
            <a:r>
              <a:rPr sz="2600" spc="-5" dirty="0">
                <a:solidFill>
                  <a:prstClr val="black"/>
                </a:solidFill>
                <a:latin typeface="Comic Sans MS"/>
                <a:cs typeface="Comic Sans MS"/>
              </a:rPr>
              <a:t>mergencia</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30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300" dirty="0">
                <a:solidFill>
                  <a:prstClr val="black"/>
                </a:solidFill>
                <a:latin typeface="Times New Roman"/>
                <a:cs typeface="Times New Roman"/>
              </a:rPr>
              <a:t> </a:t>
            </a:r>
            <a:r>
              <a:rPr sz="2600" spc="-5" dirty="0">
                <a:solidFill>
                  <a:prstClr val="black"/>
                </a:solidFill>
                <a:latin typeface="Comic Sans MS"/>
                <a:cs typeface="Comic Sans MS"/>
              </a:rPr>
              <a:t>posibl</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310" dirty="0">
                <a:solidFill>
                  <a:prstClr val="black"/>
                </a:solidFill>
                <a:latin typeface="Times New Roman"/>
                <a:cs typeface="Times New Roman"/>
              </a:rPr>
              <a:t> </a:t>
            </a:r>
            <a:r>
              <a:rPr sz="2600" spc="-5" dirty="0">
                <a:solidFill>
                  <a:prstClr val="black"/>
                </a:solidFill>
                <a:latin typeface="Comic Sans MS"/>
                <a:cs typeface="Comic Sans MS"/>
              </a:rPr>
              <a:t>excede</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300" dirty="0">
                <a:solidFill>
                  <a:prstClr val="black"/>
                </a:solidFill>
                <a:latin typeface="Times New Roman"/>
                <a:cs typeface="Times New Roman"/>
              </a:rPr>
              <a:t> </a:t>
            </a:r>
            <a:r>
              <a:rPr sz="2600" spc="-5" dirty="0">
                <a:solidFill>
                  <a:prstClr val="black"/>
                </a:solidFill>
                <a:latin typeface="Comic Sans MS"/>
                <a:cs typeface="Comic Sans MS"/>
              </a:rPr>
              <a:t>la</a:t>
            </a:r>
            <a:r>
              <a:rPr sz="2600" spc="-5" dirty="0">
                <a:solidFill>
                  <a:prstClr val="black"/>
                </a:solidFill>
                <a:latin typeface="Times New Roman"/>
                <a:cs typeface="Times New Roman"/>
              </a:rPr>
              <a:t> </a:t>
            </a:r>
            <a:r>
              <a:rPr sz="2600" spc="-5" dirty="0">
                <a:solidFill>
                  <a:prstClr val="black"/>
                </a:solidFill>
                <a:latin typeface="Comic Sans MS"/>
                <a:cs typeface="Comic Sans MS"/>
              </a:rPr>
              <a:t>capacida</a:t>
            </a:r>
            <a:r>
              <a:rPr sz="2600" dirty="0">
                <a:solidFill>
                  <a:prstClr val="black"/>
                </a:solidFill>
                <a:latin typeface="Comic Sans MS"/>
                <a:cs typeface="Comic Sans MS"/>
              </a:rPr>
              <a:t>d</a:t>
            </a:r>
            <a:r>
              <a:rPr sz="2600" dirty="0">
                <a:solidFill>
                  <a:prstClr val="black"/>
                </a:solidFill>
                <a:latin typeface="Times New Roman"/>
                <a:cs typeface="Times New Roman"/>
              </a:rPr>
              <a:t>  </a:t>
            </a:r>
            <a:r>
              <a:rPr sz="2600" spc="6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65"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otenci</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60" dirty="0">
                <a:solidFill>
                  <a:prstClr val="black"/>
                </a:solidFill>
                <a:latin typeface="Times New Roman"/>
                <a:cs typeface="Times New Roman"/>
              </a:rPr>
              <a:t> </a:t>
            </a:r>
            <a:r>
              <a:rPr sz="2600" spc="-5" dirty="0">
                <a:solidFill>
                  <a:prstClr val="black"/>
                </a:solidFill>
                <a:latin typeface="Comic Sans MS"/>
                <a:cs typeface="Comic Sans MS"/>
              </a:rPr>
              <a:t>nomina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65"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70" dirty="0">
                <a:solidFill>
                  <a:prstClr val="black"/>
                </a:solidFill>
                <a:latin typeface="Times New Roman"/>
                <a:cs typeface="Times New Roman"/>
              </a:rPr>
              <a:t> </a:t>
            </a:r>
            <a:r>
              <a:rPr sz="2600" spc="-5" dirty="0">
                <a:solidFill>
                  <a:prstClr val="black"/>
                </a:solidFill>
                <a:latin typeface="Comic Sans MS"/>
                <a:cs typeface="Comic Sans MS"/>
              </a:rPr>
              <a:t>generador</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65"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or</a:t>
            </a:r>
            <a:r>
              <a:rPr sz="2600" spc="-5" dirty="0">
                <a:solidFill>
                  <a:prstClr val="black"/>
                </a:solidFill>
                <a:latin typeface="Times New Roman"/>
                <a:cs typeface="Times New Roman"/>
              </a:rPr>
              <a:t> </a:t>
            </a:r>
            <a:r>
              <a:rPr sz="2600" spc="-5" dirty="0">
                <a:solidFill>
                  <a:prstClr val="black"/>
                </a:solidFill>
                <a:latin typeface="Comic Sans MS"/>
                <a:cs typeface="Comic Sans MS"/>
              </a:rPr>
              <a:t>tiempo</a:t>
            </a:r>
            <a:r>
              <a:rPr sz="2600" dirty="0">
                <a:solidFill>
                  <a:prstClr val="black"/>
                </a:solidFill>
                <a:latin typeface="Comic Sans MS"/>
                <a:cs typeface="Comic Sans MS"/>
              </a:rPr>
              <a:t>s</a:t>
            </a:r>
            <a:r>
              <a:rPr sz="2600" spc="114" dirty="0">
                <a:solidFill>
                  <a:prstClr val="black"/>
                </a:solidFill>
                <a:latin typeface="Times New Roman"/>
                <a:cs typeface="Times New Roman"/>
              </a:rPr>
              <a:t> </a:t>
            </a:r>
            <a:r>
              <a:rPr sz="2600" spc="-5" dirty="0">
                <a:solidFill>
                  <a:prstClr val="black"/>
                </a:solidFill>
                <a:latin typeface="Comic Sans MS"/>
                <a:cs typeface="Comic Sans MS"/>
              </a:rPr>
              <a:t>cortos</a:t>
            </a:r>
            <a:endParaRPr sz="2600">
              <a:solidFill>
                <a:prstClr val="black"/>
              </a:solidFill>
              <a:latin typeface="Comic Sans MS"/>
              <a:cs typeface="Comic Sans MS"/>
            </a:endParaRPr>
          </a:p>
          <a:p>
            <a:pPr marL="12700" marR="6350" algn="just">
              <a:spcBef>
                <a:spcPts val="1870"/>
              </a:spcBef>
            </a:pP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5" dirty="0">
                <a:solidFill>
                  <a:prstClr val="black"/>
                </a:solidFill>
                <a:latin typeface="Comic Sans MS"/>
                <a:cs typeface="Comic Sans MS"/>
              </a:rPr>
              <a:t>acuerd</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co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75" dirty="0">
                <a:solidFill>
                  <a:prstClr val="black"/>
                </a:solidFill>
                <a:latin typeface="Times New Roman"/>
                <a:cs typeface="Times New Roman"/>
              </a:rPr>
              <a:t> </a:t>
            </a:r>
            <a:r>
              <a:rPr sz="2600" spc="-5" dirty="0">
                <a:solidFill>
                  <a:prstClr val="black"/>
                </a:solidFill>
                <a:latin typeface="Comic Sans MS"/>
                <a:cs typeface="Comic Sans MS"/>
              </a:rPr>
              <a:t>norm</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dirty="0">
                <a:solidFill>
                  <a:prstClr val="black"/>
                </a:solidFill>
                <a:latin typeface="Comic Sans MS"/>
                <a:cs typeface="Comic Sans MS"/>
              </a:rPr>
              <a:t>I</a:t>
            </a:r>
            <a:r>
              <a:rPr sz="2600" spc="-5" dirty="0">
                <a:solidFill>
                  <a:prstClr val="black"/>
                </a:solidFill>
                <a:latin typeface="Comic Sans MS"/>
                <a:cs typeface="Comic Sans MS"/>
              </a:rPr>
              <a:t>EE</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C50.13-2005</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265" dirty="0">
                <a:solidFill>
                  <a:prstClr val="black"/>
                </a:solidFill>
                <a:latin typeface="Times New Roman"/>
                <a:cs typeface="Times New Roman"/>
              </a:rPr>
              <a:t> </a:t>
            </a:r>
            <a:r>
              <a:rPr sz="2600" spc="-5" dirty="0">
                <a:solidFill>
                  <a:prstClr val="black"/>
                </a:solidFill>
                <a:latin typeface="Comic Sans MS"/>
                <a:cs typeface="Comic Sans MS"/>
              </a:rPr>
              <a:t>la</a:t>
            </a:r>
            <a:r>
              <a:rPr sz="2600" spc="-5" dirty="0">
                <a:solidFill>
                  <a:prstClr val="black"/>
                </a:solidFill>
                <a:latin typeface="Times New Roman"/>
                <a:cs typeface="Times New Roman"/>
              </a:rPr>
              <a:t> </a:t>
            </a:r>
            <a:r>
              <a:rPr sz="2600" spc="-5" dirty="0">
                <a:solidFill>
                  <a:prstClr val="black"/>
                </a:solidFill>
                <a:latin typeface="Comic Sans MS"/>
                <a:cs typeface="Comic Sans MS"/>
              </a:rPr>
              <a:t>capacida</a:t>
            </a:r>
            <a:r>
              <a:rPr sz="2600" dirty="0">
                <a:solidFill>
                  <a:prstClr val="black"/>
                </a:solidFill>
                <a:latin typeface="Comic Sans MS"/>
                <a:cs typeface="Comic Sans MS"/>
              </a:rPr>
              <a:t>d</a:t>
            </a:r>
            <a:r>
              <a:rPr sz="2600" spc="245" dirty="0">
                <a:solidFill>
                  <a:prstClr val="black"/>
                </a:solidFill>
                <a:latin typeface="Times New Roman"/>
                <a:cs typeface="Times New Roman"/>
              </a:rPr>
              <a:t> </a:t>
            </a:r>
            <a:r>
              <a:rPr sz="2600" spc="-5" dirty="0">
                <a:solidFill>
                  <a:prstClr val="black"/>
                </a:solidFill>
                <a:latin typeface="Comic Sans MS"/>
                <a:cs typeface="Comic Sans MS"/>
              </a:rPr>
              <a:t>termic</a:t>
            </a:r>
            <a:r>
              <a:rPr sz="2600" dirty="0">
                <a:solidFill>
                  <a:prstClr val="black"/>
                </a:solidFill>
                <a:latin typeface="Comic Sans MS"/>
                <a:cs typeface="Comic Sans MS"/>
              </a:rPr>
              <a:t>a</a:t>
            </a:r>
            <a:r>
              <a:rPr sz="2600" spc="254"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spc="254" dirty="0">
                <a:solidFill>
                  <a:prstClr val="black"/>
                </a:solidFill>
                <a:latin typeface="Times New Roman"/>
                <a:cs typeface="Times New Roman"/>
              </a:rPr>
              <a:t> </a:t>
            </a:r>
            <a:r>
              <a:rPr sz="2600" dirty="0">
                <a:solidFill>
                  <a:prstClr val="black"/>
                </a:solidFill>
                <a:latin typeface="Comic Sans MS"/>
                <a:cs typeface="Comic Sans MS"/>
              </a:rPr>
              <a:t>e</a:t>
            </a:r>
            <a:r>
              <a:rPr sz="2600" spc="-5" dirty="0">
                <a:solidFill>
                  <a:prstClr val="black"/>
                </a:solidFill>
                <a:latin typeface="Comic Sans MS"/>
                <a:cs typeface="Comic Sans MS"/>
              </a:rPr>
              <a:t>mbobinad</a:t>
            </a:r>
            <a:r>
              <a:rPr sz="2600" dirty="0">
                <a:solidFill>
                  <a:prstClr val="black"/>
                </a:solidFill>
                <a:latin typeface="Comic Sans MS"/>
                <a:cs typeface="Comic Sans MS"/>
              </a:rPr>
              <a:t>o</a:t>
            </a:r>
            <a:r>
              <a:rPr sz="2600" spc="24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250" dirty="0">
                <a:solidFill>
                  <a:prstClr val="black"/>
                </a:solidFill>
                <a:latin typeface="Times New Roman"/>
                <a:cs typeface="Times New Roman"/>
              </a:rPr>
              <a:t> </a:t>
            </a:r>
            <a:r>
              <a:rPr sz="2600" dirty="0">
                <a:solidFill>
                  <a:prstClr val="black"/>
                </a:solidFill>
                <a:latin typeface="Comic Sans MS"/>
                <a:cs typeface="Comic Sans MS"/>
              </a:rPr>
              <a:t>la</a:t>
            </a:r>
            <a:r>
              <a:rPr sz="2600" spc="254" dirty="0">
                <a:solidFill>
                  <a:prstClr val="black"/>
                </a:solidFill>
                <a:latin typeface="Times New Roman"/>
                <a:cs typeface="Times New Roman"/>
              </a:rPr>
              <a:t> </a:t>
            </a:r>
            <a:r>
              <a:rPr sz="2600" dirty="0">
                <a:solidFill>
                  <a:prstClr val="black"/>
                </a:solidFill>
                <a:latin typeface="Comic Sans MS"/>
                <a:cs typeface="Comic Sans MS"/>
              </a:rPr>
              <a:t>a</a:t>
            </a:r>
            <a:r>
              <a:rPr sz="2600" spc="-5" dirty="0">
                <a:solidFill>
                  <a:prstClr val="black"/>
                </a:solidFill>
                <a:latin typeface="Comic Sans MS"/>
                <a:cs typeface="Comic Sans MS"/>
              </a:rPr>
              <a:t>rmadur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35" dirty="0">
                <a:solidFill>
                  <a:prstClr val="black"/>
                </a:solidFill>
                <a:latin typeface="Times New Roman"/>
                <a:cs typeface="Times New Roman"/>
              </a:rPr>
              <a:t> </a:t>
            </a:r>
            <a:r>
              <a:rPr sz="2600" spc="-10" dirty="0">
                <a:solidFill>
                  <a:prstClr val="black"/>
                </a:solidFill>
                <a:latin typeface="Comic Sans MS"/>
                <a:cs typeface="Comic Sans MS"/>
              </a:rPr>
              <a:t>p</a:t>
            </a:r>
            <a:r>
              <a:rPr sz="2600" spc="-5" dirty="0">
                <a:solidFill>
                  <a:prstClr val="black"/>
                </a:solidFill>
                <a:latin typeface="Comic Sans MS"/>
                <a:cs typeface="Comic Sans MS"/>
              </a:rPr>
              <a:t>or</a:t>
            </a:r>
            <a:r>
              <a:rPr sz="2600" spc="-5" dirty="0">
                <a:solidFill>
                  <a:prstClr val="black"/>
                </a:solidFill>
                <a:latin typeface="Times New Roman"/>
                <a:cs typeface="Times New Roman"/>
              </a:rPr>
              <a:t> </a:t>
            </a:r>
            <a:r>
              <a:rPr sz="2600" spc="-5" dirty="0">
                <a:solidFill>
                  <a:prstClr val="black"/>
                </a:solidFill>
                <a:latin typeface="Comic Sans MS"/>
                <a:cs typeface="Comic Sans MS"/>
              </a:rPr>
              <a:t>tiemp</a:t>
            </a:r>
            <a:r>
              <a:rPr sz="2600" dirty="0">
                <a:solidFill>
                  <a:prstClr val="black"/>
                </a:solidFill>
                <a:latin typeface="Comic Sans MS"/>
                <a:cs typeface="Comic Sans MS"/>
              </a:rPr>
              <a:t>o</a:t>
            </a:r>
            <a:r>
              <a:rPr sz="2600" spc="125" dirty="0">
                <a:solidFill>
                  <a:prstClr val="black"/>
                </a:solidFill>
                <a:latin typeface="Times New Roman"/>
                <a:cs typeface="Times New Roman"/>
              </a:rPr>
              <a:t> </a:t>
            </a:r>
            <a:r>
              <a:rPr sz="2600" spc="-5" dirty="0">
                <a:solidFill>
                  <a:prstClr val="black"/>
                </a:solidFill>
                <a:latin typeface="Comic Sans MS"/>
                <a:cs typeface="Comic Sans MS"/>
              </a:rPr>
              <a:t>cort</a:t>
            </a:r>
            <a:r>
              <a:rPr sz="2600" dirty="0">
                <a:solidFill>
                  <a:prstClr val="black"/>
                </a:solidFill>
                <a:latin typeface="Comic Sans MS"/>
                <a:cs typeface="Comic Sans MS"/>
              </a:rPr>
              <a:t>o</a:t>
            </a:r>
            <a:r>
              <a:rPr sz="2600" spc="110" dirty="0">
                <a:solidFill>
                  <a:prstClr val="black"/>
                </a:solidFill>
                <a:latin typeface="Times New Roman"/>
                <a:cs typeface="Times New Roman"/>
              </a:rPr>
              <a:t> </a:t>
            </a:r>
            <a:r>
              <a:rPr sz="2600" spc="-10" dirty="0">
                <a:solidFill>
                  <a:prstClr val="black"/>
                </a:solidFill>
                <a:latin typeface="Comic Sans MS"/>
                <a:cs typeface="Comic Sans MS"/>
              </a:rPr>
              <a:t>e</a:t>
            </a:r>
            <a:r>
              <a:rPr sz="2600" dirty="0">
                <a:solidFill>
                  <a:prstClr val="black"/>
                </a:solidFill>
                <a:latin typeface="Comic Sans MS"/>
                <a:cs typeface="Comic Sans MS"/>
              </a:rPr>
              <a:t>s</a:t>
            </a:r>
            <a:r>
              <a:rPr sz="2600" spc="120"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5" dirty="0">
                <a:solidFill>
                  <a:prstClr val="black"/>
                </a:solidFill>
                <a:latin typeface="Comic Sans MS"/>
                <a:cs typeface="Comic Sans MS"/>
              </a:rPr>
              <a:t>siguiente:</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73</a:t>
            </a:fld>
            <a:endParaRPr lang="en-US"/>
          </a:p>
        </p:txBody>
      </p:sp>
    </p:spTree>
    <p:extLst>
      <p:ext uri="{BB962C8B-B14F-4D97-AF65-F5344CB8AC3E}">
        <p14:creationId xmlns:p14="http://schemas.microsoft.com/office/powerpoint/2010/main" val="402862009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3177282"/>
            <a:ext cx="8484870" cy="2630805"/>
          </a:xfrm>
          <a:prstGeom prst="rect">
            <a:avLst/>
          </a:prstGeom>
        </p:spPr>
        <p:txBody>
          <a:bodyPr vert="horz" wrap="square" lIns="0" tIns="0" rIns="0" bIns="0" rtlCol="0">
            <a:spAutoFit/>
          </a:bodyPr>
          <a:lstStyle/>
          <a:p>
            <a:pPr marL="12700" marR="6985" algn="just"/>
            <a:r>
              <a:rPr sz="2600" spc="-5" dirty="0">
                <a:solidFill>
                  <a:prstClr val="black"/>
                </a:solidFill>
                <a:latin typeface="Comic Sans MS"/>
                <a:cs typeface="Comic Sans MS"/>
              </a:rPr>
              <a:t>Dond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9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5" dirty="0">
                <a:solidFill>
                  <a:prstClr val="black"/>
                </a:solidFill>
                <a:latin typeface="Comic Sans MS"/>
                <a:cs typeface="Comic Sans MS"/>
              </a:rPr>
              <a:t>100</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29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90" dirty="0">
                <a:solidFill>
                  <a:prstClr val="black"/>
                </a:solidFill>
                <a:latin typeface="Times New Roman"/>
                <a:cs typeface="Times New Roman"/>
              </a:rPr>
              <a:t> </a:t>
            </a:r>
            <a:r>
              <a:rPr sz="2600" spc="-5" dirty="0">
                <a:solidFill>
                  <a:prstClr val="black"/>
                </a:solidFill>
                <a:latin typeface="Comic Sans MS"/>
                <a:cs typeface="Comic Sans MS"/>
              </a:rPr>
              <a:t>corriente</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30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90"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95" dirty="0">
                <a:solidFill>
                  <a:prstClr val="black"/>
                </a:solidFill>
                <a:latin typeface="Times New Roman"/>
                <a:cs typeface="Times New Roman"/>
              </a:rPr>
              <a:t> </a:t>
            </a:r>
            <a:r>
              <a:rPr sz="2600" spc="-5" dirty="0">
                <a:solidFill>
                  <a:prstClr val="black"/>
                </a:solidFill>
                <a:latin typeface="Comic Sans MS"/>
                <a:cs typeface="Comic Sans MS"/>
              </a:rPr>
              <a:t>corrient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300" dirty="0">
                <a:solidFill>
                  <a:prstClr val="black"/>
                </a:solidFill>
                <a:latin typeface="Times New Roman"/>
                <a:cs typeface="Times New Roman"/>
              </a:rPr>
              <a:t> </a:t>
            </a:r>
            <a:r>
              <a:rPr sz="2600" spc="-5" dirty="0">
                <a:solidFill>
                  <a:prstClr val="black"/>
                </a:solidFill>
                <a:latin typeface="Comic Sans MS"/>
                <a:cs typeface="Comic Sans MS"/>
              </a:rPr>
              <a:t>nomina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300" dirty="0">
                <a:solidFill>
                  <a:prstClr val="black"/>
                </a:solidFill>
                <a:latin typeface="Times New Roman"/>
                <a:cs typeface="Times New Roman"/>
              </a:rPr>
              <a:t> </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spc="110" dirty="0">
                <a:solidFill>
                  <a:prstClr val="black"/>
                </a:solidFill>
                <a:latin typeface="Times New Roman"/>
                <a:cs typeface="Times New Roman"/>
              </a:rPr>
              <a:t> </a:t>
            </a:r>
            <a:r>
              <a:rPr sz="2600" spc="-5" dirty="0">
                <a:solidFill>
                  <a:prstClr val="black"/>
                </a:solidFill>
                <a:latin typeface="Comic Sans MS"/>
                <a:cs typeface="Comic Sans MS"/>
              </a:rPr>
              <a:t>maxim</a:t>
            </a:r>
            <a:r>
              <a:rPr sz="2600" dirty="0">
                <a:solidFill>
                  <a:prstClr val="black"/>
                </a:solidFill>
                <a:latin typeface="Comic Sans MS"/>
                <a:cs typeface="Comic Sans MS"/>
              </a:rPr>
              <a:t>a</a:t>
            </a:r>
            <a:r>
              <a:rPr sz="2600" spc="125" dirty="0">
                <a:solidFill>
                  <a:prstClr val="black"/>
                </a:solidFill>
                <a:latin typeface="Times New Roman"/>
                <a:cs typeface="Times New Roman"/>
              </a:rPr>
              <a:t> </a:t>
            </a:r>
            <a:r>
              <a:rPr sz="2600" spc="-5" dirty="0">
                <a:solidFill>
                  <a:prstClr val="black"/>
                </a:solidFill>
                <a:latin typeface="Comic Sans MS"/>
                <a:cs typeface="Comic Sans MS"/>
              </a:rPr>
              <a:t>presio</a:t>
            </a:r>
            <a:r>
              <a:rPr sz="2600" dirty="0">
                <a:solidFill>
                  <a:prstClr val="black"/>
                </a:solidFill>
                <a:latin typeface="Comic Sans MS"/>
                <a:cs typeface="Comic Sans MS"/>
              </a:rPr>
              <a:t>n</a:t>
            </a:r>
            <a:r>
              <a:rPr sz="2600" spc="10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hidrogeno.</a:t>
            </a:r>
            <a:endParaRPr sz="2600">
              <a:solidFill>
                <a:prstClr val="black"/>
              </a:solidFill>
              <a:latin typeface="Comic Sans MS"/>
              <a:cs typeface="Comic Sans MS"/>
            </a:endParaRPr>
          </a:p>
          <a:p>
            <a:pPr marL="12700" marR="6350" algn="just">
              <a:spcBef>
                <a:spcPts val="1870"/>
              </a:spcBef>
            </a:pP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spc="200" dirty="0">
                <a:solidFill>
                  <a:prstClr val="black"/>
                </a:solidFill>
                <a:latin typeface="Times New Roman"/>
                <a:cs typeface="Times New Roman"/>
              </a:rPr>
              <a:t> </a:t>
            </a:r>
            <a:r>
              <a:rPr sz="2600" spc="-5" dirty="0">
                <a:solidFill>
                  <a:prstClr val="black"/>
                </a:solidFill>
                <a:latin typeface="Comic Sans MS"/>
                <a:cs typeface="Comic Sans MS"/>
              </a:rPr>
              <a:t>alguno</a:t>
            </a:r>
            <a:r>
              <a:rPr sz="2600" dirty="0">
                <a:solidFill>
                  <a:prstClr val="black"/>
                </a:solidFill>
                <a:latin typeface="Comic Sans MS"/>
                <a:cs typeface="Comic Sans MS"/>
              </a:rPr>
              <a:t>s</a:t>
            </a:r>
            <a:r>
              <a:rPr sz="2600" spc="200" dirty="0">
                <a:solidFill>
                  <a:prstClr val="black"/>
                </a:solidFill>
                <a:latin typeface="Times New Roman"/>
                <a:cs typeface="Times New Roman"/>
              </a:rPr>
              <a:t> </a:t>
            </a:r>
            <a:r>
              <a:rPr sz="2600" spc="-5" dirty="0">
                <a:solidFill>
                  <a:prstClr val="black"/>
                </a:solidFill>
                <a:latin typeface="Comic Sans MS"/>
                <a:cs typeface="Comic Sans MS"/>
              </a:rPr>
              <a:t>casos</a:t>
            </a:r>
            <a:r>
              <a:rPr sz="2600" dirty="0">
                <a:solidFill>
                  <a:prstClr val="black"/>
                </a:solidFill>
                <a:latin typeface="Comic Sans MS"/>
                <a:cs typeface="Comic Sans MS"/>
              </a:rPr>
              <a:t>,</a:t>
            </a:r>
            <a:r>
              <a:rPr sz="2600" spc="204" dirty="0">
                <a:solidFill>
                  <a:prstClr val="black"/>
                </a:solidFill>
                <a:latin typeface="Times New Roman"/>
                <a:cs typeface="Times New Roman"/>
              </a:rPr>
              <a:t> </a:t>
            </a:r>
            <a:r>
              <a:rPr sz="2600" spc="-10" dirty="0">
                <a:solidFill>
                  <a:prstClr val="black"/>
                </a:solidFill>
                <a:latin typeface="Comic Sans MS"/>
                <a:cs typeface="Comic Sans MS"/>
              </a:rPr>
              <a:t>l</a:t>
            </a:r>
            <a:r>
              <a:rPr sz="2600" dirty="0">
                <a:solidFill>
                  <a:prstClr val="black"/>
                </a:solidFill>
                <a:latin typeface="Comic Sans MS"/>
                <a:cs typeface="Comic Sans MS"/>
              </a:rPr>
              <a:t>a</a:t>
            </a:r>
            <a:r>
              <a:rPr sz="2600" spc="200"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roteccio</a:t>
            </a:r>
            <a:r>
              <a:rPr sz="2600" dirty="0">
                <a:solidFill>
                  <a:prstClr val="black"/>
                </a:solidFill>
                <a:latin typeface="Comic Sans MS"/>
                <a:cs typeface="Comic Sans MS"/>
              </a:rPr>
              <a:t>n</a:t>
            </a:r>
            <a:r>
              <a:rPr sz="2600" spc="210" dirty="0">
                <a:solidFill>
                  <a:prstClr val="black"/>
                </a:solidFill>
                <a:latin typeface="Times New Roman"/>
                <a:cs typeface="Times New Roman"/>
              </a:rPr>
              <a:t> </a:t>
            </a:r>
            <a:r>
              <a:rPr sz="2600" spc="-5" dirty="0">
                <a:solidFill>
                  <a:prstClr val="black"/>
                </a:solidFill>
                <a:latin typeface="Comic Sans MS"/>
                <a:cs typeface="Comic Sans MS"/>
              </a:rPr>
              <a:t>termic</a:t>
            </a:r>
            <a:r>
              <a:rPr sz="2600" dirty="0">
                <a:solidFill>
                  <a:prstClr val="black"/>
                </a:solidFill>
                <a:latin typeface="Comic Sans MS"/>
                <a:cs typeface="Comic Sans MS"/>
              </a:rPr>
              <a:t>a</a:t>
            </a:r>
            <a:r>
              <a:rPr sz="2600" spc="210" dirty="0">
                <a:solidFill>
                  <a:prstClr val="black"/>
                </a:solidFill>
                <a:latin typeface="Times New Roman"/>
                <a:cs typeface="Times New Roman"/>
              </a:rPr>
              <a:t> </a:t>
            </a:r>
            <a:r>
              <a:rPr sz="2600" spc="-5" dirty="0">
                <a:solidFill>
                  <a:prstClr val="black"/>
                </a:solidFill>
                <a:latin typeface="Comic Sans MS"/>
                <a:cs typeface="Comic Sans MS"/>
              </a:rPr>
              <a:t>po</a:t>
            </a:r>
            <a:r>
              <a:rPr sz="2600" dirty="0">
                <a:solidFill>
                  <a:prstClr val="black"/>
                </a:solidFill>
                <a:latin typeface="Comic Sans MS"/>
                <a:cs typeface="Comic Sans MS"/>
              </a:rPr>
              <a:t>r</a:t>
            </a:r>
            <a:r>
              <a:rPr sz="2600" spc="200" dirty="0">
                <a:solidFill>
                  <a:prstClr val="black"/>
                </a:solidFill>
                <a:latin typeface="Times New Roman"/>
                <a:cs typeface="Times New Roman"/>
              </a:rPr>
              <a:t> </a:t>
            </a:r>
            <a:r>
              <a:rPr sz="2600" spc="-10" dirty="0">
                <a:solidFill>
                  <a:prstClr val="black"/>
                </a:solidFill>
                <a:latin typeface="Comic Sans MS"/>
                <a:cs typeface="Comic Sans MS"/>
              </a:rPr>
              <a:t>s</a:t>
            </a:r>
            <a:r>
              <a:rPr sz="2600" spc="-5" dirty="0">
                <a:solidFill>
                  <a:prstClr val="black"/>
                </a:solidFill>
                <a:latin typeface="Comic Sans MS"/>
                <a:cs typeface="Comic Sans MS"/>
              </a:rPr>
              <a:t>obrecarga</a:t>
            </a:r>
            <a:r>
              <a:rPr sz="2600" spc="-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70" dirty="0">
                <a:solidFill>
                  <a:prstClr val="black"/>
                </a:solidFill>
                <a:latin typeface="Times New Roman"/>
                <a:cs typeface="Times New Roman"/>
              </a:rPr>
              <a:t> </a:t>
            </a:r>
            <a:r>
              <a:rPr sz="2600" spc="-5" dirty="0">
                <a:solidFill>
                  <a:prstClr val="black"/>
                </a:solidFill>
                <a:latin typeface="Comic Sans MS"/>
                <a:cs typeface="Comic Sans MS"/>
              </a:rPr>
              <a:t>realizad</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60" dirty="0">
                <a:solidFill>
                  <a:prstClr val="black"/>
                </a:solidFill>
                <a:latin typeface="Times New Roman"/>
                <a:cs typeface="Times New Roman"/>
              </a:rPr>
              <a:t> </a:t>
            </a:r>
            <a:r>
              <a:rPr sz="2600" spc="-5" dirty="0">
                <a:solidFill>
                  <a:prstClr val="black"/>
                </a:solidFill>
                <a:latin typeface="Comic Sans MS"/>
                <a:cs typeface="Comic Sans MS"/>
              </a:rPr>
              <a:t>po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70"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65" dirty="0">
                <a:solidFill>
                  <a:prstClr val="black"/>
                </a:solidFill>
                <a:latin typeface="Times New Roman"/>
                <a:cs typeface="Times New Roman"/>
              </a:rPr>
              <a:t> </a:t>
            </a:r>
            <a:r>
              <a:rPr sz="2600" spc="-5" dirty="0">
                <a:solidFill>
                  <a:prstClr val="black"/>
                </a:solidFill>
                <a:latin typeface="Comic Sans MS"/>
                <a:cs typeface="Comic Sans MS"/>
              </a:rPr>
              <a:t>relevado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7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65" dirty="0">
                <a:solidFill>
                  <a:prstClr val="black"/>
                </a:solidFill>
                <a:latin typeface="Times New Roman"/>
                <a:cs typeface="Times New Roman"/>
              </a:rPr>
              <a:t> </a:t>
            </a:r>
            <a:r>
              <a:rPr sz="2600" dirty="0">
                <a:solidFill>
                  <a:prstClr val="black"/>
                </a:solidFill>
                <a:latin typeface="Comic Sans MS"/>
                <a:cs typeface="Comic Sans MS"/>
              </a:rPr>
              <a:t>s</a:t>
            </a:r>
            <a:r>
              <a:rPr sz="2600" spc="-5" dirty="0">
                <a:solidFill>
                  <a:prstClr val="black"/>
                </a:solidFill>
                <a:latin typeface="Comic Sans MS"/>
                <a:cs typeface="Comic Sans MS"/>
              </a:rPr>
              <a:t>obrecorriente</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75" dirty="0">
                <a:solidFill>
                  <a:prstClr val="black"/>
                </a:solidFill>
                <a:latin typeface="Times New Roman"/>
                <a:cs typeface="Times New Roman"/>
              </a:rPr>
              <a:t> </a:t>
            </a:r>
            <a:r>
              <a:rPr sz="2600" spc="-5" dirty="0">
                <a:solidFill>
                  <a:prstClr val="black"/>
                </a:solidFill>
                <a:latin typeface="Comic Sans MS"/>
                <a:cs typeface="Comic Sans MS"/>
              </a:rPr>
              <a:t>que</a:t>
            </a:r>
            <a:r>
              <a:rPr sz="2600" spc="-5" dirty="0">
                <a:solidFill>
                  <a:prstClr val="black"/>
                </a:solidFill>
                <a:latin typeface="Times New Roman"/>
                <a:cs typeface="Times New Roman"/>
              </a:rPr>
              <a:t> </a:t>
            </a:r>
            <a:r>
              <a:rPr sz="2600" spc="-5" dirty="0">
                <a:solidFill>
                  <a:prstClr val="black"/>
                </a:solidFill>
                <a:latin typeface="Comic Sans MS"/>
                <a:cs typeface="Comic Sans MS"/>
              </a:rPr>
              <a:t>est</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90" dirty="0">
                <a:solidFill>
                  <a:prstClr val="black"/>
                </a:solidFill>
                <a:latin typeface="Times New Roman"/>
                <a:cs typeface="Times New Roman"/>
              </a:rPr>
              <a:t> </a:t>
            </a:r>
            <a:r>
              <a:rPr sz="2600" spc="-5" dirty="0">
                <a:solidFill>
                  <a:prstClr val="black"/>
                </a:solidFill>
                <a:latin typeface="Comic Sans MS"/>
                <a:cs typeface="Comic Sans MS"/>
              </a:rPr>
              <a:t>coordinad</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05" dirty="0">
                <a:solidFill>
                  <a:prstClr val="black"/>
                </a:solidFill>
                <a:latin typeface="Times New Roman"/>
                <a:cs typeface="Times New Roman"/>
              </a:rPr>
              <a:t> </a:t>
            </a:r>
            <a:r>
              <a:rPr sz="2600" spc="-5" dirty="0">
                <a:solidFill>
                  <a:prstClr val="black"/>
                </a:solidFill>
                <a:latin typeface="Comic Sans MS"/>
                <a:cs typeface="Comic Sans MS"/>
              </a:rPr>
              <a:t>co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85" dirty="0">
                <a:solidFill>
                  <a:prstClr val="black"/>
                </a:solidFill>
                <a:latin typeface="Times New Roman"/>
                <a:cs typeface="Times New Roman"/>
              </a:rPr>
              <a:t> </a:t>
            </a:r>
            <a:r>
              <a:rPr sz="2600" dirty="0">
                <a:solidFill>
                  <a:prstClr val="black"/>
                </a:solidFill>
                <a:latin typeface="Comic Sans MS"/>
                <a:cs typeface="Comic Sans MS"/>
              </a:rPr>
              <a:t>la</a:t>
            </a:r>
            <a:r>
              <a:rPr sz="2600" dirty="0">
                <a:solidFill>
                  <a:prstClr val="black"/>
                </a:solidFill>
                <a:latin typeface="Times New Roman"/>
                <a:cs typeface="Times New Roman"/>
              </a:rPr>
              <a:t> </a:t>
            </a:r>
            <a:r>
              <a:rPr sz="2600" spc="-85" dirty="0">
                <a:solidFill>
                  <a:prstClr val="black"/>
                </a:solidFill>
                <a:latin typeface="Times New Roman"/>
                <a:cs typeface="Times New Roman"/>
              </a:rPr>
              <a:t> </a:t>
            </a:r>
            <a:r>
              <a:rPr sz="2600" spc="-5" dirty="0">
                <a:solidFill>
                  <a:prstClr val="black"/>
                </a:solidFill>
                <a:latin typeface="Comic Sans MS"/>
                <a:cs typeface="Comic Sans MS"/>
              </a:rPr>
              <a:t>curv</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0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80" dirty="0">
                <a:solidFill>
                  <a:prstClr val="black"/>
                </a:solidFill>
                <a:latin typeface="Times New Roman"/>
                <a:cs typeface="Times New Roman"/>
              </a:rPr>
              <a:t> </a:t>
            </a:r>
            <a:r>
              <a:rPr sz="2600" spc="-5" dirty="0">
                <a:solidFill>
                  <a:prstClr val="black"/>
                </a:solidFill>
                <a:latin typeface="Comic Sans MS"/>
                <a:cs typeface="Comic Sans MS"/>
              </a:rPr>
              <a:t>capacida</a:t>
            </a:r>
            <a:r>
              <a:rPr sz="2600" dirty="0">
                <a:solidFill>
                  <a:prstClr val="black"/>
                </a:solidFill>
                <a:latin typeface="Comic Sans MS"/>
                <a:cs typeface="Comic Sans MS"/>
              </a:rPr>
              <a:t>d</a:t>
            </a:r>
            <a:r>
              <a:rPr sz="2600" dirty="0">
                <a:solidFill>
                  <a:prstClr val="black"/>
                </a:solidFill>
                <a:latin typeface="Times New Roman"/>
                <a:cs typeface="Times New Roman"/>
              </a:rPr>
              <a:t> </a:t>
            </a:r>
            <a:r>
              <a:rPr sz="2600" spc="-10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90" dirty="0">
                <a:solidFill>
                  <a:prstClr val="black"/>
                </a:solidFill>
                <a:latin typeface="Times New Roman"/>
                <a:cs typeface="Times New Roman"/>
              </a:rPr>
              <a:t> </a:t>
            </a:r>
            <a:r>
              <a:rPr sz="2600" spc="-5" dirty="0">
                <a:solidFill>
                  <a:prstClr val="black"/>
                </a:solidFill>
                <a:latin typeface="Comic Sans MS"/>
                <a:cs typeface="Comic Sans MS"/>
              </a:rPr>
              <a:t>tiempo</a:t>
            </a:r>
            <a:r>
              <a:rPr sz="2600" spc="-5" dirty="0">
                <a:solidFill>
                  <a:prstClr val="black"/>
                </a:solidFill>
                <a:latin typeface="Times New Roman"/>
                <a:cs typeface="Times New Roman"/>
              </a:rPr>
              <a:t> </a:t>
            </a:r>
            <a:r>
              <a:rPr sz="2600" spc="-5" dirty="0">
                <a:solidFill>
                  <a:prstClr val="black"/>
                </a:solidFill>
                <a:latin typeface="Comic Sans MS"/>
                <a:cs typeface="Comic Sans MS"/>
              </a:rPr>
              <a:t>cort</a:t>
            </a:r>
            <a:r>
              <a:rPr sz="2600" dirty="0">
                <a:solidFill>
                  <a:prstClr val="black"/>
                </a:solidFill>
                <a:latin typeface="Comic Sans MS"/>
                <a:cs typeface="Comic Sans MS"/>
              </a:rPr>
              <a:t>o</a:t>
            </a:r>
            <a:r>
              <a:rPr sz="2600" spc="110" dirty="0">
                <a:solidFill>
                  <a:prstClr val="black"/>
                </a:solidFill>
                <a:latin typeface="Times New Roman"/>
                <a:cs typeface="Times New Roman"/>
              </a:rPr>
              <a:t> </a:t>
            </a:r>
            <a:r>
              <a:rPr sz="2600" spc="-5" dirty="0">
                <a:solidFill>
                  <a:prstClr val="black"/>
                </a:solidFill>
                <a:latin typeface="Comic Sans MS"/>
                <a:cs typeface="Comic Sans MS"/>
              </a:rPr>
              <a:t>(IE</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C50.13-2005).</a:t>
            </a:r>
            <a:endParaRPr sz="2600">
              <a:solidFill>
                <a:prstClr val="black"/>
              </a:solidFill>
              <a:latin typeface="Comic Sans MS"/>
              <a:cs typeface="Comic Sans MS"/>
            </a:endParaRPr>
          </a:p>
        </p:txBody>
      </p:sp>
      <p:graphicFrame>
        <p:nvGraphicFramePr>
          <p:cNvPr id="16" name="object 16"/>
          <p:cNvGraphicFramePr>
            <a:graphicFrameLocks noGrp="1"/>
          </p:cNvGraphicFramePr>
          <p:nvPr>
            <p:extLst>
              <p:ext uri="{D42A27DB-BD31-4B8C-83A1-F6EECF244321}">
                <p14:modId xmlns:p14="http://schemas.microsoft.com/office/powerpoint/2010/main" val="2130475157"/>
              </p:ext>
            </p:extLst>
          </p:nvPr>
        </p:nvGraphicFramePr>
        <p:xfrm>
          <a:off x="886543" y="1143000"/>
          <a:ext cx="7379965" cy="1171954"/>
        </p:xfrm>
        <a:graphic>
          <a:graphicData uri="http://schemas.openxmlformats.org/drawingml/2006/table">
            <a:tbl>
              <a:tblPr firstRow="1" bandRow="1">
                <a:tableStyleId>{2D5ABB26-0587-4C30-8999-92F81FD0307C}</a:tableStyleId>
              </a:tblPr>
              <a:tblGrid>
                <a:gridCol w="4319777"/>
                <a:gridCol w="720089"/>
                <a:gridCol w="810005"/>
                <a:gridCol w="765047"/>
                <a:gridCol w="765047"/>
              </a:tblGrid>
              <a:tr h="630935">
                <a:tc>
                  <a:txBody>
                    <a:bodyPr/>
                    <a:lstStyle/>
                    <a:p>
                      <a:pPr marL="71755">
                        <a:lnSpc>
                          <a:spcPct val="100000"/>
                        </a:lnSpc>
                      </a:pPr>
                      <a:r>
                        <a:rPr sz="2400" dirty="0">
                          <a:solidFill>
                            <a:srgbClr val="CC3300"/>
                          </a:solidFill>
                          <a:latin typeface="Comic Sans MS"/>
                          <a:cs typeface="Comic Sans MS"/>
                        </a:rPr>
                        <a:t>Tiempo</a:t>
                      </a:r>
                      <a:r>
                        <a:rPr sz="2400" spc="105" dirty="0">
                          <a:solidFill>
                            <a:srgbClr val="CC3300"/>
                          </a:solidFill>
                          <a:latin typeface="Times New Roman"/>
                          <a:cs typeface="Times New Roman"/>
                        </a:rPr>
                        <a:t> </a:t>
                      </a:r>
                      <a:r>
                        <a:rPr sz="2400" spc="-5" dirty="0">
                          <a:solidFill>
                            <a:srgbClr val="CC3300"/>
                          </a:solidFill>
                          <a:latin typeface="Comic Sans MS"/>
                          <a:cs typeface="Comic Sans MS"/>
                        </a:rPr>
                        <a:t>(seg)</a:t>
                      </a:r>
                      <a:endParaRPr sz="2400" dirty="0">
                        <a:latin typeface="Comic Sans MS"/>
                        <a:cs typeface="Comic Sans MS"/>
                      </a:endParaRPr>
                    </a:p>
                  </a:txBody>
                  <a:tcPr marL="0" marR="0" marT="0" marB="0">
                    <a:lnL w="39369">
                      <a:solidFill>
                        <a:srgbClr val="000000"/>
                      </a:solidFill>
                      <a:prstDash val="solid"/>
                    </a:lnL>
                    <a:lnR w="39369">
                      <a:solidFill>
                        <a:srgbClr val="000000"/>
                      </a:solidFill>
                      <a:prstDash val="solid"/>
                    </a:lnR>
                    <a:lnT w="39369">
                      <a:solidFill>
                        <a:srgbClr val="000000"/>
                      </a:solidFill>
                      <a:prstDash val="solid"/>
                    </a:lnT>
                    <a:lnB w="39369">
                      <a:solidFill>
                        <a:srgbClr val="000000"/>
                      </a:solidFill>
                      <a:prstDash val="solid"/>
                    </a:lnB>
                  </a:tcPr>
                </a:tc>
                <a:tc>
                  <a:txBody>
                    <a:bodyPr/>
                    <a:lstStyle/>
                    <a:p>
                      <a:pPr marL="179070">
                        <a:lnSpc>
                          <a:spcPct val="100000"/>
                        </a:lnSpc>
                      </a:pPr>
                      <a:r>
                        <a:rPr sz="2400" spc="-5" dirty="0">
                          <a:latin typeface="Comic Sans MS"/>
                          <a:cs typeface="Comic Sans MS"/>
                        </a:rPr>
                        <a:t>10</a:t>
                      </a:r>
                      <a:endParaRPr sz="2400">
                        <a:latin typeface="Comic Sans MS"/>
                        <a:cs typeface="Comic Sans MS"/>
                      </a:endParaRPr>
                    </a:p>
                  </a:txBody>
                  <a:tcPr marL="0" marR="0" marT="0" marB="0">
                    <a:lnL w="39369">
                      <a:solidFill>
                        <a:srgbClr val="000000"/>
                      </a:solidFill>
                      <a:prstDash val="solid"/>
                    </a:lnL>
                    <a:lnR w="39369">
                      <a:solidFill>
                        <a:srgbClr val="000000"/>
                      </a:solidFill>
                      <a:prstDash val="solid"/>
                    </a:lnR>
                    <a:lnT w="39369">
                      <a:solidFill>
                        <a:srgbClr val="000000"/>
                      </a:solidFill>
                      <a:prstDash val="solid"/>
                    </a:lnT>
                    <a:lnB w="39369">
                      <a:solidFill>
                        <a:srgbClr val="000000"/>
                      </a:solidFill>
                      <a:prstDash val="solid"/>
                    </a:lnB>
                  </a:tcPr>
                </a:tc>
                <a:tc>
                  <a:txBody>
                    <a:bodyPr/>
                    <a:lstStyle/>
                    <a:p>
                      <a:pPr marL="199390">
                        <a:lnSpc>
                          <a:spcPct val="100000"/>
                        </a:lnSpc>
                      </a:pPr>
                      <a:r>
                        <a:rPr sz="2400" spc="-5" dirty="0">
                          <a:latin typeface="Comic Sans MS"/>
                          <a:cs typeface="Comic Sans MS"/>
                        </a:rPr>
                        <a:t>30</a:t>
                      </a:r>
                      <a:endParaRPr sz="2400">
                        <a:latin typeface="Comic Sans MS"/>
                        <a:cs typeface="Comic Sans MS"/>
                      </a:endParaRPr>
                    </a:p>
                  </a:txBody>
                  <a:tcPr marL="0" marR="0" marT="0" marB="0">
                    <a:lnL w="39369">
                      <a:solidFill>
                        <a:srgbClr val="000000"/>
                      </a:solidFill>
                      <a:prstDash val="solid"/>
                    </a:lnL>
                    <a:lnR w="39369">
                      <a:solidFill>
                        <a:srgbClr val="000000"/>
                      </a:solidFill>
                      <a:prstDash val="solid"/>
                    </a:lnR>
                    <a:lnT w="39369">
                      <a:solidFill>
                        <a:srgbClr val="000000"/>
                      </a:solidFill>
                      <a:prstDash val="solid"/>
                    </a:lnT>
                    <a:lnB w="39369">
                      <a:solidFill>
                        <a:srgbClr val="000000"/>
                      </a:solidFill>
                      <a:prstDash val="solid"/>
                    </a:lnB>
                  </a:tcPr>
                </a:tc>
                <a:tc>
                  <a:txBody>
                    <a:bodyPr/>
                    <a:lstStyle/>
                    <a:p>
                      <a:pPr marL="176530">
                        <a:lnSpc>
                          <a:spcPct val="100000"/>
                        </a:lnSpc>
                      </a:pPr>
                      <a:r>
                        <a:rPr sz="2400" spc="-5" dirty="0">
                          <a:latin typeface="Comic Sans MS"/>
                          <a:cs typeface="Comic Sans MS"/>
                        </a:rPr>
                        <a:t>60</a:t>
                      </a:r>
                      <a:endParaRPr sz="2400">
                        <a:latin typeface="Comic Sans MS"/>
                        <a:cs typeface="Comic Sans MS"/>
                      </a:endParaRPr>
                    </a:p>
                  </a:txBody>
                  <a:tcPr marL="0" marR="0" marT="0" marB="0">
                    <a:lnL w="39369">
                      <a:solidFill>
                        <a:srgbClr val="000000"/>
                      </a:solidFill>
                      <a:prstDash val="solid"/>
                    </a:lnL>
                    <a:lnR w="39369">
                      <a:solidFill>
                        <a:srgbClr val="000000"/>
                      </a:solidFill>
                      <a:prstDash val="solid"/>
                    </a:lnR>
                    <a:lnT w="39369">
                      <a:solidFill>
                        <a:srgbClr val="000000"/>
                      </a:solidFill>
                      <a:prstDash val="solid"/>
                    </a:lnT>
                    <a:lnB w="39369">
                      <a:solidFill>
                        <a:srgbClr val="000000"/>
                      </a:solidFill>
                      <a:prstDash val="solid"/>
                    </a:lnB>
                  </a:tcPr>
                </a:tc>
                <a:tc>
                  <a:txBody>
                    <a:bodyPr/>
                    <a:lstStyle/>
                    <a:p>
                      <a:pPr marL="107950">
                        <a:lnSpc>
                          <a:spcPct val="100000"/>
                        </a:lnSpc>
                      </a:pPr>
                      <a:r>
                        <a:rPr sz="2400" spc="-5" dirty="0">
                          <a:latin typeface="Comic Sans MS"/>
                          <a:cs typeface="Comic Sans MS"/>
                        </a:rPr>
                        <a:t>120</a:t>
                      </a:r>
                      <a:endParaRPr sz="2400">
                        <a:latin typeface="Comic Sans MS"/>
                        <a:cs typeface="Comic Sans MS"/>
                      </a:endParaRPr>
                    </a:p>
                  </a:txBody>
                  <a:tcPr marL="0" marR="0" marT="0" marB="0">
                    <a:lnL w="39369">
                      <a:solidFill>
                        <a:srgbClr val="000000"/>
                      </a:solidFill>
                      <a:prstDash val="solid"/>
                    </a:lnL>
                    <a:lnR w="39369">
                      <a:solidFill>
                        <a:srgbClr val="000000"/>
                      </a:solidFill>
                      <a:prstDash val="solid"/>
                    </a:lnR>
                    <a:lnT w="39369">
                      <a:solidFill>
                        <a:srgbClr val="000000"/>
                      </a:solidFill>
                      <a:prstDash val="solid"/>
                    </a:lnT>
                    <a:lnB w="39369">
                      <a:solidFill>
                        <a:srgbClr val="000000"/>
                      </a:solidFill>
                      <a:prstDash val="solid"/>
                    </a:lnB>
                  </a:tcPr>
                </a:tc>
              </a:tr>
              <a:tr h="541019">
                <a:tc>
                  <a:txBody>
                    <a:bodyPr/>
                    <a:lstStyle/>
                    <a:p>
                      <a:pPr marL="71755">
                        <a:lnSpc>
                          <a:spcPct val="100000"/>
                        </a:lnSpc>
                      </a:pPr>
                      <a:r>
                        <a:rPr sz="2400" dirty="0">
                          <a:solidFill>
                            <a:srgbClr val="CC3300"/>
                          </a:solidFill>
                          <a:latin typeface="Comic Sans MS"/>
                          <a:cs typeface="Comic Sans MS"/>
                        </a:rPr>
                        <a:t>Corriente</a:t>
                      </a:r>
                      <a:r>
                        <a:rPr sz="2400" spc="95" dirty="0">
                          <a:solidFill>
                            <a:srgbClr val="CC3300"/>
                          </a:solidFill>
                          <a:latin typeface="Times New Roman"/>
                          <a:cs typeface="Times New Roman"/>
                        </a:rPr>
                        <a:t> </a:t>
                      </a:r>
                      <a:r>
                        <a:rPr sz="2400" spc="-5" dirty="0">
                          <a:solidFill>
                            <a:srgbClr val="CC3300"/>
                          </a:solidFill>
                          <a:latin typeface="Comic Sans MS"/>
                          <a:cs typeface="Comic Sans MS"/>
                        </a:rPr>
                        <a:t>d</a:t>
                      </a:r>
                      <a:r>
                        <a:rPr sz="2400" dirty="0">
                          <a:solidFill>
                            <a:srgbClr val="CC3300"/>
                          </a:solidFill>
                          <a:latin typeface="Comic Sans MS"/>
                          <a:cs typeface="Comic Sans MS"/>
                        </a:rPr>
                        <a:t>e</a:t>
                      </a:r>
                      <a:r>
                        <a:rPr sz="2400" spc="114" dirty="0">
                          <a:solidFill>
                            <a:srgbClr val="CC3300"/>
                          </a:solidFill>
                          <a:latin typeface="Times New Roman"/>
                          <a:cs typeface="Times New Roman"/>
                        </a:rPr>
                        <a:t> </a:t>
                      </a:r>
                      <a:r>
                        <a:rPr sz="2400" spc="-5" dirty="0">
                          <a:solidFill>
                            <a:srgbClr val="CC3300"/>
                          </a:solidFill>
                          <a:latin typeface="Comic Sans MS"/>
                          <a:cs typeface="Comic Sans MS"/>
                        </a:rPr>
                        <a:t>Armadur</a:t>
                      </a:r>
                      <a:r>
                        <a:rPr sz="2400" dirty="0">
                          <a:solidFill>
                            <a:srgbClr val="CC3300"/>
                          </a:solidFill>
                          <a:latin typeface="Comic Sans MS"/>
                          <a:cs typeface="Comic Sans MS"/>
                        </a:rPr>
                        <a:t>a</a:t>
                      </a:r>
                      <a:r>
                        <a:rPr sz="2400" spc="100" dirty="0">
                          <a:solidFill>
                            <a:srgbClr val="CC3300"/>
                          </a:solidFill>
                          <a:latin typeface="Times New Roman"/>
                          <a:cs typeface="Times New Roman"/>
                        </a:rPr>
                        <a:t> </a:t>
                      </a:r>
                      <a:r>
                        <a:rPr sz="2400" dirty="0">
                          <a:solidFill>
                            <a:srgbClr val="CC3300"/>
                          </a:solidFill>
                          <a:latin typeface="Comic Sans MS"/>
                          <a:cs typeface="Comic Sans MS"/>
                        </a:rPr>
                        <a:t>(</a:t>
                      </a:r>
                      <a:r>
                        <a:rPr sz="2400" spc="110" dirty="0">
                          <a:solidFill>
                            <a:srgbClr val="CC3300"/>
                          </a:solidFill>
                          <a:latin typeface="Times New Roman"/>
                          <a:cs typeface="Times New Roman"/>
                        </a:rPr>
                        <a:t> </a:t>
                      </a:r>
                      <a:r>
                        <a:rPr sz="2400" dirty="0">
                          <a:solidFill>
                            <a:srgbClr val="CC3300"/>
                          </a:solidFill>
                          <a:latin typeface="Comic Sans MS"/>
                          <a:cs typeface="Comic Sans MS"/>
                        </a:rPr>
                        <a:t>%</a:t>
                      </a:r>
                      <a:r>
                        <a:rPr sz="2400" spc="110" dirty="0">
                          <a:solidFill>
                            <a:srgbClr val="CC3300"/>
                          </a:solidFill>
                          <a:latin typeface="Times New Roman"/>
                          <a:cs typeface="Times New Roman"/>
                        </a:rPr>
                        <a:t> </a:t>
                      </a:r>
                      <a:r>
                        <a:rPr sz="2400" spc="-5" dirty="0">
                          <a:solidFill>
                            <a:srgbClr val="CC3300"/>
                          </a:solidFill>
                          <a:latin typeface="Comic Sans MS"/>
                          <a:cs typeface="Comic Sans MS"/>
                        </a:rPr>
                        <a:t>).</a:t>
                      </a:r>
                      <a:endParaRPr sz="2400" dirty="0">
                        <a:latin typeface="Comic Sans MS"/>
                        <a:cs typeface="Comic Sans MS"/>
                      </a:endParaRPr>
                    </a:p>
                  </a:txBody>
                  <a:tcPr marL="0" marR="0" marT="0" marB="0">
                    <a:lnL w="39369">
                      <a:solidFill>
                        <a:srgbClr val="000000"/>
                      </a:solidFill>
                      <a:prstDash val="solid"/>
                    </a:lnL>
                    <a:lnR w="39369">
                      <a:solidFill>
                        <a:srgbClr val="000000"/>
                      </a:solidFill>
                      <a:prstDash val="solid"/>
                    </a:lnR>
                    <a:lnT w="39369">
                      <a:solidFill>
                        <a:srgbClr val="000000"/>
                      </a:solidFill>
                      <a:prstDash val="solid"/>
                    </a:lnT>
                    <a:lnB w="39369">
                      <a:solidFill>
                        <a:srgbClr val="000000"/>
                      </a:solidFill>
                      <a:prstDash val="solid"/>
                    </a:lnB>
                  </a:tcPr>
                </a:tc>
                <a:tc>
                  <a:txBody>
                    <a:bodyPr/>
                    <a:lstStyle/>
                    <a:p>
                      <a:pPr marL="85725">
                        <a:lnSpc>
                          <a:spcPct val="100000"/>
                        </a:lnSpc>
                      </a:pPr>
                      <a:r>
                        <a:rPr sz="2400" spc="-5" dirty="0">
                          <a:latin typeface="Comic Sans MS"/>
                          <a:cs typeface="Comic Sans MS"/>
                        </a:rPr>
                        <a:t>218</a:t>
                      </a:r>
                      <a:endParaRPr sz="2400">
                        <a:latin typeface="Comic Sans MS"/>
                        <a:cs typeface="Comic Sans MS"/>
                      </a:endParaRPr>
                    </a:p>
                  </a:txBody>
                  <a:tcPr marL="0" marR="0" marT="0" marB="0">
                    <a:lnL w="39369">
                      <a:solidFill>
                        <a:srgbClr val="000000"/>
                      </a:solidFill>
                      <a:prstDash val="solid"/>
                    </a:lnL>
                    <a:lnR w="39369">
                      <a:solidFill>
                        <a:srgbClr val="000000"/>
                      </a:solidFill>
                      <a:prstDash val="solid"/>
                    </a:lnR>
                    <a:lnT w="39369">
                      <a:solidFill>
                        <a:srgbClr val="000000"/>
                      </a:solidFill>
                      <a:prstDash val="solid"/>
                    </a:lnT>
                    <a:lnB w="39369">
                      <a:solidFill>
                        <a:srgbClr val="000000"/>
                      </a:solidFill>
                      <a:prstDash val="solid"/>
                    </a:lnB>
                  </a:tcPr>
                </a:tc>
                <a:tc>
                  <a:txBody>
                    <a:bodyPr/>
                    <a:lstStyle/>
                    <a:p>
                      <a:pPr marL="130810">
                        <a:lnSpc>
                          <a:spcPct val="100000"/>
                        </a:lnSpc>
                      </a:pPr>
                      <a:r>
                        <a:rPr sz="2400" spc="-5" dirty="0">
                          <a:latin typeface="Comic Sans MS"/>
                          <a:cs typeface="Comic Sans MS"/>
                        </a:rPr>
                        <a:t>150</a:t>
                      </a:r>
                      <a:endParaRPr sz="2400">
                        <a:latin typeface="Comic Sans MS"/>
                        <a:cs typeface="Comic Sans MS"/>
                      </a:endParaRPr>
                    </a:p>
                  </a:txBody>
                  <a:tcPr marL="0" marR="0" marT="0" marB="0">
                    <a:lnL w="39369">
                      <a:solidFill>
                        <a:srgbClr val="000000"/>
                      </a:solidFill>
                      <a:prstDash val="solid"/>
                    </a:lnL>
                    <a:lnR w="39369">
                      <a:solidFill>
                        <a:srgbClr val="000000"/>
                      </a:solidFill>
                      <a:prstDash val="solid"/>
                    </a:lnR>
                    <a:lnT w="39369">
                      <a:solidFill>
                        <a:srgbClr val="000000"/>
                      </a:solidFill>
                      <a:prstDash val="solid"/>
                    </a:lnT>
                    <a:lnB w="39369">
                      <a:solidFill>
                        <a:srgbClr val="000000"/>
                      </a:solidFill>
                      <a:prstDash val="solid"/>
                    </a:lnB>
                  </a:tcPr>
                </a:tc>
                <a:tc>
                  <a:txBody>
                    <a:bodyPr/>
                    <a:lstStyle/>
                    <a:p>
                      <a:pPr marL="107950">
                        <a:lnSpc>
                          <a:spcPct val="100000"/>
                        </a:lnSpc>
                      </a:pPr>
                      <a:r>
                        <a:rPr sz="2400" spc="-5" dirty="0">
                          <a:latin typeface="Comic Sans MS"/>
                          <a:cs typeface="Comic Sans MS"/>
                        </a:rPr>
                        <a:t>127</a:t>
                      </a:r>
                      <a:endParaRPr sz="2400">
                        <a:latin typeface="Comic Sans MS"/>
                        <a:cs typeface="Comic Sans MS"/>
                      </a:endParaRPr>
                    </a:p>
                  </a:txBody>
                  <a:tcPr marL="0" marR="0" marT="0" marB="0">
                    <a:lnL w="39369">
                      <a:solidFill>
                        <a:srgbClr val="000000"/>
                      </a:solidFill>
                      <a:prstDash val="solid"/>
                    </a:lnL>
                    <a:lnR w="39369">
                      <a:solidFill>
                        <a:srgbClr val="000000"/>
                      </a:solidFill>
                      <a:prstDash val="solid"/>
                    </a:lnR>
                    <a:lnT w="39369">
                      <a:solidFill>
                        <a:srgbClr val="000000"/>
                      </a:solidFill>
                      <a:prstDash val="solid"/>
                    </a:lnT>
                    <a:lnB w="39369">
                      <a:solidFill>
                        <a:srgbClr val="000000"/>
                      </a:solidFill>
                      <a:prstDash val="solid"/>
                    </a:lnB>
                  </a:tcPr>
                </a:tc>
                <a:tc>
                  <a:txBody>
                    <a:bodyPr/>
                    <a:lstStyle/>
                    <a:p>
                      <a:pPr marL="132715">
                        <a:lnSpc>
                          <a:spcPct val="100000"/>
                        </a:lnSpc>
                      </a:pPr>
                      <a:r>
                        <a:rPr sz="2400" spc="-5" dirty="0">
                          <a:latin typeface="Comic Sans MS"/>
                          <a:cs typeface="Comic Sans MS"/>
                        </a:rPr>
                        <a:t>115</a:t>
                      </a:r>
                      <a:endParaRPr sz="2400" dirty="0">
                        <a:latin typeface="Comic Sans MS"/>
                        <a:cs typeface="Comic Sans MS"/>
                      </a:endParaRPr>
                    </a:p>
                  </a:txBody>
                  <a:tcPr marL="0" marR="0" marT="0" marB="0">
                    <a:lnL w="39369">
                      <a:solidFill>
                        <a:srgbClr val="000000"/>
                      </a:solidFill>
                      <a:prstDash val="solid"/>
                    </a:lnL>
                    <a:lnR w="39369">
                      <a:solidFill>
                        <a:srgbClr val="000000"/>
                      </a:solidFill>
                      <a:prstDash val="solid"/>
                    </a:lnR>
                    <a:lnT w="39369">
                      <a:solidFill>
                        <a:srgbClr val="000000"/>
                      </a:solidFill>
                      <a:prstDash val="solid"/>
                    </a:lnT>
                    <a:lnB w="39369">
                      <a:solidFill>
                        <a:srgbClr val="000000"/>
                      </a:solidFill>
                      <a:prstDash val="solid"/>
                    </a:lnB>
                  </a:tcPr>
                </a:tc>
              </a:tr>
            </a:tbl>
          </a:graphicData>
        </a:graphic>
      </p:graphicFrame>
      <p:sp>
        <p:nvSpPr>
          <p:cNvPr id="3" name="2 Marcador de número de diapositiva"/>
          <p:cNvSpPr>
            <a:spLocks noGrp="1"/>
          </p:cNvSpPr>
          <p:nvPr>
            <p:ph type="sldNum" sz="quarter" idx="12"/>
          </p:nvPr>
        </p:nvSpPr>
        <p:spPr/>
        <p:txBody>
          <a:bodyPr/>
          <a:lstStyle/>
          <a:p>
            <a:fld id="{B6F15528-21DE-4FAA-801E-634DDDAF4B2B}" type="slidenum">
              <a:rPr lang="en-US" smtClean="0"/>
              <a:t>74</a:t>
            </a:fld>
            <a:endParaRPr lang="en-US"/>
          </a:p>
        </p:txBody>
      </p:sp>
    </p:spTree>
    <p:extLst>
      <p:ext uri="{BB962C8B-B14F-4D97-AF65-F5344CB8AC3E}">
        <p14:creationId xmlns:p14="http://schemas.microsoft.com/office/powerpoint/2010/main" val="325965470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5505" cy="4056379"/>
          </a:xfrm>
          <a:prstGeom prst="rect">
            <a:avLst/>
          </a:prstGeom>
        </p:spPr>
        <p:txBody>
          <a:bodyPr vert="horz" wrap="square" lIns="0" tIns="0" rIns="0" bIns="0" rtlCol="0">
            <a:spAutoFit/>
          </a:bodyPr>
          <a:lstStyle/>
          <a:p>
            <a:pPr marL="12700" marR="6350" algn="just"/>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275" dirty="0">
                <a:solidFill>
                  <a:prstClr val="black"/>
                </a:solidFill>
                <a:latin typeface="Times New Roman"/>
                <a:cs typeface="Times New Roman"/>
              </a:rPr>
              <a:t> </a:t>
            </a:r>
            <a:r>
              <a:rPr sz="2600" spc="-5" dirty="0">
                <a:solidFill>
                  <a:prstClr val="black"/>
                </a:solidFill>
                <a:latin typeface="Comic Sans MS"/>
                <a:cs typeface="Comic Sans MS"/>
              </a:rPr>
              <a:t>relevado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70" dirty="0">
                <a:solidFill>
                  <a:prstClr val="black"/>
                </a:solidFill>
                <a:latin typeface="Times New Roman"/>
                <a:cs typeface="Times New Roman"/>
              </a:rPr>
              <a:t> </a:t>
            </a:r>
            <a:r>
              <a:rPr sz="2600" spc="-5" dirty="0">
                <a:solidFill>
                  <a:prstClr val="black"/>
                </a:solidFill>
                <a:latin typeface="Comic Sans MS"/>
                <a:cs typeface="Comic Sans MS"/>
              </a:rPr>
              <a:t>cuent</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75" dirty="0">
                <a:solidFill>
                  <a:prstClr val="black"/>
                </a:solidFill>
                <a:latin typeface="Times New Roman"/>
                <a:cs typeface="Times New Roman"/>
              </a:rPr>
              <a:t> </a:t>
            </a:r>
            <a:r>
              <a:rPr sz="2600" spc="-5" dirty="0">
                <a:solidFill>
                  <a:prstClr val="black"/>
                </a:solidFill>
                <a:latin typeface="Comic Sans MS"/>
                <a:cs typeface="Comic Sans MS"/>
              </a:rPr>
              <a:t>co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element</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instantaneo</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270" dirty="0">
                <a:solidFill>
                  <a:prstClr val="black"/>
                </a:solidFill>
                <a:latin typeface="Times New Roman"/>
                <a:cs typeface="Times New Roman"/>
              </a:rPr>
              <a:t> </a:t>
            </a:r>
            <a:r>
              <a:rPr sz="2600" dirty="0">
                <a:solidFill>
                  <a:prstClr val="black"/>
                </a:solidFill>
                <a:latin typeface="Comic Sans MS"/>
                <a:cs typeface="Comic Sans MS"/>
              </a:rPr>
              <a:t>y</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element</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24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54" dirty="0">
                <a:solidFill>
                  <a:prstClr val="black"/>
                </a:solidFill>
                <a:latin typeface="Times New Roman"/>
                <a:cs typeface="Times New Roman"/>
              </a:rPr>
              <a:t> </a:t>
            </a:r>
            <a:r>
              <a:rPr sz="2600" spc="-5" dirty="0">
                <a:solidFill>
                  <a:prstClr val="black"/>
                </a:solidFill>
                <a:latin typeface="Comic Sans MS"/>
                <a:cs typeface="Comic Sans MS"/>
              </a:rPr>
              <a:t>T.I</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254" dirty="0">
                <a:solidFill>
                  <a:prstClr val="black"/>
                </a:solidFill>
                <a:latin typeface="Times New Roman"/>
                <a:cs typeface="Times New Roman"/>
              </a:rPr>
              <a:t> </a:t>
            </a:r>
            <a:r>
              <a:rPr sz="2600" spc="-5" dirty="0">
                <a:solidFill>
                  <a:prstClr val="black"/>
                </a:solidFill>
                <a:latin typeface="Comic Sans MS"/>
                <a:cs typeface="Comic Sans MS"/>
              </a:rPr>
              <a:t>qu</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45" dirty="0">
                <a:solidFill>
                  <a:prstClr val="black"/>
                </a:solidFill>
                <a:latin typeface="Times New Roman"/>
                <a:cs typeface="Times New Roman"/>
              </a:rPr>
              <a:t> </a:t>
            </a:r>
            <a:r>
              <a:rPr sz="2600" spc="-5" dirty="0">
                <a:solidFill>
                  <a:prstClr val="black"/>
                </a:solidFill>
                <a:latin typeface="Comic Sans MS"/>
                <a:cs typeface="Comic Sans MS"/>
              </a:rPr>
              <a:t>cuent</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50" dirty="0">
                <a:solidFill>
                  <a:prstClr val="black"/>
                </a:solidFill>
                <a:latin typeface="Times New Roman"/>
                <a:cs typeface="Times New Roman"/>
              </a:rPr>
              <a:t> </a:t>
            </a:r>
            <a:r>
              <a:rPr sz="2600" spc="-5" dirty="0">
                <a:solidFill>
                  <a:prstClr val="black"/>
                </a:solidFill>
                <a:latin typeface="Comic Sans MS"/>
                <a:cs typeface="Comic Sans MS"/>
              </a:rPr>
              <a:t>co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50" dirty="0">
                <a:solidFill>
                  <a:prstClr val="black"/>
                </a:solidFill>
                <a:latin typeface="Times New Roman"/>
                <a:cs typeface="Times New Roman"/>
              </a:rPr>
              <a:t> </a:t>
            </a:r>
            <a:r>
              <a:rPr sz="2600" spc="-15" dirty="0">
                <a:solidFill>
                  <a:prstClr val="black"/>
                </a:solidFill>
                <a:latin typeface="Comic Sans MS"/>
                <a:cs typeface="Comic Sans MS"/>
              </a:rPr>
              <a:t>u</a:t>
            </a:r>
            <a:r>
              <a:rPr sz="2600" spc="-5" dirty="0">
                <a:solidFill>
                  <a:prstClr val="black"/>
                </a:solidFill>
                <a:latin typeface="Comic Sans MS"/>
                <a:cs typeface="Comic Sans MS"/>
              </a:rPr>
              <a:t>n</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54" dirty="0">
                <a:solidFill>
                  <a:prstClr val="black"/>
                </a:solidFill>
                <a:latin typeface="Times New Roman"/>
                <a:cs typeface="Times New Roman"/>
              </a:rPr>
              <a:t> </a:t>
            </a:r>
            <a:r>
              <a:rPr sz="2600" spc="-5" dirty="0">
                <a:solidFill>
                  <a:prstClr val="black"/>
                </a:solidFill>
                <a:latin typeface="Comic Sans MS"/>
                <a:cs typeface="Comic Sans MS"/>
              </a:rPr>
              <a:t>caracteristica</a:t>
            </a:r>
            <a:r>
              <a:rPr sz="2600" spc="-5" dirty="0">
                <a:solidFill>
                  <a:prstClr val="black"/>
                </a:solidFill>
                <a:latin typeface="Times New Roman"/>
                <a:cs typeface="Times New Roman"/>
              </a:rPr>
              <a:t> </a:t>
            </a:r>
            <a:r>
              <a:rPr sz="2600" spc="-5" dirty="0">
                <a:solidFill>
                  <a:prstClr val="black"/>
                </a:solidFill>
                <a:latin typeface="Comic Sans MS"/>
                <a:cs typeface="Comic Sans MS"/>
              </a:rPr>
              <a:t>extremadament</a:t>
            </a:r>
            <a:r>
              <a:rPr sz="2600" dirty="0">
                <a:solidFill>
                  <a:prstClr val="black"/>
                </a:solidFill>
                <a:latin typeface="Comic Sans MS"/>
                <a:cs typeface="Comic Sans MS"/>
              </a:rPr>
              <a:t>e</a:t>
            </a:r>
            <a:r>
              <a:rPr sz="2600" spc="130" dirty="0">
                <a:solidFill>
                  <a:prstClr val="black"/>
                </a:solidFill>
                <a:latin typeface="Times New Roman"/>
                <a:cs typeface="Times New Roman"/>
              </a:rPr>
              <a:t> </a:t>
            </a:r>
            <a:r>
              <a:rPr sz="2600" spc="-5" dirty="0">
                <a:solidFill>
                  <a:prstClr val="black"/>
                </a:solidFill>
                <a:latin typeface="Comic Sans MS"/>
                <a:cs typeface="Comic Sans MS"/>
              </a:rPr>
              <a:t>Inversa.</a:t>
            </a:r>
            <a:endParaRPr sz="2600">
              <a:solidFill>
                <a:prstClr val="black"/>
              </a:solidFill>
              <a:latin typeface="Comic Sans MS"/>
              <a:cs typeface="Comic Sans MS"/>
            </a:endParaRPr>
          </a:p>
          <a:p>
            <a:pPr marL="12700" marR="8255" algn="just">
              <a:spcBef>
                <a:spcPts val="1870"/>
              </a:spcBef>
            </a:pPr>
            <a:r>
              <a:rPr sz="2600" spc="-5" dirty="0">
                <a:solidFill>
                  <a:prstClr val="black"/>
                </a:solidFill>
                <a:latin typeface="Comic Sans MS"/>
                <a:cs typeface="Comic Sans MS"/>
              </a:rPr>
              <a:t>Un</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5" dirty="0">
                <a:solidFill>
                  <a:prstClr val="black"/>
                </a:solidFill>
                <a:latin typeface="Comic Sans MS"/>
                <a:cs typeface="Comic Sans MS"/>
              </a:rPr>
              <a:t>alarm</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sobrecarg</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75"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eseabl</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10" dirty="0">
                <a:solidFill>
                  <a:prstClr val="black"/>
                </a:solidFill>
                <a:latin typeface="Comic Sans MS"/>
                <a:cs typeface="Comic Sans MS"/>
              </a:rPr>
              <a:t>y</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75" dirty="0">
                <a:solidFill>
                  <a:prstClr val="black"/>
                </a:solidFill>
                <a:latin typeface="Times New Roman"/>
                <a:cs typeface="Times New Roman"/>
              </a:rPr>
              <a:t> </a:t>
            </a:r>
            <a:r>
              <a:rPr sz="2600" spc="-10" dirty="0">
                <a:solidFill>
                  <a:prstClr val="black"/>
                </a:solidFill>
                <a:latin typeface="Comic Sans MS"/>
                <a:cs typeface="Comic Sans MS"/>
              </a:rPr>
              <a:t>q</a:t>
            </a:r>
            <a:r>
              <a:rPr sz="2600" spc="-5" dirty="0">
                <a:solidFill>
                  <a:prstClr val="black"/>
                </a:solidFill>
                <a:latin typeface="Comic Sans MS"/>
                <a:cs typeface="Comic Sans MS"/>
              </a:rPr>
              <a:t>u</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75" dirty="0">
                <a:solidFill>
                  <a:prstClr val="black"/>
                </a:solidFill>
                <a:latin typeface="Times New Roman"/>
                <a:cs typeface="Times New Roman"/>
              </a:rPr>
              <a:t> </a:t>
            </a:r>
            <a:r>
              <a:rPr sz="2600" spc="-5" dirty="0">
                <a:solidFill>
                  <a:prstClr val="black"/>
                </a:solidFill>
                <a:latin typeface="Comic Sans MS"/>
                <a:cs typeface="Comic Sans MS"/>
              </a:rPr>
              <a:t>daria</a:t>
            </a:r>
            <a:r>
              <a:rPr sz="2600" spc="-5"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80" dirty="0">
                <a:solidFill>
                  <a:prstClr val="black"/>
                </a:solidFill>
                <a:latin typeface="Times New Roman"/>
                <a:cs typeface="Times New Roman"/>
              </a:rPr>
              <a:t> </a:t>
            </a:r>
            <a:r>
              <a:rPr sz="2600" spc="-5" dirty="0">
                <a:solidFill>
                  <a:prstClr val="black"/>
                </a:solidFill>
                <a:latin typeface="Comic Sans MS"/>
                <a:cs typeface="Comic Sans MS"/>
              </a:rPr>
              <a:t>oportunida</a:t>
            </a:r>
            <a:r>
              <a:rPr sz="2600" dirty="0">
                <a:solidFill>
                  <a:prstClr val="black"/>
                </a:solidFill>
                <a:latin typeface="Comic Sans MS"/>
                <a:cs typeface="Comic Sans MS"/>
              </a:rPr>
              <a:t>d</a:t>
            </a:r>
            <a:r>
              <a:rPr sz="2600" dirty="0">
                <a:solidFill>
                  <a:prstClr val="black"/>
                </a:solidFill>
                <a:latin typeface="Times New Roman"/>
                <a:cs typeface="Times New Roman"/>
              </a:rPr>
              <a:t> </a:t>
            </a:r>
            <a:r>
              <a:rPr sz="2600" spc="65" dirty="0">
                <a:solidFill>
                  <a:prstClr val="black"/>
                </a:solidFill>
                <a:latin typeface="Times New Roman"/>
                <a:cs typeface="Times New Roman"/>
              </a:rPr>
              <a:t> </a:t>
            </a:r>
            <a:r>
              <a:rPr sz="2600" spc="-5" dirty="0">
                <a:solidFill>
                  <a:prstClr val="black"/>
                </a:solidFill>
                <a:latin typeface="Comic Sans MS"/>
                <a:cs typeface="Comic Sans MS"/>
              </a:rPr>
              <a:t>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85" dirty="0">
                <a:solidFill>
                  <a:prstClr val="black"/>
                </a:solidFill>
                <a:latin typeface="Times New Roman"/>
                <a:cs typeface="Times New Roman"/>
              </a:rPr>
              <a:t> </a:t>
            </a:r>
            <a:r>
              <a:rPr sz="2600" dirty="0">
                <a:solidFill>
                  <a:prstClr val="black"/>
                </a:solidFill>
                <a:latin typeface="Comic Sans MS"/>
                <a:cs typeface="Comic Sans MS"/>
              </a:rPr>
              <a:t>o</a:t>
            </a:r>
            <a:r>
              <a:rPr sz="2600" spc="-5" dirty="0">
                <a:solidFill>
                  <a:prstClr val="black"/>
                </a:solidFill>
                <a:latin typeface="Comic Sans MS"/>
                <a:cs typeface="Comic Sans MS"/>
              </a:rPr>
              <a:t>perado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75"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80" dirty="0">
                <a:solidFill>
                  <a:prstClr val="black"/>
                </a:solidFill>
                <a:latin typeface="Times New Roman"/>
                <a:cs typeface="Times New Roman"/>
              </a:rPr>
              <a:t> </a:t>
            </a:r>
            <a:r>
              <a:rPr sz="2600" spc="-5" dirty="0">
                <a:solidFill>
                  <a:prstClr val="black"/>
                </a:solidFill>
                <a:latin typeface="Comic Sans MS"/>
                <a:cs typeface="Comic Sans MS"/>
              </a:rPr>
              <a:t>baja</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80" dirty="0">
                <a:solidFill>
                  <a:prstClr val="black"/>
                </a:solidFill>
                <a:latin typeface="Times New Roman"/>
                <a:cs typeface="Times New Roman"/>
              </a:rPr>
              <a:t> </a:t>
            </a:r>
            <a:r>
              <a:rPr sz="2600" spc="-5" dirty="0">
                <a:solidFill>
                  <a:prstClr val="black"/>
                </a:solidFill>
                <a:latin typeface="Comic Sans MS"/>
                <a:cs typeface="Comic Sans MS"/>
              </a:rPr>
              <a:t>carg</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8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80" dirty="0">
                <a:solidFill>
                  <a:prstClr val="black"/>
                </a:solidFill>
                <a:latin typeface="Times New Roman"/>
                <a:cs typeface="Times New Roman"/>
              </a:rPr>
              <a:t> </a:t>
            </a:r>
            <a:r>
              <a:rPr sz="2600" spc="-5" dirty="0">
                <a:solidFill>
                  <a:prstClr val="black"/>
                </a:solidFill>
                <a:latin typeface="Comic Sans MS"/>
                <a:cs typeface="Comic Sans MS"/>
              </a:rPr>
              <a:t>forma</a:t>
            </a:r>
            <a:r>
              <a:rPr sz="2600" spc="-5" dirty="0">
                <a:solidFill>
                  <a:prstClr val="black"/>
                </a:solidFill>
                <a:latin typeface="Times New Roman"/>
                <a:cs typeface="Times New Roman"/>
              </a:rPr>
              <a:t> </a:t>
            </a:r>
            <a:r>
              <a:rPr sz="2600" spc="-5" dirty="0">
                <a:solidFill>
                  <a:prstClr val="black"/>
                </a:solidFill>
                <a:latin typeface="Comic Sans MS"/>
                <a:cs typeface="Comic Sans MS"/>
              </a:rPr>
              <a:t>ordenada.</a:t>
            </a:r>
            <a:endParaRPr sz="2600">
              <a:solidFill>
                <a:prstClr val="black"/>
              </a:solidFill>
              <a:latin typeface="Comic Sans MS"/>
              <a:cs typeface="Comic Sans MS"/>
            </a:endParaRPr>
          </a:p>
          <a:p>
            <a:pPr marL="12700" marR="8255" algn="just">
              <a:spcBef>
                <a:spcPts val="1870"/>
              </a:spcBef>
            </a:pPr>
            <a:r>
              <a:rPr sz="2600" spc="-5" dirty="0">
                <a:solidFill>
                  <a:prstClr val="black"/>
                </a:solidFill>
                <a:latin typeface="Comic Sans MS"/>
                <a:cs typeface="Comic Sans MS"/>
              </a:rPr>
              <a:t>Est</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75" dirty="0">
                <a:solidFill>
                  <a:prstClr val="black"/>
                </a:solidFill>
                <a:latin typeface="Times New Roman"/>
                <a:cs typeface="Times New Roman"/>
              </a:rPr>
              <a:t> </a:t>
            </a:r>
            <a:r>
              <a:rPr sz="2600" spc="-5" dirty="0">
                <a:solidFill>
                  <a:prstClr val="black"/>
                </a:solidFill>
                <a:latin typeface="Comic Sans MS"/>
                <a:cs typeface="Comic Sans MS"/>
              </a:rPr>
              <a:t>alarm</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90" dirty="0">
                <a:solidFill>
                  <a:prstClr val="black"/>
                </a:solidFill>
                <a:latin typeface="Times New Roman"/>
                <a:cs typeface="Times New Roman"/>
              </a:rPr>
              <a:t> </a:t>
            </a:r>
            <a:r>
              <a:rPr sz="2600" spc="-5" dirty="0">
                <a:solidFill>
                  <a:prstClr val="black"/>
                </a:solidFill>
                <a:latin typeface="Comic Sans MS"/>
                <a:cs typeface="Comic Sans MS"/>
              </a:rPr>
              <a:t>n</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85" dirty="0">
                <a:solidFill>
                  <a:prstClr val="black"/>
                </a:solidFill>
                <a:latin typeface="Times New Roman"/>
                <a:cs typeface="Times New Roman"/>
              </a:rPr>
              <a:t> </a:t>
            </a:r>
            <a:r>
              <a:rPr sz="2600" spc="-5" dirty="0">
                <a:solidFill>
                  <a:prstClr val="black"/>
                </a:solidFill>
                <a:latin typeface="Comic Sans MS"/>
                <a:cs typeface="Comic Sans MS"/>
              </a:rPr>
              <a:t>deb</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85" dirty="0">
                <a:solidFill>
                  <a:prstClr val="black"/>
                </a:solidFill>
                <a:latin typeface="Times New Roman"/>
                <a:cs typeface="Times New Roman"/>
              </a:rPr>
              <a:t> </a:t>
            </a:r>
            <a:r>
              <a:rPr sz="2600" spc="-5" dirty="0">
                <a:solidFill>
                  <a:prstClr val="black"/>
                </a:solidFill>
                <a:latin typeface="Comic Sans MS"/>
                <a:cs typeface="Comic Sans MS"/>
              </a:rPr>
              <a:t>actua</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80" dirty="0">
                <a:solidFill>
                  <a:prstClr val="black"/>
                </a:solidFill>
                <a:latin typeface="Times New Roman"/>
                <a:cs typeface="Times New Roman"/>
              </a:rPr>
              <a:t> </a:t>
            </a:r>
            <a:r>
              <a:rPr sz="2600" spc="-5" dirty="0">
                <a:solidFill>
                  <a:prstClr val="black"/>
                </a:solidFill>
                <a:latin typeface="Comic Sans MS"/>
                <a:cs typeface="Comic Sans MS"/>
              </a:rPr>
              <a:t>par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75" dirty="0">
                <a:solidFill>
                  <a:prstClr val="black"/>
                </a:solidFill>
                <a:latin typeface="Times New Roman"/>
                <a:cs typeface="Times New Roman"/>
              </a:rPr>
              <a:t> </a:t>
            </a:r>
            <a:r>
              <a:rPr sz="2600" spc="-5" dirty="0">
                <a:solidFill>
                  <a:prstClr val="black"/>
                </a:solidFill>
                <a:latin typeface="Comic Sans MS"/>
                <a:cs typeface="Comic Sans MS"/>
              </a:rPr>
              <a:t>falla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90" dirty="0">
                <a:solidFill>
                  <a:prstClr val="black"/>
                </a:solidFill>
                <a:latin typeface="Times New Roman"/>
                <a:cs typeface="Times New Roman"/>
              </a:rPr>
              <a:t> </a:t>
            </a:r>
            <a:r>
              <a:rPr sz="2600" spc="-5" dirty="0">
                <a:solidFill>
                  <a:prstClr val="black"/>
                </a:solidFill>
                <a:latin typeface="Comic Sans MS"/>
                <a:cs typeface="Comic Sans MS"/>
              </a:rPr>
              <a:t>externas</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180" dirty="0">
                <a:solidFill>
                  <a:prstClr val="black"/>
                </a:solidFill>
                <a:latin typeface="Times New Roman"/>
                <a:cs typeface="Times New Roman"/>
              </a:rPr>
              <a:t> </a:t>
            </a:r>
            <a:r>
              <a:rPr sz="2600" dirty="0">
                <a:solidFill>
                  <a:prstClr val="black"/>
                </a:solidFill>
                <a:latin typeface="Comic Sans MS"/>
                <a:cs typeface="Comic Sans MS"/>
              </a:rPr>
              <a:t>y</a:t>
            </a:r>
            <a:r>
              <a:rPr sz="2600" dirty="0">
                <a:solidFill>
                  <a:prstClr val="black"/>
                </a:solidFill>
                <a:latin typeface="Times New Roman"/>
                <a:cs typeface="Times New Roman"/>
              </a:rPr>
              <a:t> </a:t>
            </a:r>
            <a:r>
              <a:rPr sz="2600" spc="-5" dirty="0">
                <a:solidFill>
                  <a:prstClr val="black"/>
                </a:solidFill>
                <a:latin typeface="Comic Sans MS"/>
                <a:cs typeface="Comic Sans MS"/>
              </a:rPr>
              <a:t>deb</a:t>
            </a:r>
            <a:r>
              <a:rPr sz="2600" dirty="0">
                <a:solidFill>
                  <a:prstClr val="black"/>
                </a:solidFill>
                <a:latin typeface="Comic Sans MS"/>
                <a:cs typeface="Comic Sans MS"/>
              </a:rPr>
              <a:t>e</a:t>
            </a:r>
            <a:r>
              <a:rPr sz="2600" spc="180" dirty="0">
                <a:solidFill>
                  <a:prstClr val="black"/>
                </a:solidFill>
                <a:latin typeface="Times New Roman"/>
                <a:cs typeface="Times New Roman"/>
              </a:rPr>
              <a:t> </a:t>
            </a:r>
            <a:r>
              <a:rPr sz="2600" spc="-5" dirty="0">
                <a:solidFill>
                  <a:prstClr val="black"/>
                </a:solidFill>
                <a:latin typeface="Comic Sans MS"/>
                <a:cs typeface="Comic Sans MS"/>
              </a:rPr>
              <a:t>esta</a:t>
            </a:r>
            <a:r>
              <a:rPr sz="2600" dirty="0">
                <a:solidFill>
                  <a:prstClr val="black"/>
                </a:solidFill>
                <a:latin typeface="Comic Sans MS"/>
                <a:cs typeface="Comic Sans MS"/>
              </a:rPr>
              <a:t>r</a:t>
            </a:r>
            <a:r>
              <a:rPr sz="2600" spc="180" dirty="0">
                <a:solidFill>
                  <a:prstClr val="black"/>
                </a:solidFill>
                <a:latin typeface="Times New Roman"/>
                <a:cs typeface="Times New Roman"/>
              </a:rPr>
              <a:t> </a:t>
            </a:r>
            <a:r>
              <a:rPr sz="2600" spc="-10" dirty="0">
                <a:solidFill>
                  <a:prstClr val="black"/>
                </a:solidFill>
                <a:latin typeface="Comic Sans MS"/>
                <a:cs typeface="Comic Sans MS"/>
              </a:rPr>
              <a:t>c</a:t>
            </a:r>
            <a:r>
              <a:rPr sz="2600" spc="-5" dirty="0">
                <a:solidFill>
                  <a:prstClr val="black"/>
                </a:solidFill>
                <a:latin typeface="Comic Sans MS"/>
                <a:cs typeface="Comic Sans MS"/>
              </a:rPr>
              <a:t>oordinad</a:t>
            </a:r>
            <a:r>
              <a:rPr sz="2600" dirty="0">
                <a:solidFill>
                  <a:prstClr val="black"/>
                </a:solidFill>
                <a:latin typeface="Comic Sans MS"/>
                <a:cs typeface="Comic Sans MS"/>
              </a:rPr>
              <a:t>a</a:t>
            </a:r>
            <a:r>
              <a:rPr sz="2600" spc="170" dirty="0">
                <a:solidFill>
                  <a:prstClr val="black"/>
                </a:solidFill>
                <a:latin typeface="Times New Roman"/>
                <a:cs typeface="Times New Roman"/>
              </a:rPr>
              <a:t> </a:t>
            </a:r>
            <a:r>
              <a:rPr sz="2600" spc="-5" dirty="0">
                <a:solidFill>
                  <a:prstClr val="black"/>
                </a:solidFill>
                <a:latin typeface="Comic Sans MS"/>
                <a:cs typeface="Comic Sans MS"/>
              </a:rPr>
              <a:t>co</a:t>
            </a:r>
            <a:r>
              <a:rPr sz="2600" dirty="0">
                <a:solidFill>
                  <a:prstClr val="black"/>
                </a:solidFill>
                <a:latin typeface="Comic Sans MS"/>
                <a:cs typeface="Comic Sans MS"/>
              </a:rPr>
              <a:t>n</a:t>
            </a:r>
            <a:r>
              <a:rPr sz="2600" spc="170" dirty="0">
                <a:solidFill>
                  <a:prstClr val="black"/>
                </a:solidFill>
                <a:latin typeface="Times New Roman"/>
                <a:cs typeface="Times New Roman"/>
              </a:rPr>
              <a:t> </a:t>
            </a:r>
            <a:r>
              <a:rPr sz="2600" dirty="0">
                <a:solidFill>
                  <a:prstClr val="black"/>
                </a:solidFill>
                <a:latin typeface="Comic Sans MS"/>
                <a:cs typeface="Comic Sans MS"/>
              </a:rPr>
              <a:t>la</a:t>
            </a:r>
            <a:r>
              <a:rPr sz="2600" spc="175" dirty="0">
                <a:solidFill>
                  <a:prstClr val="black"/>
                </a:solidFill>
                <a:latin typeface="Times New Roman"/>
                <a:cs typeface="Times New Roman"/>
              </a:rPr>
              <a:t> </a:t>
            </a:r>
            <a:r>
              <a:rPr sz="2600" spc="-5" dirty="0">
                <a:solidFill>
                  <a:prstClr val="black"/>
                </a:solidFill>
                <a:latin typeface="Comic Sans MS"/>
                <a:cs typeface="Comic Sans MS"/>
              </a:rPr>
              <a:t>p</a:t>
            </a:r>
            <a:r>
              <a:rPr sz="2600" spc="-10" dirty="0">
                <a:solidFill>
                  <a:prstClr val="black"/>
                </a:solidFill>
                <a:latin typeface="Comic Sans MS"/>
                <a:cs typeface="Comic Sans MS"/>
              </a:rPr>
              <a:t>roteccio</a:t>
            </a:r>
            <a:r>
              <a:rPr sz="2600" dirty="0">
                <a:solidFill>
                  <a:prstClr val="black"/>
                </a:solidFill>
                <a:latin typeface="Comic Sans MS"/>
                <a:cs typeface="Comic Sans MS"/>
              </a:rPr>
              <a:t>n</a:t>
            </a:r>
            <a:r>
              <a:rPr sz="2600" spc="19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75" dirty="0">
                <a:solidFill>
                  <a:prstClr val="black"/>
                </a:solidFill>
                <a:latin typeface="Times New Roman"/>
                <a:cs typeface="Times New Roman"/>
              </a:rPr>
              <a:t> </a:t>
            </a:r>
            <a:r>
              <a:rPr sz="2600" spc="-5" dirty="0">
                <a:solidFill>
                  <a:prstClr val="black"/>
                </a:solidFill>
                <a:latin typeface="Comic Sans MS"/>
                <a:cs typeface="Comic Sans MS"/>
              </a:rPr>
              <a:t>sobrecarga</a:t>
            </a:r>
            <a:r>
              <a:rPr sz="2600" spc="-5"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spc="125" dirty="0">
                <a:solidFill>
                  <a:prstClr val="black"/>
                </a:solidFill>
                <a:latin typeface="Times New Roman"/>
                <a:cs typeface="Times New Roman"/>
              </a:rPr>
              <a:t> </a:t>
            </a:r>
            <a:r>
              <a:rPr sz="2600" spc="-5" dirty="0">
                <a:solidFill>
                  <a:prstClr val="black"/>
                </a:solidFill>
                <a:latin typeface="Comic Sans MS"/>
                <a:cs typeface="Comic Sans MS"/>
              </a:rPr>
              <a:t>generador</a:t>
            </a:r>
            <a:r>
              <a:rPr sz="2600" dirty="0">
                <a:solidFill>
                  <a:prstClr val="black"/>
                </a:solidFill>
                <a:latin typeface="Comic Sans MS"/>
                <a:cs typeface="Comic Sans MS"/>
              </a:rPr>
              <a:t>,</a:t>
            </a:r>
            <a:r>
              <a:rPr sz="2600" spc="114" dirty="0">
                <a:solidFill>
                  <a:prstClr val="black"/>
                </a:solidFill>
                <a:latin typeface="Times New Roman"/>
                <a:cs typeface="Times New Roman"/>
              </a:rPr>
              <a:t> </a:t>
            </a:r>
            <a:r>
              <a:rPr sz="2600" spc="-5" dirty="0">
                <a:solidFill>
                  <a:prstClr val="black"/>
                </a:solidFill>
                <a:latin typeface="Comic Sans MS"/>
                <a:cs typeface="Comic Sans MS"/>
              </a:rPr>
              <a:t>s</a:t>
            </a:r>
            <a:r>
              <a:rPr sz="2600" dirty="0">
                <a:solidFill>
                  <a:prstClr val="black"/>
                </a:solidFill>
                <a:latin typeface="Comic Sans MS"/>
                <a:cs typeface="Comic Sans MS"/>
              </a:rPr>
              <a:t>i</a:t>
            </a:r>
            <a:r>
              <a:rPr sz="2600" spc="110" dirty="0">
                <a:solidFill>
                  <a:prstClr val="black"/>
                </a:solidFill>
                <a:latin typeface="Times New Roman"/>
                <a:cs typeface="Times New Roman"/>
              </a:rPr>
              <a:t> </a:t>
            </a:r>
            <a:r>
              <a:rPr sz="2600" spc="-5" dirty="0">
                <a:solidFill>
                  <a:prstClr val="black"/>
                </a:solidFill>
                <a:latin typeface="Comic Sans MS"/>
                <a:cs typeface="Comic Sans MS"/>
              </a:rPr>
              <a:t>est</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5" dirty="0">
                <a:solidFill>
                  <a:prstClr val="black"/>
                </a:solidFill>
                <a:latin typeface="Comic Sans MS"/>
                <a:cs typeface="Comic Sans MS"/>
              </a:rPr>
              <a:t>est</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isponible.</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75</a:t>
            </a:fld>
            <a:endParaRPr lang="en-US"/>
          </a:p>
        </p:txBody>
      </p:sp>
    </p:spTree>
    <p:extLst>
      <p:ext uri="{BB962C8B-B14F-4D97-AF65-F5344CB8AC3E}">
        <p14:creationId xmlns:p14="http://schemas.microsoft.com/office/powerpoint/2010/main" val="136037378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1133856"/>
            <a:ext cx="8642350" cy="4759960"/>
          </a:xfrm>
          <a:custGeom>
            <a:avLst/>
            <a:gdLst/>
            <a:ahLst/>
            <a:cxnLst/>
            <a:rect l="l" t="t" r="r" b="b"/>
            <a:pathLst>
              <a:path w="8642350" h="4759960">
                <a:moveTo>
                  <a:pt x="0" y="4759451"/>
                </a:moveTo>
                <a:lnTo>
                  <a:pt x="8641841" y="4759451"/>
                </a:lnTo>
                <a:lnTo>
                  <a:pt x="8641841" y="0"/>
                </a:lnTo>
                <a:lnTo>
                  <a:pt x="0" y="0"/>
                </a:lnTo>
                <a:lnTo>
                  <a:pt x="0" y="4759451"/>
                </a:lnTo>
                <a:close/>
              </a:path>
            </a:pathLst>
          </a:custGeom>
          <a:solidFill>
            <a:srgbClr val="FFCC00"/>
          </a:solidFill>
        </p:spPr>
        <p:txBody>
          <a:bodyPr wrap="square" lIns="0" tIns="0" rIns="0" bIns="0" rtlCol="0">
            <a:spAutoFit/>
          </a:bodyPr>
          <a:lstStyle/>
          <a:p>
            <a:endParaRPr>
              <a:solidFill>
                <a:prstClr val="black"/>
              </a:solidFill>
            </a:endParaRPr>
          </a:p>
        </p:txBody>
      </p:sp>
      <p:sp>
        <p:nvSpPr>
          <p:cNvPr id="6" name="object 6"/>
          <p:cNvSpPr/>
          <p:nvPr/>
        </p:nvSpPr>
        <p:spPr>
          <a:xfrm>
            <a:off x="222503" y="1104900"/>
            <a:ext cx="8700135" cy="4817110"/>
          </a:xfrm>
          <a:custGeom>
            <a:avLst/>
            <a:gdLst/>
            <a:ahLst/>
            <a:cxnLst/>
            <a:rect l="l" t="t" r="r" b="b"/>
            <a:pathLst>
              <a:path w="8700135" h="4817110">
                <a:moveTo>
                  <a:pt x="8699753" y="0"/>
                </a:moveTo>
                <a:lnTo>
                  <a:pt x="0" y="0"/>
                </a:lnTo>
                <a:lnTo>
                  <a:pt x="0" y="4816601"/>
                </a:lnTo>
                <a:lnTo>
                  <a:pt x="8699753" y="4816601"/>
                </a:lnTo>
                <a:lnTo>
                  <a:pt x="8699753" y="4788407"/>
                </a:lnTo>
                <a:lnTo>
                  <a:pt x="57149" y="4788407"/>
                </a:lnTo>
                <a:lnTo>
                  <a:pt x="28955" y="4759451"/>
                </a:lnTo>
                <a:lnTo>
                  <a:pt x="57149" y="4759451"/>
                </a:lnTo>
                <a:lnTo>
                  <a:pt x="57149" y="57149"/>
                </a:lnTo>
                <a:lnTo>
                  <a:pt x="28955" y="57149"/>
                </a:lnTo>
                <a:lnTo>
                  <a:pt x="57149" y="28955"/>
                </a:lnTo>
                <a:lnTo>
                  <a:pt x="8699753" y="28955"/>
                </a:lnTo>
                <a:lnTo>
                  <a:pt x="8699753" y="0"/>
                </a:lnTo>
                <a:close/>
              </a:path>
              <a:path w="8700135" h="4817110">
                <a:moveTo>
                  <a:pt x="57149" y="4759451"/>
                </a:moveTo>
                <a:lnTo>
                  <a:pt x="28955" y="4759451"/>
                </a:lnTo>
                <a:lnTo>
                  <a:pt x="57149" y="4788407"/>
                </a:lnTo>
                <a:lnTo>
                  <a:pt x="57149" y="4759451"/>
                </a:lnTo>
                <a:close/>
              </a:path>
              <a:path w="8700135" h="4817110">
                <a:moveTo>
                  <a:pt x="8642603" y="4759451"/>
                </a:moveTo>
                <a:lnTo>
                  <a:pt x="57149" y="4759451"/>
                </a:lnTo>
                <a:lnTo>
                  <a:pt x="57149" y="4788407"/>
                </a:lnTo>
                <a:lnTo>
                  <a:pt x="8642603" y="4788407"/>
                </a:lnTo>
                <a:lnTo>
                  <a:pt x="8642603" y="4759451"/>
                </a:lnTo>
                <a:close/>
              </a:path>
              <a:path w="8700135" h="4817110">
                <a:moveTo>
                  <a:pt x="8642603" y="28955"/>
                </a:moveTo>
                <a:lnTo>
                  <a:pt x="8642603" y="4788407"/>
                </a:lnTo>
                <a:lnTo>
                  <a:pt x="8670797" y="4759451"/>
                </a:lnTo>
                <a:lnTo>
                  <a:pt x="8699753" y="4759451"/>
                </a:lnTo>
                <a:lnTo>
                  <a:pt x="8699753" y="57149"/>
                </a:lnTo>
                <a:lnTo>
                  <a:pt x="8670797" y="57149"/>
                </a:lnTo>
                <a:lnTo>
                  <a:pt x="8642603" y="28955"/>
                </a:lnTo>
                <a:close/>
              </a:path>
              <a:path w="8700135" h="4817110">
                <a:moveTo>
                  <a:pt x="8699753" y="4759451"/>
                </a:moveTo>
                <a:lnTo>
                  <a:pt x="8670797" y="4759451"/>
                </a:lnTo>
                <a:lnTo>
                  <a:pt x="8642603" y="4788407"/>
                </a:lnTo>
                <a:lnTo>
                  <a:pt x="8699753" y="4788407"/>
                </a:lnTo>
                <a:lnTo>
                  <a:pt x="8699753" y="4759451"/>
                </a:lnTo>
                <a:close/>
              </a:path>
              <a:path w="8700135" h="4817110">
                <a:moveTo>
                  <a:pt x="57149" y="28955"/>
                </a:moveTo>
                <a:lnTo>
                  <a:pt x="28955" y="57149"/>
                </a:lnTo>
                <a:lnTo>
                  <a:pt x="57149" y="57149"/>
                </a:lnTo>
                <a:lnTo>
                  <a:pt x="57149" y="28955"/>
                </a:lnTo>
                <a:close/>
              </a:path>
              <a:path w="8700135" h="4817110">
                <a:moveTo>
                  <a:pt x="8642603" y="28955"/>
                </a:moveTo>
                <a:lnTo>
                  <a:pt x="57149" y="28955"/>
                </a:lnTo>
                <a:lnTo>
                  <a:pt x="57149" y="57149"/>
                </a:lnTo>
                <a:lnTo>
                  <a:pt x="8642603" y="57149"/>
                </a:lnTo>
                <a:lnTo>
                  <a:pt x="8642603" y="28955"/>
                </a:lnTo>
                <a:close/>
              </a:path>
              <a:path w="8700135" h="4817110">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solidFill>
                <a:prstClr val="black"/>
              </a:solidFill>
            </a:endParaRPr>
          </a:p>
        </p:txBody>
      </p:sp>
      <p:sp>
        <p:nvSpPr>
          <p:cNvPr id="7" name="object 7"/>
          <p:cNvSpPr txBox="1"/>
          <p:nvPr/>
        </p:nvSpPr>
        <p:spPr>
          <a:xfrm>
            <a:off x="330099" y="1162553"/>
            <a:ext cx="6316980" cy="2076450"/>
          </a:xfrm>
          <a:prstGeom prst="rect">
            <a:avLst/>
          </a:prstGeom>
        </p:spPr>
        <p:txBody>
          <a:bodyPr vert="horz" wrap="square" lIns="0" tIns="0" rIns="0" bIns="0" rtlCol="0">
            <a:spAutoFit/>
          </a:bodyPr>
          <a:lstStyle/>
          <a:p>
            <a:pPr marL="12700">
              <a:tabLst>
                <a:tab pos="1579245" algn="l"/>
              </a:tabLst>
            </a:pPr>
            <a:r>
              <a:rPr sz="2600" b="1" spc="-15" dirty="0">
                <a:solidFill>
                  <a:prstClr val="black"/>
                </a:solidFill>
                <a:latin typeface="Comic Sans MS"/>
                <a:cs typeface="Comic Sans MS"/>
              </a:rPr>
              <a:t>Elemento</a:t>
            </a:r>
            <a:r>
              <a:rPr sz="2600" b="1" spc="-15" dirty="0">
                <a:solidFill>
                  <a:prstClr val="black"/>
                </a:solidFill>
                <a:latin typeface="Times New Roman"/>
                <a:cs typeface="Times New Roman"/>
              </a:rPr>
              <a:t>	</a:t>
            </a:r>
            <a:r>
              <a:rPr sz="2600" b="1" spc="-20" dirty="0">
                <a:solidFill>
                  <a:prstClr val="black"/>
                </a:solidFill>
                <a:latin typeface="Comic Sans MS"/>
                <a:cs typeface="Comic Sans MS"/>
              </a:rPr>
              <a:t>Instantaneo:</a:t>
            </a:r>
            <a:endParaRPr sz="2600">
              <a:solidFill>
                <a:prstClr val="black"/>
              </a:solidFill>
              <a:latin typeface="Comic Sans MS"/>
              <a:cs typeface="Comic Sans MS"/>
            </a:endParaRPr>
          </a:p>
          <a:p>
            <a:pPr marL="12700" marR="6350">
              <a:spcBef>
                <a:spcPts val="1870"/>
              </a:spcBef>
              <a:tabLst>
                <a:tab pos="664845" algn="l"/>
                <a:tab pos="1104265" algn="l"/>
                <a:tab pos="2111375" algn="l"/>
                <a:tab pos="3942715" algn="l"/>
                <a:tab pos="5518785" algn="l"/>
              </a:tabLst>
            </a:pPr>
            <a:r>
              <a:rPr sz="2600" spc="-5" dirty="0">
                <a:solidFill>
                  <a:prstClr val="black"/>
                </a:solidFill>
                <a:latin typeface="Comic Sans MS"/>
                <a:cs typeface="Comic Sans MS"/>
              </a:rPr>
              <a:t>P</a:t>
            </a:r>
            <a:r>
              <a:rPr sz="2600" dirty="0">
                <a:solidFill>
                  <a:prstClr val="black"/>
                </a:solidFill>
                <a:latin typeface="Comic Sans MS"/>
                <a:cs typeface="Comic Sans MS"/>
              </a:rPr>
              <a:t>U</a:t>
            </a:r>
            <a:r>
              <a:rPr sz="2600" dirty="0">
                <a:solidFill>
                  <a:prstClr val="black"/>
                </a:solidFill>
                <a:latin typeface="Times New Roman"/>
                <a:cs typeface="Times New Roman"/>
              </a:rPr>
              <a:t>	</a:t>
            </a:r>
            <a:r>
              <a:rPr sz="2600" b="1" spc="-20" dirty="0">
                <a:solidFill>
                  <a:prstClr val="black"/>
                </a:solidFill>
                <a:latin typeface="Comic Sans MS"/>
                <a:cs typeface="Comic Sans MS"/>
              </a:rPr>
              <a:t>=</a:t>
            </a:r>
            <a:r>
              <a:rPr sz="2600" b="1" dirty="0">
                <a:solidFill>
                  <a:prstClr val="black"/>
                </a:solidFill>
                <a:latin typeface="Times New Roman"/>
                <a:cs typeface="Times New Roman"/>
              </a:rPr>
              <a:t>	</a:t>
            </a:r>
            <a:r>
              <a:rPr sz="2600" spc="-5" dirty="0">
                <a:solidFill>
                  <a:prstClr val="black"/>
                </a:solidFill>
                <a:latin typeface="Comic Sans MS"/>
                <a:cs typeface="Comic Sans MS"/>
              </a:rPr>
              <a:t>115</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5" dirty="0">
                <a:solidFill>
                  <a:prstClr val="black"/>
                </a:solidFill>
                <a:latin typeface="Comic Sans MS"/>
                <a:cs typeface="Comic Sans MS"/>
              </a:rPr>
              <a:t>(Corrient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dirty="0">
                <a:solidFill>
                  <a:prstClr val="black"/>
                </a:solidFill>
                <a:latin typeface="Comic Sans MS"/>
                <a:cs typeface="Comic Sans MS"/>
              </a:rPr>
              <a:t>N</a:t>
            </a:r>
            <a:r>
              <a:rPr sz="2600" spc="-5" dirty="0">
                <a:solidFill>
                  <a:prstClr val="black"/>
                </a:solidFill>
                <a:latin typeface="Comic Sans MS"/>
                <a:cs typeface="Comic Sans MS"/>
              </a:rPr>
              <a:t>ominal</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5" dirty="0">
                <a:solidFill>
                  <a:prstClr val="black"/>
                </a:solidFill>
                <a:latin typeface="Comic Sans MS"/>
                <a:cs typeface="Comic Sans MS"/>
              </a:rPr>
              <a:t>Plena</a:t>
            </a:r>
            <a:r>
              <a:rPr sz="2600" spc="-5" dirty="0">
                <a:solidFill>
                  <a:prstClr val="black"/>
                </a:solidFill>
                <a:latin typeface="Times New Roman"/>
                <a:cs typeface="Times New Roman"/>
              </a:rPr>
              <a:t> </a:t>
            </a:r>
            <a:r>
              <a:rPr sz="2600" spc="-5" dirty="0">
                <a:solidFill>
                  <a:prstClr val="black"/>
                </a:solidFill>
                <a:latin typeface="Comic Sans MS"/>
                <a:cs typeface="Comic Sans MS"/>
              </a:rPr>
              <a:t>element</a:t>
            </a:r>
            <a:r>
              <a:rPr sz="2600" dirty="0">
                <a:solidFill>
                  <a:prstClr val="black"/>
                </a:solidFill>
                <a:latin typeface="Comic Sans MS"/>
                <a:cs typeface="Comic Sans MS"/>
              </a:rPr>
              <a:t>o</a:t>
            </a:r>
            <a:r>
              <a:rPr sz="2600" spc="125" dirty="0">
                <a:solidFill>
                  <a:prstClr val="black"/>
                </a:solidFill>
                <a:latin typeface="Times New Roman"/>
                <a:cs typeface="Times New Roman"/>
              </a:rPr>
              <a:t> </a:t>
            </a:r>
            <a:r>
              <a:rPr sz="2600" spc="-5" dirty="0">
                <a:solidFill>
                  <a:prstClr val="black"/>
                </a:solidFill>
                <a:latin typeface="Comic Sans MS"/>
                <a:cs typeface="Comic Sans MS"/>
              </a:rPr>
              <a:t>control</a:t>
            </a:r>
            <a:r>
              <a:rPr sz="2600" dirty="0">
                <a:solidFill>
                  <a:prstClr val="black"/>
                </a:solidFill>
                <a:latin typeface="Comic Sans MS"/>
                <a:cs typeface="Comic Sans MS"/>
              </a:rPr>
              <a:t>a</a:t>
            </a:r>
            <a:r>
              <a:rPr sz="2600" spc="110" dirty="0">
                <a:solidFill>
                  <a:prstClr val="black"/>
                </a:solidFill>
                <a:latin typeface="Times New Roman"/>
                <a:cs typeface="Times New Roman"/>
              </a:rPr>
              <a:t> </a:t>
            </a:r>
            <a:r>
              <a:rPr sz="2600" spc="-5" dirty="0">
                <a:solidFill>
                  <a:prstClr val="black"/>
                </a:solidFill>
                <a:latin typeface="Comic Sans MS"/>
                <a:cs typeface="Comic Sans MS"/>
              </a:rPr>
              <a:t>a</a:t>
            </a:r>
            <a:r>
              <a:rPr sz="2600" dirty="0">
                <a:solidFill>
                  <a:prstClr val="black"/>
                </a:solidFill>
                <a:latin typeface="Comic Sans MS"/>
                <a:cs typeface="Comic Sans MS"/>
              </a:rPr>
              <a:t>l</a:t>
            </a:r>
            <a:r>
              <a:rPr sz="2600" spc="110" dirty="0">
                <a:solidFill>
                  <a:prstClr val="black"/>
                </a:solidFill>
                <a:latin typeface="Times New Roman"/>
                <a:cs typeface="Times New Roman"/>
              </a:rPr>
              <a:t> </a:t>
            </a:r>
            <a:r>
              <a:rPr sz="2600" spc="-5" dirty="0">
                <a:solidFill>
                  <a:prstClr val="black"/>
                </a:solidFill>
                <a:latin typeface="Comic Sans MS"/>
                <a:cs typeface="Comic Sans MS"/>
              </a:rPr>
              <a:t>element</a:t>
            </a:r>
            <a:r>
              <a:rPr sz="2600" dirty="0">
                <a:solidFill>
                  <a:prstClr val="black"/>
                </a:solidFill>
                <a:latin typeface="Comic Sans MS"/>
                <a:cs typeface="Comic Sans MS"/>
              </a:rPr>
              <a:t>o</a:t>
            </a:r>
            <a:r>
              <a:rPr sz="2600" spc="13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tiempo.</a:t>
            </a:r>
            <a:endParaRPr sz="2600">
              <a:solidFill>
                <a:prstClr val="black"/>
              </a:solidFill>
              <a:latin typeface="Comic Sans MS"/>
              <a:cs typeface="Comic Sans MS"/>
            </a:endParaRPr>
          </a:p>
          <a:p>
            <a:pPr marL="12700">
              <a:spcBef>
                <a:spcPts val="1870"/>
              </a:spcBef>
            </a:pPr>
            <a:r>
              <a:rPr sz="2600" spc="-5" dirty="0">
                <a:solidFill>
                  <a:prstClr val="black"/>
                </a:solidFill>
                <a:latin typeface="Comic Sans MS"/>
                <a:cs typeface="Comic Sans MS"/>
              </a:rPr>
              <a:t>Dropou</a:t>
            </a:r>
            <a:r>
              <a:rPr sz="2600" dirty="0">
                <a:solidFill>
                  <a:prstClr val="black"/>
                </a:solidFill>
                <a:latin typeface="Comic Sans MS"/>
                <a:cs typeface="Comic Sans MS"/>
              </a:rPr>
              <a:t>t</a:t>
            </a:r>
            <a:r>
              <a:rPr sz="2600" spc="105" dirty="0">
                <a:solidFill>
                  <a:prstClr val="black"/>
                </a:solidFill>
                <a:latin typeface="Times New Roman"/>
                <a:cs typeface="Times New Roman"/>
              </a:rPr>
              <a:t> </a:t>
            </a:r>
            <a:r>
              <a:rPr sz="2600" dirty="0">
                <a:solidFill>
                  <a:prstClr val="black"/>
                </a:solidFill>
                <a:latin typeface="Comic Sans MS"/>
                <a:cs typeface="Comic Sans MS"/>
              </a:rPr>
              <a:t>=</a:t>
            </a:r>
            <a:r>
              <a:rPr sz="2600" spc="120" dirty="0">
                <a:solidFill>
                  <a:prstClr val="black"/>
                </a:solidFill>
                <a:latin typeface="Times New Roman"/>
                <a:cs typeface="Times New Roman"/>
              </a:rPr>
              <a:t> </a:t>
            </a:r>
            <a:r>
              <a:rPr sz="2600" spc="-5" dirty="0">
                <a:solidFill>
                  <a:prstClr val="black"/>
                </a:solidFill>
                <a:latin typeface="Comic Sans MS"/>
                <a:cs typeface="Comic Sans MS"/>
              </a:rPr>
              <a:t>95</a:t>
            </a:r>
            <a:r>
              <a:rPr sz="2600" dirty="0">
                <a:solidFill>
                  <a:prstClr val="black"/>
                </a:solidFill>
                <a:latin typeface="Comic Sans MS"/>
                <a:cs typeface="Comic Sans MS"/>
              </a:rPr>
              <a:t>%</a:t>
            </a:r>
            <a:r>
              <a:rPr sz="2600" spc="125" dirty="0">
                <a:solidFill>
                  <a:prstClr val="black"/>
                </a:solidFill>
                <a:latin typeface="Times New Roman"/>
                <a:cs typeface="Times New Roman"/>
              </a:rPr>
              <a:t> </a:t>
            </a:r>
            <a:r>
              <a:rPr sz="2600" dirty="0">
                <a:solidFill>
                  <a:prstClr val="black"/>
                </a:solidFill>
                <a:latin typeface="Comic Sans MS"/>
                <a:cs typeface="Comic Sans MS"/>
              </a:rPr>
              <a:t>o</a:t>
            </a:r>
            <a:r>
              <a:rPr sz="2600" spc="114" dirty="0">
                <a:solidFill>
                  <a:prstClr val="black"/>
                </a:solidFill>
                <a:latin typeface="Times New Roman"/>
                <a:cs typeface="Times New Roman"/>
              </a:rPr>
              <a:t> </a:t>
            </a:r>
            <a:r>
              <a:rPr sz="2600" spc="-10" dirty="0">
                <a:solidFill>
                  <a:prstClr val="black"/>
                </a:solidFill>
                <a:latin typeface="Comic Sans MS"/>
                <a:cs typeface="Comic Sans MS"/>
              </a:rPr>
              <a:t>m</a:t>
            </a:r>
            <a:r>
              <a:rPr sz="2600" spc="-5" dirty="0">
                <a:solidFill>
                  <a:prstClr val="black"/>
                </a:solidFill>
                <a:latin typeface="Comic Sans MS"/>
                <a:cs typeface="Comic Sans MS"/>
              </a:rPr>
              <a:t>ayo</a:t>
            </a:r>
            <a:r>
              <a:rPr sz="2600" dirty="0">
                <a:solidFill>
                  <a:prstClr val="black"/>
                </a:solidFill>
                <a:latin typeface="Comic Sans MS"/>
                <a:cs typeface="Comic Sans MS"/>
              </a:rPr>
              <a:t>r</a:t>
            </a:r>
            <a:r>
              <a:rPr sz="2600" spc="114" dirty="0">
                <a:solidFill>
                  <a:prstClr val="black"/>
                </a:solidFill>
                <a:latin typeface="Times New Roman"/>
                <a:cs typeface="Times New Roman"/>
              </a:rPr>
              <a:t> </a:t>
            </a:r>
            <a:r>
              <a:rPr sz="2600" spc="-5" dirty="0">
                <a:solidFill>
                  <a:prstClr val="black"/>
                </a:solidFill>
                <a:latin typeface="Comic Sans MS"/>
                <a:cs typeface="Comic Sans MS"/>
              </a:rPr>
              <a:t>PU.</a:t>
            </a:r>
            <a:endParaRPr sz="2600">
              <a:solidFill>
                <a:prstClr val="black"/>
              </a:solidFill>
              <a:latin typeface="Comic Sans MS"/>
              <a:cs typeface="Comic Sans MS"/>
            </a:endParaRPr>
          </a:p>
        </p:txBody>
      </p:sp>
      <p:sp>
        <p:nvSpPr>
          <p:cNvPr id="8" name="object 8"/>
          <p:cNvSpPr txBox="1"/>
          <p:nvPr/>
        </p:nvSpPr>
        <p:spPr>
          <a:xfrm>
            <a:off x="6859046" y="1796538"/>
            <a:ext cx="1039494" cy="412115"/>
          </a:xfrm>
          <a:prstGeom prst="rect">
            <a:avLst/>
          </a:prstGeom>
        </p:spPr>
        <p:txBody>
          <a:bodyPr vert="horz" wrap="square" lIns="0" tIns="0" rIns="0" bIns="0" rtlCol="0">
            <a:spAutoFit/>
          </a:bodyPr>
          <a:lstStyle/>
          <a:p>
            <a:pPr marL="12700"/>
            <a:r>
              <a:rPr sz="2600" spc="-5" dirty="0">
                <a:solidFill>
                  <a:prstClr val="black"/>
                </a:solidFill>
                <a:latin typeface="Comic Sans MS"/>
                <a:cs typeface="Comic Sans MS"/>
              </a:rPr>
              <a:t>Carga</a:t>
            </a:r>
            <a:r>
              <a:rPr sz="2600" b="1" spc="-15" dirty="0">
                <a:solidFill>
                  <a:prstClr val="black"/>
                </a:solidFill>
                <a:latin typeface="Comic Sans MS"/>
                <a:cs typeface="Comic Sans MS"/>
              </a:rPr>
              <a:t>,</a:t>
            </a:r>
            <a:endParaRPr sz="2600">
              <a:solidFill>
                <a:prstClr val="black"/>
              </a:solidFill>
              <a:latin typeface="Comic Sans MS"/>
              <a:cs typeface="Comic Sans MS"/>
            </a:endParaRPr>
          </a:p>
        </p:txBody>
      </p:sp>
      <p:sp>
        <p:nvSpPr>
          <p:cNvPr id="9" name="object 9"/>
          <p:cNvSpPr txBox="1"/>
          <p:nvPr/>
        </p:nvSpPr>
        <p:spPr>
          <a:xfrm>
            <a:off x="8110988" y="1796538"/>
            <a:ext cx="703580" cy="412115"/>
          </a:xfrm>
          <a:prstGeom prst="rect">
            <a:avLst/>
          </a:prstGeom>
        </p:spPr>
        <p:txBody>
          <a:bodyPr vert="horz" wrap="square" lIns="0" tIns="0" rIns="0" bIns="0" rtlCol="0">
            <a:spAutoFit/>
          </a:bodyPr>
          <a:lstStyle/>
          <a:p>
            <a:pPr marL="12700"/>
            <a:r>
              <a:rPr sz="2600" spc="-5" dirty="0">
                <a:solidFill>
                  <a:prstClr val="black"/>
                </a:solidFill>
                <a:latin typeface="Comic Sans MS"/>
                <a:cs typeface="Comic Sans MS"/>
              </a:rPr>
              <a:t>este</a:t>
            </a:r>
            <a:endParaRPr sz="2600">
              <a:solidFill>
                <a:prstClr val="black"/>
              </a:solidFill>
              <a:latin typeface="Comic Sans MS"/>
              <a:cs typeface="Comic Sans MS"/>
            </a:endParaRPr>
          </a:p>
        </p:txBody>
      </p:sp>
      <p:sp>
        <p:nvSpPr>
          <p:cNvPr id="10" name="object 10"/>
          <p:cNvSpPr txBox="1"/>
          <p:nvPr/>
        </p:nvSpPr>
        <p:spPr>
          <a:xfrm>
            <a:off x="330200" y="3704587"/>
            <a:ext cx="8484235" cy="2076450"/>
          </a:xfrm>
          <a:prstGeom prst="rect">
            <a:avLst/>
          </a:prstGeom>
        </p:spPr>
        <p:txBody>
          <a:bodyPr vert="horz" wrap="square" lIns="0" tIns="0" rIns="0" bIns="0" rtlCol="0">
            <a:spAutoFit/>
          </a:bodyPr>
          <a:lstStyle/>
          <a:p>
            <a:pPr marL="12700">
              <a:tabLst>
                <a:tab pos="1577975" algn="l"/>
                <a:tab pos="2099310" algn="l"/>
              </a:tabLst>
            </a:pPr>
            <a:r>
              <a:rPr sz="2600" b="1" spc="-15" dirty="0">
                <a:solidFill>
                  <a:prstClr val="black"/>
                </a:solidFill>
                <a:latin typeface="Comic Sans MS"/>
                <a:cs typeface="Comic Sans MS"/>
              </a:rPr>
              <a:t>Elemento</a:t>
            </a:r>
            <a:r>
              <a:rPr sz="2600" b="1" spc="-15" dirty="0">
                <a:solidFill>
                  <a:prstClr val="black"/>
                </a:solidFill>
                <a:latin typeface="Times New Roman"/>
                <a:cs typeface="Times New Roman"/>
              </a:rPr>
              <a:t>	</a:t>
            </a:r>
            <a:r>
              <a:rPr sz="2600" b="1" spc="-25" dirty="0">
                <a:solidFill>
                  <a:prstClr val="black"/>
                </a:solidFill>
                <a:latin typeface="Comic Sans MS"/>
                <a:cs typeface="Comic Sans MS"/>
              </a:rPr>
              <a:t>d</a:t>
            </a:r>
            <a:r>
              <a:rPr sz="2600" b="1" spc="-15" dirty="0">
                <a:solidFill>
                  <a:prstClr val="black"/>
                </a:solidFill>
                <a:latin typeface="Comic Sans MS"/>
                <a:cs typeface="Comic Sans MS"/>
              </a:rPr>
              <a:t>e</a:t>
            </a:r>
            <a:r>
              <a:rPr sz="2600" b="1" dirty="0">
                <a:solidFill>
                  <a:prstClr val="black"/>
                </a:solidFill>
                <a:latin typeface="Times New Roman"/>
                <a:cs typeface="Times New Roman"/>
              </a:rPr>
              <a:t>	</a:t>
            </a:r>
            <a:r>
              <a:rPr sz="2600" b="1" spc="-15" dirty="0">
                <a:solidFill>
                  <a:prstClr val="black"/>
                </a:solidFill>
                <a:latin typeface="Comic Sans MS"/>
                <a:cs typeface="Comic Sans MS"/>
              </a:rPr>
              <a:t>Tiempo:</a:t>
            </a:r>
            <a:endParaRPr sz="2600">
              <a:solidFill>
                <a:prstClr val="black"/>
              </a:solidFill>
              <a:latin typeface="Comic Sans MS"/>
              <a:cs typeface="Comic Sans MS"/>
            </a:endParaRPr>
          </a:p>
          <a:p>
            <a:pPr marL="12700">
              <a:spcBef>
                <a:spcPts val="1870"/>
              </a:spcBef>
            </a:pPr>
            <a:r>
              <a:rPr sz="2600" spc="-5" dirty="0">
                <a:solidFill>
                  <a:prstClr val="black"/>
                </a:solidFill>
                <a:latin typeface="Comic Sans MS"/>
                <a:cs typeface="Comic Sans MS"/>
              </a:rPr>
              <a:t>P</a:t>
            </a:r>
            <a:r>
              <a:rPr sz="2600" dirty="0">
                <a:solidFill>
                  <a:prstClr val="black"/>
                </a:solidFill>
                <a:latin typeface="Comic Sans MS"/>
                <a:cs typeface="Comic Sans MS"/>
              </a:rPr>
              <a:t>U</a:t>
            </a:r>
            <a:r>
              <a:rPr sz="2600" spc="110" dirty="0">
                <a:solidFill>
                  <a:prstClr val="black"/>
                </a:solidFill>
                <a:latin typeface="Times New Roman"/>
                <a:cs typeface="Times New Roman"/>
              </a:rPr>
              <a:t> </a:t>
            </a:r>
            <a:r>
              <a:rPr sz="2600" dirty="0">
                <a:solidFill>
                  <a:prstClr val="black"/>
                </a:solidFill>
                <a:latin typeface="Comic Sans MS"/>
                <a:cs typeface="Comic Sans MS"/>
              </a:rPr>
              <a:t>=</a:t>
            </a:r>
            <a:r>
              <a:rPr sz="2600" spc="114" dirty="0">
                <a:solidFill>
                  <a:prstClr val="black"/>
                </a:solidFill>
                <a:latin typeface="Times New Roman"/>
                <a:cs typeface="Times New Roman"/>
              </a:rPr>
              <a:t> </a:t>
            </a:r>
            <a:r>
              <a:rPr sz="2600" spc="-10" dirty="0">
                <a:solidFill>
                  <a:prstClr val="black"/>
                </a:solidFill>
                <a:latin typeface="Comic Sans MS"/>
                <a:cs typeface="Comic Sans MS"/>
              </a:rPr>
              <a:t>7</a:t>
            </a:r>
            <a:r>
              <a:rPr sz="2600" dirty="0">
                <a:solidFill>
                  <a:prstClr val="black"/>
                </a:solidFill>
                <a:latin typeface="Comic Sans MS"/>
                <a:cs typeface="Comic Sans MS"/>
              </a:rPr>
              <a:t>5</a:t>
            </a:r>
            <a:r>
              <a:rPr sz="2600" spc="120" dirty="0">
                <a:solidFill>
                  <a:prstClr val="black"/>
                </a:solidFill>
                <a:latin typeface="Times New Roman"/>
                <a:cs typeface="Times New Roman"/>
              </a:rPr>
              <a:t> </a:t>
            </a:r>
            <a:r>
              <a:rPr sz="2600" dirty="0">
                <a:solidFill>
                  <a:prstClr val="black"/>
                </a:solidFill>
                <a:latin typeface="Comic Sans MS"/>
                <a:cs typeface="Comic Sans MS"/>
              </a:rPr>
              <a:t>–</a:t>
            </a:r>
            <a:r>
              <a:rPr sz="2600" spc="120" dirty="0">
                <a:solidFill>
                  <a:prstClr val="black"/>
                </a:solidFill>
                <a:latin typeface="Times New Roman"/>
                <a:cs typeface="Times New Roman"/>
              </a:rPr>
              <a:t> </a:t>
            </a:r>
            <a:r>
              <a:rPr sz="2600" spc="-5" dirty="0">
                <a:solidFill>
                  <a:prstClr val="black"/>
                </a:solidFill>
                <a:latin typeface="Comic Sans MS"/>
                <a:cs typeface="Comic Sans MS"/>
              </a:rPr>
              <a:t>100</a:t>
            </a:r>
            <a:r>
              <a:rPr sz="2600" dirty="0">
                <a:solidFill>
                  <a:prstClr val="black"/>
                </a:solidFill>
                <a:latin typeface="Comic Sans MS"/>
                <a:cs typeface="Comic Sans MS"/>
              </a:rPr>
              <a:t>%</a:t>
            </a:r>
            <a:r>
              <a:rPr sz="2600" spc="135" dirty="0">
                <a:solidFill>
                  <a:prstClr val="black"/>
                </a:solidFill>
                <a:latin typeface="Times New Roman"/>
                <a:cs typeface="Times New Roman"/>
              </a:rPr>
              <a:t> </a:t>
            </a:r>
            <a:r>
              <a:rPr sz="2600" spc="-5" dirty="0">
                <a:solidFill>
                  <a:prstClr val="black"/>
                </a:solidFill>
                <a:latin typeface="Comic Sans MS"/>
                <a:cs typeface="Comic Sans MS"/>
              </a:rPr>
              <a:t>(Corrient</a:t>
            </a:r>
            <a:r>
              <a:rPr sz="2600" dirty="0">
                <a:solidFill>
                  <a:prstClr val="black"/>
                </a:solidFill>
                <a:latin typeface="Comic Sans MS"/>
                <a:cs typeface="Comic Sans MS"/>
              </a:rPr>
              <a:t>e</a:t>
            </a:r>
            <a:r>
              <a:rPr sz="2600" spc="110" dirty="0">
                <a:solidFill>
                  <a:prstClr val="black"/>
                </a:solidFill>
                <a:latin typeface="Times New Roman"/>
                <a:cs typeface="Times New Roman"/>
              </a:rPr>
              <a:t> </a:t>
            </a:r>
            <a:r>
              <a:rPr sz="2600" spc="-5" dirty="0">
                <a:solidFill>
                  <a:prstClr val="black"/>
                </a:solidFill>
                <a:latin typeface="Comic Sans MS"/>
                <a:cs typeface="Comic Sans MS"/>
              </a:rPr>
              <a:t>Nominal).</a:t>
            </a:r>
            <a:endParaRPr sz="2600">
              <a:solidFill>
                <a:prstClr val="black"/>
              </a:solidFill>
              <a:latin typeface="Comic Sans MS"/>
              <a:cs typeface="Comic Sans MS"/>
            </a:endParaRPr>
          </a:p>
          <a:p>
            <a:pPr marL="12700" marR="6350" indent="-635">
              <a:spcBef>
                <a:spcPts val="1870"/>
              </a:spcBef>
              <a:tabLst>
                <a:tab pos="1401445" algn="l"/>
                <a:tab pos="1942464" algn="l"/>
                <a:tab pos="3630295" algn="l"/>
                <a:tab pos="4175760" algn="l"/>
                <a:tab pos="4831080" algn="l"/>
                <a:tab pos="6325235" algn="l"/>
                <a:tab pos="6800215" algn="l"/>
                <a:tab pos="8118475" algn="l"/>
              </a:tabLst>
            </a:pPr>
            <a:r>
              <a:rPr sz="2600" spc="-5" dirty="0">
                <a:solidFill>
                  <a:prstClr val="black"/>
                </a:solidFill>
                <a:latin typeface="Comic Sans MS"/>
                <a:cs typeface="Comic Sans MS"/>
              </a:rPr>
              <a:t>Tiempo</a:t>
            </a:r>
            <a:r>
              <a:rPr sz="2600" b="1" spc="-15" dirty="0">
                <a:solidFill>
                  <a:prstClr val="black"/>
                </a:solidFill>
                <a:latin typeface="Comic Sans MS"/>
                <a:cs typeface="Comic Sans MS"/>
              </a:rPr>
              <a:t>:</a:t>
            </a:r>
            <a:r>
              <a:rPr sz="2600" b="1" dirty="0">
                <a:solidFill>
                  <a:prstClr val="black"/>
                </a:solidFill>
                <a:latin typeface="Times New Roman"/>
                <a:cs typeface="Times New Roman"/>
              </a:rPr>
              <a:t>	</a:t>
            </a:r>
            <a:r>
              <a:rPr sz="2600" spc="-10" dirty="0">
                <a:solidFill>
                  <a:prstClr val="black"/>
                </a:solidFill>
                <a:latin typeface="Comic Sans MS"/>
                <a:cs typeface="Comic Sans MS"/>
              </a:rPr>
              <a:t>S</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seleccion</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0" dirty="0">
                <a:solidFill>
                  <a:prstClr val="black"/>
                </a:solidFill>
                <a:latin typeface="Comic Sans MS"/>
                <a:cs typeface="Comic Sans MS"/>
              </a:rPr>
              <a:t>ta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 dirty="0">
                <a:solidFill>
                  <a:prstClr val="black"/>
                </a:solidFill>
                <a:latin typeface="Comic Sans MS"/>
                <a:cs typeface="Comic Sans MS"/>
              </a:rPr>
              <a:t>qu</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provoqu</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0" dirty="0">
                <a:solidFill>
                  <a:prstClr val="black"/>
                </a:solidFill>
                <a:latin typeface="Comic Sans MS"/>
                <a:cs typeface="Comic Sans MS"/>
              </a:rPr>
              <a:t>retard</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0"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14" dirty="0">
                <a:solidFill>
                  <a:prstClr val="black"/>
                </a:solidFill>
                <a:latin typeface="Times New Roman"/>
                <a:cs typeface="Times New Roman"/>
              </a:rPr>
              <a:t> </a:t>
            </a:r>
            <a:r>
              <a:rPr sz="2600" spc="-5" dirty="0">
                <a:solidFill>
                  <a:prstClr val="black"/>
                </a:solidFill>
                <a:latin typeface="Comic Sans MS"/>
                <a:cs typeface="Comic Sans MS"/>
              </a:rPr>
              <a:t>dispar</a:t>
            </a:r>
            <a:r>
              <a:rPr sz="2600" dirty="0">
                <a:solidFill>
                  <a:prstClr val="black"/>
                </a:solidFill>
                <a:latin typeface="Comic Sans MS"/>
                <a:cs typeface="Comic Sans MS"/>
              </a:rPr>
              <a:t>o</a:t>
            </a:r>
            <a:r>
              <a:rPr sz="2600" spc="114"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20" dirty="0">
                <a:solidFill>
                  <a:prstClr val="black"/>
                </a:solidFill>
                <a:latin typeface="Times New Roman"/>
                <a:cs typeface="Times New Roman"/>
              </a:rPr>
              <a:t> </a:t>
            </a:r>
            <a:r>
              <a:rPr sz="2600" dirty="0">
                <a:solidFill>
                  <a:prstClr val="black"/>
                </a:solidFill>
                <a:latin typeface="Comic Sans MS"/>
                <a:cs typeface="Comic Sans MS"/>
              </a:rPr>
              <a:t>7</a:t>
            </a:r>
            <a:r>
              <a:rPr sz="2600" spc="120" dirty="0">
                <a:solidFill>
                  <a:prstClr val="black"/>
                </a:solidFill>
                <a:latin typeface="Times New Roman"/>
                <a:cs typeface="Times New Roman"/>
              </a:rPr>
              <a:t> </a:t>
            </a:r>
            <a:r>
              <a:rPr sz="2600" spc="-5" dirty="0">
                <a:solidFill>
                  <a:prstClr val="black"/>
                </a:solidFill>
                <a:latin typeface="Comic Sans MS"/>
                <a:cs typeface="Comic Sans MS"/>
              </a:rPr>
              <a:t>se</a:t>
            </a:r>
            <a:r>
              <a:rPr sz="2600" dirty="0">
                <a:solidFill>
                  <a:prstClr val="black"/>
                </a:solidFill>
                <a:latin typeface="Comic Sans MS"/>
                <a:cs typeface="Comic Sans MS"/>
              </a:rPr>
              <a:t>g</a:t>
            </a:r>
            <a:r>
              <a:rPr sz="2600" spc="114" dirty="0">
                <a:solidFill>
                  <a:prstClr val="black"/>
                </a:solidFill>
                <a:latin typeface="Times New Roman"/>
                <a:cs typeface="Times New Roman"/>
              </a:rPr>
              <a:t> </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5" dirty="0">
                <a:solidFill>
                  <a:prstClr val="black"/>
                </a:solidFill>
                <a:latin typeface="Comic Sans MS"/>
                <a:cs typeface="Comic Sans MS"/>
              </a:rPr>
              <a:t>218</a:t>
            </a:r>
            <a:r>
              <a:rPr sz="2600" dirty="0">
                <a:solidFill>
                  <a:prstClr val="black"/>
                </a:solidFill>
                <a:latin typeface="Comic Sans MS"/>
                <a:cs typeface="Comic Sans MS"/>
              </a:rPr>
              <a:t>%</a:t>
            </a:r>
            <a:r>
              <a:rPr sz="2600" spc="140" dirty="0">
                <a:solidFill>
                  <a:prstClr val="black"/>
                </a:solidFill>
                <a:latin typeface="Times New Roman"/>
                <a:cs typeface="Times New Roman"/>
              </a:rPr>
              <a:t> </a:t>
            </a:r>
            <a:r>
              <a:rPr sz="2600" spc="-5" dirty="0">
                <a:solidFill>
                  <a:prstClr val="black"/>
                </a:solidFill>
                <a:latin typeface="Comic Sans MS"/>
                <a:cs typeface="Comic Sans MS"/>
              </a:rPr>
              <a:t>(Corrient</a:t>
            </a:r>
            <a:r>
              <a:rPr sz="2600" dirty="0">
                <a:solidFill>
                  <a:prstClr val="black"/>
                </a:solidFill>
                <a:latin typeface="Comic Sans MS"/>
                <a:cs typeface="Comic Sans MS"/>
              </a:rPr>
              <a:t>e</a:t>
            </a:r>
            <a:r>
              <a:rPr sz="2600" spc="120" dirty="0">
                <a:solidFill>
                  <a:prstClr val="black"/>
                </a:solidFill>
                <a:latin typeface="Times New Roman"/>
                <a:cs typeface="Times New Roman"/>
              </a:rPr>
              <a:t> </a:t>
            </a:r>
            <a:r>
              <a:rPr sz="2600" spc="-5" dirty="0">
                <a:solidFill>
                  <a:prstClr val="black"/>
                </a:solidFill>
                <a:latin typeface="Comic Sans MS"/>
                <a:cs typeface="Comic Sans MS"/>
              </a:rPr>
              <a:t>Nominal).</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76</a:t>
            </a:fld>
            <a:endParaRPr lang="en-US"/>
          </a:p>
        </p:txBody>
      </p:sp>
    </p:spTree>
    <p:extLst>
      <p:ext uri="{BB962C8B-B14F-4D97-AF65-F5344CB8AC3E}">
        <p14:creationId xmlns:p14="http://schemas.microsoft.com/office/powerpoint/2010/main" val="266667402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304723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2" name="object 12"/>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3" name="object 13"/>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6" name="object 16"/>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9" name="object 19"/>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963167" y="3531870"/>
            <a:ext cx="0" cy="924560"/>
          </a:xfrm>
          <a:custGeom>
            <a:avLst/>
            <a:gdLst/>
            <a:ahLst/>
            <a:cxnLst/>
            <a:rect l="l" t="t" r="r" b="b"/>
            <a:pathLst>
              <a:path h="924560">
                <a:moveTo>
                  <a:pt x="0" y="0"/>
                </a:moveTo>
                <a:lnTo>
                  <a:pt x="0" y="92430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3" name="object 23"/>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solidFill>
                <a:prstClr val="black"/>
              </a:solidFill>
              <a:latin typeface="Comic Sans MS"/>
              <a:cs typeface="Comic Sans MS"/>
            </a:endParaRPr>
          </a:p>
        </p:txBody>
      </p:sp>
      <p:sp>
        <p:nvSpPr>
          <p:cNvPr id="24" name="object 24"/>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25" name="object 25"/>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27" name="object 27"/>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2" name="object 32"/>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3" name="object 33"/>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4" name="object 34"/>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5" name="object 35"/>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6" name="object 36"/>
          <p:cNvSpPr txBox="1"/>
          <p:nvPr/>
        </p:nvSpPr>
        <p:spPr>
          <a:xfrm>
            <a:off x="706628" y="3158740"/>
            <a:ext cx="510540"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solidFill>
                <a:prstClr val="black"/>
              </a:solidFill>
              <a:latin typeface="Comic Sans MS"/>
              <a:cs typeface="Comic Sans MS"/>
            </a:endParaRPr>
          </a:p>
        </p:txBody>
      </p:sp>
      <p:sp>
        <p:nvSpPr>
          <p:cNvPr id="37" name="object 37"/>
          <p:cNvSpPr txBox="1"/>
          <p:nvPr/>
        </p:nvSpPr>
        <p:spPr>
          <a:xfrm>
            <a:off x="2799797" y="3158740"/>
            <a:ext cx="497205"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TP´s</a:t>
            </a:r>
            <a:endParaRPr sz="1600">
              <a:solidFill>
                <a:prstClr val="black"/>
              </a:solidFill>
              <a:latin typeface="Comic Sans MS"/>
              <a:cs typeface="Comic Sans MS"/>
            </a:endParaRPr>
          </a:p>
        </p:txBody>
      </p:sp>
      <p:sp>
        <p:nvSpPr>
          <p:cNvPr id="38" name="object 38"/>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9" name="object 39"/>
          <p:cNvSpPr txBox="1"/>
          <p:nvPr/>
        </p:nvSpPr>
        <p:spPr>
          <a:xfrm>
            <a:off x="3719579" y="3390389"/>
            <a:ext cx="501650" cy="259715"/>
          </a:xfrm>
          <a:prstGeom prst="rect">
            <a:avLst/>
          </a:prstGeom>
        </p:spPr>
        <p:txBody>
          <a:bodyPr vert="horz" wrap="square" lIns="0" tIns="0" rIns="0" bIns="0" rtlCol="0">
            <a:spAutoFit/>
          </a:bodyPr>
          <a:lstStyle/>
          <a:p>
            <a:pPr marL="12700"/>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solidFill>
                <a:prstClr val="black"/>
              </a:solidFill>
              <a:latin typeface="Comic Sans MS"/>
              <a:cs typeface="Comic Sans MS"/>
            </a:endParaRPr>
          </a:p>
        </p:txBody>
      </p:sp>
      <p:sp>
        <p:nvSpPr>
          <p:cNvPr id="40" name="object 40"/>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1" name="object 41"/>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5" name="object 45"/>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46" name="object 46"/>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7" name="object 47"/>
          <p:cNvSpPr txBox="1"/>
          <p:nvPr/>
        </p:nvSpPr>
        <p:spPr>
          <a:xfrm>
            <a:off x="4652267" y="3158740"/>
            <a:ext cx="496570" cy="259715"/>
          </a:xfrm>
          <a:prstGeom prst="rect">
            <a:avLst/>
          </a:prstGeom>
        </p:spPr>
        <p:txBody>
          <a:bodyPr vert="horz" wrap="square" lIns="0" tIns="0" rIns="0" bIns="0" rtlCol="0">
            <a:spAutoFit/>
          </a:bodyPr>
          <a:lstStyle/>
          <a:p>
            <a:pPr marL="12700"/>
            <a:r>
              <a:rPr sz="1600" spc="20" dirty="0">
                <a:solidFill>
                  <a:srgbClr val="000080"/>
                </a:solidFill>
                <a:latin typeface="Comic Sans MS"/>
                <a:cs typeface="Comic Sans MS"/>
              </a:rPr>
              <a:t>TP´s</a:t>
            </a:r>
            <a:endParaRPr sz="1600">
              <a:solidFill>
                <a:prstClr val="black"/>
              </a:solidFill>
              <a:latin typeface="Comic Sans MS"/>
              <a:cs typeface="Comic Sans MS"/>
            </a:endParaRPr>
          </a:p>
        </p:txBody>
      </p:sp>
      <p:sp>
        <p:nvSpPr>
          <p:cNvPr id="48" name="object 48"/>
          <p:cNvSpPr txBox="1"/>
          <p:nvPr/>
        </p:nvSpPr>
        <p:spPr>
          <a:xfrm>
            <a:off x="7883980" y="3390282"/>
            <a:ext cx="513080" cy="259715"/>
          </a:xfrm>
          <a:prstGeom prst="rect">
            <a:avLst/>
          </a:prstGeom>
        </p:spPr>
        <p:txBody>
          <a:bodyPr vert="horz" wrap="square" lIns="0" tIns="0" rIns="0" bIns="0" rtlCol="0">
            <a:spAutoFit/>
          </a:bodyPr>
          <a:lstStyle/>
          <a:p>
            <a:pPr marL="12700"/>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solidFill>
                <a:prstClr val="black"/>
              </a:solidFill>
              <a:latin typeface="Comic Sans MS"/>
              <a:cs typeface="Comic Sans MS"/>
            </a:endParaRPr>
          </a:p>
        </p:txBody>
      </p:sp>
      <p:sp>
        <p:nvSpPr>
          <p:cNvPr id="49" name="object 49"/>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50" name="object 50"/>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51" name="object 51"/>
          <p:cNvSpPr txBox="1"/>
          <p:nvPr/>
        </p:nvSpPr>
        <p:spPr>
          <a:xfrm>
            <a:off x="5568954" y="3158740"/>
            <a:ext cx="511175"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solidFill>
                <a:prstClr val="black"/>
              </a:solidFill>
              <a:latin typeface="Comic Sans MS"/>
              <a:cs typeface="Comic Sans MS"/>
            </a:endParaRPr>
          </a:p>
        </p:txBody>
      </p:sp>
      <p:sp>
        <p:nvSpPr>
          <p:cNvPr id="52" name="object 52"/>
          <p:cNvSpPr/>
          <p:nvPr/>
        </p:nvSpPr>
        <p:spPr>
          <a:xfrm>
            <a:off x="1744217" y="4456176"/>
            <a:ext cx="521970" cy="518159"/>
          </a:xfrm>
          <a:custGeom>
            <a:avLst/>
            <a:gdLst/>
            <a:ahLst/>
            <a:cxnLst/>
            <a:rect l="l" t="t" r="r" b="b"/>
            <a:pathLst>
              <a:path w="521969" h="518160">
                <a:moveTo>
                  <a:pt x="287273" y="0"/>
                </a:moveTo>
                <a:lnTo>
                  <a:pt x="234695" y="0"/>
                </a:lnTo>
                <a:lnTo>
                  <a:pt x="179069" y="12953"/>
                </a:lnTo>
                <a:lnTo>
                  <a:pt x="129539" y="34289"/>
                </a:lnTo>
                <a:lnTo>
                  <a:pt x="86105" y="67817"/>
                </a:lnTo>
                <a:lnTo>
                  <a:pt x="49529" y="108203"/>
                </a:lnTo>
                <a:lnTo>
                  <a:pt x="21335" y="154685"/>
                </a:lnTo>
                <a:lnTo>
                  <a:pt x="6095" y="206501"/>
                </a:lnTo>
                <a:lnTo>
                  <a:pt x="0" y="259079"/>
                </a:lnTo>
                <a:lnTo>
                  <a:pt x="6095" y="314705"/>
                </a:lnTo>
                <a:lnTo>
                  <a:pt x="21335" y="367283"/>
                </a:lnTo>
                <a:lnTo>
                  <a:pt x="49529" y="413003"/>
                </a:lnTo>
                <a:lnTo>
                  <a:pt x="86105" y="453389"/>
                </a:lnTo>
                <a:lnTo>
                  <a:pt x="129539" y="484631"/>
                </a:lnTo>
                <a:lnTo>
                  <a:pt x="179069" y="509015"/>
                </a:lnTo>
                <a:lnTo>
                  <a:pt x="234695" y="518159"/>
                </a:lnTo>
                <a:lnTo>
                  <a:pt x="287273" y="518159"/>
                </a:lnTo>
                <a:lnTo>
                  <a:pt x="342899" y="509015"/>
                </a:lnTo>
                <a:lnTo>
                  <a:pt x="392429" y="484631"/>
                </a:lnTo>
                <a:lnTo>
                  <a:pt x="435101" y="453389"/>
                </a:lnTo>
                <a:lnTo>
                  <a:pt x="472439" y="413003"/>
                </a:lnTo>
                <a:lnTo>
                  <a:pt x="499871" y="367283"/>
                </a:lnTo>
                <a:lnTo>
                  <a:pt x="515873" y="314705"/>
                </a:lnTo>
                <a:lnTo>
                  <a:pt x="521969" y="259079"/>
                </a:lnTo>
                <a:lnTo>
                  <a:pt x="515873" y="206501"/>
                </a:lnTo>
                <a:lnTo>
                  <a:pt x="499871" y="154685"/>
                </a:lnTo>
                <a:lnTo>
                  <a:pt x="472439" y="108203"/>
                </a:lnTo>
                <a:lnTo>
                  <a:pt x="435101" y="67817"/>
                </a:lnTo>
                <a:lnTo>
                  <a:pt x="392429" y="34289"/>
                </a:lnTo>
                <a:lnTo>
                  <a:pt x="342899" y="12953"/>
                </a:lnTo>
                <a:lnTo>
                  <a:pt x="287273" y="0"/>
                </a:lnTo>
                <a:close/>
              </a:path>
            </a:pathLst>
          </a:custGeom>
          <a:solidFill>
            <a:srgbClr val="FFFF00"/>
          </a:solidFill>
        </p:spPr>
        <p:txBody>
          <a:bodyPr wrap="square" lIns="0" tIns="0" rIns="0" bIns="0" rtlCol="0">
            <a:spAutoFit/>
          </a:bodyPr>
          <a:lstStyle/>
          <a:p>
            <a:endParaRPr>
              <a:solidFill>
                <a:prstClr val="black"/>
              </a:solidFill>
            </a:endParaRPr>
          </a:p>
        </p:txBody>
      </p:sp>
      <p:sp>
        <p:nvSpPr>
          <p:cNvPr id="53" name="object 53"/>
          <p:cNvSpPr/>
          <p:nvPr/>
        </p:nvSpPr>
        <p:spPr>
          <a:xfrm>
            <a:off x="1744217" y="4456176"/>
            <a:ext cx="521970" cy="518159"/>
          </a:xfrm>
          <a:custGeom>
            <a:avLst/>
            <a:gdLst/>
            <a:ahLst/>
            <a:cxnLst/>
            <a:rect l="l" t="t" r="r" b="b"/>
            <a:pathLst>
              <a:path w="521969" h="518160">
                <a:moveTo>
                  <a:pt x="0" y="259079"/>
                </a:moveTo>
                <a:lnTo>
                  <a:pt x="6095" y="206501"/>
                </a:lnTo>
                <a:lnTo>
                  <a:pt x="21335" y="154685"/>
                </a:lnTo>
                <a:lnTo>
                  <a:pt x="49529" y="108203"/>
                </a:lnTo>
                <a:lnTo>
                  <a:pt x="86105" y="67817"/>
                </a:lnTo>
                <a:lnTo>
                  <a:pt x="129539" y="34289"/>
                </a:lnTo>
                <a:lnTo>
                  <a:pt x="179069" y="12953"/>
                </a:lnTo>
                <a:lnTo>
                  <a:pt x="234695" y="0"/>
                </a:lnTo>
                <a:lnTo>
                  <a:pt x="287273" y="0"/>
                </a:lnTo>
                <a:lnTo>
                  <a:pt x="342899" y="12953"/>
                </a:lnTo>
                <a:lnTo>
                  <a:pt x="392429" y="34289"/>
                </a:lnTo>
                <a:lnTo>
                  <a:pt x="435101" y="67817"/>
                </a:lnTo>
                <a:lnTo>
                  <a:pt x="472439" y="108203"/>
                </a:lnTo>
                <a:lnTo>
                  <a:pt x="499871" y="154685"/>
                </a:lnTo>
                <a:lnTo>
                  <a:pt x="515873" y="206501"/>
                </a:lnTo>
                <a:lnTo>
                  <a:pt x="521969" y="259079"/>
                </a:lnTo>
                <a:lnTo>
                  <a:pt x="515873" y="314705"/>
                </a:lnTo>
                <a:lnTo>
                  <a:pt x="499871" y="367283"/>
                </a:lnTo>
                <a:lnTo>
                  <a:pt x="472439" y="413003"/>
                </a:lnTo>
                <a:lnTo>
                  <a:pt x="435101" y="453389"/>
                </a:lnTo>
                <a:lnTo>
                  <a:pt x="392429" y="484631"/>
                </a:lnTo>
                <a:lnTo>
                  <a:pt x="342899" y="509015"/>
                </a:lnTo>
                <a:lnTo>
                  <a:pt x="287273" y="518159"/>
                </a:lnTo>
                <a:lnTo>
                  <a:pt x="234695" y="518159"/>
                </a:lnTo>
                <a:lnTo>
                  <a:pt x="179069" y="509015"/>
                </a:lnTo>
                <a:lnTo>
                  <a:pt x="129539" y="484631"/>
                </a:lnTo>
                <a:lnTo>
                  <a:pt x="86105" y="453389"/>
                </a:lnTo>
                <a:lnTo>
                  <a:pt x="49529" y="413003"/>
                </a:lnTo>
                <a:lnTo>
                  <a:pt x="21335" y="367283"/>
                </a:lnTo>
                <a:lnTo>
                  <a:pt x="6095" y="314705"/>
                </a:lnTo>
                <a:lnTo>
                  <a:pt x="0" y="259079"/>
                </a:lnTo>
                <a:close/>
              </a:path>
            </a:pathLst>
          </a:custGeom>
          <a:ln w="30835">
            <a:solidFill>
              <a:srgbClr val="000000"/>
            </a:solidFill>
          </a:ln>
        </p:spPr>
        <p:txBody>
          <a:bodyPr wrap="square" lIns="0" tIns="0" rIns="0" bIns="0" rtlCol="0">
            <a:spAutoFit/>
          </a:bodyPr>
          <a:lstStyle/>
          <a:p>
            <a:endParaRPr>
              <a:solidFill>
                <a:prstClr val="black"/>
              </a:solidFill>
            </a:endParaRPr>
          </a:p>
        </p:txBody>
      </p:sp>
      <p:sp>
        <p:nvSpPr>
          <p:cNvPr id="54" name="object 54"/>
          <p:cNvSpPr txBox="1"/>
          <p:nvPr/>
        </p:nvSpPr>
        <p:spPr>
          <a:xfrm>
            <a:off x="1864107" y="4595111"/>
            <a:ext cx="278765" cy="259715"/>
          </a:xfrm>
          <a:prstGeom prst="rect">
            <a:avLst/>
          </a:prstGeom>
        </p:spPr>
        <p:txBody>
          <a:bodyPr vert="horz" wrap="square" lIns="0" tIns="0" rIns="0" bIns="0" rtlCol="0">
            <a:spAutoFit/>
          </a:bodyPr>
          <a:lstStyle/>
          <a:p>
            <a:pPr marL="12700"/>
            <a:r>
              <a:rPr sz="1600" spc="10" dirty="0">
                <a:solidFill>
                  <a:prstClr val="black"/>
                </a:solidFill>
                <a:latin typeface="Comic Sans MS"/>
                <a:cs typeface="Comic Sans MS"/>
              </a:rPr>
              <a:t>49</a:t>
            </a:r>
            <a:endParaRPr sz="1600">
              <a:solidFill>
                <a:prstClr val="black"/>
              </a:solidFill>
              <a:latin typeface="Comic Sans MS"/>
              <a:cs typeface="Comic Sans MS"/>
            </a:endParaRPr>
          </a:p>
        </p:txBody>
      </p:sp>
      <p:sp>
        <p:nvSpPr>
          <p:cNvPr id="55" name="object 55"/>
          <p:cNvSpPr/>
          <p:nvPr/>
        </p:nvSpPr>
        <p:spPr>
          <a:xfrm>
            <a:off x="963167" y="4456176"/>
            <a:ext cx="781050" cy="259079"/>
          </a:xfrm>
          <a:custGeom>
            <a:avLst/>
            <a:gdLst/>
            <a:ahLst/>
            <a:cxnLst/>
            <a:rect l="l" t="t" r="r" b="b"/>
            <a:pathLst>
              <a:path w="781050" h="259079">
                <a:moveTo>
                  <a:pt x="0" y="0"/>
                </a:moveTo>
                <a:lnTo>
                  <a:pt x="0" y="259079"/>
                </a:lnTo>
                <a:lnTo>
                  <a:pt x="781049" y="25907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77</a:t>
            </a:fld>
            <a:endParaRPr lang="en-US"/>
          </a:p>
        </p:txBody>
      </p:sp>
    </p:spTree>
    <p:extLst>
      <p:ext uri="{BB962C8B-B14F-4D97-AF65-F5344CB8AC3E}">
        <p14:creationId xmlns:p14="http://schemas.microsoft.com/office/powerpoint/2010/main" val="366286741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41375" y="1231391"/>
            <a:ext cx="8491728" cy="914400"/>
          </a:xfrm>
          <a:prstGeom prst="rect">
            <a:avLst/>
          </a:prstGeom>
          <a:blipFill>
            <a:blip r:embed="rId2" cstate="print"/>
            <a:stretch>
              <a:fillRect/>
            </a:stretch>
          </a:blipFill>
        </p:spPr>
        <p:txBody>
          <a:bodyPr wrap="square" lIns="0" tIns="0" rIns="0" bIns="0" rtlCol="0">
            <a:spAutoFit/>
          </a:bodyPr>
          <a:lstStyle/>
          <a:p>
            <a:endParaRPr>
              <a:solidFill>
                <a:prstClr val="black"/>
              </a:solidFill>
            </a:endParaRPr>
          </a:p>
        </p:txBody>
      </p:sp>
      <p:sp>
        <p:nvSpPr>
          <p:cNvPr id="6" name="object 6"/>
          <p:cNvSpPr txBox="1"/>
          <p:nvPr/>
        </p:nvSpPr>
        <p:spPr>
          <a:xfrm>
            <a:off x="330200" y="1158743"/>
            <a:ext cx="1800860" cy="504190"/>
          </a:xfrm>
          <a:prstGeom prst="rect">
            <a:avLst/>
          </a:prstGeom>
        </p:spPr>
        <p:txBody>
          <a:bodyPr vert="horz" wrap="square" lIns="0" tIns="0" rIns="0" bIns="0" rtlCol="0">
            <a:spAutoFit/>
          </a:bodyPr>
          <a:lstStyle/>
          <a:p>
            <a:pPr marL="12700"/>
            <a:r>
              <a:rPr sz="3200" b="1" spc="-25" dirty="0">
                <a:solidFill>
                  <a:srgbClr val="CC3300"/>
                </a:solidFill>
                <a:latin typeface="Comic Sans MS"/>
                <a:cs typeface="Comic Sans MS"/>
              </a:rPr>
              <a:t>50/50N-</a:t>
            </a:r>
            <a:endParaRPr sz="3200">
              <a:solidFill>
                <a:prstClr val="black"/>
              </a:solidFill>
              <a:latin typeface="Comic Sans MS"/>
              <a:cs typeface="Comic Sans MS"/>
            </a:endParaRPr>
          </a:p>
        </p:txBody>
      </p:sp>
      <p:sp>
        <p:nvSpPr>
          <p:cNvPr id="7" name="object 7"/>
          <p:cNvSpPr txBox="1"/>
          <p:nvPr/>
        </p:nvSpPr>
        <p:spPr>
          <a:xfrm>
            <a:off x="2389126" y="1209543"/>
            <a:ext cx="6423660" cy="443230"/>
          </a:xfrm>
          <a:prstGeom prst="rect">
            <a:avLst/>
          </a:prstGeom>
        </p:spPr>
        <p:txBody>
          <a:bodyPr vert="horz" wrap="square" lIns="0" tIns="0" rIns="0" bIns="0" rtlCol="0">
            <a:spAutoFit/>
          </a:bodyPr>
          <a:lstStyle/>
          <a:p>
            <a:pPr marL="12700">
              <a:tabLst>
                <a:tab pos="3606800" algn="l"/>
              </a:tabLst>
            </a:pPr>
            <a:r>
              <a:rPr sz="2800" b="1" spc="-5" dirty="0">
                <a:solidFill>
                  <a:srgbClr val="CC3300"/>
                </a:solidFill>
                <a:latin typeface="Comic Sans MS"/>
                <a:cs typeface="Comic Sans MS"/>
              </a:rPr>
              <a:t>SOBRECORRIENT</a:t>
            </a:r>
            <a:r>
              <a:rPr sz="2800" b="1" dirty="0">
                <a:solidFill>
                  <a:srgbClr val="CC3300"/>
                </a:solidFill>
                <a:latin typeface="Comic Sans MS"/>
                <a:cs typeface="Comic Sans MS"/>
              </a:rPr>
              <a:t>E</a:t>
            </a:r>
            <a:r>
              <a:rPr sz="2800" b="1" dirty="0">
                <a:solidFill>
                  <a:srgbClr val="CC3300"/>
                </a:solidFill>
                <a:latin typeface="Times New Roman"/>
                <a:cs typeface="Times New Roman"/>
              </a:rPr>
              <a:t>	</a:t>
            </a:r>
            <a:r>
              <a:rPr sz="2800" b="1" spc="-5" dirty="0">
                <a:solidFill>
                  <a:srgbClr val="CC3300"/>
                </a:solidFill>
                <a:latin typeface="Comic Sans MS"/>
                <a:cs typeface="Comic Sans MS"/>
              </a:rPr>
              <a:t>INSTANTANEA</a:t>
            </a:r>
            <a:endParaRPr sz="2800">
              <a:solidFill>
                <a:prstClr val="black"/>
              </a:solidFill>
              <a:latin typeface="Comic Sans MS"/>
              <a:cs typeface="Comic Sans MS"/>
            </a:endParaRPr>
          </a:p>
        </p:txBody>
      </p:sp>
      <p:sp>
        <p:nvSpPr>
          <p:cNvPr id="8" name="object 8"/>
          <p:cNvSpPr txBox="1"/>
          <p:nvPr/>
        </p:nvSpPr>
        <p:spPr>
          <a:xfrm>
            <a:off x="330149" y="1649027"/>
            <a:ext cx="8482330" cy="1879600"/>
          </a:xfrm>
          <a:prstGeom prst="rect">
            <a:avLst/>
          </a:prstGeom>
        </p:spPr>
        <p:txBody>
          <a:bodyPr vert="horz" wrap="square" lIns="0" tIns="0" rIns="0" bIns="0" rtlCol="0">
            <a:spAutoFit/>
          </a:bodyPr>
          <a:lstStyle/>
          <a:p>
            <a:pPr marL="12700" algn="just"/>
            <a:r>
              <a:rPr sz="2800" b="1" dirty="0">
                <a:solidFill>
                  <a:srgbClr val="CC3300"/>
                </a:solidFill>
                <a:latin typeface="Comic Sans MS"/>
                <a:cs typeface="Comic Sans MS"/>
              </a:rPr>
              <a:t>(FASE</a:t>
            </a:r>
            <a:r>
              <a:rPr sz="2800" b="1" dirty="0">
                <a:solidFill>
                  <a:srgbClr val="CC3300"/>
                </a:solidFill>
                <a:latin typeface="Times New Roman"/>
                <a:cs typeface="Times New Roman"/>
              </a:rPr>
              <a:t> </a:t>
            </a:r>
            <a:r>
              <a:rPr sz="2800" b="1" spc="-200" dirty="0">
                <a:solidFill>
                  <a:srgbClr val="CC3300"/>
                </a:solidFill>
                <a:latin typeface="Times New Roman"/>
                <a:cs typeface="Times New Roman"/>
              </a:rPr>
              <a:t> </a:t>
            </a:r>
            <a:r>
              <a:rPr sz="2800" b="1" dirty="0">
                <a:solidFill>
                  <a:srgbClr val="CC3300"/>
                </a:solidFill>
                <a:latin typeface="Comic Sans MS"/>
                <a:cs typeface="Comic Sans MS"/>
              </a:rPr>
              <a:t>y</a:t>
            </a:r>
            <a:r>
              <a:rPr sz="2800" b="1" dirty="0">
                <a:solidFill>
                  <a:srgbClr val="CC3300"/>
                </a:solidFill>
                <a:latin typeface="Times New Roman"/>
                <a:cs typeface="Times New Roman"/>
              </a:rPr>
              <a:t> </a:t>
            </a:r>
            <a:r>
              <a:rPr sz="2800" b="1" spc="-190" dirty="0">
                <a:solidFill>
                  <a:srgbClr val="CC3300"/>
                </a:solidFill>
                <a:latin typeface="Times New Roman"/>
                <a:cs typeface="Times New Roman"/>
              </a:rPr>
              <a:t> </a:t>
            </a:r>
            <a:r>
              <a:rPr sz="2800" b="1" dirty="0">
                <a:solidFill>
                  <a:srgbClr val="CC3300"/>
                </a:solidFill>
                <a:latin typeface="Comic Sans MS"/>
                <a:cs typeface="Comic Sans MS"/>
              </a:rPr>
              <a:t>NEUTRO).</a:t>
            </a:r>
            <a:endParaRPr sz="2800">
              <a:solidFill>
                <a:prstClr val="black"/>
              </a:solidFill>
              <a:latin typeface="Comic Sans MS"/>
              <a:cs typeface="Comic Sans MS"/>
            </a:endParaRPr>
          </a:p>
          <a:p>
            <a:pPr marL="12700" marR="6350" algn="just">
              <a:spcBef>
                <a:spcPts val="1950"/>
              </a:spcBef>
            </a:pPr>
            <a:r>
              <a:rPr sz="2600" spc="-5" dirty="0">
                <a:solidFill>
                  <a:prstClr val="black"/>
                </a:solidFill>
                <a:latin typeface="Comic Sans MS"/>
                <a:cs typeface="Comic Sans MS"/>
              </a:rPr>
              <a:t>Esta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05" dirty="0">
                <a:solidFill>
                  <a:prstClr val="black"/>
                </a:solidFill>
                <a:latin typeface="Times New Roman"/>
                <a:cs typeface="Times New Roman"/>
              </a:rPr>
              <a:t> </a:t>
            </a:r>
            <a:r>
              <a:rPr sz="2600" spc="-5" dirty="0">
                <a:solidFill>
                  <a:prstClr val="black"/>
                </a:solidFill>
                <a:latin typeface="Comic Sans MS"/>
                <a:cs typeface="Comic Sans MS"/>
              </a:rPr>
              <a:t>funcione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00" dirty="0">
                <a:solidFill>
                  <a:prstClr val="black"/>
                </a:solidFill>
                <a:latin typeface="Times New Roman"/>
                <a:cs typeface="Times New Roman"/>
              </a:rPr>
              <a:t> </a:t>
            </a:r>
            <a:r>
              <a:rPr sz="2600" spc="-5" dirty="0">
                <a:solidFill>
                  <a:prstClr val="black"/>
                </a:solidFill>
                <a:latin typeface="Comic Sans MS"/>
                <a:cs typeface="Comic Sans MS"/>
              </a:rPr>
              <a:t>proporciona</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14" dirty="0">
                <a:solidFill>
                  <a:prstClr val="black"/>
                </a:solidFill>
                <a:latin typeface="Times New Roman"/>
                <a:cs typeface="Times New Roman"/>
              </a:rPr>
              <a:t> </a:t>
            </a:r>
            <a:r>
              <a:rPr sz="2600" spc="-5" dirty="0">
                <a:solidFill>
                  <a:prstClr val="black"/>
                </a:solidFill>
                <a:latin typeface="Comic Sans MS"/>
                <a:cs typeface="Comic Sans MS"/>
              </a:rPr>
              <a:t>próteccio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10" dirty="0">
                <a:solidFill>
                  <a:prstClr val="black"/>
                </a:solidFill>
                <a:latin typeface="Times New Roman"/>
                <a:cs typeface="Times New Roman"/>
              </a:rPr>
              <a:t> </a:t>
            </a:r>
            <a:r>
              <a:rPr sz="2600" spc="-5" dirty="0">
                <a:solidFill>
                  <a:prstClr val="black"/>
                </a:solidFill>
                <a:latin typeface="Comic Sans MS"/>
                <a:cs typeface="Comic Sans MS"/>
              </a:rPr>
              <a:t>rapida</a:t>
            </a:r>
            <a:r>
              <a:rPr sz="2600" spc="-5" dirty="0">
                <a:solidFill>
                  <a:prstClr val="black"/>
                </a:solidFill>
                <a:latin typeface="Times New Roman"/>
                <a:cs typeface="Times New Roman"/>
              </a:rPr>
              <a:t> </a:t>
            </a:r>
            <a:r>
              <a:rPr sz="2600" dirty="0">
                <a:solidFill>
                  <a:prstClr val="black"/>
                </a:solidFill>
                <a:latin typeface="Comic Sans MS"/>
                <a:cs typeface="Comic Sans MS"/>
              </a:rPr>
              <a:t>(</a:t>
            </a:r>
            <a:r>
              <a:rPr sz="2600" spc="-5" dirty="0">
                <a:solidFill>
                  <a:prstClr val="black"/>
                </a:solidFill>
                <a:latin typeface="Comic Sans MS"/>
                <a:cs typeface="Comic Sans MS"/>
              </a:rPr>
              <a:t>inme</a:t>
            </a:r>
            <a:r>
              <a:rPr sz="2600" spc="-10" dirty="0">
                <a:solidFill>
                  <a:prstClr val="black"/>
                </a:solidFill>
                <a:latin typeface="Comic Sans MS"/>
                <a:cs typeface="Comic Sans MS"/>
              </a:rPr>
              <a:t>d</a:t>
            </a:r>
            <a:r>
              <a:rPr sz="2600" spc="-5" dirty="0">
                <a:solidFill>
                  <a:prstClr val="black"/>
                </a:solidFill>
                <a:latin typeface="Comic Sans MS"/>
                <a:cs typeface="Comic Sans MS"/>
              </a:rPr>
              <a:t>i</a:t>
            </a:r>
            <a:r>
              <a:rPr sz="2600" spc="-10" dirty="0">
                <a:solidFill>
                  <a:prstClr val="black"/>
                </a:solidFill>
                <a:latin typeface="Comic Sans MS"/>
                <a:cs typeface="Comic Sans MS"/>
              </a:rPr>
              <a:t>a</a:t>
            </a:r>
            <a:r>
              <a:rPr sz="2600" spc="-5" dirty="0">
                <a:solidFill>
                  <a:prstClr val="black"/>
                </a:solidFill>
                <a:latin typeface="Comic Sans MS"/>
                <a:cs typeface="Comic Sans MS"/>
              </a:rPr>
              <a:t>t</a:t>
            </a:r>
            <a:r>
              <a:rPr sz="2600" spc="-10" dirty="0">
                <a:solidFill>
                  <a:prstClr val="black"/>
                </a:solidFill>
                <a:latin typeface="Comic Sans MS"/>
                <a:cs typeface="Comic Sans MS"/>
              </a:rPr>
              <a:t>a</a:t>
            </a:r>
            <a:r>
              <a:rPr sz="2600" dirty="0">
                <a:solidFill>
                  <a:prstClr val="black"/>
                </a:solidFill>
                <a:latin typeface="Comic Sans MS"/>
                <a:cs typeface="Comic Sans MS"/>
              </a:rPr>
              <a:t>)</a:t>
            </a:r>
            <a:r>
              <a:rPr sz="2600" spc="210" dirty="0">
                <a:solidFill>
                  <a:prstClr val="black"/>
                </a:solidFill>
                <a:latin typeface="Times New Roman"/>
                <a:cs typeface="Times New Roman"/>
              </a:rPr>
              <a:t> </a:t>
            </a:r>
            <a:r>
              <a:rPr sz="2600" spc="-5" dirty="0">
                <a:solidFill>
                  <a:prstClr val="black"/>
                </a:solidFill>
                <a:latin typeface="Comic Sans MS"/>
                <a:cs typeface="Comic Sans MS"/>
              </a:rPr>
              <a:t>cont</a:t>
            </a:r>
            <a:r>
              <a:rPr sz="2600" spc="-10" dirty="0">
                <a:solidFill>
                  <a:prstClr val="black"/>
                </a:solidFill>
                <a:latin typeface="Comic Sans MS"/>
                <a:cs typeface="Comic Sans MS"/>
              </a:rPr>
              <a:t>r</a:t>
            </a:r>
            <a:r>
              <a:rPr sz="2600" dirty="0">
                <a:solidFill>
                  <a:prstClr val="black"/>
                </a:solidFill>
                <a:latin typeface="Comic Sans MS"/>
                <a:cs typeface="Comic Sans MS"/>
              </a:rPr>
              <a:t>a</a:t>
            </a:r>
            <a:r>
              <a:rPr sz="2600" spc="210" dirty="0">
                <a:solidFill>
                  <a:prstClr val="black"/>
                </a:solidFill>
                <a:latin typeface="Times New Roman"/>
                <a:cs typeface="Times New Roman"/>
              </a:rPr>
              <a:t> </a:t>
            </a:r>
            <a:r>
              <a:rPr sz="2600" spc="-5" dirty="0">
                <a:solidFill>
                  <a:prstClr val="black"/>
                </a:solidFill>
                <a:latin typeface="Comic Sans MS"/>
                <a:cs typeface="Comic Sans MS"/>
              </a:rPr>
              <a:t>f</a:t>
            </a:r>
            <a:r>
              <a:rPr sz="2600" spc="-10" dirty="0">
                <a:solidFill>
                  <a:prstClr val="black"/>
                </a:solidFill>
                <a:latin typeface="Comic Sans MS"/>
                <a:cs typeface="Comic Sans MS"/>
              </a:rPr>
              <a:t>a</a:t>
            </a:r>
            <a:r>
              <a:rPr sz="2600" spc="-5" dirty="0">
                <a:solidFill>
                  <a:prstClr val="black"/>
                </a:solidFill>
                <a:latin typeface="Comic Sans MS"/>
                <a:cs typeface="Comic Sans MS"/>
              </a:rPr>
              <a:t>l</a:t>
            </a:r>
            <a:r>
              <a:rPr sz="2600" dirty="0">
                <a:solidFill>
                  <a:prstClr val="black"/>
                </a:solidFill>
                <a:latin typeface="Comic Sans MS"/>
                <a:cs typeface="Comic Sans MS"/>
              </a:rPr>
              <a:t>l</a:t>
            </a:r>
            <a:r>
              <a:rPr sz="2600" spc="-10" dirty="0">
                <a:solidFill>
                  <a:prstClr val="black"/>
                </a:solidFill>
                <a:latin typeface="Comic Sans MS"/>
                <a:cs typeface="Comic Sans MS"/>
              </a:rPr>
              <a:t>a</a:t>
            </a:r>
            <a:r>
              <a:rPr sz="2600" dirty="0">
                <a:solidFill>
                  <a:prstClr val="black"/>
                </a:solidFill>
                <a:latin typeface="Comic Sans MS"/>
                <a:cs typeface="Comic Sans MS"/>
              </a:rPr>
              <a:t>s</a:t>
            </a:r>
            <a:r>
              <a:rPr sz="2600" spc="210" dirty="0">
                <a:solidFill>
                  <a:prstClr val="black"/>
                </a:solidFill>
                <a:latin typeface="Times New Roman"/>
                <a:cs typeface="Times New Roman"/>
              </a:rPr>
              <a:t> </a:t>
            </a:r>
            <a:r>
              <a:rPr sz="2600" spc="-15" dirty="0">
                <a:solidFill>
                  <a:prstClr val="black"/>
                </a:solidFill>
                <a:latin typeface="Comic Sans MS"/>
                <a:cs typeface="Comic Sans MS"/>
              </a:rPr>
              <a:t>d</a:t>
            </a:r>
            <a:r>
              <a:rPr sz="2600" dirty="0">
                <a:solidFill>
                  <a:prstClr val="black"/>
                </a:solidFill>
                <a:latin typeface="Comic Sans MS"/>
                <a:cs typeface="Comic Sans MS"/>
              </a:rPr>
              <a:t>e</a:t>
            </a:r>
            <a:r>
              <a:rPr sz="2600" spc="210" dirty="0">
                <a:solidFill>
                  <a:prstClr val="black"/>
                </a:solidFill>
                <a:latin typeface="Times New Roman"/>
                <a:cs typeface="Times New Roman"/>
              </a:rPr>
              <a:t> </a:t>
            </a:r>
            <a:r>
              <a:rPr sz="2600" spc="-5" dirty="0">
                <a:solidFill>
                  <a:prstClr val="black"/>
                </a:solidFill>
                <a:latin typeface="Comic Sans MS"/>
                <a:cs typeface="Comic Sans MS"/>
              </a:rPr>
              <a:t>a</a:t>
            </a:r>
            <a:r>
              <a:rPr sz="2600" dirty="0">
                <a:solidFill>
                  <a:prstClr val="black"/>
                </a:solidFill>
                <a:latin typeface="Comic Sans MS"/>
                <a:cs typeface="Comic Sans MS"/>
              </a:rPr>
              <a:t>l</a:t>
            </a:r>
            <a:r>
              <a:rPr sz="2600" spc="-10" dirty="0">
                <a:solidFill>
                  <a:prstClr val="black"/>
                </a:solidFill>
                <a:latin typeface="Comic Sans MS"/>
                <a:cs typeface="Comic Sans MS"/>
              </a:rPr>
              <a:t>t</a:t>
            </a:r>
            <a:r>
              <a:rPr sz="2600" dirty="0">
                <a:solidFill>
                  <a:prstClr val="black"/>
                </a:solidFill>
                <a:latin typeface="Comic Sans MS"/>
                <a:cs typeface="Comic Sans MS"/>
              </a:rPr>
              <a:t>a</a:t>
            </a:r>
            <a:r>
              <a:rPr sz="2600" spc="210" dirty="0">
                <a:solidFill>
                  <a:prstClr val="black"/>
                </a:solidFill>
                <a:latin typeface="Times New Roman"/>
                <a:cs typeface="Times New Roman"/>
              </a:rPr>
              <a:t> </a:t>
            </a:r>
            <a:r>
              <a:rPr sz="2600" spc="-5" dirty="0">
                <a:solidFill>
                  <a:prstClr val="black"/>
                </a:solidFill>
                <a:latin typeface="Comic Sans MS"/>
                <a:cs typeface="Comic Sans MS"/>
              </a:rPr>
              <a:t>co</a:t>
            </a:r>
            <a:r>
              <a:rPr sz="2600" spc="-15" dirty="0">
                <a:solidFill>
                  <a:prstClr val="black"/>
                </a:solidFill>
                <a:latin typeface="Comic Sans MS"/>
                <a:cs typeface="Comic Sans MS"/>
              </a:rPr>
              <a:t>r</a:t>
            </a:r>
            <a:r>
              <a:rPr sz="2600" spc="-10" dirty="0">
                <a:solidFill>
                  <a:prstClr val="black"/>
                </a:solidFill>
                <a:latin typeface="Comic Sans MS"/>
                <a:cs typeface="Comic Sans MS"/>
              </a:rPr>
              <a:t>r</a:t>
            </a:r>
            <a:r>
              <a:rPr sz="2600" spc="-5" dirty="0">
                <a:solidFill>
                  <a:prstClr val="black"/>
                </a:solidFill>
                <a:latin typeface="Comic Sans MS"/>
                <a:cs typeface="Comic Sans MS"/>
              </a:rPr>
              <a:t>ien</a:t>
            </a:r>
            <a:r>
              <a:rPr sz="2600" dirty="0">
                <a:solidFill>
                  <a:prstClr val="black"/>
                </a:solidFill>
                <a:latin typeface="Comic Sans MS"/>
                <a:cs typeface="Comic Sans MS"/>
              </a:rPr>
              <a:t>t</a:t>
            </a:r>
            <a:r>
              <a:rPr sz="2600" spc="-5" dirty="0">
                <a:solidFill>
                  <a:prstClr val="black"/>
                </a:solidFill>
                <a:latin typeface="Comic Sans MS"/>
                <a:cs typeface="Comic Sans MS"/>
              </a:rPr>
              <a:t>e</a:t>
            </a:r>
            <a:r>
              <a:rPr sz="2600" dirty="0">
                <a:solidFill>
                  <a:prstClr val="black"/>
                </a:solidFill>
                <a:latin typeface="Comic Sans MS"/>
                <a:cs typeface="Comic Sans MS"/>
              </a:rPr>
              <a:t>,</a:t>
            </a:r>
            <a:r>
              <a:rPr sz="2600" spc="210" dirty="0">
                <a:solidFill>
                  <a:prstClr val="black"/>
                </a:solidFill>
                <a:latin typeface="Times New Roman"/>
                <a:cs typeface="Times New Roman"/>
              </a:rPr>
              <a:t> </a:t>
            </a:r>
            <a:r>
              <a:rPr sz="2600" dirty="0">
                <a:solidFill>
                  <a:prstClr val="black"/>
                </a:solidFill>
                <a:latin typeface="Comic Sans MS"/>
                <a:cs typeface="Comic Sans MS"/>
              </a:rPr>
              <a:t>p</a:t>
            </a:r>
            <a:r>
              <a:rPr sz="2600" spc="-10" dirty="0">
                <a:solidFill>
                  <a:prstClr val="black"/>
                </a:solidFill>
                <a:latin typeface="Comic Sans MS"/>
                <a:cs typeface="Comic Sans MS"/>
              </a:rPr>
              <a:t>ar</a:t>
            </a:r>
            <a:r>
              <a:rPr sz="2600" dirty="0">
                <a:solidFill>
                  <a:prstClr val="black"/>
                </a:solidFill>
                <a:latin typeface="Comic Sans MS"/>
                <a:cs typeface="Comic Sans MS"/>
              </a:rPr>
              <a:t>a</a:t>
            </a:r>
            <a:r>
              <a:rPr sz="2600" spc="210" dirty="0">
                <a:solidFill>
                  <a:prstClr val="black"/>
                </a:solidFill>
                <a:latin typeface="Times New Roman"/>
                <a:cs typeface="Times New Roman"/>
              </a:rPr>
              <a:t> </a:t>
            </a:r>
            <a:r>
              <a:rPr sz="2600" spc="-5" dirty="0">
                <a:solidFill>
                  <a:prstClr val="black"/>
                </a:solidFill>
                <a:latin typeface="Comic Sans MS"/>
                <a:cs typeface="Comic Sans MS"/>
              </a:rPr>
              <a:t>f</a:t>
            </a:r>
            <a:r>
              <a:rPr sz="2600" spc="-10" dirty="0">
                <a:solidFill>
                  <a:prstClr val="black"/>
                </a:solidFill>
                <a:latin typeface="Comic Sans MS"/>
                <a:cs typeface="Comic Sans MS"/>
              </a:rPr>
              <a:t>a</a:t>
            </a:r>
            <a:r>
              <a:rPr sz="2600" spc="-5" dirty="0">
                <a:solidFill>
                  <a:prstClr val="black"/>
                </a:solidFill>
                <a:latin typeface="Comic Sans MS"/>
                <a:cs typeface="Comic Sans MS"/>
              </a:rPr>
              <a:t>s</a:t>
            </a:r>
            <a:r>
              <a:rPr sz="2600" dirty="0">
                <a:solidFill>
                  <a:prstClr val="black"/>
                </a:solidFill>
                <a:latin typeface="Comic Sans MS"/>
                <a:cs typeface="Comic Sans MS"/>
              </a:rPr>
              <a:t>e</a:t>
            </a:r>
            <a:r>
              <a:rPr sz="2600" spc="210" dirty="0">
                <a:solidFill>
                  <a:prstClr val="black"/>
                </a:solidFill>
                <a:latin typeface="Times New Roman"/>
                <a:cs typeface="Times New Roman"/>
              </a:rPr>
              <a:t> </a:t>
            </a:r>
            <a:r>
              <a:rPr sz="2600" dirty="0">
                <a:solidFill>
                  <a:prstClr val="black"/>
                </a:solidFill>
                <a:latin typeface="Comic Sans MS"/>
                <a:cs typeface="Comic Sans MS"/>
              </a:rPr>
              <a:t>y</a:t>
            </a:r>
            <a:r>
              <a:rPr sz="2600" dirty="0">
                <a:solidFill>
                  <a:prstClr val="black"/>
                </a:solidFill>
                <a:latin typeface="Times New Roman"/>
                <a:cs typeface="Times New Roman"/>
              </a:rPr>
              <a:t> </a:t>
            </a:r>
            <a:r>
              <a:rPr sz="2600" spc="-5" dirty="0">
                <a:solidFill>
                  <a:prstClr val="black"/>
                </a:solidFill>
                <a:latin typeface="Comic Sans MS"/>
                <a:cs typeface="Comic Sans MS"/>
              </a:rPr>
              <a:t>neutr</a:t>
            </a:r>
            <a:r>
              <a:rPr sz="2600" dirty="0">
                <a:solidFill>
                  <a:prstClr val="black"/>
                </a:solidFill>
                <a:latin typeface="Comic Sans MS"/>
                <a:cs typeface="Comic Sans MS"/>
              </a:rPr>
              <a:t>o</a:t>
            </a:r>
            <a:r>
              <a:rPr sz="2600" spc="120" dirty="0">
                <a:solidFill>
                  <a:prstClr val="black"/>
                </a:solidFill>
                <a:latin typeface="Times New Roman"/>
                <a:cs typeface="Times New Roman"/>
              </a:rPr>
              <a:t> </a:t>
            </a:r>
            <a:r>
              <a:rPr sz="2600" spc="-5" dirty="0">
                <a:solidFill>
                  <a:prstClr val="black"/>
                </a:solidFill>
                <a:latin typeface="Comic Sans MS"/>
                <a:cs typeface="Comic Sans MS"/>
              </a:rPr>
              <a:t>respectivamente.</a:t>
            </a:r>
            <a:endParaRPr sz="2600">
              <a:solidFill>
                <a:prstClr val="black"/>
              </a:solidFill>
              <a:latin typeface="Comic Sans MS"/>
              <a:cs typeface="Comic Sans MS"/>
            </a:endParaRPr>
          </a:p>
        </p:txBody>
      </p:sp>
      <p:sp>
        <p:nvSpPr>
          <p:cNvPr id="10" name="object 10"/>
          <p:cNvSpPr txBox="1"/>
          <p:nvPr/>
        </p:nvSpPr>
        <p:spPr>
          <a:xfrm>
            <a:off x="330200" y="4542087"/>
            <a:ext cx="3101340" cy="400110"/>
          </a:xfrm>
          <a:prstGeom prst="rect">
            <a:avLst/>
          </a:prstGeom>
        </p:spPr>
        <p:txBody>
          <a:bodyPr vert="horz" wrap="square" lIns="0" tIns="0" rIns="0" bIns="0" rtlCol="0">
            <a:spAutoFit/>
          </a:bodyPr>
          <a:lstStyle/>
          <a:p>
            <a:pPr marL="12700"/>
            <a:r>
              <a:rPr lang="es-MX" sz="2600" spc="-5" dirty="0" err="1" smtClean="0">
                <a:latin typeface="Comic Sans MS"/>
                <a:cs typeface="Comic Sans MS"/>
              </a:rPr>
              <a:t>proteccio</a:t>
            </a:r>
            <a:r>
              <a:rPr lang="es-MX" sz="2600" dirty="0" err="1" smtClean="0">
                <a:latin typeface="Comic Sans MS"/>
                <a:cs typeface="Comic Sans MS"/>
              </a:rPr>
              <a:t>n</a:t>
            </a:r>
            <a:r>
              <a:rPr sz="2600" spc="110" dirty="0" smtClean="0">
                <a:latin typeface="Times New Roman"/>
                <a:cs typeface="Times New Roman"/>
              </a:rPr>
              <a:t> </a:t>
            </a:r>
            <a:r>
              <a:rPr sz="2600" spc="-5" dirty="0" err="1" smtClean="0">
                <a:latin typeface="Comic Sans MS"/>
                <a:cs typeface="Comic Sans MS"/>
              </a:rPr>
              <a:t>primaria</a:t>
            </a:r>
            <a:r>
              <a:rPr sz="2600" spc="-5" dirty="0">
                <a:latin typeface="Comic Sans MS"/>
                <a:cs typeface="Comic Sans MS"/>
              </a:rPr>
              <a:t>.</a:t>
            </a:r>
            <a:endParaRPr sz="2600" dirty="0">
              <a:latin typeface="Comic Sans MS"/>
              <a:cs typeface="Comic Sans MS"/>
            </a:endParaRPr>
          </a:p>
        </p:txBody>
      </p:sp>
      <p:graphicFrame>
        <p:nvGraphicFramePr>
          <p:cNvPr id="9" name="object 9"/>
          <p:cNvGraphicFramePr>
            <a:graphicFrameLocks noGrp="1"/>
          </p:cNvGraphicFramePr>
          <p:nvPr>
            <p:extLst>
              <p:ext uri="{D42A27DB-BD31-4B8C-83A1-F6EECF244321}">
                <p14:modId xmlns:p14="http://schemas.microsoft.com/office/powerpoint/2010/main" val="1418975017"/>
              </p:ext>
            </p:extLst>
          </p:nvPr>
        </p:nvGraphicFramePr>
        <p:xfrm>
          <a:off x="307975" y="3755104"/>
          <a:ext cx="8527160" cy="853746"/>
        </p:xfrm>
        <a:graphic>
          <a:graphicData uri="http://schemas.openxmlformats.org/drawingml/2006/table">
            <a:tbl>
              <a:tblPr firstRow="1" bandRow="1">
                <a:tableStyleId>{2D5ABB26-0587-4C30-8999-92F81FD0307C}</a:tableStyleId>
              </a:tblPr>
              <a:tblGrid>
                <a:gridCol w="606425"/>
                <a:gridCol w="2117222"/>
                <a:gridCol w="4255591"/>
                <a:gridCol w="1547922"/>
              </a:tblGrid>
              <a:tr h="426873">
                <a:tc>
                  <a:txBody>
                    <a:bodyPr/>
                    <a:lstStyle/>
                    <a:p>
                      <a:pPr marL="34925">
                        <a:lnSpc>
                          <a:spcPct val="100000"/>
                        </a:lnSpc>
                      </a:pPr>
                      <a:r>
                        <a:rPr sz="2600" spc="-5" dirty="0">
                          <a:latin typeface="Comic Sans MS"/>
                          <a:cs typeface="Comic Sans MS"/>
                        </a:rPr>
                        <a:t>Los</a:t>
                      </a:r>
                      <a:endParaRPr sz="2600" dirty="0">
                        <a:latin typeface="Comic Sans MS"/>
                        <a:cs typeface="Comic Sans MS"/>
                      </a:endParaRPr>
                    </a:p>
                  </a:txBody>
                  <a:tcPr marL="0" marR="0" marT="0" marB="0"/>
                </a:tc>
                <a:tc>
                  <a:txBody>
                    <a:bodyPr/>
                    <a:lstStyle/>
                    <a:p>
                      <a:pPr marL="81280">
                        <a:lnSpc>
                          <a:spcPct val="100000"/>
                        </a:lnSpc>
                        <a:tabLst>
                          <a:tab pos="1383665" algn="l"/>
                        </a:tabLst>
                      </a:pPr>
                      <a:r>
                        <a:rPr sz="2600" spc="-5" dirty="0">
                          <a:latin typeface="Comic Sans MS"/>
                          <a:cs typeface="Comic Sans MS"/>
                        </a:rPr>
                        <a:t>ajuste</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para</a:t>
                      </a:r>
                      <a:endParaRPr sz="2600">
                        <a:latin typeface="Comic Sans MS"/>
                        <a:cs typeface="Comic Sans MS"/>
                      </a:endParaRPr>
                    </a:p>
                  </a:txBody>
                  <a:tcPr marL="0" marR="0" marT="0" marB="0"/>
                </a:tc>
                <a:tc>
                  <a:txBody>
                    <a:bodyPr/>
                    <a:lstStyle/>
                    <a:p>
                      <a:pPr marL="142875">
                        <a:lnSpc>
                          <a:spcPct val="100000"/>
                        </a:lnSpc>
                        <a:tabLst>
                          <a:tab pos="1289050" algn="l"/>
                          <a:tab pos="2919730" algn="l"/>
                        </a:tabLst>
                      </a:pPr>
                      <a:r>
                        <a:rPr sz="2600" spc="-5" dirty="0">
                          <a:latin typeface="Comic Sans MS"/>
                          <a:cs typeface="Comic Sans MS"/>
                        </a:rPr>
                        <a:t>dicha</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funcione</a:t>
                      </a:r>
                      <a:r>
                        <a:rPr sz="2600" dirty="0">
                          <a:latin typeface="Comic Sans MS"/>
                          <a:cs typeface="Comic Sans MS"/>
                        </a:rPr>
                        <a:t>s</a:t>
                      </a:r>
                      <a:r>
                        <a:rPr sz="2600" dirty="0">
                          <a:latin typeface="Times New Roman"/>
                          <a:cs typeface="Times New Roman"/>
                        </a:rPr>
                        <a:t>	</a:t>
                      </a:r>
                      <a:r>
                        <a:rPr sz="2600" spc="-10" dirty="0">
                          <a:latin typeface="Comic Sans MS"/>
                          <a:cs typeface="Comic Sans MS"/>
                        </a:rPr>
                        <a:t>d</a:t>
                      </a:r>
                      <a:r>
                        <a:rPr sz="2600" spc="-5" dirty="0">
                          <a:latin typeface="Comic Sans MS"/>
                          <a:cs typeface="Comic Sans MS"/>
                        </a:rPr>
                        <a:t>eberan</a:t>
                      </a:r>
                      <a:endParaRPr sz="2600">
                        <a:latin typeface="Comic Sans MS"/>
                        <a:cs typeface="Comic Sans MS"/>
                      </a:endParaRPr>
                    </a:p>
                  </a:txBody>
                  <a:tcPr marL="0" marR="0" marT="0" marB="0"/>
                </a:tc>
                <a:tc>
                  <a:txBody>
                    <a:bodyPr/>
                    <a:lstStyle/>
                    <a:p>
                      <a:pPr marL="85090">
                        <a:lnSpc>
                          <a:spcPct val="100000"/>
                        </a:lnSpc>
                        <a:tabLst>
                          <a:tab pos="756285" algn="l"/>
                        </a:tabLst>
                      </a:pPr>
                      <a:r>
                        <a:rPr sz="2600" spc="-5" dirty="0">
                          <a:latin typeface="Comic Sans MS"/>
                          <a:cs typeface="Comic Sans MS"/>
                        </a:rPr>
                        <a:t>se</a:t>
                      </a:r>
                      <a:r>
                        <a:rPr sz="2600" dirty="0">
                          <a:latin typeface="Comic Sans MS"/>
                          <a:cs typeface="Comic Sans MS"/>
                        </a:rPr>
                        <a:t>r</a:t>
                      </a:r>
                      <a:r>
                        <a:rPr sz="2600" dirty="0">
                          <a:latin typeface="Times New Roman"/>
                          <a:cs typeface="Times New Roman"/>
                        </a:rPr>
                        <a:t>	</a:t>
                      </a:r>
                      <a:r>
                        <a:rPr sz="2600" spc="-5" dirty="0">
                          <a:latin typeface="Comic Sans MS"/>
                          <a:cs typeface="Comic Sans MS"/>
                        </a:rPr>
                        <a:t>tales</a:t>
                      </a:r>
                      <a:endParaRPr sz="2600">
                        <a:latin typeface="Comic Sans MS"/>
                        <a:cs typeface="Comic Sans MS"/>
                      </a:endParaRPr>
                    </a:p>
                  </a:txBody>
                  <a:tcPr marL="0" marR="0" marT="0" marB="0"/>
                </a:tc>
              </a:tr>
              <a:tr h="426873">
                <a:tc>
                  <a:txBody>
                    <a:bodyPr/>
                    <a:lstStyle/>
                    <a:p>
                      <a:pPr marL="34925">
                        <a:lnSpc>
                          <a:spcPct val="100000"/>
                        </a:lnSpc>
                      </a:pPr>
                      <a:r>
                        <a:rPr sz="2600" spc="-5" dirty="0">
                          <a:latin typeface="Comic Sans MS"/>
                          <a:cs typeface="Comic Sans MS"/>
                        </a:rPr>
                        <a:t>que</a:t>
                      </a:r>
                      <a:endParaRPr sz="2600">
                        <a:latin typeface="Comic Sans MS"/>
                        <a:cs typeface="Comic Sans MS"/>
                      </a:endParaRPr>
                    </a:p>
                  </a:txBody>
                  <a:tcPr marL="0" marR="0" marT="0" marB="0"/>
                </a:tc>
                <a:tc>
                  <a:txBody>
                    <a:bodyPr/>
                    <a:lstStyle/>
                    <a:p>
                      <a:pPr marL="186055">
                        <a:lnSpc>
                          <a:spcPct val="100000"/>
                        </a:lnSpc>
                        <a:tabLst>
                          <a:tab pos="798830" algn="l"/>
                        </a:tabLst>
                      </a:pPr>
                      <a:r>
                        <a:rPr sz="2600" spc="-5" dirty="0">
                          <a:latin typeface="Comic Sans MS"/>
                          <a:cs typeface="Comic Sans MS"/>
                        </a:rPr>
                        <a:t>n</a:t>
                      </a:r>
                      <a:r>
                        <a:rPr sz="2600" dirty="0">
                          <a:latin typeface="Comic Sans MS"/>
                          <a:cs typeface="Comic Sans MS"/>
                        </a:rPr>
                        <a:t>o</a:t>
                      </a:r>
                      <a:r>
                        <a:rPr sz="2600" dirty="0">
                          <a:latin typeface="Times New Roman"/>
                          <a:cs typeface="Times New Roman"/>
                        </a:rPr>
                        <a:t>	</a:t>
                      </a:r>
                      <a:r>
                        <a:rPr sz="2600" spc="-5" dirty="0">
                          <a:latin typeface="Comic Sans MS"/>
                          <a:cs typeface="Comic Sans MS"/>
                        </a:rPr>
                        <a:t>operen</a:t>
                      </a:r>
                      <a:endParaRPr sz="2600" dirty="0">
                        <a:latin typeface="Comic Sans MS"/>
                        <a:cs typeface="Comic Sans MS"/>
                      </a:endParaRPr>
                    </a:p>
                  </a:txBody>
                  <a:tcPr marL="0" marR="0" marT="0" marB="0"/>
                </a:tc>
                <a:tc>
                  <a:txBody>
                    <a:bodyPr/>
                    <a:lstStyle/>
                    <a:p>
                      <a:pPr marL="26034">
                        <a:lnSpc>
                          <a:spcPct val="100000"/>
                        </a:lnSpc>
                        <a:tabLst>
                          <a:tab pos="966469" algn="l"/>
                          <a:tab pos="2078989" algn="l"/>
                          <a:tab pos="3194050" algn="l"/>
                          <a:tab pos="3834765" algn="l"/>
                        </a:tabLst>
                      </a:pP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fuer</a:t>
                      </a:r>
                      <a:r>
                        <a:rPr sz="2600" dirty="0">
                          <a:latin typeface="Comic Sans MS"/>
                          <a:cs typeface="Comic Sans MS"/>
                        </a:rPr>
                        <a:t>a</a:t>
                      </a:r>
                      <a:r>
                        <a:rPr sz="2600"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s</a:t>
                      </a:r>
                      <a:r>
                        <a:rPr sz="2600" dirty="0">
                          <a:latin typeface="Comic Sans MS"/>
                          <a:cs typeface="Comic Sans MS"/>
                        </a:rPr>
                        <a:t>u</a:t>
                      </a:r>
                    </a:p>
                  </a:txBody>
                  <a:tcPr marL="0" marR="0" marT="0" marB="0"/>
                </a:tc>
                <a:tc>
                  <a:txBody>
                    <a:bodyPr/>
                    <a:lstStyle/>
                    <a:p>
                      <a:pPr marL="179070">
                        <a:lnSpc>
                          <a:spcPct val="100000"/>
                        </a:lnSpc>
                        <a:tabLst>
                          <a:tab pos="1137920" algn="l"/>
                        </a:tabLst>
                      </a:pPr>
                      <a:r>
                        <a:rPr sz="2600" spc="-5" dirty="0">
                          <a:latin typeface="Comic Sans MS"/>
                          <a:cs typeface="Comic Sans MS"/>
                        </a:rPr>
                        <a:t>zon</a:t>
                      </a:r>
                      <a:r>
                        <a:rPr sz="2600" dirty="0">
                          <a:latin typeface="Comic Sans MS"/>
                          <a:cs typeface="Comic Sans MS"/>
                        </a:rPr>
                        <a:t>a</a:t>
                      </a:r>
                      <a:r>
                        <a:rPr sz="2600" dirty="0">
                          <a:latin typeface="Times New Roman"/>
                          <a:cs typeface="Times New Roman"/>
                        </a:rPr>
                        <a:t>	</a:t>
                      </a:r>
                      <a:r>
                        <a:rPr sz="2600" spc="-10" dirty="0">
                          <a:latin typeface="Comic Sans MS"/>
                          <a:cs typeface="Comic Sans MS"/>
                        </a:rPr>
                        <a:t>d</a:t>
                      </a:r>
                      <a:r>
                        <a:rPr sz="2600" dirty="0">
                          <a:latin typeface="Comic Sans MS"/>
                          <a:cs typeface="Comic Sans MS"/>
                        </a:rPr>
                        <a:t>e</a:t>
                      </a:r>
                      <a:endParaRPr sz="2600">
                        <a:latin typeface="Comic Sans MS"/>
                        <a:cs typeface="Comic Sans MS"/>
                      </a:endParaRPr>
                    </a:p>
                  </a:txBody>
                  <a:tcPr marL="0" marR="0" marT="0" marB="0"/>
                </a:tc>
              </a:tr>
            </a:tbl>
          </a:graphicData>
        </a:graphic>
      </p:graphicFrame>
      <p:sp>
        <p:nvSpPr>
          <p:cNvPr id="3" name="2 Marcador de número de diapositiva"/>
          <p:cNvSpPr>
            <a:spLocks noGrp="1"/>
          </p:cNvSpPr>
          <p:nvPr>
            <p:ph type="sldNum" sz="quarter" idx="12"/>
          </p:nvPr>
        </p:nvSpPr>
        <p:spPr/>
        <p:txBody>
          <a:bodyPr/>
          <a:lstStyle/>
          <a:p>
            <a:fld id="{B6F15528-21DE-4FAA-801E-634DDDAF4B2B}" type="slidenum">
              <a:rPr lang="en-US" smtClean="0"/>
              <a:t>78</a:t>
            </a:fld>
            <a:endParaRPr lang="en-US"/>
          </a:p>
        </p:txBody>
      </p:sp>
    </p:spTree>
    <p:extLst>
      <p:ext uri="{BB962C8B-B14F-4D97-AF65-F5344CB8AC3E}">
        <p14:creationId xmlns:p14="http://schemas.microsoft.com/office/powerpoint/2010/main" val="379769559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870" cy="2630805"/>
          </a:xfrm>
          <a:prstGeom prst="rect">
            <a:avLst/>
          </a:prstGeom>
        </p:spPr>
        <p:txBody>
          <a:bodyPr vert="horz" wrap="square" lIns="0" tIns="0" rIns="0" bIns="0" rtlCol="0">
            <a:spAutoFit/>
          </a:bodyPr>
          <a:lstStyle/>
          <a:p>
            <a:pPr marL="12700" marR="6350" algn="just"/>
            <a:r>
              <a:rPr sz="2600" spc="-5" dirty="0">
                <a:solidFill>
                  <a:prstClr val="black"/>
                </a:solidFill>
                <a:latin typeface="Comic Sans MS"/>
                <a:cs typeface="Comic Sans MS"/>
              </a:rPr>
              <a:t>Par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310" dirty="0">
                <a:solidFill>
                  <a:prstClr val="black"/>
                </a:solidFill>
                <a:latin typeface="Times New Roman"/>
                <a:cs typeface="Times New Roman"/>
              </a:rPr>
              <a:t> </a:t>
            </a:r>
            <a:r>
              <a:rPr sz="2600" spc="-5" dirty="0">
                <a:solidFill>
                  <a:prstClr val="black"/>
                </a:solidFill>
                <a:latin typeface="Comic Sans MS"/>
                <a:cs typeface="Comic Sans MS"/>
              </a:rPr>
              <a:t>provee</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315"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roteccio</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325" dirty="0">
                <a:solidFill>
                  <a:prstClr val="black"/>
                </a:solidFill>
                <a:latin typeface="Times New Roman"/>
                <a:cs typeface="Times New Roman"/>
              </a:rPr>
              <a:t> </a:t>
            </a:r>
            <a:r>
              <a:rPr sz="2600" spc="-5" dirty="0">
                <a:solidFill>
                  <a:prstClr val="black"/>
                </a:solidFill>
                <a:latin typeface="Comic Sans MS"/>
                <a:cs typeface="Comic Sans MS"/>
              </a:rPr>
              <a:t>fuer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32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320" dirty="0">
                <a:solidFill>
                  <a:prstClr val="black"/>
                </a:solidFill>
                <a:latin typeface="Times New Roman"/>
                <a:cs typeface="Times New Roman"/>
              </a:rPr>
              <a:t> </a:t>
            </a:r>
            <a:r>
              <a:rPr sz="2600" spc="-5" dirty="0">
                <a:solidFill>
                  <a:prstClr val="black"/>
                </a:solidFill>
                <a:latin typeface="Comic Sans MS"/>
                <a:cs typeface="Comic Sans MS"/>
              </a:rPr>
              <a:t>linea</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315" dirty="0">
                <a:solidFill>
                  <a:prstClr val="black"/>
                </a:solidFill>
                <a:latin typeface="Times New Roman"/>
                <a:cs typeface="Times New Roman"/>
              </a:rPr>
              <a:t> </a:t>
            </a:r>
            <a:r>
              <a:rPr sz="2600" spc="-5" dirty="0">
                <a:solidFill>
                  <a:prstClr val="black"/>
                </a:solidFill>
                <a:latin typeface="Comic Sans MS"/>
                <a:cs typeface="Comic Sans MS"/>
              </a:rPr>
              <a:t>un</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315" dirty="0">
                <a:solidFill>
                  <a:prstClr val="black"/>
                </a:solidFill>
                <a:latin typeface="Times New Roman"/>
                <a:cs typeface="Times New Roman"/>
              </a:rPr>
              <a:t> </a:t>
            </a:r>
            <a:r>
              <a:rPr sz="2600" spc="-1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315" dirty="0">
                <a:solidFill>
                  <a:prstClr val="black"/>
                </a:solidFill>
                <a:latin typeface="Times New Roman"/>
                <a:cs typeface="Times New Roman"/>
              </a:rPr>
              <a:t> </a:t>
            </a:r>
            <a:r>
              <a:rPr sz="2600" spc="-10" dirty="0">
                <a:solidFill>
                  <a:prstClr val="black"/>
                </a:solidFill>
                <a:latin typeface="Comic Sans MS"/>
                <a:cs typeface="Comic Sans MS"/>
              </a:rPr>
              <a:t>l</a:t>
            </a:r>
            <a:r>
              <a:rPr sz="2600" spc="-5" dirty="0">
                <a:solidFill>
                  <a:prstClr val="black"/>
                </a:solidFill>
                <a:latin typeface="Comic Sans MS"/>
                <a:cs typeface="Comic Sans MS"/>
              </a:rPr>
              <a:t>os</a:t>
            </a:r>
            <a:r>
              <a:rPr sz="2600" spc="-5" dirty="0">
                <a:solidFill>
                  <a:prstClr val="black"/>
                </a:solidFill>
                <a:latin typeface="Times New Roman"/>
                <a:cs typeface="Times New Roman"/>
              </a:rPr>
              <a:t> </a:t>
            </a:r>
            <a:r>
              <a:rPr sz="2600" spc="-5" dirty="0">
                <a:solidFill>
                  <a:prstClr val="black"/>
                </a:solidFill>
                <a:latin typeface="Comic Sans MS"/>
                <a:cs typeface="Comic Sans MS"/>
              </a:rPr>
              <a:t>elemento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31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eber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315" dirty="0">
                <a:solidFill>
                  <a:prstClr val="black"/>
                </a:solidFill>
                <a:latin typeface="Times New Roman"/>
                <a:cs typeface="Times New Roman"/>
              </a:rPr>
              <a:t> </a:t>
            </a:r>
            <a:r>
              <a:rPr sz="2600" dirty="0">
                <a:solidFill>
                  <a:prstClr val="black"/>
                </a:solidFill>
                <a:latin typeface="Comic Sans MS"/>
                <a:cs typeface="Comic Sans MS"/>
              </a:rPr>
              <a:t>s</a:t>
            </a:r>
            <a:r>
              <a:rPr sz="2600" spc="-5" dirty="0">
                <a:solidFill>
                  <a:prstClr val="black"/>
                </a:solidFill>
                <a:latin typeface="Comic Sans MS"/>
                <a:cs typeface="Comic Sans MS"/>
              </a:rPr>
              <a:t>e</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310" dirty="0">
                <a:solidFill>
                  <a:prstClr val="black"/>
                </a:solidFill>
                <a:latin typeface="Times New Roman"/>
                <a:cs typeface="Times New Roman"/>
              </a:rPr>
              <a:t> </a:t>
            </a:r>
            <a:r>
              <a:rPr sz="2600" spc="-5" dirty="0">
                <a:solidFill>
                  <a:prstClr val="black"/>
                </a:solidFill>
                <a:latin typeface="Comic Sans MS"/>
                <a:cs typeface="Comic Sans MS"/>
              </a:rPr>
              <a:t>supervisad</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315" dirty="0">
                <a:solidFill>
                  <a:prstClr val="black"/>
                </a:solidFill>
                <a:latin typeface="Times New Roman"/>
                <a:cs typeface="Times New Roman"/>
              </a:rPr>
              <a:t> </a:t>
            </a:r>
            <a:r>
              <a:rPr sz="2600" spc="-5" dirty="0">
                <a:solidFill>
                  <a:prstClr val="black"/>
                </a:solidFill>
                <a:latin typeface="Comic Sans MS"/>
                <a:cs typeface="Comic Sans MS"/>
              </a:rPr>
              <a:t>po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310"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310" dirty="0">
                <a:solidFill>
                  <a:prstClr val="black"/>
                </a:solidFill>
                <a:latin typeface="Times New Roman"/>
                <a:cs typeface="Times New Roman"/>
              </a:rPr>
              <a:t> </a:t>
            </a:r>
            <a:r>
              <a:rPr sz="2600" spc="-5" dirty="0">
                <a:solidFill>
                  <a:prstClr val="black"/>
                </a:solidFill>
                <a:latin typeface="Comic Sans MS"/>
                <a:cs typeface="Comic Sans MS"/>
              </a:rPr>
              <a:t>contact</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315" dirty="0">
                <a:solidFill>
                  <a:prstClr val="black"/>
                </a:solidFill>
                <a:latin typeface="Times New Roman"/>
                <a:cs typeface="Times New Roman"/>
              </a:rPr>
              <a:t> </a:t>
            </a:r>
            <a:r>
              <a:rPr sz="2600" spc="-5" dirty="0">
                <a:solidFill>
                  <a:prstClr val="black"/>
                </a:solidFill>
                <a:latin typeface="Comic Sans MS"/>
                <a:cs typeface="Comic Sans MS"/>
              </a:rPr>
              <a:t>“b”</a:t>
            </a:r>
            <a:r>
              <a:rPr sz="2600" spc="-5"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spc="275" dirty="0">
                <a:solidFill>
                  <a:prstClr val="black"/>
                </a:solidFill>
                <a:latin typeface="Times New Roman"/>
                <a:cs typeface="Times New Roman"/>
              </a:rPr>
              <a:t> </a:t>
            </a:r>
            <a:r>
              <a:rPr sz="2600" spc="-5" dirty="0">
                <a:solidFill>
                  <a:prstClr val="black"/>
                </a:solidFill>
                <a:latin typeface="Comic Sans MS"/>
                <a:cs typeface="Comic Sans MS"/>
              </a:rPr>
              <a:t>interruptor</a:t>
            </a:r>
            <a:r>
              <a:rPr sz="2600" dirty="0">
                <a:solidFill>
                  <a:prstClr val="black"/>
                </a:solidFill>
                <a:latin typeface="Comic Sans MS"/>
                <a:cs typeface="Comic Sans MS"/>
              </a:rPr>
              <a:t>,</a:t>
            </a:r>
            <a:r>
              <a:rPr sz="2600" spc="275" dirty="0">
                <a:solidFill>
                  <a:prstClr val="black"/>
                </a:solidFill>
                <a:latin typeface="Times New Roman"/>
                <a:cs typeface="Times New Roman"/>
              </a:rPr>
              <a:t> </a:t>
            </a:r>
            <a:r>
              <a:rPr sz="2600" dirty="0">
                <a:solidFill>
                  <a:prstClr val="black"/>
                </a:solidFill>
                <a:latin typeface="Comic Sans MS"/>
                <a:cs typeface="Comic Sans MS"/>
              </a:rPr>
              <a:t>e</a:t>
            </a:r>
            <a:r>
              <a:rPr sz="2600" spc="-5" dirty="0">
                <a:solidFill>
                  <a:prstClr val="black"/>
                </a:solidFill>
                <a:latin typeface="Comic Sans MS"/>
                <a:cs typeface="Comic Sans MS"/>
              </a:rPr>
              <a:t>st</a:t>
            </a:r>
            <a:r>
              <a:rPr sz="2600" dirty="0">
                <a:solidFill>
                  <a:prstClr val="black"/>
                </a:solidFill>
                <a:latin typeface="Comic Sans MS"/>
                <a:cs typeface="Comic Sans MS"/>
              </a:rPr>
              <a:t>e</a:t>
            </a:r>
            <a:r>
              <a:rPr sz="2600" spc="265" dirty="0">
                <a:solidFill>
                  <a:prstClr val="black"/>
                </a:solidFill>
                <a:latin typeface="Times New Roman"/>
                <a:cs typeface="Times New Roman"/>
              </a:rPr>
              <a:t> </a:t>
            </a:r>
            <a:r>
              <a:rPr sz="2600" spc="-5" dirty="0">
                <a:solidFill>
                  <a:prstClr val="black"/>
                </a:solidFill>
                <a:latin typeface="Comic Sans MS"/>
                <a:cs typeface="Comic Sans MS"/>
              </a:rPr>
              <a:t>element</a:t>
            </a:r>
            <a:r>
              <a:rPr sz="2600" dirty="0">
                <a:solidFill>
                  <a:prstClr val="black"/>
                </a:solidFill>
                <a:latin typeface="Comic Sans MS"/>
                <a:cs typeface="Comic Sans MS"/>
              </a:rPr>
              <a:t>o</a:t>
            </a:r>
            <a:r>
              <a:rPr sz="2600" spc="270"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ermanecer</a:t>
            </a:r>
            <a:r>
              <a:rPr sz="2600" dirty="0">
                <a:solidFill>
                  <a:prstClr val="black"/>
                </a:solidFill>
                <a:latin typeface="Comic Sans MS"/>
                <a:cs typeface="Comic Sans MS"/>
              </a:rPr>
              <a:t>a</a:t>
            </a:r>
            <a:r>
              <a:rPr sz="2600" spc="270" dirty="0">
                <a:solidFill>
                  <a:prstClr val="black"/>
                </a:solidFill>
                <a:latin typeface="Times New Roman"/>
                <a:cs typeface="Times New Roman"/>
              </a:rPr>
              <a:t> </a:t>
            </a:r>
            <a:r>
              <a:rPr sz="2600" spc="-5" dirty="0">
                <a:solidFill>
                  <a:prstClr val="black"/>
                </a:solidFill>
                <a:latin typeface="Comic Sans MS"/>
                <a:cs typeface="Comic Sans MS"/>
              </a:rPr>
              <a:t>bloqueado</a:t>
            </a:r>
            <a:r>
              <a:rPr sz="2600" spc="-5" dirty="0">
                <a:solidFill>
                  <a:prstClr val="black"/>
                </a:solidFill>
                <a:latin typeface="Times New Roman"/>
                <a:cs typeface="Times New Roman"/>
              </a:rPr>
              <a:t> </a:t>
            </a:r>
            <a:r>
              <a:rPr sz="2600" spc="-5" dirty="0">
                <a:solidFill>
                  <a:prstClr val="black"/>
                </a:solidFill>
                <a:latin typeface="Comic Sans MS"/>
                <a:cs typeface="Comic Sans MS"/>
              </a:rPr>
              <a:t>cuand</a:t>
            </a:r>
            <a:r>
              <a:rPr sz="2600" dirty="0">
                <a:solidFill>
                  <a:prstClr val="black"/>
                </a:solidFill>
                <a:latin typeface="Comic Sans MS"/>
                <a:cs typeface="Comic Sans MS"/>
              </a:rPr>
              <a:t>o</a:t>
            </a:r>
            <a:r>
              <a:rPr sz="2600" spc="10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30" dirty="0">
                <a:solidFill>
                  <a:prstClr val="black"/>
                </a:solidFill>
                <a:latin typeface="Times New Roman"/>
                <a:cs typeface="Times New Roman"/>
              </a:rPr>
              <a:t> </a:t>
            </a:r>
            <a:r>
              <a:rPr sz="2600" spc="-5" dirty="0">
                <a:solidFill>
                  <a:prstClr val="black"/>
                </a:solidFill>
                <a:latin typeface="Comic Sans MS"/>
                <a:cs typeface="Comic Sans MS"/>
              </a:rPr>
              <a:t>interrupto</a:t>
            </a:r>
            <a:r>
              <a:rPr sz="2600" dirty="0">
                <a:solidFill>
                  <a:prstClr val="black"/>
                </a:solidFill>
                <a:latin typeface="Comic Sans MS"/>
                <a:cs typeface="Comic Sans MS"/>
              </a:rPr>
              <a:t>r</a:t>
            </a:r>
            <a:r>
              <a:rPr sz="2600" spc="120" dirty="0">
                <a:solidFill>
                  <a:prstClr val="black"/>
                </a:solidFill>
                <a:latin typeface="Times New Roman"/>
                <a:cs typeface="Times New Roman"/>
              </a:rPr>
              <a:t> </a:t>
            </a:r>
            <a:r>
              <a:rPr sz="2600" spc="-5" dirty="0">
                <a:solidFill>
                  <a:prstClr val="black"/>
                </a:solidFill>
                <a:latin typeface="Comic Sans MS"/>
                <a:cs typeface="Comic Sans MS"/>
              </a:rPr>
              <a:t>est</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cerrado.</a:t>
            </a:r>
            <a:endParaRPr sz="2600">
              <a:solidFill>
                <a:prstClr val="black"/>
              </a:solidFill>
              <a:latin typeface="Comic Sans MS"/>
              <a:cs typeface="Comic Sans MS"/>
            </a:endParaRPr>
          </a:p>
          <a:p>
            <a:pPr marL="12700" marR="6985" algn="just">
              <a:spcBef>
                <a:spcPts val="1870"/>
              </a:spcBef>
            </a:pPr>
            <a:r>
              <a:rPr sz="2600" spc="-5" dirty="0">
                <a:solidFill>
                  <a:prstClr val="black"/>
                </a:solidFill>
                <a:latin typeface="Comic Sans MS"/>
                <a:cs typeface="Comic Sans MS"/>
              </a:rPr>
              <a:t>Est</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0" dirty="0">
                <a:solidFill>
                  <a:prstClr val="black"/>
                </a:solidFill>
                <a:latin typeface="Times New Roman"/>
                <a:cs typeface="Times New Roman"/>
              </a:rPr>
              <a:t> </a:t>
            </a:r>
            <a:r>
              <a:rPr sz="2600" spc="-5" dirty="0">
                <a:solidFill>
                  <a:prstClr val="black"/>
                </a:solidFill>
                <a:latin typeface="Comic Sans MS"/>
                <a:cs typeface="Comic Sans MS"/>
              </a:rPr>
              <a:t>permitir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45"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5" dirty="0">
                <a:solidFill>
                  <a:prstClr val="black"/>
                </a:solidFill>
                <a:latin typeface="Times New Roman"/>
                <a:cs typeface="Times New Roman"/>
              </a:rPr>
              <a:t> </a:t>
            </a:r>
            <a:r>
              <a:rPr sz="2600" dirty="0">
                <a:solidFill>
                  <a:prstClr val="black"/>
                </a:solidFill>
                <a:latin typeface="Comic Sans MS"/>
                <a:cs typeface="Comic Sans MS"/>
              </a:rPr>
              <a:t>a</a:t>
            </a:r>
            <a:r>
              <a:rPr sz="2600" spc="-5" dirty="0">
                <a:solidFill>
                  <a:prstClr val="black"/>
                </a:solidFill>
                <a:latin typeface="Comic Sans MS"/>
                <a:cs typeface="Comic Sans MS"/>
              </a:rPr>
              <a:t>just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60" dirty="0">
                <a:solidFill>
                  <a:prstClr val="black"/>
                </a:solidFill>
                <a:latin typeface="Times New Roman"/>
                <a:cs typeface="Times New Roman"/>
              </a:rPr>
              <a:t> </a:t>
            </a:r>
            <a:r>
              <a:rPr sz="2600" dirty="0">
                <a:solidFill>
                  <a:prstClr val="black"/>
                </a:solidFill>
                <a:latin typeface="Comic Sans MS"/>
                <a:cs typeface="Comic Sans MS"/>
              </a:rPr>
              <a:t>m</a:t>
            </a:r>
            <a:r>
              <a:rPr sz="2600" spc="-5" dirty="0">
                <a:solidFill>
                  <a:prstClr val="black"/>
                </a:solidFill>
                <a:latin typeface="Comic Sans MS"/>
                <a:cs typeface="Comic Sans MS"/>
              </a:rPr>
              <a:t>uch</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5" dirty="0">
                <a:solidFill>
                  <a:prstClr val="black"/>
                </a:solidFill>
                <a:latin typeface="Times New Roman"/>
                <a:cs typeface="Times New Roman"/>
              </a:rPr>
              <a:t> </a:t>
            </a:r>
            <a:r>
              <a:rPr sz="2600" spc="-5" dirty="0">
                <a:solidFill>
                  <a:prstClr val="black"/>
                </a:solidFill>
                <a:latin typeface="Comic Sans MS"/>
                <a:cs typeface="Comic Sans MS"/>
              </a:rPr>
              <a:t>ma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50" dirty="0">
                <a:solidFill>
                  <a:prstClr val="black"/>
                </a:solidFill>
                <a:latin typeface="Times New Roman"/>
                <a:cs typeface="Times New Roman"/>
              </a:rPr>
              <a:t> </a:t>
            </a:r>
            <a:r>
              <a:rPr sz="2600" dirty="0">
                <a:solidFill>
                  <a:prstClr val="black"/>
                </a:solidFill>
                <a:latin typeface="Comic Sans MS"/>
                <a:cs typeface="Comic Sans MS"/>
              </a:rPr>
              <a:t>s</a:t>
            </a:r>
            <a:r>
              <a:rPr sz="2600" spc="-5" dirty="0">
                <a:solidFill>
                  <a:prstClr val="black"/>
                </a:solidFill>
                <a:latin typeface="Comic Sans MS"/>
                <a:cs typeface="Comic Sans MS"/>
              </a:rPr>
              <a:t>ensibl</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45" dirty="0">
                <a:solidFill>
                  <a:prstClr val="black"/>
                </a:solidFill>
                <a:latin typeface="Times New Roman"/>
                <a:cs typeface="Times New Roman"/>
              </a:rPr>
              <a:t> </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5" dirty="0">
                <a:solidFill>
                  <a:prstClr val="black"/>
                </a:solidFill>
                <a:latin typeface="Times New Roman"/>
                <a:cs typeface="Times New Roman"/>
              </a:rPr>
              <a:t> </a:t>
            </a:r>
            <a:r>
              <a:rPr sz="2600" spc="-5" dirty="0">
                <a:solidFill>
                  <a:prstClr val="black"/>
                </a:solidFill>
                <a:latin typeface="Comic Sans MS"/>
                <a:cs typeface="Comic Sans MS"/>
              </a:rPr>
              <a:t>este</a:t>
            </a:r>
            <a:r>
              <a:rPr sz="2600" spc="-5" dirty="0">
                <a:solidFill>
                  <a:prstClr val="black"/>
                </a:solidFill>
                <a:latin typeface="Times New Roman"/>
                <a:cs typeface="Times New Roman"/>
              </a:rPr>
              <a:t> </a:t>
            </a:r>
            <a:r>
              <a:rPr sz="2600" spc="-5" dirty="0">
                <a:solidFill>
                  <a:prstClr val="black"/>
                </a:solidFill>
                <a:latin typeface="Comic Sans MS"/>
                <a:cs typeface="Comic Sans MS"/>
              </a:rPr>
              <a:t>elemento</a:t>
            </a:r>
            <a:r>
              <a:rPr sz="2600" dirty="0">
                <a:solidFill>
                  <a:prstClr val="black"/>
                </a:solidFill>
                <a:latin typeface="Comic Sans MS"/>
                <a:cs typeface="Comic Sans MS"/>
              </a:rPr>
              <a:t>,</a:t>
            </a:r>
            <a:r>
              <a:rPr sz="2600" spc="130"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o</a:t>
            </a:r>
            <a:r>
              <a:rPr sz="2600" dirty="0">
                <a:solidFill>
                  <a:prstClr val="black"/>
                </a:solidFill>
                <a:latin typeface="Comic Sans MS"/>
                <a:cs typeface="Comic Sans MS"/>
              </a:rPr>
              <a:t>r</a:t>
            </a:r>
            <a:r>
              <a:rPr sz="2600" spc="110" dirty="0">
                <a:solidFill>
                  <a:prstClr val="black"/>
                </a:solidFill>
                <a:latin typeface="Times New Roman"/>
                <a:cs typeface="Times New Roman"/>
              </a:rPr>
              <a:t> </a:t>
            </a:r>
            <a:r>
              <a:rPr sz="2600" spc="-5" dirty="0">
                <a:solidFill>
                  <a:prstClr val="black"/>
                </a:solidFill>
                <a:latin typeface="Comic Sans MS"/>
                <a:cs typeface="Comic Sans MS"/>
              </a:rPr>
              <a:t>debaj</a:t>
            </a:r>
            <a:r>
              <a:rPr sz="2600" dirty="0">
                <a:solidFill>
                  <a:prstClr val="black"/>
                </a:solidFill>
                <a:latin typeface="Comic Sans MS"/>
                <a:cs typeface="Comic Sans MS"/>
              </a:rPr>
              <a:t>o</a:t>
            </a:r>
            <a:r>
              <a:rPr sz="2600" spc="11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5" dirty="0">
                <a:solidFill>
                  <a:prstClr val="black"/>
                </a:solidFill>
                <a:latin typeface="Comic Sans MS"/>
                <a:cs typeface="Comic Sans MS"/>
              </a:rPr>
              <a:t>corrient</a:t>
            </a:r>
            <a:r>
              <a:rPr sz="2600" dirty="0">
                <a:solidFill>
                  <a:prstClr val="black"/>
                </a:solidFill>
                <a:latin typeface="Comic Sans MS"/>
                <a:cs typeface="Comic Sans MS"/>
              </a:rPr>
              <a:t>e</a:t>
            </a:r>
            <a:r>
              <a:rPr sz="2600" spc="114"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spc="-5" dirty="0">
                <a:solidFill>
                  <a:prstClr val="black"/>
                </a:solidFill>
                <a:latin typeface="Comic Sans MS"/>
                <a:cs typeface="Comic Sans MS"/>
              </a:rPr>
              <a:t>carga.</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79</a:t>
            </a:fld>
            <a:endParaRPr lang="en-US"/>
          </a:p>
        </p:txBody>
      </p:sp>
    </p:spTree>
    <p:extLst>
      <p:ext uri="{BB962C8B-B14F-4D97-AF65-F5344CB8AC3E}">
        <p14:creationId xmlns:p14="http://schemas.microsoft.com/office/powerpoint/2010/main" val="314471753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304723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2" name="object 12"/>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3" name="object 13"/>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6" name="object 16"/>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19" name="object 19"/>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963167" y="3531870"/>
            <a:ext cx="0" cy="924560"/>
          </a:xfrm>
          <a:custGeom>
            <a:avLst/>
            <a:gdLst/>
            <a:ahLst/>
            <a:cxnLst/>
            <a:rect l="l" t="t" r="r" b="b"/>
            <a:pathLst>
              <a:path h="924560">
                <a:moveTo>
                  <a:pt x="0" y="0"/>
                </a:moveTo>
                <a:lnTo>
                  <a:pt x="0" y="92430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3" name="object 23"/>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solidFill>
                <a:prstClr val="black"/>
              </a:solidFill>
              <a:latin typeface="Comic Sans MS"/>
              <a:cs typeface="Comic Sans MS"/>
            </a:endParaRPr>
          </a:p>
        </p:txBody>
      </p:sp>
      <p:sp>
        <p:nvSpPr>
          <p:cNvPr id="24" name="object 24"/>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25" name="object 25"/>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27" name="object 27"/>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2" name="object 32"/>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3" name="object 33"/>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4" name="object 34"/>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5" name="object 35"/>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6" name="object 36"/>
          <p:cNvSpPr txBox="1"/>
          <p:nvPr/>
        </p:nvSpPr>
        <p:spPr>
          <a:xfrm>
            <a:off x="706628" y="3158740"/>
            <a:ext cx="510540"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solidFill>
                <a:prstClr val="black"/>
              </a:solidFill>
              <a:latin typeface="Comic Sans MS"/>
              <a:cs typeface="Comic Sans MS"/>
            </a:endParaRPr>
          </a:p>
        </p:txBody>
      </p:sp>
      <p:sp>
        <p:nvSpPr>
          <p:cNvPr id="37" name="object 37"/>
          <p:cNvSpPr txBox="1"/>
          <p:nvPr/>
        </p:nvSpPr>
        <p:spPr>
          <a:xfrm>
            <a:off x="2799797" y="3158740"/>
            <a:ext cx="497205"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TP´s</a:t>
            </a:r>
            <a:endParaRPr sz="1600">
              <a:solidFill>
                <a:prstClr val="black"/>
              </a:solidFill>
              <a:latin typeface="Comic Sans MS"/>
              <a:cs typeface="Comic Sans MS"/>
            </a:endParaRPr>
          </a:p>
        </p:txBody>
      </p:sp>
      <p:sp>
        <p:nvSpPr>
          <p:cNvPr id="38" name="object 38"/>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9" name="object 39"/>
          <p:cNvSpPr txBox="1"/>
          <p:nvPr/>
        </p:nvSpPr>
        <p:spPr>
          <a:xfrm>
            <a:off x="3719579" y="3390389"/>
            <a:ext cx="501650" cy="259715"/>
          </a:xfrm>
          <a:prstGeom prst="rect">
            <a:avLst/>
          </a:prstGeom>
        </p:spPr>
        <p:txBody>
          <a:bodyPr vert="horz" wrap="square" lIns="0" tIns="0" rIns="0" bIns="0" rtlCol="0">
            <a:spAutoFit/>
          </a:bodyPr>
          <a:lstStyle/>
          <a:p>
            <a:pPr marL="12700"/>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solidFill>
                <a:prstClr val="black"/>
              </a:solidFill>
              <a:latin typeface="Comic Sans MS"/>
              <a:cs typeface="Comic Sans MS"/>
            </a:endParaRPr>
          </a:p>
        </p:txBody>
      </p:sp>
      <p:sp>
        <p:nvSpPr>
          <p:cNvPr id="40" name="object 40"/>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1" name="object 41"/>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5" name="object 45"/>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46" name="object 46"/>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solidFill>
                <a:prstClr val="black"/>
              </a:solidFill>
            </a:endParaRPr>
          </a:p>
        </p:txBody>
      </p:sp>
      <p:sp>
        <p:nvSpPr>
          <p:cNvPr id="47" name="object 47"/>
          <p:cNvSpPr txBox="1"/>
          <p:nvPr/>
        </p:nvSpPr>
        <p:spPr>
          <a:xfrm>
            <a:off x="4652267" y="3158740"/>
            <a:ext cx="496570" cy="259715"/>
          </a:xfrm>
          <a:prstGeom prst="rect">
            <a:avLst/>
          </a:prstGeom>
        </p:spPr>
        <p:txBody>
          <a:bodyPr vert="horz" wrap="square" lIns="0" tIns="0" rIns="0" bIns="0" rtlCol="0">
            <a:spAutoFit/>
          </a:bodyPr>
          <a:lstStyle/>
          <a:p>
            <a:pPr marL="12700"/>
            <a:r>
              <a:rPr sz="1600" spc="20" dirty="0">
                <a:solidFill>
                  <a:srgbClr val="000080"/>
                </a:solidFill>
                <a:latin typeface="Comic Sans MS"/>
                <a:cs typeface="Comic Sans MS"/>
              </a:rPr>
              <a:t>TP´s</a:t>
            </a:r>
            <a:endParaRPr sz="1600">
              <a:solidFill>
                <a:prstClr val="black"/>
              </a:solidFill>
              <a:latin typeface="Comic Sans MS"/>
              <a:cs typeface="Comic Sans MS"/>
            </a:endParaRPr>
          </a:p>
        </p:txBody>
      </p:sp>
      <p:sp>
        <p:nvSpPr>
          <p:cNvPr id="48" name="object 48"/>
          <p:cNvSpPr txBox="1"/>
          <p:nvPr/>
        </p:nvSpPr>
        <p:spPr>
          <a:xfrm>
            <a:off x="7883980" y="3390282"/>
            <a:ext cx="513080" cy="259715"/>
          </a:xfrm>
          <a:prstGeom prst="rect">
            <a:avLst/>
          </a:prstGeom>
        </p:spPr>
        <p:txBody>
          <a:bodyPr vert="horz" wrap="square" lIns="0" tIns="0" rIns="0" bIns="0" rtlCol="0">
            <a:spAutoFit/>
          </a:bodyPr>
          <a:lstStyle/>
          <a:p>
            <a:pPr marL="12700"/>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solidFill>
                <a:prstClr val="black"/>
              </a:solidFill>
              <a:latin typeface="Comic Sans MS"/>
              <a:cs typeface="Comic Sans MS"/>
            </a:endParaRPr>
          </a:p>
        </p:txBody>
      </p:sp>
      <p:sp>
        <p:nvSpPr>
          <p:cNvPr id="49" name="object 49"/>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50" name="object 50"/>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51" name="object 51"/>
          <p:cNvSpPr txBox="1"/>
          <p:nvPr/>
        </p:nvSpPr>
        <p:spPr>
          <a:xfrm>
            <a:off x="5568954" y="3158740"/>
            <a:ext cx="511175" cy="259715"/>
          </a:xfrm>
          <a:prstGeom prst="rect">
            <a:avLst/>
          </a:prstGeom>
        </p:spPr>
        <p:txBody>
          <a:bodyPr vert="horz" wrap="square" lIns="0" tIns="0" rIns="0" bIns="0" rtlCol="0">
            <a:spAutoFit/>
          </a:bodyPr>
          <a:lstStyle/>
          <a:p>
            <a:pPr marL="12700"/>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solidFill>
                <a:prstClr val="black"/>
              </a:solidFill>
              <a:latin typeface="Comic Sans MS"/>
              <a:cs typeface="Comic Sans MS"/>
            </a:endParaRPr>
          </a:p>
        </p:txBody>
      </p:sp>
      <p:sp>
        <p:nvSpPr>
          <p:cNvPr id="52" name="object 52"/>
          <p:cNvSpPr/>
          <p:nvPr/>
        </p:nvSpPr>
        <p:spPr>
          <a:xfrm>
            <a:off x="1744217" y="4456176"/>
            <a:ext cx="521970" cy="518159"/>
          </a:xfrm>
          <a:custGeom>
            <a:avLst/>
            <a:gdLst/>
            <a:ahLst/>
            <a:cxnLst/>
            <a:rect l="l" t="t" r="r" b="b"/>
            <a:pathLst>
              <a:path w="521969" h="518160">
                <a:moveTo>
                  <a:pt x="287273" y="0"/>
                </a:moveTo>
                <a:lnTo>
                  <a:pt x="234695" y="0"/>
                </a:lnTo>
                <a:lnTo>
                  <a:pt x="179069" y="12953"/>
                </a:lnTo>
                <a:lnTo>
                  <a:pt x="129539" y="34289"/>
                </a:lnTo>
                <a:lnTo>
                  <a:pt x="86105" y="67817"/>
                </a:lnTo>
                <a:lnTo>
                  <a:pt x="49529" y="108203"/>
                </a:lnTo>
                <a:lnTo>
                  <a:pt x="21335" y="154685"/>
                </a:lnTo>
                <a:lnTo>
                  <a:pt x="6095" y="206501"/>
                </a:lnTo>
                <a:lnTo>
                  <a:pt x="0" y="259079"/>
                </a:lnTo>
                <a:lnTo>
                  <a:pt x="6095" y="314705"/>
                </a:lnTo>
                <a:lnTo>
                  <a:pt x="21335" y="367283"/>
                </a:lnTo>
                <a:lnTo>
                  <a:pt x="49529" y="413003"/>
                </a:lnTo>
                <a:lnTo>
                  <a:pt x="86105" y="453389"/>
                </a:lnTo>
                <a:lnTo>
                  <a:pt x="129539" y="484631"/>
                </a:lnTo>
                <a:lnTo>
                  <a:pt x="179069" y="509015"/>
                </a:lnTo>
                <a:lnTo>
                  <a:pt x="234695" y="518159"/>
                </a:lnTo>
                <a:lnTo>
                  <a:pt x="287273" y="518159"/>
                </a:lnTo>
                <a:lnTo>
                  <a:pt x="342899" y="509015"/>
                </a:lnTo>
                <a:lnTo>
                  <a:pt x="392429" y="484631"/>
                </a:lnTo>
                <a:lnTo>
                  <a:pt x="435101" y="453389"/>
                </a:lnTo>
                <a:lnTo>
                  <a:pt x="472439" y="413003"/>
                </a:lnTo>
                <a:lnTo>
                  <a:pt x="499871" y="367283"/>
                </a:lnTo>
                <a:lnTo>
                  <a:pt x="515873" y="314705"/>
                </a:lnTo>
                <a:lnTo>
                  <a:pt x="521969" y="259079"/>
                </a:lnTo>
                <a:lnTo>
                  <a:pt x="515873" y="206501"/>
                </a:lnTo>
                <a:lnTo>
                  <a:pt x="499871" y="154685"/>
                </a:lnTo>
                <a:lnTo>
                  <a:pt x="472439" y="108203"/>
                </a:lnTo>
                <a:lnTo>
                  <a:pt x="435101" y="67817"/>
                </a:lnTo>
                <a:lnTo>
                  <a:pt x="392429" y="34289"/>
                </a:lnTo>
                <a:lnTo>
                  <a:pt x="342899" y="12953"/>
                </a:lnTo>
                <a:lnTo>
                  <a:pt x="287273" y="0"/>
                </a:lnTo>
                <a:close/>
              </a:path>
            </a:pathLst>
          </a:custGeom>
          <a:solidFill>
            <a:srgbClr val="FFFF00"/>
          </a:solidFill>
        </p:spPr>
        <p:txBody>
          <a:bodyPr wrap="square" lIns="0" tIns="0" rIns="0" bIns="0" rtlCol="0">
            <a:spAutoFit/>
          </a:bodyPr>
          <a:lstStyle/>
          <a:p>
            <a:endParaRPr>
              <a:solidFill>
                <a:prstClr val="black"/>
              </a:solidFill>
            </a:endParaRPr>
          </a:p>
        </p:txBody>
      </p:sp>
      <p:sp>
        <p:nvSpPr>
          <p:cNvPr id="53" name="object 53"/>
          <p:cNvSpPr/>
          <p:nvPr/>
        </p:nvSpPr>
        <p:spPr>
          <a:xfrm>
            <a:off x="1744217" y="4456176"/>
            <a:ext cx="521970" cy="518159"/>
          </a:xfrm>
          <a:custGeom>
            <a:avLst/>
            <a:gdLst/>
            <a:ahLst/>
            <a:cxnLst/>
            <a:rect l="l" t="t" r="r" b="b"/>
            <a:pathLst>
              <a:path w="521969" h="518160">
                <a:moveTo>
                  <a:pt x="0" y="259079"/>
                </a:moveTo>
                <a:lnTo>
                  <a:pt x="6095" y="206501"/>
                </a:lnTo>
                <a:lnTo>
                  <a:pt x="21335" y="154685"/>
                </a:lnTo>
                <a:lnTo>
                  <a:pt x="49529" y="108203"/>
                </a:lnTo>
                <a:lnTo>
                  <a:pt x="86105" y="67817"/>
                </a:lnTo>
                <a:lnTo>
                  <a:pt x="129539" y="34289"/>
                </a:lnTo>
                <a:lnTo>
                  <a:pt x="179069" y="12953"/>
                </a:lnTo>
                <a:lnTo>
                  <a:pt x="234695" y="0"/>
                </a:lnTo>
                <a:lnTo>
                  <a:pt x="287273" y="0"/>
                </a:lnTo>
                <a:lnTo>
                  <a:pt x="342899" y="12953"/>
                </a:lnTo>
                <a:lnTo>
                  <a:pt x="392429" y="34289"/>
                </a:lnTo>
                <a:lnTo>
                  <a:pt x="435101" y="67817"/>
                </a:lnTo>
                <a:lnTo>
                  <a:pt x="472439" y="108203"/>
                </a:lnTo>
                <a:lnTo>
                  <a:pt x="499871" y="154685"/>
                </a:lnTo>
                <a:lnTo>
                  <a:pt x="515873" y="206501"/>
                </a:lnTo>
                <a:lnTo>
                  <a:pt x="521969" y="259079"/>
                </a:lnTo>
                <a:lnTo>
                  <a:pt x="515873" y="314705"/>
                </a:lnTo>
                <a:lnTo>
                  <a:pt x="499871" y="367283"/>
                </a:lnTo>
                <a:lnTo>
                  <a:pt x="472439" y="413003"/>
                </a:lnTo>
                <a:lnTo>
                  <a:pt x="435101" y="453389"/>
                </a:lnTo>
                <a:lnTo>
                  <a:pt x="392429" y="484631"/>
                </a:lnTo>
                <a:lnTo>
                  <a:pt x="342899" y="509015"/>
                </a:lnTo>
                <a:lnTo>
                  <a:pt x="287273" y="518159"/>
                </a:lnTo>
                <a:lnTo>
                  <a:pt x="234695" y="518159"/>
                </a:lnTo>
                <a:lnTo>
                  <a:pt x="179069" y="509015"/>
                </a:lnTo>
                <a:lnTo>
                  <a:pt x="129539" y="484631"/>
                </a:lnTo>
                <a:lnTo>
                  <a:pt x="86105" y="453389"/>
                </a:lnTo>
                <a:lnTo>
                  <a:pt x="49529" y="413003"/>
                </a:lnTo>
                <a:lnTo>
                  <a:pt x="21335" y="367283"/>
                </a:lnTo>
                <a:lnTo>
                  <a:pt x="6095" y="314705"/>
                </a:lnTo>
                <a:lnTo>
                  <a:pt x="0" y="259079"/>
                </a:lnTo>
                <a:close/>
              </a:path>
            </a:pathLst>
          </a:custGeom>
          <a:ln w="30835">
            <a:solidFill>
              <a:srgbClr val="000000"/>
            </a:solidFill>
          </a:ln>
        </p:spPr>
        <p:txBody>
          <a:bodyPr wrap="square" lIns="0" tIns="0" rIns="0" bIns="0" rtlCol="0">
            <a:spAutoFit/>
          </a:bodyPr>
          <a:lstStyle/>
          <a:p>
            <a:endParaRPr>
              <a:solidFill>
                <a:prstClr val="black"/>
              </a:solidFill>
            </a:endParaRPr>
          </a:p>
        </p:txBody>
      </p:sp>
      <p:sp>
        <p:nvSpPr>
          <p:cNvPr id="54" name="object 54"/>
          <p:cNvSpPr txBox="1"/>
          <p:nvPr/>
        </p:nvSpPr>
        <p:spPr>
          <a:xfrm>
            <a:off x="1864107" y="4595111"/>
            <a:ext cx="278765" cy="259715"/>
          </a:xfrm>
          <a:prstGeom prst="rect">
            <a:avLst/>
          </a:prstGeom>
        </p:spPr>
        <p:txBody>
          <a:bodyPr vert="horz" wrap="square" lIns="0" tIns="0" rIns="0" bIns="0" rtlCol="0">
            <a:spAutoFit/>
          </a:bodyPr>
          <a:lstStyle/>
          <a:p>
            <a:pPr marL="12700"/>
            <a:r>
              <a:rPr sz="1600" spc="10" dirty="0">
                <a:solidFill>
                  <a:prstClr val="black"/>
                </a:solidFill>
                <a:latin typeface="Comic Sans MS"/>
                <a:cs typeface="Comic Sans MS"/>
              </a:rPr>
              <a:t>50</a:t>
            </a:r>
            <a:endParaRPr sz="1600">
              <a:solidFill>
                <a:prstClr val="black"/>
              </a:solidFill>
              <a:latin typeface="Comic Sans MS"/>
              <a:cs typeface="Comic Sans MS"/>
            </a:endParaRPr>
          </a:p>
        </p:txBody>
      </p:sp>
      <p:sp>
        <p:nvSpPr>
          <p:cNvPr id="55" name="object 55"/>
          <p:cNvSpPr/>
          <p:nvPr/>
        </p:nvSpPr>
        <p:spPr>
          <a:xfrm>
            <a:off x="963167" y="4456176"/>
            <a:ext cx="781050" cy="259079"/>
          </a:xfrm>
          <a:custGeom>
            <a:avLst/>
            <a:gdLst/>
            <a:ahLst/>
            <a:cxnLst/>
            <a:rect l="l" t="t" r="r" b="b"/>
            <a:pathLst>
              <a:path w="781050" h="259079">
                <a:moveTo>
                  <a:pt x="0" y="0"/>
                </a:moveTo>
                <a:lnTo>
                  <a:pt x="0" y="259079"/>
                </a:lnTo>
                <a:lnTo>
                  <a:pt x="781049" y="259079"/>
                </a:lnTo>
              </a:path>
            </a:pathLst>
          </a:custGeom>
          <a:ln w="18503">
            <a:solidFill>
              <a:srgbClr val="000000"/>
            </a:solidFill>
          </a:ln>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80</a:t>
            </a:fld>
            <a:endParaRPr lang="en-US"/>
          </a:p>
        </p:txBody>
      </p:sp>
    </p:spTree>
    <p:extLst>
      <p:ext uri="{BB962C8B-B14F-4D97-AF65-F5344CB8AC3E}">
        <p14:creationId xmlns:p14="http://schemas.microsoft.com/office/powerpoint/2010/main" val="215394247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648193" y="2873502"/>
            <a:ext cx="255270" cy="677545"/>
          </a:xfrm>
          <a:custGeom>
            <a:avLst/>
            <a:gdLst/>
            <a:ahLst/>
            <a:cxnLst/>
            <a:rect l="l" t="t" r="r" b="b"/>
            <a:pathLst>
              <a:path w="255270" h="677545">
                <a:moveTo>
                  <a:pt x="255269" y="0"/>
                </a:moveTo>
                <a:lnTo>
                  <a:pt x="85343" y="0"/>
                </a:lnTo>
                <a:lnTo>
                  <a:pt x="58673" y="4571"/>
                </a:lnTo>
                <a:lnTo>
                  <a:pt x="35813" y="16001"/>
                </a:lnTo>
                <a:lnTo>
                  <a:pt x="15239" y="34289"/>
                </a:lnTo>
                <a:lnTo>
                  <a:pt x="4571" y="58673"/>
                </a:lnTo>
                <a:lnTo>
                  <a:pt x="0" y="86105"/>
                </a:lnTo>
                <a:lnTo>
                  <a:pt x="4571" y="110489"/>
                </a:lnTo>
                <a:lnTo>
                  <a:pt x="15239" y="135635"/>
                </a:lnTo>
                <a:lnTo>
                  <a:pt x="35813" y="153923"/>
                </a:lnTo>
                <a:lnTo>
                  <a:pt x="58673" y="164591"/>
                </a:lnTo>
                <a:lnTo>
                  <a:pt x="85343" y="169163"/>
                </a:lnTo>
                <a:lnTo>
                  <a:pt x="58673" y="173735"/>
                </a:lnTo>
                <a:lnTo>
                  <a:pt x="35813" y="185165"/>
                </a:lnTo>
                <a:lnTo>
                  <a:pt x="15239" y="203453"/>
                </a:lnTo>
                <a:lnTo>
                  <a:pt x="4571" y="227837"/>
                </a:lnTo>
                <a:lnTo>
                  <a:pt x="0" y="255269"/>
                </a:lnTo>
                <a:lnTo>
                  <a:pt x="4571" y="280415"/>
                </a:lnTo>
                <a:lnTo>
                  <a:pt x="15239" y="304799"/>
                </a:lnTo>
                <a:lnTo>
                  <a:pt x="35813" y="323087"/>
                </a:lnTo>
                <a:lnTo>
                  <a:pt x="58673" y="334517"/>
                </a:lnTo>
                <a:lnTo>
                  <a:pt x="85343" y="339089"/>
                </a:lnTo>
                <a:lnTo>
                  <a:pt x="58673" y="343661"/>
                </a:lnTo>
                <a:lnTo>
                  <a:pt x="35813" y="354329"/>
                </a:lnTo>
                <a:lnTo>
                  <a:pt x="15239" y="372617"/>
                </a:lnTo>
                <a:lnTo>
                  <a:pt x="4571" y="397763"/>
                </a:lnTo>
                <a:lnTo>
                  <a:pt x="0" y="424433"/>
                </a:lnTo>
                <a:lnTo>
                  <a:pt x="4571" y="449579"/>
                </a:lnTo>
                <a:lnTo>
                  <a:pt x="15239" y="473963"/>
                </a:lnTo>
                <a:lnTo>
                  <a:pt x="35813" y="492251"/>
                </a:lnTo>
                <a:lnTo>
                  <a:pt x="58673" y="503681"/>
                </a:lnTo>
                <a:lnTo>
                  <a:pt x="85343" y="508253"/>
                </a:lnTo>
                <a:lnTo>
                  <a:pt x="58673" y="512825"/>
                </a:lnTo>
                <a:lnTo>
                  <a:pt x="35813" y="524255"/>
                </a:lnTo>
                <a:lnTo>
                  <a:pt x="15239" y="541781"/>
                </a:lnTo>
                <a:lnTo>
                  <a:pt x="4571" y="566927"/>
                </a:lnTo>
                <a:lnTo>
                  <a:pt x="0" y="593597"/>
                </a:lnTo>
                <a:lnTo>
                  <a:pt x="4571" y="618743"/>
                </a:lnTo>
                <a:lnTo>
                  <a:pt x="15239" y="643889"/>
                </a:lnTo>
                <a:lnTo>
                  <a:pt x="35813" y="661415"/>
                </a:lnTo>
                <a:lnTo>
                  <a:pt x="58673" y="672845"/>
                </a:lnTo>
                <a:lnTo>
                  <a:pt x="85343" y="677417"/>
                </a:lnTo>
                <a:lnTo>
                  <a:pt x="255269" y="67741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7225283" y="2873502"/>
            <a:ext cx="253365" cy="677545"/>
          </a:xfrm>
          <a:custGeom>
            <a:avLst/>
            <a:gdLst/>
            <a:ahLst/>
            <a:cxnLst/>
            <a:rect l="l" t="t" r="r" b="b"/>
            <a:pathLst>
              <a:path w="253365" h="677545">
                <a:moveTo>
                  <a:pt x="0" y="0"/>
                </a:moveTo>
                <a:lnTo>
                  <a:pt x="169163" y="0"/>
                </a:lnTo>
                <a:lnTo>
                  <a:pt x="182747" y="1351"/>
                </a:lnTo>
                <a:lnTo>
                  <a:pt x="226020" y="21965"/>
                </a:lnTo>
                <a:lnTo>
                  <a:pt x="249334" y="60074"/>
                </a:lnTo>
                <a:lnTo>
                  <a:pt x="252561" y="82841"/>
                </a:lnTo>
                <a:lnTo>
                  <a:pt x="251903" y="94654"/>
                </a:lnTo>
                <a:lnTo>
                  <a:pt x="219455" y="153923"/>
                </a:lnTo>
                <a:lnTo>
                  <a:pt x="169163" y="169163"/>
                </a:lnTo>
                <a:lnTo>
                  <a:pt x="194309" y="173735"/>
                </a:lnTo>
                <a:lnTo>
                  <a:pt x="235118" y="200659"/>
                </a:lnTo>
                <a:lnTo>
                  <a:pt x="251929" y="244579"/>
                </a:lnTo>
                <a:lnTo>
                  <a:pt x="252378" y="256554"/>
                </a:lnTo>
                <a:lnTo>
                  <a:pt x="251325" y="268485"/>
                </a:lnTo>
                <a:lnTo>
                  <a:pt x="232078" y="311335"/>
                </a:lnTo>
                <a:lnTo>
                  <a:pt x="169163" y="339089"/>
                </a:lnTo>
                <a:lnTo>
                  <a:pt x="194309" y="343661"/>
                </a:lnTo>
                <a:lnTo>
                  <a:pt x="219455" y="354329"/>
                </a:lnTo>
                <a:lnTo>
                  <a:pt x="236981" y="372617"/>
                </a:lnTo>
                <a:lnTo>
                  <a:pt x="248411" y="397763"/>
                </a:lnTo>
                <a:lnTo>
                  <a:pt x="252983" y="424433"/>
                </a:lnTo>
                <a:lnTo>
                  <a:pt x="248411" y="449579"/>
                </a:lnTo>
                <a:lnTo>
                  <a:pt x="236981" y="473963"/>
                </a:lnTo>
                <a:lnTo>
                  <a:pt x="219455" y="492251"/>
                </a:lnTo>
                <a:lnTo>
                  <a:pt x="194309" y="503681"/>
                </a:lnTo>
                <a:lnTo>
                  <a:pt x="169163" y="508253"/>
                </a:lnTo>
                <a:lnTo>
                  <a:pt x="194309" y="512825"/>
                </a:lnTo>
                <a:lnTo>
                  <a:pt x="234163" y="538423"/>
                </a:lnTo>
                <a:lnTo>
                  <a:pt x="251703" y="579742"/>
                </a:lnTo>
                <a:lnTo>
                  <a:pt x="252586" y="591115"/>
                </a:lnTo>
                <a:lnTo>
                  <a:pt x="252065" y="602528"/>
                </a:lnTo>
                <a:lnTo>
                  <a:pt x="235895" y="644815"/>
                </a:lnTo>
                <a:lnTo>
                  <a:pt x="197092" y="672671"/>
                </a:lnTo>
                <a:lnTo>
                  <a:pt x="169163" y="677417"/>
                </a:lnTo>
                <a:lnTo>
                  <a:pt x="0" y="67741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4513326" y="3424428"/>
            <a:ext cx="339090" cy="83820"/>
          </a:xfrm>
          <a:custGeom>
            <a:avLst/>
            <a:gdLst/>
            <a:ahLst/>
            <a:cxnLst/>
            <a:rect l="l" t="t" r="r" b="b"/>
            <a:pathLst>
              <a:path w="339089" h="83820">
                <a:moveTo>
                  <a:pt x="0" y="0"/>
                </a:moveTo>
                <a:lnTo>
                  <a:pt x="16001" y="49529"/>
                </a:lnTo>
                <a:lnTo>
                  <a:pt x="58673" y="79247"/>
                </a:lnTo>
                <a:lnTo>
                  <a:pt x="83819" y="83819"/>
                </a:lnTo>
                <a:lnTo>
                  <a:pt x="110489" y="79247"/>
                </a:lnTo>
                <a:lnTo>
                  <a:pt x="133349" y="67817"/>
                </a:lnTo>
                <a:lnTo>
                  <a:pt x="153923" y="49529"/>
                </a:lnTo>
                <a:lnTo>
                  <a:pt x="164591" y="25145"/>
                </a:lnTo>
                <a:lnTo>
                  <a:pt x="169163" y="0"/>
                </a:lnTo>
                <a:lnTo>
                  <a:pt x="173735" y="25145"/>
                </a:lnTo>
                <a:lnTo>
                  <a:pt x="185165" y="49529"/>
                </a:lnTo>
                <a:lnTo>
                  <a:pt x="203453" y="67817"/>
                </a:lnTo>
                <a:lnTo>
                  <a:pt x="227837" y="79247"/>
                </a:lnTo>
                <a:lnTo>
                  <a:pt x="252983" y="83819"/>
                </a:lnTo>
                <a:lnTo>
                  <a:pt x="280415" y="79247"/>
                </a:lnTo>
                <a:lnTo>
                  <a:pt x="302513" y="67817"/>
                </a:lnTo>
                <a:lnTo>
                  <a:pt x="323087" y="49529"/>
                </a:lnTo>
                <a:lnTo>
                  <a:pt x="334517" y="25145"/>
                </a:lnTo>
                <a:lnTo>
                  <a:pt x="339089"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4513326" y="3593591"/>
            <a:ext cx="339090" cy="83820"/>
          </a:xfrm>
          <a:custGeom>
            <a:avLst/>
            <a:gdLst/>
            <a:ahLst/>
            <a:cxnLst/>
            <a:rect l="l" t="t" r="r" b="b"/>
            <a:pathLst>
              <a:path w="339089" h="83820">
                <a:moveTo>
                  <a:pt x="0" y="83819"/>
                </a:moveTo>
                <a:lnTo>
                  <a:pt x="16001" y="34289"/>
                </a:lnTo>
                <a:lnTo>
                  <a:pt x="58673" y="4571"/>
                </a:lnTo>
                <a:lnTo>
                  <a:pt x="83819" y="0"/>
                </a:lnTo>
                <a:lnTo>
                  <a:pt x="110489" y="4571"/>
                </a:lnTo>
                <a:lnTo>
                  <a:pt x="133349" y="16001"/>
                </a:lnTo>
                <a:lnTo>
                  <a:pt x="153923" y="34289"/>
                </a:lnTo>
                <a:lnTo>
                  <a:pt x="164591" y="58673"/>
                </a:lnTo>
                <a:lnTo>
                  <a:pt x="169163" y="83819"/>
                </a:lnTo>
                <a:lnTo>
                  <a:pt x="173735" y="58673"/>
                </a:lnTo>
                <a:lnTo>
                  <a:pt x="185165" y="34289"/>
                </a:lnTo>
                <a:lnTo>
                  <a:pt x="203453" y="16001"/>
                </a:lnTo>
                <a:lnTo>
                  <a:pt x="227837" y="4571"/>
                </a:lnTo>
                <a:lnTo>
                  <a:pt x="252983" y="0"/>
                </a:lnTo>
                <a:lnTo>
                  <a:pt x="280415" y="4571"/>
                </a:lnTo>
                <a:lnTo>
                  <a:pt x="302513" y="16001"/>
                </a:lnTo>
                <a:lnTo>
                  <a:pt x="323087" y="34289"/>
                </a:lnTo>
                <a:lnTo>
                  <a:pt x="334517" y="58673"/>
                </a:lnTo>
                <a:lnTo>
                  <a:pt x="339089" y="8381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4682489" y="3212592"/>
            <a:ext cx="0" cy="212090"/>
          </a:xfrm>
          <a:custGeom>
            <a:avLst/>
            <a:gdLst/>
            <a:ahLst/>
            <a:cxnLst/>
            <a:rect l="l" t="t" r="r" b="b"/>
            <a:pathLst>
              <a:path h="212089">
                <a:moveTo>
                  <a:pt x="0" y="0"/>
                </a:moveTo>
                <a:lnTo>
                  <a:pt x="0" y="21183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4682489" y="3677411"/>
            <a:ext cx="0" cy="212090"/>
          </a:xfrm>
          <a:custGeom>
            <a:avLst/>
            <a:gdLst/>
            <a:ahLst/>
            <a:cxnLst/>
            <a:rect l="l" t="t" r="r" b="b"/>
            <a:pathLst>
              <a:path h="212089">
                <a:moveTo>
                  <a:pt x="0" y="211835"/>
                </a:moveTo>
                <a:lnTo>
                  <a:pt x="0"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1801367" y="3149346"/>
            <a:ext cx="339090" cy="83185"/>
          </a:xfrm>
          <a:custGeom>
            <a:avLst/>
            <a:gdLst/>
            <a:ahLst/>
            <a:cxnLst/>
            <a:rect l="l" t="t" r="r" b="b"/>
            <a:pathLst>
              <a:path w="339089" h="83185">
                <a:moveTo>
                  <a:pt x="339089" y="83057"/>
                </a:moveTo>
                <a:lnTo>
                  <a:pt x="320801" y="35813"/>
                </a:lnTo>
                <a:lnTo>
                  <a:pt x="280415" y="4571"/>
                </a:lnTo>
                <a:lnTo>
                  <a:pt x="252983" y="0"/>
                </a:lnTo>
                <a:lnTo>
                  <a:pt x="227837" y="4571"/>
                </a:lnTo>
                <a:lnTo>
                  <a:pt x="203453" y="15239"/>
                </a:lnTo>
                <a:lnTo>
                  <a:pt x="185165" y="35813"/>
                </a:lnTo>
                <a:lnTo>
                  <a:pt x="173735" y="58673"/>
                </a:lnTo>
                <a:lnTo>
                  <a:pt x="169163" y="83057"/>
                </a:lnTo>
                <a:lnTo>
                  <a:pt x="164591" y="58673"/>
                </a:lnTo>
                <a:lnTo>
                  <a:pt x="153923" y="33527"/>
                </a:lnTo>
                <a:lnTo>
                  <a:pt x="133349" y="15239"/>
                </a:lnTo>
                <a:lnTo>
                  <a:pt x="110489" y="4571"/>
                </a:lnTo>
                <a:lnTo>
                  <a:pt x="83819" y="0"/>
                </a:lnTo>
                <a:lnTo>
                  <a:pt x="58673" y="4571"/>
                </a:lnTo>
                <a:lnTo>
                  <a:pt x="33527" y="15239"/>
                </a:lnTo>
                <a:lnTo>
                  <a:pt x="16001" y="33527"/>
                </a:lnTo>
                <a:lnTo>
                  <a:pt x="2285" y="58673"/>
                </a:lnTo>
                <a:lnTo>
                  <a:pt x="0" y="8305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2" name="object 12"/>
          <p:cNvSpPr/>
          <p:nvPr/>
        </p:nvSpPr>
        <p:spPr>
          <a:xfrm>
            <a:off x="1123187" y="3212592"/>
            <a:ext cx="1356360" cy="0"/>
          </a:xfrm>
          <a:custGeom>
            <a:avLst/>
            <a:gdLst/>
            <a:ahLst/>
            <a:cxnLst/>
            <a:rect l="l" t="t" r="r" b="b"/>
            <a:pathLst>
              <a:path w="1356360">
                <a:moveTo>
                  <a:pt x="0" y="0"/>
                </a:moveTo>
                <a:lnTo>
                  <a:pt x="1356359"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3" name="object 13"/>
          <p:cNvSpPr/>
          <p:nvPr/>
        </p:nvSpPr>
        <p:spPr>
          <a:xfrm>
            <a:off x="784097" y="3144774"/>
            <a:ext cx="339090" cy="135255"/>
          </a:xfrm>
          <a:custGeom>
            <a:avLst/>
            <a:gdLst/>
            <a:ahLst/>
            <a:cxnLst/>
            <a:rect l="l" t="t" r="r" b="b"/>
            <a:pathLst>
              <a:path w="339090" h="135254">
                <a:moveTo>
                  <a:pt x="0" y="67817"/>
                </a:moveTo>
                <a:lnTo>
                  <a:pt x="27431" y="0"/>
                </a:lnTo>
                <a:lnTo>
                  <a:pt x="83819" y="134873"/>
                </a:lnTo>
                <a:lnTo>
                  <a:pt x="140207" y="0"/>
                </a:lnTo>
                <a:lnTo>
                  <a:pt x="196595" y="134873"/>
                </a:lnTo>
                <a:lnTo>
                  <a:pt x="252983" y="0"/>
                </a:lnTo>
                <a:lnTo>
                  <a:pt x="310133" y="134873"/>
                </a:lnTo>
                <a:lnTo>
                  <a:pt x="339089" y="6781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105917" y="3156204"/>
            <a:ext cx="0" cy="113030"/>
          </a:xfrm>
          <a:custGeom>
            <a:avLst/>
            <a:gdLst/>
            <a:ahLst/>
            <a:cxnLst/>
            <a:rect l="l" t="t" r="r" b="b"/>
            <a:pathLst>
              <a:path h="113029">
                <a:moveTo>
                  <a:pt x="0" y="0"/>
                </a:moveTo>
                <a:lnTo>
                  <a:pt x="0" y="11277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163067" y="3099054"/>
            <a:ext cx="0" cy="226695"/>
          </a:xfrm>
          <a:custGeom>
            <a:avLst/>
            <a:gdLst/>
            <a:ahLst/>
            <a:cxnLst/>
            <a:rect l="l" t="t" r="r" b="b"/>
            <a:pathLst>
              <a:path h="226695">
                <a:moveTo>
                  <a:pt x="0" y="0"/>
                </a:moveTo>
                <a:lnTo>
                  <a:pt x="0" y="226313"/>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6" name="object 16"/>
          <p:cNvSpPr/>
          <p:nvPr/>
        </p:nvSpPr>
        <p:spPr>
          <a:xfrm>
            <a:off x="219455" y="3042666"/>
            <a:ext cx="0" cy="339090"/>
          </a:xfrm>
          <a:custGeom>
            <a:avLst/>
            <a:gdLst/>
            <a:ahLst/>
            <a:cxnLst/>
            <a:rect l="l" t="t" r="r" b="b"/>
            <a:pathLst>
              <a:path h="339089">
                <a:moveTo>
                  <a:pt x="0" y="0"/>
                </a:moveTo>
                <a:lnTo>
                  <a:pt x="0" y="33908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219455" y="3212592"/>
            <a:ext cx="565150" cy="0"/>
          </a:xfrm>
          <a:custGeom>
            <a:avLst/>
            <a:gdLst/>
            <a:ahLst/>
            <a:cxnLst/>
            <a:rect l="l" t="t" r="r" b="b"/>
            <a:pathLst>
              <a:path w="565150">
                <a:moveTo>
                  <a:pt x="0" y="0"/>
                </a:moveTo>
                <a:lnTo>
                  <a:pt x="564641"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2479547" y="3042666"/>
            <a:ext cx="83185" cy="339090"/>
          </a:xfrm>
          <a:custGeom>
            <a:avLst/>
            <a:gdLst/>
            <a:ahLst/>
            <a:cxnLst/>
            <a:rect l="l" t="t" r="r" b="b"/>
            <a:pathLst>
              <a:path w="83185" h="339089">
                <a:moveTo>
                  <a:pt x="83057" y="0"/>
                </a:moveTo>
                <a:lnTo>
                  <a:pt x="0" y="0"/>
                </a:lnTo>
                <a:lnTo>
                  <a:pt x="0" y="339089"/>
                </a:lnTo>
                <a:lnTo>
                  <a:pt x="83057" y="33908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9" name="object 19"/>
          <p:cNvSpPr/>
          <p:nvPr/>
        </p:nvSpPr>
        <p:spPr>
          <a:xfrm>
            <a:off x="2519933" y="3086100"/>
            <a:ext cx="43180" cy="253365"/>
          </a:xfrm>
          <a:custGeom>
            <a:avLst/>
            <a:gdLst/>
            <a:ahLst/>
            <a:cxnLst/>
            <a:rect l="l" t="t" r="r" b="b"/>
            <a:pathLst>
              <a:path w="43180" h="253364">
                <a:moveTo>
                  <a:pt x="42671" y="0"/>
                </a:moveTo>
                <a:lnTo>
                  <a:pt x="0" y="0"/>
                </a:lnTo>
                <a:lnTo>
                  <a:pt x="0" y="252983"/>
                </a:lnTo>
                <a:lnTo>
                  <a:pt x="42671" y="252983"/>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2519933" y="3212592"/>
            <a:ext cx="890905" cy="0"/>
          </a:xfrm>
          <a:custGeom>
            <a:avLst/>
            <a:gdLst/>
            <a:ahLst/>
            <a:cxnLst/>
            <a:rect l="l" t="t" r="r" b="b"/>
            <a:pathLst>
              <a:path w="890904">
                <a:moveTo>
                  <a:pt x="0" y="0"/>
                </a:moveTo>
                <a:lnTo>
                  <a:pt x="890777"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2987801" y="3149346"/>
            <a:ext cx="339090" cy="83185"/>
          </a:xfrm>
          <a:custGeom>
            <a:avLst/>
            <a:gdLst/>
            <a:ahLst/>
            <a:cxnLst/>
            <a:rect l="l" t="t" r="r" b="b"/>
            <a:pathLst>
              <a:path w="339089" h="83185">
                <a:moveTo>
                  <a:pt x="339089" y="83057"/>
                </a:moveTo>
                <a:lnTo>
                  <a:pt x="320801" y="35813"/>
                </a:lnTo>
                <a:lnTo>
                  <a:pt x="280415" y="4571"/>
                </a:lnTo>
                <a:lnTo>
                  <a:pt x="252983" y="0"/>
                </a:lnTo>
                <a:lnTo>
                  <a:pt x="227837" y="4571"/>
                </a:lnTo>
                <a:lnTo>
                  <a:pt x="203453" y="15239"/>
                </a:lnTo>
                <a:lnTo>
                  <a:pt x="185165" y="35813"/>
                </a:lnTo>
                <a:lnTo>
                  <a:pt x="173735" y="58673"/>
                </a:lnTo>
                <a:lnTo>
                  <a:pt x="169163" y="83057"/>
                </a:lnTo>
                <a:lnTo>
                  <a:pt x="164591" y="58673"/>
                </a:lnTo>
                <a:lnTo>
                  <a:pt x="153923" y="33527"/>
                </a:lnTo>
                <a:lnTo>
                  <a:pt x="133349" y="15239"/>
                </a:lnTo>
                <a:lnTo>
                  <a:pt x="110489" y="4571"/>
                </a:lnTo>
                <a:lnTo>
                  <a:pt x="83819" y="0"/>
                </a:lnTo>
                <a:lnTo>
                  <a:pt x="58673" y="4571"/>
                </a:lnTo>
                <a:lnTo>
                  <a:pt x="33527" y="15239"/>
                </a:lnTo>
                <a:lnTo>
                  <a:pt x="16001" y="33527"/>
                </a:lnTo>
                <a:lnTo>
                  <a:pt x="2285" y="58673"/>
                </a:lnTo>
                <a:lnTo>
                  <a:pt x="0" y="8305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3240785" y="2958664"/>
            <a:ext cx="933450" cy="508000"/>
          </a:xfrm>
          <a:custGeom>
            <a:avLst/>
            <a:gdLst/>
            <a:ahLst/>
            <a:cxnLst/>
            <a:rect l="l" t="t" r="r" b="b"/>
            <a:pathLst>
              <a:path w="933450" h="508000">
                <a:moveTo>
                  <a:pt x="425195" y="253927"/>
                </a:moveTo>
                <a:lnTo>
                  <a:pt x="429767" y="301171"/>
                </a:lnTo>
                <a:lnTo>
                  <a:pt x="440435" y="346129"/>
                </a:lnTo>
                <a:lnTo>
                  <a:pt x="463295" y="386515"/>
                </a:lnTo>
                <a:lnTo>
                  <a:pt x="490727" y="425377"/>
                </a:lnTo>
                <a:lnTo>
                  <a:pt x="536372" y="464627"/>
                </a:lnTo>
                <a:lnTo>
                  <a:pt x="586831" y="490949"/>
                </a:lnTo>
                <a:lnTo>
                  <a:pt x="640148" y="504886"/>
                </a:lnTo>
                <a:lnTo>
                  <a:pt x="667267" y="507379"/>
                </a:lnTo>
                <a:lnTo>
                  <a:pt x="694365" y="506979"/>
                </a:lnTo>
                <a:lnTo>
                  <a:pt x="747521" y="497771"/>
                </a:lnTo>
                <a:lnTo>
                  <a:pt x="797661" y="477803"/>
                </a:lnTo>
                <a:lnTo>
                  <a:pt x="842824" y="447617"/>
                </a:lnTo>
                <a:lnTo>
                  <a:pt x="881054" y="407756"/>
                </a:lnTo>
                <a:lnTo>
                  <a:pt x="910391" y="358760"/>
                </a:lnTo>
                <a:lnTo>
                  <a:pt x="928877" y="301171"/>
                </a:lnTo>
                <a:lnTo>
                  <a:pt x="933449" y="253927"/>
                </a:lnTo>
                <a:lnTo>
                  <a:pt x="928877" y="205921"/>
                </a:lnTo>
                <a:lnTo>
                  <a:pt x="910338" y="148288"/>
                </a:lnTo>
                <a:lnTo>
                  <a:pt x="880981" y="99308"/>
                </a:lnTo>
                <a:lnTo>
                  <a:pt x="842757" y="59504"/>
                </a:lnTo>
                <a:lnTo>
                  <a:pt x="797617" y="29399"/>
                </a:lnTo>
                <a:lnTo>
                  <a:pt x="747510" y="9516"/>
                </a:lnTo>
                <a:lnTo>
                  <a:pt x="694387" y="377"/>
                </a:lnTo>
                <a:lnTo>
                  <a:pt x="667303" y="0"/>
                </a:lnTo>
                <a:lnTo>
                  <a:pt x="640196" y="2504"/>
                </a:lnTo>
                <a:lnTo>
                  <a:pt x="586890" y="16422"/>
                </a:lnTo>
                <a:lnTo>
                  <a:pt x="536417" y="42651"/>
                </a:lnTo>
                <a:lnTo>
                  <a:pt x="490727" y="81715"/>
                </a:lnTo>
                <a:lnTo>
                  <a:pt x="463295" y="120577"/>
                </a:lnTo>
                <a:lnTo>
                  <a:pt x="440435" y="160963"/>
                </a:lnTo>
                <a:lnTo>
                  <a:pt x="429767" y="205921"/>
                </a:lnTo>
                <a:lnTo>
                  <a:pt x="425195" y="253927"/>
                </a:lnTo>
                <a:lnTo>
                  <a:pt x="0" y="25392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3" name="object 23"/>
          <p:cNvSpPr/>
          <p:nvPr/>
        </p:nvSpPr>
        <p:spPr>
          <a:xfrm>
            <a:off x="4174235" y="3212592"/>
            <a:ext cx="974090" cy="0"/>
          </a:xfrm>
          <a:custGeom>
            <a:avLst/>
            <a:gdLst/>
            <a:ahLst/>
            <a:cxnLst/>
            <a:rect l="l" t="t" r="r" b="b"/>
            <a:pathLst>
              <a:path w="974089">
                <a:moveTo>
                  <a:pt x="0" y="0"/>
                </a:moveTo>
                <a:lnTo>
                  <a:pt x="973835"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4" name="object 24"/>
          <p:cNvSpPr/>
          <p:nvPr/>
        </p:nvSpPr>
        <p:spPr>
          <a:xfrm>
            <a:off x="3715511" y="3096768"/>
            <a:ext cx="407034" cy="231140"/>
          </a:xfrm>
          <a:custGeom>
            <a:avLst/>
            <a:gdLst/>
            <a:ahLst/>
            <a:cxnLst/>
            <a:rect l="l" t="t" r="r" b="b"/>
            <a:pathLst>
              <a:path w="407035" h="231139">
                <a:moveTo>
                  <a:pt x="0" y="115823"/>
                </a:moveTo>
                <a:lnTo>
                  <a:pt x="0" y="86105"/>
                </a:lnTo>
                <a:lnTo>
                  <a:pt x="9143" y="59435"/>
                </a:lnTo>
                <a:lnTo>
                  <a:pt x="25145" y="36575"/>
                </a:lnTo>
                <a:lnTo>
                  <a:pt x="47243" y="16001"/>
                </a:lnTo>
                <a:lnTo>
                  <a:pt x="74675" y="4571"/>
                </a:lnTo>
                <a:lnTo>
                  <a:pt x="101345" y="0"/>
                </a:lnTo>
                <a:lnTo>
                  <a:pt x="131063" y="4571"/>
                </a:lnTo>
                <a:lnTo>
                  <a:pt x="156209" y="16001"/>
                </a:lnTo>
                <a:lnTo>
                  <a:pt x="178307" y="36575"/>
                </a:lnTo>
                <a:lnTo>
                  <a:pt x="194309" y="59435"/>
                </a:lnTo>
                <a:lnTo>
                  <a:pt x="203453" y="86105"/>
                </a:lnTo>
                <a:lnTo>
                  <a:pt x="203453" y="144779"/>
                </a:lnTo>
                <a:lnTo>
                  <a:pt x="212597" y="172211"/>
                </a:lnTo>
                <a:lnTo>
                  <a:pt x="250697" y="214883"/>
                </a:lnTo>
                <a:lnTo>
                  <a:pt x="290467" y="229575"/>
                </a:lnTo>
                <a:lnTo>
                  <a:pt x="302817" y="230955"/>
                </a:lnTo>
                <a:lnTo>
                  <a:pt x="315057" y="230571"/>
                </a:lnTo>
                <a:lnTo>
                  <a:pt x="360442" y="213754"/>
                </a:lnTo>
                <a:lnTo>
                  <a:pt x="394190" y="178141"/>
                </a:lnTo>
                <a:lnTo>
                  <a:pt x="404232" y="155643"/>
                </a:lnTo>
                <a:lnTo>
                  <a:pt x="406907" y="115823"/>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5" name="object 25"/>
          <p:cNvSpPr/>
          <p:nvPr/>
        </p:nvSpPr>
        <p:spPr>
          <a:xfrm>
            <a:off x="7733538" y="3212592"/>
            <a:ext cx="466090" cy="0"/>
          </a:xfrm>
          <a:custGeom>
            <a:avLst/>
            <a:gdLst/>
            <a:ahLst/>
            <a:cxnLst/>
            <a:rect l="l" t="t" r="r" b="b"/>
            <a:pathLst>
              <a:path w="466090">
                <a:moveTo>
                  <a:pt x="0" y="0"/>
                </a:moveTo>
                <a:lnTo>
                  <a:pt x="465581"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8199119" y="3042666"/>
            <a:ext cx="422909" cy="339090"/>
          </a:xfrm>
          <a:custGeom>
            <a:avLst/>
            <a:gdLst/>
            <a:ahLst/>
            <a:cxnLst/>
            <a:rect l="l" t="t" r="r" b="b"/>
            <a:pathLst>
              <a:path w="422909" h="339089">
                <a:moveTo>
                  <a:pt x="0" y="339089"/>
                </a:moveTo>
                <a:lnTo>
                  <a:pt x="422909" y="339089"/>
                </a:lnTo>
                <a:lnTo>
                  <a:pt x="422909" y="0"/>
                </a:lnTo>
                <a:lnTo>
                  <a:pt x="0" y="0"/>
                </a:lnTo>
                <a:lnTo>
                  <a:pt x="0" y="339089"/>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7" name="object 27"/>
          <p:cNvSpPr/>
          <p:nvPr/>
        </p:nvSpPr>
        <p:spPr>
          <a:xfrm>
            <a:off x="8622029" y="3212592"/>
            <a:ext cx="467995" cy="0"/>
          </a:xfrm>
          <a:custGeom>
            <a:avLst/>
            <a:gdLst/>
            <a:ahLst/>
            <a:cxnLst/>
            <a:rect l="l" t="t" r="r" b="b"/>
            <a:pathLst>
              <a:path w="467995">
                <a:moveTo>
                  <a:pt x="0" y="0"/>
                </a:moveTo>
                <a:lnTo>
                  <a:pt x="467867"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9089897" y="2704338"/>
            <a:ext cx="0" cy="1016000"/>
          </a:xfrm>
          <a:custGeom>
            <a:avLst/>
            <a:gdLst/>
            <a:ahLst/>
            <a:cxnLst/>
            <a:rect l="l" t="t" r="r" b="b"/>
            <a:pathLst>
              <a:path h="1016000">
                <a:moveTo>
                  <a:pt x="0" y="0"/>
                </a:moveTo>
                <a:lnTo>
                  <a:pt x="0" y="101574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1970531" y="3212592"/>
            <a:ext cx="0" cy="826135"/>
          </a:xfrm>
          <a:custGeom>
            <a:avLst/>
            <a:gdLst/>
            <a:ahLst/>
            <a:cxnLst/>
            <a:rect l="l" t="t" r="r" b="b"/>
            <a:pathLst>
              <a:path h="826135">
                <a:moveTo>
                  <a:pt x="0" y="0"/>
                </a:moveTo>
                <a:lnTo>
                  <a:pt x="0" y="82600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3156965" y="3212592"/>
            <a:ext cx="0" cy="338455"/>
          </a:xfrm>
          <a:custGeom>
            <a:avLst/>
            <a:gdLst/>
            <a:ahLst/>
            <a:cxnLst/>
            <a:rect l="l" t="t" r="r" b="b"/>
            <a:pathLst>
              <a:path h="338454">
                <a:moveTo>
                  <a:pt x="0" y="0"/>
                </a:moveTo>
                <a:lnTo>
                  <a:pt x="0" y="33832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1" name="object 31"/>
          <p:cNvSpPr txBox="1"/>
          <p:nvPr/>
        </p:nvSpPr>
        <p:spPr>
          <a:xfrm>
            <a:off x="7015994" y="2400296"/>
            <a:ext cx="1094105" cy="196850"/>
          </a:xfrm>
          <a:prstGeom prst="rect">
            <a:avLst/>
          </a:prstGeom>
        </p:spPr>
        <p:txBody>
          <a:bodyPr vert="horz" wrap="square" lIns="0" tIns="0" rIns="0" bIns="0" rtlCol="0">
            <a:spAutoFit/>
          </a:bodyPr>
          <a:lstStyle/>
          <a:p>
            <a:pPr marL="12700"/>
            <a:r>
              <a:rPr sz="1200" spc="-5" dirty="0">
                <a:solidFill>
                  <a:srgbClr val="000080"/>
                </a:solidFill>
                <a:latin typeface="Comic Sans MS"/>
                <a:cs typeface="Comic Sans MS"/>
              </a:rPr>
              <a:t>T</a:t>
            </a:r>
            <a:r>
              <a:rPr sz="1200" spc="-15" dirty="0">
                <a:solidFill>
                  <a:srgbClr val="000080"/>
                </a:solidFill>
                <a:latin typeface="Comic Sans MS"/>
                <a:cs typeface="Comic Sans MS"/>
              </a:rPr>
              <a:t>ra</a:t>
            </a:r>
            <a:r>
              <a:rPr sz="1200" spc="-10" dirty="0">
                <a:solidFill>
                  <a:srgbClr val="000080"/>
                </a:solidFill>
                <a:latin typeface="Comic Sans MS"/>
                <a:cs typeface="Comic Sans MS"/>
              </a:rPr>
              <a:t>n</a:t>
            </a:r>
            <a:r>
              <a:rPr sz="1200" dirty="0">
                <a:solidFill>
                  <a:srgbClr val="000080"/>
                </a:solidFill>
                <a:latin typeface="Comic Sans MS"/>
                <a:cs typeface="Comic Sans MS"/>
              </a:rPr>
              <a:t>s</a:t>
            </a:r>
            <a:r>
              <a:rPr sz="1200" spc="-10" dirty="0">
                <a:solidFill>
                  <a:srgbClr val="000080"/>
                </a:solidFill>
                <a:latin typeface="Comic Sans MS"/>
                <a:cs typeface="Comic Sans MS"/>
              </a:rPr>
              <a:t>f</a:t>
            </a:r>
            <a:r>
              <a:rPr sz="1200" spc="-20" dirty="0">
                <a:solidFill>
                  <a:srgbClr val="000080"/>
                </a:solidFill>
                <a:latin typeface="Comic Sans MS"/>
                <a:cs typeface="Comic Sans MS"/>
              </a:rPr>
              <a:t>o</a:t>
            </a:r>
            <a:r>
              <a:rPr sz="1200" spc="-15" dirty="0">
                <a:solidFill>
                  <a:srgbClr val="000080"/>
                </a:solidFill>
                <a:latin typeface="Comic Sans MS"/>
                <a:cs typeface="Comic Sans MS"/>
              </a:rPr>
              <a:t>r</a:t>
            </a:r>
            <a:r>
              <a:rPr sz="1200" spc="-5" dirty="0">
                <a:solidFill>
                  <a:srgbClr val="000080"/>
                </a:solidFill>
                <a:latin typeface="Comic Sans MS"/>
                <a:cs typeface="Comic Sans MS"/>
              </a:rPr>
              <a:t>m</a:t>
            </a:r>
            <a:r>
              <a:rPr sz="1200" spc="-20" dirty="0">
                <a:solidFill>
                  <a:srgbClr val="000080"/>
                </a:solidFill>
                <a:latin typeface="Comic Sans MS"/>
                <a:cs typeface="Comic Sans MS"/>
              </a:rPr>
              <a:t>a</a:t>
            </a:r>
            <a:r>
              <a:rPr sz="1200" spc="-15" dirty="0">
                <a:solidFill>
                  <a:srgbClr val="000080"/>
                </a:solidFill>
                <a:latin typeface="Comic Sans MS"/>
                <a:cs typeface="Comic Sans MS"/>
              </a:rPr>
              <a:t>dor</a:t>
            </a:r>
            <a:endParaRPr sz="1200">
              <a:solidFill>
                <a:prstClr val="black"/>
              </a:solidFill>
              <a:latin typeface="Comic Sans MS"/>
              <a:cs typeface="Comic Sans MS"/>
            </a:endParaRPr>
          </a:p>
        </p:txBody>
      </p:sp>
      <p:sp>
        <p:nvSpPr>
          <p:cNvPr id="32" name="object 32"/>
          <p:cNvSpPr txBox="1"/>
          <p:nvPr/>
        </p:nvSpPr>
        <p:spPr>
          <a:xfrm>
            <a:off x="7102016" y="2581652"/>
            <a:ext cx="922019" cy="196850"/>
          </a:xfrm>
          <a:prstGeom prst="rect">
            <a:avLst/>
          </a:prstGeom>
        </p:spPr>
        <p:txBody>
          <a:bodyPr vert="horz" wrap="square" lIns="0" tIns="0" rIns="0" bIns="0" rtlCol="0">
            <a:spAutoFit/>
          </a:bodyPr>
          <a:lstStyle/>
          <a:p>
            <a:pPr marL="12700"/>
            <a:r>
              <a:rPr sz="1200" spc="-20" dirty="0">
                <a:solidFill>
                  <a:srgbClr val="000080"/>
                </a:solidFill>
                <a:latin typeface="Comic Sans MS"/>
                <a:cs typeface="Comic Sans MS"/>
              </a:rPr>
              <a:t>d</a:t>
            </a:r>
            <a:r>
              <a:rPr sz="1200" spc="-15" dirty="0">
                <a:solidFill>
                  <a:srgbClr val="000080"/>
                </a:solidFill>
                <a:latin typeface="Comic Sans MS"/>
                <a:cs typeface="Comic Sans MS"/>
              </a:rPr>
              <a:t>e</a:t>
            </a:r>
            <a:r>
              <a:rPr sz="1200" spc="65" dirty="0">
                <a:solidFill>
                  <a:srgbClr val="000080"/>
                </a:solidFill>
                <a:latin typeface="Times New Roman"/>
                <a:cs typeface="Times New Roman"/>
              </a:rPr>
              <a:t> </a:t>
            </a:r>
            <a:r>
              <a:rPr sz="1200" spc="-15" dirty="0">
                <a:solidFill>
                  <a:srgbClr val="000080"/>
                </a:solidFill>
                <a:latin typeface="Comic Sans MS"/>
                <a:cs typeface="Comic Sans MS"/>
              </a:rPr>
              <a:t>U</a:t>
            </a:r>
            <a:r>
              <a:rPr sz="1200" spc="-20" dirty="0">
                <a:solidFill>
                  <a:srgbClr val="000080"/>
                </a:solidFill>
                <a:latin typeface="Comic Sans MS"/>
                <a:cs typeface="Comic Sans MS"/>
              </a:rPr>
              <a:t>N</a:t>
            </a:r>
            <a:r>
              <a:rPr sz="1200" dirty="0">
                <a:solidFill>
                  <a:srgbClr val="000080"/>
                </a:solidFill>
                <a:latin typeface="Comic Sans MS"/>
                <a:cs typeface="Comic Sans MS"/>
              </a:rPr>
              <a:t>I</a:t>
            </a:r>
            <a:r>
              <a:rPr sz="1200" spc="-20" dirty="0">
                <a:solidFill>
                  <a:srgbClr val="000080"/>
                </a:solidFill>
                <a:latin typeface="Comic Sans MS"/>
                <a:cs typeface="Comic Sans MS"/>
              </a:rPr>
              <a:t>D</a:t>
            </a:r>
            <a:r>
              <a:rPr sz="1200" spc="-15" dirty="0">
                <a:solidFill>
                  <a:srgbClr val="000080"/>
                </a:solidFill>
                <a:latin typeface="Comic Sans MS"/>
                <a:cs typeface="Comic Sans MS"/>
              </a:rPr>
              <a:t>AD</a:t>
            </a:r>
            <a:r>
              <a:rPr sz="1200" spc="-10" dirty="0">
                <a:solidFill>
                  <a:srgbClr val="000080"/>
                </a:solidFill>
                <a:latin typeface="Comic Sans MS"/>
                <a:cs typeface="Comic Sans MS"/>
              </a:rPr>
              <a:t>.</a:t>
            </a:r>
            <a:endParaRPr sz="1200">
              <a:solidFill>
                <a:prstClr val="black"/>
              </a:solidFill>
              <a:latin typeface="Comic Sans MS"/>
              <a:cs typeface="Comic Sans MS"/>
            </a:endParaRPr>
          </a:p>
        </p:txBody>
      </p:sp>
      <p:sp>
        <p:nvSpPr>
          <p:cNvPr id="33" name="object 33"/>
          <p:cNvSpPr/>
          <p:nvPr/>
        </p:nvSpPr>
        <p:spPr>
          <a:xfrm>
            <a:off x="4651247" y="3181480"/>
            <a:ext cx="62865" cy="61594"/>
          </a:xfrm>
          <a:custGeom>
            <a:avLst/>
            <a:gdLst/>
            <a:ahLst/>
            <a:cxnLst/>
            <a:rect l="l" t="t" r="r" b="b"/>
            <a:pathLst>
              <a:path w="62864" h="61594">
                <a:moveTo>
                  <a:pt x="36900" y="0"/>
                </a:moveTo>
                <a:lnTo>
                  <a:pt x="27226" y="443"/>
                </a:lnTo>
                <a:lnTo>
                  <a:pt x="16001" y="3679"/>
                </a:lnTo>
                <a:lnTo>
                  <a:pt x="2285" y="15109"/>
                </a:lnTo>
                <a:lnTo>
                  <a:pt x="0" y="31111"/>
                </a:lnTo>
                <a:lnTo>
                  <a:pt x="2285" y="46351"/>
                </a:lnTo>
                <a:lnTo>
                  <a:pt x="21469" y="59675"/>
                </a:lnTo>
                <a:lnTo>
                  <a:pt x="31974" y="61548"/>
                </a:lnTo>
                <a:lnTo>
                  <a:pt x="40924" y="60824"/>
                </a:lnTo>
                <a:lnTo>
                  <a:pt x="62376" y="32753"/>
                </a:lnTo>
                <a:lnTo>
                  <a:pt x="62009" y="25151"/>
                </a:lnTo>
                <a:lnTo>
                  <a:pt x="36900"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34" name="object 34"/>
          <p:cNvSpPr/>
          <p:nvPr/>
        </p:nvSpPr>
        <p:spPr>
          <a:xfrm>
            <a:off x="4651247" y="3181480"/>
            <a:ext cx="62865" cy="61594"/>
          </a:xfrm>
          <a:custGeom>
            <a:avLst/>
            <a:gdLst/>
            <a:ahLst/>
            <a:cxnLst/>
            <a:rect l="l" t="t" r="r" b="b"/>
            <a:pathLst>
              <a:path w="62864" h="61594">
                <a:moveTo>
                  <a:pt x="0" y="31111"/>
                </a:moveTo>
                <a:lnTo>
                  <a:pt x="2285" y="15109"/>
                </a:lnTo>
                <a:lnTo>
                  <a:pt x="16001" y="3679"/>
                </a:lnTo>
                <a:lnTo>
                  <a:pt x="27226" y="443"/>
                </a:lnTo>
                <a:lnTo>
                  <a:pt x="36900" y="0"/>
                </a:lnTo>
                <a:lnTo>
                  <a:pt x="45024" y="1933"/>
                </a:lnTo>
                <a:lnTo>
                  <a:pt x="62376" y="32753"/>
                </a:lnTo>
                <a:lnTo>
                  <a:pt x="61191" y="40246"/>
                </a:lnTo>
                <a:lnTo>
                  <a:pt x="31974" y="61548"/>
                </a:lnTo>
                <a:lnTo>
                  <a:pt x="21469" y="59675"/>
                </a:lnTo>
                <a:lnTo>
                  <a:pt x="2285" y="46351"/>
                </a:lnTo>
                <a:lnTo>
                  <a:pt x="0" y="31111"/>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5" name="object 35"/>
          <p:cNvSpPr/>
          <p:nvPr/>
        </p:nvSpPr>
        <p:spPr>
          <a:xfrm>
            <a:off x="9057893" y="3181278"/>
            <a:ext cx="62865" cy="62230"/>
          </a:xfrm>
          <a:custGeom>
            <a:avLst/>
            <a:gdLst/>
            <a:ahLst/>
            <a:cxnLst/>
            <a:rect l="l" t="t" r="r" b="b"/>
            <a:pathLst>
              <a:path w="62865" h="62230">
                <a:moveTo>
                  <a:pt x="36696" y="0"/>
                </a:moveTo>
                <a:lnTo>
                  <a:pt x="27105" y="551"/>
                </a:lnTo>
                <a:lnTo>
                  <a:pt x="16001" y="3881"/>
                </a:lnTo>
                <a:lnTo>
                  <a:pt x="2285" y="15311"/>
                </a:lnTo>
                <a:lnTo>
                  <a:pt x="0" y="31313"/>
                </a:lnTo>
                <a:lnTo>
                  <a:pt x="2285" y="46553"/>
                </a:lnTo>
                <a:lnTo>
                  <a:pt x="23418" y="60484"/>
                </a:lnTo>
                <a:lnTo>
                  <a:pt x="33550" y="61954"/>
                </a:lnTo>
                <a:lnTo>
                  <a:pt x="42162" y="60910"/>
                </a:lnTo>
                <a:lnTo>
                  <a:pt x="62431" y="32247"/>
                </a:lnTo>
                <a:lnTo>
                  <a:pt x="61931" y="24675"/>
                </a:lnTo>
                <a:lnTo>
                  <a:pt x="36696"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36" name="object 36"/>
          <p:cNvSpPr/>
          <p:nvPr/>
        </p:nvSpPr>
        <p:spPr>
          <a:xfrm>
            <a:off x="9057893" y="3181278"/>
            <a:ext cx="62865" cy="62230"/>
          </a:xfrm>
          <a:custGeom>
            <a:avLst/>
            <a:gdLst/>
            <a:ahLst/>
            <a:cxnLst/>
            <a:rect l="l" t="t" r="r" b="b"/>
            <a:pathLst>
              <a:path w="62865" h="62230">
                <a:moveTo>
                  <a:pt x="0" y="31313"/>
                </a:moveTo>
                <a:lnTo>
                  <a:pt x="2285" y="15311"/>
                </a:lnTo>
                <a:lnTo>
                  <a:pt x="16001" y="3881"/>
                </a:lnTo>
                <a:lnTo>
                  <a:pt x="27105" y="551"/>
                </a:lnTo>
                <a:lnTo>
                  <a:pt x="36696" y="0"/>
                </a:lnTo>
                <a:lnTo>
                  <a:pt x="44772" y="1820"/>
                </a:lnTo>
                <a:lnTo>
                  <a:pt x="62431" y="32247"/>
                </a:lnTo>
                <a:lnTo>
                  <a:pt x="61414" y="39749"/>
                </a:lnTo>
                <a:lnTo>
                  <a:pt x="33550" y="61954"/>
                </a:lnTo>
                <a:lnTo>
                  <a:pt x="23418" y="60484"/>
                </a:lnTo>
                <a:lnTo>
                  <a:pt x="2285" y="46553"/>
                </a:lnTo>
                <a:lnTo>
                  <a:pt x="0" y="31313"/>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7" name="object 37"/>
          <p:cNvSpPr/>
          <p:nvPr/>
        </p:nvSpPr>
        <p:spPr>
          <a:xfrm>
            <a:off x="7225283" y="3637026"/>
            <a:ext cx="339090" cy="338455"/>
          </a:xfrm>
          <a:custGeom>
            <a:avLst/>
            <a:gdLst/>
            <a:ahLst/>
            <a:cxnLst/>
            <a:rect l="l" t="t" r="r" b="b"/>
            <a:pathLst>
              <a:path w="339090" h="338454">
                <a:moveTo>
                  <a:pt x="339089" y="338327"/>
                </a:moveTo>
                <a:lnTo>
                  <a:pt x="169163" y="0"/>
                </a:lnTo>
                <a:lnTo>
                  <a:pt x="0" y="338327"/>
                </a:lnTo>
                <a:lnTo>
                  <a:pt x="339089" y="33832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8" name="object 38"/>
          <p:cNvSpPr/>
          <p:nvPr/>
        </p:nvSpPr>
        <p:spPr>
          <a:xfrm>
            <a:off x="7564373" y="3637026"/>
            <a:ext cx="339090" cy="169545"/>
          </a:xfrm>
          <a:custGeom>
            <a:avLst/>
            <a:gdLst/>
            <a:ahLst/>
            <a:cxnLst/>
            <a:rect l="l" t="t" r="r" b="b"/>
            <a:pathLst>
              <a:path w="339090" h="169545">
                <a:moveTo>
                  <a:pt x="0" y="0"/>
                </a:moveTo>
                <a:lnTo>
                  <a:pt x="169163" y="169163"/>
                </a:lnTo>
                <a:lnTo>
                  <a:pt x="339089"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9" name="object 39"/>
          <p:cNvSpPr/>
          <p:nvPr/>
        </p:nvSpPr>
        <p:spPr>
          <a:xfrm>
            <a:off x="7733538" y="3806190"/>
            <a:ext cx="0" cy="209550"/>
          </a:xfrm>
          <a:custGeom>
            <a:avLst/>
            <a:gdLst/>
            <a:ahLst/>
            <a:cxnLst/>
            <a:rect l="l" t="t" r="r" b="b"/>
            <a:pathLst>
              <a:path h="209550">
                <a:moveTo>
                  <a:pt x="0" y="0"/>
                </a:moveTo>
                <a:lnTo>
                  <a:pt x="0" y="20954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0" name="object 40"/>
          <p:cNvSpPr/>
          <p:nvPr/>
        </p:nvSpPr>
        <p:spPr>
          <a:xfrm>
            <a:off x="7959852" y="4101846"/>
            <a:ext cx="56515" cy="0"/>
          </a:xfrm>
          <a:custGeom>
            <a:avLst/>
            <a:gdLst/>
            <a:ahLst/>
            <a:cxnLst/>
            <a:rect l="l" t="t" r="r" b="b"/>
            <a:pathLst>
              <a:path w="56515">
                <a:moveTo>
                  <a:pt x="0" y="0"/>
                </a:moveTo>
                <a:lnTo>
                  <a:pt x="56387"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1" name="object 41"/>
          <p:cNvSpPr/>
          <p:nvPr/>
        </p:nvSpPr>
        <p:spPr>
          <a:xfrm>
            <a:off x="7930133" y="4072128"/>
            <a:ext cx="113664" cy="0"/>
          </a:xfrm>
          <a:custGeom>
            <a:avLst/>
            <a:gdLst/>
            <a:ahLst/>
            <a:cxnLst/>
            <a:rect l="l" t="t" r="r" b="b"/>
            <a:pathLst>
              <a:path w="113665">
                <a:moveTo>
                  <a:pt x="0" y="0"/>
                </a:moveTo>
                <a:lnTo>
                  <a:pt x="113537"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7903464" y="4045458"/>
            <a:ext cx="169545" cy="0"/>
          </a:xfrm>
          <a:custGeom>
            <a:avLst/>
            <a:gdLst/>
            <a:ahLst/>
            <a:cxnLst/>
            <a:rect l="l" t="t" r="r" b="b"/>
            <a:pathLst>
              <a:path w="169545">
                <a:moveTo>
                  <a:pt x="0" y="0"/>
                </a:moveTo>
                <a:lnTo>
                  <a:pt x="169163"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7986521" y="3932682"/>
            <a:ext cx="0" cy="113030"/>
          </a:xfrm>
          <a:custGeom>
            <a:avLst/>
            <a:gdLst/>
            <a:ahLst/>
            <a:cxnLst/>
            <a:rect l="l" t="t" r="r" b="b"/>
            <a:pathLst>
              <a:path h="113029">
                <a:moveTo>
                  <a:pt x="0" y="0"/>
                </a:moveTo>
                <a:lnTo>
                  <a:pt x="0" y="11277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7733538" y="3806190"/>
            <a:ext cx="253365" cy="127000"/>
          </a:xfrm>
          <a:custGeom>
            <a:avLst/>
            <a:gdLst/>
            <a:ahLst/>
            <a:cxnLst/>
            <a:rect l="l" t="t" r="r" b="b"/>
            <a:pathLst>
              <a:path w="253365" h="127000">
                <a:moveTo>
                  <a:pt x="0" y="0"/>
                </a:moveTo>
                <a:lnTo>
                  <a:pt x="252983" y="126491"/>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5" name="object 45"/>
          <p:cNvSpPr txBox="1"/>
          <p:nvPr/>
        </p:nvSpPr>
        <p:spPr>
          <a:xfrm>
            <a:off x="1861059" y="2935982"/>
            <a:ext cx="220979" cy="196850"/>
          </a:xfrm>
          <a:prstGeom prst="rect">
            <a:avLst/>
          </a:prstGeom>
        </p:spPr>
        <p:txBody>
          <a:bodyPr vert="horz" wrap="square" lIns="0" tIns="0" rIns="0" bIns="0" rtlCol="0">
            <a:spAutoFit/>
          </a:bodyPr>
          <a:lstStyle/>
          <a:p>
            <a:pPr marL="12700"/>
            <a:r>
              <a:rPr sz="1200" spc="-10" dirty="0">
                <a:solidFill>
                  <a:srgbClr val="000080"/>
                </a:solidFill>
                <a:latin typeface="Comic Sans MS"/>
                <a:cs typeface="Comic Sans MS"/>
              </a:rPr>
              <a:t>TC</a:t>
            </a:r>
            <a:endParaRPr sz="1200">
              <a:solidFill>
                <a:prstClr val="black"/>
              </a:solidFill>
              <a:latin typeface="Comic Sans MS"/>
              <a:cs typeface="Comic Sans MS"/>
            </a:endParaRPr>
          </a:p>
        </p:txBody>
      </p:sp>
      <p:sp>
        <p:nvSpPr>
          <p:cNvPr id="46" name="object 46"/>
          <p:cNvSpPr txBox="1"/>
          <p:nvPr/>
        </p:nvSpPr>
        <p:spPr>
          <a:xfrm>
            <a:off x="2965983" y="2935982"/>
            <a:ext cx="379095" cy="196850"/>
          </a:xfrm>
          <a:prstGeom prst="rect">
            <a:avLst/>
          </a:prstGeom>
        </p:spPr>
        <p:txBody>
          <a:bodyPr vert="horz" wrap="square" lIns="0" tIns="0" rIns="0" bIns="0" rtlCol="0">
            <a:spAutoFit/>
          </a:bodyPr>
          <a:lstStyle/>
          <a:p>
            <a:pPr marL="12700"/>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dirty="0">
                <a:solidFill>
                  <a:srgbClr val="000080"/>
                </a:solidFill>
                <a:latin typeface="Comic Sans MS"/>
                <a:cs typeface="Comic Sans MS"/>
              </a:rPr>
              <a:t>´</a:t>
            </a:r>
            <a:r>
              <a:rPr sz="1200" spc="-15"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47" name="object 47"/>
          <p:cNvSpPr txBox="1"/>
          <p:nvPr/>
        </p:nvSpPr>
        <p:spPr>
          <a:xfrm>
            <a:off x="4498521" y="2935982"/>
            <a:ext cx="367665" cy="196850"/>
          </a:xfrm>
          <a:prstGeom prst="rect">
            <a:avLst/>
          </a:prstGeom>
        </p:spPr>
        <p:txBody>
          <a:bodyPr vert="horz" wrap="square" lIns="0" tIns="0" rIns="0" bIns="0" rtlCol="0">
            <a:spAutoFit/>
          </a:bodyPr>
          <a:lstStyle/>
          <a:p>
            <a:pPr marL="12700"/>
            <a:r>
              <a:rPr sz="1200" spc="-5" dirty="0">
                <a:solidFill>
                  <a:srgbClr val="000080"/>
                </a:solidFill>
                <a:latin typeface="Comic Sans MS"/>
                <a:cs typeface="Comic Sans MS"/>
              </a:rPr>
              <a:t>TP</a:t>
            </a:r>
            <a:r>
              <a:rPr sz="1200" dirty="0">
                <a:solidFill>
                  <a:srgbClr val="000080"/>
                </a:solidFill>
                <a:latin typeface="Comic Sans MS"/>
                <a:cs typeface="Comic Sans MS"/>
              </a:rPr>
              <a:t>´</a:t>
            </a:r>
            <a:r>
              <a:rPr sz="1200" spc="-15"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48" name="object 48"/>
          <p:cNvSpPr/>
          <p:nvPr/>
        </p:nvSpPr>
        <p:spPr>
          <a:xfrm>
            <a:off x="5148071" y="3042666"/>
            <a:ext cx="422909" cy="339090"/>
          </a:xfrm>
          <a:custGeom>
            <a:avLst/>
            <a:gdLst/>
            <a:ahLst/>
            <a:cxnLst/>
            <a:rect l="l" t="t" r="r" b="b"/>
            <a:pathLst>
              <a:path w="422910" h="339089">
                <a:moveTo>
                  <a:pt x="0" y="339089"/>
                </a:moveTo>
                <a:lnTo>
                  <a:pt x="422909" y="339089"/>
                </a:lnTo>
                <a:lnTo>
                  <a:pt x="422909" y="0"/>
                </a:lnTo>
                <a:lnTo>
                  <a:pt x="0" y="0"/>
                </a:lnTo>
                <a:lnTo>
                  <a:pt x="0" y="339089"/>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9" name="object 49"/>
          <p:cNvSpPr txBox="1"/>
          <p:nvPr/>
        </p:nvSpPr>
        <p:spPr>
          <a:xfrm>
            <a:off x="5171952" y="3105146"/>
            <a:ext cx="373380" cy="196850"/>
          </a:xfrm>
          <a:prstGeom prst="rect">
            <a:avLst/>
          </a:prstGeom>
        </p:spPr>
        <p:txBody>
          <a:bodyPr vert="horz" wrap="square" lIns="0" tIns="0" rIns="0" bIns="0" rtlCol="0">
            <a:spAutoFit/>
          </a:bodyPr>
          <a:lstStyle/>
          <a:p>
            <a:pPr marL="12700"/>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G</a:t>
            </a:r>
            <a:endParaRPr sz="1200">
              <a:solidFill>
                <a:prstClr val="black"/>
              </a:solidFill>
              <a:latin typeface="Comic Sans MS"/>
              <a:cs typeface="Comic Sans MS"/>
            </a:endParaRPr>
          </a:p>
        </p:txBody>
      </p:sp>
      <p:sp>
        <p:nvSpPr>
          <p:cNvPr id="50" name="object 50"/>
          <p:cNvSpPr/>
          <p:nvPr/>
        </p:nvSpPr>
        <p:spPr>
          <a:xfrm>
            <a:off x="5570982" y="3212592"/>
            <a:ext cx="1823720" cy="0"/>
          </a:xfrm>
          <a:custGeom>
            <a:avLst/>
            <a:gdLst/>
            <a:ahLst/>
            <a:cxnLst/>
            <a:rect l="l" t="t" r="r" b="b"/>
            <a:pathLst>
              <a:path w="1823720">
                <a:moveTo>
                  <a:pt x="0" y="0"/>
                </a:moveTo>
                <a:lnTo>
                  <a:pt x="1823465"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51" name="object 51"/>
          <p:cNvSpPr/>
          <p:nvPr/>
        </p:nvSpPr>
        <p:spPr>
          <a:xfrm>
            <a:off x="5868923" y="3424428"/>
            <a:ext cx="339090" cy="83820"/>
          </a:xfrm>
          <a:custGeom>
            <a:avLst/>
            <a:gdLst/>
            <a:ahLst/>
            <a:cxnLst/>
            <a:rect l="l" t="t" r="r" b="b"/>
            <a:pathLst>
              <a:path w="339089" h="83820">
                <a:moveTo>
                  <a:pt x="0" y="0"/>
                </a:moveTo>
                <a:lnTo>
                  <a:pt x="16001" y="49529"/>
                </a:lnTo>
                <a:lnTo>
                  <a:pt x="59435" y="79247"/>
                </a:lnTo>
                <a:lnTo>
                  <a:pt x="83819" y="83819"/>
                </a:lnTo>
                <a:lnTo>
                  <a:pt x="111251" y="79247"/>
                </a:lnTo>
                <a:lnTo>
                  <a:pt x="133349" y="67817"/>
                </a:lnTo>
                <a:lnTo>
                  <a:pt x="153923" y="49529"/>
                </a:lnTo>
                <a:lnTo>
                  <a:pt x="165353" y="25145"/>
                </a:lnTo>
                <a:lnTo>
                  <a:pt x="169925" y="0"/>
                </a:lnTo>
                <a:lnTo>
                  <a:pt x="174497" y="25145"/>
                </a:lnTo>
                <a:lnTo>
                  <a:pt x="185927" y="49529"/>
                </a:lnTo>
                <a:lnTo>
                  <a:pt x="203453" y="67817"/>
                </a:lnTo>
                <a:lnTo>
                  <a:pt x="228599" y="79247"/>
                </a:lnTo>
                <a:lnTo>
                  <a:pt x="253745" y="83819"/>
                </a:lnTo>
                <a:lnTo>
                  <a:pt x="280415" y="79247"/>
                </a:lnTo>
                <a:lnTo>
                  <a:pt x="303275" y="67817"/>
                </a:lnTo>
                <a:lnTo>
                  <a:pt x="323849" y="49529"/>
                </a:lnTo>
                <a:lnTo>
                  <a:pt x="334517" y="25145"/>
                </a:lnTo>
                <a:lnTo>
                  <a:pt x="339089"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52" name="object 52"/>
          <p:cNvSpPr/>
          <p:nvPr/>
        </p:nvSpPr>
        <p:spPr>
          <a:xfrm>
            <a:off x="5868923" y="3593591"/>
            <a:ext cx="339090" cy="83820"/>
          </a:xfrm>
          <a:custGeom>
            <a:avLst/>
            <a:gdLst/>
            <a:ahLst/>
            <a:cxnLst/>
            <a:rect l="l" t="t" r="r" b="b"/>
            <a:pathLst>
              <a:path w="339089" h="83820">
                <a:moveTo>
                  <a:pt x="0" y="83819"/>
                </a:moveTo>
                <a:lnTo>
                  <a:pt x="16001" y="34289"/>
                </a:lnTo>
                <a:lnTo>
                  <a:pt x="59435" y="4571"/>
                </a:lnTo>
                <a:lnTo>
                  <a:pt x="83819" y="0"/>
                </a:lnTo>
                <a:lnTo>
                  <a:pt x="111251" y="4571"/>
                </a:lnTo>
                <a:lnTo>
                  <a:pt x="133349" y="16001"/>
                </a:lnTo>
                <a:lnTo>
                  <a:pt x="153923" y="34289"/>
                </a:lnTo>
                <a:lnTo>
                  <a:pt x="165353" y="58673"/>
                </a:lnTo>
                <a:lnTo>
                  <a:pt x="169925" y="83819"/>
                </a:lnTo>
                <a:lnTo>
                  <a:pt x="174497" y="58673"/>
                </a:lnTo>
                <a:lnTo>
                  <a:pt x="185927" y="34289"/>
                </a:lnTo>
                <a:lnTo>
                  <a:pt x="203453" y="16001"/>
                </a:lnTo>
                <a:lnTo>
                  <a:pt x="228599" y="4571"/>
                </a:lnTo>
                <a:lnTo>
                  <a:pt x="253745" y="0"/>
                </a:lnTo>
                <a:lnTo>
                  <a:pt x="280415" y="4571"/>
                </a:lnTo>
                <a:lnTo>
                  <a:pt x="303275" y="16001"/>
                </a:lnTo>
                <a:lnTo>
                  <a:pt x="323849" y="34289"/>
                </a:lnTo>
                <a:lnTo>
                  <a:pt x="334517" y="58673"/>
                </a:lnTo>
                <a:lnTo>
                  <a:pt x="339089" y="8381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53" name="object 53"/>
          <p:cNvSpPr/>
          <p:nvPr/>
        </p:nvSpPr>
        <p:spPr>
          <a:xfrm>
            <a:off x="6038850" y="3212592"/>
            <a:ext cx="0" cy="212090"/>
          </a:xfrm>
          <a:custGeom>
            <a:avLst/>
            <a:gdLst/>
            <a:ahLst/>
            <a:cxnLst/>
            <a:rect l="l" t="t" r="r" b="b"/>
            <a:pathLst>
              <a:path h="212089">
                <a:moveTo>
                  <a:pt x="0" y="0"/>
                </a:moveTo>
                <a:lnTo>
                  <a:pt x="0" y="21183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54" name="object 54"/>
          <p:cNvSpPr/>
          <p:nvPr/>
        </p:nvSpPr>
        <p:spPr>
          <a:xfrm>
            <a:off x="6038850" y="3677411"/>
            <a:ext cx="0" cy="212090"/>
          </a:xfrm>
          <a:custGeom>
            <a:avLst/>
            <a:gdLst/>
            <a:ahLst/>
            <a:cxnLst/>
            <a:rect l="l" t="t" r="r" b="b"/>
            <a:pathLst>
              <a:path h="212089">
                <a:moveTo>
                  <a:pt x="0" y="211835"/>
                </a:moveTo>
                <a:lnTo>
                  <a:pt x="0"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55" name="object 55"/>
          <p:cNvSpPr/>
          <p:nvPr/>
        </p:nvSpPr>
        <p:spPr>
          <a:xfrm>
            <a:off x="6006845" y="3181278"/>
            <a:ext cx="62865" cy="62230"/>
          </a:xfrm>
          <a:custGeom>
            <a:avLst/>
            <a:gdLst/>
            <a:ahLst/>
            <a:cxnLst/>
            <a:rect l="l" t="t" r="r" b="b"/>
            <a:pathLst>
              <a:path w="62864" h="62230">
                <a:moveTo>
                  <a:pt x="36696" y="0"/>
                </a:moveTo>
                <a:lnTo>
                  <a:pt x="27105" y="551"/>
                </a:lnTo>
                <a:lnTo>
                  <a:pt x="16001" y="3881"/>
                </a:lnTo>
                <a:lnTo>
                  <a:pt x="2285" y="15311"/>
                </a:lnTo>
                <a:lnTo>
                  <a:pt x="0" y="31313"/>
                </a:lnTo>
                <a:lnTo>
                  <a:pt x="2285" y="46553"/>
                </a:lnTo>
                <a:lnTo>
                  <a:pt x="23418" y="60484"/>
                </a:lnTo>
                <a:lnTo>
                  <a:pt x="33550" y="61954"/>
                </a:lnTo>
                <a:lnTo>
                  <a:pt x="42162" y="60910"/>
                </a:lnTo>
                <a:lnTo>
                  <a:pt x="62431" y="32247"/>
                </a:lnTo>
                <a:lnTo>
                  <a:pt x="61931" y="24675"/>
                </a:lnTo>
                <a:lnTo>
                  <a:pt x="36696"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56" name="object 56"/>
          <p:cNvSpPr/>
          <p:nvPr/>
        </p:nvSpPr>
        <p:spPr>
          <a:xfrm>
            <a:off x="6006845" y="3181278"/>
            <a:ext cx="62865" cy="62230"/>
          </a:xfrm>
          <a:custGeom>
            <a:avLst/>
            <a:gdLst/>
            <a:ahLst/>
            <a:cxnLst/>
            <a:rect l="l" t="t" r="r" b="b"/>
            <a:pathLst>
              <a:path w="62864" h="62230">
                <a:moveTo>
                  <a:pt x="0" y="31313"/>
                </a:moveTo>
                <a:lnTo>
                  <a:pt x="2285" y="15311"/>
                </a:lnTo>
                <a:lnTo>
                  <a:pt x="16001" y="3881"/>
                </a:lnTo>
                <a:lnTo>
                  <a:pt x="27105" y="551"/>
                </a:lnTo>
                <a:lnTo>
                  <a:pt x="36696" y="0"/>
                </a:lnTo>
                <a:lnTo>
                  <a:pt x="44772" y="1820"/>
                </a:lnTo>
                <a:lnTo>
                  <a:pt x="62431" y="32247"/>
                </a:lnTo>
                <a:lnTo>
                  <a:pt x="61414" y="39749"/>
                </a:lnTo>
                <a:lnTo>
                  <a:pt x="33550" y="61954"/>
                </a:lnTo>
                <a:lnTo>
                  <a:pt x="23418" y="60484"/>
                </a:lnTo>
                <a:lnTo>
                  <a:pt x="2285" y="46553"/>
                </a:lnTo>
                <a:lnTo>
                  <a:pt x="0" y="31313"/>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57" name="object 57"/>
          <p:cNvSpPr txBox="1"/>
          <p:nvPr/>
        </p:nvSpPr>
        <p:spPr>
          <a:xfrm>
            <a:off x="5853943" y="2935982"/>
            <a:ext cx="370205" cy="196850"/>
          </a:xfrm>
          <a:prstGeom prst="rect">
            <a:avLst/>
          </a:prstGeom>
        </p:spPr>
        <p:txBody>
          <a:bodyPr vert="horz" wrap="square" lIns="0" tIns="0" rIns="0" bIns="0" rtlCol="0">
            <a:spAutoFit/>
          </a:bodyPr>
          <a:lstStyle/>
          <a:p>
            <a:pPr marL="12700"/>
            <a:r>
              <a:rPr sz="1200" spc="-5" dirty="0">
                <a:solidFill>
                  <a:srgbClr val="000080"/>
                </a:solidFill>
                <a:latin typeface="Comic Sans MS"/>
                <a:cs typeface="Comic Sans MS"/>
              </a:rPr>
              <a:t>TP</a:t>
            </a:r>
            <a:r>
              <a:rPr sz="1200"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58" name="object 58"/>
          <p:cNvSpPr txBox="1"/>
          <p:nvPr/>
        </p:nvSpPr>
        <p:spPr>
          <a:xfrm>
            <a:off x="8220738" y="3105087"/>
            <a:ext cx="382270" cy="196850"/>
          </a:xfrm>
          <a:prstGeom prst="rect">
            <a:avLst/>
          </a:prstGeom>
        </p:spPr>
        <p:txBody>
          <a:bodyPr vert="horz" wrap="square" lIns="0" tIns="0" rIns="0" bIns="0" rtlCol="0">
            <a:spAutoFit/>
          </a:bodyPr>
          <a:lstStyle/>
          <a:p>
            <a:pPr marL="12700"/>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U</a:t>
            </a:r>
            <a:endParaRPr sz="1200">
              <a:solidFill>
                <a:prstClr val="black"/>
              </a:solidFill>
              <a:latin typeface="Comic Sans MS"/>
              <a:cs typeface="Comic Sans MS"/>
            </a:endParaRPr>
          </a:p>
        </p:txBody>
      </p:sp>
      <p:sp>
        <p:nvSpPr>
          <p:cNvPr id="59" name="object 59"/>
          <p:cNvSpPr/>
          <p:nvPr/>
        </p:nvSpPr>
        <p:spPr>
          <a:xfrm>
            <a:off x="6547103" y="3149346"/>
            <a:ext cx="339090" cy="83185"/>
          </a:xfrm>
          <a:custGeom>
            <a:avLst/>
            <a:gdLst/>
            <a:ahLst/>
            <a:cxnLst/>
            <a:rect l="l" t="t" r="r" b="b"/>
            <a:pathLst>
              <a:path w="339090" h="83185">
                <a:moveTo>
                  <a:pt x="339089" y="83057"/>
                </a:moveTo>
                <a:lnTo>
                  <a:pt x="320801" y="35813"/>
                </a:lnTo>
                <a:lnTo>
                  <a:pt x="280415" y="4571"/>
                </a:lnTo>
                <a:lnTo>
                  <a:pt x="252983" y="0"/>
                </a:lnTo>
                <a:lnTo>
                  <a:pt x="228599" y="4571"/>
                </a:lnTo>
                <a:lnTo>
                  <a:pt x="203453" y="15239"/>
                </a:lnTo>
                <a:lnTo>
                  <a:pt x="185165" y="35813"/>
                </a:lnTo>
                <a:lnTo>
                  <a:pt x="174497" y="58673"/>
                </a:lnTo>
                <a:lnTo>
                  <a:pt x="169925" y="83057"/>
                </a:lnTo>
                <a:lnTo>
                  <a:pt x="165353" y="58673"/>
                </a:lnTo>
                <a:lnTo>
                  <a:pt x="153923" y="33527"/>
                </a:lnTo>
                <a:lnTo>
                  <a:pt x="133349" y="15239"/>
                </a:lnTo>
                <a:lnTo>
                  <a:pt x="111251" y="4571"/>
                </a:lnTo>
                <a:lnTo>
                  <a:pt x="83819" y="0"/>
                </a:lnTo>
                <a:lnTo>
                  <a:pt x="58673" y="4571"/>
                </a:lnTo>
                <a:lnTo>
                  <a:pt x="34289" y="15239"/>
                </a:lnTo>
                <a:lnTo>
                  <a:pt x="16001" y="33527"/>
                </a:lnTo>
                <a:lnTo>
                  <a:pt x="2285" y="58673"/>
                </a:lnTo>
                <a:lnTo>
                  <a:pt x="0" y="8305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60" name="object 60"/>
          <p:cNvSpPr/>
          <p:nvPr/>
        </p:nvSpPr>
        <p:spPr>
          <a:xfrm>
            <a:off x="6717029" y="3212592"/>
            <a:ext cx="0" cy="338455"/>
          </a:xfrm>
          <a:custGeom>
            <a:avLst/>
            <a:gdLst/>
            <a:ahLst/>
            <a:cxnLst/>
            <a:rect l="l" t="t" r="r" b="b"/>
            <a:pathLst>
              <a:path h="338454">
                <a:moveTo>
                  <a:pt x="0" y="0"/>
                </a:moveTo>
                <a:lnTo>
                  <a:pt x="0" y="33832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61" name="object 61"/>
          <p:cNvSpPr txBox="1"/>
          <p:nvPr/>
        </p:nvSpPr>
        <p:spPr>
          <a:xfrm>
            <a:off x="6525265" y="2935982"/>
            <a:ext cx="381635" cy="196850"/>
          </a:xfrm>
          <a:prstGeom prst="rect">
            <a:avLst/>
          </a:prstGeom>
        </p:spPr>
        <p:txBody>
          <a:bodyPr vert="horz" wrap="square" lIns="0" tIns="0" rIns="0" bIns="0" rtlCol="0">
            <a:spAutoFit/>
          </a:bodyPr>
          <a:lstStyle/>
          <a:p>
            <a:pPr marL="12700"/>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62" name="object 62"/>
          <p:cNvSpPr txBox="1"/>
          <p:nvPr/>
        </p:nvSpPr>
        <p:spPr>
          <a:xfrm>
            <a:off x="401111" y="2424390"/>
            <a:ext cx="1186815" cy="549910"/>
          </a:xfrm>
          <a:prstGeom prst="rect">
            <a:avLst/>
          </a:prstGeom>
        </p:spPr>
        <p:txBody>
          <a:bodyPr vert="horz" wrap="square" lIns="0" tIns="0" rIns="0" bIns="0" rtlCol="0">
            <a:spAutoFit/>
          </a:bodyPr>
          <a:lstStyle/>
          <a:p>
            <a:pPr marL="12700" marR="6350" algn="ctr">
              <a:lnSpc>
                <a:spcPts val="1420"/>
              </a:lnSpc>
            </a:pPr>
            <a:r>
              <a:rPr sz="1200" spc="-15" dirty="0">
                <a:solidFill>
                  <a:srgbClr val="000080"/>
                </a:solidFill>
                <a:latin typeface="Comic Sans MS"/>
                <a:cs typeface="Comic Sans MS"/>
              </a:rPr>
              <a:t>Baja</a:t>
            </a:r>
            <a:r>
              <a:rPr sz="1200" spc="60" dirty="0">
                <a:solidFill>
                  <a:srgbClr val="000080"/>
                </a:solidFill>
                <a:latin typeface="Times New Roman"/>
                <a:cs typeface="Times New Roman"/>
              </a:rPr>
              <a:t> </a:t>
            </a:r>
            <a:r>
              <a:rPr sz="1200" dirty="0">
                <a:solidFill>
                  <a:srgbClr val="000080"/>
                </a:solidFill>
                <a:latin typeface="Comic Sans MS"/>
                <a:cs typeface="Comic Sans MS"/>
              </a:rPr>
              <a:t>I</a:t>
            </a:r>
            <a:r>
              <a:rPr sz="1200" spc="-15" dirty="0">
                <a:solidFill>
                  <a:srgbClr val="000080"/>
                </a:solidFill>
                <a:latin typeface="Comic Sans MS"/>
                <a:cs typeface="Comic Sans MS"/>
              </a:rPr>
              <a:t>m</a:t>
            </a:r>
            <a:r>
              <a:rPr sz="1200" spc="-5" dirty="0">
                <a:solidFill>
                  <a:srgbClr val="000080"/>
                </a:solidFill>
                <a:latin typeface="Comic Sans MS"/>
                <a:cs typeface="Comic Sans MS"/>
              </a:rPr>
              <a:t>p</a:t>
            </a:r>
            <a:r>
              <a:rPr sz="1200" dirty="0">
                <a:solidFill>
                  <a:srgbClr val="000080"/>
                </a:solidFill>
                <a:latin typeface="Comic Sans MS"/>
                <a:cs typeface="Comic Sans MS"/>
              </a:rPr>
              <a:t>e</a:t>
            </a:r>
            <a:r>
              <a:rPr sz="1200" spc="-15" dirty="0">
                <a:solidFill>
                  <a:srgbClr val="000080"/>
                </a:solidFill>
                <a:latin typeface="Comic Sans MS"/>
                <a:cs typeface="Comic Sans MS"/>
              </a:rPr>
              <a:t>dancia</a:t>
            </a:r>
            <a:r>
              <a:rPr sz="1200" spc="-10" dirty="0">
                <a:solidFill>
                  <a:srgbClr val="000080"/>
                </a:solidFill>
                <a:latin typeface="Times New Roman"/>
                <a:cs typeface="Times New Roman"/>
              </a:rPr>
              <a:t> </a:t>
            </a:r>
            <a:r>
              <a:rPr sz="1200" spc="-15" dirty="0">
                <a:solidFill>
                  <a:srgbClr val="000080"/>
                </a:solidFill>
                <a:latin typeface="Comic Sans MS"/>
                <a:cs typeface="Comic Sans MS"/>
              </a:rPr>
              <a:t>de</a:t>
            </a:r>
            <a:r>
              <a:rPr sz="1200" spc="-10" dirty="0">
                <a:solidFill>
                  <a:srgbClr val="000080"/>
                </a:solidFill>
                <a:latin typeface="Times New Roman"/>
                <a:cs typeface="Times New Roman"/>
              </a:rPr>
              <a:t> </a:t>
            </a:r>
            <a:r>
              <a:rPr sz="1200" spc="-15" dirty="0">
                <a:solidFill>
                  <a:srgbClr val="000080"/>
                </a:solidFill>
                <a:latin typeface="Comic Sans MS"/>
                <a:cs typeface="Comic Sans MS"/>
              </a:rPr>
              <a:t>A</a:t>
            </a:r>
            <a:r>
              <a:rPr sz="1200" spc="-5" dirty="0">
                <a:solidFill>
                  <a:srgbClr val="000080"/>
                </a:solidFill>
                <a:latin typeface="Comic Sans MS"/>
                <a:cs typeface="Comic Sans MS"/>
              </a:rPr>
              <a:t>te</a:t>
            </a:r>
            <a:r>
              <a:rPr sz="1200" spc="-20" dirty="0">
                <a:solidFill>
                  <a:srgbClr val="000080"/>
                </a:solidFill>
                <a:latin typeface="Comic Sans MS"/>
                <a:cs typeface="Comic Sans MS"/>
              </a:rPr>
              <a:t>r</a:t>
            </a:r>
            <a:r>
              <a:rPr sz="1200" spc="-15" dirty="0">
                <a:solidFill>
                  <a:srgbClr val="000080"/>
                </a:solidFill>
                <a:latin typeface="Comic Sans MS"/>
                <a:cs typeface="Comic Sans MS"/>
              </a:rPr>
              <a:t>r</a:t>
            </a:r>
            <a:r>
              <a:rPr sz="1200" dirty="0">
                <a:solidFill>
                  <a:srgbClr val="000080"/>
                </a:solidFill>
                <a:latin typeface="Comic Sans MS"/>
                <a:cs typeface="Comic Sans MS"/>
              </a:rPr>
              <a:t>i</a:t>
            </a:r>
            <a:r>
              <a:rPr sz="1200" spc="-15" dirty="0">
                <a:solidFill>
                  <a:srgbClr val="000080"/>
                </a:solidFill>
                <a:latin typeface="Comic Sans MS"/>
                <a:cs typeface="Comic Sans MS"/>
              </a:rPr>
              <a:t>za</a:t>
            </a:r>
            <a:r>
              <a:rPr sz="1200" spc="-10" dirty="0">
                <a:solidFill>
                  <a:srgbClr val="000080"/>
                </a:solidFill>
                <a:latin typeface="Comic Sans MS"/>
                <a:cs typeface="Comic Sans MS"/>
              </a:rPr>
              <a:t>m</a:t>
            </a:r>
            <a:r>
              <a:rPr sz="1200" spc="-5" dirty="0">
                <a:solidFill>
                  <a:srgbClr val="000080"/>
                </a:solidFill>
                <a:latin typeface="Comic Sans MS"/>
                <a:cs typeface="Comic Sans MS"/>
              </a:rPr>
              <a:t>i</a:t>
            </a:r>
            <a:r>
              <a:rPr sz="1200" dirty="0">
                <a:solidFill>
                  <a:srgbClr val="000080"/>
                </a:solidFill>
                <a:latin typeface="Comic Sans MS"/>
                <a:cs typeface="Comic Sans MS"/>
              </a:rPr>
              <a:t>e</a:t>
            </a:r>
            <a:r>
              <a:rPr sz="1200" spc="-15" dirty="0">
                <a:solidFill>
                  <a:srgbClr val="000080"/>
                </a:solidFill>
                <a:latin typeface="Comic Sans MS"/>
                <a:cs typeface="Comic Sans MS"/>
              </a:rPr>
              <a:t>n</a:t>
            </a:r>
            <a:r>
              <a:rPr sz="1200" spc="-5" dirty="0">
                <a:solidFill>
                  <a:srgbClr val="000080"/>
                </a:solidFill>
                <a:latin typeface="Comic Sans MS"/>
                <a:cs typeface="Comic Sans MS"/>
              </a:rPr>
              <a:t>t</a:t>
            </a:r>
            <a:r>
              <a:rPr sz="1200" spc="-10" dirty="0">
                <a:solidFill>
                  <a:srgbClr val="000080"/>
                </a:solidFill>
                <a:latin typeface="Comic Sans MS"/>
                <a:cs typeface="Comic Sans MS"/>
              </a:rPr>
              <a:t>o.</a:t>
            </a:r>
            <a:endParaRPr sz="1200">
              <a:solidFill>
                <a:prstClr val="black"/>
              </a:solidFill>
              <a:latin typeface="Comic Sans MS"/>
              <a:cs typeface="Comic Sans MS"/>
            </a:endParaRPr>
          </a:p>
        </p:txBody>
      </p:sp>
      <p:sp>
        <p:nvSpPr>
          <p:cNvPr id="63" name="object 63"/>
          <p:cNvSpPr/>
          <p:nvPr/>
        </p:nvSpPr>
        <p:spPr>
          <a:xfrm>
            <a:off x="1017269" y="3848861"/>
            <a:ext cx="382270" cy="381000"/>
          </a:xfrm>
          <a:custGeom>
            <a:avLst/>
            <a:gdLst/>
            <a:ahLst/>
            <a:cxnLst/>
            <a:rect l="l" t="t" r="r" b="b"/>
            <a:pathLst>
              <a:path w="382269" h="381000">
                <a:moveTo>
                  <a:pt x="210311" y="0"/>
                </a:moveTo>
                <a:lnTo>
                  <a:pt x="169163" y="0"/>
                </a:lnTo>
                <a:lnTo>
                  <a:pt x="131063" y="6857"/>
                </a:lnTo>
                <a:lnTo>
                  <a:pt x="94487" y="25145"/>
                </a:lnTo>
                <a:lnTo>
                  <a:pt x="63245" y="47243"/>
                </a:lnTo>
                <a:lnTo>
                  <a:pt x="35813" y="76961"/>
                </a:lnTo>
                <a:lnTo>
                  <a:pt x="15239" y="110489"/>
                </a:lnTo>
                <a:lnTo>
                  <a:pt x="4571" y="149351"/>
                </a:lnTo>
                <a:lnTo>
                  <a:pt x="0" y="189737"/>
                </a:lnTo>
                <a:lnTo>
                  <a:pt x="4571" y="227837"/>
                </a:lnTo>
                <a:lnTo>
                  <a:pt x="15239" y="266699"/>
                </a:lnTo>
                <a:lnTo>
                  <a:pt x="35813" y="300227"/>
                </a:lnTo>
                <a:lnTo>
                  <a:pt x="65026" y="332163"/>
                </a:lnTo>
                <a:lnTo>
                  <a:pt x="99038" y="356398"/>
                </a:lnTo>
                <a:lnTo>
                  <a:pt x="136592" y="372478"/>
                </a:lnTo>
                <a:lnTo>
                  <a:pt x="176426" y="379949"/>
                </a:lnTo>
                <a:lnTo>
                  <a:pt x="189994" y="380448"/>
                </a:lnTo>
                <a:lnTo>
                  <a:pt x="203628" y="379923"/>
                </a:lnTo>
                <a:lnTo>
                  <a:pt x="244466" y="372036"/>
                </a:lnTo>
                <a:lnTo>
                  <a:pt x="284225" y="354329"/>
                </a:lnTo>
                <a:lnTo>
                  <a:pt x="318515" y="329945"/>
                </a:lnTo>
                <a:lnTo>
                  <a:pt x="345871" y="296182"/>
                </a:lnTo>
                <a:lnTo>
                  <a:pt x="365249" y="262899"/>
                </a:lnTo>
                <a:lnTo>
                  <a:pt x="379511" y="216182"/>
                </a:lnTo>
                <a:lnTo>
                  <a:pt x="381680" y="192323"/>
                </a:lnTo>
                <a:lnTo>
                  <a:pt x="381524" y="180367"/>
                </a:lnTo>
                <a:lnTo>
                  <a:pt x="372630" y="133009"/>
                </a:lnTo>
                <a:lnTo>
                  <a:pt x="350500" y="87742"/>
                </a:lnTo>
                <a:lnTo>
                  <a:pt x="318515" y="47243"/>
                </a:lnTo>
                <a:lnTo>
                  <a:pt x="284225" y="25145"/>
                </a:lnTo>
                <a:lnTo>
                  <a:pt x="248411" y="6857"/>
                </a:lnTo>
                <a:lnTo>
                  <a:pt x="210311" y="0"/>
                </a:lnTo>
                <a:close/>
              </a:path>
            </a:pathLst>
          </a:custGeom>
          <a:solidFill>
            <a:srgbClr val="FFFF00"/>
          </a:solidFill>
        </p:spPr>
        <p:txBody>
          <a:bodyPr wrap="square" lIns="0" tIns="0" rIns="0" bIns="0" rtlCol="0">
            <a:spAutoFit/>
          </a:bodyPr>
          <a:lstStyle/>
          <a:p>
            <a:endParaRPr>
              <a:solidFill>
                <a:prstClr val="black"/>
              </a:solidFill>
            </a:endParaRPr>
          </a:p>
        </p:txBody>
      </p:sp>
      <p:sp>
        <p:nvSpPr>
          <p:cNvPr id="64" name="object 64"/>
          <p:cNvSpPr/>
          <p:nvPr/>
        </p:nvSpPr>
        <p:spPr>
          <a:xfrm>
            <a:off x="1017269" y="3848861"/>
            <a:ext cx="382270" cy="381000"/>
          </a:xfrm>
          <a:custGeom>
            <a:avLst/>
            <a:gdLst/>
            <a:ahLst/>
            <a:cxnLst/>
            <a:rect l="l" t="t" r="r" b="b"/>
            <a:pathLst>
              <a:path w="382269" h="381000">
                <a:moveTo>
                  <a:pt x="0" y="189737"/>
                </a:moveTo>
                <a:lnTo>
                  <a:pt x="4571" y="149351"/>
                </a:lnTo>
                <a:lnTo>
                  <a:pt x="15239" y="110489"/>
                </a:lnTo>
                <a:lnTo>
                  <a:pt x="35813" y="76961"/>
                </a:lnTo>
                <a:lnTo>
                  <a:pt x="63245" y="47243"/>
                </a:lnTo>
                <a:lnTo>
                  <a:pt x="94487" y="25145"/>
                </a:lnTo>
                <a:lnTo>
                  <a:pt x="131063" y="6857"/>
                </a:lnTo>
                <a:lnTo>
                  <a:pt x="169163" y="0"/>
                </a:lnTo>
                <a:lnTo>
                  <a:pt x="210311" y="0"/>
                </a:lnTo>
                <a:lnTo>
                  <a:pt x="248411" y="6857"/>
                </a:lnTo>
                <a:lnTo>
                  <a:pt x="284225" y="25145"/>
                </a:lnTo>
                <a:lnTo>
                  <a:pt x="318515" y="47243"/>
                </a:lnTo>
                <a:lnTo>
                  <a:pt x="342899" y="76961"/>
                </a:lnTo>
                <a:lnTo>
                  <a:pt x="363219" y="110002"/>
                </a:lnTo>
                <a:lnTo>
                  <a:pt x="378731" y="156538"/>
                </a:lnTo>
                <a:lnTo>
                  <a:pt x="381680" y="192323"/>
                </a:lnTo>
                <a:lnTo>
                  <a:pt x="381009" y="204271"/>
                </a:lnTo>
                <a:lnTo>
                  <a:pt x="370055" y="251415"/>
                </a:lnTo>
                <a:lnTo>
                  <a:pt x="345871" y="296182"/>
                </a:lnTo>
                <a:lnTo>
                  <a:pt x="318515" y="329945"/>
                </a:lnTo>
                <a:lnTo>
                  <a:pt x="284225" y="354329"/>
                </a:lnTo>
                <a:lnTo>
                  <a:pt x="244466" y="372036"/>
                </a:lnTo>
                <a:lnTo>
                  <a:pt x="203628" y="379923"/>
                </a:lnTo>
                <a:lnTo>
                  <a:pt x="189994" y="380448"/>
                </a:lnTo>
                <a:lnTo>
                  <a:pt x="176426" y="379949"/>
                </a:lnTo>
                <a:lnTo>
                  <a:pt x="136592" y="372478"/>
                </a:lnTo>
                <a:lnTo>
                  <a:pt x="99038" y="356398"/>
                </a:lnTo>
                <a:lnTo>
                  <a:pt x="65026" y="332163"/>
                </a:lnTo>
                <a:lnTo>
                  <a:pt x="35813" y="300227"/>
                </a:lnTo>
                <a:lnTo>
                  <a:pt x="15239" y="266699"/>
                </a:lnTo>
                <a:lnTo>
                  <a:pt x="4571" y="227837"/>
                </a:lnTo>
                <a:lnTo>
                  <a:pt x="0" y="189737"/>
                </a:lnTo>
                <a:close/>
              </a:path>
            </a:pathLst>
          </a:custGeom>
          <a:ln w="22580">
            <a:solidFill>
              <a:srgbClr val="000000"/>
            </a:solidFill>
          </a:ln>
        </p:spPr>
        <p:txBody>
          <a:bodyPr wrap="square" lIns="0" tIns="0" rIns="0" bIns="0" rtlCol="0">
            <a:spAutoFit/>
          </a:bodyPr>
          <a:lstStyle/>
          <a:p>
            <a:endParaRPr>
              <a:solidFill>
                <a:prstClr val="black"/>
              </a:solidFill>
            </a:endParaRPr>
          </a:p>
        </p:txBody>
      </p:sp>
      <p:sp>
        <p:nvSpPr>
          <p:cNvPr id="65" name="object 65"/>
          <p:cNvSpPr txBox="1"/>
          <p:nvPr/>
        </p:nvSpPr>
        <p:spPr>
          <a:xfrm>
            <a:off x="1079247" y="3980177"/>
            <a:ext cx="253365" cy="144780"/>
          </a:xfrm>
          <a:prstGeom prst="rect">
            <a:avLst/>
          </a:prstGeom>
        </p:spPr>
        <p:txBody>
          <a:bodyPr vert="horz" wrap="square" lIns="0" tIns="0" rIns="0" bIns="0" rtlCol="0">
            <a:spAutoFit/>
          </a:bodyPr>
          <a:lstStyle/>
          <a:p>
            <a:pPr marL="12700"/>
            <a:r>
              <a:rPr sz="850" spc="20" dirty="0">
                <a:solidFill>
                  <a:prstClr val="black"/>
                </a:solidFill>
                <a:latin typeface="Comic Sans MS"/>
                <a:cs typeface="Comic Sans MS"/>
              </a:rPr>
              <a:t>5</a:t>
            </a:r>
            <a:r>
              <a:rPr sz="850" spc="25" dirty="0">
                <a:solidFill>
                  <a:prstClr val="black"/>
                </a:solidFill>
                <a:latin typeface="Comic Sans MS"/>
                <a:cs typeface="Comic Sans MS"/>
              </a:rPr>
              <a:t>0</a:t>
            </a:r>
            <a:r>
              <a:rPr sz="850" spc="10" dirty="0">
                <a:solidFill>
                  <a:prstClr val="black"/>
                </a:solidFill>
                <a:latin typeface="Comic Sans MS"/>
                <a:cs typeface="Comic Sans MS"/>
              </a:rPr>
              <a:t>N</a:t>
            </a:r>
            <a:endParaRPr sz="850">
              <a:solidFill>
                <a:prstClr val="black"/>
              </a:solidFill>
              <a:latin typeface="Comic Sans MS"/>
              <a:cs typeface="Comic Sans MS"/>
            </a:endParaRPr>
          </a:p>
        </p:txBody>
      </p:sp>
      <p:sp>
        <p:nvSpPr>
          <p:cNvPr id="66" name="object 66"/>
          <p:cNvSpPr/>
          <p:nvPr/>
        </p:nvSpPr>
        <p:spPr>
          <a:xfrm>
            <a:off x="1399031" y="4038600"/>
            <a:ext cx="571500" cy="0"/>
          </a:xfrm>
          <a:custGeom>
            <a:avLst/>
            <a:gdLst/>
            <a:ahLst/>
            <a:cxnLst/>
            <a:rect l="l" t="t" r="r" b="b"/>
            <a:pathLst>
              <a:path w="571500">
                <a:moveTo>
                  <a:pt x="0" y="0"/>
                </a:moveTo>
                <a:lnTo>
                  <a:pt x="571499"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81</a:t>
            </a:fld>
            <a:endParaRPr lang="en-US"/>
          </a:p>
        </p:txBody>
      </p:sp>
    </p:spTree>
    <p:extLst>
      <p:ext uri="{BB962C8B-B14F-4D97-AF65-F5344CB8AC3E}">
        <p14:creationId xmlns:p14="http://schemas.microsoft.com/office/powerpoint/2010/main" val="336321862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648193" y="1173480"/>
            <a:ext cx="255270" cy="677545"/>
          </a:xfrm>
          <a:custGeom>
            <a:avLst/>
            <a:gdLst/>
            <a:ahLst/>
            <a:cxnLst/>
            <a:rect l="l" t="t" r="r" b="b"/>
            <a:pathLst>
              <a:path w="255270" h="677544">
                <a:moveTo>
                  <a:pt x="255269" y="0"/>
                </a:moveTo>
                <a:lnTo>
                  <a:pt x="85343" y="0"/>
                </a:lnTo>
                <a:lnTo>
                  <a:pt x="58673" y="4571"/>
                </a:lnTo>
                <a:lnTo>
                  <a:pt x="35813" y="16001"/>
                </a:lnTo>
                <a:lnTo>
                  <a:pt x="15239" y="34289"/>
                </a:lnTo>
                <a:lnTo>
                  <a:pt x="4571" y="58673"/>
                </a:lnTo>
                <a:lnTo>
                  <a:pt x="0" y="86105"/>
                </a:lnTo>
                <a:lnTo>
                  <a:pt x="4571" y="110489"/>
                </a:lnTo>
                <a:lnTo>
                  <a:pt x="15239" y="135635"/>
                </a:lnTo>
                <a:lnTo>
                  <a:pt x="35813" y="153923"/>
                </a:lnTo>
                <a:lnTo>
                  <a:pt x="58673" y="164591"/>
                </a:lnTo>
                <a:lnTo>
                  <a:pt x="85343" y="169163"/>
                </a:lnTo>
                <a:lnTo>
                  <a:pt x="58673" y="173735"/>
                </a:lnTo>
                <a:lnTo>
                  <a:pt x="35813" y="185165"/>
                </a:lnTo>
                <a:lnTo>
                  <a:pt x="15239" y="203453"/>
                </a:lnTo>
                <a:lnTo>
                  <a:pt x="4571" y="227837"/>
                </a:lnTo>
                <a:lnTo>
                  <a:pt x="0" y="255269"/>
                </a:lnTo>
                <a:lnTo>
                  <a:pt x="4571" y="280415"/>
                </a:lnTo>
                <a:lnTo>
                  <a:pt x="15239" y="304799"/>
                </a:lnTo>
                <a:lnTo>
                  <a:pt x="35813" y="323087"/>
                </a:lnTo>
                <a:lnTo>
                  <a:pt x="58673" y="334517"/>
                </a:lnTo>
                <a:lnTo>
                  <a:pt x="85343" y="339089"/>
                </a:lnTo>
                <a:lnTo>
                  <a:pt x="58673" y="343661"/>
                </a:lnTo>
                <a:lnTo>
                  <a:pt x="35813" y="354329"/>
                </a:lnTo>
                <a:lnTo>
                  <a:pt x="15239" y="372617"/>
                </a:lnTo>
                <a:lnTo>
                  <a:pt x="4571" y="397763"/>
                </a:lnTo>
                <a:lnTo>
                  <a:pt x="0" y="424433"/>
                </a:lnTo>
                <a:lnTo>
                  <a:pt x="4571" y="449579"/>
                </a:lnTo>
                <a:lnTo>
                  <a:pt x="15239" y="473963"/>
                </a:lnTo>
                <a:lnTo>
                  <a:pt x="35813" y="492251"/>
                </a:lnTo>
                <a:lnTo>
                  <a:pt x="58673" y="503681"/>
                </a:lnTo>
                <a:lnTo>
                  <a:pt x="85343" y="508253"/>
                </a:lnTo>
                <a:lnTo>
                  <a:pt x="58673" y="512825"/>
                </a:lnTo>
                <a:lnTo>
                  <a:pt x="35813" y="524255"/>
                </a:lnTo>
                <a:lnTo>
                  <a:pt x="15239" y="541781"/>
                </a:lnTo>
                <a:lnTo>
                  <a:pt x="4571" y="566927"/>
                </a:lnTo>
                <a:lnTo>
                  <a:pt x="0" y="593597"/>
                </a:lnTo>
                <a:lnTo>
                  <a:pt x="4571" y="618743"/>
                </a:lnTo>
                <a:lnTo>
                  <a:pt x="15239" y="643889"/>
                </a:lnTo>
                <a:lnTo>
                  <a:pt x="35813" y="661415"/>
                </a:lnTo>
                <a:lnTo>
                  <a:pt x="58673" y="672845"/>
                </a:lnTo>
                <a:lnTo>
                  <a:pt x="85343" y="677417"/>
                </a:lnTo>
                <a:lnTo>
                  <a:pt x="255269" y="67741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7225283" y="1173480"/>
            <a:ext cx="253365" cy="677545"/>
          </a:xfrm>
          <a:custGeom>
            <a:avLst/>
            <a:gdLst/>
            <a:ahLst/>
            <a:cxnLst/>
            <a:rect l="l" t="t" r="r" b="b"/>
            <a:pathLst>
              <a:path w="253365" h="677544">
                <a:moveTo>
                  <a:pt x="0" y="0"/>
                </a:moveTo>
                <a:lnTo>
                  <a:pt x="169163" y="0"/>
                </a:lnTo>
                <a:lnTo>
                  <a:pt x="182747" y="1351"/>
                </a:lnTo>
                <a:lnTo>
                  <a:pt x="226020" y="21965"/>
                </a:lnTo>
                <a:lnTo>
                  <a:pt x="249334" y="60074"/>
                </a:lnTo>
                <a:lnTo>
                  <a:pt x="252561" y="82841"/>
                </a:lnTo>
                <a:lnTo>
                  <a:pt x="251903" y="94654"/>
                </a:lnTo>
                <a:lnTo>
                  <a:pt x="219455" y="153923"/>
                </a:lnTo>
                <a:lnTo>
                  <a:pt x="169163" y="169163"/>
                </a:lnTo>
                <a:lnTo>
                  <a:pt x="194309" y="173735"/>
                </a:lnTo>
                <a:lnTo>
                  <a:pt x="235118" y="200672"/>
                </a:lnTo>
                <a:lnTo>
                  <a:pt x="251929" y="244591"/>
                </a:lnTo>
                <a:lnTo>
                  <a:pt x="252378" y="256565"/>
                </a:lnTo>
                <a:lnTo>
                  <a:pt x="251325" y="268494"/>
                </a:lnTo>
                <a:lnTo>
                  <a:pt x="232078" y="311338"/>
                </a:lnTo>
                <a:lnTo>
                  <a:pt x="169163" y="339089"/>
                </a:lnTo>
                <a:lnTo>
                  <a:pt x="194309" y="343661"/>
                </a:lnTo>
                <a:lnTo>
                  <a:pt x="219455" y="354329"/>
                </a:lnTo>
                <a:lnTo>
                  <a:pt x="236981" y="372617"/>
                </a:lnTo>
                <a:lnTo>
                  <a:pt x="248411" y="397763"/>
                </a:lnTo>
                <a:lnTo>
                  <a:pt x="252983" y="424433"/>
                </a:lnTo>
                <a:lnTo>
                  <a:pt x="248411" y="449579"/>
                </a:lnTo>
                <a:lnTo>
                  <a:pt x="236981" y="473963"/>
                </a:lnTo>
                <a:lnTo>
                  <a:pt x="219455" y="492251"/>
                </a:lnTo>
                <a:lnTo>
                  <a:pt x="194309" y="503681"/>
                </a:lnTo>
                <a:lnTo>
                  <a:pt x="169163" y="508253"/>
                </a:lnTo>
                <a:lnTo>
                  <a:pt x="194309" y="512825"/>
                </a:lnTo>
                <a:lnTo>
                  <a:pt x="234163" y="538423"/>
                </a:lnTo>
                <a:lnTo>
                  <a:pt x="251703" y="579742"/>
                </a:lnTo>
                <a:lnTo>
                  <a:pt x="252586" y="591115"/>
                </a:lnTo>
                <a:lnTo>
                  <a:pt x="252065" y="602528"/>
                </a:lnTo>
                <a:lnTo>
                  <a:pt x="235895" y="644815"/>
                </a:lnTo>
                <a:lnTo>
                  <a:pt x="197092" y="672671"/>
                </a:lnTo>
                <a:lnTo>
                  <a:pt x="169163" y="677417"/>
                </a:lnTo>
                <a:lnTo>
                  <a:pt x="0" y="67741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4513326" y="1724406"/>
            <a:ext cx="339090" cy="83820"/>
          </a:xfrm>
          <a:custGeom>
            <a:avLst/>
            <a:gdLst/>
            <a:ahLst/>
            <a:cxnLst/>
            <a:rect l="l" t="t" r="r" b="b"/>
            <a:pathLst>
              <a:path w="339089" h="83819">
                <a:moveTo>
                  <a:pt x="0" y="0"/>
                </a:moveTo>
                <a:lnTo>
                  <a:pt x="16001" y="49529"/>
                </a:lnTo>
                <a:lnTo>
                  <a:pt x="58673" y="79247"/>
                </a:lnTo>
                <a:lnTo>
                  <a:pt x="83819" y="83819"/>
                </a:lnTo>
                <a:lnTo>
                  <a:pt x="110489" y="79247"/>
                </a:lnTo>
                <a:lnTo>
                  <a:pt x="133349" y="67817"/>
                </a:lnTo>
                <a:lnTo>
                  <a:pt x="153923" y="49529"/>
                </a:lnTo>
                <a:lnTo>
                  <a:pt x="164591" y="25145"/>
                </a:lnTo>
                <a:lnTo>
                  <a:pt x="169163" y="0"/>
                </a:lnTo>
                <a:lnTo>
                  <a:pt x="173735" y="25145"/>
                </a:lnTo>
                <a:lnTo>
                  <a:pt x="185165" y="49529"/>
                </a:lnTo>
                <a:lnTo>
                  <a:pt x="203453" y="67817"/>
                </a:lnTo>
                <a:lnTo>
                  <a:pt x="227837" y="79247"/>
                </a:lnTo>
                <a:lnTo>
                  <a:pt x="252983" y="83819"/>
                </a:lnTo>
                <a:lnTo>
                  <a:pt x="280415" y="79247"/>
                </a:lnTo>
                <a:lnTo>
                  <a:pt x="302513" y="67817"/>
                </a:lnTo>
                <a:lnTo>
                  <a:pt x="323087" y="49529"/>
                </a:lnTo>
                <a:lnTo>
                  <a:pt x="334517" y="25145"/>
                </a:lnTo>
                <a:lnTo>
                  <a:pt x="339089"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4513326" y="1893570"/>
            <a:ext cx="339090" cy="83820"/>
          </a:xfrm>
          <a:custGeom>
            <a:avLst/>
            <a:gdLst/>
            <a:ahLst/>
            <a:cxnLst/>
            <a:rect l="l" t="t" r="r" b="b"/>
            <a:pathLst>
              <a:path w="339089" h="83819">
                <a:moveTo>
                  <a:pt x="0" y="83819"/>
                </a:moveTo>
                <a:lnTo>
                  <a:pt x="16001" y="34289"/>
                </a:lnTo>
                <a:lnTo>
                  <a:pt x="58673" y="4571"/>
                </a:lnTo>
                <a:lnTo>
                  <a:pt x="83819" y="0"/>
                </a:lnTo>
                <a:lnTo>
                  <a:pt x="110489" y="4571"/>
                </a:lnTo>
                <a:lnTo>
                  <a:pt x="133349" y="16001"/>
                </a:lnTo>
                <a:lnTo>
                  <a:pt x="153923" y="34289"/>
                </a:lnTo>
                <a:lnTo>
                  <a:pt x="164591" y="58673"/>
                </a:lnTo>
                <a:lnTo>
                  <a:pt x="169163" y="83819"/>
                </a:lnTo>
                <a:lnTo>
                  <a:pt x="173735" y="58673"/>
                </a:lnTo>
                <a:lnTo>
                  <a:pt x="185165" y="34289"/>
                </a:lnTo>
                <a:lnTo>
                  <a:pt x="203453" y="16001"/>
                </a:lnTo>
                <a:lnTo>
                  <a:pt x="227837" y="4571"/>
                </a:lnTo>
                <a:lnTo>
                  <a:pt x="252983" y="0"/>
                </a:lnTo>
                <a:lnTo>
                  <a:pt x="280415" y="4571"/>
                </a:lnTo>
                <a:lnTo>
                  <a:pt x="302513" y="16001"/>
                </a:lnTo>
                <a:lnTo>
                  <a:pt x="323087" y="34289"/>
                </a:lnTo>
                <a:lnTo>
                  <a:pt x="334517" y="58673"/>
                </a:lnTo>
                <a:lnTo>
                  <a:pt x="339089" y="8381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4682489" y="1512570"/>
            <a:ext cx="0" cy="212090"/>
          </a:xfrm>
          <a:custGeom>
            <a:avLst/>
            <a:gdLst/>
            <a:ahLst/>
            <a:cxnLst/>
            <a:rect l="l" t="t" r="r" b="b"/>
            <a:pathLst>
              <a:path h="212089">
                <a:moveTo>
                  <a:pt x="0" y="0"/>
                </a:moveTo>
                <a:lnTo>
                  <a:pt x="0" y="21183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4682489" y="1977390"/>
            <a:ext cx="0" cy="212090"/>
          </a:xfrm>
          <a:custGeom>
            <a:avLst/>
            <a:gdLst/>
            <a:ahLst/>
            <a:cxnLst/>
            <a:rect l="l" t="t" r="r" b="b"/>
            <a:pathLst>
              <a:path h="212089">
                <a:moveTo>
                  <a:pt x="0" y="211835"/>
                </a:moveTo>
                <a:lnTo>
                  <a:pt x="0"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1801367" y="1449324"/>
            <a:ext cx="339090" cy="83185"/>
          </a:xfrm>
          <a:custGeom>
            <a:avLst/>
            <a:gdLst/>
            <a:ahLst/>
            <a:cxnLst/>
            <a:rect l="l" t="t" r="r" b="b"/>
            <a:pathLst>
              <a:path w="339089" h="83184">
                <a:moveTo>
                  <a:pt x="339089" y="83057"/>
                </a:moveTo>
                <a:lnTo>
                  <a:pt x="320801" y="35813"/>
                </a:lnTo>
                <a:lnTo>
                  <a:pt x="280415" y="4571"/>
                </a:lnTo>
                <a:lnTo>
                  <a:pt x="252983" y="0"/>
                </a:lnTo>
                <a:lnTo>
                  <a:pt x="227837" y="4571"/>
                </a:lnTo>
                <a:lnTo>
                  <a:pt x="203453" y="15239"/>
                </a:lnTo>
                <a:lnTo>
                  <a:pt x="185165" y="35813"/>
                </a:lnTo>
                <a:lnTo>
                  <a:pt x="173735" y="58673"/>
                </a:lnTo>
                <a:lnTo>
                  <a:pt x="169163" y="83057"/>
                </a:lnTo>
                <a:lnTo>
                  <a:pt x="164591" y="58673"/>
                </a:lnTo>
                <a:lnTo>
                  <a:pt x="153923" y="33527"/>
                </a:lnTo>
                <a:lnTo>
                  <a:pt x="133349" y="15239"/>
                </a:lnTo>
                <a:lnTo>
                  <a:pt x="110489" y="4571"/>
                </a:lnTo>
                <a:lnTo>
                  <a:pt x="83819" y="0"/>
                </a:lnTo>
                <a:lnTo>
                  <a:pt x="58673" y="4571"/>
                </a:lnTo>
                <a:lnTo>
                  <a:pt x="33527" y="15239"/>
                </a:lnTo>
                <a:lnTo>
                  <a:pt x="16001" y="33527"/>
                </a:lnTo>
                <a:lnTo>
                  <a:pt x="2285" y="58673"/>
                </a:lnTo>
                <a:lnTo>
                  <a:pt x="0" y="8305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2" name="object 12"/>
          <p:cNvSpPr/>
          <p:nvPr/>
        </p:nvSpPr>
        <p:spPr>
          <a:xfrm>
            <a:off x="1123187" y="1512570"/>
            <a:ext cx="1356360" cy="0"/>
          </a:xfrm>
          <a:custGeom>
            <a:avLst/>
            <a:gdLst/>
            <a:ahLst/>
            <a:cxnLst/>
            <a:rect l="l" t="t" r="r" b="b"/>
            <a:pathLst>
              <a:path w="1356360">
                <a:moveTo>
                  <a:pt x="0" y="0"/>
                </a:moveTo>
                <a:lnTo>
                  <a:pt x="1356359"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3" name="object 13"/>
          <p:cNvSpPr/>
          <p:nvPr/>
        </p:nvSpPr>
        <p:spPr>
          <a:xfrm>
            <a:off x="784097" y="1444752"/>
            <a:ext cx="339090" cy="135255"/>
          </a:xfrm>
          <a:custGeom>
            <a:avLst/>
            <a:gdLst/>
            <a:ahLst/>
            <a:cxnLst/>
            <a:rect l="l" t="t" r="r" b="b"/>
            <a:pathLst>
              <a:path w="339090" h="135255">
                <a:moveTo>
                  <a:pt x="0" y="67817"/>
                </a:moveTo>
                <a:lnTo>
                  <a:pt x="27431" y="0"/>
                </a:lnTo>
                <a:lnTo>
                  <a:pt x="83819" y="134873"/>
                </a:lnTo>
                <a:lnTo>
                  <a:pt x="140207" y="0"/>
                </a:lnTo>
                <a:lnTo>
                  <a:pt x="196595" y="134873"/>
                </a:lnTo>
                <a:lnTo>
                  <a:pt x="252983" y="0"/>
                </a:lnTo>
                <a:lnTo>
                  <a:pt x="310133" y="134873"/>
                </a:lnTo>
                <a:lnTo>
                  <a:pt x="339089" y="6781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105917" y="1456182"/>
            <a:ext cx="0" cy="113030"/>
          </a:xfrm>
          <a:custGeom>
            <a:avLst/>
            <a:gdLst/>
            <a:ahLst/>
            <a:cxnLst/>
            <a:rect l="l" t="t" r="r" b="b"/>
            <a:pathLst>
              <a:path h="113030">
                <a:moveTo>
                  <a:pt x="0" y="0"/>
                </a:moveTo>
                <a:lnTo>
                  <a:pt x="0" y="11277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163067" y="1399032"/>
            <a:ext cx="0" cy="226695"/>
          </a:xfrm>
          <a:custGeom>
            <a:avLst/>
            <a:gdLst/>
            <a:ahLst/>
            <a:cxnLst/>
            <a:rect l="l" t="t" r="r" b="b"/>
            <a:pathLst>
              <a:path h="226694">
                <a:moveTo>
                  <a:pt x="0" y="0"/>
                </a:moveTo>
                <a:lnTo>
                  <a:pt x="0" y="226313"/>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6" name="object 16"/>
          <p:cNvSpPr/>
          <p:nvPr/>
        </p:nvSpPr>
        <p:spPr>
          <a:xfrm>
            <a:off x="219455" y="1342644"/>
            <a:ext cx="0" cy="339090"/>
          </a:xfrm>
          <a:custGeom>
            <a:avLst/>
            <a:gdLst/>
            <a:ahLst/>
            <a:cxnLst/>
            <a:rect l="l" t="t" r="r" b="b"/>
            <a:pathLst>
              <a:path h="339089">
                <a:moveTo>
                  <a:pt x="0" y="0"/>
                </a:moveTo>
                <a:lnTo>
                  <a:pt x="0" y="33908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219455" y="1512570"/>
            <a:ext cx="565150" cy="0"/>
          </a:xfrm>
          <a:custGeom>
            <a:avLst/>
            <a:gdLst/>
            <a:ahLst/>
            <a:cxnLst/>
            <a:rect l="l" t="t" r="r" b="b"/>
            <a:pathLst>
              <a:path w="565150">
                <a:moveTo>
                  <a:pt x="0" y="0"/>
                </a:moveTo>
                <a:lnTo>
                  <a:pt x="564641"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2479547" y="1342644"/>
            <a:ext cx="83185" cy="339090"/>
          </a:xfrm>
          <a:custGeom>
            <a:avLst/>
            <a:gdLst/>
            <a:ahLst/>
            <a:cxnLst/>
            <a:rect l="l" t="t" r="r" b="b"/>
            <a:pathLst>
              <a:path w="83185" h="339089">
                <a:moveTo>
                  <a:pt x="83057" y="0"/>
                </a:moveTo>
                <a:lnTo>
                  <a:pt x="0" y="0"/>
                </a:lnTo>
                <a:lnTo>
                  <a:pt x="0" y="339089"/>
                </a:lnTo>
                <a:lnTo>
                  <a:pt x="83057" y="33908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19" name="object 19"/>
          <p:cNvSpPr/>
          <p:nvPr/>
        </p:nvSpPr>
        <p:spPr>
          <a:xfrm>
            <a:off x="2519933" y="1386078"/>
            <a:ext cx="43180" cy="253365"/>
          </a:xfrm>
          <a:custGeom>
            <a:avLst/>
            <a:gdLst/>
            <a:ahLst/>
            <a:cxnLst/>
            <a:rect l="l" t="t" r="r" b="b"/>
            <a:pathLst>
              <a:path w="43180" h="253364">
                <a:moveTo>
                  <a:pt x="42671" y="0"/>
                </a:moveTo>
                <a:lnTo>
                  <a:pt x="0" y="0"/>
                </a:lnTo>
                <a:lnTo>
                  <a:pt x="0" y="252983"/>
                </a:lnTo>
                <a:lnTo>
                  <a:pt x="42671" y="252983"/>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2519933" y="1512570"/>
            <a:ext cx="890905" cy="0"/>
          </a:xfrm>
          <a:custGeom>
            <a:avLst/>
            <a:gdLst/>
            <a:ahLst/>
            <a:cxnLst/>
            <a:rect l="l" t="t" r="r" b="b"/>
            <a:pathLst>
              <a:path w="890904">
                <a:moveTo>
                  <a:pt x="0" y="0"/>
                </a:moveTo>
                <a:lnTo>
                  <a:pt x="890777"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2987801" y="1449324"/>
            <a:ext cx="339090" cy="83185"/>
          </a:xfrm>
          <a:custGeom>
            <a:avLst/>
            <a:gdLst/>
            <a:ahLst/>
            <a:cxnLst/>
            <a:rect l="l" t="t" r="r" b="b"/>
            <a:pathLst>
              <a:path w="339089" h="83184">
                <a:moveTo>
                  <a:pt x="339089" y="83057"/>
                </a:moveTo>
                <a:lnTo>
                  <a:pt x="320801" y="35813"/>
                </a:lnTo>
                <a:lnTo>
                  <a:pt x="280415" y="4571"/>
                </a:lnTo>
                <a:lnTo>
                  <a:pt x="252983" y="0"/>
                </a:lnTo>
                <a:lnTo>
                  <a:pt x="227837" y="4571"/>
                </a:lnTo>
                <a:lnTo>
                  <a:pt x="203453" y="15239"/>
                </a:lnTo>
                <a:lnTo>
                  <a:pt x="185165" y="35813"/>
                </a:lnTo>
                <a:lnTo>
                  <a:pt x="173735" y="58673"/>
                </a:lnTo>
                <a:lnTo>
                  <a:pt x="169163" y="83057"/>
                </a:lnTo>
                <a:lnTo>
                  <a:pt x="164591" y="58673"/>
                </a:lnTo>
                <a:lnTo>
                  <a:pt x="153923" y="33527"/>
                </a:lnTo>
                <a:lnTo>
                  <a:pt x="133349" y="15239"/>
                </a:lnTo>
                <a:lnTo>
                  <a:pt x="110489" y="4571"/>
                </a:lnTo>
                <a:lnTo>
                  <a:pt x="83819" y="0"/>
                </a:lnTo>
                <a:lnTo>
                  <a:pt x="58673" y="4571"/>
                </a:lnTo>
                <a:lnTo>
                  <a:pt x="33527" y="15239"/>
                </a:lnTo>
                <a:lnTo>
                  <a:pt x="16001" y="33527"/>
                </a:lnTo>
                <a:lnTo>
                  <a:pt x="2285" y="58673"/>
                </a:lnTo>
                <a:lnTo>
                  <a:pt x="0" y="8305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3240785" y="1258628"/>
            <a:ext cx="933450" cy="508000"/>
          </a:xfrm>
          <a:custGeom>
            <a:avLst/>
            <a:gdLst/>
            <a:ahLst/>
            <a:cxnLst/>
            <a:rect l="l" t="t" r="r" b="b"/>
            <a:pathLst>
              <a:path w="933450" h="508000">
                <a:moveTo>
                  <a:pt x="425195" y="253941"/>
                </a:moveTo>
                <a:lnTo>
                  <a:pt x="429767" y="301185"/>
                </a:lnTo>
                <a:lnTo>
                  <a:pt x="440435" y="346143"/>
                </a:lnTo>
                <a:lnTo>
                  <a:pt x="463295" y="386529"/>
                </a:lnTo>
                <a:lnTo>
                  <a:pt x="490727" y="425391"/>
                </a:lnTo>
                <a:lnTo>
                  <a:pt x="536372" y="464640"/>
                </a:lnTo>
                <a:lnTo>
                  <a:pt x="586831" y="490963"/>
                </a:lnTo>
                <a:lnTo>
                  <a:pt x="640148" y="504900"/>
                </a:lnTo>
                <a:lnTo>
                  <a:pt x="667267" y="507393"/>
                </a:lnTo>
                <a:lnTo>
                  <a:pt x="694365" y="506993"/>
                </a:lnTo>
                <a:lnTo>
                  <a:pt x="747521" y="497785"/>
                </a:lnTo>
                <a:lnTo>
                  <a:pt x="797661" y="477817"/>
                </a:lnTo>
                <a:lnTo>
                  <a:pt x="842824" y="447631"/>
                </a:lnTo>
                <a:lnTo>
                  <a:pt x="881054" y="407769"/>
                </a:lnTo>
                <a:lnTo>
                  <a:pt x="910391" y="358773"/>
                </a:lnTo>
                <a:lnTo>
                  <a:pt x="928877" y="301185"/>
                </a:lnTo>
                <a:lnTo>
                  <a:pt x="933449" y="253941"/>
                </a:lnTo>
                <a:lnTo>
                  <a:pt x="928877" y="205935"/>
                </a:lnTo>
                <a:lnTo>
                  <a:pt x="910338" y="148301"/>
                </a:lnTo>
                <a:lnTo>
                  <a:pt x="880981" y="99319"/>
                </a:lnTo>
                <a:lnTo>
                  <a:pt x="842757" y="59512"/>
                </a:lnTo>
                <a:lnTo>
                  <a:pt x="797617" y="29404"/>
                </a:lnTo>
                <a:lnTo>
                  <a:pt x="747510" y="9518"/>
                </a:lnTo>
                <a:lnTo>
                  <a:pt x="694387" y="377"/>
                </a:lnTo>
                <a:lnTo>
                  <a:pt x="667303" y="0"/>
                </a:lnTo>
                <a:lnTo>
                  <a:pt x="640196" y="2504"/>
                </a:lnTo>
                <a:lnTo>
                  <a:pt x="586890" y="16423"/>
                </a:lnTo>
                <a:lnTo>
                  <a:pt x="536417" y="42657"/>
                </a:lnTo>
                <a:lnTo>
                  <a:pt x="490727" y="81729"/>
                </a:lnTo>
                <a:lnTo>
                  <a:pt x="463295" y="120591"/>
                </a:lnTo>
                <a:lnTo>
                  <a:pt x="440435" y="160977"/>
                </a:lnTo>
                <a:lnTo>
                  <a:pt x="429767" y="205935"/>
                </a:lnTo>
                <a:lnTo>
                  <a:pt x="425195" y="253941"/>
                </a:lnTo>
                <a:lnTo>
                  <a:pt x="0" y="253941"/>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3" name="object 23"/>
          <p:cNvSpPr/>
          <p:nvPr/>
        </p:nvSpPr>
        <p:spPr>
          <a:xfrm>
            <a:off x="4174235" y="1512570"/>
            <a:ext cx="974090" cy="0"/>
          </a:xfrm>
          <a:custGeom>
            <a:avLst/>
            <a:gdLst/>
            <a:ahLst/>
            <a:cxnLst/>
            <a:rect l="l" t="t" r="r" b="b"/>
            <a:pathLst>
              <a:path w="974089">
                <a:moveTo>
                  <a:pt x="0" y="0"/>
                </a:moveTo>
                <a:lnTo>
                  <a:pt x="973835"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4" name="object 24"/>
          <p:cNvSpPr/>
          <p:nvPr/>
        </p:nvSpPr>
        <p:spPr>
          <a:xfrm>
            <a:off x="3715511" y="1396746"/>
            <a:ext cx="407034" cy="231140"/>
          </a:xfrm>
          <a:custGeom>
            <a:avLst/>
            <a:gdLst/>
            <a:ahLst/>
            <a:cxnLst/>
            <a:rect l="l" t="t" r="r" b="b"/>
            <a:pathLst>
              <a:path w="407035" h="231139">
                <a:moveTo>
                  <a:pt x="0" y="115823"/>
                </a:moveTo>
                <a:lnTo>
                  <a:pt x="0" y="86105"/>
                </a:lnTo>
                <a:lnTo>
                  <a:pt x="9143" y="59435"/>
                </a:lnTo>
                <a:lnTo>
                  <a:pt x="25145" y="36575"/>
                </a:lnTo>
                <a:lnTo>
                  <a:pt x="47243" y="16001"/>
                </a:lnTo>
                <a:lnTo>
                  <a:pt x="74675" y="4571"/>
                </a:lnTo>
                <a:lnTo>
                  <a:pt x="101345" y="0"/>
                </a:lnTo>
                <a:lnTo>
                  <a:pt x="131063" y="4571"/>
                </a:lnTo>
                <a:lnTo>
                  <a:pt x="156209" y="16001"/>
                </a:lnTo>
                <a:lnTo>
                  <a:pt x="178307" y="36575"/>
                </a:lnTo>
                <a:lnTo>
                  <a:pt x="194309" y="59435"/>
                </a:lnTo>
                <a:lnTo>
                  <a:pt x="203453" y="86105"/>
                </a:lnTo>
                <a:lnTo>
                  <a:pt x="203453" y="144779"/>
                </a:lnTo>
                <a:lnTo>
                  <a:pt x="212597" y="172211"/>
                </a:lnTo>
                <a:lnTo>
                  <a:pt x="250697" y="214883"/>
                </a:lnTo>
                <a:lnTo>
                  <a:pt x="290467" y="229575"/>
                </a:lnTo>
                <a:lnTo>
                  <a:pt x="302817" y="230955"/>
                </a:lnTo>
                <a:lnTo>
                  <a:pt x="315057" y="230571"/>
                </a:lnTo>
                <a:lnTo>
                  <a:pt x="360442" y="213754"/>
                </a:lnTo>
                <a:lnTo>
                  <a:pt x="394190" y="178141"/>
                </a:lnTo>
                <a:lnTo>
                  <a:pt x="404232" y="155643"/>
                </a:lnTo>
                <a:lnTo>
                  <a:pt x="406907" y="115823"/>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5" name="object 25"/>
          <p:cNvSpPr/>
          <p:nvPr/>
        </p:nvSpPr>
        <p:spPr>
          <a:xfrm>
            <a:off x="7733538" y="1512570"/>
            <a:ext cx="466090" cy="0"/>
          </a:xfrm>
          <a:custGeom>
            <a:avLst/>
            <a:gdLst/>
            <a:ahLst/>
            <a:cxnLst/>
            <a:rect l="l" t="t" r="r" b="b"/>
            <a:pathLst>
              <a:path w="466090">
                <a:moveTo>
                  <a:pt x="0" y="0"/>
                </a:moveTo>
                <a:lnTo>
                  <a:pt x="465581"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8199119" y="1342644"/>
            <a:ext cx="422909" cy="339090"/>
          </a:xfrm>
          <a:custGeom>
            <a:avLst/>
            <a:gdLst/>
            <a:ahLst/>
            <a:cxnLst/>
            <a:rect l="l" t="t" r="r" b="b"/>
            <a:pathLst>
              <a:path w="422909" h="339089">
                <a:moveTo>
                  <a:pt x="0" y="339089"/>
                </a:moveTo>
                <a:lnTo>
                  <a:pt x="422909" y="339089"/>
                </a:lnTo>
                <a:lnTo>
                  <a:pt x="422909" y="0"/>
                </a:lnTo>
                <a:lnTo>
                  <a:pt x="0" y="0"/>
                </a:lnTo>
                <a:lnTo>
                  <a:pt x="0" y="339089"/>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7" name="object 27"/>
          <p:cNvSpPr/>
          <p:nvPr/>
        </p:nvSpPr>
        <p:spPr>
          <a:xfrm>
            <a:off x="8622029" y="1512570"/>
            <a:ext cx="467995" cy="0"/>
          </a:xfrm>
          <a:custGeom>
            <a:avLst/>
            <a:gdLst/>
            <a:ahLst/>
            <a:cxnLst/>
            <a:rect l="l" t="t" r="r" b="b"/>
            <a:pathLst>
              <a:path w="467995">
                <a:moveTo>
                  <a:pt x="0" y="0"/>
                </a:moveTo>
                <a:lnTo>
                  <a:pt x="467867"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9089897" y="1004316"/>
            <a:ext cx="0" cy="1016000"/>
          </a:xfrm>
          <a:custGeom>
            <a:avLst/>
            <a:gdLst/>
            <a:ahLst/>
            <a:cxnLst/>
            <a:rect l="l" t="t" r="r" b="b"/>
            <a:pathLst>
              <a:path h="1016000">
                <a:moveTo>
                  <a:pt x="0" y="0"/>
                </a:moveTo>
                <a:lnTo>
                  <a:pt x="0" y="101574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1970531" y="1512570"/>
            <a:ext cx="0" cy="826135"/>
          </a:xfrm>
          <a:custGeom>
            <a:avLst/>
            <a:gdLst/>
            <a:ahLst/>
            <a:cxnLst/>
            <a:rect l="l" t="t" r="r" b="b"/>
            <a:pathLst>
              <a:path h="826135">
                <a:moveTo>
                  <a:pt x="0" y="0"/>
                </a:moveTo>
                <a:lnTo>
                  <a:pt x="0" y="82600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3156965" y="1512570"/>
            <a:ext cx="0" cy="338455"/>
          </a:xfrm>
          <a:custGeom>
            <a:avLst/>
            <a:gdLst/>
            <a:ahLst/>
            <a:cxnLst/>
            <a:rect l="l" t="t" r="r" b="b"/>
            <a:pathLst>
              <a:path h="338455">
                <a:moveTo>
                  <a:pt x="0" y="0"/>
                </a:moveTo>
                <a:lnTo>
                  <a:pt x="0" y="33832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1" name="object 31"/>
          <p:cNvSpPr txBox="1"/>
          <p:nvPr/>
        </p:nvSpPr>
        <p:spPr>
          <a:xfrm>
            <a:off x="7015994" y="700272"/>
            <a:ext cx="1094105" cy="196850"/>
          </a:xfrm>
          <a:prstGeom prst="rect">
            <a:avLst/>
          </a:prstGeom>
        </p:spPr>
        <p:txBody>
          <a:bodyPr vert="horz" wrap="square" lIns="0" tIns="0" rIns="0" bIns="0" rtlCol="0">
            <a:spAutoFit/>
          </a:bodyPr>
          <a:lstStyle/>
          <a:p>
            <a:pPr marL="12700"/>
            <a:r>
              <a:rPr sz="1200" spc="-5" dirty="0">
                <a:solidFill>
                  <a:srgbClr val="000080"/>
                </a:solidFill>
                <a:latin typeface="Comic Sans MS"/>
                <a:cs typeface="Comic Sans MS"/>
              </a:rPr>
              <a:t>T</a:t>
            </a:r>
            <a:r>
              <a:rPr sz="1200" spc="-15" dirty="0">
                <a:solidFill>
                  <a:srgbClr val="000080"/>
                </a:solidFill>
                <a:latin typeface="Comic Sans MS"/>
                <a:cs typeface="Comic Sans MS"/>
              </a:rPr>
              <a:t>ra</a:t>
            </a:r>
            <a:r>
              <a:rPr sz="1200" spc="-10" dirty="0">
                <a:solidFill>
                  <a:srgbClr val="000080"/>
                </a:solidFill>
                <a:latin typeface="Comic Sans MS"/>
                <a:cs typeface="Comic Sans MS"/>
              </a:rPr>
              <a:t>n</a:t>
            </a:r>
            <a:r>
              <a:rPr sz="1200" dirty="0">
                <a:solidFill>
                  <a:srgbClr val="000080"/>
                </a:solidFill>
                <a:latin typeface="Comic Sans MS"/>
                <a:cs typeface="Comic Sans MS"/>
              </a:rPr>
              <a:t>s</a:t>
            </a:r>
            <a:r>
              <a:rPr sz="1200" spc="-10" dirty="0">
                <a:solidFill>
                  <a:srgbClr val="000080"/>
                </a:solidFill>
                <a:latin typeface="Comic Sans MS"/>
                <a:cs typeface="Comic Sans MS"/>
              </a:rPr>
              <a:t>f</a:t>
            </a:r>
            <a:r>
              <a:rPr sz="1200" spc="-20" dirty="0">
                <a:solidFill>
                  <a:srgbClr val="000080"/>
                </a:solidFill>
                <a:latin typeface="Comic Sans MS"/>
                <a:cs typeface="Comic Sans MS"/>
              </a:rPr>
              <a:t>o</a:t>
            </a:r>
            <a:r>
              <a:rPr sz="1200" spc="-15" dirty="0">
                <a:solidFill>
                  <a:srgbClr val="000080"/>
                </a:solidFill>
                <a:latin typeface="Comic Sans MS"/>
                <a:cs typeface="Comic Sans MS"/>
              </a:rPr>
              <a:t>r</a:t>
            </a:r>
            <a:r>
              <a:rPr sz="1200" spc="-5" dirty="0">
                <a:solidFill>
                  <a:srgbClr val="000080"/>
                </a:solidFill>
                <a:latin typeface="Comic Sans MS"/>
                <a:cs typeface="Comic Sans MS"/>
              </a:rPr>
              <a:t>m</a:t>
            </a:r>
            <a:r>
              <a:rPr sz="1200" spc="-20" dirty="0">
                <a:solidFill>
                  <a:srgbClr val="000080"/>
                </a:solidFill>
                <a:latin typeface="Comic Sans MS"/>
                <a:cs typeface="Comic Sans MS"/>
              </a:rPr>
              <a:t>a</a:t>
            </a:r>
            <a:r>
              <a:rPr sz="1200" spc="-15" dirty="0">
                <a:solidFill>
                  <a:srgbClr val="000080"/>
                </a:solidFill>
                <a:latin typeface="Comic Sans MS"/>
                <a:cs typeface="Comic Sans MS"/>
              </a:rPr>
              <a:t>dor</a:t>
            </a:r>
            <a:endParaRPr sz="1200">
              <a:solidFill>
                <a:prstClr val="black"/>
              </a:solidFill>
              <a:latin typeface="Comic Sans MS"/>
              <a:cs typeface="Comic Sans MS"/>
            </a:endParaRPr>
          </a:p>
        </p:txBody>
      </p:sp>
      <p:sp>
        <p:nvSpPr>
          <p:cNvPr id="32" name="object 32"/>
          <p:cNvSpPr txBox="1"/>
          <p:nvPr/>
        </p:nvSpPr>
        <p:spPr>
          <a:xfrm>
            <a:off x="7102016" y="881629"/>
            <a:ext cx="922019" cy="196850"/>
          </a:xfrm>
          <a:prstGeom prst="rect">
            <a:avLst/>
          </a:prstGeom>
        </p:spPr>
        <p:txBody>
          <a:bodyPr vert="horz" wrap="square" lIns="0" tIns="0" rIns="0" bIns="0" rtlCol="0">
            <a:spAutoFit/>
          </a:bodyPr>
          <a:lstStyle/>
          <a:p>
            <a:pPr marL="12700"/>
            <a:r>
              <a:rPr sz="1200" spc="-20" dirty="0">
                <a:solidFill>
                  <a:srgbClr val="000080"/>
                </a:solidFill>
                <a:latin typeface="Comic Sans MS"/>
                <a:cs typeface="Comic Sans MS"/>
              </a:rPr>
              <a:t>d</a:t>
            </a:r>
            <a:r>
              <a:rPr sz="1200" spc="-15" dirty="0">
                <a:solidFill>
                  <a:srgbClr val="000080"/>
                </a:solidFill>
                <a:latin typeface="Comic Sans MS"/>
                <a:cs typeface="Comic Sans MS"/>
              </a:rPr>
              <a:t>e</a:t>
            </a:r>
            <a:r>
              <a:rPr sz="1200" spc="65" dirty="0">
                <a:solidFill>
                  <a:srgbClr val="000080"/>
                </a:solidFill>
                <a:latin typeface="Times New Roman"/>
                <a:cs typeface="Times New Roman"/>
              </a:rPr>
              <a:t> </a:t>
            </a:r>
            <a:r>
              <a:rPr sz="1200" spc="-15" dirty="0">
                <a:solidFill>
                  <a:srgbClr val="000080"/>
                </a:solidFill>
                <a:latin typeface="Comic Sans MS"/>
                <a:cs typeface="Comic Sans MS"/>
              </a:rPr>
              <a:t>U</a:t>
            </a:r>
            <a:r>
              <a:rPr sz="1200" spc="-20" dirty="0">
                <a:solidFill>
                  <a:srgbClr val="000080"/>
                </a:solidFill>
                <a:latin typeface="Comic Sans MS"/>
                <a:cs typeface="Comic Sans MS"/>
              </a:rPr>
              <a:t>N</a:t>
            </a:r>
            <a:r>
              <a:rPr sz="1200" dirty="0">
                <a:solidFill>
                  <a:srgbClr val="000080"/>
                </a:solidFill>
                <a:latin typeface="Comic Sans MS"/>
                <a:cs typeface="Comic Sans MS"/>
              </a:rPr>
              <a:t>I</a:t>
            </a:r>
            <a:r>
              <a:rPr sz="1200" spc="-20" dirty="0">
                <a:solidFill>
                  <a:srgbClr val="000080"/>
                </a:solidFill>
                <a:latin typeface="Comic Sans MS"/>
                <a:cs typeface="Comic Sans MS"/>
              </a:rPr>
              <a:t>D</a:t>
            </a:r>
            <a:r>
              <a:rPr sz="1200" spc="-15" dirty="0">
                <a:solidFill>
                  <a:srgbClr val="000080"/>
                </a:solidFill>
                <a:latin typeface="Comic Sans MS"/>
                <a:cs typeface="Comic Sans MS"/>
              </a:rPr>
              <a:t>AD</a:t>
            </a:r>
            <a:r>
              <a:rPr sz="1200" spc="-10" dirty="0">
                <a:solidFill>
                  <a:srgbClr val="000080"/>
                </a:solidFill>
                <a:latin typeface="Comic Sans MS"/>
                <a:cs typeface="Comic Sans MS"/>
              </a:rPr>
              <a:t>.</a:t>
            </a:r>
            <a:endParaRPr sz="1200">
              <a:solidFill>
                <a:prstClr val="black"/>
              </a:solidFill>
              <a:latin typeface="Comic Sans MS"/>
              <a:cs typeface="Comic Sans MS"/>
            </a:endParaRPr>
          </a:p>
        </p:txBody>
      </p:sp>
      <p:sp>
        <p:nvSpPr>
          <p:cNvPr id="33" name="object 33"/>
          <p:cNvSpPr/>
          <p:nvPr/>
        </p:nvSpPr>
        <p:spPr>
          <a:xfrm>
            <a:off x="4651247" y="1481458"/>
            <a:ext cx="62865" cy="61594"/>
          </a:xfrm>
          <a:custGeom>
            <a:avLst/>
            <a:gdLst/>
            <a:ahLst/>
            <a:cxnLst/>
            <a:rect l="l" t="t" r="r" b="b"/>
            <a:pathLst>
              <a:path w="62864" h="61594">
                <a:moveTo>
                  <a:pt x="36900" y="0"/>
                </a:moveTo>
                <a:lnTo>
                  <a:pt x="27226" y="443"/>
                </a:lnTo>
                <a:lnTo>
                  <a:pt x="16001" y="3679"/>
                </a:lnTo>
                <a:lnTo>
                  <a:pt x="2285" y="15109"/>
                </a:lnTo>
                <a:lnTo>
                  <a:pt x="0" y="31111"/>
                </a:lnTo>
                <a:lnTo>
                  <a:pt x="2285" y="46351"/>
                </a:lnTo>
                <a:lnTo>
                  <a:pt x="21469" y="59675"/>
                </a:lnTo>
                <a:lnTo>
                  <a:pt x="31974" y="61548"/>
                </a:lnTo>
                <a:lnTo>
                  <a:pt x="40924" y="60824"/>
                </a:lnTo>
                <a:lnTo>
                  <a:pt x="62376" y="32753"/>
                </a:lnTo>
                <a:lnTo>
                  <a:pt x="62009" y="25151"/>
                </a:lnTo>
                <a:lnTo>
                  <a:pt x="36900"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34" name="object 34"/>
          <p:cNvSpPr/>
          <p:nvPr/>
        </p:nvSpPr>
        <p:spPr>
          <a:xfrm>
            <a:off x="4651247" y="1481458"/>
            <a:ext cx="62865" cy="61594"/>
          </a:xfrm>
          <a:custGeom>
            <a:avLst/>
            <a:gdLst/>
            <a:ahLst/>
            <a:cxnLst/>
            <a:rect l="l" t="t" r="r" b="b"/>
            <a:pathLst>
              <a:path w="62864" h="61594">
                <a:moveTo>
                  <a:pt x="0" y="31111"/>
                </a:moveTo>
                <a:lnTo>
                  <a:pt x="2285" y="15109"/>
                </a:lnTo>
                <a:lnTo>
                  <a:pt x="16001" y="3679"/>
                </a:lnTo>
                <a:lnTo>
                  <a:pt x="27226" y="443"/>
                </a:lnTo>
                <a:lnTo>
                  <a:pt x="36900" y="0"/>
                </a:lnTo>
                <a:lnTo>
                  <a:pt x="45024" y="1933"/>
                </a:lnTo>
                <a:lnTo>
                  <a:pt x="62376" y="32753"/>
                </a:lnTo>
                <a:lnTo>
                  <a:pt x="61191" y="40246"/>
                </a:lnTo>
                <a:lnTo>
                  <a:pt x="31974" y="61548"/>
                </a:lnTo>
                <a:lnTo>
                  <a:pt x="21469" y="59675"/>
                </a:lnTo>
                <a:lnTo>
                  <a:pt x="2285" y="46351"/>
                </a:lnTo>
                <a:lnTo>
                  <a:pt x="0" y="31111"/>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5" name="object 35"/>
          <p:cNvSpPr/>
          <p:nvPr/>
        </p:nvSpPr>
        <p:spPr>
          <a:xfrm>
            <a:off x="9057893" y="1481256"/>
            <a:ext cx="62865" cy="62230"/>
          </a:xfrm>
          <a:custGeom>
            <a:avLst/>
            <a:gdLst/>
            <a:ahLst/>
            <a:cxnLst/>
            <a:rect l="l" t="t" r="r" b="b"/>
            <a:pathLst>
              <a:path w="62865" h="62230">
                <a:moveTo>
                  <a:pt x="36696" y="0"/>
                </a:moveTo>
                <a:lnTo>
                  <a:pt x="27105" y="551"/>
                </a:lnTo>
                <a:lnTo>
                  <a:pt x="16001" y="3881"/>
                </a:lnTo>
                <a:lnTo>
                  <a:pt x="2285" y="15311"/>
                </a:lnTo>
                <a:lnTo>
                  <a:pt x="0" y="31313"/>
                </a:lnTo>
                <a:lnTo>
                  <a:pt x="2285" y="46553"/>
                </a:lnTo>
                <a:lnTo>
                  <a:pt x="23418" y="60484"/>
                </a:lnTo>
                <a:lnTo>
                  <a:pt x="33550" y="61954"/>
                </a:lnTo>
                <a:lnTo>
                  <a:pt x="42162" y="60910"/>
                </a:lnTo>
                <a:lnTo>
                  <a:pt x="62431" y="32247"/>
                </a:lnTo>
                <a:lnTo>
                  <a:pt x="61931" y="24675"/>
                </a:lnTo>
                <a:lnTo>
                  <a:pt x="36696"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36" name="object 36"/>
          <p:cNvSpPr/>
          <p:nvPr/>
        </p:nvSpPr>
        <p:spPr>
          <a:xfrm>
            <a:off x="9057893" y="1481256"/>
            <a:ext cx="62865" cy="62230"/>
          </a:xfrm>
          <a:custGeom>
            <a:avLst/>
            <a:gdLst/>
            <a:ahLst/>
            <a:cxnLst/>
            <a:rect l="l" t="t" r="r" b="b"/>
            <a:pathLst>
              <a:path w="62865" h="62230">
                <a:moveTo>
                  <a:pt x="0" y="31313"/>
                </a:moveTo>
                <a:lnTo>
                  <a:pt x="2285" y="15311"/>
                </a:lnTo>
                <a:lnTo>
                  <a:pt x="16001" y="3881"/>
                </a:lnTo>
                <a:lnTo>
                  <a:pt x="27105" y="551"/>
                </a:lnTo>
                <a:lnTo>
                  <a:pt x="36696" y="0"/>
                </a:lnTo>
                <a:lnTo>
                  <a:pt x="44772" y="1820"/>
                </a:lnTo>
                <a:lnTo>
                  <a:pt x="62431" y="32247"/>
                </a:lnTo>
                <a:lnTo>
                  <a:pt x="61414" y="39749"/>
                </a:lnTo>
                <a:lnTo>
                  <a:pt x="33550" y="61954"/>
                </a:lnTo>
                <a:lnTo>
                  <a:pt x="23418" y="60484"/>
                </a:lnTo>
                <a:lnTo>
                  <a:pt x="2285" y="46553"/>
                </a:lnTo>
                <a:lnTo>
                  <a:pt x="0" y="31313"/>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7" name="object 37"/>
          <p:cNvSpPr/>
          <p:nvPr/>
        </p:nvSpPr>
        <p:spPr>
          <a:xfrm>
            <a:off x="7225283" y="1937004"/>
            <a:ext cx="339090" cy="338455"/>
          </a:xfrm>
          <a:custGeom>
            <a:avLst/>
            <a:gdLst/>
            <a:ahLst/>
            <a:cxnLst/>
            <a:rect l="l" t="t" r="r" b="b"/>
            <a:pathLst>
              <a:path w="339090" h="338455">
                <a:moveTo>
                  <a:pt x="339089" y="338327"/>
                </a:moveTo>
                <a:lnTo>
                  <a:pt x="169163" y="0"/>
                </a:lnTo>
                <a:lnTo>
                  <a:pt x="0" y="338327"/>
                </a:lnTo>
                <a:lnTo>
                  <a:pt x="339089" y="33832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8" name="object 38"/>
          <p:cNvSpPr/>
          <p:nvPr/>
        </p:nvSpPr>
        <p:spPr>
          <a:xfrm>
            <a:off x="7564373" y="1937004"/>
            <a:ext cx="339090" cy="169545"/>
          </a:xfrm>
          <a:custGeom>
            <a:avLst/>
            <a:gdLst/>
            <a:ahLst/>
            <a:cxnLst/>
            <a:rect l="l" t="t" r="r" b="b"/>
            <a:pathLst>
              <a:path w="339090" h="169544">
                <a:moveTo>
                  <a:pt x="0" y="0"/>
                </a:moveTo>
                <a:lnTo>
                  <a:pt x="169163" y="169163"/>
                </a:lnTo>
                <a:lnTo>
                  <a:pt x="339089"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39" name="object 39"/>
          <p:cNvSpPr/>
          <p:nvPr/>
        </p:nvSpPr>
        <p:spPr>
          <a:xfrm>
            <a:off x="7733538" y="2106168"/>
            <a:ext cx="0" cy="209550"/>
          </a:xfrm>
          <a:custGeom>
            <a:avLst/>
            <a:gdLst/>
            <a:ahLst/>
            <a:cxnLst/>
            <a:rect l="l" t="t" r="r" b="b"/>
            <a:pathLst>
              <a:path h="209550">
                <a:moveTo>
                  <a:pt x="0" y="0"/>
                </a:moveTo>
                <a:lnTo>
                  <a:pt x="0" y="20954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0" name="object 40"/>
          <p:cNvSpPr/>
          <p:nvPr/>
        </p:nvSpPr>
        <p:spPr>
          <a:xfrm>
            <a:off x="7959852" y="2401824"/>
            <a:ext cx="56515" cy="0"/>
          </a:xfrm>
          <a:custGeom>
            <a:avLst/>
            <a:gdLst/>
            <a:ahLst/>
            <a:cxnLst/>
            <a:rect l="l" t="t" r="r" b="b"/>
            <a:pathLst>
              <a:path w="56515">
                <a:moveTo>
                  <a:pt x="0" y="0"/>
                </a:moveTo>
                <a:lnTo>
                  <a:pt x="56387"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1" name="object 41"/>
          <p:cNvSpPr/>
          <p:nvPr/>
        </p:nvSpPr>
        <p:spPr>
          <a:xfrm>
            <a:off x="7930133" y="2372106"/>
            <a:ext cx="113664" cy="0"/>
          </a:xfrm>
          <a:custGeom>
            <a:avLst/>
            <a:gdLst/>
            <a:ahLst/>
            <a:cxnLst/>
            <a:rect l="l" t="t" r="r" b="b"/>
            <a:pathLst>
              <a:path w="113665">
                <a:moveTo>
                  <a:pt x="0" y="0"/>
                </a:moveTo>
                <a:lnTo>
                  <a:pt x="113537"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7903464" y="2345436"/>
            <a:ext cx="169545" cy="0"/>
          </a:xfrm>
          <a:custGeom>
            <a:avLst/>
            <a:gdLst/>
            <a:ahLst/>
            <a:cxnLst/>
            <a:rect l="l" t="t" r="r" b="b"/>
            <a:pathLst>
              <a:path w="169545">
                <a:moveTo>
                  <a:pt x="0" y="0"/>
                </a:moveTo>
                <a:lnTo>
                  <a:pt x="169163"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7986521" y="2232660"/>
            <a:ext cx="0" cy="113030"/>
          </a:xfrm>
          <a:custGeom>
            <a:avLst/>
            <a:gdLst/>
            <a:ahLst/>
            <a:cxnLst/>
            <a:rect l="l" t="t" r="r" b="b"/>
            <a:pathLst>
              <a:path h="113030">
                <a:moveTo>
                  <a:pt x="0" y="0"/>
                </a:moveTo>
                <a:lnTo>
                  <a:pt x="0" y="11277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7733538" y="2106168"/>
            <a:ext cx="253365" cy="127000"/>
          </a:xfrm>
          <a:custGeom>
            <a:avLst/>
            <a:gdLst/>
            <a:ahLst/>
            <a:cxnLst/>
            <a:rect l="l" t="t" r="r" b="b"/>
            <a:pathLst>
              <a:path w="253365" h="127000">
                <a:moveTo>
                  <a:pt x="0" y="0"/>
                </a:moveTo>
                <a:lnTo>
                  <a:pt x="252983" y="126491"/>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5" name="object 45"/>
          <p:cNvSpPr txBox="1"/>
          <p:nvPr/>
        </p:nvSpPr>
        <p:spPr>
          <a:xfrm>
            <a:off x="1861059" y="1235959"/>
            <a:ext cx="220979" cy="196850"/>
          </a:xfrm>
          <a:prstGeom prst="rect">
            <a:avLst/>
          </a:prstGeom>
        </p:spPr>
        <p:txBody>
          <a:bodyPr vert="horz" wrap="square" lIns="0" tIns="0" rIns="0" bIns="0" rtlCol="0">
            <a:spAutoFit/>
          </a:bodyPr>
          <a:lstStyle/>
          <a:p>
            <a:pPr marL="12700"/>
            <a:r>
              <a:rPr sz="1200" spc="-10" dirty="0">
                <a:solidFill>
                  <a:srgbClr val="000080"/>
                </a:solidFill>
                <a:latin typeface="Comic Sans MS"/>
                <a:cs typeface="Comic Sans MS"/>
              </a:rPr>
              <a:t>TC</a:t>
            </a:r>
            <a:endParaRPr sz="1200">
              <a:solidFill>
                <a:prstClr val="black"/>
              </a:solidFill>
              <a:latin typeface="Comic Sans MS"/>
              <a:cs typeface="Comic Sans MS"/>
            </a:endParaRPr>
          </a:p>
        </p:txBody>
      </p:sp>
      <p:sp>
        <p:nvSpPr>
          <p:cNvPr id="46" name="object 46"/>
          <p:cNvSpPr txBox="1"/>
          <p:nvPr/>
        </p:nvSpPr>
        <p:spPr>
          <a:xfrm>
            <a:off x="2965983" y="1235959"/>
            <a:ext cx="379095" cy="196850"/>
          </a:xfrm>
          <a:prstGeom prst="rect">
            <a:avLst/>
          </a:prstGeom>
        </p:spPr>
        <p:txBody>
          <a:bodyPr vert="horz" wrap="square" lIns="0" tIns="0" rIns="0" bIns="0" rtlCol="0">
            <a:spAutoFit/>
          </a:bodyPr>
          <a:lstStyle/>
          <a:p>
            <a:pPr marL="12700"/>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dirty="0">
                <a:solidFill>
                  <a:srgbClr val="000080"/>
                </a:solidFill>
                <a:latin typeface="Comic Sans MS"/>
                <a:cs typeface="Comic Sans MS"/>
              </a:rPr>
              <a:t>´</a:t>
            </a:r>
            <a:r>
              <a:rPr sz="1200" spc="-15"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47" name="object 47"/>
          <p:cNvSpPr txBox="1"/>
          <p:nvPr/>
        </p:nvSpPr>
        <p:spPr>
          <a:xfrm>
            <a:off x="4498521" y="1235959"/>
            <a:ext cx="367665" cy="196850"/>
          </a:xfrm>
          <a:prstGeom prst="rect">
            <a:avLst/>
          </a:prstGeom>
        </p:spPr>
        <p:txBody>
          <a:bodyPr vert="horz" wrap="square" lIns="0" tIns="0" rIns="0" bIns="0" rtlCol="0">
            <a:spAutoFit/>
          </a:bodyPr>
          <a:lstStyle/>
          <a:p>
            <a:pPr marL="12700"/>
            <a:r>
              <a:rPr sz="1200" spc="-5" dirty="0">
                <a:solidFill>
                  <a:srgbClr val="000080"/>
                </a:solidFill>
                <a:latin typeface="Comic Sans MS"/>
                <a:cs typeface="Comic Sans MS"/>
              </a:rPr>
              <a:t>TP</a:t>
            </a:r>
            <a:r>
              <a:rPr sz="1200" dirty="0">
                <a:solidFill>
                  <a:srgbClr val="000080"/>
                </a:solidFill>
                <a:latin typeface="Comic Sans MS"/>
                <a:cs typeface="Comic Sans MS"/>
              </a:rPr>
              <a:t>´</a:t>
            </a:r>
            <a:r>
              <a:rPr sz="1200" spc="-15"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48" name="object 48"/>
          <p:cNvSpPr/>
          <p:nvPr/>
        </p:nvSpPr>
        <p:spPr>
          <a:xfrm>
            <a:off x="5148071" y="1342644"/>
            <a:ext cx="422909" cy="339090"/>
          </a:xfrm>
          <a:custGeom>
            <a:avLst/>
            <a:gdLst/>
            <a:ahLst/>
            <a:cxnLst/>
            <a:rect l="l" t="t" r="r" b="b"/>
            <a:pathLst>
              <a:path w="422910" h="339089">
                <a:moveTo>
                  <a:pt x="0" y="339089"/>
                </a:moveTo>
                <a:lnTo>
                  <a:pt x="422909" y="339089"/>
                </a:lnTo>
                <a:lnTo>
                  <a:pt x="422909" y="0"/>
                </a:lnTo>
                <a:lnTo>
                  <a:pt x="0" y="0"/>
                </a:lnTo>
                <a:lnTo>
                  <a:pt x="0" y="339089"/>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49" name="object 49"/>
          <p:cNvSpPr txBox="1"/>
          <p:nvPr/>
        </p:nvSpPr>
        <p:spPr>
          <a:xfrm>
            <a:off x="5171952" y="1405123"/>
            <a:ext cx="373380" cy="196850"/>
          </a:xfrm>
          <a:prstGeom prst="rect">
            <a:avLst/>
          </a:prstGeom>
        </p:spPr>
        <p:txBody>
          <a:bodyPr vert="horz" wrap="square" lIns="0" tIns="0" rIns="0" bIns="0" rtlCol="0">
            <a:spAutoFit/>
          </a:bodyPr>
          <a:lstStyle/>
          <a:p>
            <a:pPr marL="12700"/>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G</a:t>
            </a:r>
            <a:endParaRPr sz="1200">
              <a:solidFill>
                <a:prstClr val="black"/>
              </a:solidFill>
              <a:latin typeface="Comic Sans MS"/>
              <a:cs typeface="Comic Sans MS"/>
            </a:endParaRPr>
          </a:p>
        </p:txBody>
      </p:sp>
      <p:sp>
        <p:nvSpPr>
          <p:cNvPr id="50" name="object 50"/>
          <p:cNvSpPr/>
          <p:nvPr/>
        </p:nvSpPr>
        <p:spPr>
          <a:xfrm>
            <a:off x="5570982" y="1512570"/>
            <a:ext cx="1823720" cy="0"/>
          </a:xfrm>
          <a:custGeom>
            <a:avLst/>
            <a:gdLst/>
            <a:ahLst/>
            <a:cxnLst/>
            <a:rect l="l" t="t" r="r" b="b"/>
            <a:pathLst>
              <a:path w="1823720">
                <a:moveTo>
                  <a:pt x="0" y="0"/>
                </a:moveTo>
                <a:lnTo>
                  <a:pt x="1823465"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51" name="object 51"/>
          <p:cNvSpPr/>
          <p:nvPr/>
        </p:nvSpPr>
        <p:spPr>
          <a:xfrm>
            <a:off x="5868923" y="1724406"/>
            <a:ext cx="339090" cy="83820"/>
          </a:xfrm>
          <a:custGeom>
            <a:avLst/>
            <a:gdLst/>
            <a:ahLst/>
            <a:cxnLst/>
            <a:rect l="l" t="t" r="r" b="b"/>
            <a:pathLst>
              <a:path w="339089" h="83819">
                <a:moveTo>
                  <a:pt x="0" y="0"/>
                </a:moveTo>
                <a:lnTo>
                  <a:pt x="16001" y="49529"/>
                </a:lnTo>
                <a:lnTo>
                  <a:pt x="59435" y="79247"/>
                </a:lnTo>
                <a:lnTo>
                  <a:pt x="83819" y="83819"/>
                </a:lnTo>
                <a:lnTo>
                  <a:pt x="111251" y="79247"/>
                </a:lnTo>
                <a:lnTo>
                  <a:pt x="133349" y="67817"/>
                </a:lnTo>
                <a:lnTo>
                  <a:pt x="153923" y="49529"/>
                </a:lnTo>
                <a:lnTo>
                  <a:pt x="165353" y="25145"/>
                </a:lnTo>
                <a:lnTo>
                  <a:pt x="169925" y="0"/>
                </a:lnTo>
                <a:lnTo>
                  <a:pt x="174497" y="25145"/>
                </a:lnTo>
                <a:lnTo>
                  <a:pt x="185927" y="49529"/>
                </a:lnTo>
                <a:lnTo>
                  <a:pt x="203453" y="67817"/>
                </a:lnTo>
                <a:lnTo>
                  <a:pt x="228599" y="79247"/>
                </a:lnTo>
                <a:lnTo>
                  <a:pt x="253745" y="83819"/>
                </a:lnTo>
                <a:lnTo>
                  <a:pt x="280415" y="79247"/>
                </a:lnTo>
                <a:lnTo>
                  <a:pt x="303275" y="67817"/>
                </a:lnTo>
                <a:lnTo>
                  <a:pt x="323849" y="49529"/>
                </a:lnTo>
                <a:lnTo>
                  <a:pt x="334517" y="25145"/>
                </a:lnTo>
                <a:lnTo>
                  <a:pt x="339089"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52" name="object 52"/>
          <p:cNvSpPr/>
          <p:nvPr/>
        </p:nvSpPr>
        <p:spPr>
          <a:xfrm>
            <a:off x="5868923" y="1893570"/>
            <a:ext cx="339090" cy="83820"/>
          </a:xfrm>
          <a:custGeom>
            <a:avLst/>
            <a:gdLst/>
            <a:ahLst/>
            <a:cxnLst/>
            <a:rect l="l" t="t" r="r" b="b"/>
            <a:pathLst>
              <a:path w="339089" h="83819">
                <a:moveTo>
                  <a:pt x="0" y="83819"/>
                </a:moveTo>
                <a:lnTo>
                  <a:pt x="16001" y="34289"/>
                </a:lnTo>
                <a:lnTo>
                  <a:pt x="59435" y="4571"/>
                </a:lnTo>
                <a:lnTo>
                  <a:pt x="83819" y="0"/>
                </a:lnTo>
                <a:lnTo>
                  <a:pt x="111251" y="4571"/>
                </a:lnTo>
                <a:lnTo>
                  <a:pt x="133349" y="16001"/>
                </a:lnTo>
                <a:lnTo>
                  <a:pt x="153923" y="34289"/>
                </a:lnTo>
                <a:lnTo>
                  <a:pt x="165353" y="58673"/>
                </a:lnTo>
                <a:lnTo>
                  <a:pt x="169925" y="83819"/>
                </a:lnTo>
                <a:lnTo>
                  <a:pt x="174497" y="58673"/>
                </a:lnTo>
                <a:lnTo>
                  <a:pt x="185927" y="34289"/>
                </a:lnTo>
                <a:lnTo>
                  <a:pt x="203453" y="16001"/>
                </a:lnTo>
                <a:lnTo>
                  <a:pt x="228599" y="4571"/>
                </a:lnTo>
                <a:lnTo>
                  <a:pt x="253745" y="0"/>
                </a:lnTo>
                <a:lnTo>
                  <a:pt x="280415" y="4571"/>
                </a:lnTo>
                <a:lnTo>
                  <a:pt x="303275" y="16001"/>
                </a:lnTo>
                <a:lnTo>
                  <a:pt x="323849" y="34289"/>
                </a:lnTo>
                <a:lnTo>
                  <a:pt x="334517" y="58673"/>
                </a:lnTo>
                <a:lnTo>
                  <a:pt x="339089" y="83819"/>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53" name="object 53"/>
          <p:cNvSpPr/>
          <p:nvPr/>
        </p:nvSpPr>
        <p:spPr>
          <a:xfrm>
            <a:off x="6038850" y="1512570"/>
            <a:ext cx="0" cy="212090"/>
          </a:xfrm>
          <a:custGeom>
            <a:avLst/>
            <a:gdLst/>
            <a:ahLst/>
            <a:cxnLst/>
            <a:rect l="l" t="t" r="r" b="b"/>
            <a:pathLst>
              <a:path h="212089">
                <a:moveTo>
                  <a:pt x="0" y="0"/>
                </a:moveTo>
                <a:lnTo>
                  <a:pt x="0" y="211835"/>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54" name="object 54"/>
          <p:cNvSpPr/>
          <p:nvPr/>
        </p:nvSpPr>
        <p:spPr>
          <a:xfrm>
            <a:off x="6038850" y="1977390"/>
            <a:ext cx="0" cy="212090"/>
          </a:xfrm>
          <a:custGeom>
            <a:avLst/>
            <a:gdLst/>
            <a:ahLst/>
            <a:cxnLst/>
            <a:rect l="l" t="t" r="r" b="b"/>
            <a:pathLst>
              <a:path h="212089">
                <a:moveTo>
                  <a:pt x="0" y="211835"/>
                </a:moveTo>
                <a:lnTo>
                  <a:pt x="0"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55" name="object 55"/>
          <p:cNvSpPr/>
          <p:nvPr/>
        </p:nvSpPr>
        <p:spPr>
          <a:xfrm>
            <a:off x="6006845" y="1481256"/>
            <a:ext cx="62865" cy="62230"/>
          </a:xfrm>
          <a:custGeom>
            <a:avLst/>
            <a:gdLst/>
            <a:ahLst/>
            <a:cxnLst/>
            <a:rect l="l" t="t" r="r" b="b"/>
            <a:pathLst>
              <a:path w="62864" h="62230">
                <a:moveTo>
                  <a:pt x="36696" y="0"/>
                </a:moveTo>
                <a:lnTo>
                  <a:pt x="27105" y="551"/>
                </a:lnTo>
                <a:lnTo>
                  <a:pt x="16001" y="3881"/>
                </a:lnTo>
                <a:lnTo>
                  <a:pt x="2285" y="15311"/>
                </a:lnTo>
                <a:lnTo>
                  <a:pt x="0" y="31313"/>
                </a:lnTo>
                <a:lnTo>
                  <a:pt x="2285" y="46553"/>
                </a:lnTo>
                <a:lnTo>
                  <a:pt x="23418" y="60484"/>
                </a:lnTo>
                <a:lnTo>
                  <a:pt x="33550" y="61954"/>
                </a:lnTo>
                <a:lnTo>
                  <a:pt x="42162" y="60910"/>
                </a:lnTo>
                <a:lnTo>
                  <a:pt x="62431" y="32247"/>
                </a:lnTo>
                <a:lnTo>
                  <a:pt x="61931" y="24675"/>
                </a:lnTo>
                <a:lnTo>
                  <a:pt x="36696"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56" name="object 56"/>
          <p:cNvSpPr/>
          <p:nvPr/>
        </p:nvSpPr>
        <p:spPr>
          <a:xfrm>
            <a:off x="6006845" y="1481256"/>
            <a:ext cx="62865" cy="62230"/>
          </a:xfrm>
          <a:custGeom>
            <a:avLst/>
            <a:gdLst/>
            <a:ahLst/>
            <a:cxnLst/>
            <a:rect l="l" t="t" r="r" b="b"/>
            <a:pathLst>
              <a:path w="62864" h="62230">
                <a:moveTo>
                  <a:pt x="0" y="31313"/>
                </a:moveTo>
                <a:lnTo>
                  <a:pt x="2285" y="15311"/>
                </a:lnTo>
                <a:lnTo>
                  <a:pt x="16001" y="3881"/>
                </a:lnTo>
                <a:lnTo>
                  <a:pt x="27105" y="551"/>
                </a:lnTo>
                <a:lnTo>
                  <a:pt x="36696" y="0"/>
                </a:lnTo>
                <a:lnTo>
                  <a:pt x="44772" y="1820"/>
                </a:lnTo>
                <a:lnTo>
                  <a:pt x="62431" y="32247"/>
                </a:lnTo>
                <a:lnTo>
                  <a:pt x="61414" y="39749"/>
                </a:lnTo>
                <a:lnTo>
                  <a:pt x="33550" y="61954"/>
                </a:lnTo>
                <a:lnTo>
                  <a:pt x="23418" y="60484"/>
                </a:lnTo>
                <a:lnTo>
                  <a:pt x="2285" y="46553"/>
                </a:lnTo>
                <a:lnTo>
                  <a:pt x="0" y="31313"/>
                </a:lnTo>
                <a:close/>
              </a:path>
            </a:pathLst>
          </a:custGeom>
          <a:ln w="13550">
            <a:solidFill>
              <a:srgbClr val="000000"/>
            </a:solidFill>
          </a:ln>
        </p:spPr>
        <p:txBody>
          <a:bodyPr wrap="square" lIns="0" tIns="0" rIns="0" bIns="0" rtlCol="0">
            <a:spAutoFit/>
          </a:bodyPr>
          <a:lstStyle/>
          <a:p>
            <a:endParaRPr>
              <a:solidFill>
                <a:prstClr val="black"/>
              </a:solidFill>
            </a:endParaRPr>
          </a:p>
        </p:txBody>
      </p:sp>
      <p:sp>
        <p:nvSpPr>
          <p:cNvPr id="57" name="object 57"/>
          <p:cNvSpPr txBox="1"/>
          <p:nvPr/>
        </p:nvSpPr>
        <p:spPr>
          <a:xfrm>
            <a:off x="5853943" y="1235959"/>
            <a:ext cx="370205" cy="196850"/>
          </a:xfrm>
          <a:prstGeom prst="rect">
            <a:avLst/>
          </a:prstGeom>
        </p:spPr>
        <p:txBody>
          <a:bodyPr vert="horz" wrap="square" lIns="0" tIns="0" rIns="0" bIns="0" rtlCol="0">
            <a:spAutoFit/>
          </a:bodyPr>
          <a:lstStyle/>
          <a:p>
            <a:pPr marL="12700"/>
            <a:r>
              <a:rPr sz="1200" spc="-5" dirty="0">
                <a:solidFill>
                  <a:srgbClr val="000080"/>
                </a:solidFill>
                <a:latin typeface="Comic Sans MS"/>
                <a:cs typeface="Comic Sans MS"/>
              </a:rPr>
              <a:t>TP</a:t>
            </a:r>
            <a:r>
              <a:rPr sz="1200"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58" name="object 58"/>
          <p:cNvSpPr txBox="1"/>
          <p:nvPr/>
        </p:nvSpPr>
        <p:spPr>
          <a:xfrm>
            <a:off x="8220738" y="1405063"/>
            <a:ext cx="382270" cy="196850"/>
          </a:xfrm>
          <a:prstGeom prst="rect">
            <a:avLst/>
          </a:prstGeom>
        </p:spPr>
        <p:txBody>
          <a:bodyPr vert="horz" wrap="square" lIns="0" tIns="0" rIns="0" bIns="0" rtlCol="0">
            <a:spAutoFit/>
          </a:bodyPr>
          <a:lstStyle/>
          <a:p>
            <a:pPr marL="12700"/>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U</a:t>
            </a:r>
            <a:endParaRPr sz="1200">
              <a:solidFill>
                <a:prstClr val="black"/>
              </a:solidFill>
              <a:latin typeface="Comic Sans MS"/>
              <a:cs typeface="Comic Sans MS"/>
            </a:endParaRPr>
          </a:p>
        </p:txBody>
      </p:sp>
      <p:sp>
        <p:nvSpPr>
          <p:cNvPr id="59" name="object 59"/>
          <p:cNvSpPr/>
          <p:nvPr/>
        </p:nvSpPr>
        <p:spPr>
          <a:xfrm>
            <a:off x="6547103" y="1449324"/>
            <a:ext cx="339090" cy="83185"/>
          </a:xfrm>
          <a:custGeom>
            <a:avLst/>
            <a:gdLst/>
            <a:ahLst/>
            <a:cxnLst/>
            <a:rect l="l" t="t" r="r" b="b"/>
            <a:pathLst>
              <a:path w="339090" h="83184">
                <a:moveTo>
                  <a:pt x="339089" y="83057"/>
                </a:moveTo>
                <a:lnTo>
                  <a:pt x="320801" y="35813"/>
                </a:lnTo>
                <a:lnTo>
                  <a:pt x="280415" y="4571"/>
                </a:lnTo>
                <a:lnTo>
                  <a:pt x="252983" y="0"/>
                </a:lnTo>
                <a:lnTo>
                  <a:pt x="228599" y="4571"/>
                </a:lnTo>
                <a:lnTo>
                  <a:pt x="203453" y="15239"/>
                </a:lnTo>
                <a:lnTo>
                  <a:pt x="185165" y="35813"/>
                </a:lnTo>
                <a:lnTo>
                  <a:pt x="174497" y="58673"/>
                </a:lnTo>
                <a:lnTo>
                  <a:pt x="169925" y="83057"/>
                </a:lnTo>
                <a:lnTo>
                  <a:pt x="165353" y="58673"/>
                </a:lnTo>
                <a:lnTo>
                  <a:pt x="153923" y="33527"/>
                </a:lnTo>
                <a:lnTo>
                  <a:pt x="133349" y="15239"/>
                </a:lnTo>
                <a:lnTo>
                  <a:pt x="111251" y="4571"/>
                </a:lnTo>
                <a:lnTo>
                  <a:pt x="83819" y="0"/>
                </a:lnTo>
                <a:lnTo>
                  <a:pt x="58673" y="4571"/>
                </a:lnTo>
                <a:lnTo>
                  <a:pt x="34289" y="15239"/>
                </a:lnTo>
                <a:lnTo>
                  <a:pt x="16001" y="33527"/>
                </a:lnTo>
                <a:lnTo>
                  <a:pt x="2285" y="58673"/>
                </a:lnTo>
                <a:lnTo>
                  <a:pt x="0" y="8305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60" name="object 60"/>
          <p:cNvSpPr/>
          <p:nvPr/>
        </p:nvSpPr>
        <p:spPr>
          <a:xfrm>
            <a:off x="6717029" y="1512570"/>
            <a:ext cx="0" cy="338455"/>
          </a:xfrm>
          <a:custGeom>
            <a:avLst/>
            <a:gdLst/>
            <a:ahLst/>
            <a:cxnLst/>
            <a:rect l="l" t="t" r="r" b="b"/>
            <a:pathLst>
              <a:path h="338455">
                <a:moveTo>
                  <a:pt x="0" y="0"/>
                </a:moveTo>
                <a:lnTo>
                  <a:pt x="0" y="338327"/>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61" name="object 61"/>
          <p:cNvSpPr txBox="1"/>
          <p:nvPr/>
        </p:nvSpPr>
        <p:spPr>
          <a:xfrm>
            <a:off x="6525265" y="1235959"/>
            <a:ext cx="381635" cy="196850"/>
          </a:xfrm>
          <a:prstGeom prst="rect">
            <a:avLst/>
          </a:prstGeom>
        </p:spPr>
        <p:txBody>
          <a:bodyPr vert="horz" wrap="square" lIns="0" tIns="0" rIns="0" bIns="0" rtlCol="0">
            <a:spAutoFit/>
          </a:bodyPr>
          <a:lstStyle/>
          <a:p>
            <a:pPr marL="12700"/>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dirty="0">
                <a:solidFill>
                  <a:srgbClr val="000080"/>
                </a:solidFill>
                <a:latin typeface="Comic Sans MS"/>
                <a:cs typeface="Comic Sans MS"/>
              </a:rPr>
              <a:t>´s</a:t>
            </a:r>
            <a:endParaRPr sz="1200">
              <a:solidFill>
                <a:prstClr val="black"/>
              </a:solidFill>
              <a:latin typeface="Comic Sans MS"/>
              <a:cs typeface="Comic Sans MS"/>
            </a:endParaRPr>
          </a:p>
        </p:txBody>
      </p:sp>
      <p:sp>
        <p:nvSpPr>
          <p:cNvPr id="62" name="object 62"/>
          <p:cNvSpPr txBox="1"/>
          <p:nvPr/>
        </p:nvSpPr>
        <p:spPr>
          <a:xfrm>
            <a:off x="401111" y="724367"/>
            <a:ext cx="1186815" cy="549910"/>
          </a:xfrm>
          <a:prstGeom prst="rect">
            <a:avLst/>
          </a:prstGeom>
        </p:spPr>
        <p:txBody>
          <a:bodyPr vert="horz" wrap="square" lIns="0" tIns="0" rIns="0" bIns="0" rtlCol="0">
            <a:spAutoFit/>
          </a:bodyPr>
          <a:lstStyle/>
          <a:p>
            <a:pPr marL="12700" marR="6350" algn="ctr">
              <a:lnSpc>
                <a:spcPts val="1420"/>
              </a:lnSpc>
            </a:pPr>
            <a:r>
              <a:rPr sz="1200" spc="-15" dirty="0">
                <a:solidFill>
                  <a:srgbClr val="000080"/>
                </a:solidFill>
                <a:latin typeface="Comic Sans MS"/>
                <a:cs typeface="Comic Sans MS"/>
              </a:rPr>
              <a:t>Baja</a:t>
            </a:r>
            <a:r>
              <a:rPr sz="1200" spc="60" dirty="0">
                <a:solidFill>
                  <a:srgbClr val="000080"/>
                </a:solidFill>
                <a:latin typeface="Times New Roman"/>
                <a:cs typeface="Times New Roman"/>
              </a:rPr>
              <a:t> </a:t>
            </a:r>
            <a:r>
              <a:rPr sz="1200" dirty="0">
                <a:solidFill>
                  <a:srgbClr val="000080"/>
                </a:solidFill>
                <a:latin typeface="Comic Sans MS"/>
                <a:cs typeface="Comic Sans MS"/>
              </a:rPr>
              <a:t>I</a:t>
            </a:r>
            <a:r>
              <a:rPr sz="1200" spc="-15" dirty="0">
                <a:solidFill>
                  <a:srgbClr val="000080"/>
                </a:solidFill>
                <a:latin typeface="Comic Sans MS"/>
                <a:cs typeface="Comic Sans MS"/>
              </a:rPr>
              <a:t>m</a:t>
            </a:r>
            <a:r>
              <a:rPr sz="1200" spc="-5" dirty="0">
                <a:solidFill>
                  <a:srgbClr val="000080"/>
                </a:solidFill>
                <a:latin typeface="Comic Sans MS"/>
                <a:cs typeface="Comic Sans MS"/>
              </a:rPr>
              <a:t>p</a:t>
            </a:r>
            <a:r>
              <a:rPr sz="1200" dirty="0">
                <a:solidFill>
                  <a:srgbClr val="000080"/>
                </a:solidFill>
                <a:latin typeface="Comic Sans MS"/>
                <a:cs typeface="Comic Sans MS"/>
              </a:rPr>
              <a:t>e</a:t>
            </a:r>
            <a:r>
              <a:rPr sz="1200" spc="-15" dirty="0">
                <a:solidFill>
                  <a:srgbClr val="000080"/>
                </a:solidFill>
                <a:latin typeface="Comic Sans MS"/>
                <a:cs typeface="Comic Sans MS"/>
              </a:rPr>
              <a:t>dancia</a:t>
            </a:r>
            <a:r>
              <a:rPr sz="1200" spc="-10" dirty="0">
                <a:solidFill>
                  <a:srgbClr val="000080"/>
                </a:solidFill>
                <a:latin typeface="Times New Roman"/>
                <a:cs typeface="Times New Roman"/>
              </a:rPr>
              <a:t> </a:t>
            </a:r>
            <a:r>
              <a:rPr sz="1200" spc="-15" dirty="0">
                <a:solidFill>
                  <a:srgbClr val="000080"/>
                </a:solidFill>
                <a:latin typeface="Comic Sans MS"/>
                <a:cs typeface="Comic Sans MS"/>
              </a:rPr>
              <a:t>de</a:t>
            </a:r>
            <a:r>
              <a:rPr sz="1200" spc="-10" dirty="0">
                <a:solidFill>
                  <a:srgbClr val="000080"/>
                </a:solidFill>
                <a:latin typeface="Times New Roman"/>
                <a:cs typeface="Times New Roman"/>
              </a:rPr>
              <a:t> </a:t>
            </a:r>
            <a:r>
              <a:rPr sz="1200" spc="-15" dirty="0">
                <a:solidFill>
                  <a:srgbClr val="000080"/>
                </a:solidFill>
                <a:latin typeface="Comic Sans MS"/>
                <a:cs typeface="Comic Sans MS"/>
              </a:rPr>
              <a:t>A</a:t>
            </a:r>
            <a:r>
              <a:rPr sz="1200" spc="-5" dirty="0">
                <a:solidFill>
                  <a:srgbClr val="000080"/>
                </a:solidFill>
                <a:latin typeface="Comic Sans MS"/>
                <a:cs typeface="Comic Sans MS"/>
              </a:rPr>
              <a:t>te</a:t>
            </a:r>
            <a:r>
              <a:rPr sz="1200" spc="-20" dirty="0">
                <a:solidFill>
                  <a:srgbClr val="000080"/>
                </a:solidFill>
                <a:latin typeface="Comic Sans MS"/>
                <a:cs typeface="Comic Sans MS"/>
              </a:rPr>
              <a:t>r</a:t>
            </a:r>
            <a:r>
              <a:rPr sz="1200" spc="-15" dirty="0">
                <a:solidFill>
                  <a:srgbClr val="000080"/>
                </a:solidFill>
                <a:latin typeface="Comic Sans MS"/>
                <a:cs typeface="Comic Sans MS"/>
              </a:rPr>
              <a:t>r</a:t>
            </a:r>
            <a:r>
              <a:rPr sz="1200" dirty="0">
                <a:solidFill>
                  <a:srgbClr val="000080"/>
                </a:solidFill>
                <a:latin typeface="Comic Sans MS"/>
                <a:cs typeface="Comic Sans MS"/>
              </a:rPr>
              <a:t>i</a:t>
            </a:r>
            <a:r>
              <a:rPr sz="1200" spc="-15" dirty="0">
                <a:solidFill>
                  <a:srgbClr val="000080"/>
                </a:solidFill>
                <a:latin typeface="Comic Sans MS"/>
                <a:cs typeface="Comic Sans MS"/>
              </a:rPr>
              <a:t>za</a:t>
            </a:r>
            <a:r>
              <a:rPr sz="1200" spc="-10" dirty="0">
                <a:solidFill>
                  <a:srgbClr val="000080"/>
                </a:solidFill>
                <a:latin typeface="Comic Sans MS"/>
                <a:cs typeface="Comic Sans MS"/>
              </a:rPr>
              <a:t>m</a:t>
            </a:r>
            <a:r>
              <a:rPr sz="1200" spc="-5" dirty="0">
                <a:solidFill>
                  <a:srgbClr val="000080"/>
                </a:solidFill>
                <a:latin typeface="Comic Sans MS"/>
                <a:cs typeface="Comic Sans MS"/>
              </a:rPr>
              <a:t>i</a:t>
            </a:r>
            <a:r>
              <a:rPr sz="1200" dirty="0">
                <a:solidFill>
                  <a:srgbClr val="000080"/>
                </a:solidFill>
                <a:latin typeface="Comic Sans MS"/>
                <a:cs typeface="Comic Sans MS"/>
              </a:rPr>
              <a:t>e</a:t>
            </a:r>
            <a:r>
              <a:rPr sz="1200" spc="-15" dirty="0">
                <a:solidFill>
                  <a:srgbClr val="000080"/>
                </a:solidFill>
                <a:latin typeface="Comic Sans MS"/>
                <a:cs typeface="Comic Sans MS"/>
              </a:rPr>
              <a:t>n</a:t>
            </a:r>
            <a:r>
              <a:rPr sz="1200" spc="-5" dirty="0">
                <a:solidFill>
                  <a:srgbClr val="000080"/>
                </a:solidFill>
                <a:latin typeface="Comic Sans MS"/>
                <a:cs typeface="Comic Sans MS"/>
              </a:rPr>
              <a:t>t</a:t>
            </a:r>
            <a:r>
              <a:rPr sz="1200" spc="-10" dirty="0">
                <a:solidFill>
                  <a:srgbClr val="000080"/>
                </a:solidFill>
                <a:latin typeface="Comic Sans MS"/>
                <a:cs typeface="Comic Sans MS"/>
              </a:rPr>
              <a:t>o.</a:t>
            </a:r>
            <a:endParaRPr sz="1200">
              <a:solidFill>
                <a:prstClr val="black"/>
              </a:solidFill>
              <a:latin typeface="Comic Sans MS"/>
              <a:cs typeface="Comic Sans MS"/>
            </a:endParaRPr>
          </a:p>
        </p:txBody>
      </p:sp>
      <p:sp>
        <p:nvSpPr>
          <p:cNvPr id="63" name="object 63"/>
          <p:cNvSpPr/>
          <p:nvPr/>
        </p:nvSpPr>
        <p:spPr>
          <a:xfrm>
            <a:off x="1017269" y="2148840"/>
            <a:ext cx="382270" cy="381000"/>
          </a:xfrm>
          <a:custGeom>
            <a:avLst/>
            <a:gdLst/>
            <a:ahLst/>
            <a:cxnLst/>
            <a:rect l="l" t="t" r="r" b="b"/>
            <a:pathLst>
              <a:path w="382269" h="381000">
                <a:moveTo>
                  <a:pt x="210311" y="0"/>
                </a:moveTo>
                <a:lnTo>
                  <a:pt x="169163" y="0"/>
                </a:lnTo>
                <a:lnTo>
                  <a:pt x="131063" y="6857"/>
                </a:lnTo>
                <a:lnTo>
                  <a:pt x="94487" y="25145"/>
                </a:lnTo>
                <a:lnTo>
                  <a:pt x="63245" y="47243"/>
                </a:lnTo>
                <a:lnTo>
                  <a:pt x="35813" y="76961"/>
                </a:lnTo>
                <a:lnTo>
                  <a:pt x="15239" y="110489"/>
                </a:lnTo>
                <a:lnTo>
                  <a:pt x="4571" y="149351"/>
                </a:lnTo>
                <a:lnTo>
                  <a:pt x="0" y="189737"/>
                </a:lnTo>
                <a:lnTo>
                  <a:pt x="4571" y="227837"/>
                </a:lnTo>
                <a:lnTo>
                  <a:pt x="15239" y="266699"/>
                </a:lnTo>
                <a:lnTo>
                  <a:pt x="35813" y="300227"/>
                </a:lnTo>
                <a:lnTo>
                  <a:pt x="65026" y="332163"/>
                </a:lnTo>
                <a:lnTo>
                  <a:pt x="99038" y="356398"/>
                </a:lnTo>
                <a:lnTo>
                  <a:pt x="136592" y="372478"/>
                </a:lnTo>
                <a:lnTo>
                  <a:pt x="176426" y="379949"/>
                </a:lnTo>
                <a:lnTo>
                  <a:pt x="189994" y="380448"/>
                </a:lnTo>
                <a:lnTo>
                  <a:pt x="203628" y="379923"/>
                </a:lnTo>
                <a:lnTo>
                  <a:pt x="244466" y="372036"/>
                </a:lnTo>
                <a:lnTo>
                  <a:pt x="284225" y="354329"/>
                </a:lnTo>
                <a:lnTo>
                  <a:pt x="318515" y="329945"/>
                </a:lnTo>
                <a:lnTo>
                  <a:pt x="345871" y="296182"/>
                </a:lnTo>
                <a:lnTo>
                  <a:pt x="365249" y="262899"/>
                </a:lnTo>
                <a:lnTo>
                  <a:pt x="379511" y="216182"/>
                </a:lnTo>
                <a:lnTo>
                  <a:pt x="381680" y="192323"/>
                </a:lnTo>
                <a:lnTo>
                  <a:pt x="381524" y="180367"/>
                </a:lnTo>
                <a:lnTo>
                  <a:pt x="372630" y="133009"/>
                </a:lnTo>
                <a:lnTo>
                  <a:pt x="350500" y="87742"/>
                </a:lnTo>
                <a:lnTo>
                  <a:pt x="318515" y="47243"/>
                </a:lnTo>
                <a:lnTo>
                  <a:pt x="284225" y="25145"/>
                </a:lnTo>
                <a:lnTo>
                  <a:pt x="248411" y="6857"/>
                </a:lnTo>
                <a:lnTo>
                  <a:pt x="210311" y="0"/>
                </a:lnTo>
                <a:close/>
              </a:path>
            </a:pathLst>
          </a:custGeom>
          <a:solidFill>
            <a:srgbClr val="FFFF00"/>
          </a:solidFill>
        </p:spPr>
        <p:txBody>
          <a:bodyPr wrap="square" lIns="0" tIns="0" rIns="0" bIns="0" rtlCol="0">
            <a:spAutoFit/>
          </a:bodyPr>
          <a:lstStyle/>
          <a:p>
            <a:endParaRPr>
              <a:solidFill>
                <a:prstClr val="black"/>
              </a:solidFill>
            </a:endParaRPr>
          </a:p>
        </p:txBody>
      </p:sp>
      <p:sp>
        <p:nvSpPr>
          <p:cNvPr id="64" name="object 64"/>
          <p:cNvSpPr/>
          <p:nvPr/>
        </p:nvSpPr>
        <p:spPr>
          <a:xfrm>
            <a:off x="1017269" y="2148840"/>
            <a:ext cx="382270" cy="381000"/>
          </a:xfrm>
          <a:custGeom>
            <a:avLst/>
            <a:gdLst/>
            <a:ahLst/>
            <a:cxnLst/>
            <a:rect l="l" t="t" r="r" b="b"/>
            <a:pathLst>
              <a:path w="382269" h="381000">
                <a:moveTo>
                  <a:pt x="0" y="189737"/>
                </a:moveTo>
                <a:lnTo>
                  <a:pt x="4571" y="149351"/>
                </a:lnTo>
                <a:lnTo>
                  <a:pt x="15239" y="110489"/>
                </a:lnTo>
                <a:lnTo>
                  <a:pt x="35813" y="76961"/>
                </a:lnTo>
                <a:lnTo>
                  <a:pt x="63245" y="47243"/>
                </a:lnTo>
                <a:lnTo>
                  <a:pt x="94487" y="25145"/>
                </a:lnTo>
                <a:lnTo>
                  <a:pt x="131063" y="6857"/>
                </a:lnTo>
                <a:lnTo>
                  <a:pt x="169163" y="0"/>
                </a:lnTo>
                <a:lnTo>
                  <a:pt x="210311" y="0"/>
                </a:lnTo>
                <a:lnTo>
                  <a:pt x="248411" y="6857"/>
                </a:lnTo>
                <a:lnTo>
                  <a:pt x="284225" y="25145"/>
                </a:lnTo>
                <a:lnTo>
                  <a:pt x="318515" y="47243"/>
                </a:lnTo>
                <a:lnTo>
                  <a:pt x="342899" y="76961"/>
                </a:lnTo>
                <a:lnTo>
                  <a:pt x="363219" y="110002"/>
                </a:lnTo>
                <a:lnTo>
                  <a:pt x="378731" y="156538"/>
                </a:lnTo>
                <a:lnTo>
                  <a:pt x="381680" y="192323"/>
                </a:lnTo>
                <a:lnTo>
                  <a:pt x="381009" y="204271"/>
                </a:lnTo>
                <a:lnTo>
                  <a:pt x="370055" y="251415"/>
                </a:lnTo>
                <a:lnTo>
                  <a:pt x="345871" y="296182"/>
                </a:lnTo>
                <a:lnTo>
                  <a:pt x="318515" y="329945"/>
                </a:lnTo>
                <a:lnTo>
                  <a:pt x="284225" y="354329"/>
                </a:lnTo>
                <a:lnTo>
                  <a:pt x="244466" y="372036"/>
                </a:lnTo>
                <a:lnTo>
                  <a:pt x="203628" y="379923"/>
                </a:lnTo>
                <a:lnTo>
                  <a:pt x="189994" y="380448"/>
                </a:lnTo>
                <a:lnTo>
                  <a:pt x="176426" y="379949"/>
                </a:lnTo>
                <a:lnTo>
                  <a:pt x="136592" y="372478"/>
                </a:lnTo>
                <a:lnTo>
                  <a:pt x="99038" y="356398"/>
                </a:lnTo>
                <a:lnTo>
                  <a:pt x="65026" y="332163"/>
                </a:lnTo>
                <a:lnTo>
                  <a:pt x="35813" y="300227"/>
                </a:lnTo>
                <a:lnTo>
                  <a:pt x="15239" y="266699"/>
                </a:lnTo>
                <a:lnTo>
                  <a:pt x="4571" y="227837"/>
                </a:lnTo>
                <a:lnTo>
                  <a:pt x="0" y="189737"/>
                </a:lnTo>
                <a:close/>
              </a:path>
            </a:pathLst>
          </a:custGeom>
          <a:ln w="22580">
            <a:solidFill>
              <a:srgbClr val="000000"/>
            </a:solidFill>
          </a:ln>
        </p:spPr>
        <p:txBody>
          <a:bodyPr wrap="square" lIns="0" tIns="0" rIns="0" bIns="0" rtlCol="0">
            <a:spAutoFit/>
          </a:bodyPr>
          <a:lstStyle/>
          <a:p>
            <a:endParaRPr>
              <a:solidFill>
                <a:prstClr val="black"/>
              </a:solidFill>
            </a:endParaRPr>
          </a:p>
        </p:txBody>
      </p:sp>
      <p:sp>
        <p:nvSpPr>
          <p:cNvPr id="65" name="object 65"/>
          <p:cNvSpPr/>
          <p:nvPr/>
        </p:nvSpPr>
        <p:spPr>
          <a:xfrm>
            <a:off x="1399031" y="2338578"/>
            <a:ext cx="571500" cy="0"/>
          </a:xfrm>
          <a:custGeom>
            <a:avLst/>
            <a:gdLst/>
            <a:ahLst/>
            <a:cxnLst/>
            <a:rect l="l" t="t" r="r" b="b"/>
            <a:pathLst>
              <a:path w="571500">
                <a:moveTo>
                  <a:pt x="0" y="0"/>
                </a:moveTo>
                <a:lnTo>
                  <a:pt x="571499" y="0"/>
                </a:lnTo>
              </a:path>
            </a:pathLst>
          </a:custGeom>
          <a:ln w="13550">
            <a:solidFill>
              <a:srgbClr val="000000"/>
            </a:solidFill>
          </a:ln>
        </p:spPr>
        <p:txBody>
          <a:bodyPr wrap="square" lIns="0" tIns="0" rIns="0" bIns="0" rtlCol="0">
            <a:spAutoFit/>
          </a:bodyPr>
          <a:lstStyle/>
          <a:p>
            <a:endParaRPr>
              <a:solidFill>
                <a:prstClr val="black"/>
              </a:solidFill>
            </a:endParaRPr>
          </a:p>
        </p:txBody>
      </p:sp>
      <p:sp>
        <p:nvSpPr>
          <p:cNvPr id="66" name="object 66"/>
          <p:cNvSpPr/>
          <p:nvPr/>
        </p:nvSpPr>
        <p:spPr>
          <a:xfrm>
            <a:off x="5676138" y="4184904"/>
            <a:ext cx="763905" cy="187960"/>
          </a:xfrm>
          <a:custGeom>
            <a:avLst/>
            <a:gdLst/>
            <a:ahLst/>
            <a:cxnLst/>
            <a:rect l="l" t="t" r="r" b="b"/>
            <a:pathLst>
              <a:path w="763904" h="187960">
                <a:moveTo>
                  <a:pt x="763523" y="187451"/>
                </a:moveTo>
                <a:lnTo>
                  <a:pt x="752855" y="131825"/>
                </a:lnTo>
                <a:lnTo>
                  <a:pt x="722375" y="80771"/>
                </a:lnTo>
                <a:lnTo>
                  <a:pt x="681989" y="35051"/>
                </a:lnTo>
                <a:lnTo>
                  <a:pt x="630935" y="9905"/>
                </a:lnTo>
                <a:lnTo>
                  <a:pt x="569975" y="0"/>
                </a:lnTo>
                <a:lnTo>
                  <a:pt x="513587" y="9905"/>
                </a:lnTo>
                <a:lnTo>
                  <a:pt x="457961" y="35051"/>
                </a:lnTo>
                <a:lnTo>
                  <a:pt x="417575" y="80771"/>
                </a:lnTo>
                <a:lnTo>
                  <a:pt x="391667" y="131825"/>
                </a:lnTo>
                <a:lnTo>
                  <a:pt x="381761" y="187451"/>
                </a:lnTo>
                <a:lnTo>
                  <a:pt x="371093" y="131825"/>
                </a:lnTo>
                <a:lnTo>
                  <a:pt x="345947" y="76199"/>
                </a:lnTo>
                <a:lnTo>
                  <a:pt x="300227" y="35051"/>
                </a:lnTo>
                <a:lnTo>
                  <a:pt x="249173" y="9905"/>
                </a:lnTo>
                <a:lnTo>
                  <a:pt x="188213" y="0"/>
                </a:lnTo>
                <a:lnTo>
                  <a:pt x="131825" y="9905"/>
                </a:lnTo>
                <a:lnTo>
                  <a:pt x="76199" y="35051"/>
                </a:lnTo>
                <a:lnTo>
                  <a:pt x="35813" y="76199"/>
                </a:lnTo>
                <a:lnTo>
                  <a:pt x="4571" y="131825"/>
                </a:lnTo>
                <a:lnTo>
                  <a:pt x="0" y="187451"/>
                </a:lnTo>
              </a:path>
            </a:pathLst>
          </a:custGeom>
          <a:ln w="30505">
            <a:solidFill>
              <a:srgbClr val="000000"/>
            </a:solidFill>
          </a:ln>
        </p:spPr>
        <p:txBody>
          <a:bodyPr wrap="square" lIns="0" tIns="0" rIns="0" bIns="0" rtlCol="0">
            <a:spAutoFit/>
          </a:bodyPr>
          <a:lstStyle/>
          <a:p>
            <a:endParaRPr>
              <a:solidFill>
                <a:prstClr val="black"/>
              </a:solidFill>
            </a:endParaRPr>
          </a:p>
        </p:txBody>
      </p:sp>
      <p:sp>
        <p:nvSpPr>
          <p:cNvPr id="67" name="object 67"/>
          <p:cNvSpPr/>
          <p:nvPr/>
        </p:nvSpPr>
        <p:spPr>
          <a:xfrm>
            <a:off x="4149089" y="4326635"/>
            <a:ext cx="3054350" cy="0"/>
          </a:xfrm>
          <a:custGeom>
            <a:avLst/>
            <a:gdLst/>
            <a:ahLst/>
            <a:cxnLst/>
            <a:rect l="l" t="t" r="r" b="b"/>
            <a:pathLst>
              <a:path w="3054350">
                <a:moveTo>
                  <a:pt x="0" y="0"/>
                </a:moveTo>
                <a:lnTo>
                  <a:pt x="3054095" y="0"/>
                </a:lnTo>
              </a:path>
            </a:pathLst>
          </a:custGeom>
          <a:ln w="30505">
            <a:solidFill>
              <a:srgbClr val="000000"/>
            </a:solidFill>
          </a:ln>
        </p:spPr>
        <p:txBody>
          <a:bodyPr wrap="square" lIns="0" tIns="0" rIns="0" bIns="0" rtlCol="0">
            <a:spAutoFit/>
          </a:bodyPr>
          <a:lstStyle/>
          <a:p>
            <a:endParaRPr>
              <a:solidFill>
                <a:prstClr val="black"/>
              </a:solidFill>
            </a:endParaRPr>
          </a:p>
        </p:txBody>
      </p:sp>
      <p:sp>
        <p:nvSpPr>
          <p:cNvPr id="68" name="object 68"/>
          <p:cNvSpPr/>
          <p:nvPr/>
        </p:nvSpPr>
        <p:spPr>
          <a:xfrm>
            <a:off x="3385565" y="4174235"/>
            <a:ext cx="763905" cy="304800"/>
          </a:xfrm>
          <a:custGeom>
            <a:avLst/>
            <a:gdLst/>
            <a:ahLst/>
            <a:cxnLst/>
            <a:rect l="l" t="t" r="r" b="b"/>
            <a:pathLst>
              <a:path w="763904" h="304800">
                <a:moveTo>
                  <a:pt x="0" y="152399"/>
                </a:moveTo>
                <a:lnTo>
                  <a:pt x="60959" y="0"/>
                </a:lnTo>
                <a:lnTo>
                  <a:pt x="188213" y="304799"/>
                </a:lnTo>
                <a:lnTo>
                  <a:pt x="315467" y="0"/>
                </a:lnTo>
                <a:lnTo>
                  <a:pt x="442721" y="304799"/>
                </a:lnTo>
                <a:lnTo>
                  <a:pt x="569975" y="0"/>
                </a:lnTo>
                <a:lnTo>
                  <a:pt x="697229" y="304799"/>
                </a:lnTo>
                <a:lnTo>
                  <a:pt x="763523" y="152399"/>
                </a:lnTo>
              </a:path>
            </a:pathLst>
          </a:custGeom>
          <a:ln w="30505">
            <a:solidFill>
              <a:srgbClr val="000000"/>
            </a:solidFill>
          </a:ln>
        </p:spPr>
        <p:txBody>
          <a:bodyPr wrap="square" lIns="0" tIns="0" rIns="0" bIns="0" rtlCol="0">
            <a:spAutoFit/>
          </a:bodyPr>
          <a:lstStyle/>
          <a:p>
            <a:endParaRPr>
              <a:solidFill>
                <a:prstClr val="black"/>
              </a:solidFill>
            </a:endParaRPr>
          </a:p>
        </p:txBody>
      </p:sp>
      <p:sp>
        <p:nvSpPr>
          <p:cNvPr id="69" name="object 69"/>
          <p:cNvSpPr/>
          <p:nvPr/>
        </p:nvSpPr>
        <p:spPr>
          <a:xfrm>
            <a:off x="1858517" y="4200144"/>
            <a:ext cx="0" cy="254000"/>
          </a:xfrm>
          <a:custGeom>
            <a:avLst/>
            <a:gdLst/>
            <a:ahLst/>
            <a:cxnLst/>
            <a:rect l="l" t="t" r="r" b="b"/>
            <a:pathLst>
              <a:path h="254000">
                <a:moveTo>
                  <a:pt x="0" y="0"/>
                </a:moveTo>
                <a:lnTo>
                  <a:pt x="0" y="253745"/>
                </a:lnTo>
              </a:path>
            </a:pathLst>
          </a:custGeom>
          <a:ln w="30505">
            <a:solidFill>
              <a:srgbClr val="000000"/>
            </a:solidFill>
          </a:ln>
        </p:spPr>
        <p:txBody>
          <a:bodyPr wrap="square" lIns="0" tIns="0" rIns="0" bIns="0" rtlCol="0">
            <a:spAutoFit/>
          </a:bodyPr>
          <a:lstStyle/>
          <a:p>
            <a:endParaRPr>
              <a:solidFill>
                <a:prstClr val="black"/>
              </a:solidFill>
            </a:endParaRPr>
          </a:p>
        </p:txBody>
      </p:sp>
      <p:sp>
        <p:nvSpPr>
          <p:cNvPr id="70" name="object 70"/>
          <p:cNvSpPr/>
          <p:nvPr/>
        </p:nvSpPr>
        <p:spPr>
          <a:xfrm>
            <a:off x="1985772" y="4072890"/>
            <a:ext cx="0" cy="508634"/>
          </a:xfrm>
          <a:custGeom>
            <a:avLst/>
            <a:gdLst/>
            <a:ahLst/>
            <a:cxnLst/>
            <a:rect l="l" t="t" r="r" b="b"/>
            <a:pathLst>
              <a:path h="508635">
                <a:moveTo>
                  <a:pt x="0" y="0"/>
                </a:moveTo>
                <a:lnTo>
                  <a:pt x="0" y="508253"/>
                </a:lnTo>
              </a:path>
            </a:pathLst>
          </a:custGeom>
          <a:ln w="30505">
            <a:solidFill>
              <a:srgbClr val="000000"/>
            </a:solidFill>
          </a:ln>
        </p:spPr>
        <p:txBody>
          <a:bodyPr wrap="square" lIns="0" tIns="0" rIns="0" bIns="0" rtlCol="0">
            <a:spAutoFit/>
          </a:bodyPr>
          <a:lstStyle/>
          <a:p>
            <a:endParaRPr>
              <a:solidFill>
                <a:prstClr val="black"/>
              </a:solidFill>
            </a:endParaRPr>
          </a:p>
        </p:txBody>
      </p:sp>
      <p:sp>
        <p:nvSpPr>
          <p:cNvPr id="71" name="object 71"/>
          <p:cNvSpPr/>
          <p:nvPr/>
        </p:nvSpPr>
        <p:spPr>
          <a:xfrm>
            <a:off x="2113025" y="3945635"/>
            <a:ext cx="0" cy="763270"/>
          </a:xfrm>
          <a:custGeom>
            <a:avLst/>
            <a:gdLst/>
            <a:ahLst/>
            <a:cxnLst/>
            <a:rect l="l" t="t" r="r" b="b"/>
            <a:pathLst>
              <a:path h="763270">
                <a:moveTo>
                  <a:pt x="0" y="0"/>
                </a:moveTo>
                <a:lnTo>
                  <a:pt x="0" y="762761"/>
                </a:lnTo>
              </a:path>
            </a:pathLst>
          </a:custGeom>
          <a:ln w="30505">
            <a:solidFill>
              <a:srgbClr val="000000"/>
            </a:solidFill>
          </a:ln>
        </p:spPr>
        <p:txBody>
          <a:bodyPr wrap="square" lIns="0" tIns="0" rIns="0" bIns="0" rtlCol="0">
            <a:spAutoFit/>
          </a:bodyPr>
          <a:lstStyle/>
          <a:p>
            <a:endParaRPr>
              <a:solidFill>
                <a:prstClr val="black"/>
              </a:solidFill>
            </a:endParaRPr>
          </a:p>
        </p:txBody>
      </p:sp>
      <p:sp>
        <p:nvSpPr>
          <p:cNvPr id="72" name="object 72"/>
          <p:cNvSpPr/>
          <p:nvPr/>
        </p:nvSpPr>
        <p:spPr>
          <a:xfrm>
            <a:off x="2113025" y="4326635"/>
            <a:ext cx="1272540" cy="0"/>
          </a:xfrm>
          <a:custGeom>
            <a:avLst/>
            <a:gdLst/>
            <a:ahLst/>
            <a:cxnLst/>
            <a:rect l="l" t="t" r="r" b="b"/>
            <a:pathLst>
              <a:path w="1272539">
                <a:moveTo>
                  <a:pt x="0" y="0"/>
                </a:moveTo>
                <a:lnTo>
                  <a:pt x="1272539" y="0"/>
                </a:lnTo>
              </a:path>
            </a:pathLst>
          </a:custGeom>
          <a:ln w="30505">
            <a:solidFill>
              <a:srgbClr val="000000"/>
            </a:solidFill>
          </a:ln>
        </p:spPr>
        <p:txBody>
          <a:bodyPr wrap="square" lIns="0" tIns="0" rIns="0" bIns="0" rtlCol="0">
            <a:spAutoFit/>
          </a:bodyPr>
          <a:lstStyle/>
          <a:p>
            <a:endParaRPr>
              <a:solidFill>
                <a:prstClr val="black"/>
              </a:solidFill>
            </a:endParaRPr>
          </a:p>
        </p:txBody>
      </p:sp>
      <p:sp>
        <p:nvSpPr>
          <p:cNvPr id="73" name="object 73"/>
          <p:cNvSpPr/>
          <p:nvPr/>
        </p:nvSpPr>
        <p:spPr>
          <a:xfrm>
            <a:off x="7203185" y="3945635"/>
            <a:ext cx="188595" cy="763270"/>
          </a:xfrm>
          <a:custGeom>
            <a:avLst/>
            <a:gdLst/>
            <a:ahLst/>
            <a:cxnLst/>
            <a:rect l="l" t="t" r="r" b="b"/>
            <a:pathLst>
              <a:path w="188595" h="763270">
                <a:moveTo>
                  <a:pt x="188213" y="0"/>
                </a:moveTo>
                <a:lnTo>
                  <a:pt x="0" y="0"/>
                </a:lnTo>
                <a:lnTo>
                  <a:pt x="0" y="762761"/>
                </a:lnTo>
                <a:lnTo>
                  <a:pt x="188213" y="762761"/>
                </a:lnTo>
              </a:path>
            </a:pathLst>
          </a:custGeom>
          <a:ln w="30505">
            <a:solidFill>
              <a:srgbClr val="000000"/>
            </a:solidFill>
          </a:ln>
        </p:spPr>
        <p:txBody>
          <a:bodyPr wrap="square" lIns="0" tIns="0" rIns="0" bIns="0" rtlCol="0">
            <a:spAutoFit/>
          </a:bodyPr>
          <a:lstStyle/>
          <a:p>
            <a:endParaRPr>
              <a:solidFill>
                <a:prstClr val="black"/>
              </a:solidFill>
            </a:endParaRPr>
          </a:p>
        </p:txBody>
      </p:sp>
      <p:sp>
        <p:nvSpPr>
          <p:cNvPr id="74" name="object 74"/>
          <p:cNvSpPr/>
          <p:nvPr/>
        </p:nvSpPr>
        <p:spPr>
          <a:xfrm>
            <a:off x="7294626" y="4042410"/>
            <a:ext cx="97155" cy="569595"/>
          </a:xfrm>
          <a:custGeom>
            <a:avLst/>
            <a:gdLst/>
            <a:ahLst/>
            <a:cxnLst/>
            <a:rect l="l" t="t" r="r" b="b"/>
            <a:pathLst>
              <a:path w="97154" h="569595">
                <a:moveTo>
                  <a:pt x="96773" y="0"/>
                </a:moveTo>
                <a:lnTo>
                  <a:pt x="0" y="0"/>
                </a:lnTo>
                <a:lnTo>
                  <a:pt x="0" y="569213"/>
                </a:lnTo>
                <a:lnTo>
                  <a:pt x="96773" y="569213"/>
                </a:lnTo>
              </a:path>
            </a:pathLst>
          </a:custGeom>
          <a:ln w="30505">
            <a:solidFill>
              <a:srgbClr val="000000"/>
            </a:solidFill>
          </a:ln>
        </p:spPr>
        <p:txBody>
          <a:bodyPr wrap="square" lIns="0" tIns="0" rIns="0" bIns="0" rtlCol="0">
            <a:spAutoFit/>
          </a:bodyPr>
          <a:lstStyle/>
          <a:p>
            <a:endParaRPr>
              <a:solidFill>
                <a:prstClr val="black"/>
              </a:solidFill>
            </a:endParaRPr>
          </a:p>
        </p:txBody>
      </p:sp>
      <p:sp>
        <p:nvSpPr>
          <p:cNvPr id="75" name="object 75"/>
          <p:cNvSpPr/>
          <p:nvPr/>
        </p:nvSpPr>
        <p:spPr>
          <a:xfrm>
            <a:off x="6057900" y="4326635"/>
            <a:ext cx="0" cy="1860550"/>
          </a:xfrm>
          <a:custGeom>
            <a:avLst/>
            <a:gdLst/>
            <a:ahLst/>
            <a:cxnLst/>
            <a:rect l="l" t="t" r="r" b="b"/>
            <a:pathLst>
              <a:path h="1860550">
                <a:moveTo>
                  <a:pt x="0" y="0"/>
                </a:moveTo>
                <a:lnTo>
                  <a:pt x="0" y="1860041"/>
                </a:lnTo>
              </a:path>
            </a:pathLst>
          </a:custGeom>
          <a:ln w="30505">
            <a:solidFill>
              <a:srgbClr val="000000"/>
            </a:solidFill>
          </a:ln>
        </p:spPr>
        <p:txBody>
          <a:bodyPr wrap="square" lIns="0" tIns="0" rIns="0" bIns="0" rtlCol="0">
            <a:spAutoFit/>
          </a:bodyPr>
          <a:lstStyle/>
          <a:p>
            <a:endParaRPr>
              <a:solidFill>
                <a:prstClr val="black"/>
              </a:solidFill>
            </a:endParaRPr>
          </a:p>
        </p:txBody>
      </p:sp>
      <p:sp>
        <p:nvSpPr>
          <p:cNvPr id="76" name="object 76"/>
          <p:cNvSpPr txBox="1"/>
          <p:nvPr/>
        </p:nvSpPr>
        <p:spPr>
          <a:xfrm>
            <a:off x="1079247" y="2280154"/>
            <a:ext cx="5215255" cy="1851660"/>
          </a:xfrm>
          <a:prstGeom prst="rect">
            <a:avLst/>
          </a:prstGeom>
        </p:spPr>
        <p:txBody>
          <a:bodyPr vert="horz" wrap="square" lIns="0" tIns="0" rIns="0" bIns="0" rtlCol="0">
            <a:spAutoFit/>
          </a:bodyPr>
          <a:lstStyle/>
          <a:p>
            <a:pPr marL="12700"/>
            <a:r>
              <a:rPr sz="850" spc="20" dirty="0">
                <a:solidFill>
                  <a:prstClr val="black"/>
                </a:solidFill>
                <a:latin typeface="Comic Sans MS"/>
                <a:cs typeface="Comic Sans MS"/>
              </a:rPr>
              <a:t>5</a:t>
            </a:r>
            <a:r>
              <a:rPr sz="850" spc="25" dirty="0">
                <a:solidFill>
                  <a:prstClr val="black"/>
                </a:solidFill>
                <a:latin typeface="Comic Sans MS"/>
                <a:cs typeface="Comic Sans MS"/>
              </a:rPr>
              <a:t>0</a:t>
            </a:r>
            <a:r>
              <a:rPr sz="850" spc="10" dirty="0">
                <a:solidFill>
                  <a:prstClr val="black"/>
                </a:solidFill>
                <a:latin typeface="Comic Sans MS"/>
                <a:cs typeface="Comic Sans MS"/>
              </a:rPr>
              <a:t>N</a:t>
            </a:r>
            <a:endParaRPr sz="850">
              <a:solidFill>
                <a:prstClr val="black"/>
              </a:solidFill>
              <a:latin typeface="Comic Sans MS"/>
              <a:cs typeface="Comic Sans MS"/>
            </a:endParaRPr>
          </a:p>
          <a:p>
            <a:pPr>
              <a:lnSpc>
                <a:spcPts val="1000"/>
              </a:lnSpc>
              <a:spcBef>
                <a:spcPts val="20"/>
              </a:spcBef>
            </a:pPr>
            <a:endParaRPr sz="1000">
              <a:solidFill>
                <a:prstClr val="black"/>
              </a:solidFill>
            </a:endParaRPr>
          </a:p>
          <a:p>
            <a:pPr marL="1470660" marR="1118235" algn="ctr">
              <a:lnSpc>
                <a:spcPct val="100699"/>
              </a:lnSpc>
            </a:pPr>
            <a:r>
              <a:rPr sz="2650" spc="10" dirty="0">
                <a:solidFill>
                  <a:srgbClr val="000080"/>
                </a:solidFill>
                <a:latin typeface="Comic Sans MS"/>
                <a:cs typeface="Comic Sans MS"/>
              </a:rPr>
              <a:t>B</a:t>
            </a:r>
            <a:r>
              <a:rPr sz="2650" spc="5" dirty="0">
                <a:solidFill>
                  <a:srgbClr val="000080"/>
                </a:solidFill>
                <a:latin typeface="Comic Sans MS"/>
                <a:cs typeface="Comic Sans MS"/>
              </a:rPr>
              <a:t>aj</a:t>
            </a:r>
            <a:r>
              <a:rPr sz="2650" dirty="0">
                <a:solidFill>
                  <a:srgbClr val="000080"/>
                </a:solidFill>
                <a:latin typeface="Comic Sans MS"/>
                <a:cs typeface="Comic Sans MS"/>
              </a:rPr>
              <a:t>a</a:t>
            </a:r>
            <a:r>
              <a:rPr sz="2650" spc="145" dirty="0">
                <a:solidFill>
                  <a:srgbClr val="000080"/>
                </a:solidFill>
                <a:latin typeface="Times New Roman"/>
                <a:cs typeface="Times New Roman"/>
              </a:rPr>
              <a:t> </a:t>
            </a:r>
            <a:r>
              <a:rPr sz="2650" spc="30" dirty="0">
                <a:solidFill>
                  <a:srgbClr val="000080"/>
                </a:solidFill>
                <a:latin typeface="Comic Sans MS"/>
                <a:cs typeface="Comic Sans MS"/>
              </a:rPr>
              <a:t>I</a:t>
            </a:r>
            <a:r>
              <a:rPr sz="2650" spc="25" dirty="0">
                <a:solidFill>
                  <a:srgbClr val="000080"/>
                </a:solidFill>
                <a:latin typeface="Comic Sans MS"/>
                <a:cs typeface="Comic Sans MS"/>
              </a:rPr>
              <a:t>m</a:t>
            </a:r>
            <a:r>
              <a:rPr sz="2650" spc="10" dirty="0">
                <a:solidFill>
                  <a:srgbClr val="000080"/>
                </a:solidFill>
                <a:latin typeface="Comic Sans MS"/>
                <a:cs typeface="Comic Sans MS"/>
              </a:rPr>
              <a:t>p</a:t>
            </a:r>
            <a:r>
              <a:rPr sz="2650" spc="25" dirty="0">
                <a:solidFill>
                  <a:srgbClr val="000080"/>
                </a:solidFill>
                <a:latin typeface="Comic Sans MS"/>
                <a:cs typeface="Comic Sans MS"/>
              </a:rPr>
              <a:t>e</a:t>
            </a:r>
            <a:r>
              <a:rPr sz="2650" spc="10" dirty="0">
                <a:solidFill>
                  <a:srgbClr val="000080"/>
                </a:solidFill>
                <a:latin typeface="Comic Sans MS"/>
                <a:cs typeface="Comic Sans MS"/>
              </a:rPr>
              <a:t>dancia</a:t>
            </a:r>
            <a:r>
              <a:rPr sz="2650" spc="10" dirty="0">
                <a:solidFill>
                  <a:srgbClr val="000080"/>
                </a:solidFill>
                <a:latin typeface="Times New Roman"/>
                <a:cs typeface="Times New Roman"/>
              </a:rPr>
              <a:t> </a:t>
            </a:r>
            <a:r>
              <a:rPr sz="2650" spc="5" dirty="0">
                <a:solidFill>
                  <a:srgbClr val="000080"/>
                </a:solidFill>
                <a:latin typeface="Comic Sans MS"/>
                <a:cs typeface="Comic Sans MS"/>
              </a:rPr>
              <a:t>de</a:t>
            </a:r>
            <a:r>
              <a:rPr sz="2650" spc="5" dirty="0">
                <a:solidFill>
                  <a:srgbClr val="000080"/>
                </a:solidFill>
                <a:latin typeface="Times New Roman"/>
                <a:cs typeface="Times New Roman"/>
              </a:rPr>
              <a:t> </a:t>
            </a:r>
            <a:r>
              <a:rPr sz="2650" spc="10" dirty="0">
                <a:solidFill>
                  <a:srgbClr val="000080"/>
                </a:solidFill>
                <a:latin typeface="Comic Sans MS"/>
                <a:cs typeface="Comic Sans MS"/>
              </a:rPr>
              <a:t>A</a:t>
            </a:r>
            <a:r>
              <a:rPr sz="2650" spc="30" dirty="0">
                <a:solidFill>
                  <a:srgbClr val="000080"/>
                </a:solidFill>
                <a:latin typeface="Comic Sans MS"/>
                <a:cs typeface="Comic Sans MS"/>
              </a:rPr>
              <a:t>t</a:t>
            </a:r>
            <a:r>
              <a:rPr sz="2650" spc="25" dirty="0">
                <a:solidFill>
                  <a:srgbClr val="000080"/>
                </a:solidFill>
                <a:latin typeface="Comic Sans MS"/>
                <a:cs typeface="Comic Sans MS"/>
              </a:rPr>
              <a:t>e</a:t>
            </a:r>
            <a:r>
              <a:rPr sz="2650" spc="10" dirty="0">
                <a:solidFill>
                  <a:srgbClr val="000080"/>
                </a:solidFill>
                <a:latin typeface="Comic Sans MS"/>
                <a:cs typeface="Comic Sans MS"/>
              </a:rPr>
              <a:t>rrizami</a:t>
            </a:r>
            <a:r>
              <a:rPr sz="2650" spc="30" dirty="0">
                <a:solidFill>
                  <a:srgbClr val="000080"/>
                </a:solidFill>
                <a:latin typeface="Comic Sans MS"/>
                <a:cs typeface="Comic Sans MS"/>
              </a:rPr>
              <a:t>e</a:t>
            </a:r>
            <a:r>
              <a:rPr sz="2650" spc="10" dirty="0">
                <a:solidFill>
                  <a:srgbClr val="000080"/>
                </a:solidFill>
                <a:latin typeface="Comic Sans MS"/>
                <a:cs typeface="Comic Sans MS"/>
              </a:rPr>
              <a:t>n</a:t>
            </a:r>
            <a:r>
              <a:rPr sz="2650" spc="30" dirty="0">
                <a:solidFill>
                  <a:srgbClr val="000080"/>
                </a:solidFill>
                <a:latin typeface="Comic Sans MS"/>
                <a:cs typeface="Comic Sans MS"/>
              </a:rPr>
              <a:t>t</a:t>
            </a:r>
            <a:r>
              <a:rPr sz="2650" spc="10" dirty="0">
                <a:solidFill>
                  <a:srgbClr val="000080"/>
                </a:solidFill>
                <a:latin typeface="Comic Sans MS"/>
                <a:cs typeface="Comic Sans MS"/>
              </a:rPr>
              <a:t>o</a:t>
            </a:r>
            <a:r>
              <a:rPr sz="2650" dirty="0">
                <a:solidFill>
                  <a:srgbClr val="000080"/>
                </a:solidFill>
                <a:latin typeface="Comic Sans MS"/>
                <a:cs typeface="Comic Sans MS"/>
              </a:rPr>
              <a:t>.</a:t>
            </a:r>
            <a:endParaRPr sz="2650">
              <a:solidFill>
                <a:prstClr val="black"/>
              </a:solidFill>
              <a:latin typeface="Comic Sans MS"/>
              <a:cs typeface="Comic Sans MS"/>
            </a:endParaRPr>
          </a:p>
          <a:p>
            <a:pPr marR="6350" algn="r">
              <a:lnSpc>
                <a:spcPts val="2805"/>
              </a:lnSpc>
            </a:pPr>
            <a:r>
              <a:rPr sz="2650" spc="35" dirty="0">
                <a:solidFill>
                  <a:srgbClr val="000080"/>
                </a:solidFill>
                <a:latin typeface="Comic Sans MS"/>
                <a:cs typeface="Comic Sans MS"/>
              </a:rPr>
              <a:t>TC</a:t>
            </a:r>
            <a:endParaRPr sz="2650">
              <a:solidFill>
                <a:prstClr val="black"/>
              </a:solidFill>
              <a:latin typeface="Comic Sans MS"/>
              <a:cs typeface="Comic Sans MS"/>
            </a:endParaRPr>
          </a:p>
        </p:txBody>
      </p:sp>
      <p:sp>
        <p:nvSpPr>
          <p:cNvPr id="77" name="object 77"/>
          <p:cNvSpPr/>
          <p:nvPr/>
        </p:nvSpPr>
        <p:spPr>
          <a:xfrm>
            <a:off x="3909821" y="5759958"/>
            <a:ext cx="860425" cy="853440"/>
          </a:xfrm>
          <a:custGeom>
            <a:avLst/>
            <a:gdLst/>
            <a:ahLst/>
            <a:cxnLst/>
            <a:rect l="l" t="t" r="r" b="b"/>
            <a:pathLst>
              <a:path w="860425" h="853440">
                <a:moveTo>
                  <a:pt x="473201" y="0"/>
                </a:moveTo>
                <a:lnTo>
                  <a:pt x="381761" y="0"/>
                </a:lnTo>
                <a:lnTo>
                  <a:pt x="294893" y="15239"/>
                </a:lnTo>
                <a:lnTo>
                  <a:pt x="213359" y="55625"/>
                </a:lnTo>
                <a:lnTo>
                  <a:pt x="142493" y="106679"/>
                </a:lnTo>
                <a:lnTo>
                  <a:pt x="81533" y="172973"/>
                </a:lnTo>
                <a:lnTo>
                  <a:pt x="35813" y="249173"/>
                </a:lnTo>
                <a:lnTo>
                  <a:pt x="9905" y="335279"/>
                </a:lnTo>
                <a:lnTo>
                  <a:pt x="0" y="426719"/>
                </a:lnTo>
                <a:lnTo>
                  <a:pt x="9905" y="512825"/>
                </a:lnTo>
                <a:lnTo>
                  <a:pt x="35813" y="599693"/>
                </a:lnTo>
                <a:lnTo>
                  <a:pt x="81533" y="675893"/>
                </a:lnTo>
                <a:lnTo>
                  <a:pt x="142493" y="741425"/>
                </a:lnTo>
                <a:lnTo>
                  <a:pt x="213359" y="797813"/>
                </a:lnTo>
                <a:lnTo>
                  <a:pt x="294893" y="832865"/>
                </a:lnTo>
                <a:lnTo>
                  <a:pt x="381761" y="853439"/>
                </a:lnTo>
                <a:lnTo>
                  <a:pt x="473201" y="853439"/>
                </a:lnTo>
                <a:lnTo>
                  <a:pt x="560069" y="832865"/>
                </a:lnTo>
                <a:lnTo>
                  <a:pt x="641603" y="797813"/>
                </a:lnTo>
                <a:lnTo>
                  <a:pt x="717803" y="741425"/>
                </a:lnTo>
                <a:lnTo>
                  <a:pt x="773429" y="675893"/>
                </a:lnTo>
                <a:lnTo>
                  <a:pt x="819149" y="599693"/>
                </a:lnTo>
                <a:lnTo>
                  <a:pt x="849629" y="512825"/>
                </a:lnTo>
                <a:lnTo>
                  <a:pt x="860297" y="426719"/>
                </a:lnTo>
                <a:lnTo>
                  <a:pt x="849629" y="335279"/>
                </a:lnTo>
                <a:lnTo>
                  <a:pt x="819149" y="249173"/>
                </a:lnTo>
                <a:lnTo>
                  <a:pt x="773429" y="172973"/>
                </a:lnTo>
                <a:lnTo>
                  <a:pt x="717803" y="106679"/>
                </a:lnTo>
                <a:lnTo>
                  <a:pt x="641603" y="55625"/>
                </a:lnTo>
                <a:lnTo>
                  <a:pt x="560069" y="15239"/>
                </a:lnTo>
                <a:lnTo>
                  <a:pt x="473201" y="0"/>
                </a:lnTo>
                <a:close/>
              </a:path>
            </a:pathLst>
          </a:custGeom>
          <a:solidFill>
            <a:srgbClr val="FFFF00"/>
          </a:solidFill>
        </p:spPr>
        <p:txBody>
          <a:bodyPr wrap="square" lIns="0" tIns="0" rIns="0" bIns="0" rtlCol="0">
            <a:spAutoFit/>
          </a:bodyPr>
          <a:lstStyle/>
          <a:p>
            <a:endParaRPr>
              <a:solidFill>
                <a:prstClr val="black"/>
              </a:solidFill>
            </a:endParaRPr>
          </a:p>
        </p:txBody>
      </p:sp>
      <p:sp>
        <p:nvSpPr>
          <p:cNvPr id="78" name="object 78"/>
          <p:cNvSpPr/>
          <p:nvPr/>
        </p:nvSpPr>
        <p:spPr>
          <a:xfrm>
            <a:off x="3909821" y="5759958"/>
            <a:ext cx="860425" cy="853440"/>
          </a:xfrm>
          <a:custGeom>
            <a:avLst/>
            <a:gdLst/>
            <a:ahLst/>
            <a:cxnLst/>
            <a:rect l="l" t="t" r="r" b="b"/>
            <a:pathLst>
              <a:path w="860425" h="853440">
                <a:moveTo>
                  <a:pt x="0" y="426719"/>
                </a:moveTo>
                <a:lnTo>
                  <a:pt x="9905" y="335279"/>
                </a:lnTo>
                <a:lnTo>
                  <a:pt x="35813" y="249173"/>
                </a:lnTo>
                <a:lnTo>
                  <a:pt x="81533" y="172973"/>
                </a:lnTo>
                <a:lnTo>
                  <a:pt x="142493" y="106679"/>
                </a:lnTo>
                <a:lnTo>
                  <a:pt x="213359" y="55625"/>
                </a:lnTo>
                <a:lnTo>
                  <a:pt x="294893" y="15239"/>
                </a:lnTo>
                <a:lnTo>
                  <a:pt x="381761" y="0"/>
                </a:lnTo>
                <a:lnTo>
                  <a:pt x="473201" y="0"/>
                </a:lnTo>
                <a:lnTo>
                  <a:pt x="560069" y="15239"/>
                </a:lnTo>
                <a:lnTo>
                  <a:pt x="641603" y="55625"/>
                </a:lnTo>
                <a:lnTo>
                  <a:pt x="717803" y="106679"/>
                </a:lnTo>
                <a:lnTo>
                  <a:pt x="773429" y="172973"/>
                </a:lnTo>
                <a:lnTo>
                  <a:pt x="819149" y="249173"/>
                </a:lnTo>
                <a:lnTo>
                  <a:pt x="849629" y="335279"/>
                </a:lnTo>
                <a:lnTo>
                  <a:pt x="860297" y="426719"/>
                </a:lnTo>
                <a:lnTo>
                  <a:pt x="849629" y="512825"/>
                </a:lnTo>
                <a:lnTo>
                  <a:pt x="819149" y="599693"/>
                </a:lnTo>
                <a:lnTo>
                  <a:pt x="773429" y="675893"/>
                </a:lnTo>
                <a:lnTo>
                  <a:pt x="717803" y="741425"/>
                </a:lnTo>
                <a:lnTo>
                  <a:pt x="641603" y="797813"/>
                </a:lnTo>
                <a:lnTo>
                  <a:pt x="560069" y="832865"/>
                </a:lnTo>
                <a:lnTo>
                  <a:pt x="473201" y="853439"/>
                </a:lnTo>
                <a:lnTo>
                  <a:pt x="381761" y="853439"/>
                </a:lnTo>
                <a:lnTo>
                  <a:pt x="294893" y="832865"/>
                </a:lnTo>
                <a:lnTo>
                  <a:pt x="213359" y="797813"/>
                </a:lnTo>
                <a:lnTo>
                  <a:pt x="142493" y="741425"/>
                </a:lnTo>
                <a:lnTo>
                  <a:pt x="81533" y="675893"/>
                </a:lnTo>
                <a:lnTo>
                  <a:pt x="35813" y="599693"/>
                </a:lnTo>
                <a:lnTo>
                  <a:pt x="9905" y="512825"/>
                </a:lnTo>
                <a:lnTo>
                  <a:pt x="0" y="426719"/>
                </a:lnTo>
                <a:close/>
              </a:path>
            </a:pathLst>
          </a:custGeom>
          <a:ln w="50838">
            <a:solidFill>
              <a:srgbClr val="000000"/>
            </a:solidFill>
          </a:ln>
        </p:spPr>
        <p:txBody>
          <a:bodyPr wrap="square" lIns="0" tIns="0" rIns="0" bIns="0" rtlCol="0">
            <a:spAutoFit/>
          </a:bodyPr>
          <a:lstStyle/>
          <a:p>
            <a:endParaRPr>
              <a:solidFill>
                <a:prstClr val="black"/>
              </a:solidFill>
            </a:endParaRPr>
          </a:p>
        </p:txBody>
      </p:sp>
      <p:sp>
        <p:nvSpPr>
          <p:cNvPr id="79" name="object 79"/>
          <p:cNvSpPr txBox="1"/>
          <p:nvPr/>
        </p:nvSpPr>
        <p:spPr>
          <a:xfrm>
            <a:off x="4064765" y="6044691"/>
            <a:ext cx="545465" cy="320040"/>
          </a:xfrm>
          <a:prstGeom prst="rect">
            <a:avLst/>
          </a:prstGeom>
        </p:spPr>
        <p:txBody>
          <a:bodyPr vert="horz" wrap="square" lIns="0" tIns="0" rIns="0" bIns="0" rtlCol="0">
            <a:spAutoFit/>
          </a:bodyPr>
          <a:lstStyle/>
          <a:p>
            <a:pPr marL="12700"/>
            <a:r>
              <a:rPr sz="2000" dirty="0">
                <a:solidFill>
                  <a:prstClr val="black"/>
                </a:solidFill>
                <a:latin typeface="Comic Sans MS"/>
                <a:cs typeface="Comic Sans MS"/>
              </a:rPr>
              <a:t>50N</a:t>
            </a:r>
            <a:endParaRPr sz="2000">
              <a:solidFill>
                <a:prstClr val="black"/>
              </a:solidFill>
              <a:latin typeface="Comic Sans MS"/>
              <a:cs typeface="Comic Sans MS"/>
            </a:endParaRPr>
          </a:p>
        </p:txBody>
      </p:sp>
      <p:sp>
        <p:nvSpPr>
          <p:cNvPr id="80" name="object 80"/>
          <p:cNvSpPr/>
          <p:nvPr/>
        </p:nvSpPr>
        <p:spPr>
          <a:xfrm>
            <a:off x="4770119" y="6186678"/>
            <a:ext cx="1287780" cy="0"/>
          </a:xfrm>
          <a:custGeom>
            <a:avLst/>
            <a:gdLst/>
            <a:ahLst/>
            <a:cxnLst/>
            <a:rect l="l" t="t" r="r" b="b"/>
            <a:pathLst>
              <a:path w="1287779">
                <a:moveTo>
                  <a:pt x="0" y="0"/>
                </a:moveTo>
                <a:lnTo>
                  <a:pt x="1287779" y="0"/>
                </a:lnTo>
              </a:path>
            </a:pathLst>
          </a:custGeom>
          <a:ln w="30505">
            <a:solidFill>
              <a:srgbClr val="000000"/>
            </a:solidFill>
          </a:ln>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82</a:t>
            </a:fld>
            <a:endParaRPr lang="en-US"/>
          </a:p>
        </p:txBody>
      </p:sp>
    </p:spTree>
    <p:extLst>
      <p:ext uri="{BB962C8B-B14F-4D97-AF65-F5344CB8AC3E}">
        <p14:creationId xmlns:p14="http://schemas.microsoft.com/office/powerpoint/2010/main" val="390717517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idx="1"/>
          </p:nvPr>
        </p:nvSpPr>
        <p:spPr>
          <a:xfrm>
            <a:off x="331152" y="650692"/>
            <a:ext cx="8229600" cy="4525963"/>
          </a:xfrm>
          <a:prstGeom prst="rect">
            <a:avLst/>
          </a:prstGeom>
        </p:spPr>
        <p:txBody>
          <a:bodyPr vert="horz" wrap="square" lIns="0" tIns="0" rIns="0" bIns="0" rtlCol="0">
            <a:spAutoFit/>
          </a:bodyPr>
          <a:lstStyle/>
          <a:p>
            <a:pPr marL="12700">
              <a:lnSpc>
                <a:spcPct val="100000"/>
              </a:lnSpc>
              <a:tabLst>
                <a:tab pos="1433830" algn="l"/>
                <a:tab pos="2896235" algn="l"/>
                <a:tab pos="3620135" algn="l"/>
              </a:tabLst>
            </a:pPr>
            <a:r>
              <a:rPr spc="-25" dirty="0"/>
              <a:t>50BF</a:t>
            </a:r>
            <a:r>
              <a:rPr spc="-20" dirty="0"/>
              <a:t>-</a:t>
            </a:r>
            <a:r>
              <a:rPr dirty="0">
                <a:latin typeface="Times New Roman"/>
                <a:cs typeface="Times New Roman"/>
              </a:rPr>
              <a:t>	</a:t>
            </a:r>
            <a:r>
              <a:rPr spc="-25" dirty="0"/>
              <a:t>FALLA</a:t>
            </a:r>
            <a:r>
              <a:rPr dirty="0">
                <a:latin typeface="Times New Roman"/>
                <a:cs typeface="Times New Roman"/>
              </a:rPr>
              <a:t>	</a:t>
            </a:r>
            <a:r>
              <a:rPr spc="-25" dirty="0"/>
              <a:t>DE</a:t>
            </a:r>
            <a:r>
              <a:rPr dirty="0">
                <a:latin typeface="Times New Roman"/>
                <a:cs typeface="Times New Roman"/>
              </a:rPr>
              <a:t>	</a:t>
            </a:r>
            <a:r>
              <a:rPr spc="-30" dirty="0"/>
              <a:t>INTERRUPTOR.</a:t>
            </a:r>
          </a:p>
          <a:p>
            <a:pPr marL="12700" marR="6350">
              <a:lnSpc>
                <a:spcPct val="100000"/>
              </a:lnSpc>
              <a:spcBef>
                <a:spcPts val="2115"/>
              </a:spcBef>
              <a:tabLst>
                <a:tab pos="683260" algn="l"/>
                <a:tab pos="1370330" algn="l"/>
                <a:tab pos="2229485" algn="l"/>
                <a:tab pos="2623185" algn="l"/>
                <a:tab pos="2859405" algn="l"/>
                <a:tab pos="3250565" algn="l"/>
                <a:tab pos="3799840" algn="l"/>
                <a:tab pos="4224655" algn="l"/>
                <a:tab pos="4427855" algn="l"/>
                <a:tab pos="4801870" algn="l"/>
                <a:tab pos="6435725" algn="l"/>
                <a:tab pos="6626859" algn="l"/>
                <a:tab pos="7295515" algn="l"/>
                <a:tab pos="7971155" algn="l"/>
              </a:tabLst>
            </a:pPr>
            <a:r>
              <a:rPr sz="2600" b="0" spc="-5" dirty="0">
                <a:latin typeface="Comic Sans MS"/>
                <a:cs typeface="Comic Sans MS"/>
              </a:rPr>
              <a:t>U</a:t>
            </a:r>
            <a:r>
              <a:rPr sz="2600" b="0" dirty="0">
                <a:latin typeface="Comic Sans MS"/>
                <a:cs typeface="Comic Sans MS"/>
              </a:rPr>
              <a:t>n</a:t>
            </a:r>
            <a:r>
              <a:rPr sz="2600" b="0" dirty="0">
                <a:latin typeface="Times New Roman"/>
                <a:cs typeface="Times New Roman"/>
              </a:rPr>
              <a:t>	</a:t>
            </a:r>
            <a:r>
              <a:rPr sz="2600" b="0" spc="-5" dirty="0">
                <a:latin typeface="Comic Sans MS"/>
                <a:cs typeface="Comic Sans MS"/>
              </a:rPr>
              <a:t>esquem</a:t>
            </a:r>
            <a:r>
              <a:rPr sz="2600" b="0" dirty="0">
                <a:latin typeface="Comic Sans MS"/>
                <a:cs typeface="Comic Sans MS"/>
              </a:rPr>
              <a:t>a</a:t>
            </a:r>
            <a:r>
              <a:rPr sz="2600" b="0" dirty="0">
                <a:latin typeface="Times New Roman"/>
                <a:cs typeface="Times New Roman"/>
              </a:rPr>
              <a:t>	</a:t>
            </a:r>
            <a:r>
              <a:rPr sz="2600" b="0" spc="-5" dirty="0">
                <a:latin typeface="Comic Sans MS"/>
                <a:cs typeface="Comic Sans MS"/>
              </a:rPr>
              <a:t>d</a:t>
            </a:r>
            <a:r>
              <a:rPr sz="2600" b="0" dirty="0">
                <a:latin typeface="Comic Sans MS"/>
                <a:cs typeface="Comic Sans MS"/>
              </a:rPr>
              <a:t>e</a:t>
            </a:r>
            <a:r>
              <a:rPr sz="2600" b="0" dirty="0">
                <a:latin typeface="Times New Roman"/>
                <a:cs typeface="Times New Roman"/>
              </a:rPr>
              <a:t>		</a:t>
            </a:r>
            <a:r>
              <a:rPr sz="2600" b="0" spc="-5" dirty="0">
                <a:latin typeface="Comic Sans MS"/>
                <a:cs typeface="Comic Sans MS"/>
              </a:rPr>
              <a:t>fall</a:t>
            </a:r>
            <a:r>
              <a:rPr sz="2600" b="0" dirty="0">
                <a:latin typeface="Comic Sans MS"/>
                <a:cs typeface="Comic Sans MS"/>
              </a:rPr>
              <a:t>a</a:t>
            </a:r>
            <a:r>
              <a:rPr sz="2600" b="0" dirty="0">
                <a:latin typeface="Times New Roman"/>
                <a:cs typeface="Times New Roman"/>
              </a:rPr>
              <a:t>	</a:t>
            </a:r>
            <a:r>
              <a:rPr sz="2600" b="0" spc="-15" dirty="0">
                <a:latin typeface="Comic Sans MS"/>
                <a:cs typeface="Comic Sans MS"/>
              </a:rPr>
              <a:t>d</a:t>
            </a:r>
            <a:r>
              <a:rPr sz="2600" b="0" dirty="0">
                <a:latin typeface="Comic Sans MS"/>
                <a:cs typeface="Comic Sans MS"/>
              </a:rPr>
              <a:t>e</a:t>
            </a:r>
            <a:r>
              <a:rPr sz="2600" b="0" dirty="0">
                <a:latin typeface="Times New Roman"/>
                <a:cs typeface="Times New Roman"/>
              </a:rPr>
              <a:t>		</a:t>
            </a:r>
            <a:r>
              <a:rPr sz="2600" b="0" spc="-5" dirty="0">
                <a:latin typeface="Comic Sans MS"/>
                <a:cs typeface="Comic Sans MS"/>
              </a:rPr>
              <a:t>interrupto</a:t>
            </a:r>
            <a:r>
              <a:rPr sz="2600" b="0" dirty="0">
                <a:latin typeface="Comic Sans MS"/>
                <a:cs typeface="Comic Sans MS"/>
              </a:rPr>
              <a:t>r</a:t>
            </a:r>
            <a:r>
              <a:rPr sz="2600" b="0" dirty="0">
                <a:latin typeface="Times New Roman"/>
                <a:cs typeface="Times New Roman"/>
              </a:rPr>
              <a:t>	</a:t>
            </a:r>
            <a:r>
              <a:rPr sz="2600" b="0" spc="-5" dirty="0">
                <a:latin typeface="Comic Sans MS"/>
                <a:cs typeface="Comic Sans MS"/>
              </a:rPr>
              <a:t>necesit</a:t>
            </a:r>
            <a:r>
              <a:rPr sz="2600" b="0" dirty="0">
                <a:latin typeface="Comic Sans MS"/>
                <a:cs typeface="Comic Sans MS"/>
              </a:rPr>
              <a:t>a</a:t>
            </a:r>
            <a:r>
              <a:rPr sz="2600" b="0" dirty="0">
                <a:latin typeface="Times New Roman"/>
                <a:cs typeface="Times New Roman"/>
              </a:rPr>
              <a:t>	</a:t>
            </a:r>
            <a:r>
              <a:rPr sz="2600" b="0" spc="-5" dirty="0">
                <a:latin typeface="Comic Sans MS"/>
                <a:cs typeface="Comic Sans MS"/>
              </a:rPr>
              <a:t>ser</a:t>
            </a:r>
            <a:r>
              <a:rPr sz="2600" b="0" spc="-5" dirty="0">
                <a:latin typeface="Times New Roman"/>
                <a:cs typeface="Times New Roman"/>
              </a:rPr>
              <a:t> </a:t>
            </a:r>
            <a:r>
              <a:rPr sz="2600" b="0" spc="-5" dirty="0">
                <a:latin typeface="Comic Sans MS"/>
                <a:cs typeface="Comic Sans MS"/>
              </a:rPr>
              <a:t>iniciad</a:t>
            </a:r>
            <a:r>
              <a:rPr sz="2600" b="0" dirty="0">
                <a:latin typeface="Comic Sans MS"/>
                <a:cs typeface="Comic Sans MS"/>
              </a:rPr>
              <a:t>o</a:t>
            </a:r>
            <a:r>
              <a:rPr sz="2600" b="0" dirty="0">
                <a:latin typeface="Times New Roman"/>
                <a:cs typeface="Times New Roman"/>
              </a:rPr>
              <a:t>	</a:t>
            </a:r>
            <a:r>
              <a:rPr sz="2600" b="0" spc="-5" dirty="0">
                <a:latin typeface="Comic Sans MS"/>
                <a:cs typeface="Comic Sans MS"/>
              </a:rPr>
              <a:t>cuand</a:t>
            </a:r>
            <a:r>
              <a:rPr sz="2600" b="0" dirty="0">
                <a:latin typeface="Comic Sans MS"/>
                <a:cs typeface="Comic Sans MS"/>
              </a:rPr>
              <a:t>o</a:t>
            </a:r>
            <a:r>
              <a:rPr sz="2600" b="0" dirty="0">
                <a:latin typeface="Times New Roman"/>
                <a:cs typeface="Times New Roman"/>
              </a:rPr>
              <a:t>	</a:t>
            </a:r>
            <a:r>
              <a:rPr sz="2600" b="0" spc="-5" dirty="0">
                <a:latin typeface="Comic Sans MS"/>
                <a:cs typeface="Comic Sans MS"/>
              </a:rPr>
              <a:t>lo</a:t>
            </a:r>
            <a:r>
              <a:rPr sz="2600" b="0" dirty="0">
                <a:latin typeface="Comic Sans MS"/>
                <a:cs typeface="Comic Sans MS"/>
              </a:rPr>
              <a:t>s</a:t>
            </a:r>
            <a:r>
              <a:rPr sz="2600" b="0" dirty="0">
                <a:latin typeface="Times New Roman"/>
                <a:cs typeface="Times New Roman"/>
              </a:rPr>
              <a:t>	</a:t>
            </a:r>
            <a:r>
              <a:rPr sz="2600" b="0" spc="-5" dirty="0">
                <a:latin typeface="Comic Sans MS"/>
                <a:cs typeface="Comic Sans MS"/>
              </a:rPr>
              <a:t>relé</a:t>
            </a:r>
            <a:r>
              <a:rPr sz="2600" b="0" dirty="0">
                <a:latin typeface="Comic Sans MS"/>
                <a:cs typeface="Comic Sans MS"/>
              </a:rPr>
              <a:t>s</a:t>
            </a:r>
            <a:r>
              <a:rPr sz="2600" b="0" dirty="0">
                <a:latin typeface="Times New Roman"/>
                <a:cs typeface="Times New Roman"/>
              </a:rPr>
              <a:t>	</a:t>
            </a:r>
            <a:r>
              <a:rPr sz="2600" b="0" spc="-5" dirty="0">
                <a:latin typeface="Comic Sans MS"/>
                <a:cs typeface="Comic Sans MS"/>
              </a:rPr>
              <a:t>d</a:t>
            </a:r>
            <a:r>
              <a:rPr sz="2600" b="0" dirty="0">
                <a:latin typeface="Comic Sans MS"/>
                <a:cs typeface="Comic Sans MS"/>
              </a:rPr>
              <a:t>e</a:t>
            </a:r>
            <a:r>
              <a:rPr sz="2600" b="0" dirty="0">
                <a:latin typeface="Times New Roman"/>
                <a:cs typeface="Times New Roman"/>
              </a:rPr>
              <a:t>	</a:t>
            </a:r>
            <a:r>
              <a:rPr sz="2600" b="0" spc="-5" dirty="0">
                <a:latin typeface="Comic Sans MS"/>
                <a:cs typeface="Comic Sans MS"/>
              </a:rPr>
              <a:t>protecció</a:t>
            </a:r>
            <a:r>
              <a:rPr sz="2600" b="0" dirty="0">
                <a:latin typeface="Comic Sans MS"/>
                <a:cs typeface="Comic Sans MS"/>
              </a:rPr>
              <a:t>n</a:t>
            </a:r>
            <a:r>
              <a:rPr sz="2600" b="0" dirty="0">
                <a:latin typeface="Times New Roman"/>
                <a:cs typeface="Times New Roman"/>
              </a:rPr>
              <a:t>		</a:t>
            </a:r>
            <a:r>
              <a:rPr sz="2600" b="0" spc="-5" dirty="0">
                <a:latin typeface="Comic Sans MS"/>
                <a:cs typeface="Comic Sans MS"/>
              </a:rPr>
              <a:t>de</a:t>
            </a:r>
            <a:r>
              <a:rPr sz="2600" b="0" dirty="0">
                <a:latin typeface="Comic Sans MS"/>
                <a:cs typeface="Comic Sans MS"/>
              </a:rPr>
              <a:t>l</a:t>
            </a:r>
            <a:r>
              <a:rPr sz="2600" b="0" dirty="0">
                <a:latin typeface="Times New Roman"/>
                <a:cs typeface="Times New Roman"/>
              </a:rPr>
              <a:t>	</a:t>
            </a:r>
            <a:r>
              <a:rPr sz="2600" b="0" spc="-5" dirty="0">
                <a:latin typeface="Comic Sans MS"/>
                <a:cs typeface="Comic Sans MS"/>
              </a:rPr>
              <a:t>sistema</a:t>
            </a:r>
            <a:endParaRPr sz="2600" dirty="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83</a:t>
            </a:fld>
            <a:endParaRPr lang="en-US"/>
          </a:p>
        </p:txBody>
      </p:sp>
      <p:sp>
        <p:nvSpPr>
          <p:cNvPr id="7" name="object 7"/>
          <p:cNvSpPr txBox="1"/>
          <p:nvPr/>
        </p:nvSpPr>
        <p:spPr>
          <a:xfrm>
            <a:off x="529460" y="2719439"/>
            <a:ext cx="6604000" cy="808355"/>
          </a:xfrm>
          <a:prstGeom prst="rect">
            <a:avLst/>
          </a:prstGeom>
        </p:spPr>
        <p:txBody>
          <a:bodyPr vert="horz" wrap="square" lIns="0" tIns="0" rIns="0" bIns="0" rtlCol="0">
            <a:spAutoFit/>
          </a:bodyPr>
          <a:lstStyle/>
          <a:p>
            <a:pPr marL="12700" marR="6350">
              <a:tabLst>
                <a:tab pos="1266825" algn="l"/>
                <a:tab pos="2164080" algn="l"/>
                <a:tab pos="3665854" algn="l"/>
                <a:tab pos="4149090" algn="l"/>
                <a:tab pos="6126480" algn="l"/>
              </a:tabLst>
            </a:pPr>
            <a:r>
              <a:rPr sz="2600" spc="-5" dirty="0">
                <a:solidFill>
                  <a:prstClr val="black"/>
                </a:solidFill>
                <a:latin typeface="Comic Sans MS"/>
                <a:cs typeface="Comic Sans MS"/>
              </a:rPr>
              <a:t>opera</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par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 dirty="0">
                <a:solidFill>
                  <a:prstClr val="black"/>
                </a:solidFill>
                <a:latin typeface="Comic Sans MS"/>
                <a:cs typeface="Comic Sans MS"/>
              </a:rPr>
              <a:t>dispara</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5" dirty="0">
                <a:solidFill>
                  <a:prstClr val="black"/>
                </a:solidFill>
                <a:latin typeface="Comic Sans MS"/>
                <a:cs typeface="Comic Sans MS"/>
              </a:rPr>
              <a:t>a</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 dirty="0">
                <a:solidFill>
                  <a:prstClr val="black"/>
                </a:solidFill>
                <a:latin typeface="Comic Sans MS"/>
                <a:cs typeface="Comic Sans MS"/>
              </a:rPr>
              <a:t>interrupto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5" dirty="0">
                <a:solidFill>
                  <a:prstClr val="black"/>
                </a:solidFill>
                <a:latin typeface="Comic Sans MS"/>
                <a:cs typeface="Comic Sans MS"/>
              </a:rPr>
              <a:t>d</a:t>
            </a:r>
            <a:r>
              <a:rPr sz="2600" spc="-5" dirty="0">
                <a:solidFill>
                  <a:prstClr val="black"/>
                </a:solidFill>
                <a:latin typeface="Comic Sans MS"/>
                <a:cs typeface="Comic Sans MS"/>
              </a:rPr>
              <a:t>el</a:t>
            </a:r>
            <a:r>
              <a:rPr sz="2600" spc="-5" dirty="0">
                <a:solidFill>
                  <a:prstClr val="black"/>
                </a:solidFill>
                <a:latin typeface="Times New Roman"/>
                <a:cs typeface="Times New Roman"/>
              </a:rPr>
              <a:t> </a:t>
            </a:r>
            <a:r>
              <a:rPr sz="2600" spc="-5" dirty="0">
                <a:solidFill>
                  <a:prstClr val="black"/>
                </a:solidFill>
                <a:latin typeface="Comic Sans MS"/>
                <a:cs typeface="Comic Sans MS"/>
              </a:rPr>
              <a:t>per</a:t>
            </a:r>
            <a:r>
              <a:rPr sz="2600" dirty="0">
                <a:solidFill>
                  <a:prstClr val="black"/>
                </a:solidFill>
                <a:latin typeface="Comic Sans MS"/>
                <a:cs typeface="Comic Sans MS"/>
              </a:rPr>
              <a:t>o</a:t>
            </a:r>
            <a:r>
              <a:rPr sz="2600" spc="10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30" dirty="0">
                <a:solidFill>
                  <a:prstClr val="black"/>
                </a:solidFill>
                <a:latin typeface="Times New Roman"/>
                <a:cs typeface="Times New Roman"/>
              </a:rPr>
              <a:t> </a:t>
            </a:r>
            <a:r>
              <a:rPr sz="2600" spc="-5" dirty="0">
                <a:solidFill>
                  <a:prstClr val="black"/>
                </a:solidFill>
                <a:latin typeface="Comic Sans MS"/>
                <a:cs typeface="Comic Sans MS"/>
              </a:rPr>
              <a:t>interrupto</a:t>
            </a:r>
            <a:r>
              <a:rPr sz="2600" dirty="0">
                <a:solidFill>
                  <a:prstClr val="black"/>
                </a:solidFill>
                <a:latin typeface="Comic Sans MS"/>
                <a:cs typeface="Comic Sans MS"/>
              </a:rPr>
              <a:t>r</a:t>
            </a:r>
            <a:r>
              <a:rPr sz="2600" spc="120" dirty="0">
                <a:solidFill>
                  <a:prstClr val="black"/>
                </a:solidFill>
                <a:latin typeface="Times New Roman"/>
                <a:cs typeface="Times New Roman"/>
              </a:rPr>
              <a:t> </a:t>
            </a:r>
            <a:r>
              <a:rPr sz="2600" spc="-5" dirty="0">
                <a:solidFill>
                  <a:prstClr val="black"/>
                </a:solidFill>
                <a:latin typeface="Comic Sans MS"/>
                <a:cs typeface="Comic Sans MS"/>
              </a:rPr>
              <a:t>fall</a:t>
            </a:r>
            <a:r>
              <a:rPr sz="2600" dirty="0">
                <a:solidFill>
                  <a:prstClr val="black"/>
                </a:solidFill>
                <a:latin typeface="Comic Sans MS"/>
                <a:cs typeface="Comic Sans MS"/>
              </a:rPr>
              <a:t>a</a:t>
            </a:r>
            <a:r>
              <a:rPr sz="2600" spc="114" dirty="0">
                <a:solidFill>
                  <a:prstClr val="black"/>
                </a:solidFill>
                <a:latin typeface="Times New Roman"/>
                <a:cs typeface="Times New Roman"/>
              </a:rPr>
              <a:t> </a:t>
            </a:r>
            <a:r>
              <a:rPr sz="2600" spc="-5" dirty="0">
                <a:solidFill>
                  <a:prstClr val="black"/>
                </a:solidFill>
                <a:latin typeface="Comic Sans MS"/>
                <a:cs typeface="Comic Sans MS"/>
              </a:rPr>
              <a:t>a</a:t>
            </a:r>
            <a:r>
              <a:rPr sz="2600" dirty="0">
                <a:solidFill>
                  <a:prstClr val="black"/>
                </a:solidFill>
                <a:latin typeface="Comic Sans MS"/>
                <a:cs typeface="Comic Sans MS"/>
              </a:rPr>
              <a:t>l</a:t>
            </a:r>
            <a:r>
              <a:rPr sz="2600" spc="114" dirty="0">
                <a:solidFill>
                  <a:prstClr val="black"/>
                </a:solidFill>
                <a:latin typeface="Times New Roman"/>
                <a:cs typeface="Times New Roman"/>
              </a:rPr>
              <a:t> </a:t>
            </a:r>
            <a:r>
              <a:rPr sz="2600" spc="-5" dirty="0">
                <a:solidFill>
                  <a:prstClr val="black"/>
                </a:solidFill>
                <a:latin typeface="Comic Sans MS"/>
                <a:cs typeface="Comic Sans MS"/>
              </a:rPr>
              <a:t>operar.</a:t>
            </a:r>
            <a:endParaRPr sz="2600" dirty="0">
              <a:solidFill>
                <a:prstClr val="black"/>
              </a:solidFill>
              <a:latin typeface="Comic Sans MS"/>
              <a:cs typeface="Comic Sans MS"/>
            </a:endParaRPr>
          </a:p>
        </p:txBody>
      </p:sp>
      <p:sp>
        <p:nvSpPr>
          <p:cNvPr id="8" name="object 8"/>
          <p:cNvSpPr txBox="1"/>
          <p:nvPr/>
        </p:nvSpPr>
        <p:spPr>
          <a:xfrm>
            <a:off x="7133460" y="2707617"/>
            <a:ext cx="1680210" cy="412115"/>
          </a:xfrm>
          <a:prstGeom prst="rect">
            <a:avLst/>
          </a:prstGeom>
        </p:spPr>
        <p:txBody>
          <a:bodyPr vert="horz" wrap="square" lIns="0" tIns="0" rIns="0" bIns="0" rtlCol="0">
            <a:spAutoFit/>
          </a:bodyPr>
          <a:lstStyle/>
          <a:p>
            <a:pPr marL="12700"/>
            <a:r>
              <a:rPr sz="2600" spc="-5" dirty="0">
                <a:solidFill>
                  <a:prstClr val="black"/>
                </a:solidFill>
                <a:latin typeface="Comic Sans MS"/>
                <a:cs typeface="Comic Sans MS"/>
              </a:rPr>
              <a:t>generador,</a:t>
            </a:r>
            <a:endParaRPr sz="2600" dirty="0">
              <a:solidFill>
                <a:prstClr val="black"/>
              </a:solidFill>
              <a:latin typeface="Comic Sans MS"/>
              <a:cs typeface="Comic Sans MS"/>
            </a:endParaRPr>
          </a:p>
        </p:txBody>
      </p:sp>
      <p:sp>
        <p:nvSpPr>
          <p:cNvPr id="9" name="object 9"/>
          <p:cNvSpPr txBox="1"/>
          <p:nvPr/>
        </p:nvSpPr>
        <p:spPr>
          <a:xfrm>
            <a:off x="330200" y="3737557"/>
            <a:ext cx="8485505" cy="2630805"/>
          </a:xfrm>
          <a:prstGeom prst="rect">
            <a:avLst/>
          </a:prstGeom>
        </p:spPr>
        <p:txBody>
          <a:bodyPr vert="horz" wrap="square" lIns="0" tIns="0" rIns="0" bIns="0" rtlCol="0">
            <a:spAutoFit/>
          </a:bodyPr>
          <a:lstStyle/>
          <a:p>
            <a:pPr marL="12700" marR="6350" algn="just"/>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00" dirty="0">
                <a:solidFill>
                  <a:prstClr val="black"/>
                </a:solidFill>
                <a:latin typeface="Times New Roman"/>
                <a:cs typeface="Times New Roman"/>
              </a:rPr>
              <a:t> </a:t>
            </a:r>
            <a:r>
              <a:rPr sz="2600" spc="-5" dirty="0">
                <a:solidFill>
                  <a:prstClr val="black"/>
                </a:solidFill>
                <a:latin typeface="Comic Sans MS"/>
                <a:cs typeface="Comic Sans MS"/>
              </a:rPr>
              <a:t>protecció</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10"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spc="-5" dirty="0">
                <a:solidFill>
                  <a:prstClr val="black"/>
                </a:solidFill>
                <a:latin typeface="Comic Sans MS"/>
                <a:cs typeface="Comic Sans MS"/>
              </a:rPr>
              <a:t>fall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04" dirty="0">
                <a:solidFill>
                  <a:prstClr val="black"/>
                </a:solidFill>
                <a:latin typeface="Times New Roman"/>
                <a:cs typeface="Times New Roman"/>
              </a:rPr>
              <a:t> </a:t>
            </a:r>
            <a:r>
              <a:rPr sz="2600" spc="-5" dirty="0">
                <a:solidFill>
                  <a:prstClr val="black"/>
                </a:solidFill>
                <a:latin typeface="Comic Sans MS"/>
                <a:cs typeface="Comic Sans MS"/>
              </a:rPr>
              <a:t>interrupto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10" dirty="0">
                <a:solidFill>
                  <a:prstClr val="black"/>
                </a:solidFill>
                <a:latin typeface="Times New Roman"/>
                <a:cs typeface="Times New Roman"/>
              </a:rPr>
              <a:t> </a:t>
            </a:r>
            <a:r>
              <a:rPr sz="2600" spc="-5" dirty="0">
                <a:solidFill>
                  <a:prstClr val="black"/>
                </a:solidFill>
                <a:latin typeface="Comic Sans MS"/>
                <a:cs typeface="Comic Sans MS"/>
              </a:rPr>
              <a:t>deb</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04" dirty="0">
                <a:solidFill>
                  <a:prstClr val="black"/>
                </a:solidFill>
                <a:latin typeface="Times New Roman"/>
                <a:cs typeface="Times New Roman"/>
              </a:rPr>
              <a:t> </a:t>
            </a:r>
            <a:r>
              <a:rPr sz="2600" spc="-5" dirty="0">
                <a:solidFill>
                  <a:prstClr val="black"/>
                </a:solidFill>
                <a:latin typeface="Comic Sans MS"/>
                <a:cs typeface="Comic Sans MS"/>
              </a:rPr>
              <a:t>se</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04"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 dirty="0">
                <a:solidFill>
                  <a:prstClr val="black"/>
                </a:solidFill>
                <a:latin typeface="Comic Sans MS"/>
                <a:cs typeface="Comic Sans MS"/>
              </a:rPr>
              <a:t>suficientement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0" dirty="0">
                <a:solidFill>
                  <a:prstClr val="black"/>
                </a:solidFill>
                <a:latin typeface="Times New Roman"/>
                <a:cs typeface="Times New Roman"/>
              </a:rPr>
              <a:t> </a:t>
            </a:r>
            <a:r>
              <a:rPr sz="2600" spc="-5" dirty="0">
                <a:solidFill>
                  <a:prstClr val="black"/>
                </a:solidFill>
                <a:latin typeface="Comic Sans MS"/>
                <a:cs typeface="Comic Sans MS"/>
              </a:rPr>
              <a:t>rápid</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35" dirty="0">
                <a:solidFill>
                  <a:prstClr val="black"/>
                </a:solidFill>
                <a:latin typeface="Times New Roman"/>
                <a:cs typeface="Times New Roman"/>
              </a:rPr>
              <a:t> </a:t>
            </a:r>
            <a:r>
              <a:rPr sz="2600" spc="-5" dirty="0">
                <a:solidFill>
                  <a:prstClr val="black"/>
                </a:solidFill>
                <a:latin typeface="Comic Sans MS"/>
                <a:cs typeface="Comic Sans MS"/>
              </a:rPr>
              <a:t>par</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5" dirty="0">
                <a:solidFill>
                  <a:prstClr val="black"/>
                </a:solidFill>
                <a:latin typeface="Times New Roman"/>
                <a:cs typeface="Times New Roman"/>
              </a:rPr>
              <a:t> </a:t>
            </a:r>
            <a:r>
              <a:rPr sz="2600" spc="-10" dirty="0">
                <a:solidFill>
                  <a:prstClr val="black"/>
                </a:solidFill>
                <a:latin typeface="Comic Sans MS"/>
                <a:cs typeface="Comic Sans MS"/>
              </a:rPr>
              <a:t>m</a:t>
            </a:r>
            <a:r>
              <a:rPr sz="2600" spc="-5" dirty="0">
                <a:solidFill>
                  <a:prstClr val="black"/>
                </a:solidFill>
                <a:latin typeface="Comic Sans MS"/>
                <a:cs typeface="Comic Sans MS"/>
              </a:rPr>
              <a:t>antene</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5" dirty="0">
                <a:solidFill>
                  <a:prstClr val="black"/>
                </a:solidFill>
                <a:latin typeface="Times New Roman"/>
                <a:cs typeface="Times New Roman"/>
              </a:rPr>
              <a:t> </a:t>
            </a:r>
            <a:r>
              <a:rPr sz="2600" dirty="0">
                <a:solidFill>
                  <a:prstClr val="black"/>
                </a:solidFill>
                <a:latin typeface="Comic Sans MS"/>
                <a:cs typeface="Comic Sans MS"/>
              </a:rPr>
              <a:t>la</a:t>
            </a:r>
            <a:r>
              <a:rPr sz="2600" dirty="0">
                <a:solidFill>
                  <a:prstClr val="black"/>
                </a:solidFill>
                <a:latin typeface="Times New Roman"/>
                <a:cs typeface="Times New Roman"/>
              </a:rPr>
              <a:t> </a:t>
            </a:r>
            <a:r>
              <a:rPr sz="2600" spc="30" dirty="0">
                <a:solidFill>
                  <a:prstClr val="black"/>
                </a:solidFill>
                <a:latin typeface="Times New Roman"/>
                <a:cs typeface="Times New Roman"/>
              </a:rPr>
              <a:t> </a:t>
            </a:r>
            <a:r>
              <a:rPr sz="2600" spc="-5" dirty="0">
                <a:solidFill>
                  <a:prstClr val="black"/>
                </a:solidFill>
                <a:latin typeface="Comic Sans MS"/>
                <a:cs typeface="Comic Sans MS"/>
              </a:rPr>
              <a:t>estabilidad,</a:t>
            </a:r>
            <a:r>
              <a:rPr sz="2600" spc="-5" dirty="0">
                <a:solidFill>
                  <a:prstClr val="black"/>
                </a:solidFill>
                <a:latin typeface="Times New Roman"/>
                <a:cs typeface="Times New Roman"/>
              </a:rPr>
              <a:t> </a:t>
            </a:r>
            <a:r>
              <a:rPr sz="2600" spc="-5" dirty="0">
                <a:solidFill>
                  <a:prstClr val="black"/>
                </a:solidFill>
                <a:latin typeface="Comic Sans MS"/>
                <a:cs typeface="Comic Sans MS"/>
              </a:rPr>
              <a:t>per</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25" dirty="0">
                <a:solidFill>
                  <a:prstClr val="black"/>
                </a:solidFill>
                <a:latin typeface="Times New Roman"/>
                <a:cs typeface="Times New Roman"/>
              </a:rPr>
              <a:t> </a:t>
            </a:r>
            <a:r>
              <a:rPr sz="2600" spc="-5" dirty="0">
                <a:solidFill>
                  <a:prstClr val="black"/>
                </a:solidFill>
                <a:latin typeface="Comic Sans MS"/>
                <a:cs typeface="Comic Sans MS"/>
              </a:rPr>
              <a:t>n</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30" dirty="0">
                <a:solidFill>
                  <a:prstClr val="black"/>
                </a:solidFill>
                <a:latin typeface="Times New Roman"/>
                <a:cs typeface="Times New Roman"/>
              </a:rPr>
              <a:t> </a:t>
            </a:r>
            <a:r>
              <a:rPr sz="2600" spc="-5" dirty="0">
                <a:solidFill>
                  <a:prstClr val="black"/>
                </a:solidFill>
                <a:latin typeface="Comic Sans MS"/>
                <a:cs typeface="Comic Sans MS"/>
              </a:rPr>
              <a:t>ta</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30" dirty="0">
                <a:solidFill>
                  <a:prstClr val="black"/>
                </a:solidFill>
                <a:latin typeface="Times New Roman"/>
                <a:cs typeface="Times New Roman"/>
              </a:rPr>
              <a:t> </a:t>
            </a:r>
            <a:r>
              <a:rPr sz="2600" spc="-5" dirty="0">
                <a:solidFill>
                  <a:prstClr val="black"/>
                </a:solidFill>
                <a:latin typeface="Comic Sans MS"/>
                <a:cs typeface="Comic Sans MS"/>
              </a:rPr>
              <a:t>rápid</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40" dirty="0">
                <a:solidFill>
                  <a:prstClr val="black"/>
                </a:solidFill>
                <a:latin typeface="Times New Roman"/>
                <a:cs typeface="Times New Roman"/>
              </a:rPr>
              <a:t> </a:t>
            </a:r>
            <a:r>
              <a:rPr sz="2600" spc="-15" dirty="0">
                <a:solidFill>
                  <a:prstClr val="black"/>
                </a:solidFill>
                <a:latin typeface="Comic Sans MS"/>
                <a:cs typeface="Comic Sans MS"/>
              </a:rPr>
              <a:t>q</a:t>
            </a:r>
            <a:r>
              <a:rPr sz="2600" spc="-5" dirty="0">
                <a:solidFill>
                  <a:prstClr val="black"/>
                </a:solidFill>
                <a:latin typeface="Comic Sans MS"/>
                <a:cs typeface="Comic Sans MS"/>
              </a:rPr>
              <a:t>u</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30" dirty="0">
                <a:solidFill>
                  <a:prstClr val="black"/>
                </a:solidFill>
                <a:latin typeface="Times New Roman"/>
                <a:cs typeface="Times New Roman"/>
              </a:rPr>
              <a:t> </a:t>
            </a:r>
            <a:r>
              <a:rPr sz="2600" spc="-5" dirty="0">
                <a:solidFill>
                  <a:prstClr val="black"/>
                </a:solidFill>
                <a:latin typeface="Comic Sans MS"/>
                <a:cs typeface="Comic Sans MS"/>
              </a:rPr>
              <a:t>compromet</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25"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30" dirty="0">
                <a:solidFill>
                  <a:prstClr val="black"/>
                </a:solidFill>
                <a:latin typeface="Times New Roman"/>
                <a:cs typeface="Times New Roman"/>
              </a:rPr>
              <a:t> </a:t>
            </a:r>
            <a:r>
              <a:rPr sz="2600" spc="-5" dirty="0">
                <a:solidFill>
                  <a:prstClr val="black"/>
                </a:solidFill>
                <a:latin typeface="Comic Sans MS"/>
                <a:cs typeface="Comic Sans MS"/>
              </a:rPr>
              <a:t>segurida</a:t>
            </a:r>
            <a:r>
              <a:rPr sz="2600" dirty="0">
                <a:solidFill>
                  <a:prstClr val="black"/>
                </a:solidFill>
                <a:latin typeface="Comic Sans MS"/>
                <a:cs typeface="Comic Sans MS"/>
              </a:rPr>
              <a:t>d</a:t>
            </a:r>
            <a:r>
              <a:rPr sz="2600" dirty="0">
                <a:solidFill>
                  <a:prstClr val="black"/>
                </a:solidFill>
                <a:latin typeface="Times New Roman"/>
                <a:cs typeface="Times New Roman"/>
              </a:rPr>
              <a:t> </a:t>
            </a:r>
            <a:r>
              <a:rPr sz="2600" spc="2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el</a:t>
            </a:r>
            <a:r>
              <a:rPr sz="2600" spc="-5" dirty="0">
                <a:solidFill>
                  <a:prstClr val="black"/>
                </a:solidFill>
                <a:latin typeface="Times New Roman"/>
                <a:cs typeface="Times New Roman"/>
              </a:rPr>
              <a:t> </a:t>
            </a:r>
            <a:r>
              <a:rPr sz="2600" spc="-5" dirty="0">
                <a:solidFill>
                  <a:prstClr val="black"/>
                </a:solidFill>
                <a:latin typeface="Comic Sans MS"/>
                <a:cs typeface="Comic Sans MS"/>
              </a:rPr>
              <a:t>disparo.</a:t>
            </a:r>
            <a:endParaRPr sz="2600">
              <a:solidFill>
                <a:prstClr val="black"/>
              </a:solidFill>
              <a:latin typeface="Comic Sans MS"/>
              <a:cs typeface="Comic Sans MS"/>
            </a:endParaRPr>
          </a:p>
          <a:p>
            <a:pPr marL="12700" marR="6985" algn="just">
              <a:spcBef>
                <a:spcPts val="1870"/>
              </a:spcBef>
            </a:pPr>
            <a:r>
              <a:rPr sz="2600" spc="-5" dirty="0">
                <a:solidFill>
                  <a:prstClr val="black"/>
                </a:solidFill>
                <a:latin typeface="Comic Sans MS"/>
                <a:cs typeface="Comic Sans MS"/>
              </a:rPr>
              <a:t>Est</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22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25" dirty="0">
                <a:solidFill>
                  <a:prstClr val="black"/>
                </a:solidFill>
                <a:latin typeface="Times New Roman"/>
                <a:cs typeface="Times New Roman"/>
              </a:rPr>
              <a:t> </a:t>
            </a:r>
            <a:r>
              <a:rPr sz="2600" spc="-5" dirty="0">
                <a:solidFill>
                  <a:prstClr val="black"/>
                </a:solidFill>
                <a:latin typeface="Comic Sans MS"/>
                <a:cs typeface="Comic Sans MS"/>
              </a:rPr>
              <a:t>particularment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10" dirty="0">
                <a:solidFill>
                  <a:prstClr val="black"/>
                </a:solidFill>
                <a:latin typeface="Times New Roman"/>
                <a:cs typeface="Times New Roman"/>
              </a:rPr>
              <a:t> </a:t>
            </a:r>
            <a:r>
              <a:rPr sz="2600" dirty="0">
                <a:solidFill>
                  <a:prstClr val="black"/>
                </a:solidFill>
                <a:latin typeface="Comic Sans MS"/>
                <a:cs typeface="Comic Sans MS"/>
              </a:rPr>
              <a:t>i</a:t>
            </a:r>
            <a:r>
              <a:rPr sz="2600" spc="-5" dirty="0">
                <a:solidFill>
                  <a:prstClr val="black"/>
                </a:solidFill>
                <a:latin typeface="Comic Sans MS"/>
                <a:cs typeface="Comic Sans MS"/>
              </a:rPr>
              <a:t>mportant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20" dirty="0">
                <a:solidFill>
                  <a:prstClr val="black"/>
                </a:solidFill>
                <a:latin typeface="Times New Roman"/>
                <a:cs typeface="Times New Roman"/>
              </a:rPr>
              <a:t> </a:t>
            </a:r>
            <a:r>
              <a:rPr sz="2600" spc="-10" dirty="0">
                <a:solidFill>
                  <a:prstClr val="black"/>
                </a:solidFill>
                <a:latin typeface="Comic Sans MS"/>
                <a:cs typeface="Comic Sans MS"/>
              </a:rPr>
              <a:t>s</a:t>
            </a:r>
            <a:r>
              <a:rPr sz="2600" spc="-5" dirty="0">
                <a:solidFill>
                  <a:prstClr val="black"/>
                </a:solidFill>
                <a:latin typeface="Comic Sans MS"/>
                <a:cs typeface="Comic Sans MS"/>
              </a:rPr>
              <a:t>obr</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20" dirty="0">
                <a:solidFill>
                  <a:prstClr val="black"/>
                </a:solidFill>
                <a:latin typeface="Times New Roman"/>
                <a:cs typeface="Times New Roman"/>
              </a:rPr>
              <a:t> </a:t>
            </a:r>
            <a:r>
              <a:rPr sz="2600" spc="-5" dirty="0">
                <a:solidFill>
                  <a:prstClr val="black"/>
                </a:solidFill>
                <a:latin typeface="Comic Sans MS"/>
                <a:cs typeface="Comic Sans MS"/>
              </a:rPr>
              <a:t>línea</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20" dirty="0">
                <a:solidFill>
                  <a:prstClr val="black"/>
                </a:solidFill>
                <a:latin typeface="Times New Roman"/>
                <a:cs typeface="Times New Roman"/>
              </a:rPr>
              <a:t> </a:t>
            </a:r>
            <a:r>
              <a:rPr sz="2600" spc="-5" dirty="0">
                <a:solidFill>
                  <a:prstClr val="black"/>
                </a:solidFill>
                <a:latin typeface="Comic Sans MS"/>
                <a:cs typeface="Comic Sans MS"/>
              </a:rPr>
              <a:t>de</a:t>
            </a:r>
            <a:r>
              <a:rPr sz="2600" spc="-5" dirty="0">
                <a:solidFill>
                  <a:prstClr val="black"/>
                </a:solidFill>
                <a:latin typeface="Times New Roman"/>
                <a:cs typeface="Times New Roman"/>
              </a:rPr>
              <a:t> </a:t>
            </a:r>
            <a:r>
              <a:rPr sz="2600" spc="-5" dirty="0">
                <a:solidFill>
                  <a:prstClr val="black"/>
                </a:solidFill>
                <a:latin typeface="Comic Sans MS"/>
                <a:cs typeface="Comic Sans MS"/>
              </a:rPr>
              <a:t>transmisió</a:t>
            </a:r>
            <a:r>
              <a:rPr sz="2600" dirty="0">
                <a:solidFill>
                  <a:prstClr val="black"/>
                </a:solidFill>
                <a:latin typeface="Comic Sans MS"/>
                <a:cs typeface="Comic Sans MS"/>
              </a:rPr>
              <a:t>n</a:t>
            </a:r>
            <a:r>
              <a:rPr sz="2600" spc="110" dirty="0">
                <a:solidFill>
                  <a:prstClr val="black"/>
                </a:solidFill>
                <a:latin typeface="Times New Roman"/>
                <a:cs typeface="Times New Roman"/>
              </a:rPr>
              <a:t> </a:t>
            </a:r>
            <a:r>
              <a:rPr sz="2600" spc="-5" dirty="0">
                <a:solidFill>
                  <a:prstClr val="black"/>
                </a:solidFill>
                <a:latin typeface="Comic Sans MS"/>
                <a:cs typeface="Comic Sans MS"/>
              </a:rPr>
              <a:t>grande</a:t>
            </a:r>
            <a:r>
              <a:rPr sz="2600" dirty="0">
                <a:solidFill>
                  <a:prstClr val="black"/>
                </a:solidFill>
                <a:latin typeface="Comic Sans MS"/>
                <a:cs typeface="Comic Sans MS"/>
              </a:rPr>
              <a:t>s</a:t>
            </a:r>
            <a:r>
              <a:rPr sz="2600" spc="105" dirty="0">
                <a:solidFill>
                  <a:prstClr val="black"/>
                </a:solidFill>
                <a:latin typeface="Times New Roman"/>
                <a:cs typeface="Times New Roman"/>
              </a:rPr>
              <a:t> </a:t>
            </a:r>
            <a:r>
              <a:rPr sz="2600" spc="-5" dirty="0">
                <a:solidFill>
                  <a:prstClr val="black"/>
                </a:solidFill>
                <a:latin typeface="Comic Sans MS"/>
                <a:cs typeface="Comic Sans MS"/>
              </a:rPr>
              <a:t>dond</a:t>
            </a:r>
            <a:r>
              <a:rPr sz="2600" dirty="0">
                <a:solidFill>
                  <a:prstClr val="black"/>
                </a:solidFill>
                <a:latin typeface="Comic Sans MS"/>
                <a:cs typeface="Comic Sans MS"/>
              </a:rPr>
              <a:t>e</a:t>
            </a:r>
            <a:r>
              <a:rPr sz="2600" spc="125" dirty="0">
                <a:solidFill>
                  <a:prstClr val="black"/>
                </a:solidFill>
                <a:latin typeface="Times New Roman"/>
                <a:cs typeface="Times New Roman"/>
              </a:rPr>
              <a:t> </a:t>
            </a:r>
            <a:r>
              <a:rPr sz="2600" dirty="0">
                <a:solidFill>
                  <a:prstClr val="black"/>
                </a:solidFill>
                <a:latin typeface="Comic Sans MS"/>
                <a:cs typeface="Comic Sans MS"/>
              </a:rPr>
              <a:t>la</a:t>
            </a:r>
            <a:r>
              <a:rPr sz="2600" spc="110" dirty="0">
                <a:solidFill>
                  <a:prstClr val="black"/>
                </a:solidFill>
                <a:latin typeface="Times New Roman"/>
                <a:cs typeface="Times New Roman"/>
              </a:rPr>
              <a:t> </a:t>
            </a:r>
            <a:r>
              <a:rPr sz="2600" spc="-5" dirty="0">
                <a:solidFill>
                  <a:prstClr val="black"/>
                </a:solidFill>
                <a:latin typeface="Comic Sans MS"/>
                <a:cs typeface="Comic Sans MS"/>
              </a:rPr>
              <a:t>estabilida</a:t>
            </a:r>
            <a:r>
              <a:rPr sz="2600" dirty="0">
                <a:solidFill>
                  <a:prstClr val="black"/>
                </a:solidFill>
                <a:latin typeface="Comic Sans MS"/>
                <a:cs typeface="Comic Sans MS"/>
              </a:rPr>
              <a:t>d</a:t>
            </a:r>
            <a:r>
              <a:rPr sz="2600" spc="9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spc="120" dirty="0">
                <a:solidFill>
                  <a:prstClr val="black"/>
                </a:solidFill>
                <a:latin typeface="Times New Roman"/>
                <a:cs typeface="Times New Roman"/>
              </a:rPr>
              <a:t> </a:t>
            </a:r>
            <a:r>
              <a:rPr sz="2600" spc="-5" dirty="0">
                <a:solidFill>
                  <a:prstClr val="black"/>
                </a:solidFill>
                <a:latin typeface="Comic Sans MS"/>
                <a:cs typeface="Comic Sans MS"/>
              </a:rPr>
              <a:t>crítica.</a:t>
            </a:r>
            <a:endParaRPr sz="2600">
              <a:solidFill>
                <a:prstClr val="black"/>
              </a:solidFill>
              <a:latin typeface="Comic Sans MS"/>
              <a:cs typeface="Comic Sans MS"/>
            </a:endParaRPr>
          </a:p>
        </p:txBody>
      </p:sp>
    </p:spTree>
    <p:extLst>
      <p:ext uri="{BB962C8B-B14F-4D97-AF65-F5344CB8AC3E}">
        <p14:creationId xmlns:p14="http://schemas.microsoft.com/office/powerpoint/2010/main" val="19991959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612897" y="2071116"/>
            <a:ext cx="339090" cy="900430"/>
          </a:xfrm>
          <a:custGeom>
            <a:avLst/>
            <a:gdLst/>
            <a:ahLst/>
            <a:cxnLst/>
            <a:rect l="l" t="t" r="r" b="b"/>
            <a:pathLst>
              <a:path w="339089" h="900430">
                <a:moveTo>
                  <a:pt x="339089" y="0"/>
                </a:moveTo>
                <a:lnTo>
                  <a:pt x="113537" y="0"/>
                </a:lnTo>
                <a:lnTo>
                  <a:pt x="84581" y="2285"/>
                </a:lnTo>
                <a:lnTo>
                  <a:pt x="33527" y="31241"/>
                </a:lnTo>
                <a:lnTo>
                  <a:pt x="5333" y="81533"/>
                </a:lnTo>
                <a:lnTo>
                  <a:pt x="0" y="110489"/>
                </a:lnTo>
                <a:lnTo>
                  <a:pt x="5333" y="141731"/>
                </a:lnTo>
                <a:lnTo>
                  <a:pt x="33527" y="192023"/>
                </a:lnTo>
                <a:lnTo>
                  <a:pt x="84581" y="220217"/>
                </a:lnTo>
                <a:lnTo>
                  <a:pt x="113537" y="223265"/>
                </a:lnTo>
                <a:lnTo>
                  <a:pt x="84581" y="227837"/>
                </a:lnTo>
                <a:lnTo>
                  <a:pt x="33527" y="256793"/>
                </a:lnTo>
                <a:lnTo>
                  <a:pt x="5333" y="307085"/>
                </a:lnTo>
                <a:lnTo>
                  <a:pt x="0" y="336041"/>
                </a:lnTo>
                <a:lnTo>
                  <a:pt x="5333" y="364235"/>
                </a:lnTo>
                <a:lnTo>
                  <a:pt x="33527" y="414527"/>
                </a:lnTo>
                <a:lnTo>
                  <a:pt x="84581" y="443483"/>
                </a:lnTo>
                <a:lnTo>
                  <a:pt x="113537" y="448817"/>
                </a:lnTo>
                <a:lnTo>
                  <a:pt x="84581" y="453389"/>
                </a:lnTo>
                <a:lnTo>
                  <a:pt x="33527" y="482345"/>
                </a:lnTo>
                <a:lnTo>
                  <a:pt x="5333" y="532637"/>
                </a:lnTo>
                <a:lnTo>
                  <a:pt x="0" y="561593"/>
                </a:lnTo>
                <a:lnTo>
                  <a:pt x="5333" y="589787"/>
                </a:lnTo>
                <a:lnTo>
                  <a:pt x="33527" y="640079"/>
                </a:lnTo>
                <a:lnTo>
                  <a:pt x="84581" y="669035"/>
                </a:lnTo>
                <a:lnTo>
                  <a:pt x="113537" y="674369"/>
                </a:lnTo>
                <a:lnTo>
                  <a:pt x="84581" y="676655"/>
                </a:lnTo>
                <a:lnTo>
                  <a:pt x="33527" y="704849"/>
                </a:lnTo>
                <a:lnTo>
                  <a:pt x="5333" y="755903"/>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2050541" y="2071116"/>
            <a:ext cx="339090" cy="900430"/>
          </a:xfrm>
          <a:custGeom>
            <a:avLst/>
            <a:gdLst/>
            <a:ahLst/>
            <a:cxnLst/>
            <a:rect l="l" t="t" r="r" b="b"/>
            <a:pathLst>
              <a:path w="339089" h="900430">
                <a:moveTo>
                  <a:pt x="0" y="0"/>
                </a:moveTo>
                <a:lnTo>
                  <a:pt x="226313" y="0"/>
                </a:lnTo>
                <a:lnTo>
                  <a:pt x="255269" y="2285"/>
                </a:lnTo>
                <a:lnTo>
                  <a:pt x="305561" y="31241"/>
                </a:lnTo>
                <a:lnTo>
                  <a:pt x="334517" y="81533"/>
                </a:lnTo>
                <a:lnTo>
                  <a:pt x="339089" y="110489"/>
                </a:lnTo>
                <a:lnTo>
                  <a:pt x="334517" y="141731"/>
                </a:lnTo>
                <a:lnTo>
                  <a:pt x="305561" y="192023"/>
                </a:lnTo>
                <a:lnTo>
                  <a:pt x="255269" y="220217"/>
                </a:lnTo>
                <a:lnTo>
                  <a:pt x="226313" y="223265"/>
                </a:lnTo>
                <a:lnTo>
                  <a:pt x="255269" y="227837"/>
                </a:lnTo>
                <a:lnTo>
                  <a:pt x="305561" y="256793"/>
                </a:lnTo>
                <a:lnTo>
                  <a:pt x="334517" y="307085"/>
                </a:lnTo>
                <a:lnTo>
                  <a:pt x="339089" y="336041"/>
                </a:lnTo>
                <a:lnTo>
                  <a:pt x="334517" y="364235"/>
                </a:lnTo>
                <a:lnTo>
                  <a:pt x="305561" y="414527"/>
                </a:lnTo>
                <a:lnTo>
                  <a:pt x="255269" y="443483"/>
                </a:lnTo>
                <a:lnTo>
                  <a:pt x="226313" y="448817"/>
                </a:lnTo>
                <a:lnTo>
                  <a:pt x="255269" y="453389"/>
                </a:lnTo>
                <a:lnTo>
                  <a:pt x="305561" y="482345"/>
                </a:lnTo>
                <a:lnTo>
                  <a:pt x="334517" y="532637"/>
                </a:lnTo>
                <a:lnTo>
                  <a:pt x="339089" y="561593"/>
                </a:lnTo>
                <a:lnTo>
                  <a:pt x="334517" y="589787"/>
                </a:lnTo>
                <a:lnTo>
                  <a:pt x="305561" y="640079"/>
                </a:lnTo>
                <a:lnTo>
                  <a:pt x="255269" y="669035"/>
                </a:lnTo>
                <a:lnTo>
                  <a:pt x="226313" y="674369"/>
                </a:lnTo>
                <a:lnTo>
                  <a:pt x="255269" y="676655"/>
                </a:lnTo>
                <a:lnTo>
                  <a:pt x="305561" y="704849"/>
                </a:lnTo>
                <a:lnTo>
                  <a:pt x="334517" y="755903"/>
                </a:lnTo>
                <a:lnTo>
                  <a:pt x="339089" y="787145"/>
                </a:lnTo>
                <a:lnTo>
                  <a:pt x="334517" y="815339"/>
                </a:lnTo>
                <a:lnTo>
                  <a:pt x="305561" y="865631"/>
                </a:lnTo>
                <a:lnTo>
                  <a:pt x="255269" y="894587"/>
                </a:lnTo>
                <a:lnTo>
                  <a:pt x="226313" y="899921"/>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2891789" y="369036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2831591" y="363016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2771394" y="3570732"/>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2951987" y="297103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67817" y="2071116"/>
            <a:ext cx="901700" cy="900430"/>
          </a:xfrm>
          <a:custGeom>
            <a:avLst/>
            <a:gdLst/>
            <a:ahLst/>
            <a:cxnLst/>
            <a:rect l="l" t="t" r="r" b="b"/>
            <a:pathLst>
              <a:path w="901700" h="900430">
                <a:moveTo>
                  <a:pt x="0" y="448817"/>
                </a:moveTo>
                <a:lnTo>
                  <a:pt x="4571" y="384047"/>
                </a:lnTo>
                <a:lnTo>
                  <a:pt x="19049" y="321563"/>
                </a:lnTo>
                <a:lnTo>
                  <a:pt x="40385" y="261365"/>
                </a:lnTo>
                <a:lnTo>
                  <a:pt x="71627" y="206501"/>
                </a:lnTo>
                <a:lnTo>
                  <a:pt x="110489" y="153161"/>
                </a:lnTo>
                <a:lnTo>
                  <a:pt x="156209" y="107441"/>
                </a:lnTo>
                <a:lnTo>
                  <a:pt x="206501" y="69341"/>
                </a:lnTo>
                <a:lnTo>
                  <a:pt x="264413" y="38099"/>
                </a:lnTo>
                <a:lnTo>
                  <a:pt x="323849" y="16763"/>
                </a:lnTo>
                <a:lnTo>
                  <a:pt x="386333" y="2285"/>
                </a:lnTo>
                <a:lnTo>
                  <a:pt x="451865" y="0"/>
                </a:lnTo>
                <a:lnTo>
                  <a:pt x="514349" y="2285"/>
                </a:lnTo>
                <a:lnTo>
                  <a:pt x="576833" y="16763"/>
                </a:lnTo>
                <a:lnTo>
                  <a:pt x="637031" y="38099"/>
                </a:lnTo>
                <a:lnTo>
                  <a:pt x="694181" y="69341"/>
                </a:lnTo>
                <a:lnTo>
                  <a:pt x="745235" y="107441"/>
                </a:lnTo>
                <a:lnTo>
                  <a:pt x="790193" y="153161"/>
                </a:lnTo>
                <a:lnTo>
                  <a:pt x="829055" y="206501"/>
                </a:lnTo>
                <a:lnTo>
                  <a:pt x="860297" y="261365"/>
                </a:lnTo>
                <a:lnTo>
                  <a:pt x="881633" y="321563"/>
                </a:lnTo>
                <a:lnTo>
                  <a:pt x="896111" y="384047"/>
                </a:lnTo>
                <a:lnTo>
                  <a:pt x="901445" y="448817"/>
                </a:lnTo>
                <a:lnTo>
                  <a:pt x="896111" y="513587"/>
                </a:lnTo>
                <a:lnTo>
                  <a:pt x="881633" y="575309"/>
                </a:lnTo>
                <a:lnTo>
                  <a:pt x="860297" y="635507"/>
                </a:lnTo>
                <a:lnTo>
                  <a:pt x="829055" y="691133"/>
                </a:lnTo>
                <a:lnTo>
                  <a:pt x="790193" y="743711"/>
                </a:lnTo>
                <a:lnTo>
                  <a:pt x="745235" y="789431"/>
                </a:lnTo>
                <a:lnTo>
                  <a:pt x="694181" y="827531"/>
                </a:lnTo>
                <a:lnTo>
                  <a:pt x="637031" y="858773"/>
                </a:lnTo>
                <a:lnTo>
                  <a:pt x="576833" y="880109"/>
                </a:lnTo>
                <a:lnTo>
                  <a:pt x="514349" y="894587"/>
                </a:lnTo>
                <a:lnTo>
                  <a:pt x="451865" y="899921"/>
                </a:lnTo>
                <a:lnTo>
                  <a:pt x="386333" y="894587"/>
                </a:lnTo>
                <a:lnTo>
                  <a:pt x="347046" y="886567"/>
                </a:lnTo>
                <a:lnTo>
                  <a:pt x="309373" y="875860"/>
                </a:lnTo>
                <a:lnTo>
                  <a:pt x="273362" y="862447"/>
                </a:lnTo>
                <a:lnTo>
                  <a:pt x="222559" y="837211"/>
                </a:lnTo>
                <a:lnTo>
                  <a:pt x="175750" y="805776"/>
                </a:lnTo>
                <a:lnTo>
                  <a:pt x="133090" y="768075"/>
                </a:lnTo>
                <a:lnTo>
                  <a:pt x="107031" y="739426"/>
                </a:lnTo>
                <a:lnTo>
                  <a:pt x="82929" y="707944"/>
                </a:lnTo>
                <a:lnTo>
                  <a:pt x="40385" y="635507"/>
                </a:lnTo>
                <a:lnTo>
                  <a:pt x="19049" y="575309"/>
                </a:lnTo>
                <a:lnTo>
                  <a:pt x="4571" y="513587"/>
                </a:lnTo>
                <a:lnTo>
                  <a:pt x="0" y="4488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12" name="object 12"/>
          <p:cNvSpPr txBox="1"/>
          <p:nvPr/>
        </p:nvSpPr>
        <p:spPr>
          <a:xfrm>
            <a:off x="350774" y="2356608"/>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G1</a:t>
            </a:r>
            <a:endParaRPr sz="1850">
              <a:solidFill>
                <a:prstClr val="black"/>
              </a:solidFill>
              <a:latin typeface="Comic Sans MS"/>
              <a:cs typeface="Comic Sans MS"/>
            </a:endParaRPr>
          </a:p>
        </p:txBody>
      </p:sp>
      <p:sp>
        <p:nvSpPr>
          <p:cNvPr id="13" name="object 13"/>
          <p:cNvSpPr/>
          <p:nvPr/>
        </p:nvSpPr>
        <p:spPr>
          <a:xfrm>
            <a:off x="969263" y="2519934"/>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2726435" y="2519934"/>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6" name="object 16"/>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4394453" y="2519934"/>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9" name="object 19"/>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6288785" y="2519934"/>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6288785" y="2519934"/>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23" name="object 23"/>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4" name="object 24"/>
          <p:cNvSpPr/>
          <p:nvPr/>
        </p:nvSpPr>
        <p:spPr>
          <a:xfrm>
            <a:off x="8180069" y="2519934"/>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5" name="object 25"/>
          <p:cNvSpPr/>
          <p:nvPr/>
        </p:nvSpPr>
        <p:spPr>
          <a:xfrm>
            <a:off x="8540495" y="1799844"/>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2612897" y="5039105"/>
            <a:ext cx="339090" cy="900430"/>
          </a:xfrm>
          <a:custGeom>
            <a:avLst/>
            <a:gdLst/>
            <a:ahLst/>
            <a:cxnLst/>
            <a:rect l="l" t="t" r="r" b="b"/>
            <a:pathLst>
              <a:path w="339089" h="900429">
                <a:moveTo>
                  <a:pt x="339089" y="0"/>
                </a:moveTo>
                <a:lnTo>
                  <a:pt x="113537" y="0"/>
                </a:lnTo>
                <a:lnTo>
                  <a:pt x="99123" y="1406"/>
                </a:lnTo>
                <a:lnTo>
                  <a:pt x="60115" y="13687"/>
                </a:lnTo>
                <a:lnTo>
                  <a:pt x="29217" y="37685"/>
                </a:lnTo>
                <a:lnTo>
                  <a:pt x="8685" y="72917"/>
                </a:lnTo>
                <a:lnTo>
                  <a:pt x="0" y="112775"/>
                </a:lnTo>
                <a:lnTo>
                  <a:pt x="5333" y="141731"/>
                </a:lnTo>
                <a:lnTo>
                  <a:pt x="33527" y="192023"/>
                </a:lnTo>
                <a:lnTo>
                  <a:pt x="84581" y="220217"/>
                </a:lnTo>
                <a:lnTo>
                  <a:pt x="113537" y="225551"/>
                </a:lnTo>
                <a:lnTo>
                  <a:pt x="84581" y="227837"/>
                </a:lnTo>
                <a:lnTo>
                  <a:pt x="33527" y="256793"/>
                </a:lnTo>
                <a:lnTo>
                  <a:pt x="5333" y="307085"/>
                </a:lnTo>
                <a:lnTo>
                  <a:pt x="0" y="338327"/>
                </a:lnTo>
                <a:lnTo>
                  <a:pt x="5333" y="366521"/>
                </a:lnTo>
                <a:lnTo>
                  <a:pt x="33527" y="417575"/>
                </a:lnTo>
                <a:lnTo>
                  <a:pt x="84581" y="445769"/>
                </a:lnTo>
                <a:lnTo>
                  <a:pt x="113537" y="451103"/>
                </a:lnTo>
                <a:lnTo>
                  <a:pt x="84581" y="453389"/>
                </a:lnTo>
                <a:lnTo>
                  <a:pt x="33527" y="482345"/>
                </a:lnTo>
                <a:lnTo>
                  <a:pt x="5333" y="532637"/>
                </a:lnTo>
                <a:lnTo>
                  <a:pt x="0" y="561593"/>
                </a:lnTo>
                <a:lnTo>
                  <a:pt x="5333" y="592073"/>
                </a:lnTo>
                <a:lnTo>
                  <a:pt x="33527" y="643127"/>
                </a:lnTo>
                <a:lnTo>
                  <a:pt x="84581" y="671321"/>
                </a:lnTo>
                <a:lnTo>
                  <a:pt x="113537" y="674369"/>
                </a:lnTo>
                <a:lnTo>
                  <a:pt x="84581" y="678941"/>
                </a:lnTo>
                <a:lnTo>
                  <a:pt x="33527" y="707897"/>
                </a:lnTo>
                <a:lnTo>
                  <a:pt x="5333" y="758189"/>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7" name="object 27"/>
          <p:cNvSpPr/>
          <p:nvPr/>
        </p:nvSpPr>
        <p:spPr>
          <a:xfrm>
            <a:off x="2050541" y="5039105"/>
            <a:ext cx="339090" cy="900430"/>
          </a:xfrm>
          <a:custGeom>
            <a:avLst/>
            <a:gdLst/>
            <a:ahLst/>
            <a:cxnLst/>
            <a:rect l="l" t="t" r="r" b="b"/>
            <a:pathLst>
              <a:path w="339089" h="900429">
                <a:moveTo>
                  <a:pt x="0" y="0"/>
                </a:moveTo>
                <a:lnTo>
                  <a:pt x="226313" y="0"/>
                </a:lnTo>
                <a:lnTo>
                  <a:pt x="239025" y="834"/>
                </a:lnTo>
                <a:lnTo>
                  <a:pt x="284307" y="16737"/>
                </a:lnTo>
                <a:lnTo>
                  <a:pt x="317983" y="48387"/>
                </a:lnTo>
                <a:lnTo>
                  <a:pt x="336443" y="89980"/>
                </a:lnTo>
                <a:lnTo>
                  <a:pt x="338839" y="112691"/>
                </a:lnTo>
                <a:lnTo>
                  <a:pt x="338130" y="124208"/>
                </a:lnTo>
                <a:lnTo>
                  <a:pt x="305561" y="192023"/>
                </a:lnTo>
                <a:lnTo>
                  <a:pt x="255269" y="220217"/>
                </a:lnTo>
                <a:lnTo>
                  <a:pt x="226313" y="225551"/>
                </a:lnTo>
                <a:lnTo>
                  <a:pt x="255269" y="227837"/>
                </a:lnTo>
                <a:lnTo>
                  <a:pt x="305561" y="256793"/>
                </a:lnTo>
                <a:lnTo>
                  <a:pt x="334517" y="307085"/>
                </a:lnTo>
                <a:lnTo>
                  <a:pt x="339089" y="338327"/>
                </a:lnTo>
                <a:lnTo>
                  <a:pt x="334517" y="366521"/>
                </a:lnTo>
                <a:lnTo>
                  <a:pt x="305561" y="417575"/>
                </a:lnTo>
                <a:lnTo>
                  <a:pt x="255269" y="445769"/>
                </a:lnTo>
                <a:lnTo>
                  <a:pt x="226313" y="451103"/>
                </a:lnTo>
                <a:lnTo>
                  <a:pt x="255269" y="453389"/>
                </a:lnTo>
                <a:lnTo>
                  <a:pt x="305561" y="482345"/>
                </a:lnTo>
                <a:lnTo>
                  <a:pt x="334517" y="532637"/>
                </a:lnTo>
                <a:lnTo>
                  <a:pt x="339089" y="561593"/>
                </a:lnTo>
                <a:lnTo>
                  <a:pt x="334517" y="592073"/>
                </a:lnTo>
                <a:lnTo>
                  <a:pt x="305561" y="643127"/>
                </a:lnTo>
                <a:lnTo>
                  <a:pt x="255269" y="671321"/>
                </a:lnTo>
                <a:lnTo>
                  <a:pt x="226313" y="674369"/>
                </a:lnTo>
                <a:lnTo>
                  <a:pt x="255269" y="678941"/>
                </a:lnTo>
                <a:lnTo>
                  <a:pt x="305561" y="707897"/>
                </a:lnTo>
                <a:lnTo>
                  <a:pt x="328471" y="742583"/>
                </a:lnTo>
                <a:lnTo>
                  <a:pt x="338719" y="788415"/>
                </a:lnTo>
                <a:lnTo>
                  <a:pt x="337968" y="799831"/>
                </a:lnTo>
                <a:lnTo>
                  <a:pt x="323325" y="842715"/>
                </a:lnTo>
                <a:lnTo>
                  <a:pt x="292657" y="876966"/>
                </a:lnTo>
                <a:lnTo>
                  <a:pt x="249418" y="897010"/>
                </a:lnTo>
                <a:lnTo>
                  <a:pt x="237049" y="899147"/>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2891789" y="665835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2831591" y="659815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2771394" y="6538721"/>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2951987" y="593902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2" name="object 32"/>
          <p:cNvSpPr txBox="1"/>
          <p:nvPr/>
        </p:nvSpPr>
        <p:spPr>
          <a:xfrm>
            <a:off x="4044953"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2</a:t>
            </a:r>
            <a:endParaRPr sz="2800">
              <a:solidFill>
                <a:prstClr val="black"/>
              </a:solidFill>
              <a:latin typeface="Comic Sans MS"/>
              <a:cs typeface="Comic Sans MS"/>
            </a:endParaRPr>
          </a:p>
        </p:txBody>
      </p:sp>
      <p:sp>
        <p:nvSpPr>
          <p:cNvPr id="33" name="object 33"/>
          <p:cNvSpPr/>
          <p:nvPr/>
        </p:nvSpPr>
        <p:spPr>
          <a:xfrm>
            <a:off x="67817" y="5039105"/>
            <a:ext cx="901700" cy="900430"/>
          </a:xfrm>
          <a:custGeom>
            <a:avLst/>
            <a:gdLst/>
            <a:ahLst/>
            <a:cxnLst/>
            <a:rect l="l" t="t" r="r" b="b"/>
            <a:pathLst>
              <a:path w="901700" h="900429">
                <a:moveTo>
                  <a:pt x="0" y="451103"/>
                </a:moveTo>
                <a:lnTo>
                  <a:pt x="4571" y="386333"/>
                </a:lnTo>
                <a:lnTo>
                  <a:pt x="19049" y="323849"/>
                </a:lnTo>
                <a:lnTo>
                  <a:pt x="40385" y="263651"/>
                </a:lnTo>
                <a:lnTo>
                  <a:pt x="71627" y="206501"/>
                </a:lnTo>
                <a:lnTo>
                  <a:pt x="110489" y="155447"/>
                </a:lnTo>
                <a:lnTo>
                  <a:pt x="156209" y="110489"/>
                </a:lnTo>
                <a:lnTo>
                  <a:pt x="206501" y="71627"/>
                </a:lnTo>
                <a:lnTo>
                  <a:pt x="264413" y="40385"/>
                </a:lnTo>
                <a:lnTo>
                  <a:pt x="323849" y="19049"/>
                </a:lnTo>
                <a:lnTo>
                  <a:pt x="386333" y="4571"/>
                </a:lnTo>
                <a:lnTo>
                  <a:pt x="451865" y="0"/>
                </a:lnTo>
                <a:lnTo>
                  <a:pt x="514349" y="4571"/>
                </a:lnTo>
                <a:lnTo>
                  <a:pt x="576833" y="19049"/>
                </a:lnTo>
                <a:lnTo>
                  <a:pt x="637031" y="40385"/>
                </a:lnTo>
                <a:lnTo>
                  <a:pt x="694181" y="71627"/>
                </a:lnTo>
                <a:lnTo>
                  <a:pt x="745235" y="110489"/>
                </a:lnTo>
                <a:lnTo>
                  <a:pt x="790193" y="155447"/>
                </a:lnTo>
                <a:lnTo>
                  <a:pt x="829055" y="206501"/>
                </a:lnTo>
                <a:lnTo>
                  <a:pt x="860297" y="263651"/>
                </a:lnTo>
                <a:lnTo>
                  <a:pt x="881633" y="323849"/>
                </a:lnTo>
                <a:lnTo>
                  <a:pt x="896111" y="386333"/>
                </a:lnTo>
                <a:lnTo>
                  <a:pt x="901445" y="451103"/>
                </a:lnTo>
                <a:lnTo>
                  <a:pt x="896111" y="513587"/>
                </a:lnTo>
                <a:lnTo>
                  <a:pt x="881633" y="575309"/>
                </a:lnTo>
                <a:lnTo>
                  <a:pt x="860297" y="635507"/>
                </a:lnTo>
                <a:lnTo>
                  <a:pt x="829055" y="693419"/>
                </a:lnTo>
                <a:lnTo>
                  <a:pt x="790193" y="743711"/>
                </a:lnTo>
                <a:lnTo>
                  <a:pt x="745235" y="789431"/>
                </a:lnTo>
                <a:lnTo>
                  <a:pt x="694181" y="827531"/>
                </a:lnTo>
                <a:lnTo>
                  <a:pt x="637031" y="858773"/>
                </a:lnTo>
                <a:lnTo>
                  <a:pt x="576833" y="880109"/>
                </a:lnTo>
                <a:lnTo>
                  <a:pt x="514349" y="894587"/>
                </a:lnTo>
                <a:lnTo>
                  <a:pt x="451865" y="899921"/>
                </a:lnTo>
                <a:lnTo>
                  <a:pt x="386333" y="894587"/>
                </a:lnTo>
                <a:lnTo>
                  <a:pt x="337125" y="883848"/>
                </a:lnTo>
                <a:lnTo>
                  <a:pt x="291262" y="869522"/>
                </a:lnTo>
                <a:lnTo>
                  <a:pt x="248371" y="851216"/>
                </a:lnTo>
                <a:lnTo>
                  <a:pt x="208077" y="828538"/>
                </a:lnTo>
                <a:lnTo>
                  <a:pt x="170009" y="801097"/>
                </a:lnTo>
                <a:lnTo>
                  <a:pt x="133791" y="768500"/>
                </a:lnTo>
                <a:lnTo>
                  <a:pt x="71627" y="693419"/>
                </a:lnTo>
                <a:lnTo>
                  <a:pt x="40385" y="635507"/>
                </a:lnTo>
                <a:lnTo>
                  <a:pt x="19049" y="575309"/>
                </a:lnTo>
                <a:lnTo>
                  <a:pt x="4571" y="513587"/>
                </a:lnTo>
                <a:lnTo>
                  <a:pt x="0" y="451103"/>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34" name="object 34"/>
          <p:cNvSpPr txBox="1"/>
          <p:nvPr/>
        </p:nvSpPr>
        <p:spPr>
          <a:xfrm>
            <a:off x="350774" y="5326886"/>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G2</a:t>
            </a:r>
            <a:endParaRPr sz="1850">
              <a:solidFill>
                <a:prstClr val="black"/>
              </a:solidFill>
              <a:latin typeface="Comic Sans MS"/>
              <a:cs typeface="Comic Sans MS"/>
            </a:endParaRPr>
          </a:p>
        </p:txBody>
      </p:sp>
      <p:sp>
        <p:nvSpPr>
          <p:cNvPr id="35" name="object 35"/>
          <p:cNvSpPr/>
          <p:nvPr/>
        </p:nvSpPr>
        <p:spPr>
          <a:xfrm>
            <a:off x="969263" y="5490210"/>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6" name="object 36"/>
          <p:cNvSpPr/>
          <p:nvPr/>
        </p:nvSpPr>
        <p:spPr>
          <a:xfrm>
            <a:off x="2726435" y="5490210"/>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7" name="object 37"/>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38" name="object 38"/>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9" name="object 39"/>
          <p:cNvSpPr/>
          <p:nvPr/>
        </p:nvSpPr>
        <p:spPr>
          <a:xfrm>
            <a:off x="4394453" y="5490210"/>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0" name="object 40"/>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1" name="object 41"/>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6288785" y="5490210"/>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6288785" y="5490210"/>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5" name="object 45"/>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6" name="object 46"/>
          <p:cNvSpPr/>
          <p:nvPr/>
        </p:nvSpPr>
        <p:spPr>
          <a:xfrm>
            <a:off x="8180069" y="5490210"/>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7" name="object 47"/>
          <p:cNvSpPr/>
          <p:nvPr/>
        </p:nvSpPr>
        <p:spPr>
          <a:xfrm>
            <a:off x="8540495" y="4770120"/>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8" name="object 48"/>
          <p:cNvSpPr/>
          <p:nvPr/>
        </p:nvSpPr>
        <p:spPr>
          <a:xfrm>
            <a:off x="5115305" y="1799844"/>
            <a:ext cx="0" cy="4498975"/>
          </a:xfrm>
          <a:custGeom>
            <a:avLst/>
            <a:gdLst/>
            <a:ahLst/>
            <a:cxnLst/>
            <a:rect l="l" t="t" r="r" b="b"/>
            <a:pathLst>
              <a:path h="4498975">
                <a:moveTo>
                  <a:pt x="0" y="0"/>
                </a:moveTo>
                <a:lnTo>
                  <a:pt x="0" y="449884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9" name="object 49"/>
          <p:cNvSpPr txBox="1"/>
          <p:nvPr/>
        </p:nvSpPr>
        <p:spPr>
          <a:xfrm>
            <a:off x="4927350" y="1198621"/>
            <a:ext cx="378460" cy="589915"/>
          </a:xfrm>
          <a:prstGeom prst="rect">
            <a:avLst/>
          </a:prstGeom>
        </p:spPr>
        <p:txBody>
          <a:bodyPr vert="horz" wrap="square" lIns="0" tIns="0" rIns="0" bIns="0" rtlCol="0">
            <a:spAutoFit/>
          </a:bodyPr>
          <a:lstStyle/>
          <a:p>
            <a:pPr marL="12700"/>
            <a:r>
              <a:rPr sz="3750" spc="25" dirty="0">
                <a:solidFill>
                  <a:prstClr val="black"/>
                </a:solidFill>
                <a:latin typeface="Comic Sans MS"/>
                <a:cs typeface="Comic Sans MS"/>
              </a:rPr>
              <a:t>A</a:t>
            </a:r>
            <a:endParaRPr sz="3750">
              <a:solidFill>
                <a:prstClr val="black"/>
              </a:solidFill>
              <a:latin typeface="Comic Sans MS"/>
              <a:cs typeface="Comic Sans MS"/>
            </a:endParaRPr>
          </a:p>
        </p:txBody>
      </p:sp>
      <p:sp>
        <p:nvSpPr>
          <p:cNvPr id="50" name="object 50"/>
          <p:cNvSpPr txBox="1"/>
          <p:nvPr/>
        </p:nvSpPr>
        <p:spPr>
          <a:xfrm>
            <a:off x="8376687" y="1198621"/>
            <a:ext cx="33020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B</a:t>
            </a:r>
            <a:endParaRPr sz="3750">
              <a:solidFill>
                <a:prstClr val="black"/>
              </a:solidFill>
              <a:latin typeface="Comic Sans MS"/>
              <a:cs typeface="Comic Sans MS"/>
            </a:endParaRPr>
          </a:p>
        </p:txBody>
      </p:sp>
      <p:sp>
        <p:nvSpPr>
          <p:cNvPr id="51" name="object 51"/>
          <p:cNvSpPr txBox="1"/>
          <p:nvPr/>
        </p:nvSpPr>
        <p:spPr>
          <a:xfrm>
            <a:off x="8427212" y="4166601"/>
            <a:ext cx="31623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C</a:t>
            </a:r>
            <a:endParaRPr sz="3750">
              <a:solidFill>
                <a:prstClr val="black"/>
              </a:solidFill>
              <a:latin typeface="Comic Sans MS"/>
              <a:cs typeface="Comic Sans MS"/>
            </a:endParaRPr>
          </a:p>
        </p:txBody>
      </p:sp>
      <p:sp>
        <p:nvSpPr>
          <p:cNvPr id="52" name="object 52"/>
          <p:cNvSpPr/>
          <p:nvPr/>
        </p:nvSpPr>
        <p:spPr>
          <a:xfrm>
            <a:off x="2067305" y="4273296"/>
            <a:ext cx="426084" cy="427990"/>
          </a:xfrm>
          <a:custGeom>
            <a:avLst/>
            <a:gdLst/>
            <a:ahLst/>
            <a:cxnLst/>
            <a:rect l="l" t="t" r="r" b="b"/>
            <a:pathLst>
              <a:path w="426085" h="427989">
                <a:moveTo>
                  <a:pt x="425957" y="427481"/>
                </a:moveTo>
                <a:lnTo>
                  <a:pt x="211835" y="0"/>
                </a:lnTo>
                <a:lnTo>
                  <a:pt x="0" y="427481"/>
                </a:lnTo>
                <a:lnTo>
                  <a:pt x="425957" y="42748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3" name="object 53"/>
          <p:cNvSpPr/>
          <p:nvPr/>
        </p:nvSpPr>
        <p:spPr>
          <a:xfrm>
            <a:off x="2493263" y="4273296"/>
            <a:ext cx="425450" cy="214629"/>
          </a:xfrm>
          <a:custGeom>
            <a:avLst/>
            <a:gdLst/>
            <a:ahLst/>
            <a:cxnLst/>
            <a:rect l="l" t="t" r="r" b="b"/>
            <a:pathLst>
              <a:path w="425450" h="214629">
                <a:moveTo>
                  <a:pt x="0" y="0"/>
                </a:moveTo>
                <a:lnTo>
                  <a:pt x="213359" y="214121"/>
                </a:lnTo>
                <a:lnTo>
                  <a:pt x="4251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4" name="object 54"/>
          <p:cNvSpPr/>
          <p:nvPr/>
        </p:nvSpPr>
        <p:spPr>
          <a:xfrm>
            <a:off x="2706623" y="4487417"/>
            <a:ext cx="0" cy="266065"/>
          </a:xfrm>
          <a:custGeom>
            <a:avLst/>
            <a:gdLst/>
            <a:ahLst/>
            <a:cxnLst/>
            <a:rect l="l" t="t" r="r" b="b"/>
            <a:pathLst>
              <a:path h="266064">
                <a:moveTo>
                  <a:pt x="0" y="0"/>
                </a:moveTo>
                <a:lnTo>
                  <a:pt x="0" y="265937"/>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5" name="object 55"/>
          <p:cNvSpPr/>
          <p:nvPr/>
        </p:nvSpPr>
        <p:spPr>
          <a:xfrm>
            <a:off x="2990850" y="4859273"/>
            <a:ext cx="69850" cy="0"/>
          </a:xfrm>
          <a:custGeom>
            <a:avLst/>
            <a:gdLst/>
            <a:ahLst/>
            <a:cxnLst/>
            <a:rect l="l" t="t" r="r" b="b"/>
            <a:pathLst>
              <a:path w="69850">
                <a:moveTo>
                  <a:pt x="0" y="0"/>
                </a:moveTo>
                <a:lnTo>
                  <a:pt x="6934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6" name="object 56"/>
          <p:cNvSpPr/>
          <p:nvPr/>
        </p:nvSpPr>
        <p:spPr>
          <a:xfrm>
            <a:off x="2954273" y="4822697"/>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7" name="object 57"/>
          <p:cNvSpPr/>
          <p:nvPr/>
        </p:nvSpPr>
        <p:spPr>
          <a:xfrm>
            <a:off x="2918459" y="4786884"/>
            <a:ext cx="214629" cy="0"/>
          </a:xfrm>
          <a:custGeom>
            <a:avLst/>
            <a:gdLst/>
            <a:ahLst/>
            <a:cxnLst/>
            <a:rect l="l" t="t" r="r" b="b"/>
            <a:pathLst>
              <a:path w="214630">
                <a:moveTo>
                  <a:pt x="0" y="0"/>
                </a:moveTo>
                <a:lnTo>
                  <a:pt x="21412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8" name="object 58"/>
          <p:cNvSpPr/>
          <p:nvPr/>
        </p:nvSpPr>
        <p:spPr>
          <a:xfrm>
            <a:off x="3026663" y="4645152"/>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9" name="object 59"/>
          <p:cNvSpPr/>
          <p:nvPr/>
        </p:nvSpPr>
        <p:spPr>
          <a:xfrm>
            <a:off x="2706623" y="4487417"/>
            <a:ext cx="320040" cy="158115"/>
          </a:xfrm>
          <a:custGeom>
            <a:avLst/>
            <a:gdLst/>
            <a:ahLst/>
            <a:cxnLst/>
            <a:rect l="l" t="t" r="r" b="b"/>
            <a:pathLst>
              <a:path w="320039" h="158114">
                <a:moveTo>
                  <a:pt x="0" y="0"/>
                </a:moveTo>
                <a:lnTo>
                  <a:pt x="320039" y="15773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0" name="object 60"/>
          <p:cNvSpPr/>
          <p:nvPr/>
        </p:nvSpPr>
        <p:spPr>
          <a:xfrm>
            <a:off x="2050541" y="1394460"/>
            <a:ext cx="425450" cy="426720"/>
          </a:xfrm>
          <a:custGeom>
            <a:avLst/>
            <a:gdLst/>
            <a:ahLst/>
            <a:cxnLst/>
            <a:rect l="l" t="t" r="r" b="b"/>
            <a:pathLst>
              <a:path w="425450" h="426719">
                <a:moveTo>
                  <a:pt x="425195" y="426719"/>
                </a:moveTo>
                <a:lnTo>
                  <a:pt x="214121" y="0"/>
                </a:lnTo>
                <a:lnTo>
                  <a:pt x="0" y="426719"/>
                </a:lnTo>
                <a:lnTo>
                  <a:pt x="425195" y="42671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1" name="object 61"/>
          <p:cNvSpPr/>
          <p:nvPr/>
        </p:nvSpPr>
        <p:spPr>
          <a:xfrm>
            <a:off x="2475738" y="1394460"/>
            <a:ext cx="428625" cy="213360"/>
          </a:xfrm>
          <a:custGeom>
            <a:avLst/>
            <a:gdLst/>
            <a:ahLst/>
            <a:cxnLst/>
            <a:rect l="l" t="t" r="r" b="b"/>
            <a:pathLst>
              <a:path w="428625" h="213359">
                <a:moveTo>
                  <a:pt x="0" y="0"/>
                </a:moveTo>
                <a:lnTo>
                  <a:pt x="214121" y="213359"/>
                </a:lnTo>
                <a:lnTo>
                  <a:pt x="42824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2" name="object 62"/>
          <p:cNvSpPr/>
          <p:nvPr/>
        </p:nvSpPr>
        <p:spPr>
          <a:xfrm>
            <a:off x="2689859" y="1607820"/>
            <a:ext cx="0" cy="266700"/>
          </a:xfrm>
          <a:custGeom>
            <a:avLst/>
            <a:gdLst/>
            <a:ahLst/>
            <a:cxnLst/>
            <a:rect l="l" t="t" r="r" b="b"/>
            <a:pathLst>
              <a:path h="266700">
                <a:moveTo>
                  <a:pt x="0" y="0"/>
                </a:moveTo>
                <a:lnTo>
                  <a:pt x="0" y="26669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3" name="object 63"/>
          <p:cNvSpPr/>
          <p:nvPr/>
        </p:nvSpPr>
        <p:spPr>
          <a:xfrm>
            <a:off x="2973323" y="1979676"/>
            <a:ext cx="72390" cy="0"/>
          </a:xfrm>
          <a:custGeom>
            <a:avLst/>
            <a:gdLst/>
            <a:ahLst/>
            <a:cxnLst/>
            <a:rect l="l" t="t" r="r" b="b"/>
            <a:pathLst>
              <a:path w="72389">
                <a:moveTo>
                  <a:pt x="0" y="0"/>
                </a:moveTo>
                <a:lnTo>
                  <a:pt x="72389"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4" name="object 64"/>
          <p:cNvSpPr/>
          <p:nvPr/>
        </p:nvSpPr>
        <p:spPr>
          <a:xfrm>
            <a:off x="2937509" y="1943862"/>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5" name="object 65"/>
          <p:cNvSpPr/>
          <p:nvPr/>
        </p:nvSpPr>
        <p:spPr>
          <a:xfrm>
            <a:off x="2903981" y="1908048"/>
            <a:ext cx="212090" cy="0"/>
          </a:xfrm>
          <a:custGeom>
            <a:avLst/>
            <a:gdLst/>
            <a:ahLst/>
            <a:cxnLst/>
            <a:rect l="l" t="t" r="r" b="b"/>
            <a:pathLst>
              <a:path w="212089">
                <a:moveTo>
                  <a:pt x="0" y="0"/>
                </a:moveTo>
                <a:lnTo>
                  <a:pt x="21183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6" name="object 66"/>
          <p:cNvSpPr/>
          <p:nvPr/>
        </p:nvSpPr>
        <p:spPr>
          <a:xfrm>
            <a:off x="3009900" y="1766316"/>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7" name="object 67"/>
          <p:cNvSpPr/>
          <p:nvPr/>
        </p:nvSpPr>
        <p:spPr>
          <a:xfrm>
            <a:off x="2689859" y="1607820"/>
            <a:ext cx="320040" cy="158750"/>
          </a:xfrm>
          <a:custGeom>
            <a:avLst/>
            <a:gdLst/>
            <a:ahLst/>
            <a:cxnLst/>
            <a:rect l="l" t="t" r="r" b="b"/>
            <a:pathLst>
              <a:path w="320039" h="158750">
                <a:moveTo>
                  <a:pt x="0" y="0"/>
                </a:moveTo>
                <a:lnTo>
                  <a:pt x="320039" y="158495"/>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8" name="object 68"/>
          <p:cNvSpPr/>
          <p:nvPr/>
        </p:nvSpPr>
        <p:spPr>
          <a:xfrm>
            <a:off x="5026151" y="5398717"/>
            <a:ext cx="180975" cy="180340"/>
          </a:xfrm>
          <a:custGeom>
            <a:avLst/>
            <a:gdLst/>
            <a:ahLst/>
            <a:cxnLst/>
            <a:rect l="l" t="t" r="r" b="b"/>
            <a:pathLst>
              <a:path w="180975" h="180339">
                <a:moveTo>
                  <a:pt x="93273" y="0"/>
                </a:moveTo>
                <a:lnTo>
                  <a:pt x="47391" y="10257"/>
                </a:lnTo>
                <a:lnTo>
                  <a:pt x="17525" y="35866"/>
                </a:lnTo>
                <a:lnTo>
                  <a:pt x="0" y="91492"/>
                </a:lnTo>
                <a:lnTo>
                  <a:pt x="3047" y="117400"/>
                </a:lnTo>
                <a:lnTo>
                  <a:pt x="39655" y="165187"/>
                </a:lnTo>
                <a:lnTo>
                  <a:pt x="85042" y="179911"/>
                </a:lnTo>
                <a:lnTo>
                  <a:pt x="96605" y="179732"/>
                </a:lnTo>
                <a:lnTo>
                  <a:pt x="139645" y="164829"/>
                </a:lnTo>
                <a:lnTo>
                  <a:pt x="171020" y="129224"/>
                </a:lnTo>
                <a:lnTo>
                  <a:pt x="180593" y="91492"/>
                </a:lnTo>
                <a:lnTo>
                  <a:pt x="174714" y="59003"/>
                </a:lnTo>
                <a:lnTo>
                  <a:pt x="146322" y="19997"/>
                </a:lnTo>
                <a:lnTo>
                  <a:pt x="104719" y="1221"/>
                </a:lnTo>
                <a:lnTo>
                  <a:pt x="9327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69" name="object 69"/>
          <p:cNvSpPr/>
          <p:nvPr/>
        </p:nvSpPr>
        <p:spPr>
          <a:xfrm>
            <a:off x="5026151" y="5398717"/>
            <a:ext cx="180975" cy="180340"/>
          </a:xfrm>
          <a:custGeom>
            <a:avLst/>
            <a:gdLst/>
            <a:ahLst/>
            <a:cxnLst/>
            <a:rect l="l" t="t" r="r" b="b"/>
            <a:pathLst>
              <a:path w="180975" h="180339">
                <a:moveTo>
                  <a:pt x="0" y="91492"/>
                </a:moveTo>
                <a:lnTo>
                  <a:pt x="17525" y="35866"/>
                </a:lnTo>
                <a:lnTo>
                  <a:pt x="47391" y="10257"/>
                </a:lnTo>
                <a:lnTo>
                  <a:pt x="93273" y="0"/>
                </a:lnTo>
                <a:lnTo>
                  <a:pt x="104719" y="1221"/>
                </a:lnTo>
                <a:lnTo>
                  <a:pt x="146322" y="19997"/>
                </a:lnTo>
                <a:lnTo>
                  <a:pt x="174714" y="59003"/>
                </a:lnTo>
                <a:lnTo>
                  <a:pt x="180593" y="91492"/>
                </a:lnTo>
                <a:lnTo>
                  <a:pt x="176021" y="117400"/>
                </a:lnTo>
                <a:lnTo>
                  <a:pt x="148923" y="157765"/>
                </a:lnTo>
                <a:lnTo>
                  <a:pt x="107983" y="178093"/>
                </a:lnTo>
                <a:lnTo>
                  <a:pt x="85042" y="179911"/>
                </a:lnTo>
                <a:lnTo>
                  <a:pt x="73429" y="178588"/>
                </a:lnTo>
                <a:lnTo>
                  <a:pt x="17525" y="144070"/>
                </a:lnTo>
                <a:lnTo>
                  <a:pt x="0" y="91492"/>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0" name="object 70"/>
          <p:cNvSpPr/>
          <p:nvPr/>
        </p:nvSpPr>
        <p:spPr>
          <a:xfrm>
            <a:off x="5026151" y="2430780"/>
            <a:ext cx="180975" cy="180340"/>
          </a:xfrm>
          <a:custGeom>
            <a:avLst/>
            <a:gdLst/>
            <a:ahLst/>
            <a:cxnLst/>
            <a:rect l="l" t="t" r="r" b="b"/>
            <a:pathLst>
              <a:path w="180975" h="180339">
                <a:moveTo>
                  <a:pt x="89153" y="0"/>
                </a:moveTo>
                <a:lnTo>
                  <a:pt x="36575" y="16763"/>
                </a:lnTo>
                <a:lnTo>
                  <a:pt x="3047" y="60197"/>
                </a:lnTo>
                <a:lnTo>
                  <a:pt x="0" y="89153"/>
                </a:lnTo>
                <a:lnTo>
                  <a:pt x="3047" y="117347"/>
                </a:lnTo>
                <a:lnTo>
                  <a:pt x="17525" y="141731"/>
                </a:lnTo>
                <a:lnTo>
                  <a:pt x="36575" y="160781"/>
                </a:lnTo>
                <a:lnTo>
                  <a:pt x="60197" y="175259"/>
                </a:lnTo>
                <a:lnTo>
                  <a:pt x="89153" y="179831"/>
                </a:lnTo>
                <a:lnTo>
                  <a:pt x="118109" y="175259"/>
                </a:lnTo>
                <a:lnTo>
                  <a:pt x="142493" y="160781"/>
                </a:lnTo>
                <a:lnTo>
                  <a:pt x="161543" y="141731"/>
                </a:lnTo>
                <a:lnTo>
                  <a:pt x="176021" y="117347"/>
                </a:lnTo>
                <a:lnTo>
                  <a:pt x="180593" y="89153"/>
                </a:lnTo>
                <a:lnTo>
                  <a:pt x="176021" y="60197"/>
                </a:lnTo>
                <a:lnTo>
                  <a:pt x="161543" y="35813"/>
                </a:lnTo>
                <a:lnTo>
                  <a:pt x="142493" y="16763"/>
                </a:lnTo>
                <a:lnTo>
                  <a:pt x="118109" y="2285"/>
                </a:lnTo>
                <a:lnTo>
                  <a:pt x="8915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1" name="object 71"/>
          <p:cNvSpPr/>
          <p:nvPr/>
        </p:nvSpPr>
        <p:spPr>
          <a:xfrm>
            <a:off x="5026151" y="2430780"/>
            <a:ext cx="180975" cy="180340"/>
          </a:xfrm>
          <a:custGeom>
            <a:avLst/>
            <a:gdLst/>
            <a:ahLst/>
            <a:cxnLst/>
            <a:rect l="l" t="t" r="r" b="b"/>
            <a:pathLst>
              <a:path w="180975" h="180339">
                <a:moveTo>
                  <a:pt x="0" y="89153"/>
                </a:moveTo>
                <a:lnTo>
                  <a:pt x="17525" y="35813"/>
                </a:lnTo>
                <a:lnTo>
                  <a:pt x="60197" y="2285"/>
                </a:lnTo>
                <a:lnTo>
                  <a:pt x="89153" y="0"/>
                </a:lnTo>
                <a:lnTo>
                  <a:pt x="118109" y="2285"/>
                </a:lnTo>
                <a:lnTo>
                  <a:pt x="142493" y="16763"/>
                </a:lnTo>
                <a:lnTo>
                  <a:pt x="161543" y="35813"/>
                </a:lnTo>
                <a:lnTo>
                  <a:pt x="176021" y="60197"/>
                </a:lnTo>
                <a:lnTo>
                  <a:pt x="180593" y="89153"/>
                </a:lnTo>
                <a:lnTo>
                  <a:pt x="176021" y="117347"/>
                </a:lnTo>
                <a:lnTo>
                  <a:pt x="161543" y="141731"/>
                </a:lnTo>
                <a:lnTo>
                  <a:pt x="142493" y="160781"/>
                </a:lnTo>
                <a:lnTo>
                  <a:pt x="118109" y="175259"/>
                </a:lnTo>
                <a:lnTo>
                  <a:pt x="89153" y="179831"/>
                </a:lnTo>
                <a:lnTo>
                  <a:pt x="60197" y="175259"/>
                </a:lnTo>
                <a:lnTo>
                  <a:pt x="36575" y="160781"/>
                </a:lnTo>
                <a:lnTo>
                  <a:pt x="17525" y="141731"/>
                </a:lnTo>
                <a:lnTo>
                  <a:pt x="3047"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2" name="object 72"/>
          <p:cNvSpPr/>
          <p:nvPr/>
        </p:nvSpPr>
        <p:spPr>
          <a:xfrm>
            <a:off x="8452103" y="2430780"/>
            <a:ext cx="180340" cy="180340"/>
          </a:xfrm>
          <a:custGeom>
            <a:avLst/>
            <a:gdLst/>
            <a:ahLst/>
            <a:cxnLst/>
            <a:rect l="l" t="t" r="r" b="b"/>
            <a:pathLst>
              <a:path w="180340" h="180339">
                <a:moveTo>
                  <a:pt x="88391" y="0"/>
                </a:moveTo>
                <a:lnTo>
                  <a:pt x="35813" y="16763"/>
                </a:lnTo>
                <a:lnTo>
                  <a:pt x="2285" y="60197"/>
                </a:lnTo>
                <a:lnTo>
                  <a:pt x="0" y="89153"/>
                </a:lnTo>
                <a:lnTo>
                  <a:pt x="2285" y="117347"/>
                </a:lnTo>
                <a:lnTo>
                  <a:pt x="16763" y="141731"/>
                </a:lnTo>
                <a:lnTo>
                  <a:pt x="35813" y="160781"/>
                </a:lnTo>
                <a:lnTo>
                  <a:pt x="60197" y="175259"/>
                </a:lnTo>
                <a:lnTo>
                  <a:pt x="88391" y="179831"/>
                </a:lnTo>
                <a:lnTo>
                  <a:pt x="117347" y="175259"/>
                </a:lnTo>
                <a:lnTo>
                  <a:pt x="141731" y="160781"/>
                </a:lnTo>
                <a:lnTo>
                  <a:pt x="160781" y="141731"/>
                </a:lnTo>
                <a:lnTo>
                  <a:pt x="175259" y="117347"/>
                </a:lnTo>
                <a:lnTo>
                  <a:pt x="179831" y="89153"/>
                </a:lnTo>
                <a:lnTo>
                  <a:pt x="175259" y="60197"/>
                </a:lnTo>
                <a:lnTo>
                  <a:pt x="160781" y="35813"/>
                </a:lnTo>
                <a:lnTo>
                  <a:pt x="141731" y="16763"/>
                </a:lnTo>
                <a:lnTo>
                  <a:pt x="117347" y="2285"/>
                </a:lnTo>
                <a:lnTo>
                  <a:pt x="8839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3" name="object 73"/>
          <p:cNvSpPr/>
          <p:nvPr/>
        </p:nvSpPr>
        <p:spPr>
          <a:xfrm>
            <a:off x="8452103" y="2430780"/>
            <a:ext cx="180340" cy="180340"/>
          </a:xfrm>
          <a:custGeom>
            <a:avLst/>
            <a:gdLst/>
            <a:ahLst/>
            <a:cxnLst/>
            <a:rect l="l" t="t" r="r" b="b"/>
            <a:pathLst>
              <a:path w="180340" h="180339">
                <a:moveTo>
                  <a:pt x="0" y="89153"/>
                </a:moveTo>
                <a:lnTo>
                  <a:pt x="16763" y="35813"/>
                </a:lnTo>
                <a:lnTo>
                  <a:pt x="60197" y="2285"/>
                </a:lnTo>
                <a:lnTo>
                  <a:pt x="88391" y="0"/>
                </a:lnTo>
                <a:lnTo>
                  <a:pt x="117347" y="2285"/>
                </a:lnTo>
                <a:lnTo>
                  <a:pt x="141731" y="16763"/>
                </a:lnTo>
                <a:lnTo>
                  <a:pt x="160781" y="35813"/>
                </a:lnTo>
                <a:lnTo>
                  <a:pt x="175259" y="60197"/>
                </a:lnTo>
                <a:lnTo>
                  <a:pt x="179831" y="89153"/>
                </a:lnTo>
                <a:lnTo>
                  <a:pt x="175259" y="117347"/>
                </a:lnTo>
                <a:lnTo>
                  <a:pt x="160781" y="141731"/>
                </a:lnTo>
                <a:lnTo>
                  <a:pt x="141731" y="160781"/>
                </a:lnTo>
                <a:lnTo>
                  <a:pt x="117347" y="175259"/>
                </a:lnTo>
                <a:lnTo>
                  <a:pt x="88391" y="179831"/>
                </a:lnTo>
                <a:lnTo>
                  <a:pt x="60197" y="175259"/>
                </a:lnTo>
                <a:lnTo>
                  <a:pt x="35813" y="160781"/>
                </a:lnTo>
                <a:lnTo>
                  <a:pt x="16763" y="141731"/>
                </a:lnTo>
                <a:lnTo>
                  <a:pt x="2285"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4" name="object 74"/>
          <p:cNvSpPr/>
          <p:nvPr/>
        </p:nvSpPr>
        <p:spPr>
          <a:xfrm>
            <a:off x="8452103" y="5398795"/>
            <a:ext cx="180340" cy="180340"/>
          </a:xfrm>
          <a:custGeom>
            <a:avLst/>
            <a:gdLst/>
            <a:ahLst/>
            <a:cxnLst/>
            <a:rect l="l" t="t" r="r" b="b"/>
            <a:pathLst>
              <a:path w="180340" h="180339">
                <a:moveTo>
                  <a:pt x="92962" y="0"/>
                </a:moveTo>
                <a:lnTo>
                  <a:pt x="46829" y="10218"/>
                </a:lnTo>
                <a:lnTo>
                  <a:pt x="16763" y="35788"/>
                </a:lnTo>
                <a:lnTo>
                  <a:pt x="0" y="91414"/>
                </a:lnTo>
                <a:lnTo>
                  <a:pt x="2285" y="117322"/>
                </a:lnTo>
                <a:lnTo>
                  <a:pt x="38616" y="164881"/>
                </a:lnTo>
                <a:lnTo>
                  <a:pt x="84377" y="179730"/>
                </a:lnTo>
                <a:lnTo>
                  <a:pt x="95934" y="179600"/>
                </a:lnTo>
                <a:lnTo>
                  <a:pt x="138802" y="164858"/>
                </a:lnTo>
                <a:lnTo>
                  <a:pt x="170171" y="129212"/>
                </a:lnTo>
                <a:lnTo>
                  <a:pt x="179831" y="91414"/>
                </a:lnTo>
                <a:lnTo>
                  <a:pt x="174066" y="59268"/>
                </a:lnTo>
                <a:lnTo>
                  <a:pt x="145726" y="20020"/>
                </a:lnTo>
                <a:lnTo>
                  <a:pt x="104376" y="1217"/>
                </a:lnTo>
                <a:lnTo>
                  <a:pt x="92962"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5" name="object 75"/>
          <p:cNvSpPr/>
          <p:nvPr/>
        </p:nvSpPr>
        <p:spPr>
          <a:xfrm>
            <a:off x="8452103" y="5398795"/>
            <a:ext cx="180340" cy="180340"/>
          </a:xfrm>
          <a:custGeom>
            <a:avLst/>
            <a:gdLst/>
            <a:ahLst/>
            <a:cxnLst/>
            <a:rect l="l" t="t" r="r" b="b"/>
            <a:pathLst>
              <a:path w="180340" h="180339">
                <a:moveTo>
                  <a:pt x="0" y="91414"/>
                </a:moveTo>
                <a:lnTo>
                  <a:pt x="16763" y="35788"/>
                </a:lnTo>
                <a:lnTo>
                  <a:pt x="46829" y="10218"/>
                </a:lnTo>
                <a:lnTo>
                  <a:pt x="92962" y="0"/>
                </a:lnTo>
                <a:lnTo>
                  <a:pt x="104376" y="1217"/>
                </a:lnTo>
                <a:lnTo>
                  <a:pt x="145726" y="20020"/>
                </a:lnTo>
                <a:lnTo>
                  <a:pt x="174066" y="59268"/>
                </a:lnTo>
                <a:lnTo>
                  <a:pt x="179831" y="91414"/>
                </a:lnTo>
                <a:lnTo>
                  <a:pt x="175259" y="117322"/>
                </a:lnTo>
                <a:lnTo>
                  <a:pt x="148041" y="157810"/>
                </a:lnTo>
                <a:lnTo>
                  <a:pt x="107282" y="178009"/>
                </a:lnTo>
                <a:lnTo>
                  <a:pt x="84377" y="179730"/>
                </a:lnTo>
                <a:lnTo>
                  <a:pt x="72739" y="178362"/>
                </a:lnTo>
                <a:lnTo>
                  <a:pt x="16763" y="143992"/>
                </a:lnTo>
                <a:lnTo>
                  <a:pt x="0" y="91414"/>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6" name="object 76"/>
          <p:cNvSpPr txBox="1"/>
          <p:nvPr/>
        </p:nvSpPr>
        <p:spPr>
          <a:xfrm>
            <a:off x="5939287"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4</a:t>
            </a:r>
            <a:endParaRPr sz="2800">
              <a:solidFill>
                <a:prstClr val="black"/>
              </a:solidFill>
              <a:latin typeface="Comic Sans MS"/>
              <a:cs typeface="Comic Sans MS"/>
            </a:endParaRPr>
          </a:p>
        </p:txBody>
      </p:sp>
      <p:sp>
        <p:nvSpPr>
          <p:cNvPr id="77" name="object 77"/>
          <p:cNvSpPr txBox="1"/>
          <p:nvPr/>
        </p:nvSpPr>
        <p:spPr>
          <a:xfrm>
            <a:off x="7831211"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6</a:t>
            </a:r>
            <a:endParaRPr sz="2800">
              <a:solidFill>
                <a:prstClr val="black"/>
              </a:solidFill>
              <a:latin typeface="Comic Sans MS"/>
              <a:cs typeface="Comic Sans MS"/>
            </a:endParaRPr>
          </a:p>
        </p:txBody>
      </p:sp>
      <p:sp>
        <p:nvSpPr>
          <p:cNvPr id="78" name="object 78"/>
          <p:cNvSpPr txBox="1"/>
          <p:nvPr/>
        </p:nvSpPr>
        <p:spPr>
          <a:xfrm>
            <a:off x="4073959" y="1734472"/>
            <a:ext cx="187325" cy="443865"/>
          </a:xfrm>
          <a:prstGeom prst="rect">
            <a:avLst/>
          </a:prstGeom>
        </p:spPr>
        <p:txBody>
          <a:bodyPr vert="horz" wrap="square" lIns="0" tIns="0" rIns="0" bIns="0" rtlCol="0">
            <a:spAutoFit/>
          </a:bodyPr>
          <a:lstStyle/>
          <a:p>
            <a:pPr marL="12700"/>
            <a:r>
              <a:rPr sz="2800" spc="10" dirty="0">
                <a:solidFill>
                  <a:prstClr val="black"/>
                </a:solidFill>
                <a:latin typeface="Comic Sans MS"/>
                <a:cs typeface="Comic Sans MS"/>
              </a:rPr>
              <a:t>1</a:t>
            </a:r>
            <a:endParaRPr sz="2800">
              <a:solidFill>
                <a:prstClr val="black"/>
              </a:solidFill>
              <a:latin typeface="Comic Sans MS"/>
              <a:cs typeface="Comic Sans MS"/>
            </a:endParaRPr>
          </a:p>
        </p:txBody>
      </p:sp>
      <p:sp>
        <p:nvSpPr>
          <p:cNvPr id="79" name="object 79"/>
          <p:cNvSpPr txBox="1"/>
          <p:nvPr/>
        </p:nvSpPr>
        <p:spPr>
          <a:xfrm>
            <a:off x="5939253"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3</a:t>
            </a:r>
            <a:endParaRPr sz="2800">
              <a:solidFill>
                <a:prstClr val="black"/>
              </a:solidFill>
              <a:latin typeface="Comic Sans MS"/>
              <a:cs typeface="Comic Sans MS"/>
            </a:endParaRPr>
          </a:p>
        </p:txBody>
      </p:sp>
      <p:sp>
        <p:nvSpPr>
          <p:cNvPr id="80" name="object 80"/>
          <p:cNvSpPr txBox="1"/>
          <p:nvPr/>
        </p:nvSpPr>
        <p:spPr>
          <a:xfrm>
            <a:off x="7831135"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5</a:t>
            </a:r>
            <a:endParaRPr sz="2800">
              <a:solidFill>
                <a:prstClr val="black"/>
              </a:solidFill>
              <a:latin typeface="Comic Sans MS"/>
              <a:cs typeface="Comic Sans MS"/>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84</a:t>
            </a:fld>
            <a:endParaRPr lang="en-US"/>
          </a:p>
        </p:txBody>
      </p:sp>
    </p:spTree>
    <p:extLst>
      <p:ext uri="{BB962C8B-B14F-4D97-AF65-F5344CB8AC3E}">
        <p14:creationId xmlns:p14="http://schemas.microsoft.com/office/powerpoint/2010/main" val="220555654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612897" y="2071116"/>
            <a:ext cx="339090" cy="900430"/>
          </a:xfrm>
          <a:custGeom>
            <a:avLst/>
            <a:gdLst/>
            <a:ahLst/>
            <a:cxnLst/>
            <a:rect l="l" t="t" r="r" b="b"/>
            <a:pathLst>
              <a:path w="339089" h="900430">
                <a:moveTo>
                  <a:pt x="339089" y="0"/>
                </a:moveTo>
                <a:lnTo>
                  <a:pt x="113537" y="0"/>
                </a:lnTo>
                <a:lnTo>
                  <a:pt x="84581" y="2285"/>
                </a:lnTo>
                <a:lnTo>
                  <a:pt x="33527" y="31241"/>
                </a:lnTo>
                <a:lnTo>
                  <a:pt x="5333" y="81533"/>
                </a:lnTo>
                <a:lnTo>
                  <a:pt x="0" y="110489"/>
                </a:lnTo>
                <a:lnTo>
                  <a:pt x="5333" y="141731"/>
                </a:lnTo>
                <a:lnTo>
                  <a:pt x="33527" y="192023"/>
                </a:lnTo>
                <a:lnTo>
                  <a:pt x="84581" y="220217"/>
                </a:lnTo>
                <a:lnTo>
                  <a:pt x="113537" y="223265"/>
                </a:lnTo>
                <a:lnTo>
                  <a:pt x="84581" y="227837"/>
                </a:lnTo>
                <a:lnTo>
                  <a:pt x="33527" y="256793"/>
                </a:lnTo>
                <a:lnTo>
                  <a:pt x="5333" y="307085"/>
                </a:lnTo>
                <a:lnTo>
                  <a:pt x="0" y="336041"/>
                </a:lnTo>
                <a:lnTo>
                  <a:pt x="5333" y="364235"/>
                </a:lnTo>
                <a:lnTo>
                  <a:pt x="33527" y="414527"/>
                </a:lnTo>
                <a:lnTo>
                  <a:pt x="84581" y="443483"/>
                </a:lnTo>
                <a:lnTo>
                  <a:pt x="113537" y="448817"/>
                </a:lnTo>
                <a:lnTo>
                  <a:pt x="84581" y="453389"/>
                </a:lnTo>
                <a:lnTo>
                  <a:pt x="33527" y="482345"/>
                </a:lnTo>
                <a:lnTo>
                  <a:pt x="5333" y="532637"/>
                </a:lnTo>
                <a:lnTo>
                  <a:pt x="0" y="561593"/>
                </a:lnTo>
                <a:lnTo>
                  <a:pt x="5333" y="589787"/>
                </a:lnTo>
                <a:lnTo>
                  <a:pt x="33527" y="640079"/>
                </a:lnTo>
                <a:lnTo>
                  <a:pt x="84581" y="669035"/>
                </a:lnTo>
                <a:lnTo>
                  <a:pt x="113537" y="674369"/>
                </a:lnTo>
                <a:lnTo>
                  <a:pt x="84581" y="676655"/>
                </a:lnTo>
                <a:lnTo>
                  <a:pt x="33527" y="704849"/>
                </a:lnTo>
                <a:lnTo>
                  <a:pt x="5333" y="755903"/>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2050541" y="2071116"/>
            <a:ext cx="339090" cy="900430"/>
          </a:xfrm>
          <a:custGeom>
            <a:avLst/>
            <a:gdLst/>
            <a:ahLst/>
            <a:cxnLst/>
            <a:rect l="l" t="t" r="r" b="b"/>
            <a:pathLst>
              <a:path w="339089" h="900430">
                <a:moveTo>
                  <a:pt x="0" y="0"/>
                </a:moveTo>
                <a:lnTo>
                  <a:pt x="226313" y="0"/>
                </a:lnTo>
                <a:lnTo>
                  <a:pt x="255269" y="2285"/>
                </a:lnTo>
                <a:lnTo>
                  <a:pt x="305561" y="31241"/>
                </a:lnTo>
                <a:lnTo>
                  <a:pt x="334517" y="81533"/>
                </a:lnTo>
                <a:lnTo>
                  <a:pt x="339089" y="110489"/>
                </a:lnTo>
                <a:lnTo>
                  <a:pt x="334517" y="141731"/>
                </a:lnTo>
                <a:lnTo>
                  <a:pt x="305561" y="192023"/>
                </a:lnTo>
                <a:lnTo>
                  <a:pt x="255269" y="220217"/>
                </a:lnTo>
                <a:lnTo>
                  <a:pt x="226313" y="223265"/>
                </a:lnTo>
                <a:lnTo>
                  <a:pt x="255269" y="227837"/>
                </a:lnTo>
                <a:lnTo>
                  <a:pt x="305561" y="256793"/>
                </a:lnTo>
                <a:lnTo>
                  <a:pt x="334517" y="307085"/>
                </a:lnTo>
                <a:lnTo>
                  <a:pt x="339089" y="336041"/>
                </a:lnTo>
                <a:lnTo>
                  <a:pt x="334517" y="364235"/>
                </a:lnTo>
                <a:lnTo>
                  <a:pt x="305561" y="414527"/>
                </a:lnTo>
                <a:lnTo>
                  <a:pt x="255269" y="443483"/>
                </a:lnTo>
                <a:lnTo>
                  <a:pt x="226313" y="448817"/>
                </a:lnTo>
                <a:lnTo>
                  <a:pt x="255269" y="453389"/>
                </a:lnTo>
                <a:lnTo>
                  <a:pt x="305561" y="482345"/>
                </a:lnTo>
                <a:lnTo>
                  <a:pt x="334517" y="532637"/>
                </a:lnTo>
                <a:lnTo>
                  <a:pt x="339089" y="561593"/>
                </a:lnTo>
                <a:lnTo>
                  <a:pt x="334517" y="589787"/>
                </a:lnTo>
                <a:lnTo>
                  <a:pt x="305561" y="640079"/>
                </a:lnTo>
                <a:lnTo>
                  <a:pt x="255269" y="669035"/>
                </a:lnTo>
                <a:lnTo>
                  <a:pt x="226313" y="674369"/>
                </a:lnTo>
                <a:lnTo>
                  <a:pt x="255269" y="676655"/>
                </a:lnTo>
                <a:lnTo>
                  <a:pt x="305561" y="704849"/>
                </a:lnTo>
                <a:lnTo>
                  <a:pt x="334517" y="755903"/>
                </a:lnTo>
                <a:lnTo>
                  <a:pt x="339089" y="787145"/>
                </a:lnTo>
                <a:lnTo>
                  <a:pt x="334517" y="815339"/>
                </a:lnTo>
                <a:lnTo>
                  <a:pt x="305561" y="865631"/>
                </a:lnTo>
                <a:lnTo>
                  <a:pt x="255269" y="894587"/>
                </a:lnTo>
                <a:lnTo>
                  <a:pt x="226313" y="899921"/>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2891789" y="369036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2831591" y="363016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2771394" y="3570732"/>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2951987" y="297103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67817" y="2071116"/>
            <a:ext cx="901700" cy="900430"/>
          </a:xfrm>
          <a:custGeom>
            <a:avLst/>
            <a:gdLst/>
            <a:ahLst/>
            <a:cxnLst/>
            <a:rect l="l" t="t" r="r" b="b"/>
            <a:pathLst>
              <a:path w="901700" h="900430">
                <a:moveTo>
                  <a:pt x="0" y="448817"/>
                </a:moveTo>
                <a:lnTo>
                  <a:pt x="4571" y="384047"/>
                </a:lnTo>
                <a:lnTo>
                  <a:pt x="19049" y="321563"/>
                </a:lnTo>
                <a:lnTo>
                  <a:pt x="40385" y="261365"/>
                </a:lnTo>
                <a:lnTo>
                  <a:pt x="71627" y="206501"/>
                </a:lnTo>
                <a:lnTo>
                  <a:pt x="110489" y="153161"/>
                </a:lnTo>
                <a:lnTo>
                  <a:pt x="156209" y="107441"/>
                </a:lnTo>
                <a:lnTo>
                  <a:pt x="206501" y="69341"/>
                </a:lnTo>
                <a:lnTo>
                  <a:pt x="264413" y="38099"/>
                </a:lnTo>
                <a:lnTo>
                  <a:pt x="323849" y="16763"/>
                </a:lnTo>
                <a:lnTo>
                  <a:pt x="386333" y="2285"/>
                </a:lnTo>
                <a:lnTo>
                  <a:pt x="451865" y="0"/>
                </a:lnTo>
                <a:lnTo>
                  <a:pt x="514349" y="2285"/>
                </a:lnTo>
                <a:lnTo>
                  <a:pt x="576833" y="16763"/>
                </a:lnTo>
                <a:lnTo>
                  <a:pt x="637031" y="38099"/>
                </a:lnTo>
                <a:lnTo>
                  <a:pt x="694181" y="69341"/>
                </a:lnTo>
                <a:lnTo>
                  <a:pt x="745235" y="107441"/>
                </a:lnTo>
                <a:lnTo>
                  <a:pt x="790193" y="153161"/>
                </a:lnTo>
                <a:lnTo>
                  <a:pt x="829055" y="206501"/>
                </a:lnTo>
                <a:lnTo>
                  <a:pt x="860297" y="261365"/>
                </a:lnTo>
                <a:lnTo>
                  <a:pt x="881633" y="321563"/>
                </a:lnTo>
                <a:lnTo>
                  <a:pt x="896111" y="384047"/>
                </a:lnTo>
                <a:lnTo>
                  <a:pt x="901445" y="448817"/>
                </a:lnTo>
                <a:lnTo>
                  <a:pt x="896111" y="513587"/>
                </a:lnTo>
                <a:lnTo>
                  <a:pt x="881633" y="575309"/>
                </a:lnTo>
                <a:lnTo>
                  <a:pt x="860297" y="635507"/>
                </a:lnTo>
                <a:lnTo>
                  <a:pt x="829055" y="691133"/>
                </a:lnTo>
                <a:lnTo>
                  <a:pt x="790193" y="743711"/>
                </a:lnTo>
                <a:lnTo>
                  <a:pt x="745235" y="789431"/>
                </a:lnTo>
                <a:lnTo>
                  <a:pt x="694181" y="827531"/>
                </a:lnTo>
                <a:lnTo>
                  <a:pt x="637031" y="858773"/>
                </a:lnTo>
                <a:lnTo>
                  <a:pt x="576833" y="880109"/>
                </a:lnTo>
                <a:lnTo>
                  <a:pt x="514349" y="894587"/>
                </a:lnTo>
                <a:lnTo>
                  <a:pt x="451865" y="899921"/>
                </a:lnTo>
                <a:lnTo>
                  <a:pt x="386333" y="894587"/>
                </a:lnTo>
                <a:lnTo>
                  <a:pt x="347046" y="886567"/>
                </a:lnTo>
                <a:lnTo>
                  <a:pt x="309373" y="875860"/>
                </a:lnTo>
                <a:lnTo>
                  <a:pt x="273362" y="862447"/>
                </a:lnTo>
                <a:lnTo>
                  <a:pt x="222559" y="837211"/>
                </a:lnTo>
                <a:lnTo>
                  <a:pt x="175750" y="805776"/>
                </a:lnTo>
                <a:lnTo>
                  <a:pt x="133090" y="768075"/>
                </a:lnTo>
                <a:lnTo>
                  <a:pt x="107031" y="739426"/>
                </a:lnTo>
                <a:lnTo>
                  <a:pt x="82929" y="707944"/>
                </a:lnTo>
                <a:lnTo>
                  <a:pt x="40385" y="635507"/>
                </a:lnTo>
                <a:lnTo>
                  <a:pt x="19049" y="575309"/>
                </a:lnTo>
                <a:lnTo>
                  <a:pt x="4571" y="513587"/>
                </a:lnTo>
                <a:lnTo>
                  <a:pt x="0" y="4488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12" name="object 12"/>
          <p:cNvSpPr txBox="1"/>
          <p:nvPr/>
        </p:nvSpPr>
        <p:spPr>
          <a:xfrm>
            <a:off x="350774" y="2356608"/>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G1</a:t>
            </a:r>
            <a:endParaRPr sz="1850">
              <a:solidFill>
                <a:prstClr val="black"/>
              </a:solidFill>
              <a:latin typeface="Comic Sans MS"/>
              <a:cs typeface="Comic Sans MS"/>
            </a:endParaRPr>
          </a:p>
        </p:txBody>
      </p:sp>
      <p:sp>
        <p:nvSpPr>
          <p:cNvPr id="13" name="object 13"/>
          <p:cNvSpPr/>
          <p:nvPr/>
        </p:nvSpPr>
        <p:spPr>
          <a:xfrm>
            <a:off x="969263" y="2519934"/>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2726435" y="2519934"/>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6" name="object 16"/>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4394453" y="2519934"/>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9" name="object 19"/>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6288785" y="2519934"/>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6288785" y="2519934"/>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23" name="object 23"/>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4" name="object 24"/>
          <p:cNvSpPr/>
          <p:nvPr/>
        </p:nvSpPr>
        <p:spPr>
          <a:xfrm>
            <a:off x="8180069" y="2519934"/>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5" name="object 25"/>
          <p:cNvSpPr/>
          <p:nvPr/>
        </p:nvSpPr>
        <p:spPr>
          <a:xfrm>
            <a:off x="8540495" y="1799844"/>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2612897" y="5039105"/>
            <a:ext cx="339090" cy="900430"/>
          </a:xfrm>
          <a:custGeom>
            <a:avLst/>
            <a:gdLst/>
            <a:ahLst/>
            <a:cxnLst/>
            <a:rect l="l" t="t" r="r" b="b"/>
            <a:pathLst>
              <a:path w="339089" h="900429">
                <a:moveTo>
                  <a:pt x="339089" y="0"/>
                </a:moveTo>
                <a:lnTo>
                  <a:pt x="113537" y="0"/>
                </a:lnTo>
                <a:lnTo>
                  <a:pt x="99123" y="1406"/>
                </a:lnTo>
                <a:lnTo>
                  <a:pt x="60115" y="13687"/>
                </a:lnTo>
                <a:lnTo>
                  <a:pt x="29217" y="37685"/>
                </a:lnTo>
                <a:lnTo>
                  <a:pt x="8685" y="72917"/>
                </a:lnTo>
                <a:lnTo>
                  <a:pt x="0" y="112775"/>
                </a:lnTo>
                <a:lnTo>
                  <a:pt x="5333" y="141731"/>
                </a:lnTo>
                <a:lnTo>
                  <a:pt x="33527" y="192023"/>
                </a:lnTo>
                <a:lnTo>
                  <a:pt x="84581" y="220217"/>
                </a:lnTo>
                <a:lnTo>
                  <a:pt x="113537" y="225551"/>
                </a:lnTo>
                <a:lnTo>
                  <a:pt x="84581" y="227837"/>
                </a:lnTo>
                <a:lnTo>
                  <a:pt x="33527" y="256793"/>
                </a:lnTo>
                <a:lnTo>
                  <a:pt x="5333" y="307085"/>
                </a:lnTo>
                <a:lnTo>
                  <a:pt x="0" y="338327"/>
                </a:lnTo>
                <a:lnTo>
                  <a:pt x="5333" y="366521"/>
                </a:lnTo>
                <a:lnTo>
                  <a:pt x="33527" y="417575"/>
                </a:lnTo>
                <a:lnTo>
                  <a:pt x="84581" y="445769"/>
                </a:lnTo>
                <a:lnTo>
                  <a:pt x="113537" y="451103"/>
                </a:lnTo>
                <a:lnTo>
                  <a:pt x="84581" y="453389"/>
                </a:lnTo>
                <a:lnTo>
                  <a:pt x="33527" y="482345"/>
                </a:lnTo>
                <a:lnTo>
                  <a:pt x="5333" y="532637"/>
                </a:lnTo>
                <a:lnTo>
                  <a:pt x="0" y="561593"/>
                </a:lnTo>
                <a:lnTo>
                  <a:pt x="5333" y="592073"/>
                </a:lnTo>
                <a:lnTo>
                  <a:pt x="33527" y="643127"/>
                </a:lnTo>
                <a:lnTo>
                  <a:pt x="84581" y="671321"/>
                </a:lnTo>
                <a:lnTo>
                  <a:pt x="113537" y="674369"/>
                </a:lnTo>
                <a:lnTo>
                  <a:pt x="84581" y="678941"/>
                </a:lnTo>
                <a:lnTo>
                  <a:pt x="33527" y="707897"/>
                </a:lnTo>
                <a:lnTo>
                  <a:pt x="5333" y="758189"/>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7" name="object 27"/>
          <p:cNvSpPr/>
          <p:nvPr/>
        </p:nvSpPr>
        <p:spPr>
          <a:xfrm>
            <a:off x="2050541" y="5039105"/>
            <a:ext cx="339090" cy="900430"/>
          </a:xfrm>
          <a:custGeom>
            <a:avLst/>
            <a:gdLst/>
            <a:ahLst/>
            <a:cxnLst/>
            <a:rect l="l" t="t" r="r" b="b"/>
            <a:pathLst>
              <a:path w="339089" h="900429">
                <a:moveTo>
                  <a:pt x="0" y="0"/>
                </a:moveTo>
                <a:lnTo>
                  <a:pt x="226313" y="0"/>
                </a:lnTo>
                <a:lnTo>
                  <a:pt x="239025" y="834"/>
                </a:lnTo>
                <a:lnTo>
                  <a:pt x="284307" y="16737"/>
                </a:lnTo>
                <a:lnTo>
                  <a:pt x="317983" y="48387"/>
                </a:lnTo>
                <a:lnTo>
                  <a:pt x="336443" y="89980"/>
                </a:lnTo>
                <a:lnTo>
                  <a:pt x="338839" y="112691"/>
                </a:lnTo>
                <a:lnTo>
                  <a:pt x="338130" y="124208"/>
                </a:lnTo>
                <a:lnTo>
                  <a:pt x="305561" y="192023"/>
                </a:lnTo>
                <a:lnTo>
                  <a:pt x="255269" y="220217"/>
                </a:lnTo>
                <a:lnTo>
                  <a:pt x="226313" y="225551"/>
                </a:lnTo>
                <a:lnTo>
                  <a:pt x="255269" y="227837"/>
                </a:lnTo>
                <a:lnTo>
                  <a:pt x="305561" y="256793"/>
                </a:lnTo>
                <a:lnTo>
                  <a:pt x="334517" y="307085"/>
                </a:lnTo>
                <a:lnTo>
                  <a:pt x="339089" y="338327"/>
                </a:lnTo>
                <a:lnTo>
                  <a:pt x="334517" y="366521"/>
                </a:lnTo>
                <a:lnTo>
                  <a:pt x="305561" y="417575"/>
                </a:lnTo>
                <a:lnTo>
                  <a:pt x="255269" y="445769"/>
                </a:lnTo>
                <a:lnTo>
                  <a:pt x="226313" y="451103"/>
                </a:lnTo>
                <a:lnTo>
                  <a:pt x="255269" y="453389"/>
                </a:lnTo>
                <a:lnTo>
                  <a:pt x="305561" y="482345"/>
                </a:lnTo>
                <a:lnTo>
                  <a:pt x="334517" y="532637"/>
                </a:lnTo>
                <a:lnTo>
                  <a:pt x="339089" y="561593"/>
                </a:lnTo>
                <a:lnTo>
                  <a:pt x="334517" y="592073"/>
                </a:lnTo>
                <a:lnTo>
                  <a:pt x="305561" y="643127"/>
                </a:lnTo>
                <a:lnTo>
                  <a:pt x="255269" y="671321"/>
                </a:lnTo>
                <a:lnTo>
                  <a:pt x="226313" y="674369"/>
                </a:lnTo>
                <a:lnTo>
                  <a:pt x="255269" y="678941"/>
                </a:lnTo>
                <a:lnTo>
                  <a:pt x="305561" y="707897"/>
                </a:lnTo>
                <a:lnTo>
                  <a:pt x="328471" y="742583"/>
                </a:lnTo>
                <a:lnTo>
                  <a:pt x="338719" y="788415"/>
                </a:lnTo>
                <a:lnTo>
                  <a:pt x="337968" y="799831"/>
                </a:lnTo>
                <a:lnTo>
                  <a:pt x="323325" y="842715"/>
                </a:lnTo>
                <a:lnTo>
                  <a:pt x="292657" y="876966"/>
                </a:lnTo>
                <a:lnTo>
                  <a:pt x="249418" y="897010"/>
                </a:lnTo>
                <a:lnTo>
                  <a:pt x="237049" y="899147"/>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2891789" y="665835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2831591" y="659815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2771394" y="6538721"/>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2951987" y="593902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2" name="object 32"/>
          <p:cNvSpPr txBox="1"/>
          <p:nvPr/>
        </p:nvSpPr>
        <p:spPr>
          <a:xfrm>
            <a:off x="4044953"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2</a:t>
            </a:r>
            <a:endParaRPr sz="2800">
              <a:solidFill>
                <a:prstClr val="black"/>
              </a:solidFill>
              <a:latin typeface="Comic Sans MS"/>
              <a:cs typeface="Comic Sans MS"/>
            </a:endParaRPr>
          </a:p>
        </p:txBody>
      </p:sp>
      <p:sp>
        <p:nvSpPr>
          <p:cNvPr id="33" name="object 33"/>
          <p:cNvSpPr/>
          <p:nvPr/>
        </p:nvSpPr>
        <p:spPr>
          <a:xfrm>
            <a:off x="67817" y="5039105"/>
            <a:ext cx="901700" cy="900430"/>
          </a:xfrm>
          <a:custGeom>
            <a:avLst/>
            <a:gdLst/>
            <a:ahLst/>
            <a:cxnLst/>
            <a:rect l="l" t="t" r="r" b="b"/>
            <a:pathLst>
              <a:path w="901700" h="900429">
                <a:moveTo>
                  <a:pt x="0" y="451103"/>
                </a:moveTo>
                <a:lnTo>
                  <a:pt x="4571" y="386333"/>
                </a:lnTo>
                <a:lnTo>
                  <a:pt x="19049" y="323849"/>
                </a:lnTo>
                <a:lnTo>
                  <a:pt x="40385" y="263651"/>
                </a:lnTo>
                <a:lnTo>
                  <a:pt x="71627" y="206501"/>
                </a:lnTo>
                <a:lnTo>
                  <a:pt x="110489" y="155447"/>
                </a:lnTo>
                <a:lnTo>
                  <a:pt x="156209" y="110489"/>
                </a:lnTo>
                <a:lnTo>
                  <a:pt x="206501" y="71627"/>
                </a:lnTo>
                <a:lnTo>
                  <a:pt x="264413" y="40385"/>
                </a:lnTo>
                <a:lnTo>
                  <a:pt x="323849" y="19049"/>
                </a:lnTo>
                <a:lnTo>
                  <a:pt x="386333" y="4571"/>
                </a:lnTo>
                <a:lnTo>
                  <a:pt x="451865" y="0"/>
                </a:lnTo>
                <a:lnTo>
                  <a:pt x="514349" y="4571"/>
                </a:lnTo>
                <a:lnTo>
                  <a:pt x="576833" y="19049"/>
                </a:lnTo>
                <a:lnTo>
                  <a:pt x="637031" y="40385"/>
                </a:lnTo>
                <a:lnTo>
                  <a:pt x="694181" y="71627"/>
                </a:lnTo>
                <a:lnTo>
                  <a:pt x="745235" y="110489"/>
                </a:lnTo>
                <a:lnTo>
                  <a:pt x="790193" y="155447"/>
                </a:lnTo>
                <a:lnTo>
                  <a:pt x="829055" y="206501"/>
                </a:lnTo>
                <a:lnTo>
                  <a:pt x="860297" y="263651"/>
                </a:lnTo>
                <a:lnTo>
                  <a:pt x="881633" y="323849"/>
                </a:lnTo>
                <a:lnTo>
                  <a:pt x="896111" y="386333"/>
                </a:lnTo>
                <a:lnTo>
                  <a:pt x="901445" y="451103"/>
                </a:lnTo>
                <a:lnTo>
                  <a:pt x="896111" y="513587"/>
                </a:lnTo>
                <a:lnTo>
                  <a:pt x="881633" y="575309"/>
                </a:lnTo>
                <a:lnTo>
                  <a:pt x="860297" y="635507"/>
                </a:lnTo>
                <a:lnTo>
                  <a:pt x="829055" y="693419"/>
                </a:lnTo>
                <a:lnTo>
                  <a:pt x="790193" y="743711"/>
                </a:lnTo>
                <a:lnTo>
                  <a:pt x="745235" y="789431"/>
                </a:lnTo>
                <a:lnTo>
                  <a:pt x="694181" y="827531"/>
                </a:lnTo>
                <a:lnTo>
                  <a:pt x="637031" y="858773"/>
                </a:lnTo>
                <a:lnTo>
                  <a:pt x="576833" y="880109"/>
                </a:lnTo>
                <a:lnTo>
                  <a:pt x="514349" y="894587"/>
                </a:lnTo>
                <a:lnTo>
                  <a:pt x="451865" y="899921"/>
                </a:lnTo>
                <a:lnTo>
                  <a:pt x="386333" y="894587"/>
                </a:lnTo>
                <a:lnTo>
                  <a:pt x="337125" y="883848"/>
                </a:lnTo>
                <a:lnTo>
                  <a:pt x="291262" y="869522"/>
                </a:lnTo>
                <a:lnTo>
                  <a:pt x="248371" y="851216"/>
                </a:lnTo>
                <a:lnTo>
                  <a:pt x="208077" y="828538"/>
                </a:lnTo>
                <a:lnTo>
                  <a:pt x="170009" y="801097"/>
                </a:lnTo>
                <a:lnTo>
                  <a:pt x="133791" y="768500"/>
                </a:lnTo>
                <a:lnTo>
                  <a:pt x="71627" y="693419"/>
                </a:lnTo>
                <a:lnTo>
                  <a:pt x="40385" y="635507"/>
                </a:lnTo>
                <a:lnTo>
                  <a:pt x="19049" y="575309"/>
                </a:lnTo>
                <a:lnTo>
                  <a:pt x="4571" y="513587"/>
                </a:lnTo>
                <a:lnTo>
                  <a:pt x="0" y="451103"/>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34" name="object 34"/>
          <p:cNvSpPr txBox="1"/>
          <p:nvPr/>
        </p:nvSpPr>
        <p:spPr>
          <a:xfrm>
            <a:off x="350774" y="5326886"/>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G2</a:t>
            </a:r>
            <a:endParaRPr sz="1850">
              <a:solidFill>
                <a:prstClr val="black"/>
              </a:solidFill>
              <a:latin typeface="Comic Sans MS"/>
              <a:cs typeface="Comic Sans MS"/>
            </a:endParaRPr>
          </a:p>
        </p:txBody>
      </p:sp>
      <p:sp>
        <p:nvSpPr>
          <p:cNvPr id="35" name="object 35"/>
          <p:cNvSpPr/>
          <p:nvPr/>
        </p:nvSpPr>
        <p:spPr>
          <a:xfrm>
            <a:off x="969263" y="5490210"/>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6" name="object 36"/>
          <p:cNvSpPr/>
          <p:nvPr/>
        </p:nvSpPr>
        <p:spPr>
          <a:xfrm>
            <a:off x="2726435" y="5490210"/>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7" name="object 37"/>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38" name="object 38"/>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9" name="object 39"/>
          <p:cNvSpPr/>
          <p:nvPr/>
        </p:nvSpPr>
        <p:spPr>
          <a:xfrm>
            <a:off x="4394453" y="5490210"/>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0" name="object 40"/>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1" name="object 41"/>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6288785" y="5490210"/>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6288785" y="5490210"/>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5" name="object 45"/>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6" name="object 46"/>
          <p:cNvSpPr/>
          <p:nvPr/>
        </p:nvSpPr>
        <p:spPr>
          <a:xfrm>
            <a:off x="8180069" y="5490210"/>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7" name="object 47"/>
          <p:cNvSpPr/>
          <p:nvPr/>
        </p:nvSpPr>
        <p:spPr>
          <a:xfrm>
            <a:off x="8540495" y="4770120"/>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8" name="object 48"/>
          <p:cNvSpPr/>
          <p:nvPr/>
        </p:nvSpPr>
        <p:spPr>
          <a:xfrm>
            <a:off x="5115305" y="1799844"/>
            <a:ext cx="0" cy="4498975"/>
          </a:xfrm>
          <a:custGeom>
            <a:avLst/>
            <a:gdLst/>
            <a:ahLst/>
            <a:cxnLst/>
            <a:rect l="l" t="t" r="r" b="b"/>
            <a:pathLst>
              <a:path h="4498975">
                <a:moveTo>
                  <a:pt x="0" y="0"/>
                </a:moveTo>
                <a:lnTo>
                  <a:pt x="0" y="449884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9" name="object 49"/>
          <p:cNvSpPr txBox="1"/>
          <p:nvPr/>
        </p:nvSpPr>
        <p:spPr>
          <a:xfrm>
            <a:off x="4927350" y="1198621"/>
            <a:ext cx="378460" cy="589915"/>
          </a:xfrm>
          <a:prstGeom prst="rect">
            <a:avLst/>
          </a:prstGeom>
        </p:spPr>
        <p:txBody>
          <a:bodyPr vert="horz" wrap="square" lIns="0" tIns="0" rIns="0" bIns="0" rtlCol="0">
            <a:spAutoFit/>
          </a:bodyPr>
          <a:lstStyle/>
          <a:p>
            <a:pPr marL="12700"/>
            <a:r>
              <a:rPr sz="3750" spc="25" dirty="0">
                <a:solidFill>
                  <a:prstClr val="black"/>
                </a:solidFill>
                <a:latin typeface="Comic Sans MS"/>
                <a:cs typeface="Comic Sans MS"/>
              </a:rPr>
              <a:t>A</a:t>
            </a:r>
            <a:endParaRPr sz="3750">
              <a:solidFill>
                <a:prstClr val="black"/>
              </a:solidFill>
              <a:latin typeface="Comic Sans MS"/>
              <a:cs typeface="Comic Sans MS"/>
            </a:endParaRPr>
          </a:p>
        </p:txBody>
      </p:sp>
      <p:sp>
        <p:nvSpPr>
          <p:cNvPr id="50" name="object 50"/>
          <p:cNvSpPr txBox="1"/>
          <p:nvPr/>
        </p:nvSpPr>
        <p:spPr>
          <a:xfrm>
            <a:off x="8376687" y="1198621"/>
            <a:ext cx="33020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B</a:t>
            </a:r>
            <a:endParaRPr sz="3750">
              <a:solidFill>
                <a:prstClr val="black"/>
              </a:solidFill>
              <a:latin typeface="Comic Sans MS"/>
              <a:cs typeface="Comic Sans MS"/>
            </a:endParaRPr>
          </a:p>
        </p:txBody>
      </p:sp>
      <p:sp>
        <p:nvSpPr>
          <p:cNvPr id="51" name="object 51"/>
          <p:cNvSpPr txBox="1"/>
          <p:nvPr/>
        </p:nvSpPr>
        <p:spPr>
          <a:xfrm>
            <a:off x="8427212" y="4166601"/>
            <a:ext cx="31623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C</a:t>
            </a:r>
            <a:endParaRPr sz="3750">
              <a:solidFill>
                <a:prstClr val="black"/>
              </a:solidFill>
              <a:latin typeface="Comic Sans MS"/>
              <a:cs typeface="Comic Sans MS"/>
            </a:endParaRPr>
          </a:p>
        </p:txBody>
      </p:sp>
      <p:sp>
        <p:nvSpPr>
          <p:cNvPr id="52" name="object 52"/>
          <p:cNvSpPr/>
          <p:nvPr/>
        </p:nvSpPr>
        <p:spPr>
          <a:xfrm>
            <a:off x="2067305" y="4273296"/>
            <a:ext cx="426084" cy="427990"/>
          </a:xfrm>
          <a:custGeom>
            <a:avLst/>
            <a:gdLst/>
            <a:ahLst/>
            <a:cxnLst/>
            <a:rect l="l" t="t" r="r" b="b"/>
            <a:pathLst>
              <a:path w="426085" h="427989">
                <a:moveTo>
                  <a:pt x="425957" y="427481"/>
                </a:moveTo>
                <a:lnTo>
                  <a:pt x="211835" y="0"/>
                </a:lnTo>
                <a:lnTo>
                  <a:pt x="0" y="427481"/>
                </a:lnTo>
                <a:lnTo>
                  <a:pt x="425957" y="42748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3" name="object 53"/>
          <p:cNvSpPr/>
          <p:nvPr/>
        </p:nvSpPr>
        <p:spPr>
          <a:xfrm>
            <a:off x="2493263" y="4273296"/>
            <a:ext cx="425450" cy="214629"/>
          </a:xfrm>
          <a:custGeom>
            <a:avLst/>
            <a:gdLst/>
            <a:ahLst/>
            <a:cxnLst/>
            <a:rect l="l" t="t" r="r" b="b"/>
            <a:pathLst>
              <a:path w="425450" h="214629">
                <a:moveTo>
                  <a:pt x="0" y="0"/>
                </a:moveTo>
                <a:lnTo>
                  <a:pt x="213359" y="214121"/>
                </a:lnTo>
                <a:lnTo>
                  <a:pt x="4251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4" name="object 54"/>
          <p:cNvSpPr/>
          <p:nvPr/>
        </p:nvSpPr>
        <p:spPr>
          <a:xfrm>
            <a:off x="2706623" y="4487417"/>
            <a:ext cx="0" cy="266065"/>
          </a:xfrm>
          <a:custGeom>
            <a:avLst/>
            <a:gdLst/>
            <a:ahLst/>
            <a:cxnLst/>
            <a:rect l="l" t="t" r="r" b="b"/>
            <a:pathLst>
              <a:path h="266064">
                <a:moveTo>
                  <a:pt x="0" y="0"/>
                </a:moveTo>
                <a:lnTo>
                  <a:pt x="0" y="265937"/>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5" name="object 55"/>
          <p:cNvSpPr/>
          <p:nvPr/>
        </p:nvSpPr>
        <p:spPr>
          <a:xfrm>
            <a:off x="2990850" y="4859273"/>
            <a:ext cx="69850" cy="0"/>
          </a:xfrm>
          <a:custGeom>
            <a:avLst/>
            <a:gdLst/>
            <a:ahLst/>
            <a:cxnLst/>
            <a:rect l="l" t="t" r="r" b="b"/>
            <a:pathLst>
              <a:path w="69850">
                <a:moveTo>
                  <a:pt x="0" y="0"/>
                </a:moveTo>
                <a:lnTo>
                  <a:pt x="6934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6" name="object 56"/>
          <p:cNvSpPr/>
          <p:nvPr/>
        </p:nvSpPr>
        <p:spPr>
          <a:xfrm>
            <a:off x="2954273" y="4822697"/>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7" name="object 57"/>
          <p:cNvSpPr/>
          <p:nvPr/>
        </p:nvSpPr>
        <p:spPr>
          <a:xfrm>
            <a:off x="2918459" y="4786884"/>
            <a:ext cx="214629" cy="0"/>
          </a:xfrm>
          <a:custGeom>
            <a:avLst/>
            <a:gdLst/>
            <a:ahLst/>
            <a:cxnLst/>
            <a:rect l="l" t="t" r="r" b="b"/>
            <a:pathLst>
              <a:path w="214630">
                <a:moveTo>
                  <a:pt x="0" y="0"/>
                </a:moveTo>
                <a:lnTo>
                  <a:pt x="21412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8" name="object 58"/>
          <p:cNvSpPr/>
          <p:nvPr/>
        </p:nvSpPr>
        <p:spPr>
          <a:xfrm>
            <a:off x="3026663" y="4645152"/>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9" name="object 59"/>
          <p:cNvSpPr/>
          <p:nvPr/>
        </p:nvSpPr>
        <p:spPr>
          <a:xfrm>
            <a:off x="2706623" y="4487417"/>
            <a:ext cx="320040" cy="158115"/>
          </a:xfrm>
          <a:custGeom>
            <a:avLst/>
            <a:gdLst/>
            <a:ahLst/>
            <a:cxnLst/>
            <a:rect l="l" t="t" r="r" b="b"/>
            <a:pathLst>
              <a:path w="320039" h="158114">
                <a:moveTo>
                  <a:pt x="0" y="0"/>
                </a:moveTo>
                <a:lnTo>
                  <a:pt x="320039" y="15773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0" name="object 60"/>
          <p:cNvSpPr/>
          <p:nvPr/>
        </p:nvSpPr>
        <p:spPr>
          <a:xfrm>
            <a:off x="2050541" y="1394460"/>
            <a:ext cx="425450" cy="426720"/>
          </a:xfrm>
          <a:custGeom>
            <a:avLst/>
            <a:gdLst/>
            <a:ahLst/>
            <a:cxnLst/>
            <a:rect l="l" t="t" r="r" b="b"/>
            <a:pathLst>
              <a:path w="425450" h="426719">
                <a:moveTo>
                  <a:pt x="425195" y="426719"/>
                </a:moveTo>
                <a:lnTo>
                  <a:pt x="214121" y="0"/>
                </a:lnTo>
                <a:lnTo>
                  <a:pt x="0" y="426719"/>
                </a:lnTo>
                <a:lnTo>
                  <a:pt x="425195" y="42671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1" name="object 61"/>
          <p:cNvSpPr/>
          <p:nvPr/>
        </p:nvSpPr>
        <p:spPr>
          <a:xfrm>
            <a:off x="2475738" y="1394460"/>
            <a:ext cx="428625" cy="213360"/>
          </a:xfrm>
          <a:custGeom>
            <a:avLst/>
            <a:gdLst/>
            <a:ahLst/>
            <a:cxnLst/>
            <a:rect l="l" t="t" r="r" b="b"/>
            <a:pathLst>
              <a:path w="428625" h="213359">
                <a:moveTo>
                  <a:pt x="0" y="0"/>
                </a:moveTo>
                <a:lnTo>
                  <a:pt x="214121" y="213359"/>
                </a:lnTo>
                <a:lnTo>
                  <a:pt x="42824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2" name="object 62"/>
          <p:cNvSpPr/>
          <p:nvPr/>
        </p:nvSpPr>
        <p:spPr>
          <a:xfrm>
            <a:off x="2689859" y="1607820"/>
            <a:ext cx="0" cy="266700"/>
          </a:xfrm>
          <a:custGeom>
            <a:avLst/>
            <a:gdLst/>
            <a:ahLst/>
            <a:cxnLst/>
            <a:rect l="l" t="t" r="r" b="b"/>
            <a:pathLst>
              <a:path h="266700">
                <a:moveTo>
                  <a:pt x="0" y="0"/>
                </a:moveTo>
                <a:lnTo>
                  <a:pt x="0" y="26669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3" name="object 63"/>
          <p:cNvSpPr/>
          <p:nvPr/>
        </p:nvSpPr>
        <p:spPr>
          <a:xfrm>
            <a:off x="2973323" y="1979676"/>
            <a:ext cx="72390" cy="0"/>
          </a:xfrm>
          <a:custGeom>
            <a:avLst/>
            <a:gdLst/>
            <a:ahLst/>
            <a:cxnLst/>
            <a:rect l="l" t="t" r="r" b="b"/>
            <a:pathLst>
              <a:path w="72389">
                <a:moveTo>
                  <a:pt x="0" y="0"/>
                </a:moveTo>
                <a:lnTo>
                  <a:pt x="72389"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4" name="object 64"/>
          <p:cNvSpPr/>
          <p:nvPr/>
        </p:nvSpPr>
        <p:spPr>
          <a:xfrm>
            <a:off x="2937509" y="1943862"/>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5" name="object 65"/>
          <p:cNvSpPr/>
          <p:nvPr/>
        </p:nvSpPr>
        <p:spPr>
          <a:xfrm>
            <a:off x="2903981" y="1908048"/>
            <a:ext cx="212090" cy="0"/>
          </a:xfrm>
          <a:custGeom>
            <a:avLst/>
            <a:gdLst/>
            <a:ahLst/>
            <a:cxnLst/>
            <a:rect l="l" t="t" r="r" b="b"/>
            <a:pathLst>
              <a:path w="212089">
                <a:moveTo>
                  <a:pt x="0" y="0"/>
                </a:moveTo>
                <a:lnTo>
                  <a:pt x="21183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6" name="object 66"/>
          <p:cNvSpPr/>
          <p:nvPr/>
        </p:nvSpPr>
        <p:spPr>
          <a:xfrm>
            <a:off x="3009900" y="1766316"/>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7" name="object 67"/>
          <p:cNvSpPr/>
          <p:nvPr/>
        </p:nvSpPr>
        <p:spPr>
          <a:xfrm>
            <a:off x="2689859" y="1607820"/>
            <a:ext cx="320040" cy="158750"/>
          </a:xfrm>
          <a:custGeom>
            <a:avLst/>
            <a:gdLst/>
            <a:ahLst/>
            <a:cxnLst/>
            <a:rect l="l" t="t" r="r" b="b"/>
            <a:pathLst>
              <a:path w="320039" h="158750">
                <a:moveTo>
                  <a:pt x="0" y="0"/>
                </a:moveTo>
                <a:lnTo>
                  <a:pt x="320039" y="158495"/>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8" name="object 68"/>
          <p:cNvSpPr/>
          <p:nvPr/>
        </p:nvSpPr>
        <p:spPr>
          <a:xfrm>
            <a:off x="5026151" y="5398717"/>
            <a:ext cx="180975" cy="180340"/>
          </a:xfrm>
          <a:custGeom>
            <a:avLst/>
            <a:gdLst/>
            <a:ahLst/>
            <a:cxnLst/>
            <a:rect l="l" t="t" r="r" b="b"/>
            <a:pathLst>
              <a:path w="180975" h="180339">
                <a:moveTo>
                  <a:pt x="93273" y="0"/>
                </a:moveTo>
                <a:lnTo>
                  <a:pt x="47391" y="10257"/>
                </a:lnTo>
                <a:lnTo>
                  <a:pt x="17525" y="35866"/>
                </a:lnTo>
                <a:lnTo>
                  <a:pt x="0" y="91492"/>
                </a:lnTo>
                <a:lnTo>
                  <a:pt x="3047" y="117400"/>
                </a:lnTo>
                <a:lnTo>
                  <a:pt x="39655" y="165187"/>
                </a:lnTo>
                <a:lnTo>
                  <a:pt x="85042" y="179911"/>
                </a:lnTo>
                <a:lnTo>
                  <a:pt x="96605" y="179732"/>
                </a:lnTo>
                <a:lnTo>
                  <a:pt x="139645" y="164829"/>
                </a:lnTo>
                <a:lnTo>
                  <a:pt x="171020" y="129224"/>
                </a:lnTo>
                <a:lnTo>
                  <a:pt x="180593" y="91492"/>
                </a:lnTo>
                <a:lnTo>
                  <a:pt x="174714" y="59003"/>
                </a:lnTo>
                <a:lnTo>
                  <a:pt x="146322" y="19997"/>
                </a:lnTo>
                <a:lnTo>
                  <a:pt x="104719" y="1221"/>
                </a:lnTo>
                <a:lnTo>
                  <a:pt x="9327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69" name="object 69"/>
          <p:cNvSpPr/>
          <p:nvPr/>
        </p:nvSpPr>
        <p:spPr>
          <a:xfrm>
            <a:off x="5026151" y="5398717"/>
            <a:ext cx="180975" cy="180340"/>
          </a:xfrm>
          <a:custGeom>
            <a:avLst/>
            <a:gdLst/>
            <a:ahLst/>
            <a:cxnLst/>
            <a:rect l="l" t="t" r="r" b="b"/>
            <a:pathLst>
              <a:path w="180975" h="180339">
                <a:moveTo>
                  <a:pt x="0" y="91492"/>
                </a:moveTo>
                <a:lnTo>
                  <a:pt x="17525" y="35866"/>
                </a:lnTo>
                <a:lnTo>
                  <a:pt x="47391" y="10257"/>
                </a:lnTo>
                <a:lnTo>
                  <a:pt x="93273" y="0"/>
                </a:lnTo>
                <a:lnTo>
                  <a:pt x="104719" y="1221"/>
                </a:lnTo>
                <a:lnTo>
                  <a:pt x="146322" y="19997"/>
                </a:lnTo>
                <a:lnTo>
                  <a:pt x="174714" y="59003"/>
                </a:lnTo>
                <a:lnTo>
                  <a:pt x="180593" y="91492"/>
                </a:lnTo>
                <a:lnTo>
                  <a:pt x="176021" y="117400"/>
                </a:lnTo>
                <a:lnTo>
                  <a:pt x="148923" y="157765"/>
                </a:lnTo>
                <a:lnTo>
                  <a:pt x="107983" y="178093"/>
                </a:lnTo>
                <a:lnTo>
                  <a:pt x="85042" y="179911"/>
                </a:lnTo>
                <a:lnTo>
                  <a:pt x="73429" y="178588"/>
                </a:lnTo>
                <a:lnTo>
                  <a:pt x="17525" y="144070"/>
                </a:lnTo>
                <a:lnTo>
                  <a:pt x="0" y="91492"/>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0" name="object 70"/>
          <p:cNvSpPr/>
          <p:nvPr/>
        </p:nvSpPr>
        <p:spPr>
          <a:xfrm>
            <a:off x="5026151" y="2430780"/>
            <a:ext cx="180975" cy="180340"/>
          </a:xfrm>
          <a:custGeom>
            <a:avLst/>
            <a:gdLst/>
            <a:ahLst/>
            <a:cxnLst/>
            <a:rect l="l" t="t" r="r" b="b"/>
            <a:pathLst>
              <a:path w="180975" h="180339">
                <a:moveTo>
                  <a:pt x="89153" y="0"/>
                </a:moveTo>
                <a:lnTo>
                  <a:pt x="36575" y="16763"/>
                </a:lnTo>
                <a:lnTo>
                  <a:pt x="3047" y="60197"/>
                </a:lnTo>
                <a:lnTo>
                  <a:pt x="0" y="89153"/>
                </a:lnTo>
                <a:lnTo>
                  <a:pt x="3047" y="117347"/>
                </a:lnTo>
                <a:lnTo>
                  <a:pt x="17525" y="141731"/>
                </a:lnTo>
                <a:lnTo>
                  <a:pt x="36575" y="160781"/>
                </a:lnTo>
                <a:lnTo>
                  <a:pt x="60197" y="175259"/>
                </a:lnTo>
                <a:lnTo>
                  <a:pt x="89153" y="179831"/>
                </a:lnTo>
                <a:lnTo>
                  <a:pt x="118109" y="175259"/>
                </a:lnTo>
                <a:lnTo>
                  <a:pt x="142493" y="160781"/>
                </a:lnTo>
                <a:lnTo>
                  <a:pt x="161543" y="141731"/>
                </a:lnTo>
                <a:lnTo>
                  <a:pt x="176021" y="117347"/>
                </a:lnTo>
                <a:lnTo>
                  <a:pt x="180593" y="89153"/>
                </a:lnTo>
                <a:lnTo>
                  <a:pt x="176021" y="60197"/>
                </a:lnTo>
                <a:lnTo>
                  <a:pt x="161543" y="35813"/>
                </a:lnTo>
                <a:lnTo>
                  <a:pt x="142493" y="16763"/>
                </a:lnTo>
                <a:lnTo>
                  <a:pt x="118109" y="2285"/>
                </a:lnTo>
                <a:lnTo>
                  <a:pt x="8915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1" name="object 71"/>
          <p:cNvSpPr/>
          <p:nvPr/>
        </p:nvSpPr>
        <p:spPr>
          <a:xfrm>
            <a:off x="5026151" y="2430780"/>
            <a:ext cx="180975" cy="180340"/>
          </a:xfrm>
          <a:custGeom>
            <a:avLst/>
            <a:gdLst/>
            <a:ahLst/>
            <a:cxnLst/>
            <a:rect l="l" t="t" r="r" b="b"/>
            <a:pathLst>
              <a:path w="180975" h="180339">
                <a:moveTo>
                  <a:pt x="0" y="89153"/>
                </a:moveTo>
                <a:lnTo>
                  <a:pt x="17525" y="35813"/>
                </a:lnTo>
                <a:lnTo>
                  <a:pt x="60197" y="2285"/>
                </a:lnTo>
                <a:lnTo>
                  <a:pt x="89153" y="0"/>
                </a:lnTo>
                <a:lnTo>
                  <a:pt x="118109" y="2285"/>
                </a:lnTo>
                <a:lnTo>
                  <a:pt x="142493" y="16763"/>
                </a:lnTo>
                <a:lnTo>
                  <a:pt x="161543" y="35813"/>
                </a:lnTo>
                <a:lnTo>
                  <a:pt x="176021" y="60197"/>
                </a:lnTo>
                <a:lnTo>
                  <a:pt x="180593" y="89153"/>
                </a:lnTo>
                <a:lnTo>
                  <a:pt x="176021" y="117347"/>
                </a:lnTo>
                <a:lnTo>
                  <a:pt x="161543" y="141731"/>
                </a:lnTo>
                <a:lnTo>
                  <a:pt x="142493" y="160781"/>
                </a:lnTo>
                <a:lnTo>
                  <a:pt x="118109" y="175259"/>
                </a:lnTo>
                <a:lnTo>
                  <a:pt x="89153" y="179831"/>
                </a:lnTo>
                <a:lnTo>
                  <a:pt x="60197" y="175259"/>
                </a:lnTo>
                <a:lnTo>
                  <a:pt x="36575" y="160781"/>
                </a:lnTo>
                <a:lnTo>
                  <a:pt x="17525" y="141731"/>
                </a:lnTo>
                <a:lnTo>
                  <a:pt x="3047"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2" name="object 72"/>
          <p:cNvSpPr/>
          <p:nvPr/>
        </p:nvSpPr>
        <p:spPr>
          <a:xfrm>
            <a:off x="8452103" y="2430780"/>
            <a:ext cx="180340" cy="180340"/>
          </a:xfrm>
          <a:custGeom>
            <a:avLst/>
            <a:gdLst/>
            <a:ahLst/>
            <a:cxnLst/>
            <a:rect l="l" t="t" r="r" b="b"/>
            <a:pathLst>
              <a:path w="180340" h="180339">
                <a:moveTo>
                  <a:pt x="88391" y="0"/>
                </a:moveTo>
                <a:lnTo>
                  <a:pt x="35813" y="16763"/>
                </a:lnTo>
                <a:lnTo>
                  <a:pt x="2285" y="60197"/>
                </a:lnTo>
                <a:lnTo>
                  <a:pt x="0" y="89153"/>
                </a:lnTo>
                <a:lnTo>
                  <a:pt x="2285" y="117347"/>
                </a:lnTo>
                <a:lnTo>
                  <a:pt x="16763" y="141731"/>
                </a:lnTo>
                <a:lnTo>
                  <a:pt x="35813" y="160781"/>
                </a:lnTo>
                <a:lnTo>
                  <a:pt x="60197" y="175259"/>
                </a:lnTo>
                <a:lnTo>
                  <a:pt x="88391" y="179831"/>
                </a:lnTo>
                <a:lnTo>
                  <a:pt x="117347" y="175259"/>
                </a:lnTo>
                <a:lnTo>
                  <a:pt x="141731" y="160781"/>
                </a:lnTo>
                <a:lnTo>
                  <a:pt x="160781" y="141731"/>
                </a:lnTo>
                <a:lnTo>
                  <a:pt x="175259" y="117347"/>
                </a:lnTo>
                <a:lnTo>
                  <a:pt x="179831" y="89153"/>
                </a:lnTo>
                <a:lnTo>
                  <a:pt x="175259" y="60197"/>
                </a:lnTo>
                <a:lnTo>
                  <a:pt x="160781" y="35813"/>
                </a:lnTo>
                <a:lnTo>
                  <a:pt x="141731" y="16763"/>
                </a:lnTo>
                <a:lnTo>
                  <a:pt x="117347" y="2285"/>
                </a:lnTo>
                <a:lnTo>
                  <a:pt x="8839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3" name="object 73"/>
          <p:cNvSpPr/>
          <p:nvPr/>
        </p:nvSpPr>
        <p:spPr>
          <a:xfrm>
            <a:off x="8452103" y="2430780"/>
            <a:ext cx="180340" cy="180340"/>
          </a:xfrm>
          <a:custGeom>
            <a:avLst/>
            <a:gdLst/>
            <a:ahLst/>
            <a:cxnLst/>
            <a:rect l="l" t="t" r="r" b="b"/>
            <a:pathLst>
              <a:path w="180340" h="180339">
                <a:moveTo>
                  <a:pt x="0" y="89153"/>
                </a:moveTo>
                <a:lnTo>
                  <a:pt x="16763" y="35813"/>
                </a:lnTo>
                <a:lnTo>
                  <a:pt x="60197" y="2285"/>
                </a:lnTo>
                <a:lnTo>
                  <a:pt x="88391" y="0"/>
                </a:lnTo>
                <a:lnTo>
                  <a:pt x="117347" y="2285"/>
                </a:lnTo>
                <a:lnTo>
                  <a:pt x="141731" y="16763"/>
                </a:lnTo>
                <a:lnTo>
                  <a:pt x="160781" y="35813"/>
                </a:lnTo>
                <a:lnTo>
                  <a:pt x="175259" y="60197"/>
                </a:lnTo>
                <a:lnTo>
                  <a:pt x="179831" y="89153"/>
                </a:lnTo>
                <a:lnTo>
                  <a:pt x="175259" y="117347"/>
                </a:lnTo>
                <a:lnTo>
                  <a:pt x="160781" y="141731"/>
                </a:lnTo>
                <a:lnTo>
                  <a:pt x="141731" y="160781"/>
                </a:lnTo>
                <a:lnTo>
                  <a:pt x="117347" y="175259"/>
                </a:lnTo>
                <a:lnTo>
                  <a:pt x="88391" y="179831"/>
                </a:lnTo>
                <a:lnTo>
                  <a:pt x="60197" y="175259"/>
                </a:lnTo>
                <a:lnTo>
                  <a:pt x="35813" y="160781"/>
                </a:lnTo>
                <a:lnTo>
                  <a:pt x="16763" y="141731"/>
                </a:lnTo>
                <a:lnTo>
                  <a:pt x="2285"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4" name="object 74"/>
          <p:cNvSpPr/>
          <p:nvPr/>
        </p:nvSpPr>
        <p:spPr>
          <a:xfrm>
            <a:off x="8452103" y="5398795"/>
            <a:ext cx="180340" cy="180340"/>
          </a:xfrm>
          <a:custGeom>
            <a:avLst/>
            <a:gdLst/>
            <a:ahLst/>
            <a:cxnLst/>
            <a:rect l="l" t="t" r="r" b="b"/>
            <a:pathLst>
              <a:path w="180340" h="180339">
                <a:moveTo>
                  <a:pt x="92962" y="0"/>
                </a:moveTo>
                <a:lnTo>
                  <a:pt x="46829" y="10218"/>
                </a:lnTo>
                <a:lnTo>
                  <a:pt x="16763" y="35788"/>
                </a:lnTo>
                <a:lnTo>
                  <a:pt x="0" y="91414"/>
                </a:lnTo>
                <a:lnTo>
                  <a:pt x="2285" y="117322"/>
                </a:lnTo>
                <a:lnTo>
                  <a:pt x="38616" y="164881"/>
                </a:lnTo>
                <a:lnTo>
                  <a:pt x="84377" y="179730"/>
                </a:lnTo>
                <a:lnTo>
                  <a:pt x="95934" y="179600"/>
                </a:lnTo>
                <a:lnTo>
                  <a:pt x="138802" y="164858"/>
                </a:lnTo>
                <a:lnTo>
                  <a:pt x="170171" y="129212"/>
                </a:lnTo>
                <a:lnTo>
                  <a:pt x="179831" y="91414"/>
                </a:lnTo>
                <a:lnTo>
                  <a:pt x="174066" y="59268"/>
                </a:lnTo>
                <a:lnTo>
                  <a:pt x="145726" y="20020"/>
                </a:lnTo>
                <a:lnTo>
                  <a:pt x="104376" y="1217"/>
                </a:lnTo>
                <a:lnTo>
                  <a:pt x="92962"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5" name="object 75"/>
          <p:cNvSpPr/>
          <p:nvPr/>
        </p:nvSpPr>
        <p:spPr>
          <a:xfrm>
            <a:off x="8452103" y="5398795"/>
            <a:ext cx="180340" cy="180340"/>
          </a:xfrm>
          <a:custGeom>
            <a:avLst/>
            <a:gdLst/>
            <a:ahLst/>
            <a:cxnLst/>
            <a:rect l="l" t="t" r="r" b="b"/>
            <a:pathLst>
              <a:path w="180340" h="180339">
                <a:moveTo>
                  <a:pt x="0" y="91414"/>
                </a:moveTo>
                <a:lnTo>
                  <a:pt x="16763" y="35788"/>
                </a:lnTo>
                <a:lnTo>
                  <a:pt x="46829" y="10218"/>
                </a:lnTo>
                <a:lnTo>
                  <a:pt x="92962" y="0"/>
                </a:lnTo>
                <a:lnTo>
                  <a:pt x="104376" y="1217"/>
                </a:lnTo>
                <a:lnTo>
                  <a:pt x="145726" y="20020"/>
                </a:lnTo>
                <a:lnTo>
                  <a:pt x="174066" y="59268"/>
                </a:lnTo>
                <a:lnTo>
                  <a:pt x="179831" y="91414"/>
                </a:lnTo>
                <a:lnTo>
                  <a:pt x="175259" y="117322"/>
                </a:lnTo>
                <a:lnTo>
                  <a:pt x="148041" y="157810"/>
                </a:lnTo>
                <a:lnTo>
                  <a:pt x="107282" y="178009"/>
                </a:lnTo>
                <a:lnTo>
                  <a:pt x="84377" y="179730"/>
                </a:lnTo>
                <a:lnTo>
                  <a:pt x="72739" y="178362"/>
                </a:lnTo>
                <a:lnTo>
                  <a:pt x="16763" y="143992"/>
                </a:lnTo>
                <a:lnTo>
                  <a:pt x="0" y="91414"/>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6" name="object 76"/>
          <p:cNvSpPr txBox="1"/>
          <p:nvPr/>
        </p:nvSpPr>
        <p:spPr>
          <a:xfrm>
            <a:off x="5939287"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4</a:t>
            </a:r>
            <a:endParaRPr sz="2800">
              <a:solidFill>
                <a:prstClr val="black"/>
              </a:solidFill>
              <a:latin typeface="Comic Sans MS"/>
              <a:cs typeface="Comic Sans MS"/>
            </a:endParaRPr>
          </a:p>
        </p:txBody>
      </p:sp>
      <p:sp>
        <p:nvSpPr>
          <p:cNvPr id="77" name="object 77"/>
          <p:cNvSpPr txBox="1"/>
          <p:nvPr/>
        </p:nvSpPr>
        <p:spPr>
          <a:xfrm>
            <a:off x="7831211"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6</a:t>
            </a:r>
            <a:endParaRPr sz="2800">
              <a:solidFill>
                <a:prstClr val="black"/>
              </a:solidFill>
              <a:latin typeface="Comic Sans MS"/>
              <a:cs typeface="Comic Sans MS"/>
            </a:endParaRPr>
          </a:p>
        </p:txBody>
      </p:sp>
      <p:sp>
        <p:nvSpPr>
          <p:cNvPr id="78" name="object 78"/>
          <p:cNvSpPr txBox="1"/>
          <p:nvPr/>
        </p:nvSpPr>
        <p:spPr>
          <a:xfrm>
            <a:off x="4073959" y="1734472"/>
            <a:ext cx="187325" cy="443865"/>
          </a:xfrm>
          <a:prstGeom prst="rect">
            <a:avLst/>
          </a:prstGeom>
        </p:spPr>
        <p:txBody>
          <a:bodyPr vert="horz" wrap="square" lIns="0" tIns="0" rIns="0" bIns="0" rtlCol="0">
            <a:spAutoFit/>
          </a:bodyPr>
          <a:lstStyle/>
          <a:p>
            <a:pPr marL="12700"/>
            <a:r>
              <a:rPr sz="2800" spc="10" dirty="0">
                <a:solidFill>
                  <a:prstClr val="black"/>
                </a:solidFill>
                <a:latin typeface="Comic Sans MS"/>
                <a:cs typeface="Comic Sans MS"/>
              </a:rPr>
              <a:t>1</a:t>
            </a:r>
            <a:endParaRPr sz="2800">
              <a:solidFill>
                <a:prstClr val="black"/>
              </a:solidFill>
              <a:latin typeface="Comic Sans MS"/>
              <a:cs typeface="Comic Sans MS"/>
            </a:endParaRPr>
          </a:p>
        </p:txBody>
      </p:sp>
      <p:sp>
        <p:nvSpPr>
          <p:cNvPr id="79" name="object 79"/>
          <p:cNvSpPr txBox="1"/>
          <p:nvPr/>
        </p:nvSpPr>
        <p:spPr>
          <a:xfrm>
            <a:off x="5939253"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3</a:t>
            </a:r>
            <a:endParaRPr sz="2800">
              <a:solidFill>
                <a:prstClr val="black"/>
              </a:solidFill>
              <a:latin typeface="Comic Sans MS"/>
              <a:cs typeface="Comic Sans MS"/>
            </a:endParaRPr>
          </a:p>
        </p:txBody>
      </p:sp>
      <p:sp>
        <p:nvSpPr>
          <p:cNvPr id="80" name="object 80"/>
          <p:cNvSpPr txBox="1"/>
          <p:nvPr/>
        </p:nvSpPr>
        <p:spPr>
          <a:xfrm>
            <a:off x="7831135"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5</a:t>
            </a:r>
            <a:endParaRPr sz="2800">
              <a:solidFill>
                <a:prstClr val="black"/>
              </a:solidFill>
              <a:latin typeface="Comic Sans MS"/>
              <a:cs typeface="Comic Sans MS"/>
            </a:endParaRPr>
          </a:p>
        </p:txBody>
      </p:sp>
      <p:sp>
        <p:nvSpPr>
          <p:cNvPr id="81" name="object 81"/>
          <p:cNvSpPr/>
          <p:nvPr/>
        </p:nvSpPr>
        <p:spPr>
          <a:xfrm>
            <a:off x="3312414" y="2519934"/>
            <a:ext cx="180975" cy="1125220"/>
          </a:xfrm>
          <a:custGeom>
            <a:avLst/>
            <a:gdLst/>
            <a:ahLst/>
            <a:cxnLst/>
            <a:rect l="l" t="t" r="r" b="b"/>
            <a:pathLst>
              <a:path w="180975" h="1125220">
                <a:moveTo>
                  <a:pt x="180593" y="0"/>
                </a:moveTo>
                <a:lnTo>
                  <a:pt x="0" y="451103"/>
                </a:lnTo>
                <a:lnTo>
                  <a:pt x="180593" y="359663"/>
                </a:lnTo>
                <a:lnTo>
                  <a:pt x="0" y="810767"/>
                </a:lnTo>
                <a:lnTo>
                  <a:pt x="180593" y="719327"/>
                </a:lnTo>
                <a:lnTo>
                  <a:pt x="45719" y="1124711"/>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82" name="object 82"/>
          <p:cNvSpPr/>
          <p:nvPr/>
        </p:nvSpPr>
        <p:spPr>
          <a:xfrm>
            <a:off x="3283458" y="3573017"/>
            <a:ext cx="178435" cy="207010"/>
          </a:xfrm>
          <a:custGeom>
            <a:avLst/>
            <a:gdLst/>
            <a:ahLst/>
            <a:cxnLst/>
            <a:rect l="l" t="t" r="r" b="b"/>
            <a:pathLst>
              <a:path w="178435" h="207010">
                <a:moveTo>
                  <a:pt x="0" y="0"/>
                </a:moveTo>
                <a:lnTo>
                  <a:pt x="28955" y="206501"/>
                </a:lnTo>
                <a:lnTo>
                  <a:pt x="175259" y="60197"/>
                </a:lnTo>
                <a:lnTo>
                  <a:pt x="139445" y="60197"/>
                </a:lnTo>
                <a:lnTo>
                  <a:pt x="101345" y="54863"/>
                </a:lnTo>
                <a:lnTo>
                  <a:pt x="62483" y="43433"/>
                </a:lnTo>
                <a:lnTo>
                  <a:pt x="28955" y="23621"/>
                </a:lnTo>
                <a:lnTo>
                  <a:pt x="0" y="0"/>
                </a:lnTo>
                <a:close/>
              </a:path>
              <a:path w="178435" h="207010">
                <a:moveTo>
                  <a:pt x="178307" y="57149"/>
                </a:moveTo>
                <a:lnTo>
                  <a:pt x="139445" y="60197"/>
                </a:lnTo>
                <a:lnTo>
                  <a:pt x="175259" y="60197"/>
                </a:lnTo>
                <a:lnTo>
                  <a:pt x="178307" y="57149"/>
                </a:lnTo>
                <a:close/>
              </a:path>
            </a:pathLst>
          </a:custGeom>
          <a:solidFill>
            <a:srgbClr val="FF0000"/>
          </a:solidFill>
        </p:spPr>
        <p:txBody>
          <a:bodyPr wrap="square" lIns="0" tIns="0" rIns="0" bIns="0" rtlCol="0">
            <a:spAutoFit/>
          </a:bodyPr>
          <a:lstStyle/>
          <a:p>
            <a:endParaRPr>
              <a:solidFill>
                <a:prstClr val="black"/>
              </a:solidFill>
            </a:endParaRPr>
          </a:p>
        </p:txBody>
      </p:sp>
      <p:sp>
        <p:nvSpPr>
          <p:cNvPr id="83" name="object 83"/>
          <p:cNvSpPr/>
          <p:nvPr/>
        </p:nvSpPr>
        <p:spPr>
          <a:xfrm>
            <a:off x="3312414" y="2339340"/>
            <a:ext cx="360680" cy="360680"/>
          </a:xfrm>
          <a:custGeom>
            <a:avLst/>
            <a:gdLst/>
            <a:ahLst/>
            <a:cxnLst/>
            <a:rect l="l" t="t" r="r" b="b"/>
            <a:pathLst>
              <a:path w="360679" h="360680">
                <a:moveTo>
                  <a:pt x="0" y="0"/>
                </a:moveTo>
                <a:lnTo>
                  <a:pt x="360425" y="360425"/>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84" name="object 84"/>
          <p:cNvSpPr/>
          <p:nvPr/>
        </p:nvSpPr>
        <p:spPr>
          <a:xfrm>
            <a:off x="3312414" y="2339340"/>
            <a:ext cx="360680" cy="360680"/>
          </a:xfrm>
          <a:custGeom>
            <a:avLst/>
            <a:gdLst/>
            <a:ahLst/>
            <a:cxnLst/>
            <a:rect l="l" t="t" r="r" b="b"/>
            <a:pathLst>
              <a:path w="360679" h="360680">
                <a:moveTo>
                  <a:pt x="0" y="360425"/>
                </a:moveTo>
                <a:lnTo>
                  <a:pt x="360425" y="0"/>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85</a:t>
            </a:fld>
            <a:endParaRPr lang="en-US"/>
          </a:p>
        </p:txBody>
      </p:sp>
    </p:spTree>
    <p:extLst>
      <p:ext uri="{BB962C8B-B14F-4D97-AF65-F5344CB8AC3E}">
        <p14:creationId xmlns:p14="http://schemas.microsoft.com/office/powerpoint/2010/main" val="370715389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612897" y="2071116"/>
            <a:ext cx="339090" cy="900430"/>
          </a:xfrm>
          <a:custGeom>
            <a:avLst/>
            <a:gdLst/>
            <a:ahLst/>
            <a:cxnLst/>
            <a:rect l="l" t="t" r="r" b="b"/>
            <a:pathLst>
              <a:path w="339089" h="900430">
                <a:moveTo>
                  <a:pt x="339089" y="0"/>
                </a:moveTo>
                <a:lnTo>
                  <a:pt x="113537" y="0"/>
                </a:lnTo>
                <a:lnTo>
                  <a:pt x="84581" y="2285"/>
                </a:lnTo>
                <a:lnTo>
                  <a:pt x="33527" y="31241"/>
                </a:lnTo>
                <a:lnTo>
                  <a:pt x="5333" y="81533"/>
                </a:lnTo>
                <a:lnTo>
                  <a:pt x="0" y="110489"/>
                </a:lnTo>
                <a:lnTo>
                  <a:pt x="5333" y="141731"/>
                </a:lnTo>
                <a:lnTo>
                  <a:pt x="33527" y="192023"/>
                </a:lnTo>
                <a:lnTo>
                  <a:pt x="84581" y="220217"/>
                </a:lnTo>
                <a:lnTo>
                  <a:pt x="113537" y="223265"/>
                </a:lnTo>
                <a:lnTo>
                  <a:pt x="84581" y="227837"/>
                </a:lnTo>
                <a:lnTo>
                  <a:pt x="33527" y="256793"/>
                </a:lnTo>
                <a:lnTo>
                  <a:pt x="5333" y="307085"/>
                </a:lnTo>
                <a:lnTo>
                  <a:pt x="0" y="336041"/>
                </a:lnTo>
                <a:lnTo>
                  <a:pt x="5333" y="364235"/>
                </a:lnTo>
                <a:lnTo>
                  <a:pt x="33527" y="414527"/>
                </a:lnTo>
                <a:lnTo>
                  <a:pt x="84581" y="443483"/>
                </a:lnTo>
                <a:lnTo>
                  <a:pt x="113537" y="448817"/>
                </a:lnTo>
                <a:lnTo>
                  <a:pt x="84581" y="453389"/>
                </a:lnTo>
                <a:lnTo>
                  <a:pt x="33527" y="482345"/>
                </a:lnTo>
                <a:lnTo>
                  <a:pt x="5333" y="532637"/>
                </a:lnTo>
                <a:lnTo>
                  <a:pt x="0" y="561593"/>
                </a:lnTo>
                <a:lnTo>
                  <a:pt x="5333" y="589787"/>
                </a:lnTo>
                <a:lnTo>
                  <a:pt x="33527" y="640079"/>
                </a:lnTo>
                <a:lnTo>
                  <a:pt x="84581" y="669035"/>
                </a:lnTo>
                <a:lnTo>
                  <a:pt x="113537" y="674369"/>
                </a:lnTo>
                <a:lnTo>
                  <a:pt x="84581" y="676655"/>
                </a:lnTo>
                <a:lnTo>
                  <a:pt x="33527" y="704849"/>
                </a:lnTo>
                <a:lnTo>
                  <a:pt x="5333" y="755903"/>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2050541" y="2071116"/>
            <a:ext cx="339090" cy="900430"/>
          </a:xfrm>
          <a:custGeom>
            <a:avLst/>
            <a:gdLst/>
            <a:ahLst/>
            <a:cxnLst/>
            <a:rect l="l" t="t" r="r" b="b"/>
            <a:pathLst>
              <a:path w="339089" h="900430">
                <a:moveTo>
                  <a:pt x="0" y="0"/>
                </a:moveTo>
                <a:lnTo>
                  <a:pt x="226313" y="0"/>
                </a:lnTo>
                <a:lnTo>
                  <a:pt x="255269" y="2285"/>
                </a:lnTo>
                <a:lnTo>
                  <a:pt x="305561" y="31241"/>
                </a:lnTo>
                <a:lnTo>
                  <a:pt x="334517" y="81533"/>
                </a:lnTo>
                <a:lnTo>
                  <a:pt x="339089" y="110489"/>
                </a:lnTo>
                <a:lnTo>
                  <a:pt x="334517" y="141731"/>
                </a:lnTo>
                <a:lnTo>
                  <a:pt x="305561" y="192023"/>
                </a:lnTo>
                <a:lnTo>
                  <a:pt x="255269" y="220217"/>
                </a:lnTo>
                <a:lnTo>
                  <a:pt x="226313" y="223265"/>
                </a:lnTo>
                <a:lnTo>
                  <a:pt x="255269" y="227837"/>
                </a:lnTo>
                <a:lnTo>
                  <a:pt x="305561" y="256793"/>
                </a:lnTo>
                <a:lnTo>
                  <a:pt x="334517" y="307085"/>
                </a:lnTo>
                <a:lnTo>
                  <a:pt x="339089" y="336041"/>
                </a:lnTo>
                <a:lnTo>
                  <a:pt x="334517" y="364235"/>
                </a:lnTo>
                <a:lnTo>
                  <a:pt x="305561" y="414527"/>
                </a:lnTo>
                <a:lnTo>
                  <a:pt x="255269" y="443483"/>
                </a:lnTo>
                <a:lnTo>
                  <a:pt x="226313" y="448817"/>
                </a:lnTo>
                <a:lnTo>
                  <a:pt x="255269" y="453389"/>
                </a:lnTo>
                <a:lnTo>
                  <a:pt x="305561" y="482345"/>
                </a:lnTo>
                <a:lnTo>
                  <a:pt x="334517" y="532637"/>
                </a:lnTo>
                <a:lnTo>
                  <a:pt x="339089" y="561593"/>
                </a:lnTo>
                <a:lnTo>
                  <a:pt x="334517" y="589787"/>
                </a:lnTo>
                <a:lnTo>
                  <a:pt x="305561" y="640079"/>
                </a:lnTo>
                <a:lnTo>
                  <a:pt x="255269" y="669035"/>
                </a:lnTo>
                <a:lnTo>
                  <a:pt x="226313" y="674369"/>
                </a:lnTo>
                <a:lnTo>
                  <a:pt x="255269" y="676655"/>
                </a:lnTo>
                <a:lnTo>
                  <a:pt x="305561" y="704849"/>
                </a:lnTo>
                <a:lnTo>
                  <a:pt x="334517" y="755903"/>
                </a:lnTo>
                <a:lnTo>
                  <a:pt x="339089" y="787145"/>
                </a:lnTo>
                <a:lnTo>
                  <a:pt x="334517" y="815339"/>
                </a:lnTo>
                <a:lnTo>
                  <a:pt x="305561" y="865631"/>
                </a:lnTo>
                <a:lnTo>
                  <a:pt x="255269" y="894587"/>
                </a:lnTo>
                <a:lnTo>
                  <a:pt x="226313" y="899921"/>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2891789" y="369036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2831591" y="363016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2771394" y="3570732"/>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2951987" y="297103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67817" y="2071116"/>
            <a:ext cx="901700" cy="900430"/>
          </a:xfrm>
          <a:custGeom>
            <a:avLst/>
            <a:gdLst/>
            <a:ahLst/>
            <a:cxnLst/>
            <a:rect l="l" t="t" r="r" b="b"/>
            <a:pathLst>
              <a:path w="901700" h="900430">
                <a:moveTo>
                  <a:pt x="0" y="448817"/>
                </a:moveTo>
                <a:lnTo>
                  <a:pt x="4571" y="384047"/>
                </a:lnTo>
                <a:lnTo>
                  <a:pt x="19049" y="321563"/>
                </a:lnTo>
                <a:lnTo>
                  <a:pt x="40385" y="261365"/>
                </a:lnTo>
                <a:lnTo>
                  <a:pt x="71627" y="206501"/>
                </a:lnTo>
                <a:lnTo>
                  <a:pt x="110489" y="153161"/>
                </a:lnTo>
                <a:lnTo>
                  <a:pt x="156209" y="107441"/>
                </a:lnTo>
                <a:lnTo>
                  <a:pt x="206501" y="69341"/>
                </a:lnTo>
                <a:lnTo>
                  <a:pt x="264413" y="38099"/>
                </a:lnTo>
                <a:lnTo>
                  <a:pt x="323849" y="16763"/>
                </a:lnTo>
                <a:lnTo>
                  <a:pt x="386333" y="2285"/>
                </a:lnTo>
                <a:lnTo>
                  <a:pt x="451865" y="0"/>
                </a:lnTo>
                <a:lnTo>
                  <a:pt x="514349" y="2285"/>
                </a:lnTo>
                <a:lnTo>
                  <a:pt x="576833" y="16763"/>
                </a:lnTo>
                <a:lnTo>
                  <a:pt x="637031" y="38099"/>
                </a:lnTo>
                <a:lnTo>
                  <a:pt x="694181" y="69341"/>
                </a:lnTo>
                <a:lnTo>
                  <a:pt x="745235" y="107441"/>
                </a:lnTo>
                <a:lnTo>
                  <a:pt x="790193" y="153161"/>
                </a:lnTo>
                <a:lnTo>
                  <a:pt x="829055" y="206501"/>
                </a:lnTo>
                <a:lnTo>
                  <a:pt x="860297" y="261365"/>
                </a:lnTo>
                <a:lnTo>
                  <a:pt x="881633" y="321563"/>
                </a:lnTo>
                <a:lnTo>
                  <a:pt x="896111" y="384047"/>
                </a:lnTo>
                <a:lnTo>
                  <a:pt x="901445" y="448817"/>
                </a:lnTo>
                <a:lnTo>
                  <a:pt x="896111" y="513587"/>
                </a:lnTo>
                <a:lnTo>
                  <a:pt x="881633" y="575309"/>
                </a:lnTo>
                <a:lnTo>
                  <a:pt x="860297" y="635507"/>
                </a:lnTo>
                <a:lnTo>
                  <a:pt x="829055" y="691133"/>
                </a:lnTo>
                <a:lnTo>
                  <a:pt x="790193" y="743711"/>
                </a:lnTo>
                <a:lnTo>
                  <a:pt x="745235" y="789431"/>
                </a:lnTo>
                <a:lnTo>
                  <a:pt x="694181" y="827531"/>
                </a:lnTo>
                <a:lnTo>
                  <a:pt x="637031" y="858773"/>
                </a:lnTo>
                <a:lnTo>
                  <a:pt x="576833" y="880109"/>
                </a:lnTo>
                <a:lnTo>
                  <a:pt x="514349" y="894587"/>
                </a:lnTo>
                <a:lnTo>
                  <a:pt x="451865" y="899921"/>
                </a:lnTo>
                <a:lnTo>
                  <a:pt x="386333" y="894587"/>
                </a:lnTo>
                <a:lnTo>
                  <a:pt x="347046" y="886567"/>
                </a:lnTo>
                <a:lnTo>
                  <a:pt x="309373" y="875860"/>
                </a:lnTo>
                <a:lnTo>
                  <a:pt x="273362" y="862447"/>
                </a:lnTo>
                <a:lnTo>
                  <a:pt x="222559" y="837211"/>
                </a:lnTo>
                <a:lnTo>
                  <a:pt x="175750" y="805776"/>
                </a:lnTo>
                <a:lnTo>
                  <a:pt x="133090" y="768075"/>
                </a:lnTo>
                <a:lnTo>
                  <a:pt x="107031" y="739426"/>
                </a:lnTo>
                <a:lnTo>
                  <a:pt x="82929" y="707944"/>
                </a:lnTo>
                <a:lnTo>
                  <a:pt x="40385" y="635507"/>
                </a:lnTo>
                <a:lnTo>
                  <a:pt x="19049" y="575309"/>
                </a:lnTo>
                <a:lnTo>
                  <a:pt x="4571" y="513587"/>
                </a:lnTo>
                <a:lnTo>
                  <a:pt x="0" y="4488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12" name="object 12"/>
          <p:cNvSpPr txBox="1"/>
          <p:nvPr/>
        </p:nvSpPr>
        <p:spPr>
          <a:xfrm>
            <a:off x="350774" y="2356608"/>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G1</a:t>
            </a:r>
            <a:endParaRPr sz="1850">
              <a:solidFill>
                <a:prstClr val="black"/>
              </a:solidFill>
              <a:latin typeface="Comic Sans MS"/>
              <a:cs typeface="Comic Sans MS"/>
            </a:endParaRPr>
          </a:p>
        </p:txBody>
      </p:sp>
      <p:sp>
        <p:nvSpPr>
          <p:cNvPr id="13" name="object 13"/>
          <p:cNvSpPr/>
          <p:nvPr/>
        </p:nvSpPr>
        <p:spPr>
          <a:xfrm>
            <a:off x="969263" y="2519934"/>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2726435" y="2519934"/>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6" name="object 16"/>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4394453" y="2519934"/>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9" name="object 19"/>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6288785" y="2519934"/>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6288785" y="2519934"/>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23" name="object 23"/>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4" name="object 24"/>
          <p:cNvSpPr/>
          <p:nvPr/>
        </p:nvSpPr>
        <p:spPr>
          <a:xfrm>
            <a:off x="8180069" y="2519934"/>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5" name="object 25"/>
          <p:cNvSpPr/>
          <p:nvPr/>
        </p:nvSpPr>
        <p:spPr>
          <a:xfrm>
            <a:off x="8540495" y="1799844"/>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2612897" y="5039105"/>
            <a:ext cx="339090" cy="900430"/>
          </a:xfrm>
          <a:custGeom>
            <a:avLst/>
            <a:gdLst/>
            <a:ahLst/>
            <a:cxnLst/>
            <a:rect l="l" t="t" r="r" b="b"/>
            <a:pathLst>
              <a:path w="339089" h="900429">
                <a:moveTo>
                  <a:pt x="339089" y="0"/>
                </a:moveTo>
                <a:lnTo>
                  <a:pt x="113537" y="0"/>
                </a:lnTo>
                <a:lnTo>
                  <a:pt x="99123" y="1406"/>
                </a:lnTo>
                <a:lnTo>
                  <a:pt x="60115" y="13687"/>
                </a:lnTo>
                <a:lnTo>
                  <a:pt x="29217" y="37685"/>
                </a:lnTo>
                <a:lnTo>
                  <a:pt x="8685" y="72917"/>
                </a:lnTo>
                <a:lnTo>
                  <a:pt x="0" y="112775"/>
                </a:lnTo>
                <a:lnTo>
                  <a:pt x="5333" y="141731"/>
                </a:lnTo>
                <a:lnTo>
                  <a:pt x="33527" y="192023"/>
                </a:lnTo>
                <a:lnTo>
                  <a:pt x="84581" y="220217"/>
                </a:lnTo>
                <a:lnTo>
                  <a:pt x="113537" y="225551"/>
                </a:lnTo>
                <a:lnTo>
                  <a:pt x="84581" y="227837"/>
                </a:lnTo>
                <a:lnTo>
                  <a:pt x="33527" y="256793"/>
                </a:lnTo>
                <a:lnTo>
                  <a:pt x="5333" y="307085"/>
                </a:lnTo>
                <a:lnTo>
                  <a:pt x="0" y="338327"/>
                </a:lnTo>
                <a:lnTo>
                  <a:pt x="5333" y="366521"/>
                </a:lnTo>
                <a:lnTo>
                  <a:pt x="33527" y="417575"/>
                </a:lnTo>
                <a:lnTo>
                  <a:pt x="84581" y="445769"/>
                </a:lnTo>
                <a:lnTo>
                  <a:pt x="113537" y="451103"/>
                </a:lnTo>
                <a:lnTo>
                  <a:pt x="84581" y="453389"/>
                </a:lnTo>
                <a:lnTo>
                  <a:pt x="33527" y="482345"/>
                </a:lnTo>
                <a:lnTo>
                  <a:pt x="5333" y="532637"/>
                </a:lnTo>
                <a:lnTo>
                  <a:pt x="0" y="561593"/>
                </a:lnTo>
                <a:lnTo>
                  <a:pt x="5333" y="592073"/>
                </a:lnTo>
                <a:lnTo>
                  <a:pt x="33527" y="643127"/>
                </a:lnTo>
                <a:lnTo>
                  <a:pt x="84581" y="671321"/>
                </a:lnTo>
                <a:lnTo>
                  <a:pt x="113537" y="674369"/>
                </a:lnTo>
                <a:lnTo>
                  <a:pt x="84581" y="678941"/>
                </a:lnTo>
                <a:lnTo>
                  <a:pt x="33527" y="707897"/>
                </a:lnTo>
                <a:lnTo>
                  <a:pt x="5333" y="758189"/>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7" name="object 27"/>
          <p:cNvSpPr/>
          <p:nvPr/>
        </p:nvSpPr>
        <p:spPr>
          <a:xfrm>
            <a:off x="2050541" y="5039105"/>
            <a:ext cx="339090" cy="900430"/>
          </a:xfrm>
          <a:custGeom>
            <a:avLst/>
            <a:gdLst/>
            <a:ahLst/>
            <a:cxnLst/>
            <a:rect l="l" t="t" r="r" b="b"/>
            <a:pathLst>
              <a:path w="339089" h="900429">
                <a:moveTo>
                  <a:pt x="0" y="0"/>
                </a:moveTo>
                <a:lnTo>
                  <a:pt x="226313" y="0"/>
                </a:lnTo>
                <a:lnTo>
                  <a:pt x="239025" y="834"/>
                </a:lnTo>
                <a:lnTo>
                  <a:pt x="284307" y="16737"/>
                </a:lnTo>
                <a:lnTo>
                  <a:pt x="317983" y="48387"/>
                </a:lnTo>
                <a:lnTo>
                  <a:pt x="336443" y="89980"/>
                </a:lnTo>
                <a:lnTo>
                  <a:pt x="338839" y="112691"/>
                </a:lnTo>
                <a:lnTo>
                  <a:pt x="338130" y="124208"/>
                </a:lnTo>
                <a:lnTo>
                  <a:pt x="305561" y="192023"/>
                </a:lnTo>
                <a:lnTo>
                  <a:pt x="255269" y="220217"/>
                </a:lnTo>
                <a:lnTo>
                  <a:pt x="226313" y="225551"/>
                </a:lnTo>
                <a:lnTo>
                  <a:pt x="255269" y="227837"/>
                </a:lnTo>
                <a:lnTo>
                  <a:pt x="305561" y="256793"/>
                </a:lnTo>
                <a:lnTo>
                  <a:pt x="334517" y="307085"/>
                </a:lnTo>
                <a:lnTo>
                  <a:pt x="339089" y="338327"/>
                </a:lnTo>
                <a:lnTo>
                  <a:pt x="334517" y="366521"/>
                </a:lnTo>
                <a:lnTo>
                  <a:pt x="305561" y="417575"/>
                </a:lnTo>
                <a:lnTo>
                  <a:pt x="255269" y="445769"/>
                </a:lnTo>
                <a:lnTo>
                  <a:pt x="226313" y="451103"/>
                </a:lnTo>
                <a:lnTo>
                  <a:pt x="255269" y="453389"/>
                </a:lnTo>
                <a:lnTo>
                  <a:pt x="305561" y="482345"/>
                </a:lnTo>
                <a:lnTo>
                  <a:pt x="334517" y="532637"/>
                </a:lnTo>
                <a:lnTo>
                  <a:pt x="339089" y="561593"/>
                </a:lnTo>
                <a:lnTo>
                  <a:pt x="334517" y="592073"/>
                </a:lnTo>
                <a:lnTo>
                  <a:pt x="305561" y="643127"/>
                </a:lnTo>
                <a:lnTo>
                  <a:pt x="255269" y="671321"/>
                </a:lnTo>
                <a:lnTo>
                  <a:pt x="226313" y="674369"/>
                </a:lnTo>
                <a:lnTo>
                  <a:pt x="255269" y="678941"/>
                </a:lnTo>
                <a:lnTo>
                  <a:pt x="305561" y="707897"/>
                </a:lnTo>
                <a:lnTo>
                  <a:pt x="328471" y="742583"/>
                </a:lnTo>
                <a:lnTo>
                  <a:pt x="338719" y="788415"/>
                </a:lnTo>
                <a:lnTo>
                  <a:pt x="337968" y="799831"/>
                </a:lnTo>
                <a:lnTo>
                  <a:pt x="323325" y="842715"/>
                </a:lnTo>
                <a:lnTo>
                  <a:pt x="292657" y="876966"/>
                </a:lnTo>
                <a:lnTo>
                  <a:pt x="249418" y="897010"/>
                </a:lnTo>
                <a:lnTo>
                  <a:pt x="237049" y="899147"/>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2891789" y="665835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2831591" y="659815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2771394" y="6538721"/>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2951987" y="593902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2" name="object 32"/>
          <p:cNvSpPr txBox="1"/>
          <p:nvPr/>
        </p:nvSpPr>
        <p:spPr>
          <a:xfrm>
            <a:off x="4044953"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2</a:t>
            </a:r>
            <a:endParaRPr sz="2800">
              <a:solidFill>
                <a:prstClr val="black"/>
              </a:solidFill>
              <a:latin typeface="Comic Sans MS"/>
              <a:cs typeface="Comic Sans MS"/>
            </a:endParaRPr>
          </a:p>
        </p:txBody>
      </p:sp>
      <p:sp>
        <p:nvSpPr>
          <p:cNvPr id="33" name="object 33"/>
          <p:cNvSpPr/>
          <p:nvPr/>
        </p:nvSpPr>
        <p:spPr>
          <a:xfrm>
            <a:off x="67817" y="5039105"/>
            <a:ext cx="901700" cy="900430"/>
          </a:xfrm>
          <a:custGeom>
            <a:avLst/>
            <a:gdLst/>
            <a:ahLst/>
            <a:cxnLst/>
            <a:rect l="l" t="t" r="r" b="b"/>
            <a:pathLst>
              <a:path w="901700" h="900429">
                <a:moveTo>
                  <a:pt x="0" y="451103"/>
                </a:moveTo>
                <a:lnTo>
                  <a:pt x="4571" y="386333"/>
                </a:lnTo>
                <a:lnTo>
                  <a:pt x="19049" y="323849"/>
                </a:lnTo>
                <a:lnTo>
                  <a:pt x="40385" y="263651"/>
                </a:lnTo>
                <a:lnTo>
                  <a:pt x="71627" y="206501"/>
                </a:lnTo>
                <a:lnTo>
                  <a:pt x="110489" y="155447"/>
                </a:lnTo>
                <a:lnTo>
                  <a:pt x="156209" y="110489"/>
                </a:lnTo>
                <a:lnTo>
                  <a:pt x="206501" y="71627"/>
                </a:lnTo>
                <a:lnTo>
                  <a:pt x="264413" y="40385"/>
                </a:lnTo>
                <a:lnTo>
                  <a:pt x="323849" y="19049"/>
                </a:lnTo>
                <a:lnTo>
                  <a:pt x="386333" y="4571"/>
                </a:lnTo>
                <a:lnTo>
                  <a:pt x="451865" y="0"/>
                </a:lnTo>
                <a:lnTo>
                  <a:pt x="514349" y="4571"/>
                </a:lnTo>
                <a:lnTo>
                  <a:pt x="576833" y="19049"/>
                </a:lnTo>
                <a:lnTo>
                  <a:pt x="637031" y="40385"/>
                </a:lnTo>
                <a:lnTo>
                  <a:pt x="694181" y="71627"/>
                </a:lnTo>
                <a:lnTo>
                  <a:pt x="745235" y="110489"/>
                </a:lnTo>
                <a:lnTo>
                  <a:pt x="790193" y="155447"/>
                </a:lnTo>
                <a:lnTo>
                  <a:pt x="829055" y="206501"/>
                </a:lnTo>
                <a:lnTo>
                  <a:pt x="860297" y="263651"/>
                </a:lnTo>
                <a:lnTo>
                  <a:pt x="881633" y="323849"/>
                </a:lnTo>
                <a:lnTo>
                  <a:pt x="896111" y="386333"/>
                </a:lnTo>
                <a:lnTo>
                  <a:pt x="901445" y="451103"/>
                </a:lnTo>
                <a:lnTo>
                  <a:pt x="896111" y="513587"/>
                </a:lnTo>
                <a:lnTo>
                  <a:pt x="881633" y="575309"/>
                </a:lnTo>
                <a:lnTo>
                  <a:pt x="860297" y="635507"/>
                </a:lnTo>
                <a:lnTo>
                  <a:pt x="829055" y="693419"/>
                </a:lnTo>
                <a:lnTo>
                  <a:pt x="790193" y="743711"/>
                </a:lnTo>
                <a:lnTo>
                  <a:pt x="745235" y="789431"/>
                </a:lnTo>
                <a:lnTo>
                  <a:pt x="694181" y="827531"/>
                </a:lnTo>
                <a:lnTo>
                  <a:pt x="637031" y="858773"/>
                </a:lnTo>
                <a:lnTo>
                  <a:pt x="576833" y="880109"/>
                </a:lnTo>
                <a:lnTo>
                  <a:pt x="514349" y="894587"/>
                </a:lnTo>
                <a:lnTo>
                  <a:pt x="451865" y="899921"/>
                </a:lnTo>
                <a:lnTo>
                  <a:pt x="386333" y="894587"/>
                </a:lnTo>
                <a:lnTo>
                  <a:pt x="337125" y="883848"/>
                </a:lnTo>
                <a:lnTo>
                  <a:pt x="291262" y="869522"/>
                </a:lnTo>
                <a:lnTo>
                  <a:pt x="248371" y="851216"/>
                </a:lnTo>
                <a:lnTo>
                  <a:pt x="208077" y="828538"/>
                </a:lnTo>
                <a:lnTo>
                  <a:pt x="170009" y="801097"/>
                </a:lnTo>
                <a:lnTo>
                  <a:pt x="133791" y="768500"/>
                </a:lnTo>
                <a:lnTo>
                  <a:pt x="71627" y="693419"/>
                </a:lnTo>
                <a:lnTo>
                  <a:pt x="40385" y="635507"/>
                </a:lnTo>
                <a:lnTo>
                  <a:pt x="19049" y="575309"/>
                </a:lnTo>
                <a:lnTo>
                  <a:pt x="4571" y="513587"/>
                </a:lnTo>
                <a:lnTo>
                  <a:pt x="0" y="451103"/>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34" name="object 34"/>
          <p:cNvSpPr txBox="1"/>
          <p:nvPr/>
        </p:nvSpPr>
        <p:spPr>
          <a:xfrm>
            <a:off x="350774" y="5326886"/>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G2</a:t>
            </a:r>
            <a:endParaRPr sz="1850">
              <a:solidFill>
                <a:prstClr val="black"/>
              </a:solidFill>
              <a:latin typeface="Comic Sans MS"/>
              <a:cs typeface="Comic Sans MS"/>
            </a:endParaRPr>
          </a:p>
        </p:txBody>
      </p:sp>
      <p:sp>
        <p:nvSpPr>
          <p:cNvPr id="35" name="object 35"/>
          <p:cNvSpPr/>
          <p:nvPr/>
        </p:nvSpPr>
        <p:spPr>
          <a:xfrm>
            <a:off x="969263" y="5490210"/>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6" name="object 36"/>
          <p:cNvSpPr/>
          <p:nvPr/>
        </p:nvSpPr>
        <p:spPr>
          <a:xfrm>
            <a:off x="2726435" y="5490210"/>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7" name="object 37"/>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38" name="object 38"/>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9" name="object 39"/>
          <p:cNvSpPr/>
          <p:nvPr/>
        </p:nvSpPr>
        <p:spPr>
          <a:xfrm>
            <a:off x="4394453" y="5490210"/>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0" name="object 40"/>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1" name="object 41"/>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6288785" y="5490210"/>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6288785" y="5490210"/>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5" name="object 45"/>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6" name="object 46"/>
          <p:cNvSpPr/>
          <p:nvPr/>
        </p:nvSpPr>
        <p:spPr>
          <a:xfrm>
            <a:off x="8180069" y="5490210"/>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7" name="object 47"/>
          <p:cNvSpPr/>
          <p:nvPr/>
        </p:nvSpPr>
        <p:spPr>
          <a:xfrm>
            <a:off x="8540495" y="4770120"/>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8" name="object 48"/>
          <p:cNvSpPr/>
          <p:nvPr/>
        </p:nvSpPr>
        <p:spPr>
          <a:xfrm>
            <a:off x="5115305" y="1799844"/>
            <a:ext cx="0" cy="4498975"/>
          </a:xfrm>
          <a:custGeom>
            <a:avLst/>
            <a:gdLst/>
            <a:ahLst/>
            <a:cxnLst/>
            <a:rect l="l" t="t" r="r" b="b"/>
            <a:pathLst>
              <a:path h="4498975">
                <a:moveTo>
                  <a:pt x="0" y="0"/>
                </a:moveTo>
                <a:lnTo>
                  <a:pt x="0" y="449884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9" name="object 49"/>
          <p:cNvSpPr txBox="1"/>
          <p:nvPr/>
        </p:nvSpPr>
        <p:spPr>
          <a:xfrm>
            <a:off x="4927350" y="1198621"/>
            <a:ext cx="378460" cy="589915"/>
          </a:xfrm>
          <a:prstGeom prst="rect">
            <a:avLst/>
          </a:prstGeom>
        </p:spPr>
        <p:txBody>
          <a:bodyPr vert="horz" wrap="square" lIns="0" tIns="0" rIns="0" bIns="0" rtlCol="0">
            <a:spAutoFit/>
          </a:bodyPr>
          <a:lstStyle/>
          <a:p>
            <a:pPr marL="12700"/>
            <a:r>
              <a:rPr sz="3750" spc="25" dirty="0">
                <a:solidFill>
                  <a:prstClr val="black"/>
                </a:solidFill>
                <a:latin typeface="Comic Sans MS"/>
                <a:cs typeface="Comic Sans MS"/>
              </a:rPr>
              <a:t>A</a:t>
            </a:r>
            <a:endParaRPr sz="3750">
              <a:solidFill>
                <a:prstClr val="black"/>
              </a:solidFill>
              <a:latin typeface="Comic Sans MS"/>
              <a:cs typeface="Comic Sans MS"/>
            </a:endParaRPr>
          </a:p>
        </p:txBody>
      </p:sp>
      <p:sp>
        <p:nvSpPr>
          <p:cNvPr id="50" name="object 50"/>
          <p:cNvSpPr txBox="1"/>
          <p:nvPr/>
        </p:nvSpPr>
        <p:spPr>
          <a:xfrm>
            <a:off x="8376687" y="1198621"/>
            <a:ext cx="33020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B</a:t>
            </a:r>
            <a:endParaRPr sz="3750">
              <a:solidFill>
                <a:prstClr val="black"/>
              </a:solidFill>
              <a:latin typeface="Comic Sans MS"/>
              <a:cs typeface="Comic Sans MS"/>
            </a:endParaRPr>
          </a:p>
        </p:txBody>
      </p:sp>
      <p:sp>
        <p:nvSpPr>
          <p:cNvPr id="51" name="object 51"/>
          <p:cNvSpPr txBox="1"/>
          <p:nvPr/>
        </p:nvSpPr>
        <p:spPr>
          <a:xfrm>
            <a:off x="8427212" y="4166601"/>
            <a:ext cx="31623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C</a:t>
            </a:r>
            <a:endParaRPr sz="3750">
              <a:solidFill>
                <a:prstClr val="black"/>
              </a:solidFill>
              <a:latin typeface="Comic Sans MS"/>
              <a:cs typeface="Comic Sans MS"/>
            </a:endParaRPr>
          </a:p>
        </p:txBody>
      </p:sp>
      <p:sp>
        <p:nvSpPr>
          <p:cNvPr id="52" name="object 52"/>
          <p:cNvSpPr/>
          <p:nvPr/>
        </p:nvSpPr>
        <p:spPr>
          <a:xfrm>
            <a:off x="2067305" y="4273296"/>
            <a:ext cx="426084" cy="427990"/>
          </a:xfrm>
          <a:custGeom>
            <a:avLst/>
            <a:gdLst/>
            <a:ahLst/>
            <a:cxnLst/>
            <a:rect l="l" t="t" r="r" b="b"/>
            <a:pathLst>
              <a:path w="426085" h="427989">
                <a:moveTo>
                  <a:pt x="425957" y="427481"/>
                </a:moveTo>
                <a:lnTo>
                  <a:pt x="211835" y="0"/>
                </a:lnTo>
                <a:lnTo>
                  <a:pt x="0" y="427481"/>
                </a:lnTo>
                <a:lnTo>
                  <a:pt x="425957" y="42748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3" name="object 53"/>
          <p:cNvSpPr/>
          <p:nvPr/>
        </p:nvSpPr>
        <p:spPr>
          <a:xfrm>
            <a:off x="2493263" y="4273296"/>
            <a:ext cx="425450" cy="214629"/>
          </a:xfrm>
          <a:custGeom>
            <a:avLst/>
            <a:gdLst/>
            <a:ahLst/>
            <a:cxnLst/>
            <a:rect l="l" t="t" r="r" b="b"/>
            <a:pathLst>
              <a:path w="425450" h="214629">
                <a:moveTo>
                  <a:pt x="0" y="0"/>
                </a:moveTo>
                <a:lnTo>
                  <a:pt x="213359" y="214121"/>
                </a:lnTo>
                <a:lnTo>
                  <a:pt x="4251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4" name="object 54"/>
          <p:cNvSpPr/>
          <p:nvPr/>
        </p:nvSpPr>
        <p:spPr>
          <a:xfrm>
            <a:off x="2706623" y="4487417"/>
            <a:ext cx="0" cy="266065"/>
          </a:xfrm>
          <a:custGeom>
            <a:avLst/>
            <a:gdLst/>
            <a:ahLst/>
            <a:cxnLst/>
            <a:rect l="l" t="t" r="r" b="b"/>
            <a:pathLst>
              <a:path h="266064">
                <a:moveTo>
                  <a:pt x="0" y="0"/>
                </a:moveTo>
                <a:lnTo>
                  <a:pt x="0" y="265937"/>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5" name="object 55"/>
          <p:cNvSpPr/>
          <p:nvPr/>
        </p:nvSpPr>
        <p:spPr>
          <a:xfrm>
            <a:off x="2990850" y="4859273"/>
            <a:ext cx="69850" cy="0"/>
          </a:xfrm>
          <a:custGeom>
            <a:avLst/>
            <a:gdLst/>
            <a:ahLst/>
            <a:cxnLst/>
            <a:rect l="l" t="t" r="r" b="b"/>
            <a:pathLst>
              <a:path w="69850">
                <a:moveTo>
                  <a:pt x="0" y="0"/>
                </a:moveTo>
                <a:lnTo>
                  <a:pt x="6934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6" name="object 56"/>
          <p:cNvSpPr/>
          <p:nvPr/>
        </p:nvSpPr>
        <p:spPr>
          <a:xfrm>
            <a:off x="2954273" y="4822697"/>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7" name="object 57"/>
          <p:cNvSpPr/>
          <p:nvPr/>
        </p:nvSpPr>
        <p:spPr>
          <a:xfrm>
            <a:off x="2918459" y="4786884"/>
            <a:ext cx="214629" cy="0"/>
          </a:xfrm>
          <a:custGeom>
            <a:avLst/>
            <a:gdLst/>
            <a:ahLst/>
            <a:cxnLst/>
            <a:rect l="l" t="t" r="r" b="b"/>
            <a:pathLst>
              <a:path w="214630">
                <a:moveTo>
                  <a:pt x="0" y="0"/>
                </a:moveTo>
                <a:lnTo>
                  <a:pt x="21412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8" name="object 58"/>
          <p:cNvSpPr/>
          <p:nvPr/>
        </p:nvSpPr>
        <p:spPr>
          <a:xfrm>
            <a:off x="3026663" y="4645152"/>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9" name="object 59"/>
          <p:cNvSpPr/>
          <p:nvPr/>
        </p:nvSpPr>
        <p:spPr>
          <a:xfrm>
            <a:off x="2706623" y="4487417"/>
            <a:ext cx="320040" cy="158115"/>
          </a:xfrm>
          <a:custGeom>
            <a:avLst/>
            <a:gdLst/>
            <a:ahLst/>
            <a:cxnLst/>
            <a:rect l="l" t="t" r="r" b="b"/>
            <a:pathLst>
              <a:path w="320039" h="158114">
                <a:moveTo>
                  <a:pt x="0" y="0"/>
                </a:moveTo>
                <a:lnTo>
                  <a:pt x="320039" y="15773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0" name="object 60"/>
          <p:cNvSpPr/>
          <p:nvPr/>
        </p:nvSpPr>
        <p:spPr>
          <a:xfrm>
            <a:off x="2050541" y="1394460"/>
            <a:ext cx="425450" cy="426720"/>
          </a:xfrm>
          <a:custGeom>
            <a:avLst/>
            <a:gdLst/>
            <a:ahLst/>
            <a:cxnLst/>
            <a:rect l="l" t="t" r="r" b="b"/>
            <a:pathLst>
              <a:path w="425450" h="426719">
                <a:moveTo>
                  <a:pt x="425195" y="426719"/>
                </a:moveTo>
                <a:lnTo>
                  <a:pt x="214121" y="0"/>
                </a:lnTo>
                <a:lnTo>
                  <a:pt x="0" y="426719"/>
                </a:lnTo>
                <a:lnTo>
                  <a:pt x="425195" y="42671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1" name="object 61"/>
          <p:cNvSpPr/>
          <p:nvPr/>
        </p:nvSpPr>
        <p:spPr>
          <a:xfrm>
            <a:off x="2475738" y="1394460"/>
            <a:ext cx="428625" cy="213360"/>
          </a:xfrm>
          <a:custGeom>
            <a:avLst/>
            <a:gdLst/>
            <a:ahLst/>
            <a:cxnLst/>
            <a:rect l="l" t="t" r="r" b="b"/>
            <a:pathLst>
              <a:path w="428625" h="213359">
                <a:moveTo>
                  <a:pt x="0" y="0"/>
                </a:moveTo>
                <a:lnTo>
                  <a:pt x="214121" y="213359"/>
                </a:lnTo>
                <a:lnTo>
                  <a:pt x="42824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2" name="object 62"/>
          <p:cNvSpPr/>
          <p:nvPr/>
        </p:nvSpPr>
        <p:spPr>
          <a:xfrm>
            <a:off x="2689859" y="1607820"/>
            <a:ext cx="0" cy="266700"/>
          </a:xfrm>
          <a:custGeom>
            <a:avLst/>
            <a:gdLst/>
            <a:ahLst/>
            <a:cxnLst/>
            <a:rect l="l" t="t" r="r" b="b"/>
            <a:pathLst>
              <a:path h="266700">
                <a:moveTo>
                  <a:pt x="0" y="0"/>
                </a:moveTo>
                <a:lnTo>
                  <a:pt x="0" y="26669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3" name="object 63"/>
          <p:cNvSpPr/>
          <p:nvPr/>
        </p:nvSpPr>
        <p:spPr>
          <a:xfrm>
            <a:off x="2973323" y="1979676"/>
            <a:ext cx="72390" cy="0"/>
          </a:xfrm>
          <a:custGeom>
            <a:avLst/>
            <a:gdLst/>
            <a:ahLst/>
            <a:cxnLst/>
            <a:rect l="l" t="t" r="r" b="b"/>
            <a:pathLst>
              <a:path w="72389">
                <a:moveTo>
                  <a:pt x="0" y="0"/>
                </a:moveTo>
                <a:lnTo>
                  <a:pt x="72389"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4" name="object 64"/>
          <p:cNvSpPr/>
          <p:nvPr/>
        </p:nvSpPr>
        <p:spPr>
          <a:xfrm>
            <a:off x="2937509" y="1943862"/>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5" name="object 65"/>
          <p:cNvSpPr/>
          <p:nvPr/>
        </p:nvSpPr>
        <p:spPr>
          <a:xfrm>
            <a:off x="2903981" y="1908048"/>
            <a:ext cx="212090" cy="0"/>
          </a:xfrm>
          <a:custGeom>
            <a:avLst/>
            <a:gdLst/>
            <a:ahLst/>
            <a:cxnLst/>
            <a:rect l="l" t="t" r="r" b="b"/>
            <a:pathLst>
              <a:path w="212089">
                <a:moveTo>
                  <a:pt x="0" y="0"/>
                </a:moveTo>
                <a:lnTo>
                  <a:pt x="21183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6" name="object 66"/>
          <p:cNvSpPr/>
          <p:nvPr/>
        </p:nvSpPr>
        <p:spPr>
          <a:xfrm>
            <a:off x="3009900" y="1766316"/>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7" name="object 67"/>
          <p:cNvSpPr/>
          <p:nvPr/>
        </p:nvSpPr>
        <p:spPr>
          <a:xfrm>
            <a:off x="2689859" y="1607820"/>
            <a:ext cx="320040" cy="158750"/>
          </a:xfrm>
          <a:custGeom>
            <a:avLst/>
            <a:gdLst/>
            <a:ahLst/>
            <a:cxnLst/>
            <a:rect l="l" t="t" r="r" b="b"/>
            <a:pathLst>
              <a:path w="320039" h="158750">
                <a:moveTo>
                  <a:pt x="0" y="0"/>
                </a:moveTo>
                <a:lnTo>
                  <a:pt x="320039" y="158495"/>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8" name="object 68"/>
          <p:cNvSpPr/>
          <p:nvPr/>
        </p:nvSpPr>
        <p:spPr>
          <a:xfrm>
            <a:off x="5026151" y="5398717"/>
            <a:ext cx="180975" cy="180340"/>
          </a:xfrm>
          <a:custGeom>
            <a:avLst/>
            <a:gdLst/>
            <a:ahLst/>
            <a:cxnLst/>
            <a:rect l="l" t="t" r="r" b="b"/>
            <a:pathLst>
              <a:path w="180975" h="180339">
                <a:moveTo>
                  <a:pt x="93273" y="0"/>
                </a:moveTo>
                <a:lnTo>
                  <a:pt x="47391" y="10257"/>
                </a:lnTo>
                <a:lnTo>
                  <a:pt x="17525" y="35866"/>
                </a:lnTo>
                <a:lnTo>
                  <a:pt x="0" y="91492"/>
                </a:lnTo>
                <a:lnTo>
                  <a:pt x="3047" y="117400"/>
                </a:lnTo>
                <a:lnTo>
                  <a:pt x="39655" y="165187"/>
                </a:lnTo>
                <a:lnTo>
                  <a:pt x="85042" y="179911"/>
                </a:lnTo>
                <a:lnTo>
                  <a:pt x="96605" y="179732"/>
                </a:lnTo>
                <a:lnTo>
                  <a:pt x="139645" y="164829"/>
                </a:lnTo>
                <a:lnTo>
                  <a:pt x="171020" y="129224"/>
                </a:lnTo>
                <a:lnTo>
                  <a:pt x="180593" y="91492"/>
                </a:lnTo>
                <a:lnTo>
                  <a:pt x="174714" y="59003"/>
                </a:lnTo>
                <a:lnTo>
                  <a:pt x="146322" y="19997"/>
                </a:lnTo>
                <a:lnTo>
                  <a:pt x="104719" y="1221"/>
                </a:lnTo>
                <a:lnTo>
                  <a:pt x="9327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69" name="object 69"/>
          <p:cNvSpPr/>
          <p:nvPr/>
        </p:nvSpPr>
        <p:spPr>
          <a:xfrm>
            <a:off x="5026151" y="5398717"/>
            <a:ext cx="180975" cy="180340"/>
          </a:xfrm>
          <a:custGeom>
            <a:avLst/>
            <a:gdLst/>
            <a:ahLst/>
            <a:cxnLst/>
            <a:rect l="l" t="t" r="r" b="b"/>
            <a:pathLst>
              <a:path w="180975" h="180339">
                <a:moveTo>
                  <a:pt x="0" y="91492"/>
                </a:moveTo>
                <a:lnTo>
                  <a:pt x="17525" y="35866"/>
                </a:lnTo>
                <a:lnTo>
                  <a:pt x="47391" y="10257"/>
                </a:lnTo>
                <a:lnTo>
                  <a:pt x="93273" y="0"/>
                </a:lnTo>
                <a:lnTo>
                  <a:pt x="104719" y="1221"/>
                </a:lnTo>
                <a:lnTo>
                  <a:pt x="146322" y="19997"/>
                </a:lnTo>
                <a:lnTo>
                  <a:pt x="174714" y="59003"/>
                </a:lnTo>
                <a:lnTo>
                  <a:pt x="180593" y="91492"/>
                </a:lnTo>
                <a:lnTo>
                  <a:pt x="176021" y="117400"/>
                </a:lnTo>
                <a:lnTo>
                  <a:pt x="148923" y="157765"/>
                </a:lnTo>
                <a:lnTo>
                  <a:pt x="107983" y="178093"/>
                </a:lnTo>
                <a:lnTo>
                  <a:pt x="85042" y="179911"/>
                </a:lnTo>
                <a:lnTo>
                  <a:pt x="73429" y="178588"/>
                </a:lnTo>
                <a:lnTo>
                  <a:pt x="17525" y="144070"/>
                </a:lnTo>
                <a:lnTo>
                  <a:pt x="0" y="91492"/>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0" name="object 70"/>
          <p:cNvSpPr/>
          <p:nvPr/>
        </p:nvSpPr>
        <p:spPr>
          <a:xfrm>
            <a:off x="5026151" y="2430780"/>
            <a:ext cx="180975" cy="180340"/>
          </a:xfrm>
          <a:custGeom>
            <a:avLst/>
            <a:gdLst/>
            <a:ahLst/>
            <a:cxnLst/>
            <a:rect l="l" t="t" r="r" b="b"/>
            <a:pathLst>
              <a:path w="180975" h="180339">
                <a:moveTo>
                  <a:pt x="89153" y="0"/>
                </a:moveTo>
                <a:lnTo>
                  <a:pt x="36575" y="16763"/>
                </a:lnTo>
                <a:lnTo>
                  <a:pt x="3047" y="60197"/>
                </a:lnTo>
                <a:lnTo>
                  <a:pt x="0" y="89153"/>
                </a:lnTo>
                <a:lnTo>
                  <a:pt x="3047" y="117347"/>
                </a:lnTo>
                <a:lnTo>
                  <a:pt x="17525" y="141731"/>
                </a:lnTo>
                <a:lnTo>
                  <a:pt x="36575" y="160781"/>
                </a:lnTo>
                <a:lnTo>
                  <a:pt x="60197" y="175259"/>
                </a:lnTo>
                <a:lnTo>
                  <a:pt x="89153" y="179831"/>
                </a:lnTo>
                <a:lnTo>
                  <a:pt x="118109" y="175259"/>
                </a:lnTo>
                <a:lnTo>
                  <a:pt x="142493" y="160781"/>
                </a:lnTo>
                <a:lnTo>
                  <a:pt x="161543" y="141731"/>
                </a:lnTo>
                <a:lnTo>
                  <a:pt x="176021" y="117347"/>
                </a:lnTo>
                <a:lnTo>
                  <a:pt x="180593" y="89153"/>
                </a:lnTo>
                <a:lnTo>
                  <a:pt x="176021" y="60197"/>
                </a:lnTo>
                <a:lnTo>
                  <a:pt x="161543" y="35813"/>
                </a:lnTo>
                <a:lnTo>
                  <a:pt x="142493" y="16763"/>
                </a:lnTo>
                <a:lnTo>
                  <a:pt x="118109" y="2285"/>
                </a:lnTo>
                <a:lnTo>
                  <a:pt x="8915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1" name="object 71"/>
          <p:cNvSpPr/>
          <p:nvPr/>
        </p:nvSpPr>
        <p:spPr>
          <a:xfrm>
            <a:off x="5026151" y="2430780"/>
            <a:ext cx="180975" cy="180340"/>
          </a:xfrm>
          <a:custGeom>
            <a:avLst/>
            <a:gdLst/>
            <a:ahLst/>
            <a:cxnLst/>
            <a:rect l="l" t="t" r="r" b="b"/>
            <a:pathLst>
              <a:path w="180975" h="180339">
                <a:moveTo>
                  <a:pt x="0" y="89153"/>
                </a:moveTo>
                <a:lnTo>
                  <a:pt x="17525" y="35813"/>
                </a:lnTo>
                <a:lnTo>
                  <a:pt x="60197" y="2285"/>
                </a:lnTo>
                <a:lnTo>
                  <a:pt x="89153" y="0"/>
                </a:lnTo>
                <a:lnTo>
                  <a:pt x="118109" y="2285"/>
                </a:lnTo>
                <a:lnTo>
                  <a:pt x="142493" y="16763"/>
                </a:lnTo>
                <a:lnTo>
                  <a:pt x="161543" y="35813"/>
                </a:lnTo>
                <a:lnTo>
                  <a:pt x="176021" y="60197"/>
                </a:lnTo>
                <a:lnTo>
                  <a:pt x="180593" y="89153"/>
                </a:lnTo>
                <a:lnTo>
                  <a:pt x="176021" y="117347"/>
                </a:lnTo>
                <a:lnTo>
                  <a:pt x="161543" y="141731"/>
                </a:lnTo>
                <a:lnTo>
                  <a:pt x="142493" y="160781"/>
                </a:lnTo>
                <a:lnTo>
                  <a:pt x="118109" y="175259"/>
                </a:lnTo>
                <a:lnTo>
                  <a:pt x="89153" y="179831"/>
                </a:lnTo>
                <a:lnTo>
                  <a:pt x="60197" y="175259"/>
                </a:lnTo>
                <a:lnTo>
                  <a:pt x="36575" y="160781"/>
                </a:lnTo>
                <a:lnTo>
                  <a:pt x="17525" y="141731"/>
                </a:lnTo>
                <a:lnTo>
                  <a:pt x="3047"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2" name="object 72"/>
          <p:cNvSpPr/>
          <p:nvPr/>
        </p:nvSpPr>
        <p:spPr>
          <a:xfrm>
            <a:off x="8452103" y="2430780"/>
            <a:ext cx="180340" cy="180340"/>
          </a:xfrm>
          <a:custGeom>
            <a:avLst/>
            <a:gdLst/>
            <a:ahLst/>
            <a:cxnLst/>
            <a:rect l="l" t="t" r="r" b="b"/>
            <a:pathLst>
              <a:path w="180340" h="180339">
                <a:moveTo>
                  <a:pt x="88391" y="0"/>
                </a:moveTo>
                <a:lnTo>
                  <a:pt x="35813" y="16763"/>
                </a:lnTo>
                <a:lnTo>
                  <a:pt x="2285" y="60197"/>
                </a:lnTo>
                <a:lnTo>
                  <a:pt x="0" y="89153"/>
                </a:lnTo>
                <a:lnTo>
                  <a:pt x="2285" y="117347"/>
                </a:lnTo>
                <a:lnTo>
                  <a:pt x="16763" y="141731"/>
                </a:lnTo>
                <a:lnTo>
                  <a:pt x="35813" y="160781"/>
                </a:lnTo>
                <a:lnTo>
                  <a:pt x="60197" y="175259"/>
                </a:lnTo>
                <a:lnTo>
                  <a:pt x="88391" y="179831"/>
                </a:lnTo>
                <a:lnTo>
                  <a:pt x="117347" y="175259"/>
                </a:lnTo>
                <a:lnTo>
                  <a:pt x="141731" y="160781"/>
                </a:lnTo>
                <a:lnTo>
                  <a:pt x="160781" y="141731"/>
                </a:lnTo>
                <a:lnTo>
                  <a:pt x="175259" y="117347"/>
                </a:lnTo>
                <a:lnTo>
                  <a:pt x="179831" y="89153"/>
                </a:lnTo>
                <a:lnTo>
                  <a:pt x="175259" y="60197"/>
                </a:lnTo>
                <a:lnTo>
                  <a:pt x="160781" y="35813"/>
                </a:lnTo>
                <a:lnTo>
                  <a:pt x="141731" y="16763"/>
                </a:lnTo>
                <a:lnTo>
                  <a:pt x="117347" y="2285"/>
                </a:lnTo>
                <a:lnTo>
                  <a:pt x="8839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3" name="object 73"/>
          <p:cNvSpPr/>
          <p:nvPr/>
        </p:nvSpPr>
        <p:spPr>
          <a:xfrm>
            <a:off x="8452103" y="2430780"/>
            <a:ext cx="180340" cy="180340"/>
          </a:xfrm>
          <a:custGeom>
            <a:avLst/>
            <a:gdLst/>
            <a:ahLst/>
            <a:cxnLst/>
            <a:rect l="l" t="t" r="r" b="b"/>
            <a:pathLst>
              <a:path w="180340" h="180339">
                <a:moveTo>
                  <a:pt x="0" y="89153"/>
                </a:moveTo>
                <a:lnTo>
                  <a:pt x="16763" y="35813"/>
                </a:lnTo>
                <a:lnTo>
                  <a:pt x="60197" y="2285"/>
                </a:lnTo>
                <a:lnTo>
                  <a:pt x="88391" y="0"/>
                </a:lnTo>
                <a:lnTo>
                  <a:pt x="117347" y="2285"/>
                </a:lnTo>
                <a:lnTo>
                  <a:pt x="141731" y="16763"/>
                </a:lnTo>
                <a:lnTo>
                  <a:pt x="160781" y="35813"/>
                </a:lnTo>
                <a:lnTo>
                  <a:pt x="175259" y="60197"/>
                </a:lnTo>
                <a:lnTo>
                  <a:pt x="179831" y="89153"/>
                </a:lnTo>
                <a:lnTo>
                  <a:pt x="175259" y="117347"/>
                </a:lnTo>
                <a:lnTo>
                  <a:pt x="160781" y="141731"/>
                </a:lnTo>
                <a:lnTo>
                  <a:pt x="141731" y="160781"/>
                </a:lnTo>
                <a:lnTo>
                  <a:pt x="117347" y="175259"/>
                </a:lnTo>
                <a:lnTo>
                  <a:pt x="88391" y="179831"/>
                </a:lnTo>
                <a:lnTo>
                  <a:pt x="60197" y="175259"/>
                </a:lnTo>
                <a:lnTo>
                  <a:pt x="35813" y="160781"/>
                </a:lnTo>
                <a:lnTo>
                  <a:pt x="16763" y="141731"/>
                </a:lnTo>
                <a:lnTo>
                  <a:pt x="2285"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4" name="object 74"/>
          <p:cNvSpPr/>
          <p:nvPr/>
        </p:nvSpPr>
        <p:spPr>
          <a:xfrm>
            <a:off x="8452103" y="5398795"/>
            <a:ext cx="180340" cy="180340"/>
          </a:xfrm>
          <a:custGeom>
            <a:avLst/>
            <a:gdLst/>
            <a:ahLst/>
            <a:cxnLst/>
            <a:rect l="l" t="t" r="r" b="b"/>
            <a:pathLst>
              <a:path w="180340" h="180339">
                <a:moveTo>
                  <a:pt x="92962" y="0"/>
                </a:moveTo>
                <a:lnTo>
                  <a:pt x="46829" y="10218"/>
                </a:lnTo>
                <a:lnTo>
                  <a:pt x="16763" y="35788"/>
                </a:lnTo>
                <a:lnTo>
                  <a:pt x="0" y="91414"/>
                </a:lnTo>
                <a:lnTo>
                  <a:pt x="2285" y="117322"/>
                </a:lnTo>
                <a:lnTo>
                  <a:pt x="38616" y="164881"/>
                </a:lnTo>
                <a:lnTo>
                  <a:pt x="84377" y="179730"/>
                </a:lnTo>
                <a:lnTo>
                  <a:pt x="95934" y="179600"/>
                </a:lnTo>
                <a:lnTo>
                  <a:pt x="138802" y="164858"/>
                </a:lnTo>
                <a:lnTo>
                  <a:pt x="170171" y="129212"/>
                </a:lnTo>
                <a:lnTo>
                  <a:pt x="179831" y="91414"/>
                </a:lnTo>
                <a:lnTo>
                  <a:pt x="174066" y="59268"/>
                </a:lnTo>
                <a:lnTo>
                  <a:pt x="145726" y="20020"/>
                </a:lnTo>
                <a:lnTo>
                  <a:pt x="104376" y="1217"/>
                </a:lnTo>
                <a:lnTo>
                  <a:pt x="92962"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5" name="object 75"/>
          <p:cNvSpPr/>
          <p:nvPr/>
        </p:nvSpPr>
        <p:spPr>
          <a:xfrm>
            <a:off x="8452103" y="5398795"/>
            <a:ext cx="180340" cy="180340"/>
          </a:xfrm>
          <a:custGeom>
            <a:avLst/>
            <a:gdLst/>
            <a:ahLst/>
            <a:cxnLst/>
            <a:rect l="l" t="t" r="r" b="b"/>
            <a:pathLst>
              <a:path w="180340" h="180339">
                <a:moveTo>
                  <a:pt x="0" y="91414"/>
                </a:moveTo>
                <a:lnTo>
                  <a:pt x="16763" y="35788"/>
                </a:lnTo>
                <a:lnTo>
                  <a:pt x="46829" y="10218"/>
                </a:lnTo>
                <a:lnTo>
                  <a:pt x="92962" y="0"/>
                </a:lnTo>
                <a:lnTo>
                  <a:pt x="104376" y="1217"/>
                </a:lnTo>
                <a:lnTo>
                  <a:pt x="145726" y="20020"/>
                </a:lnTo>
                <a:lnTo>
                  <a:pt x="174066" y="59268"/>
                </a:lnTo>
                <a:lnTo>
                  <a:pt x="179831" y="91414"/>
                </a:lnTo>
                <a:lnTo>
                  <a:pt x="175259" y="117322"/>
                </a:lnTo>
                <a:lnTo>
                  <a:pt x="148041" y="157810"/>
                </a:lnTo>
                <a:lnTo>
                  <a:pt x="107282" y="178009"/>
                </a:lnTo>
                <a:lnTo>
                  <a:pt x="84377" y="179730"/>
                </a:lnTo>
                <a:lnTo>
                  <a:pt x="72739" y="178362"/>
                </a:lnTo>
                <a:lnTo>
                  <a:pt x="16763" y="143992"/>
                </a:lnTo>
                <a:lnTo>
                  <a:pt x="0" y="91414"/>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6" name="object 76"/>
          <p:cNvSpPr txBox="1"/>
          <p:nvPr/>
        </p:nvSpPr>
        <p:spPr>
          <a:xfrm>
            <a:off x="5939287"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4</a:t>
            </a:r>
            <a:endParaRPr sz="2800">
              <a:solidFill>
                <a:prstClr val="black"/>
              </a:solidFill>
              <a:latin typeface="Comic Sans MS"/>
              <a:cs typeface="Comic Sans MS"/>
            </a:endParaRPr>
          </a:p>
        </p:txBody>
      </p:sp>
      <p:sp>
        <p:nvSpPr>
          <p:cNvPr id="77" name="object 77"/>
          <p:cNvSpPr txBox="1"/>
          <p:nvPr/>
        </p:nvSpPr>
        <p:spPr>
          <a:xfrm>
            <a:off x="7831211"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6</a:t>
            </a:r>
            <a:endParaRPr sz="2800">
              <a:solidFill>
                <a:prstClr val="black"/>
              </a:solidFill>
              <a:latin typeface="Comic Sans MS"/>
              <a:cs typeface="Comic Sans MS"/>
            </a:endParaRPr>
          </a:p>
        </p:txBody>
      </p:sp>
      <p:sp>
        <p:nvSpPr>
          <p:cNvPr id="78" name="object 78"/>
          <p:cNvSpPr txBox="1"/>
          <p:nvPr/>
        </p:nvSpPr>
        <p:spPr>
          <a:xfrm>
            <a:off x="4073959" y="1734472"/>
            <a:ext cx="187325" cy="443865"/>
          </a:xfrm>
          <a:prstGeom prst="rect">
            <a:avLst/>
          </a:prstGeom>
        </p:spPr>
        <p:txBody>
          <a:bodyPr vert="horz" wrap="square" lIns="0" tIns="0" rIns="0" bIns="0" rtlCol="0">
            <a:spAutoFit/>
          </a:bodyPr>
          <a:lstStyle/>
          <a:p>
            <a:pPr marL="12700"/>
            <a:r>
              <a:rPr sz="2800" spc="10" dirty="0">
                <a:solidFill>
                  <a:prstClr val="black"/>
                </a:solidFill>
                <a:latin typeface="Comic Sans MS"/>
                <a:cs typeface="Comic Sans MS"/>
              </a:rPr>
              <a:t>1</a:t>
            </a:r>
            <a:endParaRPr sz="2800">
              <a:solidFill>
                <a:prstClr val="black"/>
              </a:solidFill>
              <a:latin typeface="Comic Sans MS"/>
              <a:cs typeface="Comic Sans MS"/>
            </a:endParaRPr>
          </a:p>
        </p:txBody>
      </p:sp>
      <p:sp>
        <p:nvSpPr>
          <p:cNvPr id="79" name="object 79"/>
          <p:cNvSpPr txBox="1"/>
          <p:nvPr/>
        </p:nvSpPr>
        <p:spPr>
          <a:xfrm>
            <a:off x="5939253"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3</a:t>
            </a:r>
            <a:endParaRPr sz="2800">
              <a:solidFill>
                <a:prstClr val="black"/>
              </a:solidFill>
              <a:latin typeface="Comic Sans MS"/>
              <a:cs typeface="Comic Sans MS"/>
            </a:endParaRPr>
          </a:p>
        </p:txBody>
      </p:sp>
      <p:sp>
        <p:nvSpPr>
          <p:cNvPr id="80" name="object 80"/>
          <p:cNvSpPr txBox="1"/>
          <p:nvPr/>
        </p:nvSpPr>
        <p:spPr>
          <a:xfrm>
            <a:off x="7831135"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5</a:t>
            </a:r>
            <a:endParaRPr sz="2800">
              <a:solidFill>
                <a:prstClr val="black"/>
              </a:solidFill>
              <a:latin typeface="Comic Sans MS"/>
              <a:cs typeface="Comic Sans MS"/>
            </a:endParaRPr>
          </a:p>
        </p:txBody>
      </p:sp>
      <p:sp>
        <p:nvSpPr>
          <p:cNvPr id="81" name="object 81"/>
          <p:cNvSpPr/>
          <p:nvPr/>
        </p:nvSpPr>
        <p:spPr>
          <a:xfrm>
            <a:off x="3312414" y="2519934"/>
            <a:ext cx="180975" cy="1125220"/>
          </a:xfrm>
          <a:custGeom>
            <a:avLst/>
            <a:gdLst/>
            <a:ahLst/>
            <a:cxnLst/>
            <a:rect l="l" t="t" r="r" b="b"/>
            <a:pathLst>
              <a:path w="180975" h="1125220">
                <a:moveTo>
                  <a:pt x="180593" y="0"/>
                </a:moveTo>
                <a:lnTo>
                  <a:pt x="0" y="451103"/>
                </a:lnTo>
                <a:lnTo>
                  <a:pt x="180593" y="359663"/>
                </a:lnTo>
                <a:lnTo>
                  <a:pt x="0" y="810767"/>
                </a:lnTo>
                <a:lnTo>
                  <a:pt x="180593" y="719327"/>
                </a:lnTo>
                <a:lnTo>
                  <a:pt x="45719" y="1124711"/>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82" name="object 82"/>
          <p:cNvSpPr/>
          <p:nvPr/>
        </p:nvSpPr>
        <p:spPr>
          <a:xfrm>
            <a:off x="3283458" y="3573017"/>
            <a:ext cx="178435" cy="207010"/>
          </a:xfrm>
          <a:custGeom>
            <a:avLst/>
            <a:gdLst/>
            <a:ahLst/>
            <a:cxnLst/>
            <a:rect l="l" t="t" r="r" b="b"/>
            <a:pathLst>
              <a:path w="178435" h="207010">
                <a:moveTo>
                  <a:pt x="0" y="0"/>
                </a:moveTo>
                <a:lnTo>
                  <a:pt x="28955" y="206501"/>
                </a:lnTo>
                <a:lnTo>
                  <a:pt x="175259" y="60197"/>
                </a:lnTo>
                <a:lnTo>
                  <a:pt x="139445" y="60197"/>
                </a:lnTo>
                <a:lnTo>
                  <a:pt x="101345" y="54863"/>
                </a:lnTo>
                <a:lnTo>
                  <a:pt x="62483" y="43433"/>
                </a:lnTo>
                <a:lnTo>
                  <a:pt x="28955" y="23621"/>
                </a:lnTo>
                <a:lnTo>
                  <a:pt x="0" y="0"/>
                </a:lnTo>
                <a:close/>
              </a:path>
              <a:path w="178435" h="207010">
                <a:moveTo>
                  <a:pt x="178307" y="57149"/>
                </a:moveTo>
                <a:lnTo>
                  <a:pt x="139445" y="60197"/>
                </a:lnTo>
                <a:lnTo>
                  <a:pt x="175259" y="60197"/>
                </a:lnTo>
                <a:lnTo>
                  <a:pt x="178307" y="57149"/>
                </a:lnTo>
                <a:close/>
              </a:path>
            </a:pathLst>
          </a:custGeom>
          <a:solidFill>
            <a:srgbClr val="FF0000"/>
          </a:solidFill>
        </p:spPr>
        <p:txBody>
          <a:bodyPr wrap="square" lIns="0" tIns="0" rIns="0" bIns="0" rtlCol="0">
            <a:spAutoFit/>
          </a:bodyPr>
          <a:lstStyle/>
          <a:p>
            <a:endParaRPr>
              <a:solidFill>
                <a:prstClr val="black"/>
              </a:solidFill>
            </a:endParaRPr>
          </a:p>
        </p:txBody>
      </p:sp>
      <p:sp>
        <p:nvSpPr>
          <p:cNvPr id="83" name="object 83"/>
          <p:cNvSpPr/>
          <p:nvPr/>
        </p:nvSpPr>
        <p:spPr>
          <a:xfrm>
            <a:off x="3312414" y="2339340"/>
            <a:ext cx="360680" cy="360680"/>
          </a:xfrm>
          <a:custGeom>
            <a:avLst/>
            <a:gdLst/>
            <a:ahLst/>
            <a:cxnLst/>
            <a:rect l="l" t="t" r="r" b="b"/>
            <a:pathLst>
              <a:path w="360679" h="360680">
                <a:moveTo>
                  <a:pt x="0" y="0"/>
                </a:moveTo>
                <a:lnTo>
                  <a:pt x="360425" y="360425"/>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84" name="object 84"/>
          <p:cNvSpPr/>
          <p:nvPr/>
        </p:nvSpPr>
        <p:spPr>
          <a:xfrm>
            <a:off x="3312414" y="2339340"/>
            <a:ext cx="360680" cy="360680"/>
          </a:xfrm>
          <a:custGeom>
            <a:avLst/>
            <a:gdLst/>
            <a:ahLst/>
            <a:cxnLst/>
            <a:rect l="l" t="t" r="r" b="b"/>
            <a:pathLst>
              <a:path w="360679" h="360680">
                <a:moveTo>
                  <a:pt x="0" y="360425"/>
                </a:moveTo>
                <a:lnTo>
                  <a:pt x="360425" y="0"/>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85" name="object 85"/>
          <p:cNvSpPr/>
          <p:nvPr/>
        </p:nvSpPr>
        <p:spPr>
          <a:xfrm>
            <a:off x="2906267" y="720090"/>
            <a:ext cx="1308100" cy="535305"/>
          </a:xfrm>
          <a:custGeom>
            <a:avLst/>
            <a:gdLst/>
            <a:ahLst/>
            <a:cxnLst/>
            <a:rect l="l" t="t" r="r" b="b"/>
            <a:pathLst>
              <a:path w="1308100" h="535305">
                <a:moveTo>
                  <a:pt x="0" y="0"/>
                </a:moveTo>
                <a:lnTo>
                  <a:pt x="0" y="534923"/>
                </a:lnTo>
                <a:lnTo>
                  <a:pt x="1307591" y="534923"/>
                </a:lnTo>
                <a:lnTo>
                  <a:pt x="1307591" y="0"/>
                </a:lnTo>
                <a:lnTo>
                  <a:pt x="0"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86" name="object 86"/>
          <p:cNvSpPr/>
          <p:nvPr/>
        </p:nvSpPr>
        <p:spPr>
          <a:xfrm>
            <a:off x="2906267" y="720090"/>
            <a:ext cx="1308100" cy="535305"/>
          </a:xfrm>
          <a:custGeom>
            <a:avLst/>
            <a:gdLst/>
            <a:ahLst/>
            <a:cxnLst/>
            <a:rect l="l" t="t" r="r" b="b"/>
            <a:pathLst>
              <a:path w="1308100" h="535305">
                <a:moveTo>
                  <a:pt x="0" y="0"/>
                </a:moveTo>
                <a:lnTo>
                  <a:pt x="0" y="534923"/>
                </a:lnTo>
                <a:lnTo>
                  <a:pt x="1307591" y="534923"/>
                </a:lnTo>
                <a:lnTo>
                  <a:pt x="1307591"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87" name="object 87"/>
          <p:cNvSpPr txBox="1"/>
          <p:nvPr/>
        </p:nvSpPr>
        <p:spPr>
          <a:xfrm>
            <a:off x="3119884" y="738627"/>
            <a:ext cx="882650" cy="443865"/>
          </a:xfrm>
          <a:prstGeom prst="rect">
            <a:avLst/>
          </a:prstGeom>
        </p:spPr>
        <p:txBody>
          <a:bodyPr vert="horz" wrap="square" lIns="0" tIns="0" rIns="0" bIns="0" rtlCol="0">
            <a:spAutoFit/>
          </a:bodyPr>
          <a:lstStyle/>
          <a:p>
            <a:pPr marL="12700"/>
            <a:r>
              <a:rPr sz="2800" spc="20" dirty="0">
                <a:solidFill>
                  <a:prstClr val="black"/>
                </a:solidFill>
                <a:latin typeface="Comic Sans MS"/>
                <a:cs typeface="Comic Sans MS"/>
              </a:rPr>
              <a:t>TRIP</a:t>
            </a:r>
            <a:endParaRPr sz="2800">
              <a:solidFill>
                <a:prstClr val="black"/>
              </a:solidFill>
              <a:latin typeface="Comic Sans MS"/>
              <a:cs typeface="Comic Sans MS"/>
            </a:endParaRPr>
          </a:p>
        </p:txBody>
      </p:sp>
      <p:sp>
        <p:nvSpPr>
          <p:cNvPr id="88" name="object 88"/>
          <p:cNvSpPr/>
          <p:nvPr/>
        </p:nvSpPr>
        <p:spPr>
          <a:xfrm>
            <a:off x="3560064" y="1351026"/>
            <a:ext cx="375285" cy="638810"/>
          </a:xfrm>
          <a:custGeom>
            <a:avLst/>
            <a:gdLst/>
            <a:ahLst/>
            <a:cxnLst/>
            <a:rect l="l" t="t" r="r" b="b"/>
            <a:pathLst>
              <a:path w="375285" h="638810">
                <a:moveTo>
                  <a:pt x="0" y="0"/>
                </a:moveTo>
                <a:lnTo>
                  <a:pt x="374903" y="638555"/>
                </a:lnTo>
              </a:path>
            </a:pathLst>
          </a:custGeom>
          <a:ln w="62407">
            <a:solidFill>
              <a:srgbClr val="00FF00"/>
            </a:solidFill>
          </a:ln>
        </p:spPr>
        <p:txBody>
          <a:bodyPr wrap="square" lIns="0" tIns="0" rIns="0" bIns="0" rtlCol="0">
            <a:spAutoFit/>
          </a:bodyPr>
          <a:lstStyle/>
          <a:p>
            <a:endParaRPr>
              <a:solidFill>
                <a:prstClr val="black"/>
              </a:solidFill>
            </a:endParaRPr>
          </a:p>
        </p:txBody>
      </p:sp>
      <p:sp>
        <p:nvSpPr>
          <p:cNvPr id="89" name="object 89"/>
          <p:cNvSpPr/>
          <p:nvPr/>
        </p:nvSpPr>
        <p:spPr>
          <a:xfrm>
            <a:off x="3822191" y="1908048"/>
            <a:ext cx="212090" cy="251460"/>
          </a:xfrm>
          <a:custGeom>
            <a:avLst/>
            <a:gdLst/>
            <a:ahLst/>
            <a:cxnLst/>
            <a:rect l="l" t="t" r="r" b="b"/>
            <a:pathLst>
              <a:path w="212089" h="251460">
                <a:moveTo>
                  <a:pt x="195071" y="0"/>
                </a:moveTo>
                <a:lnTo>
                  <a:pt x="0" y="112775"/>
                </a:lnTo>
                <a:lnTo>
                  <a:pt x="211835" y="251459"/>
                </a:lnTo>
                <a:lnTo>
                  <a:pt x="195071"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86</a:t>
            </a:fld>
            <a:endParaRPr lang="en-US"/>
          </a:p>
        </p:txBody>
      </p:sp>
    </p:spTree>
    <p:extLst>
      <p:ext uri="{BB962C8B-B14F-4D97-AF65-F5344CB8AC3E}">
        <p14:creationId xmlns:p14="http://schemas.microsoft.com/office/powerpoint/2010/main" val="340118132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612897" y="2071116"/>
            <a:ext cx="339090" cy="900430"/>
          </a:xfrm>
          <a:custGeom>
            <a:avLst/>
            <a:gdLst/>
            <a:ahLst/>
            <a:cxnLst/>
            <a:rect l="l" t="t" r="r" b="b"/>
            <a:pathLst>
              <a:path w="339089" h="900430">
                <a:moveTo>
                  <a:pt x="339089" y="0"/>
                </a:moveTo>
                <a:lnTo>
                  <a:pt x="113537" y="0"/>
                </a:lnTo>
                <a:lnTo>
                  <a:pt x="84581" y="2285"/>
                </a:lnTo>
                <a:lnTo>
                  <a:pt x="33527" y="31241"/>
                </a:lnTo>
                <a:lnTo>
                  <a:pt x="5333" y="81533"/>
                </a:lnTo>
                <a:lnTo>
                  <a:pt x="0" y="110489"/>
                </a:lnTo>
                <a:lnTo>
                  <a:pt x="5333" y="141731"/>
                </a:lnTo>
                <a:lnTo>
                  <a:pt x="33527" y="192023"/>
                </a:lnTo>
                <a:lnTo>
                  <a:pt x="84581" y="220217"/>
                </a:lnTo>
                <a:lnTo>
                  <a:pt x="113537" y="223265"/>
                </a:lnTo>
                <a:lnTo>
                  <a:pt x="84581" y="227837"/>
                </a:lnTo>
                <a:lnTo>
                  <a:pt x="33527" y="256793"/>
                </a:lnTo>
                <a:lnTo>
                  <a:pt x="5333" y="307085"/>
                </a:lnTo>
                <a:lnTo>
                  <a:pt x="0" y="336041"/>
                </a:lnTo>
                <a:lnTo>
                  <a:pt x="5333" y="364235"/>
                </a:lnTo>
                <a:lnTo>
                  <a:pt x="33527" y="414527"/>
                </a:lnTo>
                <a:lnTo>
                  <a:pt x="84581" y="443483"/>
                </a:lnTo>
                <a:lnTo>
                  <a:pt x="113537" y="448817"/>
                </a:lnTo>
                <a:lnTo>
                  <a:pt x="84581" y="453389"/>
                </a:lnTo>
                <a:lnTo>
                  <a:pt x="33527" y="482345"/>
                </a:lnTo>
                <a:lnTo>
                  <a:pt x="5333" y="532637"/>
                </a:lnTo>
                <a:lnTo>
                  <a:pt x="0" y="561593"/>
                </a:lnTo>
                <a:lnTo>
                  <a:pt x="5333" y="589787"/>
                </a:lnTo>
                <a:lnTo>
                  <a:pt x="33527" y="640079"/>
                </a:lnTo>
                <a:lnTo>
                  <a:pt x="84581" y="669035"/>
                </a:lnTo>
                <a:lnTo>
                  <a:pt x="113537" y="674369"/>
                </a:lnTo>
                <a:lnTo>
                  <a:pt x="84581" y="676655"/>
                </a:lnTo>
                <a:lnTo>
                  <a:pt x="33527" y="704849"/>
                </a:lnTo>
                <a:lnTo>
                  <a:pt x="5333" y="755903"/>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2050541" y="2071116"/>
            <a:ext cx="339090" cy="900430"/>
          </a:xfrm>
          <a:custGeom>
            <a:avLst/>
            <a:gdLst/>
            <a:ahLst/>
            <a:cxnLst/>
            <a:rect l="l" t="t" r="r" b="b"/>
            <a:pathLst>
              <a:path w="339089" h="900430">
                <a:moveTo>
                  <a:pt x="0" y="0"/>
                </a:moveTo>
                <a:lnTo>
                  <a:pt x="226313" y="0"/>
                </a:lnTo>
                <a:lnTo>
                  <a:pt x="255269" y="2285"/>
                </a:lnTo>
                <a:lnTo>
                  <a:pt x="305561" y="31241"/>
                </a:lnTo>
                <a:lnTo>
                  <a:pt x="334517" y="81533"/>
                </a:lnTo>
                <a:lnTo>
                  <a:pt x="339089" y="110489"/>
                </a:lnTo>
                <a:lnTo>
                  <a:pt x="334517" y="141731"/>
                </a:lnTo>
                <a:lnTo>
                  <a:pt x="305561" y="192023"/>
                </a:lnTo>
                <a:lnTo>
                  <a:pt x="255269" y="220217"/>
                </a:lnTo>
                <a:lnTo>
                  <a:pt x="226313" y="223265"/>
                </a:lnTo>
                <a:lnTo>
                  <a:pt x="255269" y="227837"/>
                </a:lnTo>
                <a:lnTo>
                  <a:pt x="305561" y="256793"/>
                </a:lnTo>
                <a:lnTo>
                  <a:pt x="334517" y="307085"/>
                </a:lnTo>
                <a:lnTo>
                  <a:pt x="339089" y="336041"/>
                </a:lnTo>
                <a:lnTo>
                  <a:pt x="334517" y="364235"/>
                </a:lnTo>
                <a:lnTo>
                  <a:pt x="305561" y="414527"/>
                </a:lnTo>
                <a:lnTo>
                  <a:pt x="255269" y="443483"/>
                </a:lnTo>
                <a:lnTo>
                  <a:pt x="226313" y="448817"/>
                </a:lnTo>
                <a:lnTo>
                  <a:pt x="255269" y="453389"/>
                </a:lnTo>
                <a:lnTo>
                  <a:pt x="305561" y="482345"/>
                </a:lnTo>
                <a:lnTo>
                  <a:pt x="334517" y="532637"/>
                </a:lnTo>
                <a:lnTo>
                  <a:pt x="339089" y="561593"/>
                </a:lnTo>
                <a:lnTo>
                  <a:pt x="334517" y="589787"/>
                </a:lnTo>
                <a:lnTo>
                  <a:pt x="305561" y="640079"/>
                </a:lnTo>
                <a:lnTo>
                  <a:pt x="255269" y="669035"/>
                </a:lnTo>
                <a:lnTo>
                  <a:pt x="226313" y="674369"/>
                </a:lnTo>
                <a:lnTo>
                  <a:pt x="255269" y="676655"/>
                </a:lnTo>
                <a:lnTo>
                  <a:pt x="305561" y="704849"/>
                </a:lnTo>
                <a:lnTo>
                  <a:pt x="334517" y="755903"/>
                </a:lnTo>
                <a:lnTo>
                  <a:pt x="339089" y="787145"/>
                </a:lnTo>
                <a:lnTo>
                  <a:pt x="334517" y="815339"/>
                </a:lnTo>
                <a:lnTo>
                  <a:pt x="305561" y="865631"/>
                </a:lnTo>
                <a:lnTo>
                  <a:pt x="255269" y="894587"/>
                </a:lnTo>
                <a:lnTo>
                  <a:pt x="226313" y="899921"/>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2891789" y="369036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2831591" y="363016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2771394" y="3570732"/>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2951987" y="297103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67817" y="2071116"/>
            <a:ext cx="901700" cy="900430"/>
          </a:xfrm>
          <a:custGeom>
            <a:avLst/>
            <a:gdLst/>
            <a:ahLst/>
            <a:cxnLst/>
            <a:rect l="l" t="t" r="r" b="b"/>
            <a:pathLst>
              <a:path w="901700" h="900430">
                <a:moveTo>
                  <a:pt x="0" y="448817"/>
                </a:moveTo>
                <a:lnTo>
                  <a:pt x="4571" y="384047"/>
                </a:lnTo>
                <a:lnTo>
                  <a:pt x="19049" y="321563"/>
                </a:lnTo>
                <a:lnTo>
                  <a:pt x="40385" y="261365"/>
                </a:lnTo>
                <a:lnTo>
                  <a:pt x="71627" y="206501"/>
                </a:lnTo>
                <a:lnTo>
                  <a:pt x="110489" y="153161"/>
                </a:lnTo>
                <a:lnTo>
                  <a:pt x="156209" y="107441"/>
                </a:lnTo>
                <a:lnTo>
                  <a:pt x="206501" y="69341"/>
                </a:lnTo>
                <a:lnTo>
                  <a:pt x="264413" y="38099"/>
                </a:lnTo>
                <a:lnTo>
                  <a:pt x="323849" y="16763"/>
                </a:lnTo>
                <a:lnTo>
                  <a:pt x="386333" y="2285"/>
                </a:lnTo>
                <a:lnTo>
                  <a:pt x="451865" y="0"/>
                </a:lnTo>
                <a:lnTo>
                  <a:pt x="514349" y="2285"/>
                </a:lnTo>
                <a:lnTo>
                  <a:pt x="576833" y="16763"/>
                </a:lnTo>
                <a:lnTo>
                  <a:pt x="637031" y="38099"/>
                </a:lnTo>
                <a:lnTo>
                  <a:pt x="694181" y="69341"/>
                </a:lnTo>
                <a:lnTo>
                  <a:pt x="745235" y="107441"/>
                </a:lnTo>
                <a:lnTo>
                  <a:pt x="790193" y="153161"/>
                </a:lnTo>
                <a:lnTo>
                  <a:pt x="829055" y="206501"/>
                </a:lnTo>
                <a:lnTo>
                  <a:pt x="860297" y="261365"/>
                </a:lnTo>
                <a:lnTo>
                  <a:pt x="881633" y="321563"/>
                </a:lnTo>
                <a:lnTo>
                  <a:pt x="896111" y="384047"/>
                </a:lnTo>
                <a:lnTo>
                  <a:pt x="901445" y="448817"/>
                </a:lnTo>
                <a:lnTo>
                  <a:pt x="896111" y="513587"/>
                </a:lnTo>
                <a:lnTo>
                  <a:pt x="881633" y="575309"/>
                </a:lnTo>
                <a:lnTo>
                  <a:pt x="860297" y="635507"/>
                </a:lnTo>
                <a:lnTo>
                  <a:pt x="829055" y="691133"/>
                </a:lnTo>
                <a:lnTo>
                  <a:pt x="790193" y="743711"/>
                </a:lnTo>
                <a:lnTo>
                  <a:pt x="745235" y="789431"/>
                </a:lnTo>
                <a:lnTo>
                  <a:pt x="694181" y="827531"/>
                </a:lnTo>
                <a:lnTo>
                  <a:pt x="637031" y="858773"/>
                </a:lnTo>
                <a:lnTo>
                  <a:pt x="576833" y="880109"/>
                </a:lnTo>
                <a:lnTo>
                  <a:pt x="514349" y="894587"/>
                </a:lnTo>
                <a:lnTo>
                  <a:pt x="451865" y="899921"/>
                </a:lnTo>
                <a:lnTo>
                  <a:pt x="386333" y="894587"/>
                </a:lnTo>
                <a:lnTo>
                  <a:pt x="347046" y="886567"/>
                </a:lnTo>
                <a:lnTo>
                  <a:pt x="309373" y="875860"/>
                </a:lnTo>
                <a:lnTo>
                  <a:pt x="273362" y="862447"/>
                </a:lnTo>
                <a:lnTo>
                  <a:pt x="222559" y="837211"/>
                </a:lnTo>
                <a:lnTo>
                  <a:pt x="175750" y="805776"/>
                </a:lnTo>
                <a:lnTo>
                  <a:pt x="133090" y="768075"/>
                </a:lnTo>
                <a:lnTo>
                  <a:pt x="107031" y="739426"/>
                </a:lnTo>
                <a:lnTo>
                  <a:pt x="82929" y="707944"/>
                </a:lnTo>
                <a:lnTo>
                  <a:pt x="40385" y="635507"/>
                </a:lnTo>
                <a:lnTo>
                  <a:pt x="19049" y="575309"/>
                </a:lnTo>
                <a:lnTo>
                  <a:pt x="4571" y="513587"/>
                </a:lnTo>
                <a:lnTo>
                  <a:pt x="0" y="4488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12" name="object 12"/>
          <p:cNvSpPr txBox="1"/>
          <p:nvPr/>
        </p:nvSpPr>
        <p:spPr>
          <a:xfrm>
            <a:off x="350774" y="2356608"/>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G1</a:t>
            </a:r>
            <a:endParaRPr sz="1850">
              <a:solidFill>
                <a:prstClr val="black"/>
              </a:solidFill>
              <a:latin typeface="Comic Sans MS"/>
              <a:cs typeface="Comic Sans MS"/>
            </a:endParaRPr>
          </a:p>
        </p:txBody>
      </p:sp>
      <p:sp>
        <p:nvSpPr>
          <p:cNvPr id="13" name="object 13"/>
          <p:cNvSpPr/>
          <p:nvPr/>
        </p:nvSpPr>
        <p:spPr>
          <a:xfrm>
            <a:off x="969263" y="2519934"/>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2726435" y="2519934"/>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16" name="object 16"/>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4394453" y="2519934"/>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9" name="object 19"/>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6288785" y="2519934"/>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6288785" y="2519934"/>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23" name="object 23"/>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4" name="object 24"/>
          <p:cNvSpPr/>
          <p:nvPr/>
        </p:nvSpPr>
        <p:spPr>
          <a:xfrm>
            <a:off x="8180069" y="2519934"/>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5" name="object 25"/>
          <p:cNvSpPr/>
          <p:nvPr/>
        </p:nvSpPr>
        <p:spPr>
          <a:xfrm>
            <a:off x="8540495" y="1799844"/>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2612897" y="5039105"/>
            <a:ext cx="339090" cy="900430"/>
          </a:xfrm>
          <a:custGeom>
            <a:avLst/>
            <a:gdLst/>
            <a:ahLst/>
            <a:cxnLst/>
            <a:rect l="l" t="t" r="r" b="b"/>
            <a:pathLst>
              <a:path w="339089" h="900429">
                <a:moveTo>
                  <a:pt x="339089" y="0"/>
                </a:moveTo>
                <a:lnTo>
                  <a:pt x="113537" y="0"/>
                </a:lnTo>
                <a:lnTo>
                  <a:pt x="99123" y="1406"/>
                </a:lnTo>
                <a:lnTo>
                  <a:pt x="60115" y="13687"/>
                </a:lnTo>
                <a:lnTo>
                  <a:pt x="29217" y="37685"/>
                </a:lnTo>
                <a:lnTo>
                  <a:pt x="8685" y="72917"/>
                </a:lnTo>
                <a:lnTo>
                  <a:pt x="0" y="112775"/>
                </a:lnTo>
                <a:lnTo>
                  <a:pt x="5333" y="141731"/>
                </a:lnTo>
                <a:lnTo>
                  <a:pt x="33527" y="192023"/>
                </a:lnTo>
                <a:lnTo>
                  <a:pt x="84581" y="220217"/>
                </a:lnTo>
                <a:lnTo>
                  <a:pt x="113537" y="225551"/>
                </a:lnTo>
                <a:lnTo>
                  <a:pt x="84581" y="227837"/>
                </a:lnTo>
                <a:lnTo>
                  <a:pt x="33527" y="256793"/>
                </a:lnTo>
                <a:lnTo>
                  <a:pt x="5333" y="307085"/>
                </a:lnTo>
                <a:lnTo>
                  <a:pt x="0" y="338327"/>
                </a:lnTo>
                <a:lnTo>
                  <a:pt x="5333" y="366521"/>
                </a:lnTo>
                <a:lnTo>
                  <a:pt x="33527" y="417575"/>
                </a:lnTo>
                <a:lnTo>
                  <a:pt x="84581" y="445769"/>
                </a:lnTo>
                <a:lnTo>
                  <a:pt x="113537" y="451103"/>
                </a:lnTo>
                <a:lnTo>
                  <a:pt x="84581" y="453389"/>
                </a:lnTo>
                <a:lnTo>
                  <a:pt x="33527" y="482345"/>
                </a:lnTo>
                <a:lnTo>
                  <a:pt x="5333" y="532637"/>
                </a:lnTo>
                <a:lnTo>
                  <a:pt x="0" y="561593"/>
                </a:lnTo>
                <a:lnTo>
                  <a:pt x="5333" y="592073"/>
                </a:lnTo>
                <a:lnTo>
                  <a:pt x="33527" y="643127"/>
                </a:lnTo>
                <a:lnTo>
                  <a:pt x="84581" y="671321"/>
                </a:lnTo>
                <a:lnTo>
                  <a:pt x="113537" y="674369"/>
                </a:lnTo>
                <a:lnTo>
                  <a:pt x="84581" y="678941"/>
                </a:lnTo>
                <a:lnTo>
                  <a:pt x="33527" y="707897"/>
                </a:lnTo>
                <a:lnTo>
                  <a:pt x="5333" y="758189"/>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7" name="object 27"/>
          <p:cNvSpPr/>
          <p:nvPr/>
        </p:nvSpPr>
        <p:spPr>
          <a:xfrm>
            <a:off x="2050541" y="5039105"/>
            <a:ext cx="339090" cy="900430"/>
          </a:xfrm>
          <a:custGeom>
            <a:avLst/>
            <a:gdLst/>
            <a:ahLst/>
            <a:cxnLst/>
            <a:rect l="l" t="t" r="r" b="b"/>
            <a:pathLst>
              <a:path w="339089" h="900429">
                <a:moveTo>
                  <a:pt x="0" y="0"/>
                </a:moveTo>
                <a:lnTo>
                  <a:pt x="226313" y="0"/>
                </a:lnTo>
                <a:lnTo>
                  <a:pt x="239025" y="834"/>
                </a:lnTo>
                <a:lnTo>
                  <a:pt x="284307" y="16737"/>
                </a:lnTo>
                <a:lnTo>
                  <a:pt x="317983" y="48387"/>
                </a:lnTo>
                <a:lnTo>
                  <a:pt x="336443" y="89980"/>
                </a:lnTo>
                <a:lnTo>
                  <a:pt x="338839" y="112691"/>
                </a:lnTo>
                <a:lnTo>
                  <a:pt x="338130" y="124208"/>
                </a:lnTo>
                <a:lnTo>
                  <a:pt x="305561" y="192023"/>
                </a:lnTo>
                <a:lnTo>
                  <a:pt x="255269" y="220217"/>
                </a:lnTo>
                <a:lnTo>
                  <a:pt x="226313" y="225551"/>
                </a:lnTo>
                <a:lnTo>
                  <a:pt x="255269" y="227837"/>
                </a:lnTo>
                <a:lnTo>
                  <a:pt x="305561" y="256793"/>
                </a:lnTo>
                <a:lnTo>
                  <a:pt x="334517" y="307085"/>
                </a:lnTo>
                <a:lnTo>
                  <a:pt x="339089" y="338327"/>
                </a:lnTo>
                <a:lnTo>
                  <a:pt x="334517" y="366521"/>
                </a:lnTo>
                <a:lnTo>
                  <a:pt x="305561" y="417575"/>
                </a:lnTo>
                <a:lnTo>
                  <a:pt x="255269" y="445769"/>
                </a:lnTo>
                <a:lnTo>
                  <a:pt x="226313" y="451103"/>
                </a:lnTo>
                <a:lnTo>
                  <a:pt x="255269" y="453389"/>
                </a:lnTo>
                <a:lnTo>
                  <a:pt x="305561" y="482345"/>
                </a:lnTo>
                <a:lnTo>
                  <a:pt x="334517" y="532637"/>
                </a:lnTo>
                <a:lnTo>
                  <a:pt x="339089" y="561593"/>
                </a:lnTo>
                <a:lnTo>
                  <a:pt x="334517" y="592073"/>
                </a:lnTo>
                <a:lnTo>
                  <a:pt x="305561" y="643127"/>
                </a:lnTo>
                <a:lnTo>
                  <a:pt x="255269" y="671321"/>
                </a:lnTo>
                <a:lnTo>
                  <a:pt x="226313" y="674369"/>
                </a:lnTo>
                <a:lnTo>
                  <a:pt x="255269" y="678941"/>
                </a:lnTo>
                <a:lnTo>
                  <a:pt x="305561" y="707897"/>
                </a:lnTo>
                <a:lnTo>
                  <a:pt x="328471" y="742583"/>
                </a:lnTo>
                <a:lnTo>
                  <a:pt x="338719" y="788415"/>
                </a:lnTo>
                <a:lnTo>
                  <a:pt x="337968" y="799831"/>
                </a:lnTo>
                <a:lnTo>
                  <a:pt x="323325" y="842715"/>
                </a:lnTo>
                <a:lnTo>
                  <a:pt x="292657" y="876966"/>
                </a:lnTo>
                <a:lnTo>
                  <a:pt x="249418" y="897010"/>
                </a:lnTo>
                <a:lnTo>
                  <a:pt x="237049" y="899147"/>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2891789" y="665835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2831591" y="659815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2771394" y="6538721"/>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2951987" y="593902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2" name="object 32"/>
          <p:cNvSpPr txBox="1"/>
          <p:nvPr/>
        </p:nvSpPr>
        <p:spPr>
          <a:xfrm>
            <a:off x="4044953"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2</a:t>
            </a:r>
            <a:endParaRPr sz="2800">
              <a:solidFill>
                <a:prstClr val="black"/>
              </a:solidFill>
              <a:latin typeface="Comic Sans MS"/>
              <a:cs typeface="Comic Sans MS"/>
            </a:endParaRPr>
          </a:p>
        </p:txBody>
      </p:sp>
      <p:sp>
        <p:nvSpPr>
          <p:cNvPr id="33" name="object 33"/>
          <p:cNvSpPr/>
          <p:nvPr/>
        </p:nvSpPr>
        <p:spPr>
          <a:xfrm>
            <a:off x="67817" y="5039105"/>
            <a:ext cx="901700" cy="900430"/>
          </a:xfrm>
          <a:custGeom>
            <a:avLst/>
            <a:gdLst/>
            <a:ahLst/>
            <a:cxnLst/>
            <a:rect l="l" t="t" r="r" b="b"/>
            <a:pathLst>
              <a:path w="901700" h="900429">
                <a:moveTo>
                  <a:pt x="0" y="451103"/>
                </a:moveTo>
                <a:lnTo>
                  <a:pt x="4571" y="386333"/>
                </a:lnTo>
                <a:lnTo>
                  <a:pt x="19049" y="323849"/>
                </a:lnTo>
                <a:lnTo>
                  <a:pt x="40385" y="263651"/>
                </a:lnTo>
                <a:lnTo>
                  <a:pt x="71627" y="206501"/>
                </a:lnTo>
                <a:lnTo>
                  <a:pt x="110489" y="155447"/>
                </a:lnTo>
                <a:lnTo>
                  <a:pt x="156209" y="110489"/>
                </a:lnTo>
                <a:lnTo>
                  <a:pt x="206501" y="71627"/>
                </a:lnTo>
                <a:lnTo>
                  <a:pt x="264413" y="40385"/>
                </a:lnTo>
                <a:lnTo>
                  <a:pt x="323849" y="19049"/>
                </a:lnTo>
                <a:lnTo>
                  <a:pt x="386333" y="4571"/>
                </a:lnTo>
                <a:lnTo>
                  <a:pt x="451865" y="0"/>
                </a:lnTo>
                <a:lnTo>
                  <a:pt x="514349" y="4571"/>
                </a:lnTo>
                <a:lnTo>
                  <a:pt x="576833" y="19049"/>
                </a:lnTo>
                <a:lnTo>
                  <a:pt x="637031" y="40385"/>
                </a:lnTo>
                <a:lnTo>
                  <a:pt x="694181" y="71627"/>
                </a:lnTo>
                <a:lnTo>
                  <a:pt x="745235" y="110489"/>
                </a:lnTo>
                <a:lnTo>
                  <a:pt x="790193" y="155447"/>
                </a:lnTo>
                <a:lnTo>
                  <a:pt x="829055" y="206501"/>
                </a:lnTo>
                <a:lnTo>
                  <a:pt x="860297" y="263651"/>
                </a:lnTo>
                <a:lnTo>
                  <a:pt x="881633" y="323849"/>
                </a:lnTo>
                <a:lnTo>
                  <a:pt x="896111" y="386333"/>
                </a:lnTo>
                <a:lnTo>
                  <a:pt x="901445" y="451103"/>
                </a:lnTo>
                <a:lnTo>
                  <a:pt x="896111" y="513587"/>
                </a:lnTo>
                <a:lnTo>
                  <a:pt x="881633" y="575309"/>
                </a:lnTo>
                <a:lnTo>
                  <a:pt x="860297" y="635507"/>
                </a:lnTo>
                <a:lnTo>
                  <a:pt x="829055" y="693419"/>
                </a:lnTo>
                <a:lnTo>
                  <a:pt x="790193" y="743711"/>
                </a:lnTo>
                <a:lnTo>
                  <a:pt x="745235" y="789431"/>
                </a:lnTo>
                <a:lnTo>
                  <a:pt x="694181" y="827531"/>
                </a:lnTo>
                <a:lnTo>
                  <a:pt x="637031" y="858773"/>
                </a:lnTo>
                <a:lnTo>
                  <a:pt x="576833" y="880109"/>
                </a:lnTo>
                <a:lnTo>
                  <a:pt x="514349" y="894587"/>
                </a:lnTo>
                <a:lnTo>
                  <a:pt x="451865" y="899921"/>
                </a:lnTo>
                <a:lnTo>
                  <a:pt x="386333" y="894587"/>
                </a:lnTo>
                <a:lnTo>
                  <a:pt x="337125" y="883848"/>
                </a:lnTo>
                <a:lnTo>
                  <a:pt x="291262" y="869522"/>
                </a:lnTo>
                <a:lnTo>
                  <a:pt x="248371" y="851216"/>
                </a:lnTo>
                <a:lnTo>
                  <a:pt x="208077" y="828538"/>
                </a:lnTo>
                <a:lnTo>
                  <a:pt x="170009" y="801097"/>
                </a:lnTo>
                <a:lnTo>
                  <a:pt x="133791" y="768500"/>
                </a:lnTo>
                <a:lnTo>
                  <a:pt x="71627" y="693419"/>
                </a:lnTo>
                <a:lnTo>
                  <a:pt x="40385" y="635507"/>
                </a:lnTo>
                <a:lnTo>
                  <a:pt x="19049" y="575309"/>
                </a:lnTo>
                <a:lnTo>
                  <a:pt x="4571" y="513587"/>
                </a:lnTo>
                <a:lnTo>
                  <a:pt x="0" y="451103"/>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34" name="object 34"/>
          <p:cNvSpPr txBox="1"/>
          <p:nvPr/>
        </p:nvSpPr>
        <p:spPr>
          <a:xfrm>
            <a:off x="350774" y="5326886"/>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G2</a:t>
            </a:r>
            <a:endParaRPr sz="1850">
              <a:solidFill>
                <a:prstClr val="black"/>
              </a:solidFill>
              <a:latin typeface="Comic Sans MS"/>
              <a:cs typeface="Comic Sans MS"/>
            </a:endParaRPr>
          </a:p>
        </p:txBody>
      </p:sp>
      <p:sp>
        <p:nvSpPr>
          <p:cNvPr id="35" name="object 35"/>
          <p:cNvSpPr/>
          <p:nvPr/>
        </p:nvSpPr>
        <p:spPr>
          <a:xfrm>
            <a:off x="969263" y="5490210"/>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6" name="object 36"/>
          <p:cNvSpPr/>
          <p:nvPr/>
        </p:nvSpPr>
        <p:spPr>
          <a:xfrm>
            <a:off x="2726435" y="5490210"/>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7" name="object 37"/>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38" name="object 38"/>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9" name="object 39"/>
          <p:cNvSpPr/>
          <p:nvPr/>
        </p:nvSpPr>
        <p:spPr>
          <a:xfrm>
            <a:off x="4394453" y="5490210"/>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0" name="object 40"/>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1" name="object 41"/>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6288785" y="5490210"/>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6288785" y="5490210"/>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5" name="object 45"/>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6" name="object 46"/>
          <p:cNvSpPr/>
          <p:nvPr/>
        </p:nvSpPr>
        <p:spPr>
          <a:xfrm>
            <a:off x="8180069" y="5490210"/>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7" name="object 47"/>
          <p:cNvSpPr/>
          <p:nvPr/>
        </p:nvSpPr>
        <p:spPr>
          <a:xfrm>
            <a:off x="8540495" y="4770120"/>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8" name="object 48"/>
          <p:cNvSpPr/>
          <p:nvPr/>
        </p:nvSpPr>
        <p:spPr>
          <a:xfrm>
            <a:off x="5115305" y="1799844"/>
            <a:ext cx="0" cy="4498975"/>
          </a:xfrm>
          <a:custGeom>
            <a:avLst/>
            <a:gdLst/>
            <a:ahLst/>
            <a:cxnLst/>
            <a:rect l="l" t="t" r="r" b="b"/>
            <a:pathLst>
              <a:path h="4498975">
                <a:moveTo>
                  <a:pt x="0" y="0"/>
                </a:moveTo>
                <a:lnTo>
                  <a:pt x="0" y="449884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9" name="object 49"/>
          <p:cNvSpPr txBox="1"/>
          <p:nvPr/>
        </p:nvSpPr>
        <p:spPr>
          <a:xfrm>
            <a:off x="4927350" y="1198621"/>
            <a:ext cx="378460" cy="589915"/>
          </a:xfrm>
          <a:prstGeom prst="rect">
            <a:avLst/>
          </a:prstGeom>
        </p:spPr>
        <p:txBody>
          <a:bodyPr vert="horz" wrap="square" lIns="0" tIns="0" rIns="0" bIns="0" rtlCol="0">
            <a:spAutoFit/>
          </a:bodyPr>
          <a:lstStyle/>
          <a:p>
            <a:pPr marL="12700"/>
            <a:r>
              <a:rPr sz="3750" spc="25" dirty="0">
                <a:solidFill>
                  <a:prstClr val="black"/>
                </a:solidFill>
                <a:latin typeface="Comic Sans MS"/>
                <a:cs typeface="Comic Sans MS"/>
              </a:rPr>
              <a:t>A</a:t>
            </a:r>
            <a:endParaRPr sz="3750">
              <a:solidFill>
                <a:prstClr val="black"/>
              </a:solidFill>
              <a:latin typeface="Comic Sans MS"/>
              <a:cs typeface="Comic Sans MS"/>
            </a:endParaRPr>
          </a:p>
        </p:txBody>
      </p:sp>
      <p:sp>
        <p:nvSpPr>
          <p:cNvPr id="50" name="object 50"/>
          <p:cNvSpPr txBox="1"/>
          <p:nvPr/>
        </p:nvSpPr>
        <p:spPr>
          <a:xfrm>
            <a:off x="8376687" y="1198621"/>
            <a:ext cx="33020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B</a:t>
            </a:r>
            <a:endParaRPr sz="3750">
              <a:solidFill>
                <a:prstClr val="black"/>
              </a:solidFill>
              <a:latin typeface="Comic Sans MS"/>
              <a:cs typeface="Comic Sans MS"/>
            </a:endParaRPr>
          </a:p>
        </p:txBody>
      </p:sp>
      <p:sp>
        <p:nvSpPr>
          <p:cNvPr id="51" name="object 51"/>
          <p:cNvSpPr txBox="1"/>
          <p:nvPr/>
        </p:nvSpPr>
        <p:spPr>
          <a:xfrm>
            <a:off x="8427212" y="4166601"/>
            <a:ext cx="31623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C</a:t>
            </a:r>
            <a:endParaRPr sz="3750">
              <a:solidFill>
                <a:prstClr val="black"/>
              </a:solidFill>
              <a:latin typeface="Comic Sans MS"/>
              <a:cs typeface="Comic Sans MS"/>
            </a:endParaRPr>
          </a:p>
        </p:txBody>
      </p:sp>
      <p:sp>
        <p:nvSpPr>
          <p:cNvPr id="52" name="object 52"/>
          <p:cNvSpPr/>
          <p:nvPr/>
        </p:nvSpPr>
        <p:spPr>
          <a:xfrm>
            <a:off x="2067305" y="4273296"/>
            <a:ext cx="426084" cy="427990"/>
          </a:xfrm>
          <a:custGeom>
            <a:avLst/>
            <a:gdLst/>
            <a:ahLst/>
            <a:cxnLst/>
            <a:rect l="l" t="t" r="r" b="b"/>
            <a:pathLst>
              <a:path w="426085" h="427989">
                <a:moveTo>
                  <a:pt x="425957" y="427481"/>
                </a:moveTo>
                <a:lnTo>
                  <a:pt x="211835" y="0"/>
                </a:lnTo>
                <a:lnTo>
                  <a:pt x="0" y="427481"/>
                </a:lnTo>
                <a:lnTo>
                  <a:pt x="425957" y="42748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3" name="object 53"/>
          <p:cNvSpPr/>
          <p:nvPr/>
        </p:nvSpPr>
        <p:spPr>
          <a:xfrm>
            <a:off x="2493263" y="4273296"/>
            <a:ext cx="425450" cy="214629"/>
          </a:xfrm>
          <a:custGeom>
            <a:avLst/>
            <a:gdLst/>
            <a:ahLst/>
            <a:cxnLst/>
            <a:rect l="l" t="t" r="r" b="b"/>
            <a:pathLst>
              <a:path w="425450" h="214629">
                <a:moveTo>
                  <a:pt x="0" y="0"/>
                </a:moveTo>
                <a:lnTo>
                  <a:pt x="213359" y="214121"/>
                </a:lnTo>
                <a:lnTo>
                  <a:pt x="4251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4" name="object 54"/>
          <p:cNvSpPr/>
          <p:nvPr/>
        </p:nvSpPr>
        <p:spPr>
          <a:xfrm>
            <a:off x="2706623" y="4487417"/>
            <a:ext cx="0" cy="266065"/>
          </a:xfrm>
          <a:custGeom>
            <a:avLst/>
            <a:gdLst/>
            <a:ahLst/>
            <a:cxnLst/>
            <a:rect l="l" t="t" r="r" b="b"/>
            <a:pathLst>
              <a:path h="266064">
                <a:moveTo>
                  <a:pt x="0" y="0"/>
                </a:moveTo>
                <a:lnTo>
                  <a:pt x="0" y="265937"/>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5" name="object 55"/>
          <p:cNvSpPr/>
          <p:nvPr/>
        </p:nvSpPr>
        <p:spPr>
          <a:xfrm>
            <a:off x="2990850" y="4859273"/>
            <a:ext cx="69850" cy="0"/>
          </a:xfrm>
          <a:custGeom>
            <a:avLst/>
            <a:gdLst/>
            <a:ahLst/>
            <a:cxnLst/>
            <a:rect l="l" t="t" r="r" b="b"/>
            <a:pathLst>
              <a:path w="69850">
                <a:moveTo>
                  <a:pt x="0" y="0"/>
                </a:moveTo>
                <a:lnTo>
                  <a:pt x="6934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6" name="object 56"/>
          <p:cNvSpPr/>
          <p:nvPr/>
        </p:nvSpPr>
        <p:spPr>
          <a:xfrm>
            <a:off x="2954273" y="4822697"/>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7" name="object 57"/>
          <p:cNvSpPr/>
          <p:nvPr/>
        </p:nvSpPr>
        <p:spPr>
          <a:xfrm>
            <a:off x="2918459" y="4786884"/>
            <a:ext cx="214629" cy="0"/>
          </a:xfrm>
          <a:custGeom>
            <a:avLst/>
            <a:gdLst/>
            <a:ahLst/>
            <a:cxnLst/>
            <a:rect l="l" t="t" r="r" b="b"/>
            <a:pathLst>
              <a:path w="214630">
                <a:moveTo>
                  <a:pt x="0" y="0"/>
                </a:moveTo>
                <a:lnTo>
                  <a:pt x="21412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8" name="object 58"/>
          <p:cNvSpPr/>
          <p:nvPr/>
        </p:nvSpPr>
        <p:spPr>
          <a:xfrm>
            <a:off x="3026663" y="4645152"/>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9" name="object 59"/>
          <p:cNvSpPr/>
          <p:nvPr/>
        </p:nvSpPr>
        <p:spPr>
          <a:xfrm>
            <a:off x="2706623" y="4487417"/>
            <a:ext cx="320040" cy="158115"/>
          </a:xfrm>
          <a:custGeom>
            <a:avLst/>
            <a:gdLst/>
            <a:ahLst/>
            <a:cxnLst/>
            <a:rect l="l" t="t" r="r" b="b"/>
            <a:pathLst>
              <a:path w="320039" h="158114">
                <a:moveTo>
                  <a:pt x="0" y="0"/>
                </a:moveTo>
                <a:lnTo>
                  <a:pt x="320039" y="15773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0" name="object 60"/>
          <p:cNvSpPr/>
          <p:nvPr/>
        </p:nvSpPr>
        <p:spPr>
          <a:xfrm>
            <a:off x="2050541" y="1394460"/>
            <a:ext cx="425450" cy="426720"/>
          </a:xfrm>
          <a:custGeom>
            <a:avLst/>
            <a:gdLst/>
            <a:ahLst/>
            <a:cxnLst/>
            <a:rect l="l" t="t" r="r" b="b"/>
            <a:pathLst>
              <a:path w="425450" h="426719">
                <a:moveTo>
                  <a:pt x="425195" y="426719"/>
                </a:moveTo>
                <a:lnTo>
                  <a:pt x="214121" y="0"/>
                </a:lnTo>
                <a:lnTo>
                  <a:pt x="0" y="426719"/>
                </a:lnTo>
                <a:lnTo>
                  <a:pt x="425195" y="42671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1" name="object 61"/>
          <p:cNvSpPr/>
          <p:nvPr/>
        </p:nvSpPr>
        <p:spPr>
          <a:xfrm>
            <a:off x="2475738" y="1394460"/>
            <a:ext cx="428625" cy="213360"/>
          </a:xfrm>
          <a:custGeom>
            <a:avLst/>
            <a:gdLst/>
            <a:ahLst/>
            <a:cxnLst/>
            <a:rect l="l" t="t" r="r" b="b"/>
            <a:pathLst>
              <a:path w="428625" h="213359">
                <a:moveTo>
                  <a:pt x="0" y="0"/>
                </a:moveTo>
                <a:lnTo>
                  <a:pt x="214121" y="213359"/>
                </a:lnTo>
                <a:lnTo>
                  <a:pt x="42824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2" name="object 62"/>
          <p:cNvSpPr/>
          <p:nvPr/>
        </p:nvSpPr>
        <p:spPr>
          <a:xfrm>
            <a:off x="2689859" y="1607820"/>
            <a:ext cx="0" cy="266700"/>
          </a:xfrm>
          <a:custGeom>
            <a:avLst/>
            <a:gdLst/>
            <a:ahLst/>
            <a:cxnLst/>
            <a:rect l="l" t="t" r="r" b="b"/>
            <a:pathLst>
              <a:path h="266700">
                <a:moveTo>
                  <a:pt x="0" y="0"/>
                </a:moveTo>
                <a:lnTo>
                  <a:pt x="0" y="26669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3" name="object 63"/>
          <p:cNvSpPr/>
          <p:nvPr/>
        </p:nvSpPr>
        <p:spPr>
          <a:xfrm>
            <a:off x="2973323" y="1979676"/>
            <a:ext cx="72390" cy="0"/>
          </a:xfrm>
          <a:custGeom>
            <a:avLst/>
            <a:gdLst/>
            <a:ahLst/>
            <a:cxnLst/>
            <a:rect l="l" t="t" r="r" b="b"/>
            <a:pathLst>
              <a:path w="72389">
                <a:moveTo>
                  <a:pt x="0" y="0"/>
                </a:moveTo>
                <a:lnTo>
                  <a:pt x="72389"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4" name="object 64"/>
          <p:cNvSpPr/>
          <p:nvPr/>
        </p:nvSpPr>
        <p:spPr>
          <a:xfrm>
            <a:off x="2937509" y="1943862"/>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5" name="object 65"/>
          <p:cNvSpPr/>
          <p:nvPr/>
        </p:nvSpPr>
        <p:spPr>
          <a:xfrm>
            <a:off x="2903981" y="1908048"/>
            <a:ext cx="212090" cy="0"/>
          </a:xfrm>
          <a:custGeom>
            <a:avLst/>
            <a:gdLst/>
            <a:ahLst/>
            <a:cxnLst/>
            <a:rect l="l" t="t" r="r" b="b"/>
            <a:pathLst>
              <a:path w="212089">
                <a:moveTo>
                  <a:pt x="0" y="0"/>
                </a:moveTo>
                <a:lnTo>
                  <a:pt x="21183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6" name="object 66"/>
          <p:cNvSpPr/>
          <p:nvPr/>
        </p:nvSpPr>
        <p:spPr>
          <a:xfrm>
            <a:off x="3009900" y="1766316"/>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7" name="object 67"/>
          <p:cNvSpPr/>
          <p:nvPr/>
        </p:nvSpPr>
        <p:spPr>
          <a:xfrm>
            <a:off x="2689859" y="1607820"/>
            <a:ext cx="320040" cy="158750"/>
          </a:xfrm>
          <a:custGeom>
            <a:avLst/>
            <a:gdLst/>
            <a:ahLst/>
            <a:cxnLst/>
            <a:rect l="l" t="t" r="r" b="b"/>
            <a:pathLst>
              <a:path w="320039" h="158750">
                <a:moveTo>
                  <a:pt x="0" y="0"/>
                </a:moveTo>
                <a:lnTo>
                  <a:pt x="320039" y="158495"/>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8" name="object 68"/>
          <p:cNvSpPr/>
          <p:nvPr/>
        </p:nvSpPr>
        <p:spPr>
          <a:xfrm>
            <a:off x="5026151" y="5398717"/>
            <a:ext cx="180975" cy="180340"/>
          </a:xfrm>
          <a:custGeom>
            <a:avLst/>
            <a:gdLst/>
            <a:ahLst/>
            <a:cxnLst/>
            <a:rect l="l" t="t" r="r" b="b"/>
            <a:pathLst>
              <a:path w="180975" h="180339">
                <a:moveTo>
                  <a:pt x="93273" y="0"/>
                </a:moveTo>
                <a:lnTo>
                  <a:pt x="47391" y="10257"/>
                </a:lnTo>
                <a:lnTo>
                  <a:pt x="17525" y="35866"/>
                </a:lnTo>
                <a:lnTo>
                  <a:pt x="0" y="91492"/>
                </a:lnTo>
                <a:lnTo>
                  <a:pt x="3047" y="117400"/>
                </a:lnTo>
                <a:lnTo>
                  <a:pt x="39655" y="165187"/>
                </a:lnTo>
                <a:lnTo>
                  <a:pt x="85042" y="179911"/>
                </a:lnTo>
                <a:lnTo>
                  <a:pt x="96605" y="179732"/>
                </a:lnTo>
                <a:lnTo>
                  <a:pt x="139645" y="164829"/>
                </a:lnTo>
                <a:lnTo>
                  <a:pt x="171020" y="129224"/>
                </a:lnTo>
                <a:lnTo>
                  <a:pt x="180593" y="91492"/>
                </a:lnTo>
                <a:lnTo>
                  <a:pt x="174714" y="59003"/>
                </a:lnTo>
                <a:lnTo>
                  <a:pt x="146322" y="19997"/>
                </a:lnTo>
                <a:lnTo>
                  <a:pt x="104719" y="1221"/>
                </a:lnTo>
                <a:lnTo>
                  <a:pt x="9327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69" name="object 69"/>
          <p:cNvSpPr/>
          <p:nvPr/>
        </p:nvSpPr>
        <p:spPr>
          <a:xfrm>
            <a:off x="5026151" y="5398717"/>
            <a:ext cx="180975" cy="180340"/>
          </a:xfrm>
          <a:custGeom>
            <a:avLst/>
            <a:gdLst/>
            <a:ahLst/>
            <a:cxnLst/>
            <a:rect l="l" t="t" r="r" b="b"/>
            <a:pathLst>
              <a:path w="180975" h="180339">
                <a:moveTo>
                  <a:pt x="0" y="91492"/>
                </a:moveTo>
                <a:lnTo>
                  <a:pt x="17525" y="35866"/>
                </a:lnTo>
                <a:lnTo>
                  <a:pt x="47391" y="10257"/>
                </a:lnTo>
                <a:lnTo>
                  <a:pt x="93273" y="0"/>
                </a:lnTo>
                <a:lnTo>
                  <a:pt x="104719" y="1221"/>
                </a:lnTo>
                <a:lnTo>
                  <a:pt x="146322" y="19997"/>
                </a:lnTo>
                <a:lnTo>
                  <a:pt x="174714" y="59003"/>
                </a:lnTo>
                <a:lnTo>
                  <a:pt x="180593" y="91492"/>
                </a:lnTo>
                <a:lnTo>
                  <a:pt x="176021" y="117400"/>
                </a:lnTo>
                <a:lnTo>
                  <a:pt x="148923" y="157765"/>
                </a:lnTo>
                <a:lnTo>
                  <a:pt x="107983" y="178093"/>
                </a:lnTo>
                <a:lnTo>
                  <a:pt x="85042" y="179911"/>
                </a:lnTo>
                <a:lnTo>
                  <a:pt x="73429" y="178588"/>
                </a:lnTo>
                <a:lnTo>
                  <a:pt x="17525" y="144070"/>
                </a:lnTo>
                <a:lnTo>
                  <a:pt x="0" y="91492"/>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0" name="object 70"/>
          <p:cNvSpPr/>
          <p:nvPr/>
        </p:nvSpPr>
        <p:spPr>
          <a:xfrm>
            <a:off x="5026151" y="2430780"/>
            <a:ext cx="180975" cy="180340"/>
          </a:xfrm>
          <a:custGeom>
            <a:avLst/>
            <a:gdLst/>
            <a:ahLst/>
            <a:cxnLst/>
            <a:rect l="l" t="t" r="r" b="b"/>
            <a:pathLst>
              <a:path w="180975" h="180339">
                <a:moveTo>
                  <a:pt x="89153" y="0"/>
                </a:moveTo>
                <a:lnTo>
                  <a:pt x="36575" y="16763"/>
                </a:lnTo>
                <a:lnTo>
                  <a:pt x="3047" y="60197"/>
                </a:lnTo>
                <a:lnTo>
                  <a:pt x="0" y="89153"/>
                </a:lnTo>
                <a:lnTo>
                  <a:pt x="3047" y="117347"/>
                </a:lnTo>
                <a:lnTo>
                  <a:pt x="17525" y="141731"/>
                </a:lnTo>
                <a:lnTo>
                  <a:pt x="36575" y="160781"/>
                </a:lnTo>
                <a:lnTo>
                  <a:pt x="60197" y="175259"/>
                </a:lnTo>
                <a:lnTo>
                  <a:pt x="89153" y="179831"/>
                </a:lnTo>
                <a:lnTo>
                  <a:pt x="118109" y="175259"/>
                </a:lnTo>
                <a:lnTo>
                  <a:pt x="142493" y="160781"/>
                </a:lnTo>
                <a:lnTo>
                  <a:pt x="161543" y="141731"/>
                </a:lnTo>
                <a:lnTo>
                  <a:pt x="176021" y="117347"/>
                </a:lnTo>
                <a:lnTo>
                  <a:pt x="180593" y="89153"/>
                </a:lnTo>
                <a:lnTo>
                  <a:pt x="176021" y="60197"/>
                </a:lnTo>
                <a:lnTo>
                  <a:pt x="161543" y="35813"/>
                </a:lnTo>
                <a:lnTo>
                  <a:pt x="142493" y="16763"/>
                </a:lnTo>
                <a:lnTo>
                  <a:pt x="118109" y="2285"/>
                </a:lnTo>
                <a:lnTo>
                  <a:pt x="8915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1" name="object 71"/>
          <p:cNvSpPr/>
          <p:nvPr/>
        </p:nvSpPr>
        <p:spPr>
          <a:xfrm>
            <a:off x="5026151" y="2430780"/>
            <a:ext cx="180975" cy="180340"/>
          </a:xfrm>
          <a:custGeom>
            <a:avLst/>
            <a:gdLst/>
            <a:ahLst/>
            <a:cxnLst/>
            <a:rect l="l" t="t" r="r" b="b"/>
            <a:pathLst>
              <a:path w="180975" h="180339">
                <a:moveTo>
                  <a:pt x="0" y="89153"/>
                </a:moveTo>
                <a:lnTo>
                  <a:pt x="17525" y="35813"/>
                </a:lnTo>
                <a:lnTo>
                  <a:pt x="60197" y="2285"/>
                </a:lnTo>
                <a:lnTo>
                  <a:pt x="89153" y="0"/>
                </a:lnTo>
                <a:lnTo>
                  <a:pt x="118109" y="2285"/>
                </a:lnTo>
                <a:lnTo>
                  <a:pt x="142493" y="16763"/>
                </a:lnTo>
                <a:lnTo>
                  <a:pt x="161543" y="35813"/>
                </a:lnTo>
                <a:lnTo>
                  <a:pt x="176021" y="60197"/>
                </a:lnTo>
                <a:lnTo>
                  <a:pt x="180593" y="89153"/>
                </a:lnTo>
                <a:lnTo>
                  <a:pt x="176021" y="117347"/>
                </a:lnTo>
                <a:lnTo>
                  <a:pt x="161543" y="141731"/>
                </a:lnTo>
                <a:lnTo>
                  <a:pt x="142493" y="160781"/>
                </a:lnTo>
                <a:lnTo>
                  <a:pt x="118109" y="175259"/>
                </a:lnTo>
                <a:lnTo>
                  <a:pt x="89153" y="179831"/>
                </a:lnTo>
                <a:lnTo>
                  <a:pt x="60197" y="175259"/>
                </a:lnTo>
                <a:lnTo>
                  <a:pt x="36575" y="160781"/>
                </a:lnTo>
                <a:lnTo>
                  <a:pt x="17525" y="141731"/>
                </a:lnTo>
                <a:lnTo>
                  <a:pt x="3047"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2" name="object 72"/>
          <p:cNvSpPr/>
          <p:nvPr/>
        </p:nvSpPr>
        <p:spPr>
          <a:xfrm>
            <a:off x="8452103" y="2430780"/>
            <a:ext cx="180340" cy="180340"/>
          </a:xfrm>
          <a:custGeom>
            <a:avLst/>
            <a:gdLst/>
            <a:ahLst/>
            <a:cxnLst/>
            <a:rect l="l" t="t" r="r" b="b"/>
            <a:pathLst>
              <a:path w="180340" h="180339">
                <a:moveTo>
                  <a:pt x="88391" y="0"/>
                </a:moveTo>
                <a:lnTo>
                  <a:pt x="35813" y="16763"/>
                </a:lnTo>
                <a:lnTo>
                  <a:pt x="2285" y="60197"/>
                </a:lnTo>
                <a:lnTo>
                  <a:pt x="0" y="89153"/>
                </a:lnTo>
                <a:lnTo>
                  <a:pt x="2285" y="117347"/>
                </a:lnTo>
                <a:lnTo>
                  <a:pt x="16763" y="141731"/>
                </a:lnTo>
                <a:lnTo>
                  <a:pt x="35813" y="160781"/>
                </a:lnTo>
                <a:lnTo>
                  <a:pt x="60197" y="175259"/>
                </a:lnTo>
                <a:lnTo>
                  <a:pt x="88391" y="179831"/>
                </a:lnTo>
                <a:lnTo>
                  <a:pt x="117347" y="175259"/>
                </a:lnTo>
                <a:lnTo>
                  <a:pt x="141731" y="160781"/>
                </a:lnTo>
                <a:lnTo>
                  <a:pt x="160781" y="141731"/>
                </a:lnTo>
                <a:lnTo>
                  <a:pt x="175259" y="117347"/>
                </a:lnTo>
                <a:lnTo>
                  <a:pt x="179831" y="89153"/>
                </a:lnTo>
                <a:lnTo>
                  <a:pt x="175259" y="60197"/>
                </a:lnTo>
                <a:lnTo>
                  <a:pt x="160781" y="35813"/>
                </a:lnTo>
                <a:lnTo>
                  <a:pt x="141731" y="16763"/>
                </a:lnTo>
                <a:lnTo>
                  <a:pt x="117347" y="2285"/>
                </a:lnTo>
                <a:lnTo>
                  <a:pt x="8839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3" name="object 73"/>
          <p:cNvSpPr/>
          <p:nvPr/>
        </p:nvSpPr>
        <p:spPr>
          <a:xfrm>
            <a:off x="8452103" y="2430780"/>
            <a:ext cx="180340" cy="180340"/>
          </a:xfrm>
          <a:custGeom>
            <a:avLst/>
            <a:gdLst/>
            <a:ahLst/>
            <a:cxnLst/>
            <a:rect l="l" t="t" r="r" b="b"/>
            <a:pathLst>
              <a:path w="180340" h="180339">
                <a:moveTo>
                  <a:pt x="0" y="89153"/>
                </a:moveTo>
                <a:lnTo>
                  <a:pt x="16763" y="35813"/>
                </a:lnTo>
                <a:lnTo>
                  <a:pt x="60197" y="2285"/>
                </a:lnTo>
                <a:lnTo>
                  <a:pt x="88391" y="0"/>
                </a:lnTo>
                <a:lnTo>
                  <a:pt x="117347" y="2285"/>
                </a:lnTo>
                <a:lnTo>
                  <a:pt x="141731" y="16763"/>
                </a:lnTo>
                <a:lnTo>
                  <a:pt x="160781" y="35813"/>
                </a:lnTo>
                <a:lnTo>
                  <a:pt x="175259" y="60197"/>
                </a:lnTo>
                <a:lnTo>
                  <a:pt x="179831" y="89153"/>
                </a:lnTo>
                <a:lnTo>
                  <a:pt x="175259" y="117347"/>
                </a:lnTo>
                <a:lnTo>
                  <a:pt x="160781" y="141731"/>
                </a:lnTo>
                <a:lnTo>
                  <a:pt x="141731" y="160781"/>
                </a:lnTo>
                <a:lnTo>
                  <a:pt x="117347" y="175259"/>
                </a:lnTo>
                <a:lnTo>
                  <a:pt x="88391" y="179831"/>
                </a:lnTo>
                <a:lnTo>
                  <a:pt x="60197" y="175259"/>
                </a:lnTo>
                <a:lnTo>
                  <a:pt x="35813" y="160781"/>
                </a:lnTo>
                <a:lnTo>
                  <a:pt x="16763" y="141731"/>
                </a:lnTo>
                <a:lnTo>
                  <a:pt x="2285"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4" name="object 74"/>
          <p:cNvSpPr/>
          <p:nvPr/>
        </p:nvSpPr>
        <p:spPr>
          <a:xfrm>
            <a:off x="8452103" y="5398795"/>
            <a:ext cx="180340" cy="180340"/>
          </a:xfrm>
          <a:custGeom>
            <a:avLst/>
            <a:gdLst/>
            <a:ahLst/>
            <a:cxnLst/>
            <a:rect l="l" t="t" r="r" b="b"/>
            <a:pathLst>
              <a:path w="180340" h="180339">
                <a:moveTo>
                  <a:pt x="92962" y="0"/>
                </a:moveTo>
                <a:lnTo>
                  <a:pt x="46829" y="10218"/>
                </a:lnTo>
                <a:lnTo>
                  <a:pt x="16763" y="35788"/>
                </a:lnTo>
                <a:lnTo>
                  <a:pt x="0" y="91414"/>
                </a:lnTo>
                <a:lnTo>
                  <a:pt x="2285" y="117322"/>
                </a:lnTo>
                <a:lnTo>
                  <a:pt x="38616" y="164881"/>
                </a:lnTo>
                <a:lnTo>
                  <a:pt x="84377" y="179730"/>
                </a:lnTo>
                <a:lnTo>
                  <a:pt x="95934" y="179600"/>
                </a:lnTo>
                <a:lnTo>
                  <a:pt x="138802" y="164858"/>
                </a:lnTo>
                <a:lnTo>
                  <a:pt x="170171" y="129212"/>
                </a:lnTo>
                <a:lnTo>
                  <a:pt x="179831" y="91414"/>
                </a:lnTo>
                <a:lnTo>
                  <a:pt x="174066" y="59268"/>
                </a:lnTo>
                <a:lnTo>
                  <a:pt x="145726" y="20020"/>
                </a:lnTo>
                <a:lnTo>
                  <a:pt x="104376" y="1217"/>
                </a:lnTo>
                <a:lnTo>
                  <a:pt x="92962"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5" name="object 75"/>
          <p:cNvSpPr/>
          <p:nvPr/>
        </p:nvSpPr>
        <p:spPr>
          <a:xfrm>
            <a:off x="8452103" y="5398795"/>
            <a:ext cx="180340" cy="180340"/>
          </a:xfrm>
          <a:custGeom>
            <a:avLst/>
            <a:gdLst/>
            <a:ahLst/>
            <a:cxnLst/>
            <a:rect l="l" t="t" r="r" b="b"/>
            <a:pathLst>
              <a:path w="180340" h="180339">
                <a:moveTo>
                  <a:pt x="0" y="91414"/>
                </a:moveTo>
                <a:lnTo>
                  <a:pt x="16763" y="35788"/>
                </a:lnTo>
                <a:lnTo>
                  <a:pt x="46829" y="10218"/>
                </a:lnTo>
                <a:lnTo>
                  <a:pt x="92962" y="0"/>
                </a:lnTo>
                <a:lnTo>
                  <a:pt x="104376" y="1217"/>
                </a:lnTo>
                <a:lnTo>
                  <a:pt x="145726" y="20020"/>
                </a:lnTo>
                <a:lnTo>
                  <a:pt x="174066" y="59268"/>
                </a:lnTo>
                <a:lnTo>
                  <a:pt x="179831" y="91414"/>
                </a:lnTo>
                <a:lnTo>
                  <a:pt x="175259" y="117322"/>
                </a:lnTo>
                <a:lnTo>
                  <a:pt x="148041" y="157810"/>
                </a:lnTo>
                <a:lnTo>
                  <a:pt x="107282" y="178009"/>
                </a:lnTo>
                <a:lnTo>
                  <a:pt x="84377" y="179730"/>
                </a:lnTo>
                <a:lnTo>
                  <a:pt x="72739" y="178362"/>
                </a:lnTo>
                <a:lnTo>
                  <a:pt x="16763" y="143992"/>
                </a:lnTo>
                <a:lnTo>
                  <a:pt x="0" y="91414"/>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6" name="object 76"/>
          <p:cNvSpPr txBox="1"/>
          <p:nvPr/>
        </p:nvSpPr>
        <p:spPr>
          <a:xfrm>
            <a:off x="5939287"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4</a:t>
            </a:r>
            <a:endParaRPr sz="2800">
              <a:solidFill>
                <a:prstClr val="black"/>
              </a:solidFill>
              <a:latin typeface="Comic Sans MS"/>
              <a:cs typeface="Comic Sans MS"/>
            </a:endParaRPr>
          </a:p>
        </p:txBody>
      </p:sp>
      <p:sp>
        <p:nvSpPr>
          <p:cNvPr id="77" name="object 77"/>
          <p:cNvSpPr txBox="1"/>
          <p:nvPr/>
        </p:nvSpPr>
        <p:spPr>
          <a:xfrm>
            <a:off x="7831211"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6</a:t>
            </a:r>
            <a:endParaRPr sz="2800">
              <a:solidFill>
                <a:prstClr val="black"/>
              </a:solidFill>
              <a:latin typeface="Comic Sans MS"/>
              <a:cs typeface="Comic Sans MS"/>
            </a:endParaRPr>
          </a:p>
        </p:txBody>
      </p:sp>
      <p:sp>
        <p:nvSpPr>
          <p:cNvPr id="78" name="object 78"/>
          <p:cNvSpPr txBox="1"/>
          <p:nvPr/>
        </p:nvSpPr>
        <p:spPr>
          <a:xfrm>
            <a:off x="4073959" y="1734472"/>
            <a:ext cx="187325" cy="443865"/>
          </a:xfrm>
          <a:prstGeom prst="rect">
            <a:avLst/>
          </a:prstGeom>
        </p:spPr>
        <p:txBody>
          <a:bodyPr vert="horz" wrap="square" lIns="0" tIns="0" rIns="0" bIns="0" rtlCol="0">
            <a:spAutoFit/>
          </a:bodyPr>
          <a:lstStyle/>
          <a:p>
            <a:pPr marL="12700"/>
            <a:r>
              <a:rPr sz="2800" spc="10" dirty="0">
                <a:solidFill>
                  <a:prstClr val="black"/>
                </a:solidFill>
                <a:latin typeface="Comic Sans MS"/>
                <a:cs typeface="Comic Sans MS"/>
              </a:rPr>
              <a:t>1</a:t>
            </a:r>
            <a:endParaRPr sz="2800">
              <a:solidFill>
                <a:prstClr val="black"/>
              </a:solidFill>
              <a:latin typeface="Comic Sans MS"/>
              <a:cs typeface="Comic Sans MS"/>
            </a:endParaRPr>
          </a:p>
        </p:txBody>
      </p:sp>
      <p:sp>
        <p:nvSpPr>
          <p:cNvPr id="79" name="object 79"/>
          <p:cNvSpPr txBox="1"/>
          <p:nvPr/>
        </p:nvSpPr>
        <p:spPr>
          <a:xfrm>
            <a:off x="5939253"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3</a:t>
            </a:r>
            <a:endParaRPr sz="2800">
              <a:solidFill>
                <a:prstClr val="black"/>
              </a:solidFill>
              <a:latin typeface="Comic Sans MS"/>
              <a:cs typeface="Comic Sans MS"/>
            </a:endParaRPr>
          </a:p>
        </p:txBody>
      </p:sp>
      <p:sp>
        <p:nvSpPr>
          <p:cNvPr id="80" name="object 80"/>
          <p:cNvSpPr txBox="1"/>
          <p:nvPr/>
        </p:nvSpPr>
        <p:spPr>
          <a:xfrm>
            <a:off x="7831135"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5</a:t>
            </a:r>
            <a:endParaRPr sz="2800">
              <a:solidFill>
                <a:prstClr val="black"/>
              </a:solidFill>
              <a:latin typeface="Comic Sans MS"/>
              <a:cs typeface="Comic Sans MS"/>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87</a:t>
            </a:fld>
            <a:endParaRPr lang="en-US"/>
          </a:p>
        </p:txBody>
      </p:sp>
    </p:spTree>
    <p:extLst>
      <p:ext uri="{BB962C8B-B14F-4D97-AF65-F5344CB8AC3E}">
        <p14:creationId xmlns:p14="http://schemas.microsoft.com/office/powerpoint/2010/main" val="397259890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612897" y="2071116"/>
            <a:ext cx="339090" cy="900430"/>
          </a:xfrm>
          <a:custGeom>
            <a:avLst/>
            <a:gdLst/>
            <a:ahLst/>
            <a:cxnLst/>
            <a:rect l="l" t="t" r="r" b="b"/>
            <a:pathLst>
              <a:path w="339089" h="900430">
                <a:moveTo>
                  <a:pt x="339089" y="0"/>
                </a:moveTo>
                <a:lnTo>
                  <a:pt x="113537" y="0"/>
                </a:lnTo>
                <a:lnTo>
                  <a:pt x="84581" y="2285"/>
                </a:lnTo>
                <a:lnTo>
                  <a:pt x="33527" y="31241"/>
                </a:lnTo>
                <a:lnTo>
                  <a:pt x="5333" y="81533"/>
                </a:lnTo>
                <a:lnTo>
                  <a:pt x="0" y="110489"/>
                </a:lnTo>
                <a:lnTo>
                  <a:pt x="5333" y="141731"/>
                </a:lnTo>
                <a:lnTo>
                  <a:pt x="33527" y="192023"/>
                </a:lnTo>
                <a:lnTo>
                  <a:pt x="84581" y="220217"/>
                </a:lnTo>
                <a:lnTo>
                  <a:pt x="113537" y="223265"/>
                </a:lnTo>
                <a:lnTo>
                  <a:pt x="84581" y="227837"/>
                </a:lnTo>
                <a:lnTo>
                  <a:pt x="33527" y="256793"/>
                </a:lnTo>
                <a:lnTo>
                  <a:pt x="5333" y="307085"/>
                </a:lnTo>
                <a:lnTo>
                  <a:pt x="0" y="336041"/>
                </a:lnTo>
                <a:lnTo>
                  <a:pt x="5333" y="364235"/>
                </a:lnTo>
                <a:lnTo>
                  <a:pt x="33527" y="414527"/>
                </a:lnTo>
                <a:lnTo>
                  <a:pt x="84581" y="443483"/>
                </a:lnTo>
                <a:lnTo>
                  <a:pt x="113537" y="448817"/>
                </a:lnTo>
                <a:lnTo>
                  <a:pt x="84581" y="453389"/>
                </a:lnTo>
                <a:lnTo>
                  <a:pt x="33527" y="482345"/>
                </a:lnTo>
                <a:lnTo>
                  <a:pt x="5333" y="532637"/>
                </a:lnTo>
                <a:lnTo>
                  <a:pt x="0" y="561593"/>
                </a:lnTo>
                <a:lnTo>
                  <a:pt x="5333" y="589787"/>
                </a:lnTo>
                <a:lnTo>
                  <a:pt x="33527" y="640079"/>
                </a:lnTo>
                <a:lnTo>
                  <a:pt x="84581" y="669035"/>
                </a:lnTo>
                <a:lnTo>
                  <a:pt x="113537" y="674369"/>
                </a:lnTo>
                <a:lnTo>
                  <a:pt x="84581" y="676655"/>
                </a:lnTo>
                <a:lnTo>
                  <a:pt x="33527" y="704849"/>
                </a:lnTo>
                <a:lnTo>
                  <a:pt x="5333" y="755903"/>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2050541" y="2071116"/>
            <a:ext cx="339090" cy="900430"/>
          </a:xfrm>
          <a:custGeom>
            <a:avLst/>
            <a:gdLst/>
            <a:ahLst/>
            <a:cxnLst/>
            <a:rect l="l" t="t" r="r" b="b"/>
            <a:pathLst>
              <a:path w="339089" h="900430">
                <a:moveTo>
                  <a:pt x="0" y="0"/>
                </a:moveTo>
                <a:lnTo>
                  <a:pt x="226313" y="0"/>
                </a:lnTo>
                <a:lnTo>
                  <a:pt x="255269" y="2285"/>
                </a:lnTo>
                <a:lnTo>
                  <a:pt x="305561" y="31241"/>
                </a:lnTo>
                <a:lnTo>
                  <a:pt x="334517" y="81533"/>
                </a:lnTo>
                <a:lnTo>
                  <a:pt x="339089" y="110489"/>
                </a:lnTo>
                <a:lnTo>
                  <a:pt x="334517" y="141731"/>
                </a:lnTo>
                <a:lnTo>
                  <a:pt x="305561" y="192023"/>
                </a:lnTo>
                <a:lnTo>
                  <a:pt x="255269" y="220217"/>
                </a:lnTo>
                <a:lnTo>
                  <a:pt x="226313" y="223265"/>
                </a:lnTo>
                <a:lnTo>
                  <a:pt x="255269" y="227837"/>
                </a:lnTo>
                <a:lnTo>
                  <a:pt x="305561" y="256793"/>
                </a:lnTo>
                <a:lnTo>
                  <a:pt x="334517" y="307085"/>
                </a:lnTo>
                <a:lnTo>
                  <a:pt x="339089" y="336041"/>
                </a:lnTo>
                <a:lnTo>
                  <a:pt x="334517" y="364235"/>
                </a:lnTo>
                <a:lnTo>
                  <a:pt x="305561" y="414527"/>
                </a:lnTo>
                <a:lnTo>
                  <a:pt x="255269" y="443483"/>
                </a:lnTo>
                <a:lnTo>
                  <a:pt x="226313" y="448817"/>
                </a:lnTo>
                <a:lnTo>
                  <a:pt x="255269" y="453389"/>
                </a:lnTo>
                <a:lnTo>
                  <a:pt x="305561" y="482345"/>
                </a:lnTo>
                <a:lnTo>
                  <a:pt x="334517" y="532637"/>
                </a:lnTo>
                <a:lnTo>
                  <a:pt x="339089" y="561593"/>
                </a:lnTo>
                <a:lnTo>
                  <a:pt x="334517" y="589787"/>
                </a:lnTo>
                <a:lnTo>
                  <a:pt x="305561" y="640079"/>
                </a:lnTo>
                <a:lnTo>
                  <a:pt x="255269" y="669035"/>
                </a:lnTo>
                <a:lnTo>
                  <a:pt x="226313" y="674369"/>
                </a:lnTo>
                <a:lnTo>
                  <a:pt x="255269" y="676655"/>
                </a:lnTo>
                <a:lnTo>
                  <a:pt x="305561" y="704849"/>
                </a:lnTo>
                <a:lnTo>
                  <a:pt x="334517" y="755903"/>
                </a:lnTo>
                <a:lnTo>
                  <a:pt x="339089" y="787145"/>
                </a:lnTo>
                <a:lnTo>
                  <a:pt x="334517" y="815339"/>
                </a:lnTo>
                <a:lnTo>
                  <a:pt x="305561" y="865631"/>
                </a:lnTo>
                <a:lnTo>
                  <a:pt x="255269" y="894587"/>
                </a:lnTo>
                <a:lnTo>
                  <a:pt x="226313" y="899921"/>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2891789" y="369036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2831591" y="363016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2771394" y="3570732"/>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2951987" y="297103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67817" y="2071116"/>
            <a:ext cx="901700" cy="900430"/>
          </a:xfrm>
          <a:custGeom>
            <a:avLst/>
            <a:gdLst/>
            <a:ahLst/>
            <a:cxnLst/>
            <a:rect l="l" t="t" r="r" b="b"/>
            <a:pathLst>
              <a:path w="901700" h="900430">
                <a:moveTo>
                  <a:pt x="0" y="448817"/>
                </a:moveTo>
                <a:lnTo>
                  <a:pt x="4571" y="384047"/>
                </a:lnTo>
                <a:lnTo>
                  <a:pt x="19049" y="321563"/>
                </a:lnTo>
                <a:lnTo>
                  <a:pt x="40385" y="261365"/>
                </a:lnTo>
                <a:lnTo>
                  <a:pt x="71627" y="206501"/>
                </a:lnTo>
                <a:lnTo>
                  <a:pt x="110489" y="153161"/>
                </a:lnTo>
                <a:lnTo>
                  <a:pt x="156209" y="107441"/>
                </a:lnTo>
                <a:lnTo>
                  <a:pt x="206501" y="69341"/>
                </a:lnTo>
                <a:lnTo>
                  <a:pt x="264413" y="38099"/>
                </a:lnTo>
                <a:lnTo>
                  <a:pt x="323849" y="16763"/>
                </a:lnTo>
                <a:lnTo>
                  <a:pt x="386333" y="2285"/>
                </a:lnTo>
                <a:lnTo>
                  <a:pt x="451865" y="0"/>
                </a:lnTo>
                <a:lnTo>
                  <a:pt x="514349" y="2285"/>
                </a:lnTo>
                <a:lnTo>
                  <a:pt x="576833" y="16763"/>
                </a:lnTo>
                <a:lnTo>
                  <a:pt x="637031" y="38099"/>
                </a:lnTo>
                <a:lnTo>
                  <a:pt x="694181" y="69341"/>
                </a:lnTo>
                <a:lnTo>
                  <a:pt x="745235" y="107441"/>
                </a:lnTo>
                <a:lnTo>
                  <a:pt x="790193" y="153161"/>
                </a:lnTo>
                <a:lnTo>
                  <a:pt x="829055" y="206501"/>
                </a:lnTo>
                <a:lnTo>
                  <a:pt x="860297" y="261365"/>
                </a:lnTo>
                <a:lnTo>
                  <a:pt x="881633" y="321563"/>
                </a:lnTo>
                <a:lnTo>
                  <a:pt x="896111" y="384047"/>
                </a:lnTo>
                <a:lnTo>
                  <a:pt x="901445" y="448817"/>
                </a:lnTo>
                <a:lnTo>
                  <a:pt x="896111" y="513587"/>
                </a:lnTo>
                <a:lnTo>
                  <a:pt x="881633" y="575309"/>
                </a:lnTo>
                <a:lnTo>
                  <a:pt x="860297" y="635507"/>
                </a:lnTo>
                <a:lnTo>
                  <a:pt x="829055" y="691133"/>
                </a:lnTo>
                <a:lnTo>
                  <a:pt x="790193" y="743711"/>
                </a:lnTo>
                <a:lnTo>
                  <a:pt x="745235" y="789431"/>
                </a:lnTo>
                <a:lnTo>
                  <a:pt x="694181" y="827531"/>
                </a:lnTo>
                <a:lnTo>
                  <a:pt x="637031" y="858773"/>
                </a:lnTo>
                <a:lnTo>
                  <a:pt x="576833" y="880109"/>
                </a:lnTo>
                <a:lnTo>
                  <a:pt x="514349" y="894587"/>
                </a:lnTo>
                <a:lnTo>
                  <a:pt x="451865" y="899921"/>
                </a:lnTo>
                <a:lnTo>
                  <a:pt x="386333" y="894587"/>
                </a:lnTo>
                <a:lnTo>
                  <a:pt x="347046" y="886567"/>
                </a:lnTo>
                <a:lnTo>
                  <a:pt x="309373" y="875860"/>
                </a:lnTo>
                <a:lnTo>
                  <a:pt x="273362" y="862447"/>
                </a:lnTo>
                <a:lnTo>
                  <a:pt x="222559" y="837211"/>
                </a:lnTo>
                <a:lnTo>
                  <a:pt x="175750" y="805776"/>
                </a:lnTo>
                <a:lnTo>
                  <a:pt x="133090" y="768075"/>
                </a:lnTo>
                <a:lnTo>
                  <a:pt x="107031" y="739426"/>
                </a:lnTo>
                <a:lnTo>
                  <a:pt x="82929" y="707944"/>
                </a:lnTo>
                <a:lnTo>
                  <a:pt x="40385" y="635507"/>
                </a:lnTo>
                <a:lnTo>
                  <a:pt x="19049" y="575309"/>
                </a:lnTo>
                <a:lnTo>
                  <a:pt x="4571" y="513587"/>
                </a:lnTo>
                <a:lnTo>
                  <a:pt x="0" y="4488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12" name="object 12"/>
          <p:cNvSpPr txBox="1"/>
          <p:nvPr/>
        </p:nvSpPr>
        <p:spPr>
          <a:xfrm>
            <a:off x="350774" y="2356608"/>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G1</a:t>
            </a:r>
            <a:endParaRPr sz="1850">
              <a:solidFill>
                <a:prstClr val="black"/>
              </a:solidFill>
              <a:latin typeface="Comic Sans MS"/>
              <a:cs typeface="Comic Sans MS"/>
            </a:endParaRPr>
          </a:p>
        </p:txBody>
      </p:sp>
      <p:sp>
        <p:nvSpPr>
          <p:cNvPr id="13" name="object 13"/>
          <p:cNvSpPr/>
          <p:nvPr/>
        </p:nvSpPr>
        <p:spPr>
          <a:xfrm>
            <a:off x="969263" y="2519934"/>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2726435" y="2519934"/>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6" name="object 16"/>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4394453" y="2519934"/>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9" name="object 19"/>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6288785" y="2519934"/>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6288785" y="2519934"/>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23" name="object 23"/>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4" name="object 24"/>
          <p:cNvSpPr/>
          <p:nvPr/>
        </p:nvSpPr>
        <p:spPr>
          <a:xfrm>
            <a:off x="8180069" y="2519934"/>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5" name="object 25"/>
          <p:cNvSpPr/>
          <p:nvPr/>
        </p:nvSpPr>
        <p:spPr>
          <a:xfrm>
            <a:off x="8540495" y="1799844"/>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2612897" y="5039105"/>
            <a:ext cx="339090" cy="900430"/>
          </a:xfrm>
          <a:custGeom>
            <a:avLst/>
            <a:gdLst/>
            <a:ahLst/>
            <a:cxnLst/>
            <a:rect l="l" t="t" r="r" b="b"/>
            <a:pathLst>
              <a:path w="339089" h="900429">
                <a:moveTo>
                  <a:pt x="339089" y="0"/>
                </a:moveTo>
                <a:lnTo>
                  <a:pt x="113537" y="0"/>
                </a:lnTo>
                <a:lnTo>
                  <a:pt x="99123" y="1406"/>
                </a:lnTo>
                <a:lnTo>
                  <a:pt x="60115" y="13687"/>
                </a:lnTo>
                <a:lnTo>
                  <a:pt x="29217" y="37685"/>
                </a:lnTo>
                <a:lnTo>
                  <a:pt x="8685" y="72917"/>
                </a:lnTo>
                <a:lnTo>
                  <a:pt x="0" y="112775"/>
                </a:lnTo>
                <a:lnTo>
                  <a:pt x="5333" y="141731"/>
                </a:lnTo>
                <a:lnTo>
                  <a:pt x="33527" y="192023"/>
                </a:lnTo>
                <a:lnTo>
                  <a:pt x="84581" y="220217"/>
                </a:lnTo>
                <a:lnTo>
                  <a:pt x="113537" y="225551"/>
                </a:lnTo>
                <a:lnTo>
                  <a:pt x="84581" y="227837"/>
                </a:lnTo>
                <a:lnTo>
                  <a:pt x="33527" y="256793"/>
                </a:lnTo>
                <a:lnTo>
                  <a:pt x="5333" y="307085"/>
                </a:lnTo>
                <a:lnTo>
                  <a:pt x="0" y="338327"/>
                </a:lnTo>
                <a:lnTo>
                  <a:pt x="5333" y="366521"/>
                </a:lnTo>
                <a:lnTo>
                  <a:pt x="33527" y="417575"/>
                </a:lnTo>
                <a:lnTo>
                  <a:pt x="84581" y="445769"/>
                </a:lnTo>
                <a:lnTo>
                  <a:pt x="113537" y="451103"/>
                </a:lnTo>
                <a:lnTo>
                  <a:pt x="84581" y="453389"/>
                </a:lnTo>
                <a:lnTo>
                  <a:pt x="33527" y="482345"/>
                </a:lnTo>
                <a:lnTo>
                  <a:pt x="5333" y="532637"/>
                </a:lnTo>
                <a:lnTo>
                  <a:pt x="0" y="561593"/>
                </a:lnTo>
                <a:lnTo>
                  <a:pt x="5333" y="592073"/>
                </a:lnTo>
                <a:lnTo>
                  <a:pt x="33527" y="643127"/>
                </a:lnTo>
                <a:lnTo>
                  <a:pt x="84581" y="671321"/>
                </a:lnTo>
                <a:lnTo>
                  <a:pt x="113537" y="674369"/>
                </a:lnTo>
                <a:lnTo>
                  <a:pt x="84581" y="678941"/>
                </a:lnTo>
                <a:lnTo>
                  <a:pt x="33527" y="707897"/>
                </a:lnTo>
                <a:lnTo>
                  <a:pt x="5333" y="758189"/>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7" name="object 27"/>
          <p:cNvSpPr/>
          <p:nvPr/>
        </p:nvSpPr>
        <p:spPr>
          <a:xfrm>
            <a:off x="2050541" y="5039105"/>
            <a:ext cx="339090" cy="900430"/>
          </a:xfrm>
          <a:custGeom>
            <a:avLst/>
            <a:gdLst/>
            <a:ahLst/>
            <a:cxnLst/>
            <a:rect l="l" t="t" r="r" b="b"/>
            <a:pathLst>
              <a:path w="339089" h="900429">
                <a:moveTo>
                  <a:pt x="0" y="0"/>
                </a:moveTo>
                <a:lnTo>
                  <a:pt x="226313" y="0"/>
                </a:lnTo>
                <a:lnTo>
                  <a:pt x="239025" y="834"/>
                </a:lnTo>
                <a:lnTo>
                  <a:pt x="284307" y="16737"/>
                </a:lnTo>
                <a:lnTo>
                  <a:pt x="317983" y="48387"/>
                </a:lnTo>
                <a:lnTo>
                  <a:pt x="336443" y="89980"/>
                </a:lnTo>
                <a:lnTo>
                  <a:pt x="338839" y="112691"/>
                </a:lnTo>
                <a:lnTo>
                  <a:pt x="338130" y="124208"/>
                </a:lnTo>
                <a:lnTo>
                  <a:pt x="305561" y="192023"/>
                </a:lnTo>
                <a:lnTo>
                  <a:pt x="255269" y="220217"/>
                </a:lnTo>
                <a:lnTo>
                  <a:pt x="226313" y="225551"/>
                </a:lnTo>
                <a:lnTo>
                  <a:pt x="255269" y="227837"/>
                </a:lnTo>
                <a:lnTo>
                  <a:pt x="305561" y="256793"/>
                </a:lnTo>
                <a:lnTo>
                  <a:pt x="334517" y="307085"/>
                </a:lnTo>
                <a:lnTo>
                  <a:pt x="339089" y="338327"/>
                </a:lnTo>
                <a:lnTo>
                  <a:pt x="334517" y="366521"/>
                </a:lnTo>
                <a:lnTo>
                  <a:pt x="305561" y="417575"/>
                </a:lnTo>
                <a:lnTo>
                  <a:pt x="255269" y="445769"/>
                </a:lnTo>
                <a:lnTo>
                  <a:pt x="226313" y="451103"/>
                </a:lnTo>
                <a:lnTo>
                  <a:pt x="255269" y="453389"/>
                </a:lnTo>
                <a:lnTo>
                  <a:pt x="305561" y="482345"/>
                </a:lnTo>
                <a:lnTo>
                  <a:pt x="334517" y="532637"/>
                </a:lnTo>
                <a:lnTo>
                  <a:pt x="339089" y="561593"/>
                </a:lnTo>
                <a:lnTo>
                  <a:pt x="334517" y="592073"/>
                </a:lnTo>
                <a:lnTo>
                  <a:pt x="305561" y="643127"/>
                </a:lnTo>
                <a:lnTo>
                  <a:pt x="255269" y="671321"/>
                </a:lnTo>
                <a:lnTo>
                  <a:pt x="226313" y="674369"/>
                </a:lnTo>
                <a:lnTo>
                  <a:pt x="255269" y="678941"/>
                </a:lnTo>
                <a:lnTo>
                  <a:pt x="305561" y="707897"/>
                </a:lnTo>
                <a:lnTo>
                  <a:pt x="328471" y="742583"/>
                </a:lnTo>
                <a:lnTo>
                  <a:pt x="338719" y="788415"/>
                </a:lnTo>
                <a:lnTo>
                  <a:pt x="337968" y="799831"/>
                </a:lnTo>
                <a:lnTo>
                  <a:pt x="323325" y="842715"/>
                </a:lnTo>
                <a:lnTo>
                  <a:pt x="292657" y="876966"/>
                </a:lnTo>
                <a:lnTo>
                  <a:pt x="249418" y="897010"/>
                </a:lnTo>
                <a:lnTo>
                  <a:pt x="237049" y="899147"/>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2891789" y="665835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2831591" y="659815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2771394" y="6538721"/>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2951987" y="593902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2" name="object 32"/>
          <p:cNvSpPr txBox="1"/>
          <p:nvPr/>
        </p:nvSpPr>
        <p:spPr>
          <a:xfrm>
            <a:off x="4044953"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2</a:t>
            </a:r>
            <a:endParaRPr sz="2800">
              <a:solidFill>
                <a:prstClr val="black"/>
              </a:solidFill>
              <a:latin typeface="Comic Sans MS"/>
              <a:cs typeface="Comic Sans MS"/>
            </a:endParaRPr>
          </a:p>
        </p:txBody>
      </p:sp>
      <p:sp>
        <p:nvSpPr>
          <p:cNvPr id="33" name="object 33"/>
          <p:cNvSpPr/>
          <p:nvPr/>
        </p:nvSpPr>
        <p:spPr>
          <a:xfrm>
            <a:off x="67817" y="5039105"/>
            <a:ext cx="901700" cy="900430"/>
          </a:xfrm>
          <a:custGeom>
            <a:avLst/>
            <a:gdLst/>
            <a:ahLst/>
            <a:cxnLst/>
            <a:rect l="l" t="t" r="r" b="b"/>
            <a:pathLst>
              <a:path w="901700" h="900429">
                <a:moveTo>
                  <a:pt x="0" y="451103"/>
                </a:moveTo>
                <a:lnTo>
                  <a:pt x="4571" y="386333"/>
                </a:lnTo>
                <a:lnTo>
                  <a:pt x="19049" y="323849"/>
                </a:lnTo>
                <a:lnTo>
                  <a:pt x="40385" y="263651"/>
                </a:lnTo>
                <a:lnTo>
                  <a:pt x="71627" y="206501"/>
                </a:lnTo>
                <a:lnTo>
                  <a:pt x="110489" y="155447"/>
                </a:lnTo>
                <a:lnTo>
                  <a:pt x="156209" y="110489"/>
                </a:lnTo>
                <a:lnTo>
                  <a:pt x="206501" y="71627"/>
                </a:lnTo>
                <a:lnTo>
                  <a:pt x="264413" y="40385"/>
                </a:lnTo>
                <a:lnTo>
                  <a:pt x="323849" y="19049"/>
                </a:lnTo>
                <a:lnTo>
                  <a:pt x="386333" y="4571"/>
                </a:lnTo>
                <a:lnTo>
                  <a:pt x="451865" y="0"/>
                </a:lnTo>
                <a:lnTo>
                  <a:pt x="514349" y="4571"/>
                </a:lnTo>
                <a:lnTo>
                  <a:pt x="576833" y="19049"/>
                </a:lnTo>
                <a:lnTo>
                  <a:pt x="637031" y="40385"/>
                </a:lnTo>
                <a:lnTo>
                  <a:pt x="694181" y="71627"/>
                </a:lnTo>
                <a:lnTo>
                  <a:pt x="745235" y="110489"/>
                </a:lnTo>
                <a:lnTo>
                  <a:pt x="790193" y="155447"/>
                </a:lnTo>
                <a:lnTo>
                  <a:pt x="829055" y="206501"/>
                </a:lnTo>
                <a:lnTo>
                  <a:pt x="860297" y="263651"/>
                </a:lnTo>
                <a:lnTo>
                  <a:pt x="881633" y="323849"/>
                </a:lnTo>
                <a:lnTo>
                  <a:pt x="896111" y="386333"/>
                </a:lnTo>
                <a:lnTo>
                  <a:pt x="901445" y="451103"/>
                </a:lnTo>
                <a:lnTo>
                  <a:pt x="896111" y="513587"/>
                </a:lnTo>
                <a:lnTo>
                  <a:pt x="881633" y="575309"/>
                </a:lnTo>
                <a:lnTo>
                  <a:pt x="860297" y="635507"/>
                </a:lnTo>
                <a:lnTo>
                  <a:pt x="829055" y="693419"/>
                </a:lnTo>
                <a:lnTo>
                  <a:pt x="790193" y="743711"/>
                </a:lnTo>
                <a:lnTo>
                  <a:pt x="745235" y="789431"/>
                </a:lnTo>
                <a:lnTo>
                  <a:pt x="694181" y="827531"/>
                </a:lnTo>
                <a:lnTo>
                  <a:pt x="637031" y="858773"/>
                </a:lnTo>
                <a:lnTo>
                  <a:pt x="576833" y="880109"/>
                </a:lnTo>
                <a:lnTo>
                  <a:pt x="514349" y="894587"/>
                </a:lnTo>
                <a:lnTo>
                  <a:pt x="451865" y="899921"/>
                </a:lnTo>
                <a:lnTo>
                  <a:pt x="386333" y="894587"/>
                </a:lnTo>
                <a:lnTo>
                  <a:pt x="337125" y="883848"/>
                </a:lnTo>
                <a:lnTo>
                  <a:pt x="291262" y="869522"/>
                </a:lnTo>
                <a:lnTo>
                  <a:pt x="248371" y="851216"/>
                </a:lnTo>
                <a:lnTo>
                  <a:pt x="208077" y="828538"/>
                </a:lnTo>
                <a:lnTo>
                  <a:pt x="170009" y="801097"/>
                </a:lnTo>
                <a:lnTo>
                  <a:pt x="133791" y="768500"/>
                </a:lnTo>
                <a:lnTo>
                  <a:pt x="71627" y="693419"/>
                </a:lnTo>
                <a:lnTo>
                  <a:pt x="40385" y="635507"/>
                </a:lnTo>
                <a:lnTo>
                  <a:pt x="19049" y="575309"/>
                </a:lnTo>
                <a:lnTo>
                  <a:pt x="4571" y="513587"/>
                </a:lnTo>
                <a:lnTo>
                  <a:pt x="0" y="451103"/>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34" name="object 34"/>
          <p:cNvSpPr txBox="1"/>
          <p:nvPr/>
        </p:nvSpPr>
        <p:spPr>
          <a:xfrm>
            <a:off x="350774" y="5326886"/>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G2</a:t>
            </a:r>
            <a:endParaRPr sz="1850">
              <a:solidFill>
                <a:prstClr val="black"/>
              </a:solidFill>
              <a:latin typeface="Comic Sans MS"/>
              <a:cs typeface="Comic Sans MS"/>
            </a:endParaRPr>
          </a:p>
        </p:txBody>
      </p:sp>
      <p:sp>
        <p:nvSpPr>
          <p:cNvPr id="35" name="object 35"/>
          <p:cNvSpPr/>
          <p:nvPr/>
        </p:nvSpPr>
        <p:spPr>
          <a:xfrm>
            <a:off x="969263" y="5490210"/>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6" name="object 36"/>
          <p:cNvSpPr/>
          <p:nvPr/>
        </p:nvSpPr>
        <p:spPr>
          <a:xfrm>
            <a:off x="2726435" y="5490210"/>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7" name="object 37"/>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38" name="object 38"/>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9" name="object 39"/>
          <p:cNvSpPr/>
          <p:nvPr/>
        </p:nvSpPr>
        <p:spPr>
          <a:xfrm>
            <a:off x="4394453" y="5490210"/>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0" name="object 40"/>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1" name="object 41"/>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6288785" y="5490210"/>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6288785" y="5490210"/>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5" name="object 45"/>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6" name="object 46"/>
          <p:cNvSpPr/>
          <p:nvPr/>
        </p:nvSpPr>
        <p:spPr>
          <a:xfrm>
            <a:off x="8180069" y="5490210"/>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7" name="object 47"/>
          <p:cNvSpPr/>
          <p:nvPr/>
        </p:nvSpPr>
        <p:spPr>
          <a:xfrm>
            <a:off x="8540495" y="4770120"/>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8" name="object 48"/>
          <p:cNvSpPr/>
          <p:nvPr/>
        </p:nvSpPr>
        <p:spPr>
          <a:xfrm>
            <a:off x="5115305" y="1799844"/>
            <a:ext cx="0" cy="4498975"/>
          </a:xfrm>
          <a:custGeom>
            <a:avLst/>
            <a:gdLst/>
            <a:ahLst/>
            <a:cxnLst/>
            <a:rect l="l" t="t" r="r" b="b"/>
            <a:pathLst>
              <a:path h="4498975">
                <a:moveTo>
                  <a:pt x="0" y="0"/>
                </a:moveTo>
                <a:lnTo>
                  <a:pt x="0" y="449884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9" name="object 49"/>
          <p:cNvSpPr txBox="1"/>
          <p:nvPr/>
        </p:nvSpPr>
        <p:spPr>
          <a:xfrm>
            <a:off x="4927350" y="1198621"/>
            <a:ext cx="378460" cy="589915"/>
          </a:xfrm>
          <a:prstGeom prst="rect">
            <a:avLst/>
          </a:prstGeom>
        </p:spPr>
        <p:txBody>
          <a:bodyPr vert="horz" wrap="square" lIns="0" tIns="0" rIns="0" bIns="0" rtlCol="0">
            <a:spAutoFit/>
          </a:bodyPr>
          <a:lstStyle/>
          <a:p>
            <a:pPr marL="12700"/>
            <a:r>
              <a:rPr sz="3750" spc="25" dirty="0">
                <a:solidFill>
                  <a:prstClr val="black"/>
                </a:solidFill>
                <a:latin typeface="Comic Sans MS"/>
                <a:cs typeface="Comic Sans MS"/>
              </a:rPr>
              <a:t>A</a:t>
            </a:r>
            <a:endParaRPr sz="3750">
              <a:solidFill>
                <a:prstClr val="black"/>
              </a:solidFill>
              <a:latin typeface="Comic Sans MS"/>
              <a:cs typeface="Comic Sans MS"/>
            </a:endParaRPr>
          </a:p>
        </p:txBody>
      </p:sp>
      <p:sp>
        <p:nvSpPr>
          <p:cNvPr id="50" name="object 50"/>
          <p:cNvSpPr txBox="1"/>
          <p:nvPr/>
        </p:nvSpPr>
        <p:spPr>
          <a:xfrm>
            <a:off x="8376687" y="1198621"/>
            <a:ext cx="33020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B</a:t>
            </a:r>
            <a:endParaRPr sz="3750">
              <a:solidFill>
                <a:prstClr val="black"/>
              </a:solidFill>
              <a:latin typeface="Comic Sans MS"/>
              <a:cs typeface="Comic Sans MS"/>
            </a:endParaRPr>
          </a:p>
        </p:txBody>
      </p:sp>
      <p:sp>
        <p:nvSpPr>
          <p:cNvPr id="51" name="object 51"/>
          <p:cNvSpPr txBox="1"/>
          <p:nvPr/>
        </p:nvSpPr>
        <p:spPr>
          <a:xfrm>
            <a:off x="8427212" y="4166601"/>
            <a:ext cx="31623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C</a:t>
            </a:r>
            <a:endParaRPr sz="3750">
              <a:solidFill>
                <a:prstClr val="black"/>
              </a:solidFill>
              <a:latin typeface="Comic Sans MS"/>
              <a:cs typeface="Comic Sans MS"/>
            </a:endParaRPr>
          </a:p>
        </p:txBody>
      </p:sp>
      <p:sp>
        <p:nvSpPr>
          <p:cNvPr id="52" name="object 52"/>
          <p:cNvSpPr/>
          <p:nvPr/>
        </p:nvSpPr>
        <p:spPr>
          <a:xfrm>
            <a:off x="2067305" y="4273296"/>
            <a:ext cx="426084" cy="427990"/>
          </a:xfrm>
          <a:custGeom>
            <a:avLst/>
            <a:gdLst/>
            <a:ahLst/>
            <a:cxnLst/>
            <a:rect l="l" t="t" r="r" b="b"/>
            <a:pathLst>
              <a:path w="426085" h="427989">
                <a:moveTo>
                  <a:pt x="425957" y="427481"/>
                </a:moveTo>
                <a:lnTo>
                  <a:pt x="211835" y="0"/>
                </a:lnTo>
                <a:lnTo>
                  <a:pt x="0" y="427481"/>
                </a:lnTo>
                <a:lnTo>
                  <a:pt x="425957" y="42748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3" name="object 53"/>
          <p:cNvSpPr/>
          <p:nvPr/>
        </p:nvSpPr>
        <p:spPr>
          <a:xfrm>
            <a:off x="2493263" y="4273296"/>
            <a:ext cx="425450" cy="214629"/>
          </a:xfrm>
          <a:custGeom>
            <a:avLst/>
            <a:gdLst/>
            <a:ahLst/>
            <a:cxnLst/>
            <a:rect l="l" t="t" r="r" b="b"/>
            <a:pathLst>
              <a:path w="425450" h="214629">
                <a:moveTo>
                  <a:pt x="0" y="0"/>
                </a:moveTo>
                <a:lnTo>
                  <a:pt x="213359" y="214121"/>
                </a:lnTo>
                <a:lnTo>
                  <a:pt x="4251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4" name="object 54"/>
          <p:cNvSpPr/>
          <p:nvPr/>
        </p:nvSpPr>
        <p:spPr>
          <a:xfrm>
            <a:off x="2706623" y="4487417"/>
            <a:ext cx="0" cy="266065"/>
          </a:xfrm>
          <a:custGeom>
            <a:avLst/>
            <a:gdLst/>
            <a:ahLst/>
            <a:cxnLst/>
            <a:rect l="l" t="t" r="r" b="b"/>
            <a:pathLst>
              <a:path h="266064">
                <a:moveTo>
                  <a:pt x="0" y="0"/>
                </a:moveTo>
                <a:lnTo>
                  <a:pt x="0" y="265937"/>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5" name="object 55"/>
          <p:cNvSpPr/>
          <p:nvPr/>
        </p:nvSpPr>
        <p:spPr>
          <a:xfrm>
            <a:off x="2990850" y="4859273"/>
            <a:ext cx="69850" cy="0"/>
          </a:xfrm>
          <a:custGeom>
            <a:avLst/>
            <a:gdLst/>
            <a:ahLst/>
            <a:cxnLst/>
            <a:rect l="l" t="t" r="r" b="b"/>
            <a:pathLst>
              <a:path w="69850">
                <a:moveTo>
                  <a:pt x="0" y="0"/>
                </a:moveTo>
                <a:lnTo>
                  <a:pt x="6934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6" name="object 56"/>
          <p:cNvSpPr/>
          <p:nvPr/>
        </p:nvSpPr>
        <p:spPr>
          <a:xfrm>
            <a:off x="2954273" y="4822697"/>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7" name="object 57"/>
          <p:cNvSpPr/>
          <p:nvPr/>
        </p:nvSpPr>
        <p:spPr>
          <a:xfrm>
            <a:off x="2918459" y="4786884"/>
            <a:ext cx="214629" cy="0"/>
          </a:xfrm>
          <a:custGeom>
            <a:avLst/>
            <a:gdLst/>
            <a:ahLst/>
            <a:cxnLst/>
            <a:rect l="l" t="t" r="r" b="b"/>
            <a:pathLst>
              <a:path w="214630">
                <a:moveTo>
                  <a:pt x="0" y="0"/>
                </a:moveTo>
                <a:lnTo>
                  <a:pt x="21412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8" name="object 58"/>
          <p:cNvSpPr/>
          <p:nvPr/>
        </p:nvSpPr>
        <p:spPr>
          <a:xfrm>
            <a:off x="3026663" y="4645152"/>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9" name="object 59"/>
          <p:cNvSpPr/>
          <p:nvPr/>
        </p:nvSpPr>
        <p:spPr>
          <a:xfrm>
            <a:off x="2706623" y="4487417"/>
            <a:ext cx="320040" cy="158115"/>
          </a:xfrm>
          <a:custGeom>
            <a:avLst/>
            <a:gdLst/>
            <a:ahLst/>
            <a:cxnLst/>
            <a:rect l="l" t="t" r="r" b="b"/>
            <a:pathLst>
              <a:path w="320039" h="158114">
                <a:moveTo>
                  <a:pt x="0" y="0"/>
                </a:moveTo>
                <a:lnTo>
                  <a:pt x="320039" y="15773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0" name="object 60"/>
          <p:cNvSpPr/>
          <p:nvPr/>
        </p:nvSpPr>
        <p:spPr>
          <a:xfrm>
            <a:off x="2050541" y="1394460"/>
            <a:ext cx="425450" cy="426720"/>
          </a:xfrm>
          <a:custGeom>
            <a:avLst/>
            <a:gdLst/>
            <a:ahLst/>
            <a:cxnLst/>
            <a:rect l="l" t="t" r="r" b="b"/>
            <a:pathLst>
              <a:path w="425450" h="426719">
                <a:moveTo>
                  <a:pt x="425195" y="426719"/>
                </a:moveTo>
                <a:lnTo>
                  <a:pt x="214121" y="0"/>
                </a:lnTo>
                <a:lnTo>
                  <a:pt x="0" y="426719"/>
                </a:lnTo>
                <a:lnTo>
                  <a:pt x="425195" y="42671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1" name="object 61"/>
          <p:cNvSpPr/>
          <p:nvPr/>
        </p:nvSpPr>
        <p:spPr>
          <a:xfrm>
            <a:off x="2475738" y="1394460"/>
            <a:ext cx="428625" cy="213360"/>
          </a:xfrm>
          <a:custGeom>
            <a:avLst/>
            <a:gdLst/>
            <a:ahLst/>
            <a:cxnLst/>
            <a:rect l="l" t="t" r="r" b="b"/>
            <a:pathLst>
              <a:path w="428625" h="213359">
                <a:moveTo>
                  <a:pt x="0" y="0"/>
                </a:moveTo>
                <a:lnTo>
                  <a:pt x="214121" y="213359"/>
                </a:lnTo>
                <a:lnTo>
                  <a:pt x="42824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2" name="object 62"/>
          <p:cNvSpPr/>
          <p:nvPr/>
        </p:nvSpPr>
        <p:spPr>
          <a:xfrm>
            <a:off x="2689859" y="1607820"/>
            <a:ext cx="0" cy="266700"/>
          </a:xfrm>
          <a:custGeom>
            <a:avLst/>
            <a:gdLst/>
            <a:ahLst/>
            <a:cxnLst/>
            <a:rect l="l" t="t" r="r" b="b"/>
            <a:pathLst>
              <a:path h="266700">
                <a:moveTo>
                  <a:pt x="0" y="0"/>
                </a:moveTo>
                <a:lnTo>
                  <a:pt x="0" y="26669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3" name="object 63"/>
          <p:cNvSpPr/>
          <p:nvPr/>
        </p:nvSpPr>
        <p:spPr>
          <a:xfrm>
            <a:off x="2973323" y="1979676"/>
            <a:ext cx="72390" cy="0"/>
          </a:xfrm>
          <a:custGeom>
            <a:avLst/>
            <a:gdLst/>
            <a:ahLst/>
            <a:cxnLst/>
            <a:rect l="l" t="t" r="r" b="b"/>
            <a:pathLst>
              <a:path w="72389">
                <a:moveTo>
                  <a:pt x="0" y="0"/>
                </a:moveTo>
                <a:lnTo>
                  <a:pt x="72389"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4" name="object 64"/>
          <p:cNvSpPr/>
          <p:nvPr/>
        </p:nvSpPr>
        <p:spPr>
          <a:xfrm>
            <a:off x="2937509" y="1943862"/>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5" name="object 65"/>
          <p:cNvSpPr/>
          <p:nvPr/>
        </p:nvSpPr>
        <p:spPr>
          <a:xfrm>
            <a:off x="2903981" y="1908048"/>
            <a:ext cx="212090" cy="0"/>
          </a:xfrm>
          <a:custGeom>
            <a:avLst/>
            <a:gdLst/>
            <a:ahLst/>
            <a:cxnLst/>
            <a:rect l="l" t="t" r="r" b="b"/>
            <a:pathLst>
              <a:path w="212089">
                <a:moveTo>
                  <a:pt x="0" y="0"/>
                </a:moveTo>
                <a:lnTo>
                  <a:pt x="21183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6" name="object 66"/>
          <p:cNvSpPr/>
          <p:nvPr/>
        </p:nvSpPr>
        <p:spPr>
          <a:xfrm>
            <a:off x="3009900" y="1766316"/>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7" name="object 67"/>
          <p:cNvSpPr/>
          <p:nvPr/>
        </p:nvSpPr>
        <p:spPr>
          <a:xfrm>
            <a:off x="2689859" y="1607820"/>
            <a:ext cx="320040" cy="158750"/>
          </a:xfrm>
          <a:custGeom>
            <a:avLst/>
            <a:gdLst/>
            <a:ahLst/>
            <a:cxnLst/>
            <a:rect l="l" t="t" r="r" b="b"/>
            <a:pathLst>
              <a:path w="320039" h="158750">
                <a:moveTo>
                  <a:pt x="0" y="0"/>
                </a:moveTo>
                <a:lnTo>
                  <a:pt x="320039" y="158495"/>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8" name="object 68"/>
          <p:cNvSpPr/>
          <p:nvPr/>
        </p:nvSpPr>
        <p:spPr>
          <a:xfrm>
            <a:off x="5026151" y="5398717"/>
            <a:ext cx="180975" cy="180340"/>
          </a:xfrm>
          <a:custGeom>
            <a:avLst/>
            <a:gdLst/>
            <a:ahLst/>
            <a:cxnLst/>
            <a:rect l="l" t="t" r="r" b="b"/>
            <a:pathLst>
              <a:path w="180975" h="180339">
                <a:moveTo>
                  <a:pt x="93273" y="0"/>
                </a:moveTo>
                <a:lnTo>
                  <a:pt x="47391" y="10257"/>
                </a:lnTo>
                <a:lnTo>
                  <a:pt x="17525" y="35866"/>
                </a:lnTo>
                <a:lnTo>
                  <a:pt x="0" y="91492"/>
                </a:lnTo>
                <a:lnTo>
                  <a:pt x="3047" y="117400"/>
                </a:lnTo>
                <a:lnTo>
                  <a:pt x="39655" y="165187"/>
                </a:lnTo>
                <a:lnTo>
                  <a:pt x="85042" y="179911"/>
                </a:lnTo>
                <a:lnTo>
                  <a:pt x="96605" y="179732"/>
                </a:lnTo>
                <a:lnTo>
                  <a:pt x="139645" y="164829"/>
                </a:lnTo>
                <a:lnTo>
                  <a:pt x="171020" y="129224"/>
                </a:lnTo>
                <a:lnTo>
                  <a:pt x="180593" y="91492"/>
                </a:lnTo>
                <a:lnTo>
                  <a:pt x="174714" y="59003"/>
                </a:lnTo>
                <a:lnTo>
                  <a:pt x="146322" y="19997"/>
                </a:lnTo>
                <a:lnTo>
                  <a:pt x="104719" y="1221"/>
                </a:lnTo>
                <a:lnTo>
                  <a:pt x="9327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69" name="object 69"/>
          <p:cNvSpPr/>
          <p:nvPr/>
        </p:nvSpPr>
        <p:spPr>
          <a:xfrm>
            <a:off x="5026151" y="5398717"/>
            <a:ext cx="180975" cy="180340"/>
          </a:xfrm>
          <a:custGeom>
            <a:avLst/>
            <a:gdLst/>
            <a:ahLst/>
            <a:cxnLst/>
            <a:rect l="l" t="t" r="r" b="b"/>
            <a:pathLst>
              <a:path w="180975" h="180339">
                <a:moveTo>
                  <a:pt x="0" y="91492"/>
                </a:moveTo>
                <a:lnTo>
                  <a:pt x="17525" y="35866"/>
                </a:lnTo>
                <a:lnTo>
                  <a:pt x="47391" y="10257"/>
                </a:lnTo>
                <a:lnTo>
                  <a:pt x="93273" y="0"/>
                </a:lnTo>
                <a:lnTo>
                  <a:pt x="104719" y="1221"/>
                </a:lnTo>
                <a:lnTo>
                  <a:pt x="146322" y="19997"/>
                </a:lnTo>
                <a:lnTo>
                  <a:pt x="174714" y="59003"/>
                </a:lnTo>
                <a:lnTo>
                  <a:pt x="180593" y="91492"/>
                </a:lnTo>
                <a:lnTo>
                  <a:pt x="176021" y="117400"/>
                </a:lnTo>
                <a:lnTo>
                  <a:pt x="148923" y="157765"/>
                </a:lnTo>
                <a:lnTo>
                  <a:pt x="107983" y="178093"/>
                </a:lnTo>
                <a:lnTo>
                  <a:pt x="85042" y="179911"/>
                </a:lnTo>
                <a:lnTo>
                  <a:pt x="73429" y="178588"/>
                </a:lnTo>
                <a:lnTo>
                  <a:pt x="17525" y="144070"/>
                </a:lnTo>
                <a:lnTo>
                  <a:pt x="0" y="91492"/>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0" name="object 70"/>
          <p:cNvSpPr/>
          <p:nvPr/>
        </p:nvSpPr>
        <p:spPr>
          <a:xfrm>
            <a:off x="5026151" y="2430780"/>
            <a:ext cx="180975" cy="180340"/>
          </a:xfrm>
          <a:custGeom>
            <a:avLst/>
            <a:gdLst/>
            <a:ahLst/>
            <a:cxnLst/>
            <a:rect l="l" t="t" r="r" b="b"/>
            <a:pathLst>
              <a:path w="180975" h="180339">
                <a:moveTo>
                  <a:pt x="89153" y="0"/>
                </a:moveTo>
                <a:lnTo>
                  <a:pt x="36575" y="16763"/>
                </a:lnTo>
                <a:lnTo>
                  <a:pt x="3047" y="60197"/>
                </a:lnTo>
                <a:lnTo>
                  <a:pt x="0" y="89153"/>
                </a:lnTo>
                <a:lnTo>
                  <a:pt x="3047" y="117347"/>
                </a:lnTo>
                <a:lnTo>
                  <a:pt x="17525" y="141731"/>
                </a:lnTo>
                <a:lnTo>
                  <a:pt x="36575" y="160781"/>
                </a:lnTo>
                <a:lnTo>
                  <a:pt x="60197" y="175259"/>
                </a:lnTo>
                <a:lnTo>
                  <a:pt x="89153" y="179831"/>
                </a:lnTo>
                <a:lnTo>
                  <a:pt x="118109" y="175259"/>
                </a:lnTo>
                <a:lnTo>
                  <a:pt x="142493" y="160781"/>
                </a:lnTo>
                <a:lnTo>
                  <a:pt x="161543" y="141731"/>
                </a:lnTo>
                <a:lnTo>
                  <a:pt x="176021" y="117347"/>
                </a:lnTo>
                <a:lnTo>
                  <a:pt x="180593" y="89153"/>
                </a:lnTo>
                <a:lnTo>
                  <a:pt x="176021" y="60197"/>
                </a:lnTo>
                <a:lnTo>
                  <a:pt x="161543" y="35813"/>
                </a:lnTo>
                <a:lnTo>
                  <a:pt x="142493" y="16763"/>
                </a:lnTo>
                <a:lnTo>
                  <a:pt x="118109" y="2285"/>
                </a:lnTo>
                <a:lnTo>
                  <a:pt x="8915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1" name="object 71"/>
          <p:cNvSpPr/>
          <p:nvPr/>
        </p:nvSpPr>
        <p:spPr>
          <a:xfrm>
            <a:off x="5026151" y="2430780"/>
            <a:ext cx="180975" cy="180340"/>
          </a:xfrm>
          <a:custGeom>
            <a:avLst/>
            <a:gdLst/>
            <a:ahLst/>
            <a:cxnLst/>
            <a:rect l="l" t="t" r="r" b="b"/>
            <a:pathLst>
              <a:path w="180975" h="180339">
                <a:moveTo>
                  <a:pt x="0" y="89153"/>
                </a:moveTo>
                <a:lnTo>
                  <a:pt x="17525" y="35813"/>
                </a:lnTo>
                <a:lnTo>
                  <a:pt x="60197" y="2285"/>
                </a:lnTo>
                <a:lnTo>
                  <a:pt x="89153" y="0"/>
                </a:lnTo>
                <a:lnTo>
                  <a:pt x="118109" y="2285"/>
                </a:lnTo>
                <a:lnTo>
                  <a:pt x="142493" y="16763"/>
                </a:lnTo>
                <a:lnTo>
                  <a:pt x="161543" y="35813"/>
                </a:lnTo>
                <a:lnTo>
                  <a:pt x="176021" y="60197"/>
                </a:lnTo>
                <a:lnTo>
                  <a:pt x="180593" y="89153"/>
                </a:lnTo>
                <a:lnTo>
                  <a:pt x="176021" y="117347"/>
                </a:lnTo>
                <a:lnTo>
                  <a:pt x="161543" y="141731"/>
                </a:lnTo>
                <a:lnTo>
                  <a:pt x="142493" y="160781"/>
                </a:lnTo>
                <a:lnTo>
                  <a:pt x="118109" y="175259"/>
                </a:lnTo>
                <a:lnTo>
                  <a:pt x="89153" y="179831"/>
                </a:lnTo>
                <a:lnTo>
                  <a:pt x="60197" y="175259"/>
                </a:lnTo>
                <a:lnTo>
                  <a:pt x="36575" y="160781"/>
                </a:lnTo>
                <a:lnTo>
                  <a:pt x="17525" y="141731"/>
                </a:lnTo>
                <a:lnTo>
                  <a:pt x="3047"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2" name="object 72"/>
          <p:cNvSpPr/>
          <p:nvPr/>
        </p:nvSpPr>
        <p:spPr>
          <a:xfrm>
            <a:off x="8452103" y="2430780"/>
            <a:ext cx="180340" cy="180340"/>
          </a:xfrm>
          <a:custGeom>
            <a:avLst/>
            <a:gdLst/>
            <a:ahLst/>
            <a:cxnLst/>
            <a:rect l="l" t="t" r="r" b="b"/>
            <a:pathLst>
              <a:path w="180340" h="180339">
                <a:moveTo>
                  <a:pt x="88391" y="0"/>
                </a:moveTo>
                <a:lnTo>
                  <a:pt x="35813" y="16763"/>
                </a:lnTo>
                <a:lnTo>
                  <a:pt x="2285" y="60197"/>
                </a:lnTo>
                <a:lnTo>
                  <a:pt x="0" y="89153"/>
                </a:lnTo>
                <a:lnTo>
                  <a:pt x="2285" y="117347"/>
                </a:lnTo>
                <a:lnTo>
                  <a:pt x="16763" y="141731"/>
                </a:lnTo>
                <a:lnTo>
                  <a:pt x="35813" y="160781"/>
                </a:lnTo>
                <a:lnTo>
                  <a:pt x="60197" y="175259"/>
                </a:lnTo>
                <a:lnTo>
                  <a:pt x="88391" y="179831"/>
                </a:lnTo>
                <a:lnTo>
                  <a:pt x="117347" y="175259"/>
                </a:lnTo>
                <a:lnTo>
                  <a:pt x="141731" y="160781"/>
                </a:lnTo>
                <a:lnTo>
                  <a:pt x="160781" y="141731"/>
                </a:lnTo>
                <a:lnTo>
                  <a:pt x="175259" y="117347"/>
                </a:lnTo>
                <a:lnTo>
                  <a:pt x="179831" y="89153"/>
                </a:lnTo>
                <a:lnTo>
                  <a:pt x="175259" y="60197"/>
                </a:lnTo>
                <a:lnTo>
                  <a:pt x="160781" y="35813"/>
                </a:lnTo>
                <a:lnTo>
                  <a:pt x="141731" y="16763"/>
                </a:lnTo>
                <a:lnTo>
                  <a:pt x="117347" y="2285"/>
                </a:lnTo>
                <a:lnTo>
                  <a:pt x="8839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3" name="object 73"/>
          <p:cNvSpPr/>
          <p:nvPr/>
        </p:nvSpPr>
        <p:spPr>
          <a:xfrm>
            <a:off x="8452103" y="2430780"/>
            <a:ext cx="180340" cy="180340"/>
          </a:xfrm>
          <a:custGeom>
            <a:avLst/>
            <a:gdLst/>
            <a:ahLst/>
            <a:cxnLst/>
            <a:rect l="l" t="t" r="r" b="b"/>
            <a:pathLst>
              <a:path w="180340" h="180339">
                <a:moveTo>
                  <a:pt x="0" y="89153"/>
                </a:moveTo>
                <a:lnTo>
                  <a:pt x="16763" y="35813"/>
                </a:lnTo>
                <a:lnTo>
                  <a:pt x="60197" y="2285"/>
                </a:lnTo>
                <a:lnTo>
                  <a:pt x="88391" y="0"/>
                </a:lnTo>
                <a:lnTo>
                  <a:pt x="117347" y="2285"/>
                </a:lnTo>
                <a:lnTo>
                  <a:pt x="141731" y="16763"/>
                </a:lnTo>
                <a:lnTo>
                  <a:pt x="160781" y="35813"/>
                </a:lnTo>
                <a:lnTo>
                  <a:pt x="175259" y="60197"/>
                </a:lnTo>
                <a:lnTo>
                  <a:pt x="179831" y="89153"/>
                </a:lnTo>
                <a:lnTo>
                  <a:pt x="175259" y="117347"/>
                </a:lnTo>
                <a:lnTo>
                  <a:pt x="160781" y="141731"/>
                </a:lnTo>
                <a:lnTo>
                  <a:pt x="141731" y="160781"/>
                </a:lnTo>
                <a:lnTo>
                  <a:pt x="117347" y="175259"/>
                </a:lnTo>
                <a:lnTo>
                  <a:pt x="88391" y="179831"/>
                </a:lnTo>
                <a:lnTo>
                  <a:pt x="60197" y="175259"/>
                </a:lnTo>
                <a:lnTo>
                  <a:pt x="35813" y="160781"/>
                </a:lnTo>
                <a:lnTo>
                  <a:pt x="16763" y="141731"/>
                </a:lnTo>
                <a:lnTo>
                  <a:pt x="2285"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4" name="object 74"/>
          <p:cNvSpPr/>
          <p:nvPr/>
        </p:nvSpPr>
        <p:spPr>
          <a:xfrm>
            <a:off x="8452103" y="5398795"/>
            <a:ext cx="180340" cy="180340"/>
          </a:xfrm>
          <a:custGeom>
            <a:avLst/>
            <a:gdLst/>
            <a:ahLst/>
            <a:cxnLst/>
            <a:rect l="l" t="t" r="r" b="b"/>
            <a:pathLst>
              <a:path w="180340" h="180339">
                <a:moveTo>
                  <a:pt x="92962" y="0"/>
                </a:moveTo>
                <a:lnTo>
                  <a:pt x="46829" y="10218"/>
                </a:lnTo>
                <a:lnTo>
                  <a:pt x="16763" y="35788"/>
                </a:lnTo>
                <a:lnTo>
                  <a:pt x="0" y="91414"/>
                </a:lnTo>
                <a:lnTo>
                  <a:pt x="2285" y="117322"/>
                </a:lnTo>
                <a:lnTo>
                  <a:pt x="38616" y="164881"/>
                </a:lnTo>
                <a:lnTo>
                  <a:pt x="84377" y="179730"/>
                </a:lnTo>
                <a:lnTo>
                  <a:pt x="95934" y="179600"/>
                </a:lnTo>
                <a:lnTo>
                  <a:pt x="138802" y="164858"/>
                </a:lnTo>
                <a:lnTo>
                  <a:pt x="170171" y="129212"/>
                </a:lnTo>
                <a:lnTo>
                  <a:pt x="179831" y="91414"/>
                </a:lnTo>
                <a:lnTo>
                  <a:pt x="174066" y="59268"/>
                </a:lnTo>
                <a:lnTo>
                  <a:pt x="145726" y="20020"/>
                </a:lnTo>
                <a:lnTo>
                  <a:pt x="104376" y="1217"/>
                </a:lnTo>
                <a:lnTo>
                  <a:pt x="92962"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5" name="object 75"/>
          <p:cNvSpPr/>
          <p:nvPr/>
        </p:nvSpPr>
        <p:spPr>
          <a:xfrm>
            <a:off x="8452103" y="5398795"/>
            <a:ext cx="180340" cy="180340"/>
          </a:xfrm>
          <a:custGeom>
            <a:avLst/>
            <a:gdLst/>
            <a:ahLst/>
            <a:cxnLst/>
            <a:rect l="l" t="t" r="r" b="b"/>
            <a:pathLst>
              <a:path w="180340" h="180339">
                <a:moveTo>
                  <a:pt x="0" y="91414"/>
                </a:moveTo>
                <a:lnTo>
                  <a:pt x="16763" y="35788"/>
                </a:lnTo>
                <a:lnTo>
                  <a:pt x="46829" y="10218"/>
                </a:lnTo>
                <a:lnTo>
                  <a:pt x="92962" y="0"/>
                </a:lnTo>
                <a:lnTo>
                  <a:pt x="104376" y="1217"/>
                </a:lnTo>
                <a:lnTo>
                  <a:pt x="145726" y="20020"/>
                </a:lnTo>
                <a:lnTo>
                  <a:pt x="174066" y="59268"/>
                </a:lnTo>
                <a:lnTo>
                  <a:pt x="179831" y="91414"/>
                </a:lnTo>
                <a:lnTo>
                  <a:pt x="175259" y="117322"/>
                </a:lnTo>
                <a:lnTo>
                  <a:pt x="148041" y="157810"/>
                </a:lnTo>
                <a:lnTo>
                  <a:pt x="107282" y="178009"/>
                </a:lnTo>
                <a:lnTo>
                  <a:pt x="84377" y="179730"/>
                </a:lnTo>
                <a:lnTo>
                  <a:pt x="72739" y="178362"/>
                </a:lnTo>
                <a:lnTo>
                  <a:pt x="16763" y="143992"/>
                </a:lnTo>
                <a:lnTo>
                  <a:pt x="0" y="91414"/>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6" name="object 76"/>
          <p:cNvSpPr txBox="1"/>
          <p:nvPr/>
        </p:nvSpPr>
        <p:spPr>
          <a:xfrm>
            <a:off x="5939287"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4</a:t>
            </a:r>
            <a:endParaRPr sz="2800">
              <a:solidFill>
                <a:prstClr val="black"/>
              </a:solidFill>
              <a:latin typeface="Comic Sans MS"/>
              <a:cs typeface="Comic Sans MS"/>
            </a:endParaRPr>
          </a:p>
        </p:txBody>
      </p:sp>
      <p:sp>
        <p:nvSpPr>
          <p:cNvPr id="77" name="object 77"/>
          <p:cNvSpPr txBox="1"/>
          <p:nvPr/>
        </p:nvSpPr>
        <p:spPr>
          <a:xfrm>
            <a:off x="7831211"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6</a:t>
            </a:r>
            <a:endParaRPr sz="2800">
              <a:solidFill>
                <a:prstClr val="black"/>
              </a:solidFill>
              <a:latin typeface="Comic Sans MS"/>
              <a:cs typeface="Comic Sans MS"/>
            </a:endParaRPr>
          </a:p>
        </p:txBody>
      </p:sp>
      <p:sp>
        <p:nvSpPr>
          <p:cNvPr id="78" name="object 78"/>
          <p:cNvSpPr txBox="1"/>
          <p:nvPr/>
        </p:nvSpPr>
        <p:spPr>
          <a:xfrm>
            <a:off x="4073959" y="1734472"/>
            <a:ext cx="187325" cy="443865"/>
          </a:xfrm>
          <a:prstGeom prst="rect">
            <a:avLst/>
          </a:prstGeom>
        </p:spPr>
        <p:txBody>
          <a:bodyPr vert="horz" wrap="square" lIns="0" tIns="0" rIns="0" bIns="0" rtlCol="0">
            <a:spAutoFit/>
          </a:bodyPr>
          <a:lstStyle/>
          <a:p>
            <a:pPr marL="12700"/>
            <a:r>
              <a:rPr sz="2800" spc="10" dirty="0">
                <a:solidFill>
                  <a:prstClr val="black"/>
                </a:solidFill>
                <a:latin typeface="Comic Sans MS"/>
                <a:cs typeface="Comic Sans MS"/>
              </a:rPr>
              <a:t>1</a:t>
            </a:r>
            <a:endParaRPr sz="2800">
              <a:solidFill>
                <a:prstClr val="black"/>
              </a:solidFill>
              <a:latin typeface="Comic Sans MS"/>
              <a:cs typeface="Comic Sans MS"/>
            </a:endParaRPr>
          </a:p>
        </p:txBody>
      </p:sp>
      <p:sp>
        <p:nvSpPr>
          <p:cNvPr id="79" name="object 79"/>
          <p:cNvSpPr txBox="1"/>
          <p:nvPr/>
        </p:nvSpPr>
        <p:spPr>
          <a:xfrm>
            <a:off x="5939253"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3</a:t>
            </a:r>
            <a:endParaRPr sz="2800">
              <a:solidFill>
                <a:prstClr val="black"/>
              </a:solidFill>
              <a:latin typeface="Comic Sans MS"/>
              <a:cs typeface="Comic Sans MS"/>
            </a:endParaRPr>
          </a:p>
        </p:txBody>
      </p:sp>
      <p:sp>
        <p:nvSpPr>
          <p:cNvPr id="80" name="object 80"/>
          <p:cNvSpPr txBox="1"/>
          <p:nvPr/>
        </p:nvSpPr>
        <p:spPr>
          <a:xfrm>
            <a:off x="7831135"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5</a:t>
            </a:r>
            <a:endParaRPr sz="2800">
              <a:solidFill>
                <a:prstClr val="black"/>
              </a:solidFill>
              <a:latin typeface="Comic Sans MS"/>
              <a:cs typeface="Comic Sans MS"/>
            </a:endParaRPr>
          </a:p>
        </p:txBody>
      </p:sp>
      <p:sp>
        <p:nvSpPr>
          <p:cNvPr id="81" name="object 81"/>
          <p:cNvSpPr/>
          <p:nvPr/>
        </p:nvSpPr>
        <p:spPr>
          <a:xfrm>
            <a:off x="3312414" y="2519934"/>
            <a:ext cx="180975" cy="1125220"/>
          </a:xfrm>
          <a:custGeom>
            <a:avLst/>
            <a:gdLst/>
            <a:ahLst/>
            <a:cxnLst/>
            <a:rect l="l" t="t" r="r" b="b"/>
            <a:pathLst>
              <a:path w="180975" h="1125220">
                <a:moveTo>
                  <a:pt x="180593" y="0"/>
                </a:moveTo>
                <a:lnTo>
                  <a:pt x="0" y="451103"/>
                </a:lnTo>
                <a:lnTo>
                  <a:pt x="180593" y="359663"/>
                </a:lnTo>
                <a:lnTo>
                  <a:pt x="0" y="810767"/>
                </a:lnTo>
                <a:lnTo>
                  <a:pt x="180593" y="719327"/>
                </a:lnTo>
                <a:lnTo>
                  <a:pt x="45719" y="1124711"/>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82" name="object 82"/>
          <p:cNvSpPr/>
          <p:nvPr/>
        </p:nvSpPr>
        <p:spPr>
          <a:xfrm>
            <a:off x="3283458" y="3573017"/>
            <a:ext cx="178435" cy="207010"/>
          </a:xfrm>
          <a:custGeom>
            <a:avLst/>
            <a:gdLst/>
            <a:ahLst/>
            <a:cxnLst/>
            <a:rect l="l" t="t" r="r" b="b"/>
            <a:pathLst>
              <a:path w="178435" h="207010">
                <a:moveTo>
                  <a:pt x="0" y="0"/>
                </a:moveTo>
                <a:lnTo>
                  <a:pt x="28955" y="206501"/>
                </a:lnTo>
                <a:lnTo>
                  <a:pt x="175259" y="60197"/>
                </a:lnTo>
                <a:lnTo>
                  <a:pt x="139445" y="60197"/>
                </a:lnTo>
                <a:lnTo>
                  <a:pt x="101345" y="54863"/>
                </a:lnTo>
                <a:lnTo>
                  <a:pt x="62483" y="43433"/>
                </a:lnTo>
                <a:lnTo>
                  <a:pt x="28955" y="23621"/>
                </a:lnTo>
                <a:lnTo>
                  <a:pt x="0" y="0"/>
                </a:lnTo>
                <a:close/>
              </a:path>
              <a:path w="178435" h="207010">
                <a:moveTo>
                  <a:pt x="178307" y="57149"/>
                </a:moveTo>
                <a:lnTo>
                  <a:pt x="139445" y="60197"/>
                </a:lnTo>
                <a:lnTo>
                  <a:pt x="175259" y="60197"/>
                </a:lnTo>
                <a:lnTo>
                  <a:pt x="178307" y="57149"/>
                </a:lnTo>
                <a:close/>
              </a:path>
            </a:pathLst>
          </a:custGeom>
          <a:solidFill>
            <a:srgbClr val="FF0000"/>
          </a:solidFill>
        </p:spPr>
        <p:txBody>
          <a:bodyPr wrap="square" lIns="0" tIns="0" rIns="0" bIns="0" rtlCol="0">
            <a:spAutoFit/>
          </a:bodyPr>
          <a:lstStyle/>
          <a:p>
            <a:endParaRPr>
              <a:solidFill>
                <a:prstClr val="black"/>
              </a:solidFill>
            </a:endParaRPr>
          </a:p>
        </p:txBody>
      </p:sp>
      <p:sp>
        <p:nvSpPr>
          <p:cNvPr id="83" name="object 83"/>
          <p:cNvSpPr/>
          <p:nvPr/>
        </p:nvSpPr>
        <p:spPr>
          <a:xfrm>
            <a:off x="3312414" y="2339340"/>
            <a:ext cx="360680" cy="360680"/>
          </a:xfrm>
          <a:custGeom>
            <a:avLst/>
            <a:gdLst/>
            <a:ahLst/>
            <a:cxnLst/>
            <a:rect l="l" t="t" r="r" b="b"/>
            <a:pathLst>
              <a:path w="360679" h="360680">
                <a:moveTo>
                  <a:pt x="0" y="0"/>
                </a:moveTo>
                <a:lnTo>
                  <a:pt x="360425" y="360425"/>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84" name="object 84"/>
          <p:cNvSpPr/>
          <p:nvPr/>
        </p:nvSpPr>
        <p:spPr>
          <a:xfrm>
            <a:off x="3312414" y="2339340"/>
            <a:ext cx="360680" cy="360680"/>
          </a:xfrm>
          <a:custGeom>
            <a:avLst/>
            <a:gdLst/>
            <a:ahLst/>
            <a:cxnLst/>
            <a:rect l="l" t="t" r="r" b="b"/>
            <a:pathLst>
              <a:path w="360679" h="360680">
                <a:moveTo>
                  <a:pt x="0" y="360425"/>
                </a:moveTo>
                <a:lnTo>
                  <a:pt x="360425" y="0"/>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85" name="object 85"/>
          <p:cNvSpPr/>
          <p:nvPr/>
        </p:nvSpPr>
        <p:spPr>
          <a:xfrm>
            <a:off x="2906267" y="720090"/>
            <a:ext cx="1308100" cy="535305"/>
          </a:xfrm>
          <a:custGeom>
            <a:avLst/>
            <a:gdLst/>
            <a:ahLst/>
            <a:cxnLst/>
            <a:rect l="l" t="t" r="r" b="b"/>
            <a:pathLst>
              <a:path w="1308100" h="535305">
                <a:moveTo>
                  <a:pt x="0" y="0"/>
                </a:moveTo>
                <a:lnTo>
                  <a:pt x="0" y="534923"/>
                </a:lnTo>
                <a:lnTo>
                  <a:pt x="1307591" y="534923"/>
                </a:lnTo>
                <a:lnTo>
                  <a:pt x="1307591" y="0"/>
                </a:lnTo>
                <a:lnTo>
                  <a:pt x="0"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86" name="object 86"/>
          <p:cNvSpPr/>
          <p:nvPr/>
        </p:nvSpPr>
        <p:spPr>
          <a:xfrm>
            <a:off x="2906267" y="720090"/>
            <a:ext cx="1308100" cy="535305"/>
          </a:xfrm>
          <a:custGeom>
            <a:avLst/>
            <a:gdLst/>
            <a:ahLst/>
            <a:cxnLst/>
            <a:rect l="l" t="t" r="r" b="b"/>
            <a:pathLst>
              <a:path w="1308100" h="535305">
                <a:moveTo>
                  <a:pt x="0" y="0"/>
                </a:moveTo>
                <a:lnTo>
                  <a:pt x="0" y="534923"/>
                </a:lnTo>
                <a:lnTo>
                  <a:pt x="1307591" y="534923"/>
                </a:lnTo>
                <a:lnTo>
                  <a:pt x="1307591"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87" name="object 87"/>
          <p:cNvSpPr txBox="1"/>
          <p:nvPr/>
        </p:nvSpPr>
        <p:spPr>
          <a:xfrm>
            <a:off x="3119884" y="738627"/>
            <a:ext cx="882650" cy="443865"/>
          </a:xfrm>
          <a:prstGeom prst="rect">
            <a:avLst/>
          </a:prstGeom>
        </p:spPr>
        <p:txBody>
          <a:bodyPr vert="horz" wrap="square" lIns="0" tIns="0" rIns="0" bIns="0" rtlCol="0">
            <a:spAutoFit/>
          </a:bodyPr>
          <a:lstStyle/>
          <a:p>
            <a:pPr marL="12700"/>
            <a:r>
              <a:rPr sz="2800" spc="20" dirty="0">
                <a:solidFill>
                  <a:prstClr val="black"/>
                </a:solidFill>
                <a:latin typeface="Comic Sans MS"/>
                <a:cs typeface="Comic Sans MS"/>
              </a:rPr>
              <a:t>TRIP</a:t>
            </a:r>
            <a:endParaRPr sz="2800">
              <a:solidFill>
                <a:prstClr val="black"/>
              </a:solidFill>
              <a:latin typeface="Comic Sans MS"/>
              <a:cs typeface="Comic Sans MS"/>
            </a:endParaRPr>
          </a:p>
        </p:txBody>
      </p:sp>
      <p:sp>
        <p:nvSpPr>
          <p:cNvPr id="88" name="object 88"/>
          <p:cNvSpPr/>
          <p:nvPr/>
        </p:nvSpPr>
        <p:spPr>
          <a:xfrm>
            <a:off x="3560064" y="1351026"/>
            <a:ext cx="375285" cy="638810"/>
          </a:xfrm>
          <a:custGeom>
            <a:avLst/>
            <a:gdLst/>
            <a:ahLst/>
            <a:cxnLst/>
            <a:rect l="l" t="t" r="r" b="b"/>
            <a:pathLst>
              <a:path w="375285" h="638810">
                <a:moveTo>
                  <a:pt x="0" y="0"/>
                </a:moveTo>
                <a:lnTo>
                  <a:pt x="374903" y="638555"/>
                </a:lnTo>
              </a:path>
            </a:pathLst>
          </a:custGeom>
          <a:ln w="62407">
            <a:solidFill>
              <a:srgbClr val="00FF00"/>
            </a:solidFill>
          </a:ln>
        </p:spPr>
        <p:txBody>
          <a:bodyPr wrap="square" lIns="0" tIns="0" rIns="0" bIns="0" rtlCol="0">
            <a:spAutoFit/>
          </a:bodyPr>
          <a:lstStyle/>
          <a:p>
            <a:endParaRPr>
              <a:solidFill>
                <a:prstClr val="black"/>
              </a:solidFill>
            </a:endParaRPr>
          </a:p>
        </p:txBody>
      </p:sp>
      <p:sp>
        <p:nvSpPr>
          <p:cNvPr id="89" name="object 89"/>
          <p:cNvSpPr/>
          <p:nvPr/>
        </p:nvSpPr>
        <p:spPr>
          <a:xfrm>
            <a:off x="3822191" y="1908048"/>
            <a:ext cx="212090" cy="251460"/>
          </a:xfrm>
          <a:custGeom>
            <a:avLst/>
            <a:gdLst/>
            <a:ahLst/>
            <a:cxnLst/>
            <a:rect l="l" t="t" r="r" b="b"/>
            <a:pathLst>
              <a:path w="212089" h="251460">
                <a:moveTo>
                  <a:pt x="195071" y="0"/>
                </a:moveTo>
                <a:lnTo>
                  <a:pt x="0" y="112775"/>
                </a:lnTo>
                <a:lnTo>
                  <a:pt x="211835" y="251459"/>
                </a:lnTo>
                <a:lnTo>
                  <a:pt x="195071"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88</a:t>
            </a:fld>
            <a:endParaRPr lang="en-US"/>
          </a:p>
        </p:txBody>
      </p:sp>
    </p:spTree>
    <p:extLst>
      <p:ext uri="{BB962C8B-B14F-4D97-AF65-F5344CB8AC3E}">
        <p14:creationId xmlns:p14="http://schemas.microsoft.com/office/powerpoint/2010/main" val="13506364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612897" y="2071116"/>
            <a:ext cx="339090" cy="900430"/>
          </a:xfrm>
          <a:custGeom>
            <a:avLst/>
            <a:gdLst/>
            <a:ahLst/>
            <a:cxnLst/>
            <a:rect l="l" t="t" r="r" b="b"/>
            <a:pathLst>
              <a:path w="339089" h="900430">
                <a:moveTo>
                  <a:pt x="339089" y="0"/>
                </a:moveTo>
                <a:lnTo>
                  <a:pt x="113537" y="0"/>
                </a:lnTo>
                <a:lnTo>
                  <a:pt x="84581" y="2285"/>
                </a:lnTo>
                <a:lnTo>
                  <a:pt x="33527" y="31241"/>
                </a:lnTo>
                <a:lnTo>
                  <a:pt x="5333" y="81533"/>
                </a:lnTo>
                <a:lnTo>
                  <a:pt x="0" y="110489"/>
                </a:lnTo>
                <a:lnTo>
                  <a:pt x="5333" y="141731"/>
                </a:lnTo>
                <a:lnTo>
                  <a:pt x="33527" y="192023"/>
                </a:lnTo>
                <a:lnTo>
                  <a:pt x="84581" y="220217"/>
                </a:lnTo>
                <a:lnTo>
                  <a:pt x="113537" y="223265"/>
                </a:lnTo>
                <a:lnTo>
                  <a:pt x="84581" y="227837"/>
                </a:lnTo>
                <a:lnTo>
                  <a:pt x="33527" y="256793"/>
                </a:lnTo>
                <a:lnTo>
                  <a:pt x="5333" y="307085"/>
                </a:lnTo>
                <a:lnTo>
                  <a:pt x="0" y="336041"/>
                </a:lnTo>
                <a:lnTo>
                  <a:pt x="5333" y="364235"/>
                </a:lnTo>
                <a:lnTo>
                  <a:pt x="33527" y="414527"/>
                </a:lnTo>
                <a:lnTo>
                  <a:pt x="84581" y="443483"/>
                </a:lnTo>
                <a:lnTo>
                  <a:pt x="113537" y="448817"/>
                </a:lnTo>
                <a:lnTo>
                  <a:pt x="84581" y="453389"/>
                </a:lnTo>
                <a:lnTo>
                  <a:pt x="33527" y="482345"/>
                </a:lnTo>
                <a:lnTo>
                  <a:pt x="5333" y="532637"/>
                </a:lnTo>
                <a:lnTo>
                  <a:pt x="0" y="561593"/>
                </a:lnTo>
                <a:lnTo>
                  <a:pt x="5333" y="589787"/>
                </a:lnTo>
                <a:lnTo>
                  <a:pt x="33527" y="640079"/>
                </a:lnTo>
                <a:lnTo>
                  <a:pt x="84581" y="669035"/>
                </a:lnTo>
                <a:lnTo>
                  <a:pt x="113537" y="674369"/>
                </a:lnTo>
                <a:lnTo>
                  <a:pt x="84581" y="676655"/>
                </a:lnTo>
                <a:lnTo>
                  <a:pt x="33527" y="704849"/>
                </a:lnTo>
                <a:lnTo>
                  <a:pt x="5333" y="755903"/>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2050541" y="2071116"/>
            <a:ext cx="339090" cy="900430"/>
          </a:xfrm>
          <a:custGeom>
            <a:avLst/>
            <a:gdLst/>
            <a:ahLst/>
            <a:cxnLst/>
            <a:rect l="l" t="t" r="r" b="b"/>
            <a:pathLst>
              <a:path w="339089" h="900430">
                <a:moveTo>
                  <a:pt x="0" y="0"/>
                </a:moveTo>
                <a:lnTo>
                  <a:pt x="226313" y="0"/>
                </a:lnTo>
                <a:lnTo>
                  <a:pt x="255269" y="2285"/>
                </a:lnTo>
                <a:lnTo>
                  <a:pt x="305561" y="31241"/>
                </a:lnTo>
                <a:lnTo>
                  <a:pt x="334517" y="81533"/>
                </a:lnTo>
                <a:lnTo>
                  <a:pt x="339089" y="110489"/>
                </a:lnTo>
                <a:lnTo>
                  <a:pt x="334517" y="141731"/>
                </a:lnTo>
                <a:lnTo>
                  <a:pt x="305561" y="192023"/>
                </a:lnTo>
                <a:lnTo>
                  <a:pt x="255269" y="220217"/>
                </a:lnTo>
                <a:lnTo>
                  <a:pt x="226313" y="223265"/>
                </a:lnTo>
                <a:lnTo>
                  <a:pt x="255269" y="227837"/>
                </a:lnTo>
                <a:lnTo>
                  <a:pt x="305561" y="256793"/>
                </a:lnTo>
                <a:lnTo>
                  <a:pt x="334517" y="307085"/>
                </a:lnTo>
                <a:lnTo>
                  <a:pt x="339089" y="336041"/>
                </a:lnTo>
                <a:lnTo>
                  <a:pt x="334517" y="364235"/>
                </a:lnTo>
                <a:lnTo>
                  <a:pt x="305561" y="414527"/>
                </a:lnTo>
                <a:lnTo>
                  <a:pt x="255269" y="443483"/>
                </a:lnTo>
                <a:lnTo>
                  <a:pt x="226313" y="448817"/>
                </a:lnTo>
                <a:lnTo>
                  <a:pt x="255269" y="453389"/>
                </a:lnTo>
                <a:lnTo>
                  <a:pt x="305561" y="482345"/>
                </a:lnTo>
                <a:lnTo>
                  <a:pt x="334517" y="532637"/>
                </a:lnTo>
                <a:lnTo>
                  <a:pt x="339089" y="561593"/>
                </a:lnTo>
                <a:lnTo>
                  <a:pt x="334517" y="589787"/>
                </a:lnTo>
                <a:lnTo>
                  <a:pt x="305561" y="640079"/>
                </a:lnTo>
                <a:lnTo>
                  <a:pt x="255269" y="669035"/>
                </a:lnTo>
                <a:lnTo>
                  <a:pt x="226313" y="674369"/>
                </a:lnTo>
                <a:lnTo>
                  <a:pt x="255269" y="676655"/>
                </a:lnTo>
                <a:lnTo>
                  <a:pt x="305561" y="704849"/>
                </a:lnTo>
                <a:lnTo>
                  <a:pt x="334517" y="755903"/>
                </a:lnTo>
                <a:lnTo>
                  <a:pt x="339089" y="787145"/>
                </a:lnTo>
                <a:lnTo>
                  <a:pt x="334517" y="815339"/>
                </a:lnTo>
                <a:lnTo>
                  <a:pt x="305561" y="865631"/>
                </a:lnTo>
                <a:lnTo>
                  <a:pt x="255269" y="894587"/>
                </a:lnTo>
                <a:lnTo>
                  <a:pt x="226313" y="899921"/>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2891789" y="369036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2831591" y="363016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2771394" y="3570732"/>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2951987" y="297103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67817" y="2071116"/>
            <a:ext cx="901700" cy="900430"/>
          </a:xfrm>
          <a:custGeom>
            <a:avLst/>
            <a:gdLst/>
            <a:ahLst/>
            <a:cxnLst/>
            <a:rect l="l" t="t" r="r" b="b"/>
            <a:pathLst>
              <a:path w="901700" h="900430">
                <a:moveTo>
                  <a:pt x="0" y="448817"/>
                </a:moveTo>
                <a:lnTo>
                  <a:pt x="4571" y="384047"/>
                </a:lnTo>
                <a:lnTo>
                  <a:pt x="19049" y="321563"/>
                </a:lnTo>
                <a:lnTo>
                  <a:pt x="40385" y="261365"/>
                </a:lnTo>
                <a:lnTo>
                  <a:pt x="71627" y="206501"/>
                </a:lnTo>
                <a:lnTo>
                  <a:pt x="110489" y="153161"/>
                </a:lnTo>
                <a:lnTo>
                  <a:pt x="156209" y="107441"/>
                </a:lnTo>
                <a:lnTo>
                  <a:pt x="206501" y="69341"/>
                </a:lnTo>
                <a:lnTo>
                  <a:pt x="264413" y="38099"/>
                </a:lnTo>
                <a:lnTo>
                  <a:pt x="323849" y="16763"/>
                </a:lnTo>
                <a:lnTo>
                  <a:pt x="386333" y="2285"/>
                </a:lnTo>
                <a:lnTo>
                  <a:pt x="451865" y="0"/>
                </a:lnTo>
                <a:lnTo>
                  <a:pt x="514349" y="2285"/>
                </a:lnTo>
                <a:lnTo>
                  <a:pt x="576833" y="16763"/>
                </a:lnTo>
                <a:lnTo>
                  <a:pt x="637031" y="38099"/>
                </a:lnTo>
                <a:lnTo>
                  <a:pt x="694181" y="69341"/>
                </a:lnTo>
                <a:lnTo>
                  <a:pt x="745235" y="107441"/>
                </a:lnTo>
                <a:lnTo>
                  <a:pt x="790193" y="153161"/>
                </a:lnTo>
                <a:lnTo>
                  <a:pt x="829055" y="206501"/>
                </a:lnTo>
                <a:lnTo>
                  <a:pt x="860297" y="261365"/>
                </a:lnTo>
                <a:lnTo>
                  <a:pt x="881633" y="321563"/>
                </a:lnTo>
                <a:lnTo>
                  <a:pt x="896111" y="384047"/>
                </a:lnTo>
                <a:lnTo>
                  <a:pt x="901445" y="448817"/>
                </a:lnTo>
                <a:lnTo>
                  <a:pt x="896111" y="513587"/>
                </a:lnTo>
                <a:lnTo>
                  <a:pt x="881633" y="575309"/>
                </a:lnTo>
                <a:lnTo>
                  <a:pt x="860297" y="635507"/>
                </a:lnTo>
                <a:lnTo>
                  <a:pt x="829055" y="691133"/>
                </a:lnTo>
                <a:lnTo>
                  <a:pt x="790193" y="743711"/>
                </a:lnTo>
                <a:lnTo>
                  <a:pt x="745235" y="789431"/>
                </a:lnTo>
                <a:lnTo>
                  <a:pt x="694181" y="827531"/>
                </a:lnTo>
                <a:lnTo>
                  <a:pt x="637031" y="858773"/>
                </a:lnTo>
                <a:lnTo>
                  <a:pt x="576833" y="880109"/>
                </a:lnTo>
                <a:lnTo>
                  <a:pt x="514349" y="894587"/>
                </a:lnTo>
                <a:lnTo>
                  <a:pt x="451865" y="899921"/>
                </a:lnTo>
                <a:lnTo>
                  <a:pt x="386333" y="894587"/>
                </a:lnTo>
                <a:lnTo>
                  <a:pt x="347046" y="886567"/>
                </a:lnTo>
                <a:lnTo>
                  <a:pt x="309373" y="875860"/>
                </a:lnTo>
                <a:lnTo>
                  <a:pt x="273362" y="862447"/>
                </a:lnTo>
                <a:lnTo>
                  <a:pt x="222559" y="837211"/>
                </a:lnTo>
                <a:lnTo>
                  <a:pt x="175750" y="805776"/>
                </a:lnTo>
                <a:lnTo>
                  <a:pt x="133090" y="768075"/>
                </a:lnTo>
                <a:lnTo>
                  <a:pt x="107031" y="739426"/>
                </a:lnTo>
                <a:lnTo>
                  <a:pt x="82929" y="707944"/>
                </a:lnTo>
                <a:lnTo>
                  <a:pt x="40385" y="635507"/>
                </a:lnTo>
                <a:lnTo>
                  <a:pt x="19049" y="575309"/>
                </a:lnTo>
                <a:lnTo>
                  <a:pt x="4571" y="513587"/>
                </a:lnTo>
                <a:lnTo>
                  <a:pt x="0" y="4488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12" name="object 12"/>
          <p:cNvSpPr txBox="1"/>
          <p:nvPr/>
        </p:nvSpPr>
        <p:spPr>
          <a:xfrm>
            <a:off x="350774" y="2356608"/>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G1</a:t>
            </a:r>
            <a:endParaRPr sz="1850">
              <a:solidFill>
                <a:prstClr val="black"/>
              </a:solidFill>
              <a:latin typeface="Comic Sans MS"/>
              <a:cs typeface="Comic Sans MS"/>
            </a:endParaRPr>
          </a:p>
        </p:txBody>
      </p:sp>
      <p:sp>
        <p:nvSpPr>
          <p:cNvPr id="13" name="object 13"/>
          <p:cNvSpPr/>
          <p:nvPr/>
        </p:nvSpPr>
        <p:spPr>
          <a:xfrm>
            <a:off x="969263" y="2519934"/>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2726435" y="2519934"/>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6" name="object 16"/>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4394453" y="2519934"/>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9" name="object 19"/>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6288785" y="2519934"/>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6288785" y="2519934"/>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23" name="object 23"/>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4" name="object 24"/>
          <p:cNvSpPr/>
          <p:nvPr/>
        </p:nvSpPr>
        <p:spPr>
          <a:xfrm>
            <a:off x="8180069" y="2519934"/>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5" name="object 25"/>
          <p:cNvSpPr/>
          <p:nvPr/>
        </p:nvSpPr>
        <p:spPr>
          <a:xfrm>
            <a:off x="8540495" y="1799844"/>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2612897" y="5039105"/>
            <a:ext cx="339090" cy="900430"/>
          </a:xfrm>
          <a:custGeom>
            <a:avLst/>
            <a:gdLst/>
            <a:ahLst/>
            <a:cxnLst/>
            <a:rect l="l" t="t" r="r" b="b"/>
            <a:pathLst>
              <a:path w="339089" h="900429">
                <a:moveTo>
                  <a:pt x="339089" y="0"/>
                </a:moveTo>
                <a:lnTo>
                  <a:pt x="113537" y="0"/>
                </a:lnTo>
                <a:lnTo>
                  <a:pt x="99123" y="1406"/>
                </a:lnTo>
                <a:lnTo>
                  <a:pt x="60115" y="13687"/>
                </a:lnTo>
                <a:lnTo>
                  <a:pt x="29217" y="37685"/>
                </a:lnTo>
                <a:lnTo>
                  <a:pt x="8685" y="72917"/>
                </a:lnTo>
                <a:lnTo>
                  <a:pt x="0" y="112775"/>
                </a:lnTo>
                <a:lnTo>
                  <a:pt x="5333" y="141731"/>
                </a:lnTo>
                <a:lnTo>
                  <a:pt x="33527" y="192023"/>
                </a:lnTo>
                <a:lnTo>
                  <a:pt x="84581" y="220217"/>
                </a:lnTo>
                <a:lnTo>
                  <a:pt x="113537" y="225551"/>
                </a:lnTo>
                <a:lnTo>
                  <a:pt x="84581" y="227837"/>
                </a:lnTo>
                <a:lnTo>
                  <a:pt x="33527" y="256793"/>
                </a:lnTo>
                <a:lnTo>
                  <a:pt x="5333" y="307085"/>
                </a:lnTo>
                <a:lnTo>
                  <a:pt x="0" y="338327"/>
                </a:lnTo>
                <a:lnTo>
                  <a:pt x="5333" y="366521"/>
                </a:lnTo>
                <a:lnTo>
                  <a:pt x="33527" y="417575"/>
                </a:lnTo>
                <a:lnTo>
                  <a:pt x="84581" y="445769"/>
                </a:lnTo>
                <a:lnTo>
                  <a:pt x="113537" y="451103"/>
                </a:lnTo>
                <a:lnTo>
                  <a:pt x="84581" y="453389"/>
                </a:lnTo>
                <a:lnTo>
                  <a:pt x="33527" y="482345"/>
                </a:lnTo>
                <a:lnTo>
                  <a:pt x="5333" y="532637"/>
                </a:lnTo>
                <a:lnTo>
                  <a:pt x="0" y="561593"/>
                </a:lnTo>
                <a:lnTo>
                  <a:pt x="5333" y="592073"/>
                </a:lnTo>
                <a:lnTo>
                  <a:pt x="33527" y="643127"/>
                </a:lnTo>
                <a:lnTo>
                  <a:pt x="84581" y="671321"/>
                </a:lnTo>
                <a:lnTo>
                  <a:pt x="113537" y="674369"/>
                </a:lnTo>
                <a:lnTo>
                  <a:pt x="84581" y="678941"/>
                </a:lnTo>
                <a:lnTo>
                  <a:pt x="33527" y="707897"/>
                </a:lnTo>
                <a:lnTo>
                  <a:pt x="5333" y="758189"/>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7" name="object 27"/>
          <p:cNvSpPr/>
          <p:nvPr/>
        </p:nvSpPr>
        <p:spPr>
          <a:xfrm>
            <a:off x="2050541" y="5039105"/>
            <a:ext cx="339090" cy="900430"/>
          </a:xfrm>
          <a:custGeom>
            <a:avLst/>
            <a:gdLst/>
            <a:ahLst/>
            <a:cxnLst/>
            <a:rect l="l" t="t" r="r" b="b"/>
            <a:pathLst>
              <a:path w="339089" h="900429">
                <a:moveTo>
                  <a:pt x="0" y="0"/>
                </a:moveTo>
                <a:lnTo>
                  <a:pt x="226313" y="0"/>
                </a:lnTo>
                <a:lnTo>
                  <a:pt x="239025" y="834"/>
                </a:lnTo>
                <a:lnTo>
                  <a:pt x="284307" y="16737"/>
                </a:lnTo>
                <a:lnTo>
                  <a:pt x="317983" y="48387"/>
                </a:lnTo>
                <a:lnTo>
                  <a:pt x="336443" y="89980"/>
                </a:lnTo>
                <a:lnTo>
                  <a:pt x="338839" y="112691"/>
                </a:lnTo>
                <a:lnTo>
                  <a:pt x="338130" y="124208"/>
                </a:lnTo>
                <a:lnTo>
                  <a:pt x="305561" y="192023"/>
                </a:lnTo>
                <a:lnTo>
                  <a:pt x="255269" y="220217"/>
                </a:lnTo>
                <a:lnTo>
                  <a:pt x="226313" y="225551"/>
                </a:lnTo>
                <a:lnTo>
                  <a:pt x="255269" y="227837"/>
                </a:lnTo>
                <a:lnTo>
                  <a:pt x="305561" y="256793"/>
                </a:lnTo>
                <a:lnTo>
                  <a:pt x="334517" y="307085"/>
                </a:lnTo>
                <a:lnTo>
                  <a:pt x="339089" y="338327"/>
                </a:lnTo>
                <a:lnTo>
                  <a:pt x="334517" y="366521"/>
                </a:lnTo>
                <a:lnTo>
                  <a:pt x="305561" y="417575"/>
                </a:lnTo>
                <a:lnTo>
                  <a:pt x="255269" y="445769"/>
                </a:lnTo>
                <a:lnTo>
                  <a:pt x="226313" y="451103"/>
                </a:lnTo>
                <a:lnTo>
                  <a:pt x="255269" y="453389"/>
                </a:lnTo>
                <a:lnTo>
                  <a:pt x="305561" y="482345"/>
                </a:lnTo>
                <a:lnTo>
                  <a:pt x="334517" y="532637"/>
                </a:lnTo>
                <a:lnTo>
                  <a:pt x="339089" y="561593"/>
                </a:lnTo>
                <a:lnTo>
                  <a:pt x="334517" y="592073"/>
                </a:lnTo>
                <a:lnTo>
                  <a:pt x="305561" y="643127"/>
                </a:lnTo>
                <a:lnTo>
                  <a:pt x="255269" y="671321"/>
                </a:lnTo>
                <a:lnTo>
                  <a:pt x="226313" y="674369"/>
                </a:lnTo>
                <a:lnTo>
                  <a:pt x="255269" y="678941"/>
                </a:lnTo>
                <a:lnTo>
                  <a:pt x="305561" y="707897"/>
                </a:lnTo>
                <a:lnTo>
                  <a:pt x="328471" y="742583"/>
                </a:lnTo>
                <a:lnTo>
                  <a:pt x="338719" y="788415"/>
                </a:lnTo>
                <a:lnTo>
                  <a:pt x="337968" y="799831"/>
                </a:lnTo>
                <a:lnTo>
                  <a:pt x="323325" y="842715"/>
                </a:lnTo>
                <a:lnTo>
                  <a:pt x="292657" y="876966"/>
                </a:lnTo>
                <a:lnTo>
                  <a:pt x="249418" y="897010"/>
                </a:lnTo>
                <a:lnTo>
                  <a:pt x="237049" y="899147"/>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2891789" y="665835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2831591" y="659815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2771394" y="6538721"/>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2951987" y="593902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2" name="object 32"/>
          <p:cNvSpPr txBox="1"/>
          <p:nvPr/>
        </p:nvSpPr>
        <p:spPr>
          <a:xfrm>
            <a:off x="4044953"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2</a:t>
            </a:r>
            <a:endParaRPr sz="2800">
              <a:solidFill>
                <a:prstClr val="black"/>
              </a:solidFill>
              <a:latin typeface="Comic Sans MS"/>
              <a:cs typeface="Comic Sans MS"/>
            </a:endParaRPr>
          </a:p>
        </p:txBody>
      </p:sp>
      <p:sp>
        <p:nvSpPr>
          <p:cNvPr id="33" name="object 33"/>
          <p:cNvSpPr/>
          <p:nvPr/>
        </p:nvSpPr>
        <p:spPr>
          <a:xfrm>
            <a:off x="67817" y="5039105"/>
            <a:ext cx="901700" cy="900430"/>
          </a:xfrm>
          <a:custGeom>
            <a:avLst/>
            <a:gdLst/>
            <a:ahLst/>
            <a:cxnLst/>
            <a:rect l="l" t="t" r="r" b="b"/>
            <a:pathLst>
              <a:path w="901700" h="900429">
                <a:moveTo>
                  <a:pt x="0" y="451103"/>
                </a:moveTo>
                <a:lnTo>
                  <a:pt x="4571" y="386333"/>
                </a:lnTo>
                <a:lnTo>
                  <a:pt x="19049" y="323849"/>
                </a:lnTo>
                <a:lnTo>
                  <a:pt x="40385" y="263651"/>
                </a:lnTo>
                <a:lnTo>
                  <a:pt x="71627" y="206501"/>
                </a:lnTo>
                <a:lnTo>
                  <a:pt x="110489" y="155447"/>
                </a:lnTo>
                <a:lnTo>
                  <a:pt x="156209" y="110489"/>
                </a:lnTo>
                <a:lnTo>
                  <a:pt x="206501" y="71627"/>
                </a:lnTo>
                <a:lnTo>
                  <a:pt x="264413" y="40385"/>
                </a:lnTo>
                <a:lnTo>
                  <a:pt x="323849" y="19049"/>
                </a:lnTo>
                <a:lnTo>
                  <a:pt x="386333" y="4571"/>
                </a:lnTo>
                <a:lnTo>
                  <a:pt x="451865" y="0"/>
                </a:lnTo>
                <a:lnTo>
                  <a:pt x="514349" y="4571"/>
                </a:lnTo>
                <a:lnTo>
                  <a:pt x="576833" y="19049"/>
                </a:lnTo>
                <a:lnTo>
                  <a:pt x="637031" y="40385"/>
                </a:lnTo>
                <a:lnTo>
                  <a:pt x="694181" y="71627"/>
                </a:lnTo>
                <a:lnTo>
                  <a:pt x="745235" y="110489"/>
                </a:lnTo>
                <a:lnTo>
                  <a:pt x="790193" y="155447"/>
                </a:lnTo>
                <a:lnTo>
                  <a:pt x="829055" y="206501"/>
                </a:lnTo>
                <a:lnTo>
                  <a:pt x="860297" y="263651"/>
                </a:lnTo>
                <a:lnTo>
                  <a:pt x="881633" y="323849"/>
                </a:lnTo>
                <a:lnTo>
                  <a:pt x="896111" y="386333"/>
                </a:lnTo>
                <a:lnTo>
                  <a:pt x="901445" y="451103"/>
                </a:lnTo>
                <a:lnTo>
                  <a:pt x="896111" y="513587"/>
                </a:lnTo>
                <a:lnTo>
                  <a:pt x="881633" y="575309"/>
                </a:lnTo>
                <a:lnTo>
                  <a:pt x="860297" y="635507"/>
                </a:lnTo>
                <a:lnTo>
                  <a:pt x="829055" y="693419"/>
                </a:lnTo>
                <a:lnTo>
                  <a:pt x="790193" y="743711"/>
                </a:lnTo>
                <a:lnTo>
                  <a:pt x="745235" y="789431"/>
                </a:lnTo>
                <a:lnTo>
                  <a:pt x="694181" y="827531"/>
                </a:lnTo>
                <a:lnTo>
                  <a:pt x="637031" y="858773"/>
                </a:lnTo>
                <a:lnTo>
                  <a:pt x="576833" y="880109"/>
                </a:lnTo>
                <a:lnTo>
                  <a:pt x="514349" y="894587"/>
                </a:lnTo>
                <a:lnTo>
                  <a:pt x="451865" y="899921"/>
                </a:lnTo>
                <a:lnTo>
                  <a:pt x="386333" y="894587"/>
                </a:lnTo>
                <a:lnTo>
                  <a:pt x="337125" y="883848"/>
                </a:lnTo>
                <a:lnTo>
                  <a:pt x="291262" y="869522"/>
                </a:lnTo>
                <a:lnTo>
                  <a:pt x="248371" y="851216"/>
                </a:lnTo>
                <a:lnTo>
                  <a:pt x="208077" y="828538"/>
                </a:lnTo>
                <a:lnTo>
                  <a:pt x="170009" y="801097"/>
                </a:lnTo>
                <a:lnTo>
                  <a:pt x="133791" y="768500"/>
                </a:lnTo>
                <a:lnTo>
                  <a:pt x="71627" y="693419"/>
                </a:lnTo>
                <a:lnTo>
                  <a:pt x="40385" y="635507"/>
                </a:lnTo>
                <a:lnTo>
                  <a:pt x="19049" y="575309"/>
                </a:lnTo>
                <a:lnTo>
                  <a:pt x="4571" y="513587"/>
                </a:lnTo>
                <a:lnTo>
                  <a:pt x="0" y="451103"/>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34" name="object 34"/>
          <p:cNvSpPr txBox="1"/>
          <p:nvPr/>
        </p:nvSpPr>
        <p:spPr>
          <a:xfrm>
            <a:off x="350774" y="5326886"/>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G2</a:t>
            </a:r>
            <a:endParaRPr sz="1850">
              <a:solidFill>
                <a:prstClr val="black"/>
              </a:solidFill>
              <a:latin typeface="Comic Sans MS"/>
              <a:cs typeface="Comic Sans MS"/>
            </a:endParaRPr>
          </a:p>
        </p:txBody>
      </p:sp>
      <p:sp>
        <p:nvSpPr>
          <p:cNvPr id="35" name="object 35"/>
          <p:cNvSpPr/>
          <p:nvPr/>
        </p:nvSpPr>
        <p:spPr>
          <a:xfrm>
            <a:off x="969263" y="5490210"/>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6" name="object 36"/>
          <p:cNvSpPr/>
          <p:nvPr/>
        </p:nvSpPr>
        <p:spPr>
          <a:xfrm>
            <a:off x="2726435" y="5490210"/>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7" name="object 37"/>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38" name="object 38"/>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9" name="object 39"/>
          <p:cNvSpPr/>
          <p:nvPr/>
        </p:nvSpPr>
        <p:spPr>
          <a:xfrm>
            <a:off x="4394453" y="5490210"/>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0" name="object 40"/>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1" name="object 41"/>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6288785" y="5490210"/>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6288785" y="5490210"/>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5" name="object 45"/>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6" name="object 46"/>
          <p:cNvSpPr/>
          <p:nvPr/>
        </p:nvSpPr>
        <p:spPr>
          <a:xfrm>
            <a:off x="8180069" y="5490210"/>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7" name="object 47"/>
          <p:cNvSpPr/>
          <p:nvPr/>
        </p:nvSpPr>
        <p:spPr>
          <a:xfrm>
            <a:off x="8540495" y="4770120"/>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8" name="object 48"/>
          <p:cNvSpPr/>
          <p:nvPr/>
        </p:nvSpPr>
        <p:spPr>
          <a:xfrm>
            <a:off x="5115305" y="1799844"/>
            <a:ext cx="0" cy="4498975"/>
          </a:xfrm>
          <a:custGeom>
            <a:avLst/>
            <a:gdLst/>
            <a:ahLst/>
            <a:cxnLst/>
            <a:rect l="l" t="t" r="r" b="b"/>
            <a:pathLst>
              <a:path h="4498975">
                <a:moveTo>
                  <a:pt x="0" y="0"/>
                </a:moveTo>
                <a:lnTo>
                  <a:pt x="0" y="449884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9" name="object 49"/>
          <p:cNvSpPr txBox="1"/>
          <p:nvPr/>
        </p:nvSpPr>
        <p:spPr>
          <a:xfrm>
            <a:off x="4927350" y="1198621"/>
            <a:ext cx="378460" cy="589915"/>
          </a:xfrm>
          <a:prstGeom prst="rect">
            <a:avLst/>
          </a:prstGeom>
        </p:spPr>
        <p:txBody>
          <a:bodyPr vert="horz" wrap="square" lIns="0" tIns="0" rIns="0" bIns="0" rtlCol="0">
            <a:spAutoFit/>
          </a:bodyPr>
          <a:lstStyle/>
          <a:p>
            <a:pPr marL="12700"/>
            <a:r>
              <a:rPr sz="3750" spc="25" dirty="0">
                <a:solidFill>
                  <a:prstClr val="black"/>
                </a:solidFill>
                <a:latin typeface="Comic Sans MS"/>
                <a:cs typeface="Comic Sans MS"/>
              </a:rPr>
              <a:t>A</a:t>
            </a:r>
            <a:endParaRPr sz="3750">
              <a:solidFill>
                <a:prstClr val="black"/>
              </a:solidFill>
              <a:latin typeface="Comic Sans MS"/>
              <a:cs typeface="Comic Sans MS"/>
            </a:endParaRPr>
          </a:p>
        </p:txBody>
      </p:sp>
      <p:sp>
        <p:nvSpPr>
          <p:cNvPr id="50" name="object 50"/>
          <p:cNvSpPr txBox="1"/>
          <p:nvPr/>
        </p:nvSpPr>
        <p:spPr>
          <a:xfrm>
            <a:off x="8376687" y="1198621"/>
            <a:ext cx="33020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B</a:t>
            </a:r>
            <a:endParaRPr sz="3750">
              <a:solidFill>
                <a:prstClr val="black"/>
              </a:solidFill>
              <a:latin typeface="Comic Sans MS"/>
              <a:cs typeface="Comic Sans MS"/>
            </a:endParaRPr>
          </a:p>
        </p:txBody>
      </p:sp>
      <p:sp>
        <p:nvSpPr>
          <p:cNvPr id="51" name="object 51"/>
          <p:cNvSpPr txBox="1"/>
          <p:nvPr/>
        </p:nvSpPr>
        <p:spPr>
          <a:xfrm>
            <a:off x="8427212" y="4166601"/>
            <a:ext cx="31623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C</a:t>
            </a:r>
            <a:endParaRPr sz="3750">
              <a:solidFill>
                <a:prstClr val="black"/>
              </a:solidFill>
              <a:latin typeface="Comic Sans MS"/>
              <a:cs typeface="Comic Sans MS"/>
            </a:endParaRPr>
          </a:p>
        </p:txBody>
      </p:sp>
      <p:sp>
        <p:nvSpPr>
          <p:cNvPr id="52" name="object 52"/>
          <p:cNvSpPr/>
          <p:nvPr/>
        </p:nvSpPr>
        <p:spPr>
          <a:xfrm>
            <a:off x="2067305" y="4273296"/>
            <a:ext cx="426084" cy="427990"/>
          </a:xfrm>
          <a:custGeom>
            <a:avLst/>
            <a:gdLst/>
            <a:ahLst/>
            <a:cxnLst/>
            <a:rect l="l" t="t" r="r" b="b"/>
            <a:pathLst>
              <a:path w="426085" h="427989">
                <a:moveTo>
                  <a:pt x="425957" y="427481"/>
                </a:moveTo>
                <a:lnTo>
                  <a:pt x="211835" y="0"/>
                </a:lnTo>
                <a:lnTo>
                  <a:pt x="0" y="427481"/>
                </a:lnTo>
                <a:lnTo>
                  <a:pt x="425957" y="42748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3" name="object 53"/>
          <p:cNvSpPr/>
          <p:nvPr/>
        </p:nvSpPr>
        <p:spPr>
          <a:xfrm>
            <a:off x="2493263" y="4273296"/>
            <a:ext cx="425450" cy="214629"/>
          </a:xfrm>
          <a:custGeom>
            <a:avLst/>
            <a:gdLst/>
            <a:ahLst/>
            <a:cxnLst/>
            <a:rect l="l" t="t" r="r" b="b"/>
            <a:pathLst>
              <a:path w="425450" h="214629">
                <a:moveTo>
                  <a:pt x="0" y="0"/>
                </a:moveTo>
                <a:lnTo>
                  <a:pt x="213359" y="214121"/>
                </a:lnTo>
                <a:lnTo>
                  <a:pt x="4251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4" name="object 54"/>
          <p:cNvSpPr/>
          <p:nvPr/>
        </p:nvSpPr>
        <p:spPr>
          <a:xfrm>
            <a:off x="2706623" y="4487417"/>
            <a:ext cx="0" cy="266065"/>
          </a:xfrm>
          <a:custGeom>
            <a:avLst/>
            <a:gdLst/>
            <a:ahLst/>
            <a:cxnLst/>
            <a:rect l="l" t="t" r="r" b="b"/>
            <a:pathLst>
              <a:path h="266064">
                <a:moveTo>
                  <a:pt x="0" y="0"/>
                </a:moveTo>
                <a:lnTo>
                  <a:pt x="0" y="265937"/>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5" name="object 55"/>
          <p:cNvSpPr/>
          <p:nvPr/>
        </p:nvSpPr>
        <p:spPr>
          <a:xfrm>
            <a:off x="2990850" y="4859273"/>
            <a:ext cx="69850" cy="0"/>
          </a:xfrm>
          <a:custGeom>
            <a:avLst/>
            <a:gdLst/>
            <a:ahLst/>
            <a:cxnLst/>
            <a:rect l="l" t="t" r="r" b="b"/>
            <a:pathLst>
              <a:path w="69850">
                <a:moveTo>
                  <a:pt x="0" y="0"/>
                </a:moveTo>
                <a:lnTo>
                  <a:pt x="6934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6" name="object 56"/>
          <p:cNvSpPr/>
          <p:nvPr/>
        </p:nvSpPr>
        <p:spPr>
          <a:xfrm>
            <a:off x="2954273" y="4822697"/>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7" name="object 57"/>
          <p:cNvSpPr/>
          <p:nvPr/>
        </p:nvSpPr>
        <p:spPr>
          <a:xfrm>
            <a:off x="2918459" y="4786884"/>
            <a:ext cx="214629" cy="0"/>
          </a:xfrm>
          <a:custGeom>
            <a:avLst/>
            <a:gdLst/>
            <a:ahLst/>
            <a:cxnLst/>
            <a:rect l="l" t="t" r="r" b="b"/>
            <a:pathLst>
              <a:path w="214630">
                <a:moveTo>
                  <a:pt x="0" y="0"/>
                </a:moveTo>
                <a:lnTo>
                  <a:pt x="21412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8" name="object 58"/>
          <p:cNvSpPr/>
          <p:nvPr/>
        </p:nvSpPr>
        <p:spPr>
          <a:xfrm>
            <a:off x="3026663" y="4645152"/>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9" name="object 59"/>
          <p:cNvSpPr/>
          <p:nvPr/>
        </p:nvSpPr>
        <p:spPr>
          <a:xfrm>
            <a:off x="2706623" y="4487417"/>
            <a:ext cx="320040" cy="158115"/>
          </a:xfrm>
          <a:custGeom>
            <a:avLst/>
            <a:gdLst/>
            <a:ahLst/>
            <a:cxnLst/>
            <a:rect l="l" t="t" r="r" b="b"/>
            <a:pathLst>
              <a:path w="320039" h="158114">
                <a:moveTo>
                  <a:pt x="0" y="0"/>
                </a:moveTo>
                <a:lnTo>
                  <a:pt x="320039" y="15773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0" name="object 60"/>
          <p:cNvSpPr/>
          <p:nvPr/>
        </p:nvSpPr>
        <p:spPr>
          <a:xfrm>
            <a:off x="2050541" y="1394460"/>
            <a:ext cx="425450" cy="426720"/>
          </a:xfrm>
          <a:custGeom>
            <a:avLst/>
            <a:gdLst/>
            <a:ahLst/>
            <a:cxnLst/>
            <a:rect l="l" t="t" r="r" b="b"/>
            <a:pathLst>
              <a:path w="425450" h="426719">
                <a:moveTo>
                  <a:pt x="425195" y="426719"/>
                </a:moveTo>
                <a:lnTo>
                  <a:pt x="214121" y="0"/>
                </a:lnTo>
                <a:lnTo>
                  <a:pt x="0" y="426719"/>
                </a:lnTo>
                <a:lnTo>
                  <a:pt x="425195" y="42671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1" name="object 61"/>
          <p:cNvSpPr/>
          <p:nvPr/>
        </p:nvSpPr>
        <p:spPr>
          <a:xfrm>
            <a:off x="2475738" y="1394460"/>
            <a:ext cx="428625" cy="213360"/>
          </a:xfrm>
          <a:custGeom>
            <a:avLst/>
            <a:gdLst/>
            <a:ahLst/>
            <a:cxnLst/>
            <a:rect l="l" t="t" r="r" b="b"/>
            <a:pathLst>
              <a:path w="428625" h="213359">
                <a:moveTo>
                  <a:pt x="0" y="0"/>
                </a:moveTo>
                <a:lnTo>
                  <a:pt x="214121" y="213359"/>
                </a:lnTo>
                <a:lnTo>
                  <a:pt x="42824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2" name="object 62"/>
          <p:cNvSpPr/>
          <p:nvPr/>
        </p:nvSpPr>
        <p:spPr>
          <a:xfrm>
            <a:off x="2689859" y="1607820"/>
            <a:ext cx="0" cy="266700"/>
          </a:xfrm>
          <a:custGeom>
            <a:avLst/>
            <a:gdLst/>
            <a:ahLst/>
            <a:cxnLst/>
            <a:rect l="l" t="t" r="r" b="b"/>
            <a:pathLst>
              <a:path h="266700">
                <a:moveTo>
                  <a:pt x="0" y="0"/>
                </a:moveTo>
                <a:lnTo>
                  <a:pt x="0" y="26669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3" name="object 63"/>
          <p:cNvSpPr/>
          <p:nvPr/>
        </p:nvSpPr>
        <p:spPr>
          <a:xfrm>
            <a:off x="2973323" y="1979676"/>
            <a:ext cx="72390" cy="0"/>
          </a:xfrm>
          <a:custGeom>
            <a:avLst/>
            <a:gdLst/>
            <a:ahLst/>
            <a:cxnLst/>
            <a:rect l="l" t="t" r="r" b="b"/>
            <a:pathLst>
              <a:path w="72389">
                <a:moveTo>
                  <a:pt x="0" y="0"/>
                </a:moveTo>
                <a:lnTo>
                  <a:pt x="72389"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4" name="object 64"/>
          <p:cNvSpPr/>
          <p:nvPr/>
        </p:nvSpPr>
        <p:spPr>
          <a:xfrm>
            <a:off x="2937509" y="1943862"/>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5" name="object 65"/>
          <p:cNvSpPr/>
          <p:nvPr/>
        </p:nvSpPr>
        <p:spPr>
          <a:xfrm>
            <a:off x="2903981" y="1908048"/>
            <a:ext cx="212090" cy="0"/>
          </a:xfrm>
          <a:custGeom>
            <a:avLst/>
            <a:gdLst/>
            <a:ahLst/>
            <a:cxnLst/>
            <a:rect l="l" t="t" r="r" b="b"/>
            <a:pathLst>
              <a:path w="212089">
                <a:moveTo>
                  <a:pt x="0" y="0"/>
                </a:moveTo>
                <a:lnTo>
                  <a:pt x="21183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6" name="object 66"/>
          <p:cNvSpPr/>
          <p:nvPr/>
        </p:nvSpPr>
        <p:spPr>
          <a:xfrm>
            <a:off x="3009900" y="1766316"/>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7" name="object 67"/>
          <p:cNvSpPr/>
          <p:nvPr/>
        </p:nvSpPr>
        <p:spPr>
          <a:xfrm>
            <a:off x="2689859" y="1607820"/>
            <a:ext cx="320040" cy="158750"/>
          </a:xfrm>
          <a:custGeom>
            <a:avLst/>
            <a:gdLst/>
            <a:ahLst/>
            <a:cxnLst/>
            <a:rect l="l" t="t" r="r" b="b"/>
            <a:pathLst>
              <a:path w="320039" h="158750">
                <a:moveTo>
                  <a:pt x="0" y="0"/>
                </a:moveTo>
                <a:lnTo>
                  <a:pt x="320039" y="158495"/>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8" name="object 68"/>
          <p:cNvSpPr/>
          <p:nvPr/>
        </p:nvSpPr>
        <p:spPr>
          <a:xfrm>
            <a:off x="5026151" y="5398717"/>
            <a:ext cx="180975" cy="180340"/>
          </a:xfrm>
          <a:custGeom>
            <a:avLst/>
            <a:gdLst/>
            <a:ahLst/>
            <a:cxnLst/>
            <a:rect l="l" t="t" r="r" b="b"/>
            <a:pathLst>
              <a:path w="180975" h="180339">
                <a:moveTo>
                  <a:pt x="93273" y="0"/>
                </a:moveTo>
                <a:lnTo>
                  <a:pt x="47391" y="10257"/>
                </a:lnTo>
                <a:lnTo>
                  <a:pt x="17525" y="35866"/>
                </a:lnTo>
                <a:lnTo>
                  <a:pt x="0" y="91492"/>
                </a:lnTo>
                <a:lnTo>
                  <a:pt x="3047" y="117400"/>
                </a:lnTo>
                <a:lnTo>
                  <a:pt x="39655" y="165187"/>
                </a:lnTo>
                <a:lnTo>
                  <a:pt x="85042" y="179911"/>
                </a:lnTo>
                <a:lnTo>
                  <a:pt x="96605" y="179732"/>
                </a:lnTo>
                <a:lnTo>
                  <a:pt x="139645" y="164829"/>
                </a:lnTo>
                <a:lnTo>
                  <a:pt x="171020" y="129224"/>
                </a:lnTo>
                <a:lnTo>
                  <a:pt x="180593" y="91492"/>
                </a:lnTo>
                <a:lnTo>
                  <a:pt x="174714" y="59003"/>
                </a:lnTo>
                <a:lnTo>
                  <a:pt x="146322" y="19997"/>
                </a:lnTo>
                <a:lnTo>
                  <a:pt x="104719" y="1221"/>
                </a:lnTo>
                <a:lnTo>
                  <a:pt x="9327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69" name="object 69"/>
          <p:cNvSpPr/>
          <p:nvPr/>
        </p:nvSpPr>
        <p:spPr>
          <a:xfrm>
            <a:off x="5026151" y="5398717"/>
            <a:ext cx="180975" cy="180340"/>
          </a:xfrm>
          <a:custGeom>
            <a:avLst/>
            <a:gdLst/>
            <a:ahLst/>
            <a:cxnLst/>
            <a:rect l="l" t="t" r="r" b="b"/>
            <a:pathLst>
              <a:path w="180975" h="180339">
                <a:moveTo>
                  <a:pt x="0" y="91492"/>
                </a:moveTo>
                <a:lnTo>
                  <a:pt x="17525" y="35866"/>
                </a:lnTo>
                <a:lnTo>
                  <a:pt x="47391" y="10257"/>
                </a:lnTo>
                <a:lnTo>
                  <a:pt x="93273" y="0"/>
                </a:lnTo>
                <a:lnTo>
                  <a:pt x="104719" y="1221"/>
                </a:lnTo>
                <a:lnTo>
                  <a:pt x="146322" y="19997"/>
                </a:lnTo>
                <a:lnTo>
                  <a:pt x="174714" y="59003"/>
                </a:lnTo>
                <a:lnTo>
                  <a:pt x="180593" y="91492"/>
                </a:lnTo>
                <a:lnTo>
                  <a:pt x="176021" y="117400"/>
                </a:lnTo>
                <a:lnTo>
                  <a:pt x="148923" y="157765"/>
                </a:lnTo>
                <a:lnTo>
                  <a:pt x="107983" y="178093"/>
                </a:lnTo>
                <a:lnTo>
                  <a:pt x="85042" y="179911"/>
                </a:lnTo>
                <a:lnTo>
                  <a:pt x="73429" y="178588"/>
                </a:lnTo>
                <a:lnTo>
                  <a:pt x="17525" y="144070"/>
                </a:lnTo>
                <a:lnTo>
                  <a:pt x="0" y="91492"/>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0" name="object 70"/>
          <p:cNvSpPr/>
          <p:nvPr/>
        </p:nvSpPr>
        <p:spPr>
          <a:xfrm>
            <a:off x="5026151" y="2430780"/>
            <a:ext cx="180975" cy="180340"/>
          </a:xfrm>
          <a:custGeom>
            <a:avLst/>
            <a:gdLst/>
            <a:ahLst/>
            <a:cxnLst/>
            <a:rect l="l" t="t" r="r" b="b"/>
            <a:pathLst>
              <a:path w="180975" h="180339">
                <a:moveTo>
                  <a:pt x="89153" y="0"/>
                </a:moveTo>
                <a:lnTo>
                  <a:pt x="36575" y="16763"/>
                </a:lnTo>
                <a:lnTo>
                  <a:pt x="3047" y="60197"/>
                </a:lnTo>
                <a:lnTo>
                  <a:pt x="0" y="89153"/>
                </a:lnTo>
                <a:lnTo>
                  <a:pt x="3047" y="117347"/>
                </a:lnTo>
                <a:lnTo>
                  <a:pt x="17525" y="141731"/>
                </a:lnTo>
                <a:lnTo>
                  <a:pt x="36575" y="160781"/>
                </a:lnTo>
                <a:lnTo>
                  <a:pt x="60197" y="175259"/>
                </a:lnTo>
                <a:lnTo>
                  <a:pt x="89153" y="179831"/>
                </a:lnTo>
                <a:lnTo>
                  <a:pt x="118109" y="175259"/>
                </a:lnTo>
                <a:lnTo>
                  <a:pt x="142493" y="160781"/>
                </a:lnTo>
                <a:lnTo>
                  <a:pt x="161543" y="141731"/>
                </a:lnTo>
                <a:lnTo>
                  <a:pt x="176021" y="117347"/>
                </a:lnTo>
                <a:lnTo>
                  <a:pt x="180593" y="89153"/>
                </a:lnTo>
                <a:lnTo>
                  <a:pt x="176021" y="60197"/>
                </a:lnTo>
                <a:lnTo>
                  <a:pt x="161543" y="35813"/>
                </a:lnTo>
                <a:lnTo>
                  <a:pt x="142493" y="16763"/>
                </a:lnTo>
                <a:lnTo>
                  <a:pt x="118109" y="2285"/>
                </a:lnTo>
                <a:lnTo>
                  <a:pt x="8915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1" name="object 71"/>
          <p:cNvSpPr/>
          <p:nvPr/>
        </p:nvSpPr>
        <p:spPr>
          <a:xfrm>
            <a:off x="5026151" y="2430780"/>
            <a:ext cx="180975" cy="180340"/>
          </a:xfrm>
          <a:custGeom>
            <a:avLst/>
            <a:gdLst/>
            <a:ahLst/>
            <a:cxnLst/>
            <a:rect l="l" t="t" r="r" b="b"/>
            <a:pathLst>
              <a:path w="180975" h="180339">
                <a:moveTo>
                  <a:pt x="0" y="89153"/>
                </a:moveTo>
                <a:lnTo>
                  <a:pt x="17525" y="35813"/>
                </a:lnTo>
                <a:lnTo>
                  <a:pt x="60197" y="2285"/>
                </a:lnTo>
                <a:lnTo>
                  <a:pt x="89153" y="0"/>
                </a:lnTo>
                <a:lnTo>
                  <a:pt x="118109" y="2285"/>
                </a:lnTo>
                <a:lnTo>
                  <a:pt x="142493" y="16763"/>
                </a:lnTo>
                <a:lnTo>
                  <a:pt x="161543" y="35813"/>
                </a:lnTo>
                <a:lnTo>
                  <a:pt x="176021" y="60197"/>
                </a:lnTo>
                <a:lnTo>
                  <a:pt x="180593" y="89153"/>
                </a:lnTo>
                <a:lnTo>
                  <a:pt x="176021" y="117347"/>
                </a:lnTo>
                <a:lnTo>
                  <a:pt x="161543" y="141731"/>
                </a:lnTo>
                <a:lnTo>
                  <a:pt x="142493" y="160781"/>
                </a:lnTo>
                <a:lnTo>
                  <a:pt x="118109" y="175259"/>
                </a:lnTo>
                <a:lnTo>
                  <a:pt x="89153" y="179831"/>
                </a:lnTo>
                <a:lnTo>
                  <a:pt x="60197" y="175259"/>
                </a:lnTo>
                <a:lnTo>
                  <a:pt x="36575" y="160781"/>
                </a:lnTo>
                <a:lnTo>
                  <a:pt x="17525" y="141731"/>
                </a:lnTo>
                <a:lnTo>
                  <a:pt x="3047"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2" name="object 72"/>
          <p:cNvSpPr/>
          <p:nvPr/>
        </p:nvSpPr>
        <p:spPr>
          <a:xfrm>
            <a:off x="8452103" y="2430780"/>
            <a:ext cx="180340" cy="180340"/>
          </a:xfrm>
          <a:custGeom>
            <a:avLst/>
            <a:gdLst/>
            <a:ahLst/>
            <a:cxnLst/>
            <a:rect l="l" t="t" r="r" b="b"/>
            <a:pathLst>
              <a:path w="180340" h="180339">
                <a:moveTo>
                  <a:pt x="88391" y="0"/>
                </a:moveTo>
                <a:lnTo>
                  <a:pt x="35813" y="16763"/>
                </a:lnTo>
                <a:lnTo>
                  <a:pt x="2285" y="60197"/>
                </a:lnTo>
                <a:lnTo>
                  <a:pt x="0" y="89153"/>
                </a:lnTo>
                <a:lnTo>
                  <a:pt x="2285" y="117347"/>
                </a:lnTo>
                <a:lnTo>
                  <a:pt x="16763" y="141731"/>
                </a:lnTo>
                <a:lnTo>
                  <a:pt x="35813" y="160781"/>
                </a:lnTo>
                <a:lnTo>
                  <a:pt x="60197" y="175259"/>
                </a:lnTo>
                <a:lnTo>
                  <a:pt x="88391" y="179831"/>
                </a:lnTo>
                <a:lnTo>
                  <a:pt x="117347" y="175259"/>
                </a:lnTo>
                <a:lnTo>
                  <a:pt x="141731" y="160781"/>
                </a:lnTo>
                <a:lnTo>
                  <a:pt x="160781" y="141731"/>
                </a:lnTo>
                <a:lnTo>
                  <a:pt x="175259" y="117347"/>
                </a:lnTo>
                <a:lnTo>
                  <a:pt x="179831" y="89153"/>
                </a:lnTo>
                <a:lnTo>
                  <a:pt x="175259" y="60197"/>
                </a:lnTo>
                <a:lnTo>
                  <a:pt x="160781" y="35813"/>
                </a:lnTo>
                <a:lnTo>
                  <a:pt x="141731" y="16763"/>
                </a:lnTo>
                <a:lnTo>
                  <a:pt x="117347" y="2285"/>
                </a:lnTo>
                <a:lnTo>
                  <a:pt x="8839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3" name="object 73"/>
          <p:cNvSpPr/>
          <p:nvPr/>
        </p:nvSpPr>
        <p:spPr>
          <a:xfrm>
            <a:off x="8452103" y="2430780"/>
            <a:ext cx="180340" cy="180340"/>
          </a:xfrm>
          <a:custGeom>
            <a:avLst/>
            <a:gdLst/>
            <a:ahLst/>
            <a:cxnLst/>
            <a:rect l="l" t="t" r="r" b="b"/>
            <a:pathLst>
              <a:path w="180340" h="180339">
                <a:moveTo>
                  <a:pt x="0" y="89153"/>
                </a:moveTo>
                <a:lnTo>
                  <a:pt x="16763" y="35813"/>
                </a:lnTo>
                <a:lnTo>
                  <a:pt x="60197" y="2285"/>
                </a:lnTo>
                <a:lnTo>
                  <a:pt x="88391" y="0"/>
                </a:lnTo>
                <a:lnTo>
                  <a:pt x="117347" y="2285"/>
                </a:lnTo>
                <a:lnTo>
                  <a:pt x="141731" y="16763"/>
                </a:lnTo>
                <a:lnTo>
                  <a:pt x="160781" y="35813"/>
                </a:lnTo>
                <a:lnTo>
                  <a:pt x="175259" y="60197"/>
                </a:lnTo>
                <a:lnTo>
                  <a:pt x="179831" y="89153"/>
                </a:lnTo>
                <a:lnTo>
                  <a:pt x="175259" y="117347"/>
                </a:lnTo>
                <a:lnTo>
                  <a:pt x="160781" y="141731"/>
                </a:lnTo>
                <a:lnTo>
                  <a:pt x="141731" y="160781"/>
                </a:lnTo>
                <a:lnTo>
                  <a:pt x="117347" y="175259"/>
                </a:lnTo>
                <a:lnTo>
                  <a:pt x="88391" y="179831"/>
                </a:lnTo>
                <a:lnTo>
                  <a:pt x="60197" y="175259"/>
                </a:lnTo>
                <a:lnTo>
                  <a:pt x="35813" y="160781"/>
                </a:lnTo>
                <a:lnTo>
                  <a:pt x="16763" y="141731"/>
                </a:lnTo>
                <a:lnTo>
                  <a:pt x="2285"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4" name="object 74"/>
          <p:cNvSpPr/>
          <p:nvPr/>
        </p:nvSpPr>
        <p:spPr>
          <a:xfrm>
            <a:off x="8452103" y="5398795"/>
            <a:ext cx="180340" cy="180340"/>
          </a:xfrm>
          <a:custGeom>
            <a:avLst/>
            <a:gdLst/>
            <a:ahLst/>
            <a:cxnLst/>
            <a:rect l="l" t="t" r="r" b="b"/>
            <a:pathLst>
              <a:path w="180340" h="180339">
                <a:moveTo>
                  <a:pt x="92962" y="0"/>
                </a:moveTo>
                <a:lnTo>
                  <a:pt x="46829" y="10218"/>
                </a:lnTo>
                <a:lnTo>
                  <a:pt x="16763" y="35788"/>
                </a:lnTo>
                <a:lnTo>
                  <a:pt x="0" y="91414"/>
                </a:lnTo>
                <a:lnTo>
                  <a:pt x="2285" y="117322"/>
                </a:lnTo>
                <a:lnTo>
                  <a:pt x="38616" y="164881"/>
                </a:lnTo>
                <a:lnTo>
                  <a:pt x="84377" y="179730"/>
                </a:lnTo>
                <a:lnTo>
                  <a:pt x="95934" y="179600"/>
                </a:lnTo>
                <a:lnTo>
                  <a:pt x="138802" y="164858"/>
                </a:lnTo>
                <a:lnTo>
                  <a:pt x="170171" y="129212"/>
                </a:lnTo>
                <a:lnTo>
                  <a:pt x="179831" y="91414"/>
                </a:lnTo>
                <a:lnTo>
                  <a:pt x="174066" y="59268"/>
                </a:lnTo>
                <a:lnTo>
                  <a:pt x="145726" y="20020"/>
                </a:lnTo>
                <a:lnTo>
                  <a:pt x="104376" y="1217"/>
                </a:lnTo>
                <a:lnTo>
                  <a:pt x="92962"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5" name="object 75"/>
          <p:cNvSpPr/>
          <p:nvPr/>
        </p:nvSpPr>
        <p:spPr>
          <a:xfrm>
            <a:off x="8452103" y="5398795"/>
            <a:ext cx="180340" cy="180340"/>
          </a:xfrm>
          <a:custGeom>
            <a:avLst/>
            <a:gdLst/>
            <a:ahLst/>
            <a:cxnLst/>
            <a:rect l="l" t="t" r="r" b="b"/>
            <a:pathLst>
              <a:path w="180340" h="180339">
                <a:moveTo>
                  <a:pt x="0" y="91414"/>
                </a:moveTo>
                <a:lnTo>
                  <a:pt x="16763" y="35788"/>
                </a:lnTo>
                <a:lnTo>
                  <a:pt x="46829" y="10218"/>
                </a:lnTo>
                <a:lnTo>
                  <a:pt x="92962" y="0"/>
                </a:lnTo>
                <a:lnTo>
                  <a:pt x="104376" y="1217"/>
                </a:lnTo>
                <a:lnTo>
                  <a:pt x="145726" y="20020"/>
                </a:lnTo>
                <a:lnTo>
                  <a:pt x="174066" y="59268"/>
                </a:lnTo>
                <a:lnTo>
                  <a:pt x="179831" y="91414"/>
                </a:lnTo>
                <a:lnTo>
                  <a:pt x="175259" y="117322"/>
                </a:lnTo>
                <a:lnTo>
                  <a:pt x="148041" y="157810"/>
                </a:lnTo>
                <a:lnTo>
                  <a:pt x="107282" y="178009"/>
                </a:lnTo>
                <a:lnTo>
                  <a:pt x="84377" y="179730"/>
                </a:lnTo>
                <a:lnTo>
                  <a:pt x="72739" y="178362"/>
                </a:lnTo>
                <a:lnTo>
                  <a:pt x="16763" y="143992"/>
                </a:lnTo>
                <a:lnTo>
                  <a:pt x="0" y="91414"/>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6" name="object 76"/>
          <p:cNvSpPr txBox="1"/>
          <p:nvPr/>
        </p:nvSpPr>
        <p:spPr>
          <a:xfrm>
            <a:off x="5939287"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4</a:t>
            </a:r>
            <a:endParaRPr sz="2800">
              <a:solidFill>
                <a:prstClr val="black"/>
              </a:solidFill>
              <a:latin typeface="Comic Sans MS"/>
              <a:cs typeface="Comic Sans MS"/>
            </a:endParaRPr>
          </a:p>
        </p:txBody>
      </p:sp>
      <p:sp>
        <p:nvSpPr>
          <p:cNvPr id="77" name="object 77"/>
          <p:cNvSpPr txBox="1"/>
          <p:nvPr/>
        </p:nvSpPr>
        <p:spPr>
          <a:xfrm>
            <a:off x="7831211"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6</a:t>
            </a:r>
            <a:endParaRPr sz="2800">
              <a:solidFill>
                <a:prstClr val="black"/>
              </a:solidFill>
              <a:latin typeface="Comic Sans MS"/>
              <a:cs typeface="Comic Sans MS"/>
            </a:endParaRPr>
          </a:p>
        </p:txBody>
      </p:sp>
      <p:sp>
        <p:nvSpPr>
          <p:cNvPr id="78" name="object 78"/>
          <p:cNvSpPr txBox="1"/>
          <p:nvPr/>
        </p:nvSpPr>
        <p:spPr>
          <a:xfrm>
            <a:off x="4073959" y="1734472"/>
            <a:ext cx="187325" cy="443865"/>
          </a:xfrm>
          <a:prstGeom prst="rect">
            <a:avLst/>
          </a:prstGeom>
        </p:spPr>
        <p:txBody>
          <a:bodyPr vert="horz" wrap="square" lIns="0" tIns="0" rIns="0" bIns="0" rtlCol="0">
            <a:spAutoFit/>
          </a:bodyPr>
          <a:lstStyle/>
          <a:p>
            <a:pPr marL="12700"/>
            <a:r>
              <a:rPr sz="2800" spc="10" dirty="0">
                <a:solidFill>
                  <a:prstClr val="black"/>
                </a:solidFill>
                <a:latin typeface="Comic Sans MS"/>
                <a:cs typeface="Comic Sans MS"/>
              </a:rPr>
              <a:t>1</a:t>
            </a:r>
            <a:endParaRPr sz="2800">
              <a:solidFill>
                <a:prstClr val="black"/>
              </a:solidFill>
              <a:latin typeface="Comic Sans MS"/>
              <a:cs typeface="Comic Sans MS"/>
            </a:endParaRPr>
          </a:p>
        </p:txBody>
      </p:sp>
      <p:sp>
        <p:nvSpPr>
          <p:cNvPr id="79" name="object 79"/>
          <p:cNvSpPr txBox="1"/>
          <p:nvPr/>
        </p:nvSpPr>
        <p:spPr>
          <a:xfrm>
            <a:off x="5939253"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3</a:t>
            </a:r>
            <a:endParaRPr sz="2800">
              <a:solidFill>
                <a:prstClr val="black"/>
              </a:solidFill>
              <a:latin typeface="Comic Sans MS"/>
              <a:cs typeface="Comic Sans MS"/>
            </a:endParaRPr>
          </a:p>
        </p:txBody>
      </p:sp>
      <p:sp>
        <p:nvSpPr>
          <p:cNvPr id="80" name="object 80"/>
          <p:cNvSpPr txBox="1"/>
          <p:nvPr/>
        </p:nvSpPr>
        <p:spPr>
          <a:xfrm>
            <a:off x="7831135"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5</a:t>
            </a:r>
            <a:endParaRPr sz="2800">
              <a:solidFill>
                <a:prstClr val="black"/>
              </a:solidFill>
              <a:latin typeface="Comic Sans MS"/>
              <a:cs typeface="Comic Sans MS"/>
            </a:endParaRPr>
          </a:p>
        </p:txBody>
      </p:sp>
      <p:sp>
        <p:nvSpPr>
          <p:cNvPr id="81" name="object 81"/>
          <p:cNvSpPr/>
          <p:nvPr/>
        </p:nvSpPr>
        <p:spPr>
          <a:xfrm>
            <a:off x="3312414" y="2519934"/>
            <a:ext cx="180975" cy="1125220"/>
          </a:xfrm>
          <a:custGeom>
            <a:avLst/>
            <a:gdLst/>
            <a:ahLst/>
            <a:cxnLst/>
            <a:rect l="l" t="t" r="r" b="b"/>
            <a:pathLst>
              <a:path w="180975" h="1125220">
                <a:moveTo>
                  <a:pt x="180593" y="0"/>
                </a:moveTo>
                <a:lnTo>
                  <a:pt x="0" y="451103"/>
                </a:lnTo>
                <a:lnTo>
                  <a:pt x="180593" y="359663"/>
                </a:lnTo>
                <a:lnTo>
                  <a:pt x="0" y="810767"/>
                </a:lnTo>
                <a:lnTo>
                  <a:pt x="180593" y="719327"/>
                </a:lnTo>
                <a:lnTo>
                  <a:pt x="45719" y="1124711"/>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82" name="object 82"/>
          <p:cNvSpPr/>
          <p:nvPr/>
        </p:nvSpPr>
        <p:spPr>
          <a:xfrm>
            <a:off x="3283458" y="3573017"/>
            <a:ext cx="178435" cy="207010"/>
          </a:xfrm>
          <a:custGeom>
            <a:avLst/>
            <a:gdLst/>
            <a:ahLst/>
            <a:cxnLst/>
            <a:rect l="l" t="t" r="r" b="b"/>
            <a:pathLst>
              <a:path w="178435" h="207010">
                <a:moveTo>
                  <a:pt x="0" y="0"/>
                </a:moveTo>
                <a:lnTo>
                  <a:pt x="28955" y="206501"/>
                </a:lnTo>
                <a:lnTo>
                  <a:pt x="175259" y="60197"/>
                </a:lnTo>
                <a:lnTo>
                  <a:pt x="139445" y="60197"/>
                </a:lnTo>
                <a:lnTo>
                  <a:pt x="101345" y="54863"/>
                </a:lnTo>
                <a:lnTo>
                  <a:pt x="62483" y="43433"/>
                </a:lnTo>
                <a:lnTo>
                  <a:pt x="28955" y="23621"/>
                </a:lnTo>
                <a:lnTo>
                  <a:pt x="0" y="0"/>
                </a:lnTo>
                <a:close/>
              </a:path>
              <a:path w="178435" h="207010">
                <a:moveTo>
                  <a:pt x="178307" y="57149"/>
                </a:moveTo>
                <a:lnTo>
                  <a:pt x="139445" y="60197"/>
                </a:lnTo>
                <a:lnTo>
                  <a:pt x="175259" y="60197"/>
                </a:lnTo>
                <a:lnTo>
                  <a:pt x="178307" y="57149"/>
                </a:lnTo>
                <a:close/>
              </a:path>
            </a:pathLst>
          </a:custGeom>
          <a:solidFill>
            <a:srgbClr val="FF0000"/>
          </a:solidFill>
        </p:spPr>
        <p:txBody>
          <a:bodyPr wrap="square" lIns="0" tIns="0" rIns="0" bIns="0" rtlCol="0">
            <a:spAutoFit/>
          </a:bodyPr>
          <a:lstStyle/>
          <a:p>
            <a:endParaRPr>
              <a:solidFill>
                <a:prstClr val="black"/>
              </a:solidFill>
            </a:endParaRPr>
          </a:p>
        </p:txBody>
      </p:sp>
      <p:sp>
        <p:nvSpPr>
          <p:cNvPr id="83" name="object 83"/>
          <p:cNvSpPr/>
          <p:nvPr/>
        </p:nvSpPr>
        <p:spPr>
          <a:xfrm>
            <a:off x="3312414" y="2339340"/>
            <a:ext cx="360680" cy="360680"/>
          </a:xfrm>
          <a:custGeom>
            <a:avLst/>
            <a:gdLst/>
            <a:ahLst/>
            <a:cxnLst/>
            <a:rect l="l" t="t" r="r" b="b"/>
            <a:pathLst>
              <a:path w="360679" h="360680">
                <a:moveTo>
                  <a:pt x="0" y="0"/>
                </a:moveTo>
                <a:lnTo>
                  <a:pt x="360425" y="360425"/>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84" name="object 84"/>
          <p:cNvSpPr/>
          <p:nvPr/>
        </p:nvSpPr>
        <p:spPr>
          <a:xfrm>
            <a:off x="3312414" y="2339340"/>
            <a:ext cx="360680" cy="360680"/>
          </a:xfrm>
          <a:custGeom>
            <a:avLst/>
            <a:gdLst/>
            <a:ahLst/>
            <a:cxnLst/>
            <a:rect l="l" t="t" r="r" b="b"/>
            <a:pathLst>
              <a:path w="360679" h="360680">
                <a:moveTo>
                  <a:pt x="0" y="360425"/>
                </a:moveTo>
                <a:lnTo>
                  <a:pt x="360425" y="0"/>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85" name="object 85"/>
          <p:cNvSpPr/>
          <p:nvPr/>
        </p:nvSpPr>
        <p:spPr>
          <a:xfrm>
            <a:off x="2906267" y="720090"/>
            <a:ext cx="1308100" cy="535305"/>
          </a:xfrm>
          <a:custGeom>
            <a:avLst/>
            <a:gdLst/>
            <a:ahLst/>
            <a:cxnLst/>
            <a:rect l="l" t="t" r="r" b="b"/>
            <a:pathLst>
              <a:path w="1308100" h="535305">
                <a:moveTo>
                  <a:pt x="0" y="0"/>
                </a:moveTo>
                <a:lnTo>
                  <a:pt x="0" y="534923"/>
                </a:lnTo>
                <a:lnTo>
                  <a:pt x="1307591" y="534923"/>
                </a:lnTo>
                <a:lnTo>
                  <a:pt x="1307591"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86" name="object 86"/>
          <p:cNvSpPr/>
          <p:nvPr/>
        </p:nvSpPr>
        <p:spPr>
          <a:xfrm>
            <a:off x="2906267" y="720090"/>
            <a:ext cx="1308100" cy="535305"/>
          </a:xfrm>
          <a:custGeom>
            <a:avLst/>
            <a:gdLst/>
            <a:ahLst/>
            <a:cxnLst/>
            <a:rect l="l" t="t" r="r" b="b"/>
            <a:pathLst>
              <a:path w="1308100" h="535305">
                <a:moveTo>
                  <a:pt x="0" y="0"/>
                </a:moveTo>
                <a:lnTo>
                  <a:pt x="0" y="534923"/>
                </a:lnTo>
                <a:lnTo>
                  <a:pt x="1307591" y="534923"/>
                </a:lnTo>
                <a:lnTo>
                  <a:pt x="1307591"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87" name="object 87"/>
          <p:cNvSpPr txBox="1"/>
          <p:nvPr/>
        </p:nvSpPr>
        <p:spPr>
          <a:xfrm>
            <a:off x="2972818" y="738627"/>
            <a:ext cx="1172845" cy="443865"/>
          </a:xfrm>
          <a:prstGeom prst="rect">
            <a:avLst/>
          </a:prstGeom>
        </p:spPr>
        <p:txBody>
          <a:bodyPr vert="horz" wrap="square" lIns="0" tIns="0" rIns="0" bIns="0" rtlCol="0">
            <a:spAutoFit/>
          </a:bodyPr>
          <a:lstStyle/>
          <a:p>
            <a:pPr marL="12700"/>
            <a:r>
              <a:rPr sz="2800" spc="25" dirty="0">
                <a:solidFill>
                  <a:prstClr val="black"/>
                </a:solidFill>
                <a:latin typeface="Comic Sans MS"/>
                <a:cs typeface="Comic Sans MS"/>
              </a:rPr>
              <a:t>FALLA</a:t>
            </a:r>
            <a:endParaRPr sz="2800">
              <a:solidFill>
                <a:prstClr val="black"/>
              </a:solidFill>
              <a:latin typeface="Comic Sans MS"/>
              <a:cs typeface="Comic Sans MS"/>
            </a:endParaRPr>
          </a:p>
        </p:txBody>
      </p:sp>
      <p:sp>
        <p:nvSpPr>
          <p:cNvPr id="88" name="object 88"/>
          <p:cNvSpPr/>
          <p:nvPr/>
        </p:nvSpPr>
        <p:spPr>
          <a:xfrm>
            <a:off x="3560064" y="1351026"/>
            <a:ext cx="375285" cy="638810"/>
          </a:xfrm>
          <a:custGeom>
            <a:avLst/>
            <a:gdLst/>
            <a:ahLst/>
            <a:cxnLst/>
            <a:rect l="l" t="t" r="r" b="b"/>
            <a:pathLst>
              <a:path w="375285" h="638810">
                <a:moveTo>
                  <a:pt x="0" y="0"/>
                </a:moveTo>
                <a:lnTo>
                  <a:pt x="374903" y="638555"/>
                </a:lnTo>
              </a:path>
            </a:pathLst>
          </a:custGeom>
          <a:ln w="62407">
            <a:solidFill>
              <a:srgbClr val="FF0000"/>
            </a:solidFill>
          </a:ln>
        </p:spPr>
        <p:txBody>
          <a:bodyPr wrap="square" lIns="0" tIns="0" rIns="0" bIns="0" rtlCol="0">
            <a:spAutoFit/>
          </a:bodyPr>
          <a:lstStyle/>
          <a:p>
            <a:endParaRPr>
              <a:solidFill>
                <a:prstClr val="black"/>
              </a:solidFill>
            </a:endParaRPr>
          </a:p>
        </p:txBody>
      </p:sp>
      <p:sp>
        <p:nvSpPr>
          <p:cNvPr id="89" name="object 89"/>
          <p:cNvSpPr/>
          <p:nvPr/>
        </p:nvSpPr>
        <p:spPr>
          <a:xfrm>
            <a:off x="3822191" y="1908048"/>
            <a:ext cx="212090" cy="251460"/>
          </a:xfrm>
          <a:custGeom>
            <a:avLst/>
            <a:gdLst/>
            <a:ahLst/>
            <a:cxnLst/>
            <a:rect l="l" t="t" r="r" b="b"/>
            <a:pathLst>
              <a:path w="212089" h="251460">
                <a:moveTo>
                  <a:pt x="195071" y="0"/>
                </a:moveTo>
                <a:lnTo>
                  <a:pt x="0" y="112775"/>
                </a:lnTo>
                <a:lnTo>
                  <a:pt x="211835" y="251459"/>
                </a:lnTo>
                <a:lnTo>
                  <a:pt x="195071"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89</a:t>
            </a:fld>
            <a:endParaRPr lang="en-US"/>
          </a:p>
        </p:txBody>
      </p:sp>
    </p:spTree>
    <p:extLst>
      <p:ext uri="{BB962C8B-B14F-4D97-AF65-F5344CB8AC3E}">
        <p14:creationId xmlns:p14="http://schemas.microsoft.com/office/powerpoint/2010/main" val="134284914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612897" y="2071116"/>
            <a:ext cx="339090" cy="900430"/>
          </a:xfrm>
          <a:custGeom>
            <a:avLst/>
            <a:gdLst/>
            <a:ahLst/>
            <a:cxnLst/>
            <a:rect l="l" t="t" r="r" b="b"/>
            <a:pathLst>
              <a:path w="339089" h="900430">
                <a:moveTo>
                  <a:pt x="339089" y="0"/>
                </a:moveTo>
                <a:lnTo>
                  <a:pt x="113537" y="0"/>
                </a:lnTo>
                <a:lnTo>
                  <a:pt x="84581" y="2285"/>
                </a:lnTo>
                <a:lnTo>
                  <a:pt x="33527" y="31241"/>
                </a:lnTo>
                <a:lnTo>
                  <a:pt x="5333" y="81533"/>
                </a:lnTo>
                <a:lnTo>
                  <a:pt x="0" y="110489"/>
                </a:lnTo>
                <a:lnTo>
                  <a:pt x="5333" y="141731"/>
                </a:lnTo>
                <a:lnTo>
                  <a:pt x="33527" y="192023"/>
                </a:lnTo>
                <a:lnTo>
                  <a:pt x="84581" y="220217"/>
                </a:lnTo>
                <a:lnTo>
                  <a:pt x="113537" y="223265"/>
                </a:lnTo>
                <a:lnTo>
                  <a:pt x="84581" y="227837"/>
                </a:lnTo>
                <a:lnTo>
                  <a:pt x="33527" y="256793"/>
                </a:lnTo>
                <a:lnTo>
                  <a:pt x="5333" y="307085"/>
                </a:lnTo>
                <a:lnTo>
                  <a:pt x="0" y="336041"/>
                </a:lnTo>
                <a:lnTo>
                  <a:pt x="5333" y="364235"/>
                </a:lnTo>
                <a:lnTo>
                  <a:pt x="33527" y="414527"/>
                </a:lnTo>
                <a:lnTo>
                  <a:pt x="84581" y="443483"/>
                </a:lnTo>
                <a:lnTo>
                  <a:pt x="113537" y="448817"/>
                </a:lnTo>
                <a:lnTo>
                  <a:pt x="84581" y="453389"/>
                </a:lnTo>
                <a:lnTo>
                  <a:pt x="33527" y="482345"/>
                </a:lnTo>
                <a:lnTo>
                  <a:pt x="5333" y="532637"/>
                </a:lnTo>
                <a:lnTo>
                  <a:pt x="0" y="561593"/>
                </a:lnTo>
                <a:lnTo>
                  <a:pt x="5333" y="589787"/>
                </a:lnTo>
                <a:lnTo>
                  <a:pt x="33527" y="640079"/>
                </a:lnTo>
                <a:lnTo>
                  <a:pt x="84581" y="669035"/>
                </a:lnTo>
                <a:lnTo>
                  <a:pt x="113537" y="674369"/>
                </a:lnTo>
                <a:lnTo>
                  <a:pt x="84581" y="676655"/>
                </a:lnTo>
                <a:lnTo>
                  <a:pt x="33527" y="704849"/>
                </a:lnTo>
                <a:lnTo>
                  <a:pt x="5333" y="755903"/>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2050541" y="2071116"/>
            <a:ext cx="339090" cy="900430"/>
          </a:xfrm>
          <a:custGeom>
            <a:avLst/>
            <a:gdLst/>
            <a:ahLst/>
            <a:cxnLst/>
            <a:rect l="l" t="t" r="r" b="b"/>
            <a:pathLst>
              <a:path w="339089" h="900430">
                <a:moveTo>
                  <a:pt x="0" y="0"/>
                </a:moveTo>
                <a:lnTo>
                  <a:pt x="226313" y="0"/>
                </a:lnTo>
                <a:lnTo>
                  <a:pt x="255269" y="2285"/>
                </a:lnTo>
                <a:lnTo>
                  <a:pt x="305561" y="31241"/>
                </a:lnTo>
                <a:lnTo>
                  <a:pt x="334517" y="81533"/>
                </a:lnTo>
                <a:lnTo>
                  <a:pt x="339089" y="110489"/>
                </a:lnTo>
                <a:lnTo>
                  <a:pt x="334517" y="141731"/>
                </a:lnTo>
                <a:lnTo>
                  <a:pt x="305561" y="192023"/>
                </a:lnTo>
                <a:lnTo>
                  <a:pt x="255269" y="220217"/>
                </a:lnTo>
                <a:lnTo>
                  <a:pt x="226313" y="223265"/>
                </a:lnTo>
                <a:lnTo>
                  <a:pt x="255269" y="227837"/>
                </a:lnTo>
                <a:lnTo>
                  <a:pt x="305561" y="256793"/>
                </a:lnTo>
                <a:lnTo>
                  <a:pt x="334517" y="307085"/>
                </a:lnTo>
                <a:lnTo>
                  <a:pt x="339089" y="336041"/>
                </a:lnTo>
                <a:lnTo>
                  <a:pt x="334517" y="364235"/>
                </a:lnTo>
                <a:lnTo>
                  <a:pt x="305561" y="414527"/>
                </a:lnTo>
                <a:lnTo>
                  <a:pt x="255269" y="443483"/>
                </a:lnTo>
                <a:lnTo>
                  <a:pt x="226313" y="448817"/>
                </a:lnTo>
                <a:lnTo>
                  <a:pt x="255269" y="453389"/>
                </a:lnTo>
                <a:lnTo>
                  <a:pt x="305561" y="482345"/>
                </a:lnTo>
                <a:lnTo>
                  <a:pt x="334517" y="532637"/>
                </a:lnTo>
                <a:lnTo>
                  <a:pt x="339089" y="561593"/>
                </a:lnTo>
                <a:lnTo>
                  <a:pt x="334517" y="589787"/>
                </a:lnTo>
                <a:lnTo>
                  <a:pt x="305561" y="640079"/>
                </a:lnTo>
                <a:lnTo>
                  <a:pt x="255269" y="669035"/>
                </a:lnTo>
                <a:lnTo>
                  <a:pt x="226313" y="674369"/>
                </a:lnTo>
                <a:lnTo>
                  <a:pt x="255269" y="676655"/>
                </a:lnTo>
                <a:lnTo>
                  <a:pt x="305561" y="704849"/>
                </a:lnTo>
                <a:lnTo>
                  <a:pt x="334517" y="755903"/>
                </a:lnTo>
                <a:lnTo>
                  <a:pt x="339089" y="787145"/>
                </a:lnTo>
                <a:lnTo>
                  <a:pt x="334517" y="815339"/>
                </a:lnTo>
                <a:lnTo>
                  <a:pt x="305561" y="865631"/>
                </a:lnTo>
                <a:lnTo>
                  <a:pt x="255269" y="894587"/>
                </a:lnTo>
                <a:lnTo>
                  <a:pt x="226313" y="899921"/>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2891789" y="369036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2831591" y="363016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2771394" y="3570732"/>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2951987" y="297103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67817" y="2071116"/>
            <a:ext cx="901700" cy="900430"/>
          </a:xfrm>
          <a:custGeom>
            <a:avLst/>
            <a:gdLst/>
            <a:ahLst/>
            <a:cxnLst/>
            <a:rect l="l" t="t" r="r" b="b"/>
            <a:pathLst>
              <a:path w="901700" h="900430">
                <a:moveTo>
                  <a:pt x="0" y="448817"/>
                </a:moveTo>
                <a:lnTo>
                  <a:pt x="4571" y="384047"/>
                </a:lnTo>
                <a:lnTo>
                  <a:pt x="19049" y="321563"/>
                </a:lnTo>
                <a:lnTo>
                  <a:pt x="40385" y="261365"/>
                </a:lnTo>
                <a:lnTo>
                  <a:pt x="71627" y="206501"/>
                </a:lnTo>
                <a:lnTo>
                  <a:pt x="110489" y="153161"/>
                </a:lnTo>
                <a:lnTo>
                  <a:pt x="156209" y="107441"/>
                </a:lnTo>
                <a:lnTo>
                  <a:pt x="206501" y="69341"/>
                </a:lnTo>
                <a:lnTo>
                  <a:pt x="264413" y="38099"/>
                </a:lnTo>
                <a:lnTo>
                  <a:pt x="323849" y="16763"/>
                </a:lnTo>
                <a:lnTo>
                  <a:pt x="386333" y="2285"/>
                </a:lnTo>
                <a:lnTo>
                  <a:pt x="451865" y="0"/>
                </a:lnTo>
                <a:lnTo>
                  <a:pt x="514349" y="2285"/>
                </a:lnTo>
                <a:lnTo>
                  <a:pt x="576833" y="16763"/>
                </a:lnTo>
                <a:lnTo>
                  <a:pt x="637031" y="38099"/>
                </a:lnTo>
                <a:lnTo>
                  <a:pt x="694181" y="69341"/>
                </a:lnTo>
                <a:lnTo>
                  <a:pt x="745235" y="107441"/>
                </a:lnTo>
                <a:lnTo>
                  <a:pt x="790193" y="153161"/>
                </a:lnTo>
                <a:lnTo>
                  <a:pt x="829055" y="206501"/>
                </a:lnTo>
                <a:lnTo>
                  <a:pt x="860297" y="261365"/>
                </a:lnTo>
                <a:lnTo>
                  <a:pt x="881633" y="321563"/>
                </a:lnTo>
                <a:lnTo>
                  <a:pt x="896111" y="384047"/>
                </a:lnTo>
                <a:lnTo>
                  <a:pt x="901445" y="448817"/>
                </a:lnTo>
                <a:lnTo>
                  <a:pt x="896111" y="513587"/>
                </a:lnTo>
                <a:lnTo>
                  <a:pt x="881633" y="575309"/>
                </a:lnTo>
                <a:lnTo>
                  <a:pt x="860297" y="635507"/>
                </a:lnTo>
                <a:lnTo>
                  <a:pt x="829055" y="691133"/>
                </a:lnTo>
                <a:lnTo>
                  <a:pt x="790193" y="743711"/>
                </a:lnTo>
                <a:lnTo>
                  <a:pt x="745235" y="789431"/>
                </a:lnTo>
                <a:lnTo>
                  <a:pt x="694181" y="827531"/>
                </a:lnTo>
                <a:lnTo>
                  <a:pt x="637031" y="858773"/>
                </a:lnTo>
                <a:lnTo>
                  <a:pt x="576833" y="880109"/>
                </a:lnTo>
                <a:lnTo>
                  <a:pt x="514349" y="894587"/>
                </a:lnTo>
                <a:lnTo>
                  <a:pt x="451865" y="899921"/>
                </a:lnTo>
                <a:lnTo>
                  <a:pt x="386333" y="894587"/>
                </a:lnTo>
                <a:lnTo>
                  <a:pt x="347046" y="886567"/>
                </a:lnTo>
                <a:lnTo>
                  <a:pt x="309373" y="875860"/>
                </a:lnTo>
                <a:lnTo>
                  <a:pt x="273362" y="862447"/>
                </a:lnTo>
                <a:lnTo>
                  <a:pt x="222559" y="837211"/>
                </a:lnTo>
                <a:lnTo>
                  <a:pt x="175750" y="805776"/>
                </a:lnTo>
                <a:lnTo>
                  <a:pt x="133090" y="768075"/>
                </a:lnTo>
                <a:lnTo>
                  <a:pt x="107031" y="739426"/>
                </a:lnTo>
                <a:lnTo>
                  <a:pt x="82929" y="707944"/>
                </a:lnTo>
                <a:lnTo>
                  <a:pt x="40385" y="635507"/>
                </a:lnTo>
                <a:lnTo>
                  <a:pt x="19049" y="575309"/>
                </a:lnTo>
                <a:lnTo>
                  <a:pt x="4571" y="513587"/>
                </a:lnTo>
                <a:lnTo>
                  <a:pt x="0" y="4488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12" name="object 12"/>
          <p:cNvSpPr txBox="1"/>
          <p:nvPr/>
        </p:nvSpPr>
        <p:spPr>
          <a:xfrm>
            <a:off x="350774" y="2356608"/>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G1</a:t>
            </a:r>
            <a:endParaRPr sz="1850">
              <a:solidFill>
                <a:prstClr val="black"/>
              </a:solidFill>
              <a:latin typeface="Comic Sans MS"/>
              <a:cs typeface="Comic Sans MS"/>
            </a:endParaRPr>
          </a:p>
        </p:txBody>
      </p:sp>
      <p:sp>
        <p:nvSpPr>
          <p:cNvPr id="13" name="object 13"/>
          <p:cNvSpPr/>
          <p:nvPr/>
        </p:nvSpPr>
        <p:spPr>
          <a:xfrm>
            <a:off x="969263" y="2519934"/>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2726435" y="2519934"/>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6" name="object 16"/>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4394453" y="2519934"/>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9" name="object 19"/>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6288785" y="2519934"/>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6288785" y="2519934"/>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23" name="object 23"/>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4" name="object 24"/>
          <p:cNvSpPr/>
          <p:nvPr/>
        </p:nvSpPr>
        <p:spPr>
          <a:xfrm>
            <a:off x="8180069" y="2519934"/>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5" name="object 25"/>
          <p:cNvSpPr/>
          <p:nvPr/>
        </p:nvSpPr>
        <p:spPr>
          <a:xfrm>
            <a:off x="8540495" y="1799844"/>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2612897" y="5039105"/>
            <a:ext cx="339090" cy="900430"/>
          </a:xfrm>
          <a:custGeom>
            <a:avLst/>
            <a:gdLst/>
            <a:ahLst/>
            <a:cxnLst/>
            <a:rect l="l" t="t" r="r" b="b"/>
            <a:pathLst>
              <a:path w="339089" h="900429">
                <a:moveTo>
                  <a:pt x="339089" y="0"/>
                </a:moveTo>
                <a:lnTo>
                  <a:pt x="113537" y="0"/>
                </a:lnTo>
                <a:lnTo>
                  <a:pt x="99123" y="1406"/>
                </a:lnTo>
                <a:lnTo>
                  <a:pt x="60115" y="13687"/>
                </a:lnTo>
                <a:lnTo>
                  <a:pt x="29217" y="37685"/>
                </a:lnTo>
                <a:lnTo>
                  <a:pt x="8685" y="72917"/>
                </a:lnTo>
                <a:lnTo>
                  <a:pt x="0" y="112775"/>
                </a:lnTo>
                <a:lnTo>
                  <a:pt x="5333" y="141731"/>
                </a:lnTo>
                <a:lnTo>
                  <a:pt x="33527" y="192023"/>
                </a:lnTo>
                <a:lnTo>
                  <a:pt x="84581" y="220217"/>
                </a:lnTo>
                <a:lnTo>
                  <a:pt x="113537" y="225551"/>
                </a:lnTo>
                <a:lnTo>
                  <a:pt x="84581" y="227837"/>
                </a:lnTo>
                <a:lnTo>
                  <a:pt x="33527" y="256793"/>
                </a:lnTo>
                <a:lnTo>
                  <a:pt x="5333" y="307085"/>
                </a:lnTo>
                <a:lnTo>
                  <a:pt x="0" y="338327"/>
                </a:lnTo>
                <a:lnTo>
                  <a:pt x="5333" y="366521"/>
                </a:lnTo>
                <a:lnTo>
                  <a:pt x="33527" y="417575"/>
                </a:lnTo>
                <a:lnTo>
                  <a:pt x="84581" y="445769"/>
                </a:lnTo>
                <a:lnTo>
                  <a:pt x="113537" y="451103"/>
                </a:lnTo>
                <a:lnTo>
                  <a:pt x="84581" y="453389"/>
                </a:lnTo>
                <a:lnTo>
                  <a:pt x="33527" y="482345"/>
                </a:lnTo>
                <a:lnTo>
                  <a:pt x="5333" y="532637"/>
                </a:lnTo>
                <a:lnTo>
                  <a:pt x="0" y="561593"/>
                </a:lnTo>
                <a:lnTo>
                  <a:pt x="5333" y="592073"/>
                </a:lnTo>
                <a:lnTo>
                  <a:pt x="33527" y="643127"/>
                </a:lnTo>
                <a:lnTo>
                  <a:pt x="84581" y="671321"/>
                </a:lnTo>
                <a:lnTo>
                  <a:pt x="113537" y="674369"/>
                </a:lnTo>
                <a:lnTo>
                  <a:pt x="84581" y="678941"/>
                </a:lnTo>
                <a:lnTo>
                  <a:pt x="33527" y="707897"/>
                </a:lnTo>
                <a:lnTo>
                  <a:pt x="5333" y="758189"/>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7" name="object 27"/>
          <p:cNvSpPr/>
          <p:nvPr/>
        </p:nvSpPr>
        <p:spPr>
          <a:xfrm>
            <a:off x="2050541" y="5039105"/>
            <a:ext cx="339090" cy="900430"/>
          </a:xfrm>
          <a:custGeom>
            <a:avLst/>
            <a:gdLst/>
            <a:ahLst/>
            <a:cxnLst/>
            <a:rect l="l" t="t" r="r" b="b"/>
            <a:pathLst>
              <a:path w="339089" h="900429">
                <a:moveTo>
                  <a:pt x="0" y="0"/>
                </a:moveTo>
                <a:lnTo>
                  <a:pt x="226313" y="0"/>
                </a:lnTo>
                <a:lnTo>
                  <a:pt x="239025" y="834"/>
                </a:lnTo>
                <a:lnTo>
                  <a:pt x="284307" y="16737"/>
                </a:lnTo>
                <a:lnTo>
                  <a:pt x="317983" y="48387"/>
                </a:lnTo>
                <a:lnTo>
                  <a:pt x="336443" y="89980"/>
                </a:lnTo>
                <a:lnTo>
                  <a:pt x="338839" y="112691"/>
                </a:lnTo>
                <a:lnTo>
                  <a:pt x="338130" y="124208"/>
                </a:lnTo>
                <a:lnTo>
                  <a:pt x="305561" y="192023"/>
                </a:lnTo>
                <a:lnTo>
                  <a:pt x="255269" y="220217"/>
                </a:lnTo>
                <a:lnTo>
                  <a:pt x="226313" y="225551"/>
                </a:lnTo>
                <a:lnTo>
                  <a:pt x="255269" y="227837"/>
                </a:lnTo>
                <a:lnTo>
                  <a:pt x="305561" y="256793"/>
                </a:lnTo>
                <a:lnTo>
                  <a:pt x="334517" y="307085"/>
                </a:lnTo>
                <a:lnTo>
                  <a:pt x="339089" y="338327"/>
                </a:lnTo>
                <a:lnTo>
                  <a:pt x="334517" y="366521"/>
                </a:lnTo>
                <a:lnTo>
                  <a:pt x="305561" y="417575"/>
                </a:lnTo>
                <a:lnTo>
                  <a:pt x="255269" y="445769"/>
                </a:lnTo>
                <a:lnTo>
                  <a:pt x="226313" y="451103"/>
                </a:lnTo>
                <a:lnTo>
                  <a:pt x="255269" y="453389"/>
                </a:lnTo>
                <a:lnTo>
                  <a:pt x="305561" y="482345"/>
                </a:lnTo>
                <a:lnTo>
                  <a:pt x="334517" y="532637"/>
                </a:lnTo>
                <a:lnTo>
                  <a:pt x="339089" y="561593"/>
                </a:lnTo>
                <a:lnTo>
                  <a:pt x="334517" y="592073"/>
                </a:lnTo>
                <a:lnTo>
                  <a:pt x="305561" y="643127"/>
                </a:lnTo>
                <a:lnTo>
                  <a:pt x="255269" y="671321"/>
                </a:lnTo>
                <a:lnTo>
                  <a:pt x="226313" y="674369"/>
                </a:lnTo>
                <a:lnTo>
                  <a:pt x="255269" y="678941"/>
                </a:lnTo>
                <a:lnTo>
                  <a:pt x="305561" y="707897"/>
                </a:lnTo>
                <a:lnTo>
                  <a:pt x="328471" y="742583"/>
                </a:lnTo>
                <a:lnTo>
                  <a:pt x="338719" y="788415"/>
                </a:lnTo>
                <a:lnTo>
                  <a:pt x="337968" y="799831"/>
                </a:lnTo>
                <a:lnTo>
                  <a:pt x="323325" y="842715"/>
                </a:lnTo>
                <a:lnTo>
                  <a:pt x="292657" y="876966"/>
                </a:lnTo>
                <a:lnTo>
                  <a:pt x="249418" y="897010"/>
                </a:lnTo>
                <a:lnTo>
                  <a:pt x="237049" y="899147"/>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2891789" y="665835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2831591" y="659815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2771394" y="6538721"/>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2951987" y="593902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2" name="object 32"/>
          <p:cNvSpPr txBox="1"/>
          <p:nvPr/>
        </p:nvSpPr>
        <p:spPr>
          <a:xfrm>
            <a:off x="4044953"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2</a:t>
            </a:r>
            <a:endParaRPr sz="2800">
              <a:solidFill>
                <a:prstClr val="black"/>
              </a:solidFill>
              <a:latin typeface="Comic Sans MS"/>
              <a:cs typeface="Comic Sans MS"/>
            </a:endParaRPr>
          </a:p>
        </p:txBody>
      </p:sp>
      <p:sp>
        <p:nvSpPr>
          <p:cNvPr id="33" name="object 33"/>
          <p:cNvSpPr/>
          <p:nvPr/>
        </p:nvSpPr>
        <p:spPr>
          <a:xfrm>
            <a:off x="67817" y="5039105"/>
            <a:ext cx="901700" cy="900430"/>
          </a:xfrm>
          <a:custGeom>
            <a:avLst/>
            <a:gdLst/>
            <a:ahLst/>
            <a:cxnLst/>
            <a:rect l="l" t="t" r="r" b="b"/>
            <a:pathLst>
              <a:path w="901700" h="900429">
                <a:moveTo>
                  <a:pt x="0" y="451103"/>
                </a:moveTo>
                <a:lnTo>
                  <a:pt x="4571" y="386333"/>
                </a:lnTo>
                <a:lnTo>
                  <a:pt x="19049" y="323849"/>
                </a:lnTo>
                <a:lnTo>
                  <a:pt x="40385" y="263651"/>
                </a:lnTo>
                <a:lnTo>
                  <a:pt x="71627" y="206501"/>
                </a:lnTo>
                <a:lnTo>
                  <a:pt x="110489" y="155447"/>
                </a:lnTo>
                <a:lnTo>
                  <a:pt x="156209" y="110489"/>
                </a:lnTo>
                <a:lnTo>
                  <a:pt x="206501" y="71627"/>
                </a:lnTo>
                <a:lnTo>
                  <a:pt x="264413" y="40385"/>
                </a:lnTo>
                <a:lnTo>
                  <a:pt x="323849" y="19049"/>
                </a:lnTo>
                <a:lnTo>
                  <a:pt x="386333" y="4571"/>
                </a:lnTo>
                <a:lnTo>
                  <a:pt x="451865" y="0"/>
                </a:lnTo>
                <a:lnTo>
                  <a:pt x="514349" y="4571"/>
                </a:lnTo>
                <a:lnTo>
                  <a:pt x="576833" y="19049"/>
                </a:lnTo>
                <a:lnTo>
                  <a:pt x="637031" y="40385"/>
                </a:lnTo>
                <a:lnTo>
                  <a:pt x="694181" y="71627"/>
                </a:lnTo>
                <a:lnTo>
                  <a:pt x="745235" y="110489"/>
                </a:lnTo>
                <a:lnTo>
                  <a:pt x="790193" y="155447"/>
                </a:lnTo>
                <a:lnTo>
                  <a:pt x="829055" y="206501"/>
                </a:lnTo>
                <a:lnTo>
                  <a:pt x="860297" y="263651"/>
                </a:lnTo>
                <a:lnTo>
                  <a:pt x="881633" y="323849"/>
                </a:lnTo>
                <a:lnTo>
                  <a:pt x="896111" y="386333"/>
                </a:lnTo>
                <a:lnTo>
                  <a:pt x="901445" y="451103"/>
                </a:lnTo>
                <a:lnTo>
                  <a:pt x="896111" y="513587"/>
                </a:lnTo>
                <a:lnTo>
                  <a:pt x="881633" y="575309"/>
                </a:lnTo>
                <a:lnTo>
                  <a:pt x="860297" y="635507"/>
                </a:lnTo>
                <a:lnTo>
                  <a:pt x="829055" y="693419"/>
                </a:lnTo>
                <a:lnTo>
                  <a:pt x="790193" y="743711"/>
                </a:lnTo>
                <a:lnTo>
                  <a:pt x="745235" y="789431"/>
                </a:lnTo>
                <a:lnTo>
                  <a:pt x="694181" y="827531"/>
                </a:lnTo>
                <a:lnTo>
                  <a:pt x="637031" y="858773"/>
                </a:lnTo>
                <a:lnTo>
                  <a:pt x="576833" y="880109"/>
                </a:lnTo>
                <a:lnTo>
                  <a:pt x="514349" y="894587"/>
                </a:lnTo>
                <a:lnTo>
                  <a:pt x="451865" y="899921"/>
                </a:lnTo>
                <a:lnTo>
                  <a:pt x="386333" y="894587"/>
                </a:lnTo>
                <a:lnTo>
                  <a:pt x="337125" y="883848"/>
                </a:lnTo>
                <a:lnTo>
                  <a:pt x="291262" y="869522"/>
                </a:lnTo>
                <a:lnTo>
                  <a:pt x="248371" y="851216"/>
                </a:lnTo>
                <a:lnTo>
                  <a:pt x="208077" y="828538"/>
                </a:lnTo>
                <a:lnTo>
                  <a:pt x="170009" y="801097"/>
                </a:lnTo>
                <a:lnTo>
                  <a:pt x="133791" y="768500"/>
                </a:lnTo>
                <a:lnTo>
                  <a:pt x="71627" y="693419"/>
                </a:lnTo>
                <a:lnTo>
                  <a:pt x="40385" y="635507"/>
                </a:lnTo>
                <a:lnTo>
                  <a:pt x="19049" y="575309"/>
                </a:lnTo>
                <a:lnTo>
                  <a:pt x="4571" y="513587"/>
                </a:lnTo>
                <a:lnTo>
                  <a:pt x="0" y="451103"/>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34" name="object 34"/>
          <p:cNvSpPr txBox="1"/>
          <p:nvPr/>
        </p:nvSpPr>
        <p:spPr>
          <a:xfrm>
            <a:off x="350774" y="5326886"/>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G2</a:t>
            </a:r>
            <a:endParaRPr sz="1850">
              <a:solidFill>
                <a:prstClr val="black"/>
              </a:solidFill>
              <a:latin typeface="Comic Sans MS"/>
              <a:cs typeface="Comic Sans MS"/>
            </a:endParaRPr>
          </a:p>
        </p:txBody>
      </p:sp>
      <p:sp>
        <p:nvSpPr>
          <p:cNvPr id="35" name="object 35"/>
          <p:cNvSpPr/>
          <p:nvPr/>
        </p:nvSpPr>
        <p:spPr>
          <a:xfrm>
            <a:off x="969263" y="5490210"/>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6" name="object 36"/>
          <p:cNvSpPr/>
          <p:nvPr/>
        </p:nvSpPr>
        <p:spPr>
          <a:xfrm>
            <a:off x="2726435" y="5490210"/>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7" name="object 37"/>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38" name="object 38"/>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9" name="object 39"/>
          <p:cNvSpPr/>
          <p:nvPr/>
        </p:nvSpPr>
        <p:spPr>
          <a:xfrm>
            <a:off x="4394453" y="5490210"/>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0" name="object 40"/>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1" name="object 41"/>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6288785" y="5490210"/>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6288785" y="5490210"/>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5" name="object 45"/>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6" name="object 46"/>
          <p:cNvSpPr/>
          <p:nvPr/>
        </p:nvSpPr>
        <p:spPr>
          <a:xfrm>
            <a:off x="8180069" y="5490210"/>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7" name="object 47"/>
          <p:cNvSpPr/>
          <p:nvPr/>
        </p:nvSpPr>
        <p:spPr>
          <a:xfrm>
            <a:off x="8540495" y="4770120"/>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8" name="object 48"/>
          <p:cNvSpPr/>
          <p:nvPr/>
        </p:nvSpPr>
        <p:spPr>
          <a:xfrm>
            <a:off x="5115305" y="1799844"/>
            <a:ext cx="0" cy="4498975"/>
          </a:xfrm>
          <a:custGeom>
            <a:avLst/>
            <a:gdLst/>
            <a:ahLst/>
            <a:cxnLst/>
            <a:rect l="l" t="t" r="r" b="b"/>
            <a:pathLst>
              <a:path h="4498975">
                <a:moveTo>
                  <a:pt x="0" y="0"/>
                </a:moveTo>
                <a:lnTo>
                  <a:pt x="0" y="449884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9" name="object 49"/>
          <p:cNvSpPr txBox="1"/>
          <p:nvPr/>
        </p:nvSpPr>
        <p:spPr>
          <a:xfrm>
            <a:off x="4927350" y="1198621"/>
            <a:ext cx="378460" cy="589915"/>
          </a:xfrm>
          <a:prstGeom prst="rect">
            <a:avLst/>
          </a:prstGeom>
        </p:spPr>
        <p:txBody>
          <a:bodyPr vert="horz" wrap="square" lIns="0" tIns="0" rIns="0" bIns="0" rtlCol="0">
            <a:spAutoFit/>
          </a:bodyPr>
          <a:lstStyle/>
          <a:p>
            <a:pPr marL="12700"/>
            <a:r>
              <a:rPr sz="3750" spc="25" dirty="0">
                <a:solidFill>
                  <a:prstClr val="black"/>
                </a:solidFill>
                <a:latin typeface="Comic Sans MS"/>
                <a:cs typeface="Comic Sans MS"/>
              </a:rPr>
              <a:t>A</a:t>
            </a:r>
            <a:endParaRPr sz="3750">
              <a:solidFill>
                <a:prstClr val="black"/>
              </a:solidFill>
              <a:latin typeface="Comic Sans MS"/>
              <a:cs typeface="Comic Sans MS"/>
            </a:endParaRPr>
          </a:p>
        </p:txBody>
      </p:sp>
      <p:sp>
        <p:nvSpPr>
          <p:cNvPr id="50" name="object 50"/>
          <p:cNvSpPr txBox="1"/>
          <p:nvPr/>
        </p:nvSpPr>
        <p:spPr>
          <a:xfrm>
            <a:off x="8376687" y="1198621"/>
            <a:ext cx="33020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B</a:t>
            </a:r>
            <a:endParaRPr sz="3750">
              <a:solidFill>
                <a:prstClr val="black"/>
              </a:solidFill>
              <a:latin typeface="Comic Sans MS"/>
              <a:cs typeface="Comic Sans MS"/>
            </a:endParaRPr>
          </a:p>
        </p:txBody>
      </p:sp>
      <p:sp>
        <p:nvSpPr>
          <p:cNvPr id="51" name="object 51"/>
          <p:cNvSpPr txBox="1"/>
          <p:nvPr/>
        </p:nvSpPr>
        <p:spPr>
          <a:xfrm>
            <a:off x="8427212" y="4166601"/>
            <a:ext cx="31623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C</a:t>
            </a:r>
            <a:endParaRPr sz="3750">
              <a:solidFill>
                <a:prstClr val="black"/>
              </a:solidFill>
              <a:latin typeface="Comic Sans MS"/>
              <a:cs typeface="Comic Sans MS"/>
            </a:endParaRPr>
          </a:p>
        </p:txBody>
      </p:sp>
      <p:sp>
        <p:nvSpPr>
          <p:cNvPr id="52" name="object 52"/>
          <p:cNvSpPr/>
          <p:nvPr/>
        </p:nvSpPr>
        <p:spPr>
          <a:xfrm>
            <a:off x="2067305" y="4273296"/>
            <a:ext cx="426084" cy="427990"/>
          </a:xfrm>
          <a:custGeom>
            <a:avLst/>
            <a:gdLst/>
            <a:ahLst/>
            <a:cxnLst/>
            <a:rect l="l" t="t" r="r" b="b"/>
            <a:pathLst>
              <a:path w="426085" h="427989">
                <a:moveTo>
                  <a:pt x="425957" y="427481"/>
                </a:moveTo>
                <a:lnTo>
                  <a:pt x="211835" y="0"/>
                </a:lnTo>
                <a:lnTo>
                  <a:pt x="0" y="427481"/>
                </a:lnTo>
                <a:lnTo>
                  <a:pt x="425957" y="42748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3" name="object 53"/>
          <p:cNvSpPr/>
          <p:nvPr/>
        </p:nvSpPr>
        <p:spPr>
          <a:xfrm>
            <a:off x="2493263" y="4273296"/>
            <a:ext cx="425450" cy="214629"/>
          </a:xfrm>
          <a:custGeom>
            <a:avLst/>
            <a:gdLst/>
            <a:ahLst/>
            <a:cxnLst/>
            <a:rect l="l" t="t" r="r" b="b"/>
            <a:pathLst>
              <a:path w="425450" h="214629">
                <a:moveTo>
                  <a:pt x="0" y="0"/>
                </a:moveTo>
                <a:lnTo>
                  <a:pt x="213359" y="214121"/>
                </a:lnTo>
                <a:lnTo>
                  <a:pt x="4251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4" name="object 54"/>
          <p:cNvSpPr/>
          <p:nvPr/>
        </p:nvSpPr>
        <p:spPr>
          <a:xfrm>
            <a:off x="2706623" y="4487417"/>
            <a:ext cx="0" cy="266065"/>
          </a:xfrm>
          <a:custGeom>
            <a:avLst/>
            <a:gdLst/>
            <a:ahLst/>
            <a:cxnLst/>
            <a:rect l="l" t="t" r="r" b="b"/>
            <a:pathLst>
              <a:path h="266064">
                <a:moveTo>
                  <a:pt x="0" y="0"/>
                </a:moveTo>
                <a:lnTo>
                  <a:pt x="0" y="265937"/>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5" name="object 55"/>
          <p:cNvSpPr/>
          <p:nvPr/>
        </p:nvSpPr>
        <p:spPr>
          <a:xfrm>
            <a:off x="2990850" y="4859273"/>
            <a:ext cx="69850" cy="0"/>
          </a:xfrm>
          <a:custGeom>
            <a:avLst/>
            <a:gdLst/>
            <a:ahLst/>
            <a:cxnLst/>
            <a:rect l="l" t="t" r="r" b="b"/>
            <a:pathLst>
              <a:path w="69850">
                <a:moveTo>
                  <a:pt x="0" y="0"/>
                </a:moveTo>
                <a:lnTo>
                  <a:pt x="6934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6" name="object 56"/>
          <p:cNvSpPr/>
          <p:nvPr/>
        </p:nvSpPr>
        <p:spPr>
          <a:xfrm>
            <a:off x="2954273" y="4822697"/>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7" name="object 57"/>
          <p:cNvSpPr/>
          <p:nvPr/>
        </p:nvSpPr>
        <p:spPr>
          <a:xfrm>
            <a:off x="2918459" y="4786884"/>
            <a:ext cx="214629" cy="0"/>
          </a:xfrm>
          <a:custGeom>
            <a:avLst/>
            <a:gdLst/>
            <a:ahLst/>
            <a:cxnLst/>
            <a:rect l="l" t="t" r="r" b="b"/>
            <a:pathLst>
              <a:path w="214630">
                <a:moveTo>
                  <a:pt x="0" y="0"/>
                </a:moveTo>
                <a:lnTo>
                  <a:pt x="21412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8" name="object 58"/>
          <p:cNvSpPr/>
          <p:nvPr/>
        </p:nvSpPr>
        <p:spPr>
          <a:xfrm>
            <a:off x="3026663" y="4645152"/>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9" name="object 59"/>
          <p:cNvSpPr/>
          <p:nvPr/>
        </p:nvSpPr>
        <p:spPr>
          <a:xfrm>
            <a:off x="2706623" y="4487417"/>
            <a:ext cx="320040" cy="158115"/>
          </a:xfrm>
          <a:custGeom>
            <a:avLst/>
            <a:gdLst/>
            <a:ahLst/>
            <a:cxnLst/>
            <a:rect l="l" t="t" r="r" b="b"/>
            <a:pathLst>
              <a:path w="320039" h="158114">
                <a:moveTo>
                  <a:pt x="0" y="0"/>
                </a:moveTo>
                <a:lnTo>
                  <a:pt x="320039" y="15773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0" name="object 60"/>
          <p:cNvSpPr/>
          <p:nvPr/>
        </p:nvSpPr>
        <p:spPr>
          <a:xfrm>
            <a:off x="2050541" y="1394460"/>
            <a:ext cx="425450" cy="426720"/>
          </a:xfrm>
          <a:custGeom>
            <a:avLst/>
            <a:gdLst/>
            <a:ahLst/>
            <a:cxnLst/>
            <a:rect l="l" t="t" r="r" b="b"/>
            <a:pathLst>
              <a:path w="425450" h="426719">
                <a:moveTo>
                  <a:pt x="425195" y="426719"/>
                </a:moveTo>
                <a:lnTo>
                  <a:pt x="214121" y="0"/>
                </a:lnTo>
                <a:lnTo>
                  <a:pt x="0" y="426719"/>
                </a:lnTo>
                <a:lnTo>
                  <a:pt x="425195" y="42671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1" name="object 61"/>
          <p:cNvSpPr/>
          <p:nvPr/>
        </p:nvSpPr>
        <p:spPr>
          <a:xfrm>
            <a:off x="2475738" y="1394460"/>
            <a:ext cx="428625" cy="213360"/>
          </a:xfrm>
          <a:custGeom>
            <a:avLst/>
            <a:gdLst/>
            <a:ahLst/>
            <a:cxnLst/>
            <a:rect l="l" t="t" r="r" b="b"/>
            <a:pathLst>
              <a:path w="428625" h="213359">
                <a:moveTo>
                  <a:pt x="0" y="0"/>
                </a:moveTo>
                <a:lnTo>
                  <a:pt x="214121" y="213359"/>
                </a:lnTo>
                <a:lnTo>
                  <a:pt x="42824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2" name="object 62"/>
          <p:cNvSpPr/>
          <p:nvPr/>
        </p:nvSpPr>
        <p:spPr>
          <a:xfrm>
            <a:off x="2689859" y="1607820"/>
            <a:ext cx="0" cy="266700"/>
          </a:xfrm>
          <a:custGeom>
            <a:avLst/>
            <a:gdLst/>
            <a:ahLst/>
            <a:cxnLst/>
            <a:rect l="l" t="t" r="r" b="b"/>
            <a:pathLst>
              <a:path h="266700">
                <a:moveTo>
                  <a:pt x="0" y="0"/>
                </a:moveTo>
                <a:lnTo>
                  <a:pt x="0" y="26669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3" name="object 63"/>
          <p:cNvSpPr/>
          <p:nvPr/>
        </p:nvSpPr>
        <p:spPr>
          <a:xfrm>
            <a:off x="2973323" y="1979676"/>
            <a:ext cx="72390" cy="0"/>
          </a:xfrm>
          <a:custGeom>
            <a:avLst/>
            <a:gdLst/>
            <a:ahLst/>
            <a:cxnLst/>
            <a:rect l="l" t="t" r="r" b="b"/>
            <a:pathLst>
              <a:path w="72389">
                <a:moveTo>
                  <a:pt x="0" y="0"/>
                </a:moveTo>
                <a:lnTo>
                  <a:pt x="72389"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4" name="object 64"/>
          <p:cNvSpPr/>
          <p:nvPr/>
        </p:nvSpPr>
        <p:spPr>
          <a:xfrm>
            <a:off x="2937509" y="1943862"/>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5" name="object 65"/>
          <p:cNvSpPr/>
          <p:nvPr/>
        </p:nvSpPr>
        <p:spPr>
          <a:xfrm>
            <a:off x="2903981" y="1908048"/>
            <a:ext cx="212090" cy="0"/>
          </a:xfrm>
          <a:custGeom>
            <a:avLst/>
            <a:gdLst/>
            <a:ahLst/>
            <a:cxnLst/>
            <a:rect l="l" t="t" r="r" b="b"/>
            <a:pathLst>
              <a:path w="212089">
                <a:moveTo>
                  <a:pt x="0" y="0"/>
                </a:moveTo>
                <a:lnTo>
                  <a:pt x="21183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6" name="object 66"/>
          <p:cNvSpPr/>
          <p:nvPr/>
        </p:nvSpPr>
        <p:spPr>
          <a:xfrm>
            <a:off x="3009900" y="1766316"/>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7" name="object 67"/>
          <p:cNvSpPr/>
          <p:nvPr/>
        </p:nvSpPr>
        <p:spPr>
          <a:xfrm>
            <a:off x="2689859" y="1607820"/>
            <a:ext cx="320040" cy="158750"/>
          </a:xfrm>
          <a:custGeom>
            <a:avLst/>
            <a:gdLst/>
            <a:ahLst/>
            <a:cxnLst/>
            <a:rect l="l" t="t" r="r" b="b"/>
            <a:pathLst>
              <a:path w="320039" h="158750">
                <a:moveTo>
                  <a:pt x="0" y="0"/>
                </a:moveTo>
                <a:lnTo>
                  <a:pt x="320039" y="158495"/>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8" name="object 68"/>
          <p:cNvSpPr/>
          <p:nvPr/>
        </p:nvSpPr>
        <p:spPr>
          <a:xfrm>
            <a:off x="5026151" y="5398717"/>
            <a:ext cx="180975" cy="180340"/>
          </a:xfrm>
          <a:custGeom>
            <a:avLst/>
            <a:gdLst/>
            <a:ahLst/>
            <a:cxnLst/>
            <a:rect l="l" t="t" r="r" b="b"/>
            <a:pathLst>
              <a:path w="180975" h="180339">
                <a:moveTo>
                  <a:pt x="93273" y="0"/>
                </a:moveTo>
                <a:lnTo>
                  <a:pt x="47391" y="10257"/>
                </a:lnTo>
                <a:lnTo>
                  <a:pt x="17525" y="35866"/>
                </a:lnTo>
                <a:lnTo>
                  <a:pt x="0" y="91492"/>
                </a:lnTo>
                <a:lnTo>
                  <a:pt x="3047" y="117400"/>
                </a:lnTo>
                <a:lnTo>
                  <a:pt x="39655" y="165187"/>
                </a:lnTo>
                <a:lnTo>
                  <a:pt x="85042" y="179911"/>
                </a:lnTo>
                <a:lnTo>
                  <a:pt x="96605" y="179732"/>
                </a:lnTo>
                <a:lnTo>
                  <a:pt x="139645" y="164829"/>
                </a:lnTo>
                <a:lnTo>
                  <a:pt x="171020" y="129224"/>
                </a:lnTo>
                <a:lnTo>
                  <a:pt x="180593" y="91492"/>
                </a:lnTo>
                <a:lnTo>
                  <a:pt x="174714" y="59003"/>
                </a:lnTo>
                <a:lnTo>
                  <a:pt x="146322" y="19997"/>
                </a:lnTo>
                <a:lnTo>
                  <a:pt x="104719" y="1221"/>
                </a:lnTo>
                <a:lnTo>
                  <a:pt x="9327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69" name="object 69"/>
          <p:cNvSpPr/>
          <p:nvPr/>
        </p:nvSpPr>
        <p:spPr>
          <a:xfrm>
            <a:off x="5026151" y="5398717"/>
            <a:ext cx="180975" cy="180340"/>
          </a:xfrm>
          <a:custGeom>
            <a:avLst/>
            <a:gdLst/>
            <a:ahLst/>
            <a:cxnLst/>
            <a:rect l="l" t="t" r="r" b="b"/>
            <a:pathLst>
              <a:path w="180975" h="180339">
                <a:moveTo>
                  <a:pt x="0" y="91492"/>
                </a:moveTo>
                <a:lnTo>
                  <a:pt x="17525" y="35866"/>
                </a:lnTo>
                <a:lnTo>
                  <a:pt x="47391" y="10257"/>
                </a:lnTo>
                <a:lnTo>
                  <a:pt x="93273" y="0"/>
                </a:lnTo>
                <a:lnTo>
                  <a:pt x="104719" y="1221"/>
                </a:lnTo>
                <a:lnTo>
                  <a:pt x="146322" y="19997"/>
                </a:lnTo>
                <a:lnTo>
                  <a:pt x="174714" y="59003"/>
                </a:lnTo>
                <a:lnTo>
                  <a:pt x="180593" y="91492"/>
                </a:lnTo>
                <a:lnTo>
                  <a:pt x="176021" y="117400"/>
                </a:lnTo>
                <a:lnTo>
                  <a:pt x="148923" y="157765"/>
                </a:lnTo>
                <a:lnTo>
                  <a:pt x="107983" y="178093"/>
                </a:lnTo>
                <a:lnTo>
                  <a:pt x="85042" y="179911"/>
                </a:lnTo>
                <a:lnTo>
                  <a:pt x="73429" y="178588"/>
                </a:lnTo>
                <a:lnTo>
                  <a:pt x="17525" y="144070"/>
                </a:lnTo>
                <a:lnTo>
                  <a:pt x="0" y="91492"/>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0" name="object 70"/>
          <p:cNvSpPr/>
          <p:nvPr/>
        </p:nvSpPr>
        <p:spPr>
          <a:xfrm>
            <a:off x="5026151" y="2430780"/>
            <a:ext cx="180975" cy="180340"/>
          </a:xfrm>
          <a:custGeom>
            <a:avLst/>
            <a:gdLst/>
            <a:ahLst/>
            <a:cxnLst/>
            <a:rect l="l" t="t" r="r" b="b"/>
            <a:pathLst>
              <a:path w="180975" h="180339">
                <a:moveTo>
                  <a:pt x="89153" y="0"/>
                </a:moveTo>
                <a:lnTo>
                  <a:pt x="36575" y="16763"/>
                </a:lnTo>
                <a:lnTo>
                  <a:pt x="3047" y="60197"/>
                </a:lnTo>
                <a:lnTo>
                  <a:pt x="0" y="89153"/>
                </a:lnTo>
                <a:lnTo>
                  <a:pt x="3047" y="117347"/>
                </a:lnTo>
                <a:lnTo>
                  <a:pt x="17525" y="141731"/>
                </a:lnTo>
                <a:lnTo>
                  <a:pt x="36575" y="160781"/>
                </a:lnTo>
                <a:lnTo>
                  <a:pt x="60197" y="175259"/>
                </a:lnTo>
                <a:lnTo>
                  <a:pt x="89153" y="179831"/>
                </a:lnTo>
                <a:lnTo>
                  <a:pt x="118109" y="175259"/>
                </a:lnTo>
                <a:lnTo>
                  <a:pt x="142493" y="160781"/>
                </a:lnTo>
                <a:lnTo>
                  <a:pt x="161543" y="141731"/>
                </a:lnTo>
                <a:lnTo>
                  <a:pt x="176021" y="117347"/>
                </a:lnTo>
                <a:lnTo>
                  <a:pt x="180593" y="89153"/>
                </a:lnTo>
                <a:lnTo>
                  <a:pt x="176021" y="60197"/>
                </a:lnTo>
                <a:lnTo>
                  <a:pt x="161543" y="35813"/>
                </a:lnTo>
                <a:lnTo>
                  <a:pt x="142493" y="16763"/>
                </a:lnTo>
                <a:lnTo>
                  <a:pt x="118109" y="2285"/>
                </a:lnTo>
                <a:lnTo>
                  <a:pt x="8915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1" name="object 71"/>
          <p:cNvSpPr/>
          <p:nvPr/>
        </p:nvSpPr>
        <p:spPr>
          <a:xfrm>
            <a:off x="5026151" y="2430780"/>
            <a:ext cx="180975" cy="180340"/>
          </a:xfrm>
          <a:custGeom>
            <a:avLst/>
            <a:gdLst/>
            <a:ahLst/>
            <a:cxnLst/>
            <a:rect l="l" t="t" r="r" b="b"/>
            <a:pathLst>
              <a:path w="180975" h="180339">
                <a:moveTo>
                  <a:pt x="0" y="89153"/>
                </a:moveTo>
                <a:lnTo>
                  <a:pt x="17525" y="35813"/>
                </a:lnTo>
                <a:lnTo>
                  <a:pt x="60197" y="2285"/>
                </a:lnTo>
                <a:lnTo>
                  <a:pt x="89153" y="0"/>
                </a:lnTo>
                <a:lnTo>
                  <a:pt x="118109" y="2285"/>
                </a:lnTo>
                <a:lnTo>
                  <a:pt x="142493" y="16763"/>
                </a:lnTo>
                <a:lnTo>
                  <a:pt x="161543" y="35813"/>
                </a:lnTo>
                <a:lnTo>
                  <a:pt x="176021" y="60197"/>
                </a:lnTo>
                <a:lnTo>
                  <a:pt x="180593" y="89153"/>
                </a:lnTo>
                <a:lnTo>
                  <a:pt x="176021" y="117347"/>
                </a:lnTo>
                <a:lnTo>
                  <a:pt x="161543" y="141731"/>
                </a:lnTo>
                <a:lnTo>
                  <a:pt x="142493" y="160781"/>
                </a:lnTo>
                <a:lnTo>
                  <a:pt x="118109" y="175259"/>
                </a:lnTo>
                <a:lnTo>
                  <a:pt x="89153" y="179831"/>
                </a:lnTo>
                <a:lnTo>
                  <a:pt x="60197" y="175259"/>
                </a:lnTo>
                <a:lnTo>
                  <a:pt x="36575" y="160781"/>
                </a:lnTo>
                <a:lnTo>
                  <a:pt x="17525" y="141731"/>
                </a:lnTo>
                <a:lnTo>
                  <a:pt x="3047"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2" name="object 72"/>
          <p:cNvSpPr/>
          <p:nvPr/>
        </p:nvSpPr>
        <p:spPr>
          <a:xfrm>
            <a:off x="8452103" y="2430780"/>
            <a:ext cx="180340" cy="180340"/>
          </a:xfrm>
          <a:custGeom>
            <a:avLst/>
            <a:gdLst/>
            <a:ahLst/>
            <a:cxnLst/>
            <a:rect l="l" t="t" r="r" b="b"/>
            <a:pathLst>
              <a:path w="180340" h="180339">
                <a:moveTo>
                  <a:pt x="88391" y="0"/>
                </a:moveTo>
                <a:lnTo>
                  <a:pt x="35813" y="16763"/>
                </a:lnTo>
                <a:lnTo>
                  <a:pt x="2285" y="60197"/>
                </a:lnTo>
                <a:lnTo>
                  <a:pt x="0" y="89153"/>
                </a:lnTo>
                <a:lnTo>
                  <a:pt x="2285" y="117347"/>
                </a:lnTo>
                <a:lnTo>
                  <a:pt x="16763" y="141731"/>
                </a:lnTo>
                <a:lnTo>
                  <a:pt x="35813" y="160781"/>
                </a:lnTo>
                <a:lnTo>
                  <a:pt x="60197" y="175259"/>
                </a:lnTo>
                <a:lnTo>
                  <a:pt x="88391" y="179831"/>
                </a:lnTo>
                <a:lnTo>
                  <a:pt x="117347" y="175259"/>
                </a:lnTo>
                <a:lnTo>
                  <a:pt x="141731" y="160781"/>
                </a:lnTo>
                <a:lnTo>
                  <a:pt x="160781" y="141731"/>
                </a:lnTo>
                <a:lnTo>
                  <a:pt x="175259" y="117347"/>
                </a:lnTo>
                <a:lnTo>
                  <a:pt x="179831" y="89153"/>
                </a:lnTo>
                <a:lnTo>
                  <a:pt x="175259" y="60197"/>
                </a:lnTo>
                <a:lnTo>
                  <a:pt x="160781" y="35813"/>
                </a:lnTo>
                <a:lnTo>
                  <a:pt x="141731" y="16763"/>
                </a:lnTo>
                <a:lnTo>
                  <a:pt x="117347" y="2285"/>
                </a:lnTo>
                <a:lnTo>
                  <a:pt x="8839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3" name="object 73"/>
          <p:cNvSpPr/>
          <p:nvPr/>
        </p:nvSpPr>
        <p:spPr>
          <a:xfrm>
            <a:off x="8452103" y="2430780"/>
            <a:ext cx="180340" cy="180340"/>
          </a:xfrm>
          <a:custGeom>
            <a:avLst/>
            <a:gdLst/>
            <a:ahLst/>
            <a:cxnLst/>
            <a:rect l="l" t="t" r="r" b="b"/>
            <a:pathLst>
              <a:path w="180340" h="180339">
                <a:moveTo>
                  <a:pt x="0" y="89153"/>
                </a:moveTo>
                <a:lnTo>
                  <a:pt x="16763" y="35813"/>
                </a:lnTo>
                <a:lnTo>
                  <a:pt x="60197" y="2285"/>
                </a:lnTo>
                <a:lnTo>
                  <a:pt x="88391" y="0"/>
                </a:lnTo>
                <a:lnTo>
                  <a:pt x="117347" y="2285"/>
                </a:lnTo>
                <a:lnTo>
                  <a:pt x="141731" y="16763"/>
                </a:lnTo>
                <a:lnTo>
                  <a:pt x="160781" y="35813"/>
                </a:lnTo>
                <a:lnTo>
                  <a:pt x="175259" y="60197"/>
                </a:lnTo>
                <a:lnTo>
                  <a:pt x="179831" y="89153"/>
                </a:lnTo>
                <a:lnTo>
                  <a:pt x="175259" y="117347"/>
                </a:lnTo>
                <a:lnTo>
                  <a:pt x="160781" y="141731"/>
                </a:lnTo>
                <a:lnTo>
                  <a:pt x="141731" y="160781"/>
                </a:lnTo>
                <a:lnTo>
                  <a:pt x="117347" y="175259"/>
                </a:lnTo>
                <a:lnTo>
                  <a:pt x="88391" y="179831"/>
                </a:lnTo>
                <a:lnTo>
                  <a:pt x="60197" y="175259"/>
                </a:lnTo>
                <a:lnTo>
                  <a:pt x="35813" y="160781"/>
                </a:lnTo>
                <a:lnTo>
                  <a:pt x="16763" y="141731"/>
                </a:lnTo>
                <a:lnTo>
                  <a:pt x="2285"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4" name="object 74"/>
          <p:cNvSpPr/>
          <p:nvPr/>
        </p:nvSpPr>
        <p:spPr>
          <a:xfrm>
            <a:off x="8452103" y="5398795"/>
            <a:ext cx="180340" cy="180340"/>
          </a:xfrm>
          <a:custGeom>
            <a:avLst/>
            <a:gdLst/>
            <a:ahLst/>
            <a:cxnLst/>
            <a:rect l="l" t="t" r="r" b="b"/>
            <a:pathLst>
              <a:path w="180340" h="180339">
                <a:moveTo>
                  <a:pt x="92962" y="0"/>
                </a:moveTo>
                <a:lnTo>
                  <a:pt x="46829" y="10218"/>
                </a:lnTo>
                <a:lnTo>
                  <a:pt x="16763" y="35788"/>
                </a:lnTo>
                <a:lnTo>
                  <a:pt x="0" y="91414"/>
                </a:lnTo>
                <a:lnTo>
                  <a:pt x="2285" y="117322"/>
                </a:lnTo>
                <a:lnTo>
                  <a:pt x="38616" y="164881"/>
                </a:lnTo>
                <a:lnTo>
                  <a:pt x="84377" y="179730"/>
                </a:lnTo>
                <a:lnTo>
                  <a:pt x="95934" y="179600"/>
                </a:lnTo>
                <a:lnTo>
                  <a:pt x="138802" y="164858"/>
                </a:lnTo>
                <a:lnTo>
                  <a:pt x="170171" y="129212"/>
                </a:lnTo>
                <a:lnTo>
                  <a:pt x="179831" y="91414"/>
                </a:lnTo>
                <a:lnTo>
                  <a:pt x="174066" y="59268"/>
                </a:lnTo>
                <a:lnTo>
                  <a:pt x="145726" y="20020"/>
                </a:lnTo>
                <a:lnTo>
                  <a:pt x="104376" y="1217"/>
                </a:lnTo>
                <a:lnTo>
                  <a:pt x="92962"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5" name="object 75"/>
          <p:cNvSpPr/>
          <p:nvPr/>
        </p:nvSpPr>
        <p:spPr>
          <a:xfrm>
            <a:off x="8452103" y="5398795"/>
            <a:ext cx="180340" cy="180340"/>
          </a:xfrm>
          <a:custGeom>
            <a:avLst/>
            <a:gdLst/>
            <a:ahLst/>
            <a:cxnLst/>
            <a:rect l="l" t="t" r="r" b="b"/>
            <a:pathLst>
              <a:path w="180340" h="180339">
                <a:moveTo>
                  <a:pt x="0" y="91414"/>
                </a:moveTo>
                <a:lnTo>
                  <a:pt x="16763" y="35788"/>
                </a:lnTo>
                <a:lnTo>
                  <a:pt x="46829" y="10218"/>
                </a:lnTo>
                <a:lnTo>
                  <a:pt x="92962" y="0"/>
                </a:lnTo>
                <a:lnTo>
                  <a:pt x="104376" y="1217"/>
                </a:lnTo>
                <a:lnTo>
                  <a:pt x="145726" y="20020"/>
                </a:lnTo>
                <a:lnTo>
                  <a:pt x="174066" y="59268"/>
                </a:lnTo>
                <a:lnTo>
                  <a:pt x="179831" y="91414"/>
                </a:lnTo>
                <a:lnTo>
                  <a:pt x="175259" y="117322"/>
                </a:lnTo>
                <a:lnTo>
                  <a:pt x="148041" y="157810"/>
                </a:lnTo>
                <a:lnTo>
                  <a:pt x="107282" y="178009"/>
                </a:lnTo>
                <a:lnTo>
                  <a:pt x="84377" y="179730"/>
                </a:lnTo>
                <a:lnTo>
                  <a:pt x="72739" y="178362"/>
                </a:lnTo>
                <a:lnTo>
                  <a:pt x="16763" y="143992"/>
                </a:lnTo>
                <a:lnTo>
                  <a:pt x="0" y="91414"/>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6" name="object 76"/>
          <p:cNvSpPr txBox="1"/>
          <p:nvPr/>
        </p:nvSpPr>
        <p:spPr>
          <a:xfrm>
            <a:off x="5939287"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4</a:t>
            </a:r>
            <a:endParaRPr sz="2800">
              <a:solidFill>
                <a:prstClr val="black"/>
              </a:solidFill>
              <a:latin typeface="Comic Sans MS"/>
              <a:cs typeface="Comic Sans MS"/>
            </a:endParaRPr>
          </a:p>
        </p:txBody>
      </p:sp>
      <p:sp>
        <p:nvSpPr>
          <p:cNvPr id="77" name="object 77"/>
          <p:cNvSpPr txBox="1"/>
          <p:nvPr/>
        </p:nvSpPr>
        <p:spPr>
          <a:xfrm>
            <a:off x="7831211"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6</a:t>
            </a:r>
            <a:endParaRPr sz="2800">
              <a:solidFill>
                <a:prstClr val="black"/>
              </a:solidFill>
              <a:latin typeface="Comic Sans MS"/>
              <a:cs typeface="Comic Sans MS"/>
            </a:endParaRPr>
          </a:p>
        </p:txBody>
      </p:sp>
      <p:sp>
        <p:nvSpPr>
          <p:cNvPr id="78" name="object 78"/>
          <p:cNvSpPr txBox="1"/>
          <p:nvPr/>
        </p:nvSpPr>
        <p:spPr>
          <a:xfrm>
            <a:off x="4073959" y="1734472"/>
            <a:ext cx="187325" cy="443865"/>
          </a:xfrm>
          <a:prstGeom prst="rect">
            <a:avLst/>
          </a:prstGeom>
        </p:spPr>
        <p:txBody>
          <a:bodyPr vert="horz" wrap="square" lIns="0" tIns="0" rIns="0" bIns="0" rtlCol="0">
            <a:spAutoFit/>
          </a:bodyPr>
          <a:lstStyle/>
          <a:p>
            <a:pPr marL="12700"/>
            <a:r>
              <a:rPr sz="2800" spc="10" dirty="0">
                <a:solidFill>
                  <a:prstClr val="black"/>
                </a:solidFill>
                <a:latin typeface="Comic Sans MS"/>
                <a:cs typeface="Comic Sans MS"/>
              </a:rPr>
              <a:t>1</a:t>
            </a:r>
            <a:endParaRPr sz="2800">
              <a:solidFill>
                <a:prstClr val="black"/>
              </a:solidFill>
              <a:latin typeface="Comic Sans MS"/>
              <a:cs typeface="Comic Sans MS"/>
            </a:endParaRPr>
          </a:p>
        </p:txBody>
      </p:sp>
      <p:sp>
        <p:nvSpPr>
          <p:cNvPr id="79" name="object 79"/>
          <p:cNvSpPr txBox="1"/>
          <p:nvPr/>
        </p:nvSpPr>
        <p:spPr>
          <a:xfrm>
            <a:off x="5939253"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3</a:t>
            </a:r>
            <a:endParaRPr sz="2800">
              <a:solidFill>
                <a:prstClr val="black"/>
              </a:solidFill>
              <a:latin typeface="Comic Sans MS"/>
              <a:cs typeface="Comic Sans MS"/>
            </a:endParaRPr>
          </a:p>
        </p:txBody>
      </p:sp>
      <p:sp>
        <p:nvSpPr>
          <p:cNvPr id="80" name="object 80"/>
          <p:cNvSpPr txBox="1"/>
          <p:nvPr/>
        </p:nvSpPr>
        <p:spPr>
          <a:xfrm>
            <a:off x="7831135"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5</a:t>
            </a:r>
            <a:endParaRPr sz="2800">
              <a:solidFill>
                <a:prstClr val="black"/>
              </a:solidFill>
              <a:latin typeface="Comic Sans MS"/>
              <a:cs typeface="Comic Sans MS"/>
            </a:endParaRPr>
          </a:p>
        </p:txBody>
      </p:sp>
      <p:sp>
        <p:nvSpPr>
          <p:cNvPr id="81" name="object 81"/>
          <p:cNvSpPr/>
          <p:nvPr/>
        </p:nvSpPr>
        <p:spPr>
          <a:xfrm>
            <a:off x="3312414" y="2519934"/>
            <a:ext cx="180975" cy="1125220"/>
          </a:xfrm>
          <a:custGeom>
            <a:avLst/>
            <a:gdLst/>
            <a:ahLst/>
            <a:cxnLst/>
            <a:rect l="l" t="t" r="r" b="b"/>
            <a:pathLst>
              <a:path w="180975" h="1125220">
                <a:moveTo>
                  <a:pt x="180593" y="0"/>
                </a:moveTo>
                <a:lnTo>
                  <a:pt x="0" y="451103"/>
                </a:lnTo>
                <a:lnTo>
                  <a:pt x="180593" y="359663"/>
                </a:lnTo>
                <a:lnTo>
                  <a:pt x="0" y="810767"/>
                </a:lnTo>
                <a:lnTo>
                  <a:pt x="180593" y="719327"/>
                </a:lnTo>
                <a:lnTo>
                  <a:pt x="45719" y="1124711"/>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82" name="object 82"/>
          <p:cNvSpPr/>
          <p:nvPr/>
        </p:nvSpPr>
        <p:spPr>
          <a:xfrm>
            <a:off x="3283458" y="3573017"/>
            <a:ext cx="178435" cy="207010"/>
          </a:xfrm>
          <a:custGeom>
            <a:avLst/>
            <a:gdLst/>
            <a:ahLst/>
            <a:cxnLst/>
            <a:rect l="l" t="t" r="r" b="b"/>
            <a:pathLst>
              <a:path w="178435" h="207010">
                <a:moveTo>
                  <a:pt x="0" y="0"/>
                </a:moveTo>
                <a:lnTo>
                  <a:pt x="28955" y="206501"/>
                </a:lnTo>
                <a:lnTo>
                  <a:pt x="175259" y="60197"/>
                </a:lnTo>
                <a:lnTo>
                  <a:pt x="139445" y="60197"/>
                </a:lnTo>
                <a:lnTo>
                  <a:pt x="101345" y="54863"/>
                </a:lnTo>
                <a:lnTo>
                  <a:pt x="62483" y="43433"/>
                </a:lnTo>
                <a:lnTo>
                  <a:pt x="28955" y="23621"/>
                </a:lnTo>
                <a:lnTo>
                  <a:pt x="0" y="0"/>
                </a:lnTo>
                <a:close/>
              </a:path>
              <a:path w="178435" h="207010">
                <a:moveTo>
                  <a:pt x="178307" y="57149"/>
                </a:moveTo>
                <a:lnTo>
                  <a:pt x="139445" y="60197"/>
                </a:lnTo>
                <a:lnTo>
                  <a:pt x="175259" y="60197"/>
                </a:lnTo>
                <a:lnTo>
                  <a:pt x="178307" y="57149"/>
                </a:lnTo>
                <a:close/>
              </a:path>
            </a:pathLst>
          </a:custGeom>
          <a:solidFill>
            <a:srgbClr val="FF0000"/>
          </a:solidFill>
        </p:spPr>
        <p:txBody>
          <a:bodyPr wrap="square" lIns="0" tIns="0" rIns="0" bIns="0" rtlCol="0">
            <a:spAutoFit/>
          </a:bodyPr>
          <a:lstStyle/>
          <a:p>
            <a:endParaRPr>
              <a:solidFill>
                <a:prstClr val="black"/>
              </a:solidFill>
            </a:endParaRPr>
          </a:p>
        </p:txBody>
      </p:sp>
      <p:sp>
        <p:nvSpPr>
          <p:cNvPr id="83" name="object 83"/>
          <p:cNvSpPr/>
          <p:nvPr/>
        </p:nvSpPr>
        <p:spPr>
          <a:xfrm>
            <a:off x="3312414" y="2339340"/>
            <a:ext cx="360680" cy="360680"/>
          </a:xfrm>
          <a:custGeom>
            <a:avLst/>
            <a:gdLst/>
            <a:ahLst/>
            <a:cxnLst/>
            <a:rect l="l" t="t" r="r" b="b"/>
            <a:pathLst>
              <a:path w="360679" h="360680">
                <a:moveTo>
                  <a:pt x="0" y="0"/>
                </a:moveTo>
                <a:lnTo>
                  <a:pt x="360425" y="360425"/>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84" name="object 84"/>
          <p:cNvSpPr/>
          <p:nvPr/>
        </p:nvSpPr>
        <p:spPr>
          <a:xfrm>
            <a:off x="3312414" y="2339340"/>
            <a:ext cx="360680" cy="360680"/>
          </a:xfrm>
          <a:custGeom>
            <a:avLst/>
            <a:gdLst/>
            <a:ahLst/>
            <a:cxnLst/>
            <a:rect l="l" t="t" r="r" b="b"/>
            <a:pathLst>
              <a:path w="360679" h="360680">
                <a:moveTo>
                  <a:pt x="0" y="360425"/>
                </a:moveTo>
                <a:lnTo>
                  <a:pt x="360425" y="0"/>
                </a:lnTo>
              </a:path>
            </a:pathLst>
          </a:custGeom>
          <a:ln w="43205">
            <a:solidFill>
              <a:srgbClr val="FF0000"/>
            </a:solidFill>
          </a:ln>
        </p:spPr>
        <p:txBody>
          <a:bodyPr wrap="square" lIns="0" tIns="0" rIns="0" bIns="0" rtlCol="0">
            <a:spAutoFit/>
          </a:bodyPr>
          <a:lstStyle/>
          <a:p>
            <a:endParaRPr>
              <a:solidFill>
                <a:prstClr val="black"/>
              </a:solidFill>
            </a:endParaRPr>
          </a:p>
        </p:txBody>
      </p:sp>
      <p:sp>
        <p:nvSpPr>
          <p:cNvPr id="85" name="object 85"/>
          <p:cNvSpPr/>
          <p:nvPr/>
        </p:nvSpPr>
        <p:spPr>
          <a:xfrm>
            <a:off x="2906267" y="720090"/>
            <a:ext cx="1308100" cy="535305"/>
          </a:xfrm>
          <a:custGeom>
            <a:avLst/>
            <a:gdLst/>
            <a:ahLst/>
            <a:cxnLst/>
            <a:rect l="l" t="t" r="r" b="b"/>
            <a:pathLst>
              <a:path w="1308100" h="535305">
                <a:moveTo>
                  <a:pt x="0" y="0"/>
                </a:moveTo>
                <a:lnTo>
                  <a:pt x="0" y="534923"/>
                </a:lnTo>
                <a:lnTo>
                  <a:pt x="1307591" y="534923"/>
                </a:lnTo>
                <a:lnTo>
                  <a:pt x="1307591"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86" name="object 86"/>
          <p:cNvSpPr/>
          <p:nvPr/>
        </p:nvSpPr>
        <p:spPr>
          <a:xfrm>
            <a:off x="2906267" y="720090"/>
            <a:ext cx="1308100" cy="535305"/>
          </a:xfrm>
          <a:custGeom>
            <a:avLst/>
            <a:gdLst/>
            <a:ahLst/>
            <a:cxnLst/>
            <a:rect l="l" t="t" r="r" b="b"/>
            <a:pathLst>
              <a:path w="1308100" h="535305">
                <a:moveTo>
                  <a:pt x="0" y="0"/>
                </a:moveTo>
                <a:lnTo>
                  <a:pt x="0" y="534923"/>
                </a:lnTo>
                <a:lnTo>
                  <a:pt x="1307591" y="534923"/>
                </a:lnTo>
                <a:lnTo>
                  <a:pt x="1307591"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87" name="object 87"/>
          <p:cNvSpPr txBox="1"/>
          <p:nvPr/>
        </p:nvSpPr>
        <p:spPr>
          <a:xfrm>
            <a:off x="2972818" y="738627"/>
            <a:ext cx="1172845" cy="443865"/>
          </a:xfrm>
          <a:prstGeom prst="rect">
            <a:avLst/>
          </a:prstGeom>
        </p:spPr>
        <p:txBody>
          <a:bodyPr vert="horz" wrap="square" lIns="0" tIns="0" rIns="0" bIns="0" rtlCol="0">
            <a:spAutoFit/>
          </a:bodyPr>
          <a:lstStyle/>
          <a:p>
            <a:pPr marL="12700"/>
            <a:r>
              <a:rPr sz="2800" spc="25" dirty="0">
                <a:solidFill>
                  <a:prstClr val="black"/>
                </a:solidFill>
                <a:latin typeface="Comic Sans MS"/>
                <a:cs typeface="Comic Sans MS"/>
              </a:rPr>
              <a:t>FALLA</a:t>
            </a:r>
            <a:endParaRPr sz="2800">
              <a:solidFill>
                <a:prstClr val="black"/>
              </a:solidFill>
              <a:latin typeface="Comic Sans MS"/>
              <a:cs typeface="Comic Sans MS"/>
            </a:endParaRPr>
          </a:p>
        </p:txBody>
      </p:sp>
      <p:sp>
        <p:nvSpPr>
          <p:cNvPr id="88" name="object 88"/>
          <p:cNvSpPr/>
          <p:nvPr/>
        </p:nvSpPr>
        <p:spPr>
          <a:xfrm>
            <a:off x="3560064" y="1351026"/>
            <a:ext cx="375285" cy="638810"/>
          </a:xfrm>
          <a:custGeom>
            <a:avLst/>
            <a:gdLst/>
            <a:ahLst/>
            <a:cxnLst/>
            <a:rect l="l" t="t" r="r" b="b"/>
            <a:pathLst>
              <a:path w="375285" h="638810">
                <a:moveTo>
                  <a:pt x="0" y="0"/>
                </a:moveTo>
                <a:lnTo>
                  <a:pt x="374903" y="638555"/>
                </a:lnTo>
              </a:path>
            </a:pathLst>
          </a:custGeom>
          <a:ln w="62407">
            <a:solidFill>
              <a:srgbClr val="FF0000"/>
            </a:solidFill>
          </a:ln>
        </p:spPr>
        <p:txBody>
          <a:bodyPr wrap="square" lIns="0" tIns="0" rIns="0" bIns="0" rtlCol="0">
            <a:spAutoFit/>
          </a:bodyPr>
          <a:lstStyle/>
          <a:p>
            <a:endParaRPr>
              <a:solidFill>
                <a:prstClr val="black"/>
              </a:solidFill>
            </a:endParaRPr>
          </a:p>
        </p:txBody>
      </p:sp>
      <p:sp>
        <p:nvSpPr>
          <p:cNvPr id="89" name="object 89"/>
          <p:cNvSpPr/>
          <p:nvPr/>
        </p:nvSpPr>
        <p:spPr>
          <a:xfrm>
            <a:off x="3822191" y="1908048"/>
            <a:ext cx="212090" cy="251460"/>
          </a:xfrm>
          <a:custGeom>
            <a:avLst/>
            <a:gdLst/>
            <a:ahLst/>
            <a:cxnLst/>
            <a:rect l="l" t="t" r="r" b="b"/>
            <a:pathLst>
              <a:path w="212089" h="251460">
                <a:moveTo>
                  <a:pt x="195071" y="0"/>
                </a:moveTo>
                <a:lnTo>
                  <a:pt x="0" y="112775"/>
                </a:lnTo>
                <a:lnTo>
                  <a:pt x="211835" y="251459"/>
                </a:lnTo>
                <a:lnTo>
                  <a:pt x="195071"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90" name="object 90"/>
          <p:cNvSpPr/>
          <p:nvPr/>
        </p:nvSpPr>
        <p:spPr>
          <a:xfrm>
            <a:off x="6557771" y="3419094"/>
            <a:ext cx="2344420" cy="720090"/>
          </a:xfrm>
          <a:custGeom>
            <a:avLst/>
            <a:gdLst/>
            <a:ahLst/>
            <a:cxnLst/>
            <a:rect l="l" t="t" r="r" b="b"/>
            <a:pathLst>
              <a:path w="2344420" h="720089">
                <a:moveTo>
                  <a:pt x="0" y="0"/>
                </a:moveTo>
                <a:lnTo>
                  <a:pt x="0" y="720089"/>
                </a:lnTo>
                <a:lnTo>
                  <a:pt x="2343911" y="720089"/>
                </a:lnTo>
                <a:lnTo>
                  <a:pt x="2343911" y="0"/>
                </a:lnTo>
                <a:lnTo>
                  <a:pt x="0"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91" name="object 91"/>
          <p:cNvSpPr/>
          <p:nvPr/>
        </p:nvSpPr>
        <p:spPr>
          <a:xfrm>
            <a:off x="6557771" y="3419094"/>
            <a:ext cx="2344420" cy="720090"/>
          </a:xfrm>
          <a:custGeom>
            <a:avLst/>
            <a:gdLst/>
            <a:ahLst/>
            <a:cxnLst/>
            <a:rect l="l" t="t" r="r" b="b"/>
            <a:pathLst>
              <a:path w="2344420" h="720089">
                <a:moveTo>
                  <a:pt x="0" y="0"/>
                </a:moveTo>
                <a:lnTo>
                  <a:pt x="0" y="720089"/>
                </a:lnTo>
                <a:lnTo>
                  <a:pt x="2343911" y="720089"/>
                </a:lnTo>
                <a:lnTo>
                  <a:pt x="2343911"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92" name="object 92"/>
          <p:cNvSpPr txBox="1"/>
          <p:nvPr/>
        </p:nvSpPr>
        <p:spPr>
          <a:xfrm>
            <a:off x="6766057" y="3531359"/>
            <a:ext cx="1925320" cy="443865"/>
          </a:xfrm>
          <a:prstGeom prst="rect">
            <a:avLst/>
          </a:prstGeom>
        </p:spPr>
        <p:txBody>
          <a:bodyPr vert="horz" wrap="square" lIns="0" tIns="0" rIns="0" bIns="0" rtlCol="0">
            <a:spAutoFit/>
          </a:bodyPr>
          <a:lstStyle/>
          <a:p>
            <a:pPr marL="12700"/>
            <a:r>
              <a:rPr sz="2800" spc="20" dirty="0">
                <a:solidFill>
                  <a:prstClr val="black"/>
                </a:solidFill>
                <a:latin typeface="Comic Sans MS"/>
                <a:cs typeface="Comic Sans MS"/>
              </a:rPr>
              <a:t>RESPALDO</a:t>
            </a:r>
            <a:endParaRPr sz="2800">
              <a:solidFill>
                <a:prstClr val="black"/>
              </a:solidFill>
              <a:latin typeface="Comic Sans MS"/>
              <a:cs typeface="Comic Sans MS"/>
            </a:endParaRPr>
          </a:p>
        </p:txBody>
      </p:sp>
      <p:sp>
        <p:nvSpPr>
          <p:cNvPr id="93" name="object 93"/>
          <p:cNvSpPr/>
          <p:nvPr/>
        </p:nvSpPr>
        <p:spPr>
          <a:xfrm>
            <a:off x="6516623" y="4319016"/>
            <a:ext cx="762000" cy="760730"/>
          </a:xfrm>
          <a:custGeom>
            <a:avLst/>
            <a:gdLst/>
            <a:ahLst/>
            <a:cxnLst/>
            <a:rect l="l" t="t" r="r" b="b"/>
            <a:pathLst>
              <a:path w="762000" h="760729">
                <a:moveTo>
                  <a:pt x="761999" y="0"/>
                </a:moveTo>
                <a:lnTo>
                  <a:pt x="0" y="760475"/>
                </a:lnTo>
              </a:path>
            </a:pathLst>
          </a:custGeom>
          <a:ln w="62407">
            <a:solidFill>
              <a:srgbClr val="00FF00"/>
            </a:solidFill>
          </a:ln>
        </p:spPr>
        <p:txBody>
          <a:bodyPr wrap="square" lIns="0" tIns="0" rIns="0" bIns="0" rtlCol="0">
            <a:spAutoFit/>
          </a:bodyPr>
          <a:lstStyle/>
          <a:p>
            <a:endParaRPr>
              <a:solidFill>
                <a:prstClr val="black"/>
              </a:solidFill>
            </a:endParaRPr>
          </a:p>
        </p:txBody>
      </p:sp>
      <p:sp>
        <p:nvSpPr>
          <p:cNvPr id="94" name="object 94"/>
          <p:cNvSpPr/>
          <p:nvPr/>
        </p:nvSpPr>
        <p:spPr>
          <a:xfrm>
            <a:off x="6377177" y="4978908"/>
            <a:ext cx="241300" cy="240029"/>
          </a:xfrm>
          <a:custGeom>
            <a:avLst/>
            <a:gdLst/>
            <a:ahLst/>
            <a:cxnLst/>
            <a:rect l="l" t="t" r="r" b="b"/>
            <a:pathLst>
              <a:path w="241300" h="240029">
                <a:moveTo>
                  <a:pt x="79247" y="0"/>
                </a:moveTo>
                <a:lnTo>
                  <a:pt x="0" y="240029"/>
                </a:lnTo>
                <a:lnTo>
                  <a:pt x="240791" y="160781"/>
                </a:lnTo>
                <a:lnTo>
                  <a:pt x="79247"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95" name="object 95"/>
          <p:cNvSpPr/>
          <p:nvPr/>
        </p:nvSpPr>
        <p:spPr>
          <a:xfrm>
            <a:off x="6560057" y="2953512"/>
            <a:ext cx="718820" cy="285750"/>
          </a:xfrm>
          <a:custGeom>
            <a:avLst/>
            <a:gdLst/>
            <a:ahLst/>
            <a:cxnLst/>
            <a:rect l="l" t="t" r="r" b="b"/>
            <a:pathLst>
              <a:path w="718820" h="285750">
                <a:moveTo>
                  <a:pt x="0" y="0"/>
                </a:moveTo>
                <a:lnTo>
                  <a:pt x="718565" y="285749"/>
                </a:lnTo>
              </a:path>
            </a:pathLst>
          </a:custGeom>
          <a:ln w="62407">
            <a:solidFill>
              <a:srgbClr val="00FF00"/>
            </a:solidFill>
          </a:ln>
        </p:spPr>
        <p:txBody>
          <a:bodyPr wrap="square" lIns="0" tIns="0" rIns="0" bIns="0" rtlCol="0">
            <a:spAutoFit/>
          </a:bodyPr>
          <a:lstStyle/>
          <a:p>
            <a:endParaRPr>
              <a:solidFill>
                <a:prstClr val="black"/>
              </a:solidFill>
            </a:endParaRPr>
          </a:p>
        </p:txBody>
      </p:sp>
      <p:sp>
        <p:nvSpPr>
          <p:cNvPr id="96" name="object 96"/>
          <p:cNvSpPr/>
          <p:nvPr/>
        </p:nvSpPr>
        <p:spPr>
          <a:xfrm>
            <a:off x="6377177" y="2858262"/>
            <a:ext cx="253365" cy="211454"/>
          </a:xfrm>
          <a:custGeom>
            <a:avLst/>
            <a:gdLst/>
            <a:ahLst/>
            <a:cxnLst/>
            <a:rect l="l" t="t" r="r" b="b"/>
            <a:pathLst>
              <a:path w="253365" h="211455">
                <a:moveTo>
                  <a:pt x="252983" y="0"/>
                </a:moveTo>
                <a:lnTo>
                  <a:pt x="0" y="21335"/>
                </a:lnTo>
                <a:lnTo>
                  <a:pt x="168401" y="211073"/>
                </a:lnTo>
                <a:lnTo>
                  <a:pt x="252983"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97" name="object 97"/>
          <p:cNvSpPr/>
          <p:nvPr/>
        </p:nvSpPr>
        <p:spPr>
          <a:xfrm>
            <a:off x="4735829" y="3779520"/>
            <a:ext cx="1641475" cy="1146810"/>
          </a:xfrm>
          <a:custGeom>
            <a:avLst/>
            <a:gdLst/>
            <a:ahLst/>
            <a:cxnLst/>
            <a:rect l="l" t="t" r="r" b="b"/>
            <a:pathLst>
              <a:path w="1641475" h="1146810">
                <a:moveTo>
                  <a:pt x="1641347" y="0"/>
                </a:moveTo>
                <a:lnTo>
                  <a:pt x="0" y="1146809"/>
                </a:lnTo>
              </a:path>
            </a:pathLst>
          </a:custGeom>
          <a:ln w="62407">
            <a:solidFill>
              <a:srgbClr val="00FF00"/>
            </a:solidFill>
          </a:ln>
        </p:spPr>
        <p:txBody>
          <a:bodyPr wrap="square" lIns="0" tIns="0" rIns="0" bIns="0" rtlCol="0">
            <a:spAutoFit/>
          </a:bodyPr>
          <a:lstStyle/>
          <a:p>
            <a:endParaRPr>
              <a:solidFill>
                <a:prstClr val="black"/>
              </a:solidFill>
            </a:endParaRPr>
          </a:p>
        </p:txBody>
      </p:sp>
      <p:sp>
        <p:nvSpPr>
          <p:cNvPr id="98" name="object 98"/>
          <p:cNvSpPr/>
          <p:nvPr/>
        </p:nvSpPr>
        <p:spPr>
          <a:xfrm>
            <a:off x="4574285" y="4818126"/>
            <a:ext cx="250190" cy="220979"/>
          </a:xfrm>
          <a:custGeom>
            <a:avLst/>
            <a:gdLst/>
            <a:ahLst/>
            <a:cxnLst/>
            <a:rect l="l" t="t" r="r" b="b"/>
            <a:pathLst>
              <a:path w="250189" h="220979">
                <a:moveTo>
                  <a:pt x="120395" y="0"/>
                </a:moveTo>
                <a:lnTo>
                  <a:pt x="0" y="220979"/>
                </a:lnTo>
                <a:lnTo>
                  <a:pt x="249935" y="185165"/>
                </a:lnTo>
                <a:lnTo>
                  <a:pt x="120395"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90</a:t>
            </a:fld>
            <a:endParaRPr lang="en-US"/>
          </a:p>
        </p:txBody>
      </p:sp>
    </p:spTree>
    <p:extLst>
      <p:ext uri="{BB962C8B-B14F-4D97-AF65-F5344CB8AC3E}">
        <p14:creationId xmlns:p14="http://schemas.microsoft.com/office/powerpoint/2010/main" val="280626359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612897" y="2071116"/>
            <a:ext cx="339090" cy="900430"/>
          </a:xfrm>
          <a:custGeom>
            <a:avLst/>
            <a:gdLst/>
            <a:ahLst/>
            <a:cxnLst/>
            <a:rect l="l" t="t" r="r" b="b"/>
            <a:pathLst>
              <a:path w="339089" h="900430">
                <a:moveTo>
                  <a:pt x="339089" y="0"/>
                </a:moveTo>
                <a:lnTo>
                  <a:pt x="113537" y="0"/>
                </a:lnTo>
                <a:lnTo>
                  <a:pt x="84581" y="2285"/>
                </a:lnTo>
                <a:lnTo>
                  <a:pt x="33527" y="31241"/>
                </a:lnTo>
                <a:lnTo>
                  <a:pt x="5333" y="81533"/>
                </a:lnTo>
                <a:lnTo>
                  <a:pt x="0" y="110489"/>
                </a:lnTo>
                <a:lnTo>
                  <a:pt x="5333" y="141731"/>
                </a:lnTo>
                <a:lnTo>
                  <a:pt x="33527" y="192023"/>
                </a:lnTo>
                <a:lnTo>
                  <a:pt x="84581" y="220217"/>
                </a:lnTo>
                <a:lnTo>
                  <a:pt x="113537" y="223265"/>
                </a:lnTo>
                <a:lnTo>
                  <a:pt x="84581" y="227837"/>
                </a:lnTo>
                <a:lnTo>
                  <a:pt x="33527" y="256793"/>
                </a:lnTo>
                <a:lnTo>
                  <a:pt x="5333" y="307085"/>
                </a:lnTo>
                <a:lnTo>
                  <a:pt x="0" y="336041"/>
                </a:lnTo>
                <a:lnTo>
                  <a:pt x="5333" y="364235"/>
                </a:lnTo>
                <a:lnTo>
                  <a:pt x="33527" y="414527"/>
                </a:lnTo>
                <a:lnTo>
                  <a:pt x="84581" y="443483"/>
                </a:lnTo>
                <a:lnTo>
                  <a:pt x="113537" y="448817"/>
                </a:lnTo>
                <a:lnTo>
                  <a:pt x="84581" y="453389"/>
                </a:lnTo>
                <a:lnTo>
                  <a:pt x="33527" y="482345"/>
                </a:lnTo>
                <a:lnTo>
                  <a:pt x="5333" y="532637"/>
                </a:lnTo>
                <a:lnTo>
                  <a:pt x="0" y="561593"/>
                </a:lnTo>
                <a:lnTo>
                  <a:pt x="5333" y="589787"/>
                </a:lnTo>
                <a:lnTo>
                  <a:pt x="33527" y="640079"/>
                </a:lnTo>
                <a:lnTo>
                  <a:pt x="84581" y="669035"/>
                </a:lnTo>
                <a:lnTo>
                  <a:pt x="113537" y="674369"/>
                </a:lnTo>
                <a:lnTo>
                  <a:pt x="84581" y="676655"/>
                </a:lnTo>
                <a:lnTo>
                  <a:pt x="33527" y="704849"/>
                </a:lnTo>
                <a:lnTo>
                  <a:pt x="5333" y="755903"/>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2050541" y="2071116"/>
            <a:ext cx="339090" cy="900430"/>
          </a:xfrm>
          <a:custGeom>
            <a:avLst/>
            <a:gdLst/>
            <a:ahLst/>
            <a:cxnLst/>
            <a:rect l="l" t="t" r="r" b="b"/>
            <a:pathLst>
              <a:path w="339089" h="900430">
                <a:moveTo>
                  <a:pt x="0" y="0"/>
                </a:moveTo>
                <a:lnTo>
                  <a:pt x="226313" y="0"/>
                </a:lnTo>
                <a:lnTo>
                  <a:pt x="255269" y="2285"/>
                </a:lnTo>
                <a:lnTo>
                  <a:pt x="305561" y="31241"/>
                </a:lnTo>
                <a:lnTo>
                  <a:pt x="334517" y="81533"/>
                </a:lnTo>
                <a:lnTo>
                  <a:pt x="339089" y="110489"/>
                </a:lnTo>
                <a:lnTo>
                  <a:pt x="334517" y="141731"/>
                </a:lnTo>
                <a:lnTo>
                  <a:pt x="305561" y="192023"/>
                </a:lnTo>
                <a:lnTo>
                  <a:pt x="255269" y="220217"/>
                </a:lnTo>
                <a:lnTo>
                  <a:pt x="226313" y="223265"/>
                </a:lnTo>
                <a:lnTo>
                  <a:pt x="255269" y="227837"/>
                </a:lnTo>
                <a:lnTo>
                  <a:pt x="305561" y="256793"/>
                </a:lnTo>
                <a:lnTo>
                  <a:pt x="334517" y="307085"/>
                </a:lnTo>
                <a:lnTo>
                  <a:pt x="339089" y="336041"/>
                </a:lnTo>
                <a:lnTo>
                  <a:pt x="334517" y="364235"/>
                </a:lnTo>
                <a:lnTo>
                  <a:pt x="305561" y="414527"/>
                </a:lnTo>
                <a:lnTo>
                  <a:pt x="255269" y="443483"/>
                </a:lnTo>
                <a:lnTo>
                  <a:pt x="226313" y="448817"/>
                </a:lnTo>
                <a:lnTo>
                  <a:pt x="255269" y="453389"/>
                </a:lnTo>
                <a:lnTo>
                  <a:pt x="305561" y="482345"/>
                </a:lnTo>
                <a:lnTo>
                  <a:pt x="334517" y="532637"/>
                </a:lnTo>
                <a:lnTo>
                  <a:pt x="339089" y="561593"/>
                </a:lnTo>
                <a:lnTo>
                  <a:pt x="334517" y="589787"/>
                </a:lnTo>
                <a:lnTo>
                  <a:pt x="305561" y="640079"/>
                </a:lnTo>
                <a:lnTo>
                  <a:pt x="255269" y="669035"/>
                </a:lnTo>
                <a:lnTo>
                  <a:pt x="226313" y="674369"/>
                </a:lnTo>
                <a:lnTo>
                  <a:pt x="255269" y="676655"/>
                </a:lnTo>
                <a:lnTo>
                  <a:pt x="305561" y="704849"/>
                </a:lnTo>
                <a:lnTo>
                  <a:pt x="334517" y="755903"/>
                </a:lnTo>
                <a:lnTo>
                  <a:pt x="339089" y="787145"/>
                </a:lnTo>
                <a:lnTo>
                  <a:pt x="334517" y="815339"/>
                </a:lnTo>
                <a:lnTo>
                  <a:pt x="305561" y="865631"/>
                </a:lnTo>
                <a:lnTo>
                  <a:pt x="255269" y="894587"/>
                </a:lnTo>
                <a:lnTo>
                  <a:pt x="226313" y="899921"/>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2891789" y="369036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2831591" y="363016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2771394" y="3570732"/>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2951987" y="297103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67817" y="2071116"/>
            <a:ext cx="901700" cy="900430"/>
          </a:xfrm>
          <a:custGeom>
            <a:avLst/>
            <a:gdLst/>
            <a:ahLst/>
            <a:cxnLst/>
            <a:rect l="l" t="t" r="r" b="b"/>
            <a:pathLst>
              <a:path w="901700" h="900430">
                <a:moveTo>
                  <a:pt x="0" y="448817"/>
                </a:moveTo>
                <a:lnTo>
                  <a:pt x="4571" y="384047"/>
                </a:lnTo>
                <a:lnTo>
                  <a:pt x="19049" y="321563"/>
                </a:lnTo>
                <a:lnTo>
                  <a:pt x="40385" y="261365"/>
                </a:lnTo>
                <a:lnTo>
                  <a:pt x="71627" y="206501"/>
                </a:lnTo>
                <a:lnTo>
                  <a:pt x="110489" y="153161"/>
                </a:lnTo>
                <a:lnTo>
                  <a:pt x="156209" y="107441"/>
                </a:lnTo>
                <a:lnTo>
                  <a:pt x="206501" y="69341"/>
                </a:lnTo>
                <a:lnTo>
                  <a:pt x="264413" y="38099"/>
                </a:lnTo>
                <a:lnTo>
                  <a:pt x="323849" y="16763"/>
                </a:lnTo>
                <a:lnTo>
                  <a:pt x="386333" y="2285"/>
                </a:lnTo>
                <a:lnTo>
                  <a:pt x="451865" y="0"/>
                </a:lnTo>
                <a:lnTo>
                  <a:pt x="514349" y="2285"/>
                </a:lnTo>
                <a:lnTo>
                  <a:pt x="576833" y="16763"/>
                </a:lnTo>
                <a:lnTo>
                  <a:pt x="637031" y="38099"/>
                </a:lnTo>
                <a:lnTo>
                  <a:pt x="694181" y="69341"/>
                </a:lnTo>
                <a:lnTo>
                  <a:pt x="745235" y="107441"/>
                </a:lnTo>
                <a:lnTo>
                  <a:pt x="790193" y="153161"/>
                </a:lnTo>
                <a:lnTo>
                  <a:pt x="829055" y="206501"/>
                </a:lnTo>
                <a:lnTo>
                  <a:pt x="860297" y="261365"/>
                </a:lnTo>
                <a:lnTo>
                  <a:pt x="881633" y="321563"/>
                </a:lnTo>
                <a:lnTo>
                  <a:pt x="896111" y="384047"/>
                </a:lnTo>
                <a:lnTo>
                  <a:pt x="901445" y="448817"/>
                </a:lnTo>
                <a:lnTo>
                  <a:pt x="896111" y="513587"/>
                </a:lnTo>
                <a:lnTo>
                  <a:pt x="881633" y="575309"/>
                </a:lnTo>
                <a:lnTo>
                  <a:pt x="860297" y="635507"/>
                </a:lnTo>
                <a:lnTo>
                  <a:pt x="829055" y="691133"/>
                </a:lnTo>
                <a:lnTo>
                  <a:pt x="790193" y="743711"/>
                </a:lnTo>
                <a:lnTo>
                  <a:pt x="745235" y="789431"/>
                </a:lnTo>
                <a:lnTo>
                  <a:pt x="694181" y="827531"/>
                </a:lnTo>
                <a:lnTo>
                  <a:pt x="637031" y="858773"/>
                </a:lnTo>
                <a:lnTo>
                  <a:pt x="576833" y="880109"/>
                </a:lnTo>
                <a:lnTo>
                  <a:pt x="514349" y="894587"/>
                </a:lnTo>
                <a:lnTo>
                  <a:pt x="451865" y="899921"/>
                </a:lnTo>
                <a:lnTo>
                  <a:pt x="386333" y="894587"/>
                </a:lnTo>
                <a:lnTo>
                  <a:pt x="347046" y="886567"/>
                </a:lnTo>
                <a:lnTo>
                  <a:pt x="309373" y="875860"/>
                </a:lnTo>
                <a:lnTo>
                  <a:pt x="273362" y="862447"/>
                </a:lnTo>
                <a:lnTo>
                  <a:pt x="222559" y="837211"/>
                </a:lnTo>
                <a:lnTo>
                  <a:pt x="175750" y="805776"/>
                </a:lnTo>
                <a:lnTo>
                  <a:pt x="133090" y="768075"/>
                </a:lnTo>
                <a:lnTo>
                  <a:pt x="107031" y="739426"/>
                </a:lnTo>
                <a:lnTo>
                  <a:pt x="82929" y="707944"/>
                </a:lnTo>
                <a:lnTo>
                  <a:pt x="40385" y="635507"/>
                </a:lnTo>
                <a:lnTo>
                  <a:pt x="19049" y="575309"/>
                </a:lnTo>
                <a:lnTo>
                  <a:pt x="4571" y="513587"/>
                </a:lnTo>
                <a:lnTo>
                  <a:pt x="0" y="4488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12" name="object 12"/>
          <p:cNvSpPr txBox="1"/>
          <p:nvPr/>
        </p:nvSpPr>
        <p:spPr>
          <a:xfrm>
            <a:off x="350774" y="2356608"/>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G1</a:t>
            </a:r>
            <a:endParaRPr sz="1850">
              <a:solidFill>
                <a:prstClr val="black"/>
              </a:solidFill>
              <a:latin typeface="Comic Sans MS"/>
              <a:cs typeface="Comic Sans MS"/>
            </a:endParaRPr>
          </a:p>
        </p:txBody>
      </p:sp>
      <p:sp>
        <p:nvSpPr>
          <p:cNvPr id="13" name="object 13"/>
          <p:cNvSpPr/>
          <p:nvPr/>
        </p:nvSpPr>
        <p:spPr>
          <a:xfrm>
            <a:off x="969263" y="2519934"/>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2726435" y="2519934"/>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6" name="object 16"/>
          <p:cNvSpPr/>
          <p:nvPr/>
        </p:nvSpPr>
        <p:spPr>
          <a:xfrm>
            <a:off x="3944873"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4394453" y="2519934"/>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19" name="object 19"/>
          <p:cNvSpPr/>
          <p:nvPr/>
        </p:nvSpPr>
        <p:spPr>
          <a:xfrm>
            <a:off x="5836919" y="2294382"/>
            <a:ext cx="452120" cy="451484"/>
          </a:xfrm>
          <a:custGeom>
            <a:avLst/>
            <a:gdLst/>
            <a:ahLst/>
            <a:cxnLst/>
            <a:rect l="l" t="t" r="r" b="b"/>
            <a:pathLst>
              <a:path w="452120" h="451485">
                <a:moveTo>
                  <a:pt x="0" y="0"/>
                </a:moveTo>
                <a:lnTo>
                  <a:pt x="0" y="451103"/>
                </a:lnTo>
                <a:lnTo>
                  <a:pt x="451865" y="451103"/>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6288785" y="2519934"/>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6288785" y="2519934"/>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23" name="object 23"/>
          <p:cNvSpPr/>
          <p:nvPr/>
        </p:nvSpPr>
        <p:spPr>
          <a:xfrm>
            <a:off x="7730490" y="2294382"/>
            <a:ext cx="449580" cy="451484"/>
          </a:xfrm>
          <a:custGeom>
            <a:avLst/>
            <a:gdLst/>
            <a:ahLst/>
            <a:cxnLst/>
            <a:rect l="l" t="t" r="r" b="b"/>
            <a:pathLst>
              <a:path w="449579" h="451485">
                <a:moveTo>
                  <a:pt x="0" y="0"/>
                </a:moveTo>
                <a:lnTo>
                  <a:pt x="0" y="451103"/>
                </a:lnTo>
                <a:lnTo>
                  <a:pt x="449579" y="451103"/>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4" name="object 24"/>
          <p:cNvSpPr/>
          <p:nvPr/>
        </p:nvSpPr>
        <p:spPr>
          <a:xfrm>
            <a:off x="8180069" y="2519934"/>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5" name="object 25"/>
          <p:cNvSpPr/>
          <p:nvPr/>
        </p:nvSpPr>
        <p:spPr>
          <a:xfrm>
            <a:off x="8540495" y="1799844"/>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2612897" y="5039105"/>
            <a:ext cx="339090" cy="900430"/>
          </a:xfrm>
          <a:custGeom>
            <a:avLst/>
            <a:gdLst/>
            <a:ahLst/>
            <a:cxnLst/>
            <a:rect l="l" t="t" r="r" b="b"/>
            <a:pathLst>
              <a:path w="339089" h="900429">
                <a:moveTo>
                  <a:pt x="339089" y="0"/>
                </a:moveTo>
                <a:lnTo>
                  <a:pt x="113537" y="0"/>
                </a:lnTo>
                <a:lnTo>
                  <a:pt x="99123" y="1406"/>
                </a:lnTo>
                <a:lnTo>
                  <a:pt x="60115" y="13687"/>
                </a:lnTo>
                <a:lnTo>
                  <a:pt x="29217" y="37685"/>
                </a:lnTo>
                <a:lnTo>
                  <a:pt x="8685" y="72917"/>
                </a:lnTo>
                <a:lnTo>
                  <a:pt x="0" y="112775"/>
                </a:lnTo>
                <a:lnTo>
                  <a:pt x="5333" y="141731"/>
                </a:lnTo>
                <a:lnTo>
                  <a:pt x="33527" y="192023"/>
                </a:lnTo>
                <a:lnTo>
                  <a:pt x="84581" y="220217"/>
                </a:lnTo>
                <a:lnTo>
                  <a:pt x="113537" y="225551"/>
                </a:lnTo>
                <a:lnTo>
                  <a:pt x="84581" y="227837"/>
                </a:lnTo>
                <a:lnTo>
                  <a:pt x="33527" y="256793"/>
                </a:lnTo>
                <a:lnTo>
                  <a:pt x="5333" y="307085"/>
                </a:lnTo>
                <a:lnTo>
                  <a:pt x="0" y="338327"/>
                </a:lnTo>
                <a:lnTo>
                  <a:pt x="5333" y="366521"/>
                </a:lnTo>
                <a:lnTo>
                  <a:pt x="33527" y="417575"/>
                </a:lnTo>
                <a:lnTo>
                  <a:pt x="84581" y="445769"/>
                </a:lnTo>
                <a:lnTo>
                  <a:pt x="113537" y="451103"/>
                </a:lnTo>
                <a:lnTo>
                  <a:pt x="84581" y="453389"/>
                </a:lnTo>
                <a:lnTo>
                  <a:pt x="33527" y="482345"/>
                </a:lnTo>
                <a:lnTo>
                  <a:pt x="5333" y="532637"/>
                </a:lnTo>
                <a:lnTo>
                  <a:pt x="0" y="561593"/>
                </a:lnTo>
                <a:lnTo>
                  <a:pt x="5333" y="592073"/>
                </a:lnTo>
                <a:lnTo>
                  <a:pt x="33527" y="643127"/>
                </a:lnTo>
                <a:lnTo>
                  <a:pt x="84581" y="671321"/>
                </a:lnTo>
                <a:lnTo>
                  <a:pt x="113537" y="674369"/>
                </a:lnTo>
                <a:lnTo>
                  <a:pt x="84581" y="678941"/>
                </a:lnTo>
                <a:lnTo>
                  <a:pt x="33527" y="707897"/>
                </a:lnTo>
                <a:lnTo>
                  <a:pt x="5333" y="758189"/>
                </a:lnTo>
                <a:lnTo>
                  <a:pt x="0" y="787145"/>
                </a:lnTo>
                <a:lnTo>
                  <a:pt x="5333" y="815339"/>
                </a:lnTo>
                <a:lnTo>
                  <a:pt x="33527" y="865631"/>
                </a:lnTo>
                <a:lnTo>
                  <a:pt x="84581" y="894587"/>
                </a:lnTo>
                <a:lnTo>
                  <a:pt x="113537" y="899921"/>
                </a:lnTo>
                <a:lnTo>
                  <a:pt x="339089"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7" name="object 27"/>
          <p:cNvSpPr/>
          <p:nvPr/>
        </p:nvSpPr>
        <p:spPr>
          <a:xfrm>
            <a:off x="2050541" y="5039105"/>
            <a:ext cx="339090" cy="900430"/>
          </a:xfrm>
          <a:custGeom>
            <a:avLst/>
            <a:gdLst/>
            <a:ahLst/>
            <a:cxnLst/>
            <a:rect l="l" t="t" r="r" b="b"/>
            <a:pathLst>
              <a:path w="339089" h="900429">
                <a:moveTo>
                  <a:pt x="0" y="0"/>
                </a:moveTo>
                <a:lnTo>
                  <a:pt x="226313" y="0"/>
                </a:lnTo>
                <a:lnTo>
                  <a:pt x="239025" y="834"/>
                </a:lnTo>
                <a:lnTo>
                  <a:pt x="284307" y="16737"/>
                </a:lnTo>
                <a:lnTo>
                  <a:pt x="317983" y="48387"/>
                </a:lnTo>
                <a:lnTo>
                  <a:pt x="336443" y="89980"/>
                </a:lnTo>
                <a:lnTo>
                  <a:pt x="338839" y="112691"/>
                </a:lnTo>
                <a:lnTo>
                  <a:pt x="338130" y="124208"/>
                </a:lnTo>
                <a:lnTo>
                  <a:pt x="305561" y="192023"/>
                </a:lnTo>
                <a:lnTo>
                  <a:pt x="255269" y="220217"/>
                </a:lnTo>
                <a:lnTo>
                  <a:pt x="226313" y="225551"/>
                </a:lnTo>
                <a:lnTo>
                  <a:pt x="255269" y="227837"/>
                </a:lnTo>
                <a:lnTo>
                  <a:pt x="305561" y="256793"/>
                </a:lnTo>
                <a:lnTo>
                  <a:pt x="334517" y="307085"/>
                </a:lnTo>
                <a:lnTo>
                  <a:pt x="339089" y="338327"/>
                </a:lnTo>
                <a:lnTo>
                  <a:pt x="334517" y="366521"/>
                </a:lnTo>
                <a:lnTo>
                  <a:pt x="305561" y="417575"/>
                </a:lnTo>
                <a:lnTo>
                  <a:pt x="255269" y="445769"/>
                </a:lnTo>
                <a:lnTo>
                  <a:pt x="226313" y="451103"/>
                </a:lnTo>
                <a:lnTo>
                  <a:pt x="255269" y="453389"/>
                </a:lnTo>
                <a:lnTo>
                  <a:pt x="305561" y="482345"/>
                </a:lnTo>
                <a:lnTo>
                  <a:pt x="334517" y="532637"/>
                </a:lnTo>
                <a:lnTo>
                  <a:pt x="339089" y="561593"/>
                </a:lnTo>
                <a:lnTo>
                  <a:pt x="334517" y="592073"/>
                </a:lnTo>
                <a:lnTo>
                  <a:pt x="305561" y="643127"/>
                </a:lnTo>
                <a:lnTo>
                  <a:pt x="255269" y="671321"/>
                </a:lnTo>
                <a:lnTo>
                  <a:pt x="226313" y="674369"/>
                </a:lnTo>
                <a:lnTo>
                  <a:pt x="255269" y="678941"/>
                </a:lnTo>
                <a:lnTo>
                  <a:pt x="305561" y="707897"/>
                </a:lnTo>
                <a:lnTo>
                  <a:pt x="328471" y="742583"/>
                </a:lnTo>
                <a:lnTo>
                  <a:pt x="338719" y="788415"/>
                </a:lnTo>
                <a:lnTo>
                  <a:pt x="337968" y="799831"/>
                </a:lnTo>
                <a:lnTo>
                  <a:pt x="323325" y="842715"/>
                </a:lnTo>
                <a:lnTo>
                  <a:pt x="292657" y="876966"/>
                </a:lnTo>
                <a:lnTo>
                  <a:pt x="249418" y="897010"/>
                </a:lnTo>
                <a:lnTo>
                  <a:pt x="237049" y="899147"/>
                </a:lnTo>
                <a:lnTo>
                  <a:pt x="0" y="89992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2891789" y="6658356"/>
            <a:ext cx="120650" cy="0"/>
          </a:xfrm>
          <a:custGeom>
            <a:avLst/>
            <a:gdLst/>
            <a:ahLst/>
            <a:cxnLst/>
            <a:rect l="l" t="t" r="r" b="b"/>
            <a:pathLst>
              <a:path w="120650">
                <a:moveTo>
                  <a:pt x="0" y="0"/>
                </a:moveTo>
                <a:lnTo>
                  <a:pt x="1203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2831591" y="6598157"/>
            <a:ext cx="241300" cy="0"/>
          </a:xfrm>
          <a:custGeom>
            <a:avLst/>
            <a:gdLst/>
            <a:ahLst/>
            <a:cxnLst/>
            <a:rect l="l" t="t" r="r" b="b"/>
            <a:pathLst>
              <a:path w="241300">
                <a:moveTo>
                  <a:pt x="0" y="0"/>
                </a:moveTo>
                <a:lnTo>
                  <a:pt x="24079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2771394" y="6538721"/>
            <a:ext cx="361315" cy="0"/>
          </a:xfrm>
          <a:custGeom>
            <a:avLst/>
            <a:gdLst/>
            <a:ahLst/>
            <a:cxnLst/>
            <a:rect l="l" t="t" r="r" b="b"/>
            <a:pathLst>
              <a:path w="361314">
                <a:moveTo>
                  <a:pt x="0" y="0"/>
                </a:moveTo>
                <a:lnTo>
                  <a:pt x="36118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2951987" y="5939028"/>
            <a:ext cx="0" cy="600075"/>
          </a:xfrm>
          <a:custGeom>
            <a:avLst/>
            <a:gdLst/>
            <a:ahLst/>
            <a:cxnLst/>
            <a:rect l="l" t="t" r="r" b="b"/>
            <a:pathLst>
              <a:path h="600075">
                <a:moveTo>
                  <a:pt x="0" y="0"/>
                </a:moveTo>
                <a:lnTo>
                  <a:pt x="0" y="59969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2" name="object 32"/>
          <p:cNvSpPr txBox="1"/>
          <p:nvPr/>
        </p:nvSpPr>
        <p:spPr>
          <a:xfrm>
            <a:off x="4044953"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2</a:t>
            </a:r>
            <a:endParaRPr sz="2800">
              <a:solidFill>
                <a:prstClr val="black"/>
              </a:solidFill>
              <a:latin typeface="Comic Sans MS"/>
              <a:cs typeface="Comic Sans MS"/>
            </a:endParaRPr>
          </a:p>
        </p:txBody>
      </p:sp>
      <p:sp>
        <p:nvSpPr>
          <p:cNvPr id="33" name="object 33"/>
          <p:cNvSpPr/>
          <p:nvPr/>
        </p:nvSpPr>
        <p:spPr>
          <a:xfrm>
            <a:off x="67817" y="5039105"/>
            <a:ext cx="901700" cy="900430"/>
          </a:xfrm>
          <a:custGeom>
            <a:avLst/>
            <a:gdLst/>
            <a:ahLst/>
            <a:cxnLst/>
            <a:rect l="l" t="t" r="r" b="b"/>
            <a:pathLst>
              <a:path w="901700" h="900429">
                <a:moveTo>
                  <a:pt x="0" y="451103"/>
                </a:moveTo>
                <a:lnTo>
                  <a:pt x="4571" y="386333"/>
                </a:lnTo>
                <a:lnTo>
                  <a:pt x="19049" y="323849"/>
                </a:lnTo>
                <a:lnTo>
                  <a:pt x="40385" y="263651"/>
                </a:lnTo>
                <a:lnTo>
                  <a:pt x="71627" y="206501"/>
                </a:lnTo>
                <a:lnTo>
                  <a:pt x="110489" y="155447"/>
                </a:lnTo>
                <a:lnTo>
                  <a:pt x="156209" y="110489"/>
                </a:lnTo>
                <a:lnTo>
                  <a:pt x="206501" y="71627"/>
                </a:lnTo>
                <a:lnTo>
                  <a:pt x="264413" y="40385"/>
                </a:lnTo>
                <a:lnTo>
                  <a:pt x="323849" y="19049"/>
                </a:lnTo>
                <a:lnTo>
                  <a:pt x="386333" y="4571"/>
                </a:lnTo>
                <a:lnTo>
                  <a:pt x="451865" y="0"/>
                </a:lnTo>
                <a:lnTo>
                  <a:pt x="514349" y="4571"/>
                </a:lnTo>
                <a:lnTo>
                  <a:pt x="576833" y="19049"/>
                </a:lnTo>
                <a:lnTo>
                  <a:pt x="637031" y="40385"/>
                </a:lnTo>
                <a:lnTo>
                  <a:pt x="694181" y="71627"/>
                </a:lnTo>
                <a:lnTo>
                  <a:pt x="745235" y="110489"/>
                </a:lnTo>
                <a:lnTo>
                  <a:pt x="790193" y="155447"/>
                </a:lnTo>
                <a:lnTo>
                  <a:pt x="829055" y="206501"/>
                </a:lnTo>
                <a:lnTo>
                  <a:pt x="860297" y="263651"/>
                </a:lnTo>
                <a:lnTo>
                  <a:pt x="881633" y="323849"/>
                </a:lnTo>
                <a:lnTo>
                  <a:pt x="896111" y="386333"/>
                </a:lnTo>
                <a:lnTo>
                  <a:pt x="901445" y="451103"/>
                </a:lnTo>
                <a:lnTo>
                  <a:pt x="896111" y="513587"/>
                </a:lnTo>
                <a:lnTo>
                  <a:pt x="881633" y="575309"/>
                </a:lnTo>
                <a:lnTo>
                  <a:pt x="860297" y="635507"/>
                </a:lnTo>
                <a:lnTo>
                  <a:pt x="829055" y="693419"/>
                </a:lnTo>
                <a:lnTo>
                  <a:pt x="790193" y="743711"/>
                </a:lnTo>
                <a:lnTo>
                  <a:pt x="745235" y="789431"/>
                </a:lnTo>
                <a:lnTo>
                  <a:pt x="694181" y="827531"/>
                </a:lnTo>
                <a:lnTo>
                  <a:pt x="637031" y="858773"/>
                </a:lnTo>
                <a:lnTo>
                  <a:pt x="576833" y="880109"/>
                </a:lnTo>
                <a:lnTo>
                  <a:pt x="514349" y="894587"/>
                </a:lnTo>
                <a:lnTo>
                  <a:pt x="451865" y="899921"/>
                </a:lnTo>
                <a:lnTo>
                  <a:pt x="386333" y="894587"/>
                </a:lnTo>
                <a:lnTo>
                  <a:pt x="337125" y="883848"/>
                </a:lnTo>
                <a:lnTo>
                  <a:pt x="291262" y="869522"/>
                </a:lnTo>
                <a:lnTo>
                  <a:pt x="248371" y="851216"/>
                </a:lnTo>
                <a:lnTo>
                  <a:pt x="208077" y="828538"/>
                </a:lnTo>
                <a:lnTo>
                  <a:pt x="170009" y="801097"/>
                </a:lnTo>
                <a:lnTo>
                  <a:pt x="133791" y="768500"/>
                </a:lnTo>
                <a:lnTo>
                  <a:pt x="71627" y="693419"/>
                </a:lnTo>
                <a:lnTo>
                  <a:pt x="40385" y="635507"/>
                </a:lnTo>
                <a:lnTo>
                  <a:pt x="19049" y="575309"/>
                </a:lnTo>
                <a:lnTo>
                  <a:pt x="4571" y="513587"/>
                </a:lnTo>
                <a:lnTo>
                  <a:pt x="0" y="451103"/>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34" name="object 34"/>
          <p:cNvSpPr txBox="1"/>
          <p:nvPr/>
        </p:nvSpPr>
        <p:spPr>
          <a:xfrm>
            <a:off x="350774" y="5326886"/>
            <a:ext cx="335280" cy="298450"/>
          </a:xfrm>
          <a:prstGeom prst="rect">
            <a:avLst/>
          </a:prstGeom>
        </p:spPr>
        <p:txBody>
          <a:bodyPr vert="horz" wrap="square" lIns="0" tIns="0" rIns="0" bIns="0" rtlCol="0">
            <a:spAutoFit/>
          </a:bodyPr>
          <a:lstStyle/>
          <a:p>
            <a:pPr marL="12700"/>
            <a:r>
              <a:rPr sz="1850" b="1" spc="20" dirty="0">
                <a:solidFill>
                  <a:prstClr val="black"/>
                </a:solidFill>
                <a:latin typeface="Comic Sans MS"/>
                <a:cs typeface="Comic Sans MS"/>
              </a:rPr>
              <a:t>G2</a:t>
            </a:r>
            <a:endParaRPr sz="1850">
              <a:solidFill>
                <a:prstClr val="black"/>
              </a:solidFill>
              <a:latin typeface="Comic Sans MS"/>
              <a:cs typeface="Comic Sans MS"/>
            </a:endParaRPr>
          </a:p>
        </p:txBody>
      </p:sp>
      <p:sp>
        <p:nvSpPr>
          <p:cNvPr id="35" name="object 35"/>
          <p:cNvSpPr/>
          <p:nvPr/>
        </p:nvSpPr>
        <p:spPr>
          <a:xfrm>
            <a:off x="969263" y="5490210"/>
            <a:ext cx="1308100" cy="0"/>
          </a:xfrm>
          <a:custGeom>
            <a:avLst/>
            <a:gdLst/>
            <a:ahLst/>
            <a:cxnLst/>
            <a:rect l="l" t="t" r="r" b="b"/>
            <a:pathLst>
              <a:path w="1308100">
                <a:moveTo>
                  <a:pt x="1307591" y="0"/>
                </a:moveTo>
                <a:lnTo>
                  <a:pt x="0"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6" name="object 36"/>
          <p:cNvSpPr/>
          <p:nvPr/>
        </p:nvSpPr>
        <p:spPr>
          <a:xfrm>
            <a:off x="2726435" y="5490210"/>
            <a:ext cx="1218565" cy="0"/>
          </a:xfrm>
          <a:custGeom>
            <a:avLst/>
            <a:gdLst/>
            <a:ahLst/>
            <a:cxnLst/>
            <a:rect l="l" t="t" r="r" b="b"/>
            <a:pathLst>
              <a:path w="1218564">
                <a:moveTo>
                  <a:pt x="0" y="0"/>
                </a:moveTo>
                <a:lnTo>
                  <a:pt x="1218437"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7" name="object 37"/>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38" name="object 38"/>
          <p:cNvSpPr/>
          <p:nvPr/>
        </p:nvSpPr>
        <p:spPr>
          <a:xfrm>
            <a:off x="3944873"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39" name="object 39"/>
          <p:cNvSpPr/>
          <p:nvPr/>
        </p:nvSpPr>
        <p:spPr>
          <a:xfrm>
            <a:off x="4394453" y="5490210"/>
            <a:ext cx="1442720" cy="0"/>
          </a:xfrm>
          <a:custGeom>
            <a:avLst/>
            <a:gdLst/>
            <a:ahLst/>
            <a:cxnLst/>
            <a:rect l="l" t="t" r="r" b="b"/>
            <a:pathLst>
              <a:path w="1442720">
                <a:moveTo>
                  <a:pt x="0" y="0"/>
                </a:moveTo>
                <a:lnTo>
                  <a:pt x="144246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0" name="object 40"/>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41" name="object 41"/>
          <p:cNvSpPr/>
          <p:nvPr/>
        </p:nvSpPr>
        <p:spPr>
          <a:xfrm>
            <a:off x="5836919" y="5264658"/>
            <a:ext cx="452120" cy="448945"/>
          </a:xfrm>
          <a:custGeom>
            <a:avLst/>
            <a:gdLst/>
            <a:ahLst/>
            <a:cxnLst/>
            <a:rect l="l" t="t" r="r" b="b"/>
            <a:pathLst>
              <a:path w="452120" h="448945">
                <a:moveTo>
                  <a:pt x="0" y="0"/>
                </a:moveTo>
                <a:lnTo>
                  <a:pt x="0" y="448817"/>
                </a:lnTo>
                <a:lnTo>
                  <a:pt x="451865" y="448817"/>
                </a:lnTo>
                <a:lnTo>
                  <a:pt x="451865"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2" name="object 42"/>
          <p:cNvSpPr/>
          <p:nvPr/>
        </p:nvSpPr>
        <p:spPr>
          <a:xfrm>
            <a:off x="6288785" y="5490210"/>
            <a:ext cx="1351280" cy="0"/>
          </a:xfrm>
          <a:custGeom>
            <a:avLst/>
            <a:gdLst/>
            <a:ahLst/>
            <a:cxnLst/>
            <a:rect l="l" t="t" r="r" b="b"/>
            <a:pathLst>
              <a:path w="1351279">
                <a:moveTo>
                  <a:pt x="0" y="0"/>
                </a:moveTo>
                <a:lnTo>
                  <a:pt x="1351025" y="0"/>
                </a:lnTo>
              </a:path>
            </a:pathLst>
          </a:custGeom>
          <a:ln w="14401">
            <a:solidFill>
              <a:srgbClr val="000000"/>
            </a:solidFill>
          </a:ln>
        </p:spPr>
        <p:txBody>
          <a:bodyPr wrap="square" lIns="0" tIns="0" rIns="0" bIns="0" rtlCol="0">
            <a:spAutoFit/>
          </a:bodyPr>
          <a:lstStyle/>
          <a:p>
            <a:endParaRPr>
              <a:solidFill>
                <a:prstClr val="black"/>
              </a:solidFill>
            </a:endParaRPr>
          </a:p>
        </p:txBody>
      </p:sp>
      <p:sp>
        <p:nvSpPr>
          <p:cNvPr id="43" name="object 43"/>
          <p:cNvSpPr/>
          <p:nvPr/>
        </p:nvSpPr>
        <p:spPr>
          <a:xfrm>
            <a:off x="6288785" y="5490210"/>
            <a:ext cx="1442085" cy="0"/>
          </a:xfrm>
          <a:custGeom>
            <a:avLst/>
            <a:gdLst/>
            <a:ahLst/>
            <a:cxnLst/>
            <a:rect l="l" t="t" r="r" b="b"/>
            <a:pathLst>
              <a:path w="1442084">
                <a:moveTo>
                  <a:pt x="0" y="0"/>
                </a:moveTo>
                <a:lnTo>
                  <a:pt x="144170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4" name="object 44"/>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45" name="object 45"/>
          <p:cNvSpPr/>
          <p:nvPr/>
        </p:nvSpPr>
        <p:spPr>
          <a:xfrm>
            <a:off x="7730490" y="5264658"/>
            <a:ext cx="449580" cy="448945"/>
          </a:xfrm>
          <a:custGeom>
            <a:avLst/>
            <a:gdLst/>
            <a:ahLst/>
            <a:cxnLst/>
            <a:rect l="l" t="t" r="r" b="b"/>
            <a:pathLst>
              <a:path w="449579" h="448945">
                <a:moveTo>
                  <a:pt x="0" y="0"/>
                </a:moveTo>
                <a:lnTo>
                  <a:pt x="0" y="448817"/>
                </a:lnTo>
                <a:lnTo>
                  <a:pt x="449579" y="448817"/>
                </a:lnTo>
                <a:lnTo>
                  <a:pt x="449579"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6" name="object 46"/>
          <p:cNvSpPr/>
          <p:nvPr/>
        </p:nvSpPr>
        <p:spPr>
          <a:xfrm>
            <a:off x="8180069" y="5490210"/>
            <a:ext cx="901700" cy="0"/>
          </a:xfrm>
          <a:custGeom>
            <a:avLst/>
            <a:gdLst/>
            <a:ahLst/>
            <a:cxnLst/>
            <a:rect l="l" t="t" r="r" b="b"/>
            <a:pathLst>
              <a:path w="901700">
                <a:moveTo>
                  <a:pt x="0" y="0"/>
                </a:moveTo>
                <a:lnTo>
                  <a:pt x="90144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47" name="object 47"/>
          <p:cNvSpPr/>
          <p:nvPr/>
        </p:nvSpPr>
        <p:spPr>
          <a:xfrm>
            <a:off x="8540495" y="4770120"/>
            <a:ext cx="0" cy="1439545"/>
          </a:xfrm>
          <a:custGeom>
            <a:avLst/>
            <a:gdLst/>
            <a:ahLst/>
            <a:cxnLst/>
            <a:rect l="l" t="t" r="r" b="b"/>
            <a:pathLst>
              <a:path h="1439545">
                <a:moveTo>
                  <a:pt x="0" y="0"/>
                </a:moveTo>
                <a:lnTo>
                  <a:pt x="0" y="143941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8" name="object 48"/>
          <p:cNvSpPr/>
          <p:nvPr/>
        </p:nvSpPr>
        <p:spPr>
          <a:xfrm>
            <a:off x="5115305" y="1799844"/>
            <a:ext cx="0" cy="4498975"/>
          </a:xfrm>
          <a:custGeom>
            <a:avLst/>
            <a:gdLst/>
            <a:ahLst/>
            <a:cxnLst/>
            <a:rect l="l" t="t" r="r" b="b"/>
            <a:pathLst>
              <a:path h="4498975">
                <a:moveTo>
                  <a:pt x="0" y="0"/>
                </a:moveTo>
                <a:lnTo>
                  <a:pt x="0" y="4498847"/>
                </a:lnTo>
              </a:path>
            </a:pathLst>
          </a:custGeom>
          <a:ln w="43205">
            <a:solidFill>
              <a:srgbClr val="000000"/>
            </a:solidFill>
          </a:ln>
        </p:spPr>
        <p:txBody>
          <a:bodyPr wrap="square" lIns="0" tIns="0" rIns="0" bIns="0" rtlCol="0">
            <a:spAutoFit/>
          </a:bodyPr>
          <a:lstStyle/>
          <a:p>
            <a:endParaRPr>
              <a:solidFill>
                <a:prstClr val="black"/>
              </a:solidFill>
            </a:endParaRPr>
          </a:p>
        </p:txBody>
      </p:sp>
      <p:sp>
        <p:nvSpPr>
          <p:cNvPr id="49" name="object 49"/>
          <p:cNvSpPr txBox="1"/>
          <p:nvPr/>
        </p:nvSpPr>
        <p:spPr>
          <a:xfrm>
            <a:off x="4927350" y="1198621"/>
            <a:ext cx="378460" cy="589915"/>
          </a:xfrm>
          <a:prstGeom prst="rect">
            <a:avLst/>
          </a:prstGeom>
        </p:spPr>
        <p:txBody>
          <a:bodyPr vert="horz" wrap="square" lIns="0" tIns="0" rIns="0" bIns="0" rtlCol="0">
            <a:spAutoFit/>
          </a:bodyPr>
          <a:lstStyle/>
          <a:p>
            <a:pPr marL="12700"/>
            <a:r>
              <a:rPr sz="3750" spc="25" dirty="0">
                <a:solidFill>
                  <a:prstClr val="black"/>
                </a:solidFill>
                <a:latin typeface="Comic Sans MS"/>
                <a:cs typeface="Comic Sans MS"/>
              </a:rPr>
              <a:t>A</a:t>
            </a:r>
            <a:endParaRPr sz="3750">
              <a:solidFill>
                <a:prstClr val="black"/>
              </a:solidFill>
              <a:latin typeface="Comic Sans MS"/>
              <a:cs typeface="Comic Sans MS"/>
            </a:endParaRPr>
          </a:p>
        </p:txBody>
      </p:sp>
      <p:sp>
        <p:nvSpPr>
          <p:cNvPr id="50" name="object 50"/>
          <p:cNvSpPr txBox="1"/>
          <p:nvPr/>
        </p:nvSpPr>
        <p:spPr>
          <a:xfrm>
            <a:off x="8376687" y="1198621"/>
            <a:ext cx="33020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B</a:t>
            </a:r>
            <a:endParaRPr sz="3750">
              <a:solidFill>
                <a:prstClr val="black"/>
              </a:solidFill>
              <a:latin typeface="Comic Sans MS"/>
              <a:cs typeface="Comic Sans MS"/>
            </a:endParaRPr>
          </a:p>
        </p:txBody>
      </p:sp>
      <p:sp>
        <p:nvSpPr>
          <p:cNvPr id="51" name="object 51"/>
          <p:cNvSpPr txBox="1"/>
          <p:nvPr/>
        </p:nvSpPr>
        <p:spPr>
          <a:xfrm>
            <a:off x="8427212" y="4166601"/>
            <a:ext cx="316230" cy="589915"/>
          </a:xfrm>
          <a:prstGeom prst="rect">
            <a:avLst/>
          </a:prstGeom>
        </p:spPr>
        <p:txBody>
          <a:bodyPr vert="horz" wrap="square" lIns="0" tIns="0" rIns="0" bIns="0" rtlCol="0">
            <a:spAutoFit/>
          </a:bodyPr>
          <a:lstStyle/>
          <a:p>
            <a:pPr marL="12700"/>
            <a:r>
              <a:rPr sz="3750" spc="20" dirty="0">
                <a:solidFill>
                  <a:prstClr val="black"/>
                </a:solidFill>
                <a:latin typeface="Comic Sans MS"/>
                <a:cs typeface="Comic Sans MS"/>
              </a:rPr>
              <a:t>C</a:t>
            </a:r>
            <a:endParaRPr sz="3750">
              <a:solidFill>
                <a:prstClr val="black"/>
              </a:solidFill>
              <a:latin typeface="Comic Sans MS"/>
              <a:cs typeface="Comic Sans MS"/>
            </a:endParaRPr>
          </a:p>
        </p:txBody>
      </p:sp>
      <p:sp>
        <p:nvSpPr>
          <p:cNvPr id="52" name="object 52"/>
          <p:cNvSpPr/>
          <p:nvPr/>
        </p:nvSpPr>
        <p:spPr>
          <a:xfrm>
            <a:off x="2067305" y="4273296"/>
            <a:ext cx="426084" cy="427990"/>
          </a:xfrm>
          <a:custGeom>
            <a:avLst/>
            <a:gdLst/>
            <a:ahLst/>
            <a:cxnLst/>
            <a:rect l="l" t="t" r="r" b="b"/>
            <a:pathLst>
              <a:path w="426085" h="427989">
                <a:moveTo>
                  <a:pt x="425957" y="427481"/>
                </a:moveTo>
                <a:lnTo>
                  <a:pt x="211835" y="0"/>
                </a:lnTo>
                <a:lnTo>
                  <a:pt x="0" y="427481"/>
                </a:lnTo>
                <a:lnTo>
                  <a:pt x="425957" y="42748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3" name="object 53"/>
          <p:cNvSpPr/>
          <p:nvPr/>
        </p:nvSpPr>
        <p:spPr>
          <a:xfrm>
            <a:off x="2493263" y="4273296"/>
            <a:ext cx="425450" cy="214629"/>
          </a:xfrm>
          <a:custGeom>
            <a:avLst/>
            <a:gdLst/>
            <a:ahLst/>
            <a:cxnLst/>
            <a:rect l="l" t="t" r="r" b="b"/>
            <a:pathLst>
              <a:path w="425450" h="214629">
                <a:moveTo>
                  <a:pt x="0" y="0"/>
                </a:moveTo>
                <a:lnTo>
                  <a:pt x="213359" y="214121"/>
                </a:lnTo>
                <a:lnTo>
                  <a:pt x="42519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4" name="object 54"/>
          <p:cNvSpPr/>
          <p:nvPr/>
        </p:nvSpPr>
        <p:spPr>
          <a:xfrm>
            <a:off x="2706623" y="4487417"/>
            <a:ext cx="0" cy="266065"/>
          </a:xfrm>
          <a:custGeom>
            <a:avLst/>
            <a:gdLst/>
            <a:ahLst/>
            <a:cxnLst/>
            <a:rect l="l" t="t" r="r" b="b"/>
            <a:pathLst>
              <a:path h="266064">
                <a:moveTo>
                  <a:pt x="0" y="0"/>
                </a:moveTo>
                <a:lnTo>
                  <a:pt x="0" y="265937"/>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5" name="object 55"/>
          <p:cNvSpPr/>
          <p:nvPr/>
        </p:nvSpPr>
        <p:spPr>
          <a:xfrm>
            <a:off x="2990850" y="4859273"/>
            <a:ext cx="69850" cy="0"/>
          </a:xfrm>
          <a:custGeom>
            <a:avLst/>
            <a:gdLst/>
            <a:ahLst/>
            <a:cxnLst/>
            <a:rect l="l" t="t" r="r" b="b"/>
            <a:pathLst>
              <a:path w="69850">
                <a:moveTo>
                  <a:pt x="0" y="0"/>
                </a:moveTo>
                <a:lnTo>
                  <a:pt x="6934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6" name="object 56"/>
          <p:cNvSpPr/>
          <p:nvPr/>
        </p:nvSpPr>
        <p:spPr>
          <a:xfrm>
            <a:off x="2954273" y="4822697"/>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7" name="object 57"/>
          <p:cNvSpPr/>
          <p:nvPr/>
        </p:nvSpPr>
        <p:spPr>
          <a:xfrm>
            <a:off x="2918459" y="4786884"/>
            <a:ext cx="214629" cy="0"/>
          </a:xfrm>
          <a:custGeom>
            <a:avLst/>
            <a:gdLst/>
            <a:ahLst/>
            <a:cxnLst/>
            <a:rect l="l" t="t" r="r" b="b"/>
            <a:pathLst>
              <a:path w="214630">
                <a:moveTo>
                  <a:pt x="0" y="0"/>
                </a:moveTo>
                <a:lnTo>
                  <a:pt x="21412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8" name="object 58"/>
          <p:cNvSpPr/>
          <p:nvPr/>
        </p:nvSpPr>
        <p:spPr>
          <a:xfrm>
            <a:off x="3026663" y="4645152"/>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59" name="object 59"/>
          <p:cNvSpPr/>
          <p:nvPr/>
        </p:nvSpPr>
        <p:spPr>
          <a:xfrm>
            <a:off x="2706623" y="4487417"/>
            <a:ext cx="320040" cy="158115"/>
          </a:xfrm>
          <a:custGeom>
            <a:avLst/>
            <a:gdLst/>
            <a:ahLst/>
            <a:cxnLst/>
            <a:rect l="l" t="t" r="r" b="b"/>
            <a:pathLst>
              <a:path w="320039" h="158114">
                <a:moveTo>
                  <a:pt x="0" y="0"/>
                </a:moveTo>
                <a:lnTo>
                  <a:pt x="320039" y="157733"/>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0" name="object 60"/>
          <p:cNvSpPr/>
          <p:nvPr/>
        </p:nvSpPr>
        <p:spPr>
          <a:xfrm>
            <a:off x="2050541" y="1394460"/>
            <a:ext cx="425450" cy="426720"/>
          </a:xfrm>
          <a:custGeom>
            <a:avLst/>
            <a:gdLst/>
            <a:ahLst/>
            <a:cxnLst/>
            <a:rect l="l" t="t" r="r" b="b"/>
            <a:pathLst>
              <a:path w="425450" h="426719">
                <a:moveTo>
                  <a:pt x="425195" y="426719"/>
                </a:moveTo>
                <a:lnTo>
                  <a:pt x="214121" y="0"/>
                </a:lnTo>
                <a:lnTo>
                  <a:pt x="0" y="426719"/>
                </a:lnTo>
                <a:lnTo>
                  <a:pt x="425195" y="42671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1" name="object 61"/>
          <p:cNvSpPr/>
          <p:nvPr/>
        </p:nvSpPr>
        <p:spPr>
          <a:xfrm>
            <a:off x="2475738" y="1394460"/>
            <a:ext cx="428625" cy="213360"/>
          </a:xfrm>
          <a:custGeom>
            <a:avLst/>
            <a:gdLst/>
            <a:ahLst/>
            <a:cxnLst/>
            <a:rect l="l" t="t" r="r" b="b"/>
            <a:pathLst>
              <a:path w="428625" h="213359">
                <a:moveTo>
                  <a:pt x="0" y="0"/>
                </a:moveTo>
                <a:lnTo>
                  <a:pt x="214121" y="213359"/>
                </a:lnTo>
                <a:lnTo>
                  <a:pt x="428243"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2" name="object 62"/>
          <p:cNvSpPr/>
          <p:nvPr/>
        </p:nvSpPr>
        <p:spPr>
          <a:xfrm>
            <a:off x="2689859" y="1607820"/>
            <a:ext cx="0" cy="266700"/>
          </a:xfrm>
          <a:custGeom>
            <a:avLst/>
            <a:gdLst/>
            <a:ahLst/>
            <a:cxnLst/>
            <a:rect l="l" t="t" r="r" b="b"/>
            <a:pathLst>
              <a:path h="266700">
                <a:moveTo>
                  <a:pt x="0" y="0"/>
                </a:moveTo>
                <a:lnTo>
                  <a:pt x="0" y="266699"/>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3" name="object 63"/>
          <p:cNvSpPr/>
          <p:nvPr/>
        </p:nvSpPr>
        <p:spPr>
          <a:xfrm>
            <a:off x="2973323" y="1979676"/>
            <a:ext cx="72390" cy="0"/>
          </a:xfrm>
          <a:custGeom>
            <a:avLst/>
            <a:gdLst/>
            <a:ahLst/>
            <a:cxnLst/>
            <a:rect l="l" t="t" r="r" b="b"/>
            <a:pathLst>
              <a:path w="72389">
                <a:moveTo>
                  <a:pt x="0" y="0"/>
                </a:moveTo>
                <a:lnTo>
                  <a:pt x="72389"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4" name="object 64"/>
          <p:cNvSpPr/>
          <p:nvPr/>
        </p:nvSpPr>
        <p:spPr>
          <a:xfrm>
            <a:off x="2937509" y="1943862"/>
            <a:ext cx="142240" cy="0"/>
          </a:xfrm>
          <a:custGeom>
            <a:avLst/>
            <a:gdLst/>
            <a:ahLst/>
            <a:cxnLst/>
            <a:rect l="l" t="t" r="r" b="b"/>
            <a:pathLst>
              <a:path w="142239">
                <a:moveTo>
                  <a:pt x="0" y="0"/>
                </a:moveTo>
                <a:lnTo>
                  <a:pt x="141731"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5" name="object 65"/>
          <p:cNvSpPr/>
          <p:nvPr/>
        </p:nvSpPr>
        <p:spPr>
          <a:xfrm>
            <a:off x="2903981" y="1908048"/>
            <a:ext cx="212090" cy="0"/>
          </a:xfrm>
          <a:custGeom>
            <a:avLst/>
            <a:gdLst/>
            <a:ahLst/>
            <a:cxnLst/>
            <a:rect l="l" t="t" r="r" b="b"/>
            <a:pathLst>
              <a:path w="212089">
                <a:moveTo>
                  <a:pt x="0" y="0"/>
                </a:moveTo>
                <a:lnTo>
                  <a:pt x="211835" y="0"/>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6" name="object 66"/>
          <p:cNvSpPr/>
          <p:nvPr/>
        </p:nvSpPr>
        <p:spPr>
          <a:xfrm>
            <a:off x="3009900" y="1766316"/>
            <a:ext cx="0" cy="142240"/>
          </a:xfrm>
          <a:custGeom>
            <a:avLst/>
            <a:gdLst/>
            <a:ahLst/>
            <a:cxnLst/>
            <a:rect l="l" t="t" r="r" b="b"/>
            <a:pathLst>
              <a:path h="142239">
                <a:moveTo>
                  <a:pt x="0" y="0"/>
                </a:moveTo>
                <a:lnTo>
                  <a:pt x="0" y="141731"/>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7" name="object 67"/>
          <p:cNvSpPr/>
          <p:nvPr/>
        </p:nvSpPr>
        <p:spPr>
          <a:xfrm>
            <a:off x="2689859" y="1607820"/>
            <a:ext cx="320040" cy="158750"/>
          </a:xfrm>
          <a:custGeom>
            <a:avLst/>
            <a:gdLst/>
            <a:ahLst/>
            <a:cxnLst/>
            <a:rect l="l" t="t" r="r" b="b"/>
            <a:pathLst>
              <a:path w="320039" h="158750">
                <a:moveTo>
                  <a:pt x="0" y="0"/>
                </a:moveTo>
                <a:lnTo>
                  <a:pt x="320039" y="158495"/>
                </a:lnTo>
              </a:path>
            </a:pathLst>
          </a:custGeom>
          <a:ln w="24002">
            <a:solidFill>
              <a:srgbClr val="000000"/>
            </a:solidFill>
          </a:ln>
        </p:spPr>
        <p:txBody>
          <a:bodyPr wrap="square" lIns="0" tIns="0" rIns="0" bIns="0" rtlCol="0">
            <a:spAutoFit/>
          </a:bodyPr>
          <a:lstStyle/>
          <a:p>
            <a:endParaRPr>
              <a:solidFill>
                <a:prstClr val="black"/>
              </a:solidFill>
            </a:endParaRPr>
          </a:p>
        </p:txBody>
      </p:sp>
      <p:sp>
        <p:nvSpPr>
          <p:cNvPr id="68" name="object 68"/>
          <p:cNvSpPr/>
          <p:nvPr/>
        </p:nvSpPr>
        <p:spPr>
          <a:xfrm>
            <a:off x="5026151" y="5398717"/>
            <a:ext cx="180975" cy="180340"/>
          </a:xfrm>
          <a:custGeom>
            <a:avLst/>
            <a:gdLst/>
            <a:ahLst/>
            <a:cxnLst/>
            <a:rect l="l" t="t" r="r" b="b"/>
            <a:pathLst>
              <a:path w="180975" h="180339">
                <a:moveTo>
                  <a:pt x="93273" y="0"/>
                </a:moveTo>
                <a:lnTo>
                  <a:pt x="47391" y="10257"/>
                </a:lnTo>
                <a:lnTo>
                  <a:pt x="17525" y="35866"/>
                </a:lnTo>
                <a:lnTo>
                  <a:pt x="0" y="91492"/>
                </a:lnTo>
                <a:lnTo>
                  <a:pt x="3047" y="117400"/>
                </a:lnTo>
                <a:lnTo>
                  <a:pt x="39655" y="165187"/>
                </a:lnTo>
                <a:lnTo>
                  <a:pt x="85042" y="179911"/>
                </a:lnTo>
                <a:lnTo>
                  <a:pt x="96605" y="179732"/>
                </a:lnTo>
                <a:lnTo>
                  <a:pt x="139645" y="164829"/>
                </a:lnTo>
                <a:lnTo>
                  <a:pt x="171020" y="129224"/>
                </a:lnTo>
                <a:lnTo>
                  <a:pt x="180593" y="91492"/>
                </a:lnTo>
                <a:lnTo>
                  <a:pt x="174714" y="59003"/>
                </a:lnTo>
                <a:lnTo>
                  <a:pt x="146322" y="19997"/>
                </a:lnTo>
                <a:lnTo>
                  <a:pt x="104719" y="1221"/>
                </a:lnTo>
                <a:lnTo>
                  <a:pt x="9327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69" name="object 69"/>
          <p:cNvSpPr/>
          <p:nvPr/>
        </p:nvSpPr>
        <p:spPr>
          <a:xfrm>
            <a:off x="5026151" y="5398717"/>
            <a:ext cx="180975" cy="180340"/>
          </a:xfrm>
          <a:custGeom>
            <a:avLst/>
            <a:gdLst/>
            <a:ahLst/>
            <a:cxnLst/>
            <a:rect l="l" t="t" r="r" b="b"/>
            <a:pathLst>
              <a:path w="180975" h="180339">
                <a:moveTo>
                  <a:pt x="0" y="91492"/>
                </a:moveTo>
                <a:lnTo>
                  <a:pt x="17525" y="35866"/>
                </a:lnTo>
                <a:lnTo>
                  <a:pt x="47391" y="10257"/>
                </a:lnTo>
                <a:lnTo>
                  <a:pt x="93273" y="0"/>
                </a:lnTo>
                <a:lnTo>
                  <a:pt x="104719" y="1221"/>
                </a:lnTo>
                <a:lnTo>
                  <a:pt x="146322" y="19997"/>
                </a:lnTo>
                <a:lnTo>
                  <a:pt x="174714" y="59003"/>
                </a:lnTo>
                <a:lnTo>
                  <a:pt x="180593" y="91492"/>
                </a:lnTo>
                <a:lnTo>
                  <a:pt x="176021" y="117400"/>
                </a:lnTo>
                <a:lnTo>
                  <a:pt x="148923" y="157765"/>
                </a:lnTo>
                <a:lnTo>
                  <a:pt x="107983" y="178093"/>
                </a:lnTo>
                <a:lnTo>
                  <a:pt x="85042" y="179911"/>
                </a:lnTo>
                <a:lnTo>
                  <a:pt x="73429" y="178588"/>
                </a:lnTo>
                <a:lnTo>
                  <a:pt x="17525" y="144070"/>
                </a:lnTo>
                <a:lnTo>
                  <a:pt x="0" y="91492"/>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0" name="object 70"/>
          <p:cNvSpPr/>
          <p:nvPr/>
        </p:nvSpPr>
        <p:spPr>
          <a:xfrm>
            <a:off x="5026151" y="2430780"/>
            <a:ext cx="180975" cy="180340"/>
          </a:xfrm>
          <a:custGeom>
            <a:avLst/>
            <a:gdLst/>
            <a:ahLst/>
            <a:cxnLst/>
            <a:rect l="l" t="t" r="r" b="b"/>
            <a:pathLst>
              <a:path w="180975" h="180339">
                <a:moveTo>
                  <a:pt x="89153" y="0"/>
                </a:moveTo>
                <a:lnTo>
                  <a:pt x="36575" y="16763"/>
                </a:lnTo>
                <a:lnTo>
                  <a:pt x="3047" y="60197"/>
                </a:lnTo>
                <a:lnTo>
                  <a:pt x="0" y="89153"/>
                </a:lnTo>
                <a:lnTo>
                  <a:pt x="3047" y="117347"/>
                </a:lnTo>
                <a:lnTo>
                  <a:pt x="17525" y="141731"/>
                </a:lnTo>
                <a:lnTo>
                  <a:pt x="36575" y="160781"/>
                </a:lnTo>
                <a:lnTo>
                  <a:pt x="60197" y="175259"/>
                </a:lnTo>
                <a:lnTo>
                  <a:pt x="89153" y="179831"/>
                </a:lnTo>
                <a:lnTo>
                  <a:pt x="118109" y="175259"/>
                </a:lnTo>
                <a:lnTo>
                  <a:pt x="142493" y="160781"/>
                </a:lnTo>
                <a:lnTo>
                  <a:pt x="161543" y="141731"/>
                </a:lnTo>
                <a:lnTo>
                  <a:pt x="176021" y="117347"/>
                </a:lnTo>
                <a:lnTo>
                  <a:pt x="180593" y="89153"/>
                </a:lnTo>
                <a:lnTo>
                  <a:pt x="176021" y="60197"/>
                </a:lnTo>
                <a:lnTo>
                  <a:pt x="161543" y="35813"/>
                </a:lnTo>
                <a:lnTo>
                  <a:pt x="142493" y="16763"/>
                </a:lnTo>
                <a:lnTo>
                  <a:pt x="118109" y="2285"/>
                </a:lnTo>
                <a:lnTo>
                  <a:pt x="89153"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1" name="object 71"/>
          <p:cNvSpPr/>
          <p:nvPr/>
        </p:nvSpPr>
        <p:spPr>
          <a:xfrm>
            <a:off x="5026151" y="2430780"/>
            <a:ext cx="180975" cy="180340"/>
          </a:xfrm>
          <a:custGeom>
            <a:avLst/>
            <a:gdLst/>
            <a:ahLst/>
            <a:cxnLst/>
            <a:rect l="l" t="t" r="r" b="b"/>
            <a:pathLst>
              <a:path w="180975" h="180339">
                <a:moveTo>
                  <a:pt x="0" y="89153"/>
                </a:moveTo>
                <a:lnTo>
                  <a:pt x="17525" y="35813"/>
                </a:lnTo>
                <a:lnTo>
                  <a:pt x="60197" y="2285"/>
                </a:lnTo>
                <a:lnTo>
                  <a:pt x="89153" y="0"/>
                </a:lnTo>
                <a:lnTo>
                  <a:pt x="118109" y="2285"/>
                </a:lnTo>
                <a:lnTo>
                  <a:pt x="142493" y="16763"/>
                </a:lnTo>
                <a:lnTo>
                  <a:pt x="161543" y="35813"/>
                </a:lnTo>
                <a:lnTo>
                  <a:pt x="176021" y="60197"/>
                </a:lnTo>
                <a:lnTo>
                  <a:pt x="180593" y="89153"/>
                </a:lnTo>
                <a:lnTo>
                  <a:pt x="176021" y="117347"/>
                </a:lnTo>
                <a:lnTo>
                  <a:pt x="161543" y="141731"/>
                </a:lnTo>
                <a:lnTo>
                  <a:pt x="142493" y="160781"/>
                </a:lnTo>
                <a:lnTo>
                  <a:pt x="118109" y="175259"/>
                </a:lnTo>
                <a:lnTo>
                  <a:pt x="89153" y="179831"/>
                </a:lnTo>
                <a:lnTo>
                  <a:pt x="60197" y="175259"/>
                </a:lnTo>
                <a:lnTo>
                  <a:pt x="36575" y="160781"/>
                </a:lnTo>
                <a:lnTo>
                  <a:pt x="17525" y="141731"/>
                </a:lnTo>
                <a:lnTo>
                  <a:pt x="3047"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2" name="object 72"/>
          <p:cNvSpPr/>
          <p:nvPr/>
        </p:nvSpPr>
        <p:spPr>
          <a:xfrm>
            <a:off x="8452103" y="2430780"/>
            <a:ext cx="180340" cy="180340"/>
          </a:xfrm>
          <a:custGeom>
            <a:avLst/>
            <a:gdLst/>
            <a:ahLst/>
            <a:cxnLst/>
            <a:rect l="l" t="t" r="r" b="b"/>
            <a:pathLst>
              <a:path w="180340" h="180339">
                <a:moveTo>
                  <a:pt x="88391" y="0"/>
                </a:moveTo>
                <a:lnTo>
                  <a:pt x="35813" y="16763"/>
                </a:lnTo>
                <a:lnTo>
                  <a:pt x="2285" y="60197"/>
                </a:lnTo>
                <a:lnTo>
                  <a:pt x="0" y="89153"/>
                </a:lnTo>
                <a:lnTo>
                  <a:pt x="2285" y="117347"/>
                </a:lnTo>
                <a:lnTo>
                  <a:pt x="16763" y="141731"/>
                </a:lnTo>
                <a:lnTo>
                  <a:pt x="35813" y="160781"/>
                </a:lnTo>
                <a:lnTo>
                  <a:pt x="60197" y="175259"/>
                </a:lnTo>
                <a:lnTo>
                  <a:pt x="88391" y="179831"/>
                </a:lnTo>
                <a:lnTo>
                  <a:pt x="117347" y="175259"/>
                </a:lnTo>
                <a:lnTo>
                  <a:pt x="141731" y="160781"/>
                </a:lnTo>
                <a:lnTo>
                  <a:pt x="160781" y="141731"/>
                </a:lnTo>
                <a:lnTo>
                  <a:pt x="175259" y="117347"/>
                </a:lnTo>
                <a:lnTo>
                  <a:pt x="179831" y="89153"/>
                </a:lnTo>
                <a:lnTo>
                  <a:pt x="175259" y="60197"/>
                </a:lnTo>
                <a:lnTo>
                  <a:pt x="160781" y="35813"/>
                </a:lnTo>
                <a:lnTo>
                  <a:pt x="141731" y="16763"/>
                </a:lnTo>
                <a:lnTo>
                  <a:pt x="117347" y="2285"/>
                </a:lnTo>
                <a:lnTo>
                  <a:pt x="88391"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3" name="object 73"/>
          <p:cNvSpPr/>
          <p:nvPr/>
        </p:nvSpPr>
        <p:spPr>
          <a:xfrm>
            <a:off x="8452103" y="2430780"/>
            <a:ext cx="180340" cy="180340"/>
          </a:xfrm>
          <a:custGeom>
            <a:avLst/>
            <a:gdLst/>
            <a:ahLst/>
            <a:cxnLst/>
            <a:rect l="l" t="t" r="r" b="b"/>
            <a:pathLst>
              <a:path w="180340" h="180339">
                <a:moveTo>
                  <a:pt x="0" y="89153"/>
                </a:moveTo>
                <a:lnTo>
                  <a:pt x="16763" y="35813"/>
                </a:lnTo>
                <a:lnTo>
                  <a:pt x="60197" y="2285"/>
                </a:lnTo>
                <a:lnTo>
                  <a:pt x="88391" y="0"/>
                </a:lnTo>
                <a:lnTo>
                  <a:pt x="117347" y="2285"/>
                </a:lnTo>
                <a:lnTo>
                  <a:pt x="141731" y="16763"/>
                </a:lnTo>
                <a:lnTo>
                  <a:pt x="160781" y="35813"/>
                </a:lnTo>
                <a:lnTo>
                  <a:pt x="175259" y="60197"/>
                </a:lnTo>
                <a:lnTo>
                  <a:pt x="179831" y="89153"/>
                </a:lnTo>
                <a:lnTo>
                  <a:pt x="175259" y="117347"/>
                </a:lnTo>
                <a:lnTo>
                  <a:pt x="160781" y="141731"/>
                </a:lnTo>
                <a:lnTo>
                  <a:pt x="141731" y="160781"/>
                </a:lnTo>
                <a:lnTo>
                  <a:pt x="117347" y="175259"/>
                </a:lnTo>
                <a:lnTo>
                  <a:pt x="88391" y="179831"/>
                </a:lnTo>
                <a:lnTo>
                  <a:pt x="60197" y="175259"/>
                </a:lnTo>
                <a:lnTo>
                  <a:pt x="35813" y="160781"/>
                </a:lnTo>
                <a:lnTo>
                  <a:pt x="16763" y="141731"/>
                </a:lnTo>
                <a:lnTo>
                  <a:pt x="2285" y="117347"/>
                </a:lnTo>
                <a:lnTo>
                  <a:pt x="0" y="89153"/>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4" name="object 74"/>
          <p:cNvSpPr/>
          <p:nvPr/>
        </p:nvSpPr>
        <p:spPr>
          <a:xfrm>
            <a:off x="8452103" y="5398795"/>
            <a:ext cx="180340" cy="180340"/>
          </a:xfrm>
          <a:custGeom>
            <a:avLst/>
            <a:gdLst/>
            <a:ahLst/>
            <a:cxnLst/>
            <a:rect l="l" t="t" r="r" b="b"/>
            <a:pathLst>
              <a:path w="180340" h="180339">
                <a:moveTo>
                  <a:pt x="92962" y="0"/>
                </a:moveTo>
                <a:lnTo>
                  <a:pt x="46829" y="10218"/>
                </a:lnTo>
                <a:lnTo>
                  <a:pt x="16763" y="35788"/>
                </a:lnTo>
                <a:lnTo>
                  <a:pt x="0" y="91414"/>
                </a:lnTo>
                <a:lnTo>
                  <a:pt x="2285" y="117322"/>
                </a:lnTo>
                <a:lnTo>
                  <a:pt x="38616" y="164881"/>
                </a:lnTo>
                <a:lnTo>
                  <a:pt x="84377" y="179730"/>
                </a:lnTo>
                <a:lnTo>
                  <a:pt x="95934" y="179600"/>
                </a:lnTo>
                <a:lnTo>
                  <a:pt x="138802" y="164858"/>
                </a:lnTo>
                <a:lnTo>
                  <a:pt x="170171" y="129212"/>
                </a:lnTo>
                <a:lnTo>
                  <a:pt x="179831" y="91414"/>
                </a:lnTo>
                <a:lnTo>
                  <a:pt x="174066" y="59268"/>
                </a:lnTo>
                <a:lnTo>
                  <a:pt x="145726" y="20020"/>
                </a:lnTo>
                <a:lnTo>
                  <a:pt x="104376" y="1217"/>
                </a:lnTo>
                <a:lnTo>
                  <a:pt x="92962"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75" name="object 75"/>
          <p:cNvSpPr/>
          <p:nvPr/>
        </p:nvSpPr>
        <p:spPr>
          <a:xfrm>
            <a:off x="8452103" y="5398795"/>
            <a:ext cx="180340" cy="180340"/>
          </a:xfrm>
          <a:custGeom>
            <a:avLst/>
            <a:gdLst/>
            <a:ahLst/>
            <a:cxnLst/>
            <a:rect l="l" t="t" r="r" b="b"/>
            <a:pathLst>
              <a:path w="180340" h="180339">
                <a:moveTo>
                  <a:pt x="0" y="91414"/>
                </a:moveTo>
                <a:lnTo>
                  <a:pt x="16763" y="35788"/>
                </a:lnTo>
                <a:lnTo>
                  <a:pt x="46829" y="10218"/>
                </a:lnTo>
                <a:lnTo>
                  <a:pt x="92962" y="0"/>
                </a:lnTo>
                <a:lnTo>
                  <a:pt x="104376" y="1217"/>
                </a:lnTo>
                <a:lnTo>
                  <a:pt x="145726" y="20020"/>
                </a:lnTo>
                <a:lnTo>
                  <a:pt x="174066" y="59268"/>
                </a:lnTo>
                <a:lnTo>
                  <a:pt x="179831" y="91414"/>
                </a:lnTo>
                <a:lnTo>
                  <a:pt x="175259" y="117322"/>
                </a:lnTo>
                <a:lnTo>
                  <a:pt x="148041" y="157810"/>
                </a:lnTo>
                <a:lnTo>
                  <a:pt x="107282" y="178009"/>
                </a:lnTo>
                <a:lnTo>
                  <a:pt x="84377" y="179730"/>
                </a:lnTo>
                <a:lnTo>
                  <a:pt x="72739" y="178362"/>
                </a:lnTo>
                <a:lnTo>
                  <a:pt x="16763" y="143992"/>
                </a:lnTo>
                <a:lnTo>
                  <a:pt x="0" y="91414"/>
                </a:lnTo>
                <a:close/>
              </a:path>
            </a:pathLst>
          </a:custGeom>
          <a:ln w="14401">
            <a:solidFill>
              <a:srgbClr val="000000"/>
            </a:solidFill>
          </a:ln>
        </p:spPr>
        <p:txBody>
          <a:bodyPr wrap="square" lIns="0" tIns="0" rIns="0" bIns="0" rtlCol="0">
            <a:spAutoFit/>
          </a:bodyPr>
          <a:lstStyle/>
          <a:p>
            <a:endParaRPr>
              <a:solidFill>
                <a:prstClr val="black"/>
              </a:solidFill>
            </a:endParaRPr>
          </a:p>
        </p:txBody>
      </p:sp>
      <p:sp>
        <p:nvSpPr>
          <p:cNvPr id="76" name="object 76"/>
          <p:cNvSpPr txBox="1"/>
          <p:nvPr/>
        </p:nvSpPr>
        <p:spPr>
          <a:xfrm>
            <a:off x="5939287"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4</a:t>
            </a:r>
            <a:endParaRPr sz="2800">
              <a:solidFill>
                <a:prstClr val="black"/>
              </a:solidFill>
              <a:latin typeface="Comic Sans MS"/>
              <a:cs typeface="Comic Sans MS"/>
            </a:endParaRPr>
          </a:p>
        </p:txBody>
      </p:sp>
      <p:sp>
        <p:nvSpPr>
          <p:cNvPr id="77" name="object 77"/>
          <p:cNvSpPr txBox="1"/>
          <p:nvPr/>
        </p:nvSpPr>
        <p:spPr>
          <a:xfrm>
            <a:off x="7831211" y="4748274"/>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6</a:t>
            </a:r>
            <a:endParaRPr sz="2800">
              <a:solidFill>
                <a:prstClr val="black"/>
              </a:solidFill>
              <a:latin typeface="Comic Sans MS"/>
              <a:cs typeface="Comic Sans MS"/>
            </a:endParaRPr>
          </a:p>
        </p:txBody>
      </p:sp>
      <p:sp>
        <p:nvSpPr>
          <p:cNvPr id="78" name="object 78"/>
          <p:cNvSpPr txBox="1"/>
          <p:nvPr/>
        </p:nvSpPr>
        <p:spPr>
          <a:xfrm>
            <a:off x="4073959" y="1734472"/>
            <a:ext cx="187325" cy="443865"/>
          </a:xfrm>
          <a:prstGeom prst="rect">
            <a:avLst/>
          </a:prstGeom>
        </p:spPr>
        <p:txBody>
          <a:bodyPr vert="horz" wrap="square" lIns="0" tIns="0" rIns="0" bIns="0" rtlCol="0">
            <a:spAutoFit/>
          </a:bodyPr>
          <a:lstStyle/>
          <a:p>
            <a:pPr marL="12700"/>
            <a:r>
              <a:rPr sz="2800" spc="10" dirty="0">
                <a:solidFill>
                  <a:prstClr val="black"/>
                </a:solidFill>
                <a:latin typeface="Comic Sans MS"/>
                <a:cs typeface="Comic Sans MS"/>
              </a:rPr>
              <a:t>1</a:t>
            </a:r>
            <a:endParaRPr sz="2800">
              <a:solidFill>
                <a:prstClr val="black"/>
              </a:solidFill>
              <a:latin typeface="Comic Sans MS"/>
              <a:cs typeface="Comic Sans MS"/>
            </a:endParaRPr>
          </a:p>
        </p:txBody>
      </p:sp>
      <p:sp>
        <p:nvSpPr>
          <p:cNvPr id="79" name="object 79"/>
          <p:cNvSpPr txBox="1"/>
          <p:nvPr/>
        </p:nvSpPr>
        <p:spPr>
          <a:xfrm>
            <a:off x="5939253"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3</a:t>
            </a:r>
            <a:endParaRPr sz="2800">
              <a:solidFill>
                <a:prstClr val="black"/>
              </a:solidFill>
              <a:latin typeface="Comic Sans MS"/>
              <a:cs typeface="Comic Sans MS"/>
            </a:endParaRPr>
          </a:p>
        </p:txBody>
      </p:sp>
      <p:sp>
        <p:nvSpPr>
          <p:cNvPr id="80" name="object 80"/>
          <p:cNvSpPr txBox="1"/>
          <p:nvPr/>
        </p:nvSpPr>
        <p:spPr>
          <a:xfrm>
            <a:off x="7831135" y="1734472"/>
            <a:ext cx="245110" cy="443865"/>
          </a:xfrm>
          <a:prstGeom prst="rect">
            <a:avLst/>
          </a:prstGeom>
        </p:spPr>
        <p:txBody>
          <a:bodyPr vert="horz" wrap="square" lIns="0" tIns="0" rIns="0" bIns="0" rtlCol="0">
            <a:spAutoFit/>
          </a:bodyPr>
          <a:lstStyle/>
          <a:p>
            <a:pPr marL="12700"/>
            <a:r>
              <a:rPr sz="2800" spc="15" dirty="0">
                <a:solidFill>
                  <a:prstClr val="black"/>
                </a:solidFill>
                <a:latin typeface="Comic Sans MS"/>
                <a:cs typeface="Comic Sans MS"/>
              </a:rPr>
              <a:t>5</a:t>
            </a:r>
            <a:endParaRPr sz="2800">
              <a:solidFill>
                <a:prstClr val="black"/>
              </a:solidFill>
              <a:latin typeface="Comic Sans MS"/>
              <a:cs typeface="Comic Sans MS"/>
            </a:endParaRPr>
          </a:p>
        </p:txBody>
      </p:sp>
      <p:sp>
        <p:nvSpPr>
          <p:cNvPr id="81" name="object 81"/>
          <p:cNvSpPr/>
          <p:nvPr/>
        </p:nvSpPr>
        <p:spPr>
          <a:xfrm>
            <a:off x="2906267" y="720090"/>
            <a:ext cx="1308100" cy="535305"/>
          </a:xfrm>
          <a:custGeom>
            <a:avLst/>
            <a:gdLst/>
            <a:ahLst/>
            <a:cxnLst/>
            <a:rect l="l" t="t" r="r" b="b"/>
            <a:pathLst>
              <a:path w="1308100" h="535305">
                <a:moveTo>
                  <a:pt x="0" y="0"/>
                </a:moveTo>
                <a:lnTo>
                  <a:pt x="0" y="534923"/>
                </a:lnTo>
                <a:lnTo>
                  <a:pt x="1307591" y="534923"/>
                </a:lnTo>
                <a:lnTo>
                  <a:pt x="1307591" y="0"/>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82" name="object 82"/>
          <p:cNvSpPr/>
          <p:nvPr/>
        </p:nvSpPr>
        <p:spPr>
          <a:xfrm>
            <a:off x="2906267" y="720090"/>
            <a:ext cx="1308100" cy="535305"/>
          </a:xfrm>
          <a:custGeom>
            <a:avLst/>
            <a:gdLst/>
            <a:ahLst/>
            <a:cxnLst/>
            <a:rect l="l" t="t" r="r" b="b"/>
            <a:pathLst>
              <a:path w="1308100" h="535305">
                <a:moveTo>
                  <a:pt x="0" y="0"/>
                </a:moveTo>
                <a:lnTo>
                  <a:pt x="0" y="534923"/>
                </a:lnTo>
                <a:lnTo>
                  <a:pt x="1307591" y="534923"/>
                </a:lnTo>
                <a:lnTo>
                  <a:pt x="1307591" y="0"/>
                </a:lnTo>
                <a:lnTo>
                  <a:pt x="0" y="0"/>
                </a:lnTo>
                <a:close/>
              </a:path>
            </a:pathLst>
          </a:custGeom>
          <a:ln w="24002">
            <a:solidFill>
              <a:srgbClr val="000000"/>
            </a:solidFill>
          </a:ln>
        </p:spPr>
        <p:txBody>
          <a:bodyPr wrap="square" lIns="0" tIns="0" rIns="0" bIns="0" rtlCol="0">
            <a:spAutoFit/>
          </a:bodyPr>
          <a:lstStyle/>
          <a:p>
            <a:endParaRPr>
              <a:solidFill>
                <a:prstClr val="black"/>
              </a:solidFill>
            </a:endParaRPr>
          </a:p>
        </p:txBody>
      </p:sp>
      <p:sp>
        <p:nvSpPr>
          <p:cNvPr id="83" name="object 83"/>
          <p:cNvSpPr txBox="1"/>
          <p:nvPr/>
        </p:nvSpPr>
        <p:spPr>
          <a:xfrm>
            <a:off x="2972818" y="738627"/>
            <a:ext cx="1172845" cy="443865"/>
          </a:xfrm>
          <a:prstGeom prst="rect">
            <a:avLst/>
          </a:prstGeom>
        </p:spPr>
        <p:txBody>
          <a:bodyPr vert="horz" wrap="square" lIns="0" tIns="0" rIns="0" bIns="0" rtlCol="0">
            <a:spAutoFit/>
          </a:bodyPr>
          <a:lstStyle/>
          <a:p>
            <a:pPr marL="12700"/>
            <a:r>
              <a:rPr sz="2800" spc="25" dirty="0">
                <a:solidFill>
                  <a:prstClr val="black"/>
                </a:solidFill>
                <a:latin typeface="Comic Sans MS"/>
                <a:cs typeface="Comic Sans MS"/>
              </a:rPr>
              <a:t>FALLA</a:t>
            </a:r>
            <a:endParaRPr sz="2800">
              <a:solidFill>
                <a:prstClr val="black"/>
              </a:solidFill>
              <a:latin typeface="Comic Sans MS"/>
              <a:cs typeface="Comic Sans MS"/>
            </a:endParaRPr>
          </a:p>
        </p:txBody>
      </p:sp>
      <p:sp>
        <p:nvSpPr>
          <p:cNvPr id="84" name="object 84"/>
          <p:cNvSpPr/>
          <p:nvPr/>
        </p:nvSpPr>
        <p:spPr>
          <a:xfrm>
            <a:off x="3560064" y="1351026"/>
            <a:ext cx="375285" cy="638810"/>
          </a:xfrm>
          <a:custGeom>
            <a:avLst/>
            <a:gdLst/>
            <a:ahLst/>
            <a:cxnLst/>
            <a:rect l="l" t="t" r="r" b="b"/>
            <a:pathLst>
              <a:path w="375285" h="638810">
                <a:moveTo>
                  <a:pt x="0" y="0"/>
                </a:moveTo>
                <a:lnTo>
                  <a:pt x="374903" y="638555"/>
                </a:lnTo>
              </a:path>
            </a:pathLst>
          </a:custGeom>
          <a:ln w="62407">
            <a:solidFill>
              <a:srgbClr val="FF0000"/>
            </a:solidFill>
          </a:ln>
        </p:spPr>
        <p:txBody>
          <a:bodyPr wrap="square" lIns="0" tIns="0" rIns="0" bIns="0" rtlCol="0">
            <a:spAutoFit/>
          </a:bodyPr>
          <a:lstStyle/>
          <a:p>
            <a:endParaRPr>
              <a:solidFill>
                <a:prstClr val="black"/>
              </a:solidFill>
            </a:endParaRPr>
          </a:p>
        </p:txBody>
      </p:sp>
      <p:sp>
        <p:nvSpPr>
          <p:cNvPr id="85" name="object 85"/>
          <p:cNvSpPr/>
          <p:nvPr/>
        </p:nvSpPr>
        <p:spPr>
          <a:xfrm>
            <a:off x="3822191" y="1908048"/>
            <a:ext cx="212090" cy="251460"/>
          </a:xfrm>
          <a:custGeom>
            <a:avLst/>
            <a:gdLst/>
            <a:ahLst/>
            <a:cxnLst/>
            <a:rect l="l" t="t" r="r" b="b"/>
            <a:pathLst>
              <a:path w="212089" h="251460">
                <a:moveTo>
                  <a:pt x="195071" y="0"/>
                </a:moveTo>
                <a:lnTo>
                  <a:pt x="0" y="112775"/>
                </a:lnTo>
                <a:lnTo>
                  <a:pt x="211835" y="251459"/>
                </a:lnTo>
                <a:lnTo>
                  <a:pt x="195071"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91</a:t>
            </a:fld>
            <a:endParaRPr lang="en-US"/>
          </a:p>
        </p:txBody>
      </p:sp>
    </p:spTree>
    <p:extLst>
      <p:ext uri="{BB962C8B-B14F-4D97-AF65-F5344CB8AC3E}">
        <p14:creationId xmlns:p14="http://schemas.microsoft.com/office/powerpoint/2010/main" val="282731887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212852" y="1329685"/>
            <a:ext cx="760730" cy="267335"/>
          </a:xfrm>
          <a:prstGeom prst="rect">
            <a:avLst/>
          </a:prstGeom>
        </p:spPr>
        <p:txBody>
          <a:bodyPr vert="horz" wrap="square" lIns="0" tIns="0" rIns="0" bIns="0" rtlCol="0">
            <a:spAutoFit/>
          </a:bodyPr>
          <a:lstStyle/>
          <a:p>
            <a:pPr marL="12700"/>
            <a:r>
              <a:rPr sz="1650" spc="10" dirty="0">
                <a:solidFill>
                  <a:prstClr val="black"/>
                </a:solidFill>
                <a:latin typeface="Comic Sans MS"/>
                <a:cs typeface="Comic Sans MS"/>
              </a:rPr>
              <a:t>FALLA.</a:t>
            </a:r>
            <a:endParaRPr sz="1650">
              <a:solidFill>
                <a:prstClr val="black"/>
              </a:solidFill>
              <a:latin typeface="Comic Sans MS"/>
              <a:cs typeface="Comic Sans MS"/>
            </a:endParaRPr>
          </a:p>
        </p:txBody>
      </p:sp>
      <p:sp>
        <p:nvSpPr>
          <p:cNvPr id="7" name="object 7"/>
          <p:cNvSpPr/>
          <p:nvPr/>
        </p:nvSpPr>
        <p:spPr>
          <a:xfrm>
            <a:off x="697229" y="3124200"/>
            <a:ext cx="2504440" cy="0"/>
          </a:xfrm>
          <a:custGeom>
            <a:avLst/>
            <a:gdLst/>
            <a:ahLst/>
            <a:cxnLst/>
            <a:rect l="l" t="t" r="r" b="b"/>
            <a:pathLst>
              <a:path w="2504440">
                <a:moveTo>
                  <a:pt x="0" y="0"/>
                </a:moveTo>
                <a:lnTo>
                  <a:pt x="2503931" y="0"/>
                </a:lnTo>
              </a:path>
            </a:pathLst>
          </a:custGeom>
          <a:ln w="32969">
            <a:solidFill>
              <a:srgbClr val="00FF00"/>
            </a:solidFill>
          </a:ln>
        </p:spPr>
        <p:txBody>
          <a:bodyPr wrap="square" lIns="0" tIns="0" rIns="0" bIns="0" rtlCol="0">
            <a:spAutoFit/>
          </a:bodyPr>
          <a:lstStyle/>
          <a:p>
            <a:endParaRPr>
              <a:solidFill>
                <a:prstClr val="black"/>
              </a:solidFill>
            </a:endParaRPr>
          </a:p>
        </p:txBody>
      </p:sp>
      <p:sp>
        <p:nvSpPr>
          <p:cNvPr id="8" name="object 8"/>
          <p:cNvSpPr/>
          <p:nvPr/>
        </p:nvSpPr>
        <p:spPr>
          <a:xfrm>
            <a:off x="573023" y="3052572"/>
            <a:ext cx="142875" cy="143510"/>
          </a:xfrm>
          <a:custGeom>
            <a:avLst/>
            <a:gdLst/>
            <a:ahLst/>
            <a:cxnLst/>
            <a:rect l="l" t="t" r="r" b="b"/>
            <a:pathLst>
              <a:path w="142875" h="143510">
                <a:moveTo>
                  <a:pt x="142493" y="0"/>
                </a:moveTo>
                <a:lnTo>
                  <a:pt x="0" y="71627"/>
                </a:lnTo>
                <a:lnTo>
                  <a:pt x="142493" y="143255"/>
                </a:lnTo>
                <a:lnTo>
                  <a:pt x="142493"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9" name="object 9"/>
          <p:cNvSpPr/>
          <p:nvPr/>
        </p:nvSpPr>
        <p:spPr>
          <a:xfrm>
            <a:off x="3182873" y="3052572"/>
            <a:ext cx="143510" cy="143510"/>
          </a:xfrm>
          <a:custGeom>
            <a:avLst/>
            <a:gdLst/>
            <a:ahLst/>
            <a:cxnLst/>
            <a:rect l="l" t="t" r="r" b="b"/>
            <a:pathLst>
              <a:path w="143510" h="143510">
                <a:moveTo>
                  <a:pt x="0" y="0"/>
                </a:moveTo>
                <a:lnTo>
                  <a:pt x="0" y="143255"/>
                </a:lnTo>
                <a:lnTo>
                  <a:pt x="143255" y="71627"/>
                </a:lnTo>
                <a:lnTo>
                  <a:pt x="0"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10" name="object 10"/>
          <p:cNvSpPr/>
          <p:nvPr/>
        </p:nvSpPr>
        <p:spPr>
          <a:xfrm>
            <a:off x="697229" y="2574798"/>
            <a:ext cx="5945505" cy="0"/>
          </a:xfrm>
          <a:custGeom>
            <a:avLst/>
            <a:gdLst/>
            <a:ahLst/>
            <a:cxnLst/>
            <a:rect l="l" t="t" r="r" b="b"/>
            <a:pathLst>
              <a:path w="5945505">
                <a:moveTo>
                  <a:pt x="0" y="0"/>
                </a:moveTo>
                <a:lnTo>
                  <a:pt x="5945123" y="0"/>
                </a:lnTo>
              </a:path>
            </a:pathLst>
          </a:custGeom>
          <a:ln w="32969">
            <a:solidFill>
              <a:srgbClr val="00FF00"/>
            </a:solidFill>
          </a:ln>
        </p:spPr>
        <p:txBody>
          <a:bodyPr wrap="square" lIns="0" tIns="0" rIns="0" bIns="0" rtlCol="0">
            <a:spAutoFit/>
          </a:bodyPr>
          <a:lstStyle/>
          <a:p>
            <a:endParaRPr>
              <a:solidFill>
                <a:prstClr val="black"/>
              </a:solidFill>
            </a:endParaRPr>
          </a:p>
        </p:txBody>
      </p:sp>
      <p:sp>
        <p:nvSpPr>
          <p:cNvPr id="11" name="object 11"/>
          <p:cNvSpPr/>
          <p:nvPr/>
        </p:nvSpPr>
        <p:spPr>
          <a:xfrm>
            <a:off x="573023" y="2503170"/>
            <a:ext cx="142875" cy="142875"/>
          </a:xfrm>
          <a:custGeom>
            <a:avLst/>
            <a:gdLst/>
            <a:ahLst/>
            <a:cxnLst/>
            <a:rect l="l" t="t" r="r" b="b"/>
            <a:pathLst>
              <a:path w="142875" h="142875">
                <a:moveTo>
                  <a:pt x="142493" y="0"/>
                </a:moveTo>
                <a:lnTo>
                  <a:pt x="0" y="71627"/>
                </a:lnTo>
                <a:lnTo>
                  <a:pt x="142493" y="142493"/>
                </a:lnTo>
                <a:lnTo>
                  <a:pt x="142493"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12" name="object 12"/>
          <p:cNvSpPr/>
          <p:nvPr/>
        </p:nvSpPr>
        <p:spPr>
          <a:xfrm>
            <a:off x="6624066" y="2503170"/>
            <a:ext cx="143510" cy="142875"/>
          </a:xfrm>
          <a:custGeom>
            <a:avLst/>
            <a:gdLst/>
            <a:ahLst/>
            <a:cxnLst/>
            <a:rect l="l" t="t" r="r" b="b"/>
            <a:pathLst>
              <a:path w="143509" h="142875">
                <a:moveTo>
                  <a:pt x="0" y="0"/>
                </a:moveTo>
                <a:lnTo>
                  <a:pt x="0" y="142493"/>
                </a:lnTo>
                <a:lnTo>
                  <a:pt x="143255" y="71627"/>
                </a:lnTo>
                <a:lnTo>
                  <a:pt x="0"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13" name="object 13"/>
          <p:cNvSpPr/>
          <p:nvPr/>
        </p:nvSpPr>
        <p:spPr>
          <a:xfrm>
            <a:off x="697229" y="2024634"/>
            <a:ext cx="7459345" cy="0"/>
          </a:xfrm>
          <a:custGeom>
            <a:avLst/>
            <a:gdLst/>
            <a:ahLst/>
            <a:cxnLst/>
            <a:rect l="l" t="t" r="r" b="b"/>
            <a:pathLst>
              <a:path w="7459345">
                <a:moveTo>
                  <a:pt x="0" y="0"/>
                </a:moveTo>
                <a:lnTo>
                  <a:pt x="7459217" y="0"/>
                </a:lnTo>
              </a:path>
            </a:pathLst>
          </a:custGeom>
          <a:ln w="32969">
            <a:solidFill>
              <a:srgbClr val="00FF00"/>
            </a:solidFill>
          </a:ln>
        </p:spPr>
        <p:txBody>
          <a:bodyPr wrap="square" lIns="0" tIns="0" rIns="0" bIns="0" rtlCol="0">
            <a:spAutoFit/>
          </a:bodyPr>
          <a:lstStyle/>
          <a:p>
            <a:endParaRPr>
              <a:solidFill>
                <a:prstClr val="black"/>
              </a:solidFill>
            </a:endParaRPr>
          </a:p>
        </p:txBody>
      </p:sp>
      <p:sp>
        <p:nvSpPr>
          <p:cNvPr id="14" name="object 14"/>
          <p:cNvSpPr/>
          <p:nvPr/>
        </p:nvSpPr>
        <p:spPr>
          <a:xfrm>
            <a:off x="573023" y="1953006"/>
            <a:ext cx="142875" cy="143510"/>
          </a:xfrm>
          <a:custGeom>
            <a:avLst/>
            <a:gdLst/>
            <a:ahLst/>
            <a:cxnLst/>
            <a:rect l="l" t="t" r="r" b="b"/>
            <a:pathLst>
              <a:path w="142875" h="143510">
                <a:moveTo>
                  <a:pt x="142493" y="0"/>
                </a:moveTo>
                <a:lnTo>
                  <a:pt x="0" y="71627"/>
                </a:lnTo>
                <a:lnTo>
                  <a:pt x="142493" y="143255"/>
                </a:lnTo>
                <a:lnTo>
                  <a:pt x="142493"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15" name="object 15"/>
          <p:cNvSpPr/>
          <p:nvPr/>
        </p:nvSpPr>
        <p:spPr>
          <a:xfrm>
            <a:off x="8138159" y="1953006"/>
            <a:ext cx="143510" cy="143510"/>
          </a:xfrm>
          <a:custGeom>
            <a:avLst/>
            <a:gdLst/>
            <a:ahLst/>
            <a:cxnLst/>
            <a:rect l="l" t="t" r="r" b="b"/>
            <a:pathLst>
              <a:path w="143509" h="143510">
                <a:moveTo>
                  <a:pt x="0" y="0"/>
                </a:moveTo>
                <a:lnTo>
                  <a:pt x="0" y="143255"/>
                </a:lnTo>
                <a:lnTo>
                  <a:pt x="143255" y="71627"/>
                </a:lnTo>
                <a:lnTo>
                  <a:pt x="0" y="0"/>
                </a:lnTo>
                <a:close/>
              </a:path>
            </a:pathLst>
          </a:custGeom>
          <a:solidFill>
            <a:srgbClr val="00FF00"/>
          </a:solidFill>
        </p:spPr>
        <p:txBody>
          <a:bodyPr wrap="square" lIns="0" tIns="0" rIns="0" bIns="0" rtlCol="0">
            <a:spAutoFit/>
          </a:bodyPr>
          <a:lstStyle/>
          <a:p>
            <a:endParaRPr>
              <a:solidFill>
                <a:prstClr val="black"/>
              </a:solidFill>
            </a:endParaRPr>
          </a:p>
        </p:txBody>
      </p:sp>
      <p:sp>
        <p:nvSpPr>
          <p:cNvPr id="16" name="object 16"/>
          <p:cNvSpPr txBox="1"/>
          <p:nvPr/>
        </p:nvSpPr>
        <p:spPr>
          <a:xfrm>
            <a:off x="7403768" y="1058466"/>
            <a:ext cx="1637664" cy="529590"/>
          </a:xfrm>
          <a:prstGeom prst="rect">
            <a:avLst/>
          </a:prstGeom>
        </p:spPr>
        <p:txBody>
          <a:bodyPr vert="horz" wrap="square" lIns="0" tIns="0" rIns="0" bIns="0" rtlCol="0">
            <a:spAutoFit/>
          </a:bodyPr>
          <a:lstStyle/>
          <a:p>
            <a:pPr marL="12700" marR="6350" indent="111760">
              <a:lnSpc>
                <a:spcPct val="102099"/>
              </a:lnSpc>
            </a:pPr>
            <a:r>
              <a:rPr sz="1650" spc="15" dirty="0">
                <a:solidFill>
                  <a:prstClr val="black"/>
                </a:solidFill>
                <a:latin typeface="Comic Sans MS"/>
                <a:cs typeface="Comic Sans MS"/>
              </a:rPr>
              <a:t>LIBERACION</a:t>
            </a:r>
            <a:r>
              <a:rPr sz="1650" dirty="0">
                <a:solidFill>
                  <a:prstClr val="black"/>
                </a:solidFill>
                <a:latin typeface="Times New Roman"/>
                <a:cs typeface="Times New Roman"/>
              </a:rPr>
              <a:t> </a:t>
            </a:r>
            <a:r>
              <a:rPr sz="1650" spc="15" dirty="0">
                <a:solidFill>
                  <a:prstClr val="black"/>
                </a:solidFill>
                <a:latin typeface="Comic Sans MS"/>
                <a:cs typeface="Comic Sans MS"/>
              </a:rPr>
              <a:t>INT</a:t>
            </a:r>
            <a:r>
              <a:rPr sz="1650" spc="5" dirty="0">
                <a:solidFill>
                  <a:prstClr val="black"/>
                </a:solidFill>
                <a:latin typeface="Comic Sans MS"/>
                <a:cs typeface="Comic Sans MS"/>
              </a:rPr>
              <a:t>.</a:t>
            </a:r>
            <a:r>
              <a:rPr sz="1650" spc="85" dirty="0">
                <a:solidFill>
                  <a:prstClr val="black"/>
                </a:solidFill>
                <a:latin typeface="Times New Roman"/>
                <a:cs typeface="Times New Roman"/>
              </a:rPr>
              <a:t> </a:t>
            </a:r>
            <a:r>
              <a:rPr sz="1650" spc="10" dirty="0">
                <a:solidFill>
                  <a:prstClr val="black"/>
                </a:solidFill>
                <a:latin typeface="Comic Sans MS"/>
                <a:cs typeface="Comic Sans MS"/>
              </a:rPr>
              <a:t>F</a:t>
            </a:r>
            <a:r>
              <a:rPr sz="1650" spc="25" dirty="0">
                <a:solidFill>
                  <a:prstClr val="black"/>
                </a:solidFill>
                <a:latin typeface="Comic Sans MS"/>
                <a:cs typeface="Comic Sans MS"/>
              </a:rPr>
              <a:t>A</a:t>
            </a:r>
            <a:r>
              <a:rPr sz="1650" spc="5" dirty="0">
                <a:solidFill>
                  <a:prstClr val="black"/>
                </a:solidFill>
                <a:latin typeface="Comic Sans MS"/>
                <a:cs typeface="Comic Sans MS"/>
              </a:rPr>
              <a:t>LL</a:t>
            </a:r>
            <a:r>
              <a:rPr sz="1650" spc="15" dirty="0">
                <a:solidFill>
                  <a:prstClr val="black"/>
                </a:solidFill>
                <a:latin typeface="Comic Sans MS"/>
                <a:cs typeface="Comic Sans MS"/>
              </a:rPr>
              <a:t>A</a:t>
            </a:r>
            <a:r>
              <a:rPr sz="1650" spc="5" dirty="0">
                <a:solidFill>
                  <a:prstClr val="black"/>
                </a:solidFill>
                <a:latin typeface="Comic Sans MS"/>
                <a:cs typeface="Comic Sans MS"/>
              </a:rPr>
              <a:t>DO.</a:t>
            </a:r>
            <a:endParaRPr sz="1650">
              <a:solidFill>
                <a:prstClr val="black"/>
              </a:solidFill>
              <a:latin typeface="Comic Sans MS"/>
              <a:cs typeface="Comic Sans MS"/>
            </a:endParaRPr>
          </a:p>
        </p:txBody>
      </p:sp>
      <p:graphicFrame>
        <p:nvGraphicFramePr>
          <p:cNvPr id="5" name="object 5"/>
          <p:cNvGraphicFramePr>
            <a:graphicFrameLocks noGrp="1"/>
          </p:cNvGraphicFramePr>
          <p:nvPr/>
        </p:nvGraphicFramePr>
        <p:xfrm>
          <a:off x="556539" y="1612392"/>
          <a:ext cx="7708383" cy="4534656"/>
        </p:xfrm>
        <a:graphic>
          <a:graphicData uri="http://schemas.openxmlformats.org/drawingml/2006/table">
            <a:tbl>
              <a:tblPr firstRow="1" bandRow="1">
                <a:tableStyleId>{2D5ABB26-0587-4C30-8999-92F81FD0307C}</a:tableStyleId>
              </a:tblPr>
              <a:tblGrid>
                <a:gridCol w="1101089"/>
                <a:gridCol w="1101089"/>
                <a:gridCol w="550925"/>
                <a:gridCol w="550163"/>
                <a:gridCol w="963929"/>
                <a:gridCol w="826007"/>
                <a:gridCol w="963167"/>
                <a:gridCol w="137921"/>
                <a:gridCol w="1514093"/>
              </a:tblGrid>
              <a:tr h="1786127">
                <a:tc gridSpan="9">
                  <a:txBody>
                    <a:bodyPr/>
                    <a:lstStyle/>
                    <a:p>
                      <a:pPr marL="793750">
                        <a:lnSpc>
                          <a:spcPct val="100000"/>
                        </a:lnSpc>
                      </a:pPr>
                      <a:r>
                        <a:rPr sz="1650" spc="-5" dirty="0">
                          <a:latin typeface="Comic Sans MS"/>
                          <a:cs typeface="Comic Sans MS"/>
                        </a:rPr>
                        <a:t>Tiemp</a:t>
                      </a:r>
                      <a:r>
                        <a:rPr sz="1650" dirty="0">
                          <a:latin typeface="Comic Sans MS"/>
                          <a:cs typeface="Comic Sans MS"/>
                        </a:rPr>
                        <a:t>o</a:t>
                      </a:r>
                      <a:r>
                        <a:rPr sz="1650" spc="100" dirty="0">
                          <a:latin typeface="Times New Roman"/>
                          <a:cs typeface="Times New Roman"/>
                        </a:rPr>
                        <a:t> </a:t>
                      </a:r>
                      <a:r>
                        <a:rPr sz="1650" spc="-5" dirty="0">
                          <a:latin typeface="Comic Sans MS"/>
                          <a:cs typeface="Comic Sans MS"/>
                        </a:rPr>
                        <a:t>d</a:t>
                      </a:r>
                      <a:r>
                        <a:rPr sz="1650" dirty="0">
                          <a:latin typeface="Comic Sans MS"/>
                          <a:cs typeface="Comic Sans MS"/>
                        </a:rPr>
                        <a:t>e</a:t>
                      </a:r>
                      <a:r>
                        <a:rPr sz="1650" spc="90" dirty="0">
                          <a:latin typeface="Times New Roman"/>
                          <a:cs typeface="Times New Roman"/>
                        </a:rPr>
                        <a:t> </a:t>
                      </a:r>
                      <a:r>
                        <a:rPr sz="1650" spc="-15" dirty="0">
                          <a:latin typeface="Comic Sans MS"/>
                          <a:cs typeface="Comic Sans MS"/>
                        </a:rPr>
                        <a:t>L</a:t>
                      </a:r>
                      <a:r>
                        <a:rPr sz="1650" spc="-5" dirty="0">
                          <a:latin typeface="Comic Sans MS"/>
                          <a:cs typeface="Comic Sans MS"/>
                        </a:rPr>
                        <a:t>iberacio</a:t>
                      </a:r>
                      <a:r>
                        <a:rPr sz="1650" dirty="0">
                          <a:latin typeface="Comic Sans MS"/>
                          <a:cs typeface="Comic Sans MS"/>
                        </a:rPr>
                        <a:t>n</a:t>
                      </a:r>
                      <a:r>
                        <a:rPr sz="1650" spc="95" dirty="0">
                          <a:latin typeface="Times New Roman"/>
                          <a:cs typeface="Times New Roman"/>
                        </a:rPr>
                        <a:t> </a:t>
                      </a:r>
                      <a:r>
                        <a:rPr sz="1650" spc="-5" dirty="0">
                          <a:latin typeface="Comic Sans MS"/>
                          <a:cs typeface="Comic Sans MS"/>
                        </a:rPr>
                        <a:t>p</a:t>
                      </a:r>
                      <a:r>
                        <a:rPr sz="1650" spc="5" dirty="0">
                          <a:latin typeface="Comic Sans MS"/>
                          <a:cs typeface="Comic Sans MS"/>
                        </a:rPr>
                        <a:t>o</a:t>
                      </a:r>
                      <a:r>
                        <a:rPr sz="1650" dirty="0">
                          <a:latin typeface="Comic Sans MS"/>
                          <a:cs typeface="Comic Sans MS"/>
                        </a:rPr>
                        <a:t>r</a:t>
                      </a:r>
                      <a:r>
                        <a:rPr sz="1650" spc="90" dirty="0">
                          <a:latin typeface="Times New Roman"/>
                          <a:cs typeface="Times New Roman"/>
                        </a:rPr>
                        <a:t> </a:t>
                      </a:r>
                      <a:r>
                        <a:rPr sz="1650" spc="-5" dirty="0">
                          <a:latin typeface="Comic Sans MS"/>
                          <a:cs typeface="Comic Sans MS"/>
                        </a:rPr>
                        <a:t>Int</a:t>
                      </a:r>
                      <a:r>
                        <a:rPr sz="1650" spc="-15" dirty="0">
                          <a:latin typeface="Comic Sans MS"/>
                          <a:cs typeface="Comic Sans MS"/>
                        </a:rPr>
                        <a:t>e</a:t>
                      </a:r>
                      <a:r>
                        <a:rPr sz="1650" spc="-5" dirty="0">
                          <a:latin typeface="Comic Sans MS"/>
                          <a:cs typeface="Comic Sans MS"/>
                        </a:rPr>
                        <a:t>rru</a:t>
                      </a:r>
                      <a:r>
                        <a:rPr sz="1650" spc="5" dirty="0">
                          <a:latin typeface="Comic Sans MS"/>
                          <a:cs typeface="Comic Sans MS"/>
                        </a:rPr>
                        <a:t>p</a:t>
                      </a:r>
                      <a:r>
                        <a:rPr sz="1650" spc="-5" dirty="0">
                          <a:latin typeface="Comic Sans MS"/>
                          <a:cs typeface="Comic Sans MS"/>
                        </a:rPr>
                        <a:t>tore</a:t>
                      </a:r>
                      <a:r>
                        <a:rPr sz="1650" dirty="0">
                          <a:latin typeface="Comic Sans MS"/>
                          <a:cs typeface="Comic Sans MS"/>
                        </a:rPr>
                        <a:t>s</a:t>
                      </a:r>
                      <a:r>
                        <a:rPr sz="1650" spc="90" dirty="0">
                          <a:latin typeface="Times New Roman"/>
                          <a:cs typeface="Times New Roman"/>
                        </a:rPr>
                        <a:t> </a:t>
                      </a:r>
                      <a:r>
                        <a:rPr sz="1650" spc="-5" dirty="0">
                          <a:latin typeface="Comic Sans MS"/>
                          <a:cs typeface="Comic Sans MS"/>
                        </a:rPr>
                        <a:t>Rem</a:t>
                      </a:r>
                      <a:r>
                        <a:rPr sz="1650" spc="5" dirty="0">
                          <a:latin typeface="Comic Sans MS"/>
                          <a:cs typeface="Comic Sans MS"/>
                        </a:rPr>
                        <a:t>o</a:t>
                      </a:r>
                      <a:r>
                        <a:rPr sz="1650" spc="-5" dirty="0">
                          <a:latin typeface="Comic Sans MS"/>
                          <a:cs typeface="Comic Sans MS"/>
                        </a:rPr>
                        <a:t>to</a:t>
                      </a:r>
                      <a:r>
                        <a:rPr sz="1650" dirty="0">
                          <a:latin typeface="Comic Sans MS"/>
                          <a:cs typeface="Comic Sans MS"/>
                        </a:rPr>
                        <a:t>s</a:t>
                      </a:r>
                      <a:r>
                        <a:rPr sz="1650" spc="90" dirty="0">
                          <a:latin typeface="Times New Roman"/>
                          <a:cs typeface="Times New Roman"/>
                        </a:rPr>
                        <a:t> </a:t>
                      </a:r>
                      <a:r>
                        <a:rPr sz="1650" spc="-5" dirty="0">
                          <a:latin typeface="Comic Sans MS"/>
                          <a:cs typeface="Comic Sans MS"/>
                        </a:rPr>
                        <a:t>(S</a:t>
                      </a:r>
                      <a:r>
                        <a:rPr sz="1650" dirty="0">
                          <a:latin typeface="Comic Sans MS"/>
                          <a:cs typeface="Comic Sans MS"/>
                        </a:rPr>
                        <a:t>i</a:t>
                      </a:r>
                      <a:r>
                        <a:rPr sz="1650" spc="90" dirty="0">
                          <a:latin typeface="Times New Roman"/>
                          <a:cs typeface="Times New Roman"/>
                        </a:rPr>
                        <a:t> </a:t>
                      </a:r>
                      <a:r>
                        <a:rPr sz="1650" spc="-5" dirty="0">
                          <a:latin typeface="Comic Sans MS"/>
                          <a:cs typeface="Comic Sans MS"/>
                        </a:rPr>
                        <a:t>s</a:t>
                      </a:r>
                      <a:r>
                        <a:rPr sz="1650" dirty="0">
                          <a:latin typeface="Comic Sans MS"/>
                          <a:cs typeface="Comic Sans MS"/>
                        </a:rPr>
                        <a:t>e</a:t>
                      </a:r>
                      <a:r>
                        <a:rPr sz="1650" spc="90" dirty="0">
                          <a:latin typeface="Times New Roman"/>
                          <a:cs typeface="Times New Roman"/>
                        </a:rPr>
                        <a:t> </a:t>
                      </a:r>
                      <a:r>
                        <a:rPr sz="1650" spc="-5" dirty="0">
                          <a:latin typeface="Comic Sans MS"/>
                          <a:cs typeface="Comic Sans MS"/>
                        </a:rPr>
                        <a:t>usa).</a:t>
                      </a:r>
                      <a:endParaRPr sz="1650">
                        <a:latin typeface="Comic Sans MS"/>
                        <a:cs typeface="Comic Sans MS"/>
                      </a:endParaRPr>
                    </a:p>
                    <a:p>
                      <a:pPr marL="429259" marR="2274570" indent="179705">
                        <a:lnSpc>
                          <a:spcPts val="4330"/>
                        </a:lnSpc>
                        <a:spcBef>
                          <a:spcPts val="530"/>
                        </a:spcBef>
                      </a:pPr>
                      <a:r>
                        <a:rPr sz="1650" dirty="0">
                          <a:latin typeface="Comic Sans MS"/>
                          <a:cs typeface="Comic Sans MS"/>
                        </a:rPr>
                        <a:t>Ti</a:t>
                      </a:r>
                      <a:r>
                        <a:rPr sz="1650" spc="-10" dirty="0">
                          <a:latin typeface="Comic Sans MS"/>
                          <a:cs typeface="Comic Sans MS"/>
                        </a:rPr>
                        <a:t>em</a:t>
                      </a:r>
                      <a:r>
                        <a:rPr sz="1650" dirty="0">
                          <a:latin typeface="Comic Sans MS"/>
                          <a:cs typeface="Comic Sans MS"/>
                        </a:rPr>
                        <a:t>po</a:t>
                      </a:r>
                      <a:r>
                        <a:rPr sz="1650" spc="90" dirty="0">
                          <a:latin typeface="Times New Roman"/>
                          <a:cs typeface="Times New Roman"/>
                        </a:rPr>
                        <a:t> </a:t>
                      </a:r>
                      <a:r>
                        <a:rPr sz="1650" dirty="0">
                          <a:latin typeface="Comic Sans MS"/>
                          <a:cs typeface="Comic Sans MS"/>
                        </a:rPr>
                        <a:t>de</a:t>
                      </a:r>
                      <a:r>
                        <a:rPr sz="1650" spc="85" dirty="0">
                          <a:latin typeface="Times New Roman"/>
                          <a:cs typeface="Times New Roman"/>
                        </a:rPr>
                        <a:t> </a:t>
                      </a:r>
                      <a:r>
                        <a:rPr sz="1650" spc="-10" dirty="0">
                          <a:latin typeface="Comic Sans MS"/>
                          <a:cs typeface="Comic Sans MS"/>
                        </a:rPr>
                        <a:t>L</a:t>
                      </a:r>
                      <a:r>
                        <a:rPr sz="1650" spc="-5" dirty="0">
                          <a:latin typeface="Comic Sans MS"/>
                          <a:cs typeface="Comic Sans MS"/>
                        </a:rPr>
                        <a:t>i</a:t>
                      </a:r>
                      <a:r>
                        <a:rPr sz="1650" spc="-15" dirty="0">
                          <a:latin typeface="Comic Sans MS"/>
                          <a:cs typeface="Comic Sans MS"/>
                        </a:rPr>
                        <a:t>b</a:t>
                      </a:r>
                      <a:r>
                        <a:rPr sz="1650" spc="-10" dirty="0">
                          <a:latin typeface="Comic Sans MS"/>
                          <a:cs typeface="Comic Sans MS"/>
                        </a:rPr>
                        <a:t>er</a:t>
                      </a:r>
                      <a:r>
                        <a:rPr sz="1650" dirty="0">
                          <a:latin typeface="Comic Sans MS"/>
                          <a:cs typeface="Comic Sans MS"/>
                        </a:rPr>
                        <a:t>a</a:t>
                      </a:r>
                      <a:r>
                        <a:rPr sz="1650" spc="-10" dirty="0">
                          <a:latin typeface="Comic Sans MS"/>
                          <a:cs typeface="Comic Sans MS"/>
                        </a:rPr>
                        <a:t>c</a:t>
                      </a:r>
                      <a:r>
                        <a:rPr sz="1650" dirty="0">
                          <a:latin typeface="Comic Sans MS"/>
                          <a:cs typeface="Comic Sans MS"/>
                        </a:rPr>
                        <a:t>ion</a:t>
                      </a:r>
                      <a:r>
                        <a:rPr sz="1650" spc="85" dirty="0">
                          <a:latin typeface="Times New Roman"/>
                          <a:cs typeface="Times New Roman"/>
                        </a:rPr>
                        <a:t> </a:t>
                      </a:r>
                      <a:r>
                        <a:rPr sz="1650" dirty="0">
                          <a:latin typeface="Comic Sans MS"/>
                          <a:cs typeface="Comic Sans MS"/>
                        </a:rPr>
                        <a:t>por</a:t>
                      </a:r>
                      <a:r>
                        <a:rPr sz="1650" spc="75" dirty="0">
                          <a:latin typeface="Times New Roman"/>
                          <a:cs typeface="Times New Roman"/>
                        </a:rPr>
                        <a:t> </a:t>
                      </a:r>
                      <a:r>
                        <a:rPr sz="1650" dirty="0">
                          <a:latin typeface="Comic Sans MS"/>
                          <a:cs typeface="Comic Sans MS"/>
                        </a:rPr>
                        <a:t>I</a:t>
                      </a:r>
                      <a:r>
                        <a:rPr sz="1650" spc="-10" dirty="0">
                          <a:latin typeface="Comic Sans MS"/>
                          <a:cs typeface="Comic Sans MS"/>
                        </a:rPr>
                        <a:t>nterr</a:t>
                      </a:r>
                      <a:r>
                        <a:rPr sz="1650" spc="-5" dirty="0">
                          <a:latin typeface="Comic Sans MS"/>
                          <a:cs typeface="Comic Sans MS"/>
                        </a:rPr>
                        <a:t>u</a:t>
                      </a:r>
                      <a:r>
                        <a:rPr sz="1650" dirty="0">
                          <a:latin typeface="Comic Sans MS"/>
                          <a:cs typeface="Comic Sans MS"/>
                        </a:rPr>
                        <a:t>p</a:t>
                      </a:r>
                      <a:r>
                        <a:rPr sz="1650" spc="-10" dirty="0">
                          <a:latin typeface="Comic Sans MS"/>
                          <a:cs typeface="Comic Sans MS"/>
                        </a:rPr>
                        <a:t>t</a:t>
                      </a:r>
                      <a:r>
                        <a:rPr sz="1650" dirty="0">
                          <a:latin typeface="Comic Sans MS"/>
                          <a:cs typeface="Comic Sans MS"/>
                        </a:rPr>
                        <a:t>o</a:t>
                      </a:r>
                      <a:r>
                        <a:rPr sz="1650" spc="-10" dirty="0">
                          <a:latin typeface="Comic Sans MS"/>
                          <a:cs typeface="Comic Sans MS"/>
                        </a:rPr>
                        <a:t>re</a:t>
                      </a:r>
                      <a:r>
                        <a:rPr sz="1650" dirty="0">
                          <a:latin typeface="Comic Sans MS"/>
                          <a:cs typeface="Comic Sans MS"/>
                        </a:rPr>
                        <a:t>s</a:t>
                      </a:r>
                      <a:r>
                        <a:rPr sz="1650" spc="85" dirty="0">
                          <a:latin typeface="Times New Roman"/>
                          <a:cs typeface="Times New Roman"/>
                        </a:rPr>
                        <a:t> </a:t>
                      </a:r>
                      <a:r>
                        <a:rPr sz="1650" spc="-15" dirty="0">
                          <a:latin typeface="Comic Sans MS"/>
                          <a:cs typeface="Comic Sans MS"/>
                        </a:rPr>
                        <a:t>L</a:t>
                      </a:r>
                      <a:r>
                        <a:rPr sz="1650" spc="5" dirty="0">
                          <a:latin typeface="Comic Sans MS"/>
                          <a:cs typeface="Comic Sans MS"/>
                        </a:rPr>
                        <a:t>o</a:t>
                      </a:r>
                      <a:r>
                        <a:rPr sz="1650" spc="-10" dirty="0">
                          <a:latin typeface="Comic Sans MS"/>
                          <a:cs typeface="Comic Sans MS"/>
                        </a:rPr>
                        <a:t>c</a:t>
                      </a:r>
                      <a:r>
                        <a:rPr sz="1650" dirty="0">
                          <a:latin typeface="Comic Sans MS"/>
                          <a:cs typeface="Comic Sans MS"/>
                        </a:rPr>
                        <a:t>al</a:t>
                      </a:r>
                      <a:r>
                        <a:rPr sz="1650" spc="-10" dirty="0">
                          <a:latin typeface="Comic Sans MS"/>
                          <a:cs typeface="Comic Sans MS"/>
                        </a:rPr>
                        <a:t>e</a:t>
                      </a:r>
                      <a:r>
                        <a:rPr sz="1650" dirty="0">
                          <a:latin typeface="Comic Sans MS"/>
                          <a:cs typeface="Comic Sans MS"/>
                        </a:rPr>
                        <a:t>s</a:t>
                      </a:r>
                      <a:r>
                        <a:rPr sz="1650" dirty="0">
                          <a:latin typeface="Times New Roman"/>
                          <a:cs typeface="Times New Roman"/>
                        </a:rPr>
                        <a:t> </a:t>
                      </a:r>
                      <a:r>
                        <a:rPr sz="1650" spc="-5" dirty="0">
                          <a:latin typeface="Comic Sans MS"/>
                          <a:cs typeface="Comic Sans MS"/>
                        </a:rPr>
                        <a:t>Liberaci</a:t>
                      </a:r>
                      <a:r>
                        <a:rPr sz="1650" dirty="0">
                          <a:latin typeface="Comic Sans MS"/>
                          <a:cs typeface="Comic Sans MS"/>
                        </a:rPr>
                        <a:t>on</a:t>
                      </a:r>
                      <a:r>
                        <a:rPr sz="1650" spc="80" dirty="0">
                          <a:latin typeface="Times New Roman"/>
                          <a:cs typeface="Times New Roman"/>
                        </a:rPr>
                        <a:t> </a:t>
                      </a:r>
                      <a:r>
                        <a:rPr sz="1650" spc="-5" dirty="0">
                          <a:latin typeface="Comic Sans MS"/>
                          <a:cs typeface="Comic Sans MS"/>
                        </a:rPr>
                        <a:t>Normal</a:t>
                      </a:r>
                      <a:endParaRPr sz="1650">
                        <a:latin typeface="Comic Sans MS"/>
                        <a:cs typeface="Comic Sans MS"/>
                      </a:endParaRPr>
                    </a:p>
                  </a:txBody>
                  <a:tcPr marL="0" marR="0" marT="0" marB="0">
                    <a:lnL w="32969">
                      <a:solidFill>
                        <a:srgbClr val="000000"/>
                      </a:solidFill>
                      <a:prstDash val="solid"/>
                    </a:ln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550163">
                <a:tc>
                  <a:txBody>
                    <a:bodyPr/>
                    <a:lstStyle/>
                    <a:p>
                      <a:pPr marL="315595">
                        <a:lnSpc>
                          <a:spcPct val="100000"/>
                        </a:lnSpc>
                      </a:pPr>
                      <a:r>
                        <a:rPr sz="1450" spc="-10" dirty="0">
                          <a:latin typeface="Comic Sans MS"/>
                          <a:cs typeface="Comic Sans MS"/>
                        </a:rPr>
                        <a:t>T</a:t>
                      </a:r>
                      <a:r>
                        <a:rPr sz="1450" dirty="0">
                          <a:latin typeface="Comic Sans MS"/>
                          <a:cs typeface="Comic Sans MS"/>
                        </a:rPr>
                        <a:t>RIP</a:t>
                      </a:r>
                      <a:endParaRPr sz="1450">
                        <a:latin typeface="Comic Sans MS"/>
                        <a:cs typeface="Comic Sans MS"/>
                      </a:endParaRPr>
                    </a:p>
                  </a:txBody>
                  <a:tcPr marL="0" marR="0" marT="0" marB="0">
                    <a:lnL w="32969">
                      <a:solidFill>
                        <a:srgbClr val="000000"/>
                      </a:solidFill>
                      <a:prstDash val="solid"/>
                    </a:lnL>
                    <a:lnR w="32969">
                      <a:solidFill>
                        <a:srgbClr val="000000"/>
                      </a:solidFill>
                      <a:prstDash val="solid"/>
                    </a:lnR>
                    <a:lnB w="32969">
                      <a:solidFill>
                        <a:srgbClr val="000000"/>
                      </a:solidFill>
                      <a:prstDash val="solid"/>
                    </a:lnB>
                    <a:solidFill>
                      <a:srgbClr val="FF0000"/>
                    </a:solidFill>
                  </a:tcPr>
                </a:tc>
                <a:tc gridSpan="2">
                  <a:txBody>
                    <a:bodyPr/>
                    <a:lstStyle/>
                    <a:p>
                      <a:pPr marL="208915">
                        <a:lnSpc>
                          <a:spcPct val="100000"/>
                        </a:lnSpc>
                      </a:pPr>
                      <a:r>
                        <a:rPr sz="1450" dirty="0">
                          <a:latin typeface="Comic Sans MS"/>
                          <a:cs typeface="Comic Sans MS"/>
                        </a:rPr>
                        <a:t>T.</a:t>
                      </a:r>
                      <a:r>
                        <a:rPr sz="1450" spc="65" dirty="0">
                          <a:latin typeface="Times New Roman"/>
                          <a:cs typeface="Times New Roman"/>
                        </a:rPr>
                        <a:t> </a:t>
                      </a:r>
                      <a:r>
                        <a:rPr sz="1450" spc="10" dirty="0">
                          <a:latin typeface="Comic Sans MS"/>
                          <a:cs typeface="Comic Sans MS"/>
                        </a:rPr>
                        <a:t>A</a:t>
                      </a:r>
                      <a:r>
                        <a:rPr sz="1450" spc="-5" dirty="0">
                          <a:latin typeface="Comic Sans MS"/>
                          <a:cs typeface="Comic Sans MS"/>
                        </a:rPr>
                        <a:t>P</a:t>
                      </a:r>
                      <a:r>
                        <a:rPr sz="1450" spc="-15" dirty="0">
                          <a:latin typeface="Comic Sans MS"/>
                          <a:cs typeface="Comic Sans MS"/>
                        </a:rPr>
                        <a:t>E</a:t>
                      </a:r>
                      <a:r>
                        <a:rPr sz="1450" dirty="0">
                          <a:latin typeface="Comic Sans MS"/>
                          <a:cs typeface="Comic Sans MS"/>
                        </a:rPr>
                        <a:t>R</a:t>
                      </a:r>
                      <a:r>
                        <a:rPr sz="1450" spc="-5" dirty="0">
                          <a:latin typeface="Comic Sans MS"/>
                          <a:cs typeface="Comic Sans MS"/>
                        </a:rPr>
                        <a:t>TURA</a:t>
                      </a:r>
                      <a:endParaRPr sz="1450">
                        <a:latin typeface="Comic Sans MS"/>
                        <a:cs typeface="Comic Sans MS"/>
                      </a:endParaRPr>
                    </a:p>
                  </a:txBody>
                  <a:tcPr marL="0" marR="0" marT="0" marB="0">
                    <a:lnL w="32969">
                      <a:solidFill>
                        <a:srgbClr val="000000"/>
                      </a:solidFill>
                      <a:prstDash val="solid"/>
                    </a:lnL>
                    <a:lnR w="32969">
                      <a:solidFill>
                        <a:srgbClr val="000000"/>
                      </a:solidFill>
                      <a:prstDash val="solid"/>
                    </a:lnR>
                    <a:lnT w="32969">
                      <a:solidFill>
                        <a:srgbClr val="000000"/>
                      </a:solidFill>
                      <a:prstDash val="solid"/>
                    </a:lnT>
                    <a:lnB w="32969">
                      <a:solidFill>
                        <a:srgbClr val="000000"/>
                      </a:solidFill>
                      <a:prstDash val="solid"/>
                    </a:lnB>
                    <a:solidFill>
                      <a:srgbClr val="00FF00"/>
                    </a:solidFill>
                  </a:tcPr>
                </a:tc>
                <a:tc hMerge="1">
                  <a:txBody>
                    <a:bodyPr/>
                    <a:lstStyle/>
                    <a:p>
                      <a:endParaRPr/>
                    </a:p>
                  </a:txBody>
                  <a:tcPr marL="0" marR="0" marT="0" marB="0"/>
                </a:tc>
                <a:tc>
                  <a:txBody>
                    <a:bodyPr/>
                    <a:lstStyle/>
                    <a:p>
                      <a:pPr algn="ctr">
                        <a:lnSpc>
                          <a:spcPts val="1735"/>
                        </a:lnSpc>
                      </a:pPr>
                      <a:r>
                        <a:rPr sz="1450" spc="-5" dirty="0">
                          <a:latin typeface="Comic Sans MS"/>
                          <a:cs typeface="Comic Sans MS"/>
                        </a:rPr>
                        <a:t>50</a:t>
                      </a:r>
                      <a:endParaRPr sz="1450">
                        <a:latin typeface="Comic Sans MS"/>
                        <a:cs typeface="Comic Sans MS"/>
                      </a:endParaRPr>
                    </a:p>
                    <a:p>
                      <a:pPr algn="ctr">
                        <a:lnSpc>
                          <a:spcPts val="1735"/>
                        </a:lnSpc>
                      </a:pPr>
                      <a:r>
                        <a:rPr sz="1450" spc="-5" dirty="0">
                          <a:latin typeface="Comic Sans MS"/>
                          <a:cs typeface="Comic Sans MS"/>
                        </a:rPr>
                        <a:t>R</a:t>
                      </a:r>
                      <a:r>
                        <a:rPr sz="1450" spc="-15" dirty="0">
                          <a:latin typeface="Comic Sans MS"/>
                          <a:cs typeface="Comic Sans MS"/>
                        </a:rPr>
                        <a:t>S</a:t>
                      </a:r>
                      <a:r>
                        <a:rPr sz="1450" dirty="0">
                          <a:latin typeface="Comic Sans MS"/>
                          <a:cs typeface="Comic Sans MS"/>
                        </a:rPr>
                        <a:t>T</a:t>
                      </a:r>
                      <a:endParaRPr sz="1450">
                        <a:latin typeface="Comic Sans MS"/>
                        <a:cs typeface="Comic Sans MS"/>
                      </a:endParaRPr>
                    </a:p>
                  </a:txBody>
                  <a:tcPr marL="0" marR="0" marT="0" marB="0">
                    <a:lnL w="32969">
                      <a:solidFill>
                        <a:srgbClr val="000000"/>
                      </a:solidFill>
                      <a:prstDash val="solid"/>
                    </a:lnL>
                    <a:lnR w="32969">
                      <a:solidFill>
                        <a:srgbClr val="000000"/>
                      </a:solidFill>
                      <a:prstDash val="solid"/>
                    </a:lnR>
                    <a:lnT w="32969">
                      <a:solidFill>
                        <a:srgbClr val="000000"/>
                      </a:solidFill>
                      <a:prstDash val="solid"/>
                    </a:lnT>
                    <a:lnB w="32969">
                      <a:solidFill>
                        <a:srgbClr val="000000"/>
                      </a:solidFill>
                      <a:prstDash val="solid"/>
                    </a:lnB>
                    <a:solidFill>
                      <a:srgbClr val="FFFF00"/>
                    </a:solidFill>
                  </a:tcPr>
                </a:tc>
                <a:tc>
                  <a:txBody>
                    <a:bodyPr/>
                    <a:lstStyle/>
                    <a:p>
                      <a:pPr marL="66040">
                        <a:lnSpc>
                          <a:spcPct val="100000"/>
                        </a:lnSpc>
                      </a:pPr>
                      <a:r>
                        <a:rPr sz="1450" spc="-15" dirty="0">
                          <a:latin typeface="Comic Sans MS"/>
                          <a:cs typeface="Comic Sans MS"/>
                        </a:rPr>
                        <a:t>M</a:t>
                      </a:r>
                      <a:r>
                        <a:rPr sz="1450" spc="10" dirty="0">
                          <a:latin typeface="Comic Sans MS"/>
                          <a:cs typeface="Comic Sans MS"/>
                        </a:rPr>
                        <a:t>A</a:t>
                      </a:r>
                      <a:r>
                        <a:rPr sz="1450" spc="-10" dirty="0">
                          <a:latin typeface="Comic Sans MS"/>
                          <a:cs typeface="Comic Sans MS"/>
                        </a:rPr>
                        <a:t>R</a:t>
                      </a:r>
                      <a:r>
                        <a:rPr sz="1450" spc="-5" dirty="0">
                          <a:latin typeface="Comic Sans MS"/>
                          <a:cs typeface="Comic Sans MS"/>
                        </a:rPr>
                        <a:t>G</a:t>
                      </a:r>
                      <a:r>
                        <a:rPr sz="1450" spc="-10" dirty="0">
                          <a:latin typeface="Comic Sans MS"/>
                          <a:cs typeface="Comic Sans MS"/>
                        </a:rPr>
                        <a:t>E</a:t>
                      </a:r>
                      <a:r>
                        <a:rPr sz="1450" dirty="0">
                          <a:latin typeface="Comic Sans MS"/>
                          <a:cs typeface="Comic Sans MS"/>
                        </a:rPr>
                        <a:t>N</a:t>
                      </a:r>
                      <a:endParaRPr sz="1450">
                        <a:latin typeface="Comic Sans MS"/>
                        <a:cs typeface="Comic Sans MS"/>
                      </a:endParaRPr>
                    </a:p>
                  </a:txBody>
                  <a:tcPr marL="0" marR="0" marT="0" marB="0">
                    <a:lnL w="32969">
                      <a:solidFill>
                        <a:srgbClr val="000000"/>
                      </a:solidFill>
                      <a:prstDash val="solid"/>
                    </a:lnL>
                    <a:lnR w="32969">
                      <a:solidFill>
                        <a:srgbClr val="000000"/>
                      </a:solidFill>
                      <a:prstDash val="solid"/>
                    </a:lnR>
                    <a:lnT w="32969">
                      <a:solidFill>
                        <a:srgbClr val="000000"/>
                      </a:solidFill>
                      <a:prstDash val="solid"/>
                    </a:lnT>
                    <a:lnB w="32969">
                      <a:solidFill>
                        <a:srgbClr val="000000"/>
                      </a:solidFill>
                      <a:prstDash val="solid"/>
                    </a:lnB>
                    <a:solidFill>
                      <a:srgbClr val="FF00FF"/>
                    </a:solidFill>
                  </a:tcPr>
                </a:tc>
                <a:tc gridSpan="4">
                  <a:txBody>
                    <a:bodyPr/>
                    <a:lstStyle/>
                    <a:p>
                      <a:endParaRPr sz="1450">
                        <a:latin typeface="Comic Sans MS"/>
                        <a:cs typeface="Comic Sans MS"/>
                      </a:endParaRPr>
                    </a:p>
                  </a:txBody>
                  <a:tcPr marL="0" marR="0" marT="0" marB="0">
                    <a:lnL w="32969">
                      <a:solidFill>
                        <a:srgbClr val="000000"/>
                      </a:solidFill>
                      <a:prstDash val="solid"/>
                    </a:lnL>
                    <a:lnB w="32969">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549401">
                <a:tc rowSpan="2">
                  <a:txBody>
                    <a:bodyPr/>
                    <a:lstStyle/>
                    <a:p>
                      <a:endParaRPr sz="1450">
                        <a:latin typeface="Comic Sans MS"/>
                        <a:cs typeface="Comic Sans MS"/>
                      </a:endParaRPr>
                    </a:p>
                  </a:txBody>
                  <a:tcPr marL="0" marR="0" marT="0" marB="0">
                    <a:lnL w="32969">
                      <a:solidFill>
                        <a:srgbClr val="000000"/>
                      </a:solidFill>
                      <a:prstDash val="solid"/>
                    </a:lnL>
                    <a:lnT w="32969">
                      <a:solidFill>
                        <a:srgbClr val="000000"/>
                      </a:solidFill>
                      <a:prstDash val="solid"/>
                    </a:lnT>
                    <a:lnB w="32969">
                      <a:solidFill>
                        <a:srgbClr val="000000"/>
                      </a:solidFill>
                      <a:prstDash val="solid"/>
                    </a:lnB>
                  </a:tcPr>
                </a:tc>
                <a:tc gridSpan="4">
                  <a:txBody>
                    <a:bodyPr/>
                    <a:lstStyle/>
                    <a:p>
                      <a:endParaRPr sz="1450">
                        <a:latin typeface="Comic Sans MS"/>
                        <a:cs typeface="Comic Sans MS"/>
                      </a:endParaRPr>
                    </a:p>
                  </a:txBody>
                  <a:tcPr marL="0" marR="0" marT="0" marB="0">
                    <a:lnT w="32969">
                      <a:solidFill>
                        <a:srgbClr val="000000"/>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4">
                  <a:txBody>
                    <a:bodyPr/>
                    <a:lstStyle/>
                    <a:p>
                      <a:endParaRPr sz="1450">
                        <a:latin typeface="Comic Sans MS"/>
                        <a:cs typeface="Comic Sans MS"/>
                      </a:endParaRPr>
                    </a:p>
                  </a:txBody>
                  <a:tcPr marL="0" marR="0" marT="0" marB="0">
                    <a:lnT w="32969">
                      <a:solidFill>
                        <a:srgbClr val="000000"/>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549401">
                <a:tc vMerge="1">
                  <a:txBody>
                    <a:bodyPr/>
                    <a:lstStyle/>
                    <a:p>
                      <a:endParaRPr/>
                    </a:p>
                  </a:txBody>
                  <a:tcPr marL="0" marR="0" marT="0" marB="0">
                    <a:lnL w="32969">
                      <a:solidFill>
                        <a:srgbClr val="000000"/>
                      </a:solidFill>
                      <a:prstDash val="solid"/>
                    </a:lnL>
                    <a:lnT w="32969">
                      <a:solidFill>
                        <a:srgbClr val="000000"/>
                      </a:solidFill>
                      <a:prstDash val="solid"/>
                    </a:lnT>
                    <a:lnB w="32969">
                      <a:solidFill>
                        <a:srgbClr val="000000"/>
                      </a:solidFill>
                      <a:prstDash val="solid"/>
                    </a:lnB>
                  </a:tcPr>
                </a:tc>
                <a:tc>
                  <a:txBody>
                    <a:bodyPr/>
                    <a:lstStyle/>
                    <a:p>
                      <a:pPr algn="ctr">
                        <a:lnSpc>
                          <a:spcPts val="1735"/>
                        </a:lnSpc>
                      </a:pPr>
                      <a:r>
                        <a:rPr sz="1450" spc="-10" dirty="0">
                          <a:latin typeface="Comic Sans MS"/>
                          <a:cs typeface="Comic Sans MS"/>
                        </a:rPr>
                        <a:t>B</a:t>
                      </a:r>
                      <a:r>
                        <a:rPr sz="1450" dirty="0">
                          <a:latin typeface="Comic Sans MS"/>
                          <a:cs typeface="Comic Sans MS"/>
                        </a:rPr>
                        <a:t>FI</a:t>
                      </a:r>
                      <a:endParaRPr sz="1450">
                        <a:latin typeface="Comic Sans MS"/>
                        <a:cs typeface="Comic Sans MS"/>
                      </a:endParaRPr>
                    </a:p>
                    <a:p>
                      <a:pPr marL="199390">
                        <a:lnSpc>
                          <a:spcPts val="1735"/>
                        </a:lnSpc>
                      </a:pPr>
                      <a:r>
                        <a:rPr sz="1450" dirty="0">
                          <a:latin typeface="Comic Sans MS"/>
                          <a:cs typeface="Comic Sans MS"/>
                        </a:rPr>
                        <a:t>R.</a:t>
                      </a:r>
                      <a:r>
                        <a:rPr sz="1450" spc="70" dirty="0">
                          <a:latin typeface="Times New Roman"/>
                          <a:cs typeface="Times New Roman"/>
                        </a:rPr>
                        <a:t> </a:t>
                      </a:r>
                      <a:r>
                        <a:rPr sz="1450" dirty="0">
                          <a:latin typeface="Comic Sans MS"/>
                          <a:cs typeface="Comic Sans MS"/>
                        </a:rPr>
                        <a:t>AU</a:t>
                      </a:r>
                      <a:r>
                        <a:rPr sz="1450" spc="-10" dirty="0">
                          <a:latin typeface="Comic Sans MS"/>
                          <a:cs typeface="Comic Sans MS"/>
                        </a:rPr>
                        <a:t>X</a:t>
                      </a:r>
                      <a:r>
                        <a:rPr sz="1450" dirty="0">
                          <a:latin typeface="Comic Sans MS"/>
                          <a:cs typeface="Comic Sans MS"/>
                        </a:rPr>
                        <a:t>.</a:t>
                      </a:r>
                      <a:endParaRPr sz="1450">
                        <a:latin typeface="Comic Sans MS"/>
                        <a:cs typeface="Comic Sans MS"/>
                      </a:endParaRPr>
                    </a:p>
                  </a:txBody>
                  <a:tcPr marL="0" marR="0" marT="0" marB="0">
                    <a:lnL w="32969">
                      <a:solidFill>
                        <a:srgbClr val="000000"/>
                      </a:solidFill>
                      <a:prstDash val="solid"/>
                    </a:lnL>
                    <a:lnR w="32969">
                      <a:solidFill>
                        <a:srgbClr val="000000"/>
                      </a:solidFill>
                      <a:prstDash val="solid"/>
                    </a:lnR>
                    <a:lnB w="32969">
                      <a:solidFill>
                        <a:srgbClr val="000000"/>
                      </a:solidFill>
                      <a:prstDash val="solid"/>
                    </a:lnB>
                    <a:solidFill>
                      <a:srgbClr val="0000FF"/>
                    </a:solidFill>
                  </a:tcPr>
                </a:tc>
                <a:tc gridSpan="3">
                  <a:txBody>
                    <a:bodyPr/>
                    <a:lstStyle/>
                    <a:p>
                      <a:pPr marL="436880">
                        <a:lnSpc>
                          <a:spcPct val="100000"/>
                        </a:lnSpc>
                      </a:pPr>
                      <a:r>
                        <a:rPr sz="1450" spc="-5" dirty="0">
                          <a:latin typeface="Comic Sans MS"/>
                          <a:cs typeface="Comic Sans MS"/>
                        </a:rPr>
                        <a:t>TIM</a:t>
                      </a:r>
                      <a:r>
                        <a:rPr sz="1450" dirty="0">
                          <a:latin typeface="Comic Sans MS"/>
                          <a:cs typeface="Comic Sans MS"/>
                        </a:rPr>
                        <a:t>E</a:t>
                      </a:r>
                      <a:r>
                        <a:rPr sz="1450" spc="60" dirty="0">
                          <a:latin typeface="Times New Roman"/>
                          <a:cs typeface="Times New Roman"/>
                        </a:rPr>
                        <a:t> </a:t>
                      </a:r>
                      <a:r>
                        <a:rPr sz="1450" spc="-5" dirty="0">
                          <a:latin typeface="Comic Sans MS"/>
                          <a:cs typeface="Comic Sans MS"/>
                        </a:rPr>
                        <a:t>D</a:t>
                      </a:r>
                      <a:r>
                        <a:rPr sz="1450" spc="-15" dirty="0">
                          <a:latin typeface="Comic Sans MS"/>
                          <a:cs typeface="Comic Sans MS"/>
                        </a:rPr>
                        <a:t>E</a:t>
                      </a:r>
                      <a:r>
                        <a:rPr sz="1450" spc="-5" dirty="0">
                          <a:latin typeface="Comic Sans MS"/>
                          <a:cs typeface="Comic Sans MS"/>
                        </a:rPr>
                        <a:t>L</a:t>
                      </a:r>
                      <a:r>
                        <a:rPr sz="1450" spc="5" dirty="0">
                          <a:latin typeface="Comic Sans MS"/>
                          <a:cs typeface="Comic Sans MS"/>
                        </a:rPr>
                        <a:t>A</a:t>
                      </a:r>
                      <a:r>
                        <a:rPr sz="1450" dirty="0">
                          <a:latin typeface="Comic Sans MS"/>
                          <a:cs typeface="Comic Sans MS"/>
                        </a:rPr>
                        <a:t>Y</a:t>
                      </a:r>
                      <a:endParaRPr sz="1450">
                        <a:latin typeface="Comic Sans MS"/>
                        <a:cs typeface="Comic Sans MS"/>
                      </a:endParaRPr>
                    </a:p>
                  </a:txBody>
                  <a:tcPr marL="0" marR="0" marT="0" marB="0">
                    <a:lnL w="32969">
                      <a:solidFill>
                        <a:srgbClr val="000000"/>
                      </a:solidFill>
                      <a:prstDash val="solid"/>
                    </a:lnL>
                    <a:lnR w="32969">
                      <a:solidFill>
                        <a:srgbClr val="000000"/>
                      </a:solidFill>
                      <a:prstDash val="solid"/>
                    </a:lnR>
                    <a:lnT w="32969">
                      <a:solidFill>
                        <a:srgbClr val="000000"/>
                      </a:solidFill>
                      <a:prstDash val="solid"/>
                    </a:lnT>
                    <a:lnB w="32969">
                      <a:solidFill>
                        <a:srgbClr val="000000"/>
                      </a:solidFill>
                      <a:prstDash val="solid"/>
                    </a:lnB>
                    <a:solidFill>
                      <a:srgbClr val="008000"/>
                    </a:solidFill>
                  </a:tcPr>
                </a:tc>
                <a:tc hMerge="1">
                  <a:txBody>
                    <a:bodyPr/>
                    <a:lstStyle/>
                    <a:p>
                      <a:endParaRPr/>
                    </a:p>
                  </a:txBody>
                  <a:tcPr marL="0" marR="0" marT="0" marB="0"/>
                </a:tc>
                <a:tc hMerge="1">
                  <a:txBody>
                    <a:bodyPr/>
                    <a:lstStyle/>
                    <a:p>
                      <a:endParaRPr/>
                    </a:p>
                  </a:txBody>
                  <a:tcPr marL="0" marR="0" marT="0" marB="0"/>
                </a:tc>
                <a:tc gridSpan="3">
                  <a:txBody>
                    <a:bodyPr/>
                    <a:lstStyle/>
                    <a:p>
                      <a:pPr marL="290830" marR="302895" indent="55244">
                        <a:lnSpc>
                          <a:spcPts val="1730"/>
                        </a:lnSpc>
                      </a:pPr>
                      <a:r>
                        <a:rPr sz="1450" spc="-5" dirty="0">
                          <a:latin typeface="Comic Sans MS"/>
                          <a:cs typeface="Comic Sans MS"/>
                        </a:rPr>
                        <a:t>T</a:t>
                      </a:r>
                      <a:r>
                        <a:rPr sz="1450" dirty="0">
                          <a:latin typeface="Comic Sans MS"/>
                          <a:cs typeface="Comic Sans MS"/>
                        </a:rPr>
                        <a:t>.</a:t>
                      </a:r>
                      <a:r>
                        <a:rPr sz="1450" spc="70" dirty="0">
                          <a:latin typeface="Times New Roman"/>
                          <a:cs typeface="Times New Roman"/>
                        </a:rPr>
                        <a:t> </a:t>
                      </a:r>
                      <a:r>
                        <a:rPr sz="1450" spc="5" dirty="0">
                          <a:latin typeface="Comic Sans MS"/>
                          <a:cs typeface="Comic Sans MS"/>
                        </a:rPr>
                        <a:t>A</a:t>
                      </a:r>
                      <a:r>
                        <a:rPr sz="1450" spc="-5" dirty="0">
                          <a:latin typeface="Comic Sans MS"/>
                          <a:cs typeface="Comic Sans MS"/>
                        </a:rPr>
                        <a:t>PERTUR</a:t>
                      </a:r>
                      <a:r>
                        <a:rPr sz="1450" dirty="0">
                          <a:latin typeface="Comic Sans MS"/>
                          <a:cs typeface="Comic Sans MS"/>
                        </a:rPr>
                        <a:t>A</a:t>
                      </a:r>
                      <a:r>
                        <a:rPr sz="1450" dirty="0">
                          <a:latin typeface="Times New Roman"/>
                          <a:cs typeface="Times New Roman"/>
                        </a:rPr>
                        <a:t> </a:t>
                      </a:r>
                      <a:r>
                        <a:rPr sz="1450" dirty="0">
                          <a:latin typeface="Comic Sans MS"/>
                          <a:cs typeface="Comic Sans MS"/>
                        </a:rPr>
                        <a:t>IN</a:t>
                      </a:r>
                      <a:r>
                        <a:rPr sz="1450" spc="-10" dirty="0">
                          <a:latin typeface="Comic Sans MS"/>
                          <a:cs typeface="Comic Sans MS"/>
                        </a:rPr>
                        <a:t>T</a:t>
                      </a:r>
                      <a:r>
                        <a:rPr sz="1450" dirty="0">
                          <a:latin typeface="Comic Sans MS"/>
                          <a:cs typeface="Comic Sans MS"/>
                        </a:rPr>
                        <a:t>.</a:t>
                      </a:r>
                      <a:r>
                        <a:rPr sz="1450" spc="75" dirty="0">
                          <a:latin typeface="Times New Roman"/>
                          <a:cs typeface="Times New Roman"/>
                        </a:rPr>
                        <a:t> </a:t>
                      </a:r>
                      <a:r>
                        <a:rPr sz="1450" spc="-10" dirty="0">
                          <a:latin typeface="Comic Sans MS"/>
                          <a:cs typeface="Comic Sans MS"/>
                        </a:rPr>
                        <a:t>LOC</a:t>
                      </a:r>
                      <a:r>
                        <a:rPr sz="1450" spc="10" dirty="0">
                          <a:latin typeface="Comic Sans MS"/>
                          <a:cs typeface="Comic Sans MS"/>
                        </a:rPr>
                        <a:t>A</a:t>
                      </a:r>
                      <a:r>
                        <a:rPr sz="1450" spc="-10" dirty="0">
                          <a:latin typeface="Comic Sans MS"/>
                          <a:cs typeface="Comic Sans MS"/>
                        </a:rPr>
                        <a:t>LES</a:t>
                      </a:r>
                      <a:endParaRPr sz="1450">
                        <a:latin typeface="Comic Sans MS"/>
                        <a:cs typeface="Comic Sans MS"/>
                      </a:endParaRPr>
                    </a:p>
                  </a:txBody>
                  <a:tcPr marL="0" marR="0" marT="0" marB="0">
                    <a:lnL w="32969">
                      <a:solidFill>
                        <a:srgbClr val="000000"/>
                      </a:solidFill>
                      <a:prstDash val="solid"/>
                    </a:lnL>
                    <a:lnB w="32969">
                      <a:solidFill>
                        <a:srgbClr val="000000"/>
                      </a:solidFill>
                      <a:prstDash val="solid"/>
                    </a:lnB>
                    <a:solidFill>
                      <a:srgbClr val="8080FF"/>
                    </a:solidFill>
                  </a:tcPr>
                </a:tc>
                <a:tc hMerge="1">
                  <a:txBody>
                    <a:bodyPr/>
                    <a:lstStyle/>
                    <a:p>
                      <a:endParaRPr/>
                    </a:p>
                  </a:txBody>
                  <a:tcPr marL="0" marR="0" marT="0" marB="0"/>
                </a:tc>
                <a:tc hMerge="1">
                  <a:txBody>
                    <a:bodyPr/>
                    <a:lstStyle/>
                    <a:p>
                      <a:endParaRPr/>
                    </a:p>
                  </a:txBody>
                  <a:tcPr marL="0" marR="0" marT="0" marB="0"/>
                </a:tc>
                <a:tc>
                  <a:txBody>
                    <a:bodyPr/>
                    <a:lstStyle/>
                    <a:p>
                      <a:endParaRPr sz="1450">
                        <a:latin typeface="Comic Sans MS"/>
                        <a:cs typeface="Comic Sans MS"/>
                      </a:endParaRPr>
                    </a:p>
                  </a:txBody>
                  <a:tcPr marL="0" marR="0" marT="0" marB="0">
                    <a:lnB w="32969">
                      <a:solidFill>
                        <a:srgbClr val="000000"/>
                      </a:solidFill>
                      <a:prstDash val="solid"/>
                    </a:lnB>
                  </a:tcPr>
                </a:tc>
              </a:tr>
              <a:tr h="550163">
                <a:tc rowSpan="2" gridSpan="5">
                  <a:txBody>
                    <a:bodyPr/>
                    <a:lstStyle/>
                    <a:p>
                      <a:endParaRPr sz="1450">
                        <a:latin typeface="Comic Sans MS"/>
                        <a:cs typeface="Comic Sans MS"/>
                      </a:endParaRPr>
                    </a:p>
                  </a:txBody>
                  <a:tcPr marL="0" marR="0" marT="0" marB="0">
                    <a:lnL w="32969">
                      <a:solidFill>
                        <a:srgbClr val="000000"/>
                      </a:solidFill>
                      <a:prstDash val="solid"/>
                    </a:lnL>
                    <a:lnT w="32969">
                      <a:solidFill>
                        <a:srgbClr val="000000"/>
                      </a:solidFill>
                      <a:prstDash val="solid"/>
                    </a:lnT>
                    <a:lnB w="32969">
                      <a:solidFill>
                        <a:srgbClr val="000000"/>
                      </a:solidFill>
                      <a:prstDash val="solid"/>
                    </a:lnB>
                  </a:tcPr>
                </a:tc>
                <a:tc rowSpan="2" hMerge="1">
                  <a:txBody>
                    <a:bodyPr/>
                    <a:lstStyle/>
                    <a:p>
                      <a:endParaRPr/>
                    </a:p>
                  </a:txBody>
                  <a:tcPr marL="0" marR="0" marT="0" marB="0"/>
                </a:tc>
                <a:tc rowSpan="2" hMerge="1">
                  <a:txBody>
                    <a:bodyPr/>
                    <a:lstStyle/>
                    <a:p>
                      <a:endParaRPr/>
                    </a:p>
                  </a:txBody>
                  <a:tcPr marL="0" marR="0" marT="0" marB="0"/>
                </a:tc>
                <a:tc rowSpan="2" hMerge="1">
                  <a:txBody>
                    <a:bodyPr/>
                    <a:lstStyle/>
                    <a:p>
                      <a:endParaRPr/>
                    </a:p>
                  </a:txBody>
                  <a:tcPr marL="0" marR="0" marT="0" marB="0"/>
                </a:tc>
                <a:tc rowSpan="2" hMerge="1">
                  <a:txBody>
                    <a:bodyPr/>
                    <a:lstStyle/>
                    <a:p>
                      <a:endParaRPr/>
                    </a:p>
                  </a:txBody>
                  <a:tcPr marL="0" marR="0" marT="0" marB="0"/>
                </a:tc>
                <a:tc gridSpan="4">
                  <a:txBody>
                    <a:bodyPr/>
                    <a:lstStyle/>
                    <a:p>
                      <a:endParaRPr sz="1450">
                        <a:latin typeface="Comic Sans MS"/>
                        <a:cs typeface="Comic Sans MS"/>
                      </a:endParaRPr>
                    </a:p>
                  </a:txBody>
                  <a:tcPr marL="0" marR="0" marT="0" marB="0">
                    <a:lnT w="32969">
                      <a:solidFill>
                        <a:srgbClr val="000000"/>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549401">
                <a:tc gridSpan="5" vMerge="1">
                  <a:txBody>
                    <a:bodyPr/>
                    <a:lstStyle/>
                    <a:p>
                      <a:endParaRPr/>
                    </a:p>
                  </a:txBody>
                  <a:tcPr marL="0" marR="0" marT="0" marB="0">
                    <a:lnL w="32969">
                      <a:solidFill>
                        <a:srgbClr val="000000"/>
                      </a:solidFill>
                      <a:prstDash val="solid"/>
                    </a:lnL>
                    <a:lnT w="32969">
                      <a:solidFill>
                        <a:srgbClr val="000000"/>
                      </a:solidFill>
                      <a:prstDash val="solid"/>
                    </a:lnT>
                    <a:lnB w="32969">
                      <a:solidFill>
                        <a:srgbClr val="000000"/>
                      </a:solidFill>
                      <a:prstDash val="solid"/>
                    </a:lnB>
                  </a:tcPr>
                </a:tc>
                <a:tc hMerge="1"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a:txBody>
                    <a:bodyPr/>
                    <a:lstStyle/>
                    <a:p>
                      <a:pPr marL="170180">
                        <a:lnSpc>
                          <a:spcPts val="1735"/>
                        </a:lnSpc>
                      </a:pPr>
                      <a:r>
                        <a:rPr sz="1450" spc="-5" dirty="0">
                          <a:latin typeface="Comic Sans MS"/>
                          <a:cs typeface="Comic Sans MS"/>
                        </a:rPr>
                        <a:t>86BF</a:t>
                      </a:r>
                      <a:endParaRPr sz="1450">
                        <a:latin typeface="Comic Sans MS"/>
                        <a:cs typeface="Comic Sans MS"/>
                      </a:endParaRPr>
                    </a:p>
                    <a:p>
                      <a:pPr marL="86360">
                        <a:lnSpc>
                          <a:spcPts val="1735"/>
                        </a:lnSpc>
                      </a:pPr>
                      <a:r>
                        <a:rPr sz="1450" spc="-5" dirty="0">
                          <a:latin typeface="Comic Sans MS"/>
                          <a:cs typeface="Comic Sans MS"/>
                        </a:rPr>
                        <a:t>R</a:t>
                      </a:r>
                      <a:r>
                        <a:rPr sz="1450" dirty="0">
                          <a:latin typeface="Comic Sans MS"/>
                          <a:cs typeface="Comic Sans MS"/>
                        </a:rPr>
                        <a:t>.</a:t>
                      </a:r>
                      <a:r>
                        <a:rPr sz="1450" spc="70" dirty="0">
                          <a:latin typeface="Times New Roman"/>
                          <a:cs typeface="Times New Roman"/>
                        </a:rPr>
                        <a:t> </a:t>
                      </a:r>
                      <a:r>
                        <a:rPr sz="1450" spc="5" dirty="0">
                          <a:latin typeface="Comic Sans MS"/>
                          <a:cs typeface="Comic Sans MS"/>
                        </a:rPr>
                        <a:t>A</a:t>
                      </a:r>
                      <a:r>
                        <a:rPr sz="1450" spc="-5" dirty="0">
                          <a:latin typeface="Comic Sans MS"/>
                          <a:cs typeface="Comic Sans MS"/>
                        </a:rPr>
                        <a:t>U</a:t>
                      </a:r>
                      <a:r>
                        <a:rPr sz="1450" dirty="0">
                          <a:latin typeface="Comic Sans MS"/>
                          <a:cs typeface="Comic Sans MS"/>
                        </a:rPr>
                        <a:t>X</a:t>
                      </a:r>
                      <a:endParaRPr sz="1450">
                        <a:latin typeface="Comic Sans MS"/>
                        <a:cs typeface="Comic Sans MS"/>
                      </a:endParaRPr>
                    </a:p>
                  </a:txBody>
                  <a:tcPr marL="0" marR="0" marT="0" marB="0">
                    <a:lnL w="32969">
                      <a:solidFill>
                        <a:srgbClr val="000000"/>
                      </a:solidFill>
                      <a:prstDash val="solid"/>
                    </a:lnL>
                    <a:lnR w="32969">
                      <a:solidFill>
                        <a:srgbClr val="000000"/>
                      </a:solidFill>
                      <a:prstDash val="solid"/>
                    </a:lnR>
                    <a:lnB w="32969">
                      <a:solidFill>
                        <a:srgbClr val="000000"/>
                      </a:solidFill>
                      <a:prstDash val="solid"/>
                    </a:lnB>
                    <a:solidFill>
                      <a:srgbClr val="00FFFF"/>
                    </a:solidFill>
                  </a:tcPr>
                </a:tc>
                <a:tc>
                  <a:txBody>
                    <a:bodyPr/>
                    <a:lstStyle/>
                    <a:p>
                      <a:pPr marL="123825" marR="119380" indent="120650">
                        <a:lnSpc>
                          <a:spcPct val="100000"/>
                        </a:lnSpc>
                      </a:pPr>
                      <a:r>
                        <a:rPr sz="1450" spc="-5" dirty="0">
                          <a:latin typeface="Comic Sans MS"/>
                          <a:cs typeface="Comic Sans MS"/>
                        </a:rPr>
                        <a:t>TRIP</a:t>
                      </a:r>
                      <a:r>
                        <a:rPr sz="1450" spc="-5" dirty="0">
                          <a:latin typeface="Times New Roman"/>
                          <a:cs typeface="Times New Roman"/>
                        </a:rPr>
                        <a:t> </a:t>
                      </a:r>
                      <a:r>
                        <a:rPr sz="1450" spc="-5" dirty="0">
                          <a:latin typeface="Comic Sans MS"/>
                          <a:cs typeface="Comic Sans MS"/>
                        </a:rPr>
                        <a:t>TR</a:t>
                      </a:r>
                      <a:r>
                        <a:rPr sz="1450" spc="5" dirty="0">
                          <a:latin typeface="Comic Sans MS"/>
                          <a:cs typeface="Comic Sans MS"/>
                        </a:rPr>
                        <a:t>A</a:t>
                      </a:r>
                      <a:r>
                        <a:rPr sz="1450" dirty="0">
                          <a:latin typeface="Comic Sans MS"/>
                          <a:cs typeface="Comic Sans MS"/>
                        </a:rPr>
                        <a:t>N</a:t>
                      </a:r>
                      <a:r>
                        <a:rPr sz="1450" spc="-5" dirty="0">
                          <a:latin typeface="Comic Sans MS"/>
                          <a:cs typeface="Comic Sans MS"/>
                        </a:rPr>
                        <a:t>F.</a:t>
                      </a:r>
                      <a:endParaRPr sz="1450">
                        <a:latin typeface="Comic Sans MS"/>
                        <a:cs typeface="Comic Sans MS"/>
                      </a:endParaRPr>
                    </a:p>
                  </a:txBody>
                  <a:tcPr marL="0" marR="0" marT="0" marB="0">
                    <a:lnL w="32969">
                      <a:solidFill>
                        <a:srgbClr val="000000"/>
                      </a:solidFill>
                      <a:prstDash val="solid"/>
                    </a:lnL>
                    <a:lnR w="32969">
                      <a:solidFill>
                        <a:srgbClr val="000000"/>
                      </a:solidFill>
                      <a:prstDash val="solid"/>
                    </a:lnR>
                    <a:lnT w="32969">
                      <a:solidFill>
                        <a:srgbClr val="000000"/>
                      </a:solidFill>
                      <a:prstDash val="solid"/>
                    </a:lnT>
                    <a:lnB w="32969">
                      <a:solidFill>
                        <a:srgbClr val="000000"/>
                      </a:solidFill>
                      <a:prstDash val="solid"/>
                    </a:lnB>
                    <a:solidFill>
                      <a:srgbClr val="FF8000"/>
                    </a:solidFill>
                  </a:tcPr>
                </a:tc>
                <a:tc gridSpan="2">
                  <a:txBody>
                    <a:bodyPr/>
                    <a:lstStyle/>
                    <a:p>
                      <a:pPr marL="104139" marR="113030" indent="104139">
                        <a:lnSpc>
                          <a:spcPct val="100000"/>
                        </a:lnSpc>
                      </a:pPr>
                      <a:r>
                        <a:rPr sz="1450" spc="-5" dirty="0">
                          <a:latin typeface="Comic Sans MS"/>
                          <a:cs typeface="Comic Sans MS"/>
                        </a:rPr>
                        <a:t>T</a:t>
                      </a:r>
                      <a:r>
                        <a:rPr sz="1450" dirty="0">
                          <a:latin typeface="Comic Sans MS"/>
                          <a:cs typeface="Comic Sans MS"/>
                        </a:rPr>
                        <a:t>.</a:t>
                      </a:r>
                      <a:r>
                        <a:rPr sz="1450" spc="70" dirty="0">
                          <a:latin typeface="Times New Roman"/>
                          <a:cs typeface="Times New Roman"/>
                        </a:rPr>
                        <a:t> </a:t>
                      </a:r>
                      <a:r>
                        <a:rPr sz="1450" spc="5" dirty="0">
                          <a:latin typeface="Comic Sans MS"/>
                          <a:cs typeface="Comic Sans MS"/>
                        </a:rPr>
                        <a:t>A</a:t>
                      </a:r>
                      <a:r>
                        <a:rPr sz="1450" spc="-5" dirty="0">
                          <a:latin typeface="Comic Sans MS"/>
                          <a:cs typeface="Comic Sans MS"/>
                        </a:rPr>
                        <a:t>PERTURA</a:t>
                      </a:r>
                      <a:r>
                        <a:rPr sz="1450" spc="-5" dirty="0">
                          <a:latin typeface="Times New Roman"/>
                          <a:cs typeface="Times New Roman"/>
                        </a:rPr>
                        <a:t> </a:t>
                      </a:r>
                      <a:r>
                        <a:rPr sz="1450" spc="-5" dirty="0">
                          <a:latin typeface="Comic Sans MS"/>
                          <a:cs typeface="Comic Sans MS"/>
                        </a:rPr>
                        <a:t>INT</a:t>
                      </a:r>
                      <a:r>
                        <a:rPr sz="1450" dirty="0">
                          <a:latin typeface="Comic Sans MS"/>
                          <a:cs typeface="Comic Sans MS"/>
                        </a:rPr>
                        <a:t>.</a:t>
                      </a:r>
                      <a:r>
                        <a:rPr sz="1450" spc="75" dirty="0">
                          <a:latin typeface="Times New Roman"/>
                          <a:cs typeface="Times New Roman"/>
                        </a:rPr>
                        <a:t> </a:t>
                      </a:r>
                      <a:r>
                        <a:rPr sz="1450" spc="-5" dirty="0">
                          <a:latin typeface="Comic Sans MS"/>
                          <a:cs typeface="Comic Sans MS"/>
                        </a:rPr>
                        <a:t>REMOTOS</a:t>
                      </a:r>
                      <a:endParaRPr sz="1450">
                        <a:latin typeface="Comic Sans MS"/>
                        <a:cs typeface="Comic Sans MS"/>
                      </a:endParaRPr>
                    </a:p>
                  </a:txBody>
                  <a:tcPr marL="0" marR="0" marT="0" marB="0">
                    <a:lnL w="32969">
                      <a:solidFill>
                        <a:srgbClr val="000000"/>
                      </a:solidFill>
                      <a:prstDash val="solid"/>
                    </a:lnL>
                    <a:lnT w="32969">
                      <a:solidFill>
                        <a:srgbClr val="000000"/>
                      </a:solidFill>
                      <a:prstDash val="solid"/>
                    </a:lnT>
                    <a:lnB w="32969">
                      <a:solidFill>
                        <a:srgbClr val="000000"/>
                      </a:solidFill>
                      <a:prstDash val="solid"/>
                    </a:lnB>
                    <a:solidFill>
                      <a:srgbClr val="FF8080"/>
                    </a:solidFill>
                  </a:tcPr>
                </a:tc>
                <a:tc hMerge="1">
                  <a:txBody>
                    <a:bodyPr/>
                    <a:lstStyle/>
                    <a:p>
                      <a:endParaRPr/>
                    </a:p>
                  </a:txBody>
                  <a:tcPr marL="0" marR="0" marT="0" marB="0"/>
                </a:tc>
              </a:tr>
            </a:tbl>
          </a:graphicData>
        </a:graphic>
      </p:graphicFrame>
      <p:sp>
        <p:nvSpPr>
          <p:cNvPr id="3" name="2 Marcador de número de diapositiva"/>
          <p:cNvSpPr>
            <a:spLocks noGrp="1"/>
          </p:cNvSpPr>
          <p:nvPr>
            <p:ph type="sldNum" sz="quarter" idx="7"/>
          </p:nvPr>
        </p:nvSpPr>
        <p:spPr/>
        <p:txBody>
          <a:bodyPr/>
          <a:lstStyle/>
          <a:p>
            <a:fld id="{B6F15528-21DE-4FAA-801E-634DDDAF4B2B}" type="slidenum">
              <a:rPr lang="en-US" smtClean="0"/>
              <a:t>92</a:t>
            </a:fld>
            <a:endParaRPr lang="en-US"/>
          </a:p>
        </p:txBody>
      </p:sp>
    </p:spTree>
    <p:extLst>
      <p:ext uri="{BB962C8B-B14F-4D97-AF65-F5344CB8AC3E}">
        <p14:creationId xmlns:p14="http://schemas.microsoft.com/office/powerpoint/2010/main" val="332939588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870" cy="4611370"/>
          </a:xfrm>
          <a:prstGeom prst="rect">
            <a:avLst/>
          </a:prstGeom>
        </p:spPr>
        <p:txBody>
          <a:bodyPr vert="horz" wrap="square" lIns="0" tIns="0" rIns="0" bIns="0" rtlCol="0">
            <a:spAutoFit/>
          </a:bodyPr>
          <a:lstStyle/>
          <a:p>
            <a:pPr marL="12700" marR="6350" algn="just"/>
            <a:r>
              <a:rPr sz="2600" spc="-5" dirty="0">
                <a:solidFill>
                  <a:prstClr val="black"/>
                </a:solidFill>
                <a:latin typeface="Comic Sans MS"/>
                <a:cs typeface="Comic Sans MS"/>
              </a:rPr>
              <a:t>Otra</a:t>
            </a:r>
            <a:r>
              <a:rPr sz="2600" dirty="0">
                <a:solidFill>
                  <a:prstClr val="black"/>
                </a:solidFill>
                <a:latin typeface="Comic Sans MS"/>
                <a:cs typeface="Comic Sans MS"/>
              </a:rPr>
              <a:t>s</a:t>
            </a:r>
            <a:r>
              <a:rPr sz="2600" spc="16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60" dirty="0">
                <a:solidFill>
                  <a:prstClr val="black"/>
                </a:solidFill>
                <a:latin typeface="Times New Roman"/>
                <a:cs typeface="Times New Roman"/>
              </a:rPr>
              <a:t> </a:t>
            </a:r>
            <a:r>
              <a:rPr sz="2600" dirty="0">
                <a:solidFill>
                  <a:prstClr val="black"/>
                </a:solidFill>
                <a:latin typeface="Comic Sans MS"/>
                <a:cs typeface="Comic Sans MS"/>
              </a:rPr>
              <a:t>l</a:t>
            </a:r>
            <a:r>
              <a:rPr sz="2600" spc="-5" dirty="0">
                <a:solidFill>
                  <a:prstClr val="black"/>
                </a:solidFill>
                <a:latin typeface="Comic Sans MS"/>
                <a:cs typeface="Comic Sans MS"/>
              </a:rPr>
              <a:t>a</a:t>
            </a:r>
            <a:r>
              <a:rPr sz="2600" dirty="0">
                <a:solidFill>
                  <a:prstClr val="black"/>
                </a:solidFill>
                <a:latin typeface="Comic Sans MS"/>
                <a:cs typeface="Comic Sans MS"/>
              </a:rPr>
              <a:t>s</a:t>
            </a:r>
            <a:r>
              <a:rPr sz="2600" spc="155" dirty="0">
                <a:solidFill>
                  <a:prstClr val="black"/>
                </a:solidFill>
                <a:latin typeface="Times New Roman"/>
                <a:cs typeface="Times New Roman"/>
              </a:rPr>
              <a:t> </a:t>
            </a:r>
            <a:r>
              <a:rPr sz="2600" spc="-5" dirty="0">
                <a:solidFill>
                  <a:prstClr val="black"/>
                </a:solidFill>
                <a:latin typeface="Comic Sans MS"/>
                <a:cs typeface="Comic Sans MS"/>
              </a:rPr>
              <a:t>falla</a:t>
            </a:r>
            <a:r>
              <a:rPr sz="2600" dirty="0">
                <a:solidFill>
                  <a:prstClr val="black"/>
                </a:solidFill>
                <a:latin typeface="Comic Sans MS"/>
                <a:cs typeface="Comic Sans MS"/>
              </a:rPr>
              <a:t>s</a:t>
            </a:r>
            <a:r>
              <a:rPr sz="2600" spc="155"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60" dirty="0">
                <a:solidFill>
                  <a:prstClr val="black"/>
                </a:solidFill>
                <a:latin typeface="Times New Roman"/>
                <a:cs typeface="Times New Roman"/>
              </a:rPr>
              <a:t> </a:t>
            </a:r>
            <a:r>
              <a:rPr sz="2600" spc="-5" dirty="0">
                <a:solidFill>
                  <a:prstClr val="black"/>
                </a:solidFill>
                <a:latin typeface="Comic Sans MS"/>
                <a:cs typeface="Comic Sans MS"/>
              </a:rPr>
              <a:t>interrupto</a:t>
            </a:r>
            <a:r>
              <a:rPr sz="2600" dirty="0">
                <a:solidFill>
                  <a:prstClr val="black"/>
                </a:solidFill>
                <a:latin typeface="Comic Sans MS"/>
                <a:cs typeface="Comic Sans MS"/>
              </a:rPr>
              <a:t>r</a:t>
            </a:r>
            <a:r>
              <a:rPr sz="2600" spc="155" dirty="0">
                <a:solidFill>
                  <a:prstClr val="black"/>
                </a:solidFill>
                <a:latin typeface="Times New Roman"/>
                <a:cs typeface="Times New Roman"/>
              </a:rPr>
              <a:t> </a:t>
            </a:r>
            <a:r>
              <a:rPr sz="2600" spc="-5" dirty="0">
                <a:solidFill>
                  <a:prstClr val="black"/>
                </a:solidFill>
                <a:latin typeface="Comic Sans MS"/>
                <a:cs typeface="Comic Sans MS"/>
              </a:rPr>
              <a:t>qu</a:t>
            </a:r>
            <a:r>
              <a:rPr sz="2600" dirty="0">
                <a:solidFill>
                  <a:prstClr val="black"/>
                </a:solidFill>
                <a:latin typeface="Comic Sans MS"/>
                <a:cs typeface="Comic Sans MS"/>
              </a:rPr>
              <a:t>e</a:t>
            </a:r>
            <a:r>
              <a:rPr sz="2600" spc="155" dirty="0">
                <a:solidFill>
                  <a:prstClr val="black"/>
                </a:solidFill>
                <a:latin typeface="Times New Roman"/>
                <a:cs typeface="Times New Roman"/>
              </a:rPr>
              <a:t> </a:t>
            </a:r>
            <a:r>
              <a:rPr sz="2600" spc="-5" dirty="0">
                <a:solidFill>
                  <a:prstClr val="black"/>
                </a:solidFill>
                <a:latin typeface="Comic Sans MS"/>
                <a:cs typeface="Comic Sans MS"/>
              </a:rPr>
              <a:t>puede</a:t>
            </a:r>
            <a:r>
              <a:rPr sz="2600" dirty="0">
                <a:solidFill>
                  <a:prstClr val="black"/>
                </a:solidFill>
                <a:latin typeface="Comic Sans MS"/>
                <a:cs typeface="Comic Sans MS"/>
              </a:rPr>
              <a:t>n</a:t>
            </a:r>
            <a:r>
              <a:rPr sz="2600" spc="155" dirty="0">
                <a:solidFill>
                  <a:prstClr val="black"/>
                </a:solidFill>
                <a:latin typeface="Times New Roman"/>
                <a:cs typeface="Times New Roman"/>
              </a:rPr>
              <a:t> </a:t>
            </a:r>
            <a:r>
              <a:rPr sz="2600" spc="-5" dirty="0">
                <a:solidFill>
                  <a:prstClr val="black"/>
                </a:solidFill>
                <a:latin typeface="Comic Sans MS"/>
                <a:cs typeface="Comic Sans MS"/>
              </a:rPr>
              <a:t>ocurri</a:t>
            </a:r>
            <a:r>
              <a:rPr sz="2600" dirty="0">
                <a:solidFill>
                  <a:prstClr val="black"/>
                </a:solidFill>
                <a:latin typeface="Comic Sans MS"/>
                <a:cs typeface="Comic Sans MS"/>
              </a:rPr>
              <a:t>r</a:t>
            </a:r>
            <a:r>
              <a:rPr sz="2600" spc="150" dirty="0">
                <a:solidFill>
                  <a:prstClr val="black"/>
                </a:solidFill>
                <a:latin typeface="Times New Roman"/>
                <a:cs typeface="Times New Roman"/>
              </a:rPr>
              <a:t> </a:t>
            </a:r>
            <a:r>
              <a:rPr sz="2600" dirty="0">
                <a:solidFill>
                  <a:prstClr val="black"/>
                </a:solidFill>
                <a:latin typeface="Comic Sans MS"/>
                <a:cs typeface="Comic Sans MS"/>
              </a:rPr>
              <a:t>y</a:t>
            </a:r>
            <a:r>
              <a:rPr sz="2600" dirty="0">
                <a:solidFill>
                  <a:prstClr val="black"/>
                </a:solidFill>
                <a:latin typeface="Times New Roman"/>
                <a:cs typeface="Times New Roman"/>
              </a:rPr>
              <a:t> </a:t>
            </a:r>
            <a:r>
              <a:rPr sz="2600" spc="-5" dirty="0">
                <a:solidFill>
                  <a:prstClr val="black"/>
                </a:solidFill>
                <a:latin typeface="Comic Sans MS"/>
                <a:cs typeface="Comic Sans MS"/>
              </a:rPr>
              <a:t>daña</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dirty="0">
                <a:solidFill>
                  <a:prstClr val="black"/>
                </a:solidFill>
                <a:latin typeface="Comic Sans MS"/>
                <a:cs typeface="Comic Sans MS"/>
              </a:rPr>
              <a:t>al</a:t>
            </a:r>
            <a:r>
              <a:rPr sz="2600" dirty="0">
                <a:solidFill>
                  <a:prstClr val="black"/>
                </a:solidFill>
                <a:latin typeface="Times New Roman"/>
                <a:cs typeface="Times New Roman"/>
              </a:rPr>
              <a:t> </a:t>
            </a:r>
            <a:r>
              <a:rPr sz="2600" spc="285"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7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arque</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27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dirty="0">
                <a:solidFill>
                  <a:prstClr val="black"/>
                </a:solidFill>
                <a:latin typeface="Comic Sans MS"/>
                <a:cs typeface="Comic Sans MS"/>
              </a:rPr>
              <a:t>un</a:t>
            </a:r>
            <a:r>
              <a:rPr sz="2600" dirty="0">
                <a:solidFill>
                  <a:prstClr val="black"/>
                </a:solidFill>
                <a:latin typeface="Times New Roman"/>
                <a:cs typeface="Times New Roman"/>
              </a:rPr>
              <a:t> </a:t>
            </a:r>
            <a:r>
              <a:rPr sz="2600" spc="280" dirty="0">
                <a:solidFill>
                  <a:prstClr val="black"/>
                </a:solidFill>
                <a:latin typeface="Times New Roman"/>
                <a:cs typeface="Times New Roman"/>
              </a:rPr>
              <a:t> </a:t>
            </a:r>
            <a:r>
              <a:rPr sz="2600" spc="-5" dirty="0">
                <a:solidFill>
                  <a:prstClr val="black"/>
                </a:solidFill>
                <a:latin typeface="Comic Sans MS"/>
                <a:cs typeface="Comic Sans MS"/>
              </a:rPr>
              <a:t>interruptor</a:t>
            </a:r>
            <a:r>
              <a:rPr sz="2600" spc="-5" dirty="0">
                <a:solidFill>
                  <a:prstClr val="black"/>
                </a:solidFill>
                <a:latin typeface="Times New Roman"/>
                <a:cs typeface="Times New Roman"/>
              </a:rPr>
              <a:t> </a:t>
            </a:r>
            <a:r>
              <a:rPr sz="2600" spc="-5" dirty="0">
                <a:solidFill>
                  <a:prstClr val="black"/>
                </a:solidFill>
                <a:latin typeface="Comic Sans MS"/>
                <a:cs typeface="Comic Sans MS"/>
              </a:rPr>
              <a:t>abiert</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65" dirty="0">
                <a:solidFill>
                  <a:prstClr val="black"/>
                </a:solidFill>
                <a:latin typeface="Times New Roman"/>
                <a:cs typeface="Times New Roman"/>
              </a:rPr>
              <a:t> </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50" dirty="0">
                <a:solidFill>
                  <a:prstClr val="black"/>
                </a:solidFill>
                <a:latin typeface="Times New Roman"/>
                <a:cs typeface="Times New Roman"/>
              </a:rPr>
              <a:t> </a:t>
            </a:r>
            <a:r>
              <a:rPr sz="2600" spc="-5" dirty="0">
                <a:solidFill>
                  <a:prstClr val="black"/>
                </a:solidFill>
                <a:latin typeface="Comic Sans MS"/>
                <a:cs typeface="Comic Sans MS"/>
              </a:rPr>
              <a:t>travé</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5" dirty="0">
                <a:solidFill>
                  <a:prstClr val="black"/>
                </a:solidFill>
                <a:latin typeface="Comic Sans MS"/>
                <a:cs typeface="Comic Sans MS"/>
              </a:rPr>
              <a:t>lo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10" dirty="0">
                <a:solidFill>
                  <a:prstClr val="black"/>
                </a:solidFill>
                <a:latin typeface="Comic Sans MS"/>
                <a:cs typeface="Comic Sans MS"/>
              </a:rPr>
              <a:t>c</a:t>
            </a:r>
            <a:r>
              <a:rPr sz="2600" spc="-5" dirty="0">
                <a:solidFill>
                  <a:prstClr val="black"/>
                </a:solidFill>
                <a:latin typeface="Comic Sans MS"/>
                <a:cs typeface="Comic Sans MS"/>
              </a:rPr>
              <a:t>ontacto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5" dirty="0">
                <a:solidFill>
                  <a:prstClr val="black"/>
                </a:solidFill>
                <a:latin typeface="Comic Sans MS"/>
                <a:cs typeface="Comic Sans MS"/>
              </a:rPr>
              <a:t>un</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60" dirty="0">
                <a:solidFill>
                  <a:prstClr val="black"/>
                </a:solidFill>
                <a:latin typeface="Times New Roman"/>
                <a:cs typeface="Times New Roman"/>
              </a:rPr>
              <a:t> </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50" dirty="0">
                <a:solidFill>
                  <a:prstClr val="black"/>
                </a:solidFill>
                <a:latin typeface="Times New Roman"/>
                <a:cs typeface="Times New Roman"/>
              </a:rPr>
              <a:t> </a:t>
            </a:r>
            <a:r>
              <a:rPr sz="2600" spc="-5" dirty="0">
                <a:solidFill>
                  <a:prstClr val="black"/>
                </a:solidFill>
                <a:latin typeface="Comic Sans MS"/>
                <a:cs typeface="Comic Sans MS"/>
              </a:rPr>
              <a:t>má</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55" dirty="0">
                <a:solidFill>
                  <a:prstClr val="black"/>
                </a:solidFill>
                <a:latin typeface="Times New Roman"/>
                <a:cs typeface="Times New Roman"/>
              </a:rPr>
              <a:t> </a:t>
            </a:r>
            <a:r>
              <a:rPr sz="2600" spc="-10" dirty="0">
                <a:solidFill>
                  <a:prstClr val="black"/>
                </a:solidFill>
                <a:latin typeface="Comic Sans MS"/>
                <a:cs typeface="Comic Sans MS"/>
              </a:rPr>
              <a:t>p</a:t>
            </a:r>
            <a:r>
              <a:rPr sz="2600" spc="-5" dirty="0">
                <a:solidFill>
                  <a:prstClr val="black"/>
                </a:solidFill>
                <a:latin typeface="Comic Sans MS"/>
                <a:cs typeface="Comic Sans MS"/>
              </a:rPr>
              <a:t>olos</a:t>
            </a:r>
            <a:r>
              <a:rPr sz="2600" spc="-5"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spc="125" dirty="0">
                <a:solidFill>
                  <a:prstClr val="black"/>
                </a:solidFill>
                <a:latin typeface="Times New Roman"/>
                <a:cs typeface="Times New Roman"/>
              </a:rPr>
              <a:t> </a:t>
            </a:r>
            <a:r>
              <a:rPr sz="2600" spc="-5" dirty="0">
                <a:solidFill>
                  <a:prstClr val="black"/>
                </a:solidFill>
                <a:latin typeface="Comic Sans MS"/>
                <a:cs typeface="Comic Sans MS"/>
              </a:rPr>
              <a:t>interrupto</a:t>
            </a:r>
            <a:r>
              <a:rPr sz="2600" dirty="0">
                <a:solidFill>
                  <a:prstClr val="black"/>
                </a:solidFill>
                <a:latin typeface="Comic Sans MS"/>
                <a:cs typeface="Comic Sans MS"/>
              </a:rPr>
              <a:t>r</a:t>
            </a:r>
            <a:r>
              <a:rPr sz="2600" spc="120" dirty="0">
                <a:solidFill>
                  <a:prstClr val="black"/>
                </a:solidFill>
                <a:latin typeface="Times New Roman"/>
                <a:cs typeface="Times New Roman"/>
              </a:rPr>
              <a:t> </a:t>
            </a:r>
            <a:r>
              <a:rPr sz="2600" spc="-5" dirty="0">
                <a:solidFill>
                  <a:prstClr val="black"/>
                </a:solidFill>
                <a:latin typeface="Comic Sans MS"/>
                <a:cs typeface="Comic Sans MS"/>
              </a:rPr>
              <a:t>par</a:t>
            </a:r>
            <a:r>
              <a:rPr sz="2600" dirty="0">
                <a:solidFill>
                  <a:prstClr val="black"/>
                </a:solidFill>
                <a:latin typeface="Comic Sans MS"/>
                <a:cs typeface="Comic Sans MS"/>
              </a:rPr>
              <a:t>a</a:t>
            </a:r>
            <a:r>
              <a:rPr sz="2600" spc="100" dirty="0">
                <a:solidFill>
                  <a:prstClr val="black"/>
                </a:solidFill>
                <a:latin typeface="Times New Roman"/>
                <a:cs typeface="Times New Roman"/>
              </a:rPr>
              <a:t> </a:t>
            </a:r>
            <a:r>
              <a:rPr sz="2600" spc="-5" dirty="0">
                <a:solidFill>
                  <a:prstClr val="black"/>
                </a:solidFill>
                <a:latin typeface="Comic Sans MS"/>
                <a:cs typeface="Comic Sans MS"/>
              </a:rPr>
              <a:t>energiza</a:t>
            </a:r>
            <a:r>
              <a:rPr sz="2600" dirty="0">
                <a:solidFill>
                  <a:prstClr val="black"/>
                </a:solidFill>
                <a:latin typeface="Comic Sans MS"/>
                <a:cs typeface="Comic Sans MS"/>
              </a:rPr>
              <a:t>r</a:t>
            </a:r>
            <a:r>
              <a:rPr sz="2600" spc="114" dirty="0">
                <a:solidFill>
                  <a:prstClr val="black"/>
                </a:solidFill>
                <a:latin typeface="Times New Roman"/>
                <a:cs typeface="Times New Roman"/>
              </a:rPr>
              <a:t> </a:t>
            </a:r>
            <a:r>
              <a:rPr sz="2600" dirty="0">
                <a:solidFill>
                  <a:prstClr val="black"/>
                </a:solidFill>
                <a:latin typeface="Comic Sans MS"/>
                <a:cs typeface="Comic Sans MS"/>
              </a:rPr>
              <a:t>al</a:t>
            </a:r>
            <a:r>
              <a:rPr sz="2600" spc="114" dirty="0">
                <a:solidFill>
                  <a:prstClr val="black"/>
                </a:solidFill>
                <a:latin typeface="Times New Roman"/>
                <a:cs typeface="Times New Roman"/>
              </a:rPr>
              <a:t> </a:t>
            </a:r>
            <a:r>
              <a:rPr sz="2600" spc="-5" dirty="0">
                <a:solidFill>
                  <a:prstClr val="black"/>
                </a:solidFill>
                <a:latin typeface="Comic Sans MS"/>
                <a:cs typeface="Comic Sans MS"/>
              </a:rPr>
              <a:t>generador.</a:t>
            </a:r>
            <a:endParaRPr sz="2600">
              <a:solidFill>
                <a:prstClr val="black"/>
              </a:solidFill>
              <a:latin typeface="Comic Sans MS"/>
              <a:cs typeface="Comic Sans MS"/>
            </a:endParaRPr>
          </a:p>
          <a:p>
            <a:pPr marL="12700" marR="6350" algn="just">
              <a:spcBef>
                <a:spcPts val="1870"/>
              </a:spcBef>
            </a:pP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90" dirty="0">
                <a:solidFill>
                  <a:prstClr val="black"/>
                </a:solidFill>
                <a:latin typeface="Times New Roman"/>
                <a:cs typeface="Times New Roman"/>
              </a:rPr>
              <a:t> </a:t>
            </a:r>
            <a:r>
              <a:rPr sz="2600" spc="-5" dirty="0">
                <a:solidFill>
                  <a:prstClr val="black"/>
                </a:solidFill>
                <a:latin typeface="Comic Sans MS"/>
                <a:cs typeface="Comic Sans MS"/>
              </a:rPr>
              <a:t>arque</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85" dirty="0">
                <a:solidFill>
                  <a:prstClr val="black"/>
                </a:solidFill>
                <a:latin typeface="Times New Roman"/>
                <a:cs typeface="Times New Roman"/>
              </a:rPr>
              <a:t> </a:t>
            </a:r>
            <a:r>
              <a:rPr sz="2600" spc="-5" dirty="0">
                <a:solidFill>
                  <a:prstClr val="black"/>
                </a:solidFill>
                <a:latin typeface="Comic Sans MS"/>
                <a:cs typeface="Comic Sans MS"/>
              </a:rPr>
              <a:t>interrupto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spc="-10" dirty="0">
                <a:solidFill>
                  <a:prstClr val="black"/>
                </a:solidFill>
                <a:latin typeface="Comic Sans MS"/>
                <a:cs typeface="Comic Sans MS"/>
              </a:rPr>
              <a:t>m</a:t>
            </a:r>
            <a:r>
              <a:rPr sz="2600" spc="-5" dirty="0">
                <a:solidFill>
                  <a:prstClr val="black"/>
                </a:solidFill>
                <a:latin typeface="Comic Sans MS"/>
                <a:cs typeface="Comic Sans MS"/>
              </a:rPr>
              <a:t>á</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spc="-5" dirty="0">
                <a:solidFill>
                  <a:prstClr val="black"/>
                </a:solidFill>
                <a:latin typeface="Comic Sans MS"/>
                <a:cs typeface="Comic Sans MS"/>
              </a:rPr>
              <a:t>probabl</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04" dirty="0">
                <a:solidFill>
                  <a:prstClr val="black"/>
                </a:solidFill>
                <a:latin typeface="Times New Roman"/>
                <a:cs typeface="Times New Roman"/>
              </a:rPr>
              <a:t> </a:t>
            </a:r>
            <a:r>
              <a:rPr sz="2600" spc="-5" dirty="0">
                <a:solidFill>
                  <a:prstClr val="black"/>
                </a:solidFill>
                <a:latin typeface="Comic Sans MS"/>
                <a:cs typeface="Comic Sans MS"/>
              </a:rPr>
              <a:t>qu</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95" dirty="0">
                <a:solidFill>
                  <a:prstClr val="black"/>
                </a:solidFill>
                <a:latin typeface="Times New Roman"/>
                <a:cs typeface="Times New Roman"/>
              </a:rPr>
              <a:t> </a:t>
            </a:r>
            <a:r>
              <a:rPr sz="2600" spc="-5" dirty="0">
                <a:solidFill>
                  <a:prstClr val="black"/>
                </a:solidFill>
                <a:latin typeface="Comic Sans MS"/>
                <a:cs typeface="Comic Sans MS"/>
              </a:rPr>
              <a:t>ocurra</a:t>
            </a:r>
            <a:r>
              <a:rPr sz="2600" spc="-5" dirty="0">
                <a:solidFill>
                  <a:prstClr val="black"/>
                </a:solidFill>
                <a:latin typeface="Times New Roman"/>
                <a:cs typeface="Times New Roman"/>
              </a:rPr>
              <a:t> </a:t>
            </a:r>
            <a:r>
              <a:rPr sz="2600" spc="-5" dirty="0">
                <a:solidFill>
                  <a:prstClr val="black"/>
                </a:solidFill>
                <a:latin typeface="Comic Sans MS"/>
                <a:cs typeface="Comic Sans MS"/>
              </a:rPr>
              <a:t>just</a:t>
            </a:r>
            <a:r>
              <a:rPr sz="2600" dirty="0">
                <a:solidFill>
                  <a:prstClr val="black"/>
                </a:solidFill>
                <a:latin typeface="Comic Sans MS"/>
                <a:cs typeface="Comic Sans MS"/>
              </a:rPr>
              <a:t>o</a:t>
            </a:r>
            <a:r>
              <a:rPr sz="2600" spc="185" dirty="0">
                <a:solidFill>
                  <a:prstClr val="black"/>
                </a:solidFill>
                <a:latin typeface="Times New Roman"/>
                <a:cs typeface="Times New Roman"/>
              </a:rPr>
              <a:t> </a:t>
            </a:r>
            <a:r>
              <a:rPr sz="2600" dirty="0">
                <a:solidFill>
                  <a:prstClr val="black"/>
                </a:solidFill>
                <a:latin typeface="Comic Sans MS"/>
                <a:cs typeface="Comic Sans MS"/>
              </a:rPr>
              <a:t>a</a:t>
            </a:r>
            <a:r>
              <a:rPr sz="2600" spc="-5" dirty="0">
                <a:solidFill>
                  <a:prstClr val="black"/>
                </a:solidFill>
                <a:latin typeface="Comic Sans MS"/>
                <a:cs typeface="Comic Sans MS"/>
              </a:rPr>
              <a:t>nte</a:t>
            </a:r>
            <a:r>
              <a:rPr sz="2600" dirty="0">
                <a:solidFill>
                  <a:prstClr val="black"/>
                </a:solidFill>
                <a:latin typeface="Comic Sans MS"/>
                <a:cs typeface="Comic Sans MS"/>
              </a:rPr>
              <a:t>s</a:t>
            </a:r>
            <a:r>
              <a:rPr sz="2600" spc="185" dirty="0">
                <a:solidFill>
                  <a:prstClr val="black"/>
                </a:solidFill>
                <a:latin typeface="Times New Roman"/>
                <a:cs typeface="Times New Roman"/>
              </a:rPr>
              <a:t> </a:t>
            </a: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spc="180"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spc="180" dirty="0">
                <a:solidFill>
                  <a:prstClr val="black"/>
                </a:solidFill>
                <a:latin typeface="Times New Roman"/>
                <a:cs typeface="Times New Roman"/>
              </a:rPr>
              <a:t> </a:t>
            </a:r>
            <a:r>
              <a:rPr sz="2600" spc="-5" dirty="0">
                <a:solidFill>
                  <a:prstClr val="black"/>
                </a:solidFill>
                <a:latin typeface="Comic Sans MS"/>
                <a:cs typeface="Comic Sans MS"/>
              </a:rPr>
              <a:t>sincronizació</a:t>
            </a:r>
            <a:r>
              <a:rPr sz="2600" dirty="0">
                <a:solidFill>
                  <a:prstClr val="black"/>
                </a:solidFill>
                <a:latin typeface="Comic Sans MS"/>
                <a:cs typeface="Comic Sans MS"/>
              </a:rPr>
              <a:t>n</a:t>
            </a:r>
            <a:r>
              <a:rPr sz="2600" spc="165" dirty="0">
                <a:solidFill>
                  <a:prstClr val="black"/>
                </a:solidFill>
                <a:latin typeface="Times New Roman"/>
                <a:cs typeface="Times New Roman"/>
              </a:rPr>
              <a:t> </a:t>
            </a:r>
            <a:r>
              <a:rPr sz="2600" dirty="0">
                <a:solidFill>
                  <a:prstClr val="black"/>
                </a:solidFill>
                <a:latin typeface="Comic Sans MS"/>
                <a:cs typeface="Comic Sans MS"/>
              </a:rPr>
              <a:t>o</a:t>
            </a:r>
            <a:r>
              <a:rPr sz="2600" spc="180" dirty="0">
                <a:solidFill>
                  <a:prstClr val="black"/>
                </a:solidFill>
                <a:latin typeface="Times New Roman"/>
                <a:cs typeface="Times New Roman"/>
              </a:rPr>
              <a:t> </a:t>
            </a:r>
            <a:r>
              <a:rPr sz="2600" spc="-5" dirty="0">
                <a:solidFill>
                  <a:prstClr val="black"/>
                </a:solidFill>
                <a:latin typeface="Comic Sans MS"/>
                <a:cs typeface="Comic Sans MS"/>
              </a:rPr>
              <a:t>just</a:t>
            </a:r>
            <a:r>
              <a:rPr sz="2600" dirty="0">
                <a:solidFill>
                  <a:prstClr val="black"/>
                </a:solidFill>
                <a:latin typeface="Comic Sans MS"/>
                <a:cs typeface="Comic Sans MS"/>
              </a:rPr>
              <a:t>o</a:t>
            </a:r>
            <a:r>
              <a:rPr sz="2600" spc="175" dirty="0">
                <a:solidFill>
                  <a:prstClr val="black"/>
                </a:solidFill>
                <a:latin typeface="Times New Roman"/>
                <a:cs typeface="Times New Roman"/>
              </a:rPr>
              <a:t> </a:t>
            </a:r>
            <a:r>
              <a:rPr sz="2600" spc="-5" dirty="0">
                <a:solidFill>
                  <a:prstClr val="black"/>
                </a:solidFill>
                <a:latin typeface="Comic Sans MS"/>
                <a:cs typeface="Comic Sans MS"/>
              </a:rPr>
              <a:t>despué</a:t>
            </a:r>
            <a:r>
              <a:rPr sz="2600" dirty="0">
                <a:solidFill>
                  <a:prstClr val="black"/>
                </a:solidFill>
                <a:latin typeface="Comic Sans MS"/>
                <a:cs typeface="Comic Sans MS"/>
              </a:rPr>
              <a:t>s</a:t>
            </a:r>
            <a:r>
              <a:rPr sz="2600" spc="195"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180" dirty="0">
                <a:solidFill>
                  <a:prstClr val="black"/>
                </a:solidFill>
                <a:latin typeface="Times New Roman"/>
                <a:cs typeface="Times New Roman"/>
              </a:rPr>
              <a:t> </a:t>
            </a:r>
            <a:r>
              <a:rPr sz="2600" dirty="0">
                <a:solidFill>
                  <a:prstClr val="black"/>
                </a:solidFill>
                <a:latin typeface="Comic Sans MS"/>
                <a:cs typeface="Comic Sans MS"/>
              </a:rPr>
              <a:t>q</a:t>
            </a:r>
            <a:r>
              <a:rPr sz="2600" spc="-5" dirty="0">
                <a:solidFill>
                  <a:prstClr val="black"/>
                </a:solidFill>
                <a:latin typeface="Comic Sans MS"/>
                <a:cs typeface="Comic Sans MS"/>
              </a:rPr>
              <a:t>ue</a:t>
            </a:r>
            <a:r>
              <a:rPr sz="2600" spc="-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60"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spc="15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s</a:t>
            </a:r>
            <a:r>
              <a:rPr sz="2600" spc="160" dirty="0">
                <a:solidFill>
                  <a:prstClr val="black"/>
                </a:solidFill>
                <a:latin typeface="Times New Roman"/>
                <a:cs typeface="Times New Roman"/>
              </a:rPr>
              <a:t> </a:t>
            </a:r>
            <a:r>
              <a:rPr sz="2600" spc="-5" dirty="0">
                <a:solidFill>
                  <a:prstClr val="black"/>
                </a:solidFill>
                <a:latin typeface="Comic Sans MS"/>
                <a:cs typeface="Comic Sans MS"/>
              </a:rPr>
              <a:t>removid</a:t>
            </a:r>
            <a:r>
              <a:rPr sz="2600" dirty="0">
                <a:solidFill>
                  <a:prstClr val="black"/>
                </a:solidFill>
                <a:latin typeface="Comic Sans MS"/>
                <a:cs typeface="Comic Sans MS"/>
              </a:rPr>
              <a:t>o</a:t>
            </a:r>
            <a:r>
              <a:rPr sz="2600" spc="165" dirty="0">
                <a:solidFill>
                  <a:prstClr val="black"/>
                </a:solidFill>
                <a:latin typeface="Times New Roman"/>
                <a:cs typeface="Times New Roman"/>
              </a:rPr>
              <a:t> </a:t>
            </a:r>
            <a:r>
              <a:rPr sz="2600" spc="-15" dirty="0">
                <a:solidFill>
                  <a:prstClr val="black"/>
                </a:solidFill>
                <a:latin typeface="Comic Sans MS"/>
                <a:cs typeface="Comic Sans MS"/>
              </a:rPr>
              <a:t>d</a:t>
            </a:r>
            <a:r>
              <a:rPr sz="2600" dirty="0">
                <a:solidFill>
                  <a:prstClr val="black"/>
                </a:solidFill>
                <a:latin typeface="Comic Sans MS"/>
                <a:cs typeface="Comic Sans MS"/>
              </a:rPr>
              <a:t>e</a:t>
            </a:r>
            <a:r>
              <a:rPr sz="2600" spc="155" dirty="0">
                <a:solidFill>
                  <a:prstClr val="black"/>
                </a:solidFill>
                <a:latin typeface="Times New Roman"/>
                <a:cs typeface="Times New Roman"/>
              </a:rPr>
              <a:t> </a:t>
            </a:r>
            <a:r>
              <a:rPr sz="2600" dirty="0">
                <a:solidFill>
                  <a:prstClr val="black"/>
                </a:solidFill>
                <a:latin typeface="Comic Sans MS"/>
                <a:cs typeface="Comic Sans MS"/>
              </a:rPr>
              <a:t>s</a:t>
            </a:r>
            <a:r>
              <a:rPr sz="2600" spc="-5" dirty="0">
                <a:solidFill>
                  <a:prstClr val="black"/>
                </a:solidFill>
                <a:latin typeface="Comic Sans MS"/>
                <a:cs typeface="Comic Sans MS"/>
              </a:rPr>
              <a:t>ervicio</a:t>
            </a:r>
            <a:r>
              <a:rPr sz="2600" dirty="0">
                <a:solidFill>
                  <a:prstClr val="black"/>
                </a:solidFill>
                <a:latin typeface="Comic Sans MS"/>
                <a:cs typeface="Comic Sans MS"/>
              </a:rPr>
              <a:t>,</a:t>
            </a:r>
            <a:r>
              <a:rPr sz="2600" spc="155" dirty="0">
                <a:solidFill>
                  <a:prstClr val="black"/>
                </a:solidFill>
                <a:latin typeface="Times New Roman"/>
                <a:cs typeface="Times New Roman"/>
              </a:rPr>
              <a:t> </a:t>
            </a:r>
            <a:r>
              <a:rPr sz="2600" spc="-5" dirty="0">
                <a:solidFill>
                  <a:prstClr val="black"/>
                </a:solidFill>
                <a:latin typeface="Comic Sans MS"/>
                <a:cs typeface="Comic Sans MS"/>
              </a:rPr>
              <a:t>cuand</a:t>
            </a:r>
            <a:r>
              <a:rPr sz="2600" dirty="0">
                <a:solidFill>
                  <a:prstClr val="black"/>
                </a:solidFill>
                <a:latin typeface="Comic Sans MS"/>
                <a:cs typeface="Comic Sans MS"/>
              </a:rPr>
              <a:t>o</a:t>
            </a:r>
            <a:r>
              <a:rPr sz="2600" spc="145"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spc="160" dirty="0">
                <a:solidFill>
                  <a:prstClr val="black"/>
                </a:solidFill>
                <a:latin typeface="Times New Roman"/>
                <a:cs typeface="Times New Roman"/>
              </a:rPr>
              <a:t> </a:t>
            </a:r>
            <a:r>
              <a:rPr sz="2600" spc="-5" dirty="0">
                <a:solidFill>
                  <a:prstClr val="black"/>
                </a:solidFill>
                <a:latin typeface="Comic Sans MS"/>
                <a:cs typeface="Comic Sans MS"/>
              </a:rPr>
              <a:t>tensión</a:t>
            </a:r>
            <a:r>
              <a:rPr sz="2600" spc="-5" dirty="0">
                <a:solidFill>
                  <a:prstClr val="black"/>
                </a:solidFill>
                <a:latin typeface="Times New Roman"/>
                <a:cs typeface="Times New Roman"/>
              </a:rPr>
              <a:t> </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5" dirty="0">
                <a:solidFill>
                  <a:prstClr val="black"/>
                </a:solidFill>
                <a:latin typeface="Times New Roman"/>
                <a:cs typeface="Times New Roman"/>
              </a:rPr>
              <a:t> </a:t>
            </a:r>
            <a:r>
              <a:rPr sz="2600" spc="-10" dirty="0">
                <a:solidFill>
                  <a:prstClr val="black"/>
                </a:solidFill>
                <a:latin typeface="Comic Sans MS"/>
                <a:cs typeface="Comic Sans MS"/>
              </a:rPr>
              <a:t>travé</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5" dirty="0">
                <a:solidFill>
                  <a:prstClr val="black"/>
                </a:solidFill>
                <a:latin typeface="Times New Roman"/>
                <a:cs typeface="Times New Roman"/>
              </a:rPr>
              <a:t> </a:t>
            </a:r>
            <a:r>
              <a:rPr sz="2600" spc="-1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10" dirty="0">
                <a:solidFill>
                  <a:prstClr val="black"/>
                </a:solidFill>
                <a:latin typeface="Times New Roman"/>
                <a:cs typeface="Times New Roman"/>
              </a:rPr>
              <a:t> </a:t>
            </a:r>
            <a:r>
              <a:rPr sz="2600" dirty="0">
                <a:solidFill>
                  <a:prstClr val="black"/>
                </a:solidFill>
                <a:latin typeface="Comic Sans MS"/>
                <a:cs typeface="Comic Sans MS"/>
              </a:rPr>
              <a:t>l</a:t>
            </a:r>
            <a:r>
              <a:rPr sz="2600" spc="-5" dirty="0">
                <a:solidFill>
                  <a:prstClr val="black"/>
                </a:solidFill>
                <a:latin typeface="Comic Sans MS"/>
                <a:cs typeface="Comic Sans MS"/>
              </a:rPr>
              <a:t>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15" dirty="0">
                <a:solidFill>
                  <a:prstClr val="black"/>
                </a:solidFill>
                <a:latin typeface="Times New Roman"/>
                <a:cs typeface="Times New Roman"/>
              </a:rPr>
              <a:t> </a:t>
            </a:r>
            <a:r>
              <a:rPr sz="2600" spc="-5" dirty="0">
                <a:solidFill>
                  <a:prstClr val="black"/>
                </a:solidFill>
                <a:latin typeface="Comic Sans MS"/>
                <a:cs typeface="Comic Sans MS"/>
              </a:rPr>
              <a:t>contacto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5"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5" dirty="0">
                <a:solidFill>
                  <a:prstClr val="black"/>
                </a:solidFill>
                <a:latin typeface="Times New Roman"/>
                <a:cs typeface="Times New Roman"/>
              </a:rPr>
              <a:t> </a:t>
            </a:r>
            <a:r>
              <a:rPr sz="2600" spc="-5" dirty="0">
                <a:solidFill>
                  <a:prstClr val="black"/>
                </a:solidFill>
                <a:latin typeface="Comic Sans MS"/>
                <a:cs typeface="Comic Sans MS"/>
              </a:rPr>
              <a:t>interrupto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el</a:t>
            </a:r>
            <a:r>
              <a:rPr sz="2600" spc="-5"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spc="260" dirty="0">
                <a:solidFill>
                  <a:prstClr val="black"/>
                </a:solidFill>
                <a:latin typeface="Times New Roman"/>
                <a:cs typeface="Times New Roman"/>
              </a:rPr>
              <a:t> </a:t>
            </a:r>
            <a:r>
              <a:rPr sz="2600" spc="-5" dirty="0">
                <a:solidFill>
                  <a:prstClr val="black"/>
                </a:solidFill>
                <a:latin typeface="Comic Sans MS"/>
                <a:cs typeface="Comic Sans MS"/>
              </a:rPr>
              <a:t>lleg</a:t>
            </a:r>
            <a:r>
              <a:rPr sz="2600" dirty="0">
                <a:solidFill>
                  <a:prstClr val="black"/>
                </a:solidFill>
                <a:latin typeface="Comic Sans MS"/>
                <a:cs typeface="Comic Sans MS"/>
              </a:rPr>
              <a:t>a</a:t>
            </a:r>
            <a:r>
              <a:rPr sz="2600" spc="265" dirty="0">
                <a:solidFill>
                  <a:prstClr val="black"/>
                </a:solidFill>
                <a:latin typeface="Times New Roman"/>
                <a:cs typeface="Times New Roman"/>
              </a:rPr>
              <a:t> </a:t>
            </a:r>
            <a:r>
              <a:rPr sz="2600" dirty="0">
                <a:solidFill>
                  <a:prstClr val="black"/>
                </a:solidFill>
                <a:latin typeface="Comic Sans MS"/>
                <a:cs typeface="Comic Sans MS"/>
              </a:rPr>
              <a:t>a</a:t>
            </a:r>
            <a:r>
              <a:rPr sz="2600" spc="265" dirty="0">
                <a:solidFill>
                  <a:prstClr val="black"/>
                </a:solidFill>
                <a:latin typeface="Times New Roman"/>
                <a:cs typeface="Times New Roman"/>
              </a:rPr>
              <a:t> </a:t>
            </a:r>
            <a:r>
              <a:rPr sz="2600" spc="-5" dirty="0">
                <a:solidFill>
                  <a:prstClr val="black"/>
                </a:solidFill>
                <a:latin typeface="Comic Sans MS"/>
                <a:cs typeface="Comic Sans MS"/>
              </a:rPr>
              <a:t>se</a:t>
            </a:r>
            <a:r>
              <a:rPr sz="2600" dirty="0">
                <a:solidFill>
                  <a:prstClr val="black"/>
                </a:solidFill>
                <a:latin typeface="Comic Sans MS"/>
                <a:cs typeface="Comic Sans MS"/>
              </a:rPr>
              <a:t>r</a:t>
            </a:r>
            <a:r>
              <a:rPr sz="2600" spc="265" dirty="0">
                <a:solidFill>
                  <a:prstClr val="black"/>
                </a:solidFill>
                <a:latin typeface="Times New Roman"/>
                <a:cs typeface="Times New Roman"/>
              </a:rPr>
              <a:t> </a:t>
            </a:r>
            <a:r>
              <a:rPr sz="2600" spc="-5" dirty="0">
                <a:solidFill>
                  <a:prstClr val="black"/>
                </a:solidFill>
                <a:latin typeface="Comic Sans MS"/>
                <a:cs typeface="Comic Sans MS"/>
              </a:rPr>
              <a:t>hast</a:t>
            </a:r>
            <a:r>
              <a:rPr sz="2600" dirty="0">
                <a:solidFill>
                  <a:prstClr val="black"/>
                </a:solidFill>
                <a:latin typeface="Comic Sans MS"/>
                <a:cs typeface="Comic Sans MS"/>
              </a:rPr>
              <a:t>a</a:t>
            </a:r>
            <a:r>
              <a:rPr sz="2600" spc="270" dirty="0">
                <a:solidFill>
                  <a:prstClr val="black"/>
                </a:solidFill>
                <a:latin typeface="Times New Roman"/>
                <a:cs typeface="Times New Roman"/>
              </a:rPr>
              <a:t> </a:t>
            </a:r>
            <a:r>
              <a:rPr sz="2600" spc="-15" dirty="0">
                <a:solidFill>
                  <a:prstClr val="black"/>
                </a:solidFill>
                <a:latin typeface="Comic Sans MS"/>
                <a:cs typeface="Comic Sans MS"/>
              </a:rPr>
              <a:t>d</a:t>
            </a:r>
            <a:r>
              <a:rPr sz="2600" spc="-5" dirty="0">
                <a:solidFill>
                  <a:prstClr val="black"/>
                </a:solidFill>
                <a:latin typeface="Comic Sans MS"/>
                <a:cs typeface="Comic Sans MS"/>
              </a:rPr>
              <a:t>o</a:t>
            </a:r>
            <a:r>
              <a:rPr sz="2600" dirty="0">
                <a:solidFill>
                  <a:prstClr val="black"/>
                </a:solidFill>
                <a:latin typeface="Comic Sans MS"/>
                <a:cs typeface="Comic Sans MS"/>
              </a:rPr>
              <a:t>s</a:t>
            </a:r>
            <a:r>
              <a:rPr sz="2600" spc="270" dirty="0">
                <a:solidFill>
                  <a:prstClr val="black"/>
                </a:solidFill>
                <a:latin typeface="Times New Roman"/>
                <a:cs typeface="Times New Roman"/>
              </a:rPr>
              <a:t> </a:t>
            </a:r>
            <a:r>
              <a:rPr sz="2600" spc="-5" dirty="0">
                <a:solidFill>
                  <a:prstClr val="black"/>
                </a:solidFill>
                <a:latin typeface="Comic Sans MS"/>
                <a:cs typeface="Comic Sans MS"/>
              </a:rPr>
              <a:t>vece</a:t>
            </a:r>
            <a:r>
              <a:rPr sz="2600" dirty="0">
                <a:solidFill>
                  <a:prstClr val="black"/>
                </a:solidFill>
                <a:latin typeface="Comic Sans MS"/>
                <a:cs typeface="Comic Sans MS"/>
              </a:rPr>
              <a:t>s</a:t>
            </a:r>
            <a:r>
              <a:rPr sz="2600" spc="28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275" dirty="0">
                <a:solidFill>
                  <a:prstClr val="black"/>
                </a:solidFill>
                <a:latin typeface="Times New Roman"/>
                <a:cs typeface="Times New Roman"/>
              </a:rPr>
              <a:t> </a:t>
            </a:r>
            <a:r>
              <a:rPr sz="2600" spc="-5" dirty="0">
                <a:solidFill>
                  <a:prstClr val="black"/>
                </a:solidFill>
                <a:latin typeface="Comic Sans MS"/>
                <a:cs typeface="Comic Sans MS"/>
              </a:rPr>
              <a:t>normal</a:t>
            </a:r>
            <a:r>
              <a:rPr sz="2600" dirty="0">
                <a:solidFill>
                  <a:prstClr val="black"/>
                </a:solidFill>
                <a:latin typeface="Comic Sans MS"/>
                <a:cs typeface="Comic Sans MS"/>
              </a:rPr>
              <a:t>,</a:t>
            </a:r>
            <a:r>
              <a:rPr sz="2600" spc="270" dirty="0">
                <a:solidFill>
                  <a:prstClr val="black"/>
                </a:solidFill>
                <a:latin typeface="Times New Roman"/>
                <a:cs typeface="Times New Roman"/>
              </a:rPr>
              <a:t> </a:t>
            </a:r>
            <a:r>
              <a:rPr sz="2600" spc="-5" dirty="0">
                <a:solidFill>
                  <a:prstClr val="black"/>
                </a:solidFill>
                <a:latin typeface="Comic Sans MS"/>
                <a:cs typeface="Comic Sans MS"/>
              </a:rPr>
              <a:t>según</a:t>
            </a:r>
            <a:r>
              <a:rPr sz="2600" spc="-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95" dirty="0">
                <a:solidFill>
                  <a:prstClr val="black"/>
                </a:solidFill>
                <a:latin typeface="Times New Roman"/>
                <a:cs typeface="Times New Roman"/>
              </a:rPr>
              <a:t> </a:t>
            </a:r>
            <a:r>
              <a:rPr sz="2600" spc="-5" dirty="0">
                <a:solidFill>
                  <a:prstClr val="black"/>
                </a:solidFill>
                <a:latin typeface="Comic Sans MS"/>
                <a:cs typeface="Comic Sans MS"/>
              </a:rPr>
              <a:t>deslizamient</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0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100"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8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100" dirty="0">
                <a:solidFill>
                  <a:prstClr val="black"/>
                </a:solidFill>
                <a:latin typeface="Times New Roman"/>
                <a:cs typeface="Times New Roman"/>
              </a:rPr>
              <a:t> </a:t>
            </a:r>
            <a:r>
              <a:rPr sz="2600" dirty="0">
                <a:solidFill>
                  <a:prstClr val="black"/>
                </a:solidFill>
                <a:latin typeface="Comic Sans MS"/>
                <a:cs typeface="Comic Sans MS"/>
              </a:rPr>
              <a:t>f</a:t>
            </a:r>
            <a:r>
              <a:rPr sz="2600" spc="-5" dirty="0">
                <a:solidFill>
                  <a:prstClr val="black"/>
                </a:solidFill>
                <a:latin typeface="Comic Sans MS"/>
                <a:cs typeface="Comic Sans MS"/>
              </a:rPr>
              <a:t>recuenci</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105" dirty="0">
                <a:solidFill>
                  <a:prstClr val="black"/>
                </a:solidFill>
                <a:latin typeface="Times New Roman"/>
                <a:cs typeface="Times New Roman"/>
              </a:rPr>
              <a:t> </a:t>
            </a:r>
            <a:r>
              <a:rPr sz="2600" spc="-5" dirty="0">
                <a:solidFill>
                  <a:prstClr val="black"/>
                </a:solidFill>
                <a:latin typeface="Comic Sans MS"/>
                <a:cs typeface="Comic Sans MS"/>
              </a:rPr>
              <a:t>con</a:t>
            </a:r>
            <a:r>
              <a:rPr sz="2600" spc="-5" dirty="0">
                <a:solidFill>
                  <a:prstClr val="black"/>
                </a:solidFill>
                <a:latin typeface="Times New Roman"/>
                <a:cs typeface="Times New Roman"/>
              </a:rPr>
              <a:t> </a:t>
            </a:r>
            <a:r>
              <a:rPr sz="2600" spc="-5" dirty="0">
                <a:solidFill>
                  <a:prstClr val="black"/>
                </a:solidFill>
                <a:latin typeface="Comic Sans MS"/>
                <a:cs typeface="Comic Sans MS"/>
              </a:rPr>
              <a:t>respect</a:t>
            </a:r>
            <a:r>
              <a:rPr sz="2600" dirty="0">
                <a:solidFill>
                  <a:prstClr val="black"/>
                </a:solidFill>
                <a:latin typeface="Comic Sans MS"/>
                <a:cs typeface="Comic Sans MS"/>
              </a:rPr>
              <a:t>o</a:t>
            </a:r>
            <a:r>
              <a:rPr sz="2600" spc="125" dirty="0">
                <a:solidFill>
                  <a:prstClr val="black"/>
                </a:solidFill>
                <a:latin typeface="Times New Roman"/>
                <a:cs typeface="Times New Roman"/>
              </a:rPr>
              <a:t> </a:t>
            </a:r>
            <a:r>
              <a:rPr sz="2600" spc="-5" dirty="0">
                <a:solidFill>
                  <a:prstClr val="black"/>
                </a:solidFill>
                <a:latin typeface="Comic Sans MS"/>
                <a:cs typeface="Comic Sans MS"/>
              </a:rPr>
              <a:t>a</a:t>
            </a:r>
            <a:r>
              <a:rPr sz="2600" dirty="0">
                <a:solidFill>
                  <a:prstClr val="black"/>
                </a:solidFill>
                <a:latin typeface="Comic Sans MS"/>
                <a:cs typeface="Comic Sans MS"/>
              </a:rPr>
              <a:t>l</a:t>
            </a:r>
            <a:r>
              <a:rPr sz="2600" spc="114" dirty="0">
                <a:solidFill>
                  <a:prstClr val="black"/>
                </a:solidFill>
                <a:latin typeface="Times New Roman"/>
                <a:cs typeface="Times New Roman"/>
              </a:rPr>
              <a:t> </a:t>
            </a:r>
            <a:r>
              <a:rPr sz="2600" spc="-5" dirty="0">
                <a:solidFill>
                  <a:prstClr val="black"/>
                </a:solidFill>
                <a:latin typeface="Comic Sans MS"/>
                <a:cs typeface="Comic Sans MS"/>
              </a:rPr>
              <a:t>sistema.</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93</a:t>
            </a:fld>
            <a:endParaRPr lang="en-US"/>
          </a:p>
        </p:txBody>
      </p:sp>
    </p:spTree>
    <p:extLst>
      <p:ext uri="{BB962C8B-B14F-4D97-AF65-F5344CB8AC3E}">
        <p14:creationId xmlns:p14="http://schemas.microsoft.com/office/powerpoint/2010/main" val="125464353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4987289" y="6595871"/>
            <a:ext cx="229870" cy="0"/>
          </a:xfrm>
          <a:custGeom>
            <a:avLst/>
            <a:gdLst/>
            <a:ahLst/>
            <a:cxnLst/>
            <a:rect l="l" t="t" r="r" b="b"/>
            <a:pathLst>
              <a:path w="229870">
                <a:moveTo>
                  <a:pt x="0" y="0"/>
                </a:moveTo>
                <a:lnTo>
                  <a:pt x="229361"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6" name="object 6"/>
          <p:cNvSpPr/>
          <p:nvPr/>
        </p:nvSpPr>
        <p:spPr>
          <a:xfrm>
            <a:off x="4872227" y="6482334"/>
            <a:ext cx="457200" cy="0"/>
          </a:xfrm>
          <a:custGeom>
            <a:avLst/>
            <a:gdLst/>
            <a:ahLst/>
            <a:cxnLst/>
            <a:rect l="l" t="t" r="r" b="b"/>
            <a:pathLst>
              <a:path w="457200">
                <a:moveTo>
                  <a:pt x="0" y="0"/>
                </a:moveTo>
                <a:lnTo>
                  <a:pt x="457199"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7" name="object 7"/>
          <p:cNvSpPr/>
          <p:nvPr/>
        </p:nvSpPr>
        <p:spPr>
          <a:xfrm>
            <a:off x="4758689" y="6367272"/>
            <a:ext cx="687070" cy="0"/>
          </a:xfrm>
          <a:custGeom>
            <a:avLst/>
            <a:gdLst/>
            <a:ahLst/>
            <a:cxnLst/>
            <a:rect l="l" t="t" r="r" b="b"/>
            <a:pathLst>
              <a:path w="687070">
                <a:moveTo>
                  <a:pt x="0" y="0"/>
                </a:moveTo>
                <a:lnTo>
                  <a:pt x="686561"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8" name="object 8"/>
          <p:cNvSpPr/>
          <p:nvPr/>
        </p:nvSpPr>
        <p:spPr>
          <a:xfrm>
            <a:off x="5100827" y="5910834"/>
            <a:ext cx="0" cy="456565"/>
          </a:xfrm>
          <a:custGeom>
            <a:avLst/>
            <a:gdLst/>
            <a:ahLst/>
            <a:cxnLst/>
            <a:rect l="l" t="t" r="r" b="b"/>
            <a:pathLst>
              <a:path h="456564">
                <a:moveTo>
                  <a:pt x="0" y="0"/>
                </a:moveTo>
                <a:lnTo>
                  <a:pt x="0" y="456437"/>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9" name="object 9"/>
          <p:cNvSpPr/>
          <p:nvPr/>
        </p:nvSpPr>
        <p:spPr>
          <a:xfrm>
            <a:off x="5410200" y="4664400"/>
            <a:ext cx="1201420" cy="150495"/>
          </a:xfrm>
          <a:custGeom>
            <a:avLst/>
            <a:gdLst/>
            <a:ahLst/>
            <a:cxnLst/>
            <a:rect l="l" t="t" r="r" b="b"/>
            <a:pathLst>
              <a:path w="1201420" h="150495">
                <a:moveTo>
                  <a:pt x="0" y="149915"/>
                </a:moveTo>
                <a:lnTo>
                  <a:pt x="8863" y="96752"/>
                </a:lnTo>
                <a:lnTo>
                  <a:pt x="29466" y="58543"/>
                </a:lnTo>
                <a:lnTo>
                  <a:pt x="58099" y="29880"/>
                </a:lnTo>
                <a:lnTo>
                  <a:pt x="92483" y="10766"/>
                </a:lnTo>
                <a:lnTo>
                  <a:pt x="130338" y="1203"/>
                </a:lnTo>
                <a:lnTo>
                  <a:pt x="149854" y="4"/>
                </a:lnTo>
                <a:lnTo>
                  <a:pt x="169384" y="1194"/>
                </a:lnTo>
                <a:lnTo>
                  <a:pt x="207341" y="10739"/>
                </a:lnTo>
                <a:lnTo>
                  <a:pt x="241930" y="29843"/>
                </a:lnTo>
                <a:lnTo>
                  <a:pt x="270870" y="58508"/>
                </a:lnTo>
                <a:lnTo>
                  <a:pt x="291883" y="96735"/>
                </a:lnTo>
                <a:lnTo>
                  <a:pt x="300227" y="149915"/>
                </a:lnTo>
                <a:lnTo>
                  <a:pt x="301751" y="119435"/>
                </a:lnTo>
                <a:lnTo>
                  <a:pt x="317724" y="76444"/>
                </a:lnTo>
                <a:lnTo>
                  <a:pt x="342788" y="43015"/>
                </a:lnTo>
                <a:lnTo>
                  <a:pt x="374681" y="19146"/>
                </a:lnTo>
                <a:lnTo>
                  <a:pt x="411139" y="4832"/>
                </a:lnTo>
                <a:lnTo>
                  <a:pt x="449896" y="72"/>
                </a:lnTo>
                <a:lnTo>
                  <a:pt x="469429" y="1272"/>
                </a:lnTo>
                <a:lnTo>
                  <a:pt x="507391" y="10834"/>
                </a:lnTo>
                <a:lnTo>
                  <a:pt x="541992" y="29939"/>
                </a:lnTo>
                <a:lnTo>
                  <a:pt x="570967" y="58585"/>
                </a:lnTo>
                <a:lnTo>
                  <a:pt x="592054" y="96768"/>
                </a:lnTo>
                <a:lnTo>
                  <a:pt x="600455" y="149915"/>
                </a:lnTo>
                <a:lnTo>
                  <a:pt x="601979" y="119435"/>
                </a:lnTo>
                <a:lnTo>
                  <a:pt x="617711" y="76726"/>
                </a:lnTo>
                <a:lnTo>
                  <a:pt x="642612" y="43380"/>
                </a:lnTo>
                <a:lnTo>
                  <a:pt x="674403" y="19445"/>
                </a:lnTo>
                <a:lnTo>
                  <a:pt x="710804" y="4969"/>
                </a:lnTo>
                <a:lnTo>
                  <a:pt x="749537" y="0"/>
                </a:lnTo>
                <a:lnTo>
                  <a:pt x="769065" y="1095"/>
                </a:lnTo>
                <a:lnTo>
                  <a:pt x="807021" y="10476"/>
                </a:lnTo>
                <a:lnTo>
                  <a:pt x="841611" y="29483"/>
                </a:lnTo>
                <a:lnTo>
                  <a:pt x="870554" y="58166"/>
                </a:lnTo>
                <a:lnTo>
                  <a:pt x="891573" y="96571"/>
                </a:lnTo>
                <a:lnTo>
                  <a:pt x="900683" y="149915"/>
                </a:lnTo>
                <a:lnTo>
                  <a:pt x="902207" y="119435"/>
                </a:lnTo>
                <a:lnTo>
                  <a:pt x="917665" y="76566"/>
                </a:lnTo>
                <a:lnTo>
                  <a:pt x="942583" y="43203"/>
                </a:lnTo>
                <a:lnTo>
                  <a:pt x="974594" y="19354"/>
                </a:lnTo>
                <a:lnTo>
                  <a:pt x="1011335" y="5026"/>
                </a:lnTo>
                <a:lnTo>
                  <a:pt x="1050439" y="228"/>
                </a:lnTo>
                <a:lnTo>
                  <a:pt x="1070139" y="1405"/>
                </a:lnTo>
                <a:lnTo>
                  <a:pt x="1108353" y="10914"/>
                </a:lnTo>
                <a:lnTo>
                  <a:pt x="1143018" y="29971"/>
                </a:lnTo>
                <a:lnTo>
                  <a:pt x="1171767" y="58584"/>
                </a:lnTo>
                <a:lnTo>
                  <a:pt x="1192236" y="96759"/>
                </a:lnTo>
                <a:lnTo>
                  <a:pt x="1198625" y="119435"/>
                </a:lnTo>
                <a:lnTo>
                  <a:pt x="1200911" y="149915"/>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6611111" y="4814316"/>
            <a:ext cx="1372870" cy="0"/>
          </a:xfrm>
          <a:custGeom>
            <a:avLst/>
            <a:gdLst/>
            <a:ahLst/>
            <a:cxnLst/>
            <a:rect l="l" t="t" r="r" b="b"/>
            <a:pathLst>
              <a:path w="1372870">
                <a:moveTo>
                  <a:pt x="1372361" y="0"/>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5410200" y="4116495"/>
            <a:ext cx="1201420" cy="150495"/>
          </a:xfrm>
          <a:custGeom>
            <a:avLst/>
            <a:gdLst/>
            <a:ahLst/>
            <a:cxnLst/>
            <a:rect l="l" t="t" r="r" b="b"/>
            <a:pathLst>
              <a:path w="1201420" h="150495">
                <a:moveTo>
                  <a:pt x="0" y="149942"/>
                </a:moveTo>
                <a:lnTo>
                  <a:pt x="9012" y="96149"/>
                </a:lnTo>
                <a:lnTo>
                  <a:pt x="29781" y="58169"/>
                </a:lnTo>
                <a:lnTo>
                  <a:pt x="58438" y="29683"/>
                </a:lnTo>
                <a:lnTo>
                  <a:pt x="92742" y="10693"/>
                </a:lnTo>
                <a:lnTo>
                  <a:pt x="130454" y="1198"/>
                </a:lnTo>
                <a:lnTo>
                  <a:pt x="149889" y="11"/>
                </a:lnTo>
                <a:lnTo>
                  <a:pt x="169335" y="1198"/>
                </a:lnTo>
                <a:lnTo>
                  <a:pt x="207144" y="10693"/>
                </a:lnTo>
                <a:lnTo>
                  <a:pt x="241643" y="29683"/>
                </a:lnTo>
                <a:lnTo>
                  <a:pt x="270590" y="58169"/>
                </a:lnTo>
                <a:lnTo>
                  <a:pt x="291747" y="96149"/>
                </a:lnTo>
                <a:lnTo>
                  <a:pt x="300227" y="149942"/>
                </a:lnTo>
                <a:lnTo>
                  <a:pt x="301751" y="118700"/>
                </a:lnTo>
                <a:lnTo>
                  <a:pt x="317984" y="75996"/>
                </a:lnTo>
                <a:lnTo>
                  <a:pt x="343128" y="42780"/>
                </a:lnTo>
                <a:lnTo>
                  <a:pt x="374966" y="19053"/>
                </a:lnTo>
                <a:lnTo>
                  <a:pt x="411279" y="4816"/>
                </a:lnTo>
                <a:lnTo>
                  <a:pt x="449850" y="68"/>
                </a:lnTo>
                <a:lnTo>
                  <a:pt x="469289" y="1253"/>
                </a:lnTo>
                <a:lnTo>
                  <a:pt x="507087" y="10742"/>
                </a:lnTo>
                <a:lnTo>
                  <a:pt x="541597" y="29722"/>
                </a:lnTo>
                <a:lnTo>
                  <a:pt x="570601" y="58194"/>
                </a:lnTo>
                <a:lnTo>
                  <a:pt x="591881" y="96158"/>
                </a:lnTo>
                <a:lnTo>
                  <a:pt x="600455" y="149942"/>
                </a:lnTo>
                <a:lnTo>
                  <a:pt x="601979" y="118700"/>
                </a:lnTo>
                <a:lnTo>
                  <a:pt x="617962" y="76254"/>
                </a:lnTo>
                <a:lnTo>
                  <a:pt x="642946" y="43114"/>
                </a:lnTo>
                <a:lnTo>
                  <a:pt x="674695" y="19326"/>
                </a:lnTo>
                <a:lnTo>
                  <a:pt x="710971" y="4938"/>
                </a:lnTo>
                <a:lnTo>
                  <a:pt x="749537" y="0"/>
                </a:lnTo>
                <a:lnTo>
                  <a:pt x="768979" y="1088"/>
                </a:lnTo>
                <a:lnTo>
                  <a:pt x="806784" y="10411"/>
                </a:lnTo>
                <a:lnTo>
                  <a:pt x="841285" y="29302"/>
                </a:lnTo>
                <a:lnTo>
                  <a:pt x="870244" y="57808"/>
                </a:lnTo>
                <a:lnTo>
                  <a:pt x="891424" y="95977"/>
                </a:lnTo>
                <a:lnTo>
                  <a:pt x="900683" y="149942"/>
                </a:lnTo>
                <a:lnTo>
                  <a:pt x="902207" y="118700"/>
                </a:lnTo>
                <a:lnTo>
                  <a:pt x="917910" y="76100"/>
                </a:lnTo>
                <a:lnTo>
                  <a:pt x="942910" y="42947"/>
                </a:lnTo>
                <a:lnTo>
                  <a:pt x="974884" y="19247"/>
                </a:lnTo>
                <a:lnTo>
                  <a:pt x="1011506" y="5009"/>
                </a:lnTo>
                <a:lnTo>
                  <a:pt x="1050451" y="240"/>
                </a:lnTo>
                <a:lnTo>
                  <a:pt x="1070067" y="1408"/>
                </a:lnTo>
                <a:lnTo>
                  <a:pt x="1108136" y="10857"/>
                </a:lnTo>
                <a:lnTo>
                  <a:pt x="1142713" y="29795"/>
                </a:lnTo>
                <a:lnTo>
                  <a:pt x="1171475" y="58228"/>
                </a:lnTo>
                <a:lnTo>
                  <a:pt x="1192095" y="96165"/>
                </a:lnTo>
                <a:lnTo>
                  <a:pt x="1198625" y="118700"/>
                </a:lnTo>
                <a:lnTo>
                  <a:pt x="1200911" y="149942"/>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2" name="object 12"/>
          <p:cNvSpPr/>
          <p:nvPr/>
        </p:nvSpPr>
        <p:spPr>
          <a:xfrm>
            <a:off x="6611111" y="4266438"/>
            <a:ext cx="824230" cy="0"/>
          </a:xfrm>
          <a:custGeom>
            <a:avLst/>
            <a:gdLst/>
            <a:ahLst/>
            <a:cxnLst/>
            <a:rect l="l" t="t" r="r" b="b"/>
            <a:pathLst>
              <a:path w="824229">
                <a:moveTo>
                  <a:pt x="823721" y="0"/>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3" name="object 13"/>
          <p:cNvSpPr/>
          <p:nvPr/>
        </p:nvSpPr>
        <p:spPr>
          <a:xfrm>
            <a:off x="5410200" y="5212467"/>
            <a:ext cx="1201420" cy="150495"/>
          </a:xfrm>
          <a:custGeom>
            <a:avLst/>
            <a:gdLst/>
            <a:ahLst/>
            <a:cxnLst/>
            <a:rect l="l" t="t" r="r" b="b"/>
            <a:pathLst>
              <a:path w="1201420" h="150495">
                <a:moveTo>
                  <a:pt x="0" y="150488"/>
                </a:moveTo>
                <a:lnTo>
                  <a:pt x="8837" y="96805"/>
                </a:lnTo>
                <a:lnTo>
                  <a:pt x="29322" y="58880"/>
                </a:lnTo>
                <a:lnTo>
                  <a:pt x="57782" y="30284"/>
                </a:lnTo>
                <a:lnTo>
                  <a:pt x="91969" y="11076"/>
                </a:lnTo>
                <a:lnTo>
                  <a:pt x="129639" y="1317"/>
                </a:lnTo>
                <a:lnTo>
                  <a:pt x="149077" y="0"/>
                </a:lnTo>
                <a:lnTo>
                  <a:pt x="168544" y="1067"/>
                </a:lnTo>
                <a:lnTo>
                  <a:pt x="206440" y="10388"/>
                </a:lnTo>
                <a:lnTo>
                  <a:pt x="241081" y="29339"/>
                </a:lnTo>
                <a:lnTo>
                  <a:pt x="270221" y="57981"/>
                </a:lnTo>
                <a:lnTo>
                  <a:pt x="291614" y="96374"/>
                </a:lnTo>
                <a:lnTo>
                  <a:pt x="300227" y="150488"/>
                </a:lnTo>
                <a:lnTo>
                  <a:pt x="301751" y="119246"/>
                </a:lnTo>
                <a:lnTo>
                  <a:pt x="317897" y="76320"/>
                </a:lnTo>
                <a:lnTo>
                  <a:pt x="343025" y="42949"/>
                </a:lnTo>
                <a:lnTo>
                  <a:pt x="374898" y="19126"/>
                </a:lnTo>
                <a:lnTo>
                  <a:pt x="411279" y="4848"/>
                </a:lnTo>
                <a:lnTo>
                  <a:pt x="449930" y="106"/>
                </a:lnTo>
                <a:lnTo>
                  <a:pt x="469408" y="1310"/>
                </a:lnTo>
                <a:lnTo>
                  <a:pt x="507269" y="10862"/>
                </a:lnTo>
                <a:lnTo>
                  <a:pt x="541807" y="29938"/>
                </a:lnTo>
                <a:lnTo>
                  <a:pt x="570785" y="58529"/>
                </a:lnTo>
                <a:lnTo>
                  <a:pt x="591965" y="96631"/>
                </a:lnTo>
                <a:lnTo>
                  <a:pt x="600455" y="150488"/>
                </a:lnTo>
                <a:lnTo>
                  <a:pt x="601979" y="119246"/>
                </a:lnTo>
                <a:lnTo>
                  <a:pt x="618044" y="76390"/>
                </a:lnTo>
                <a:lnTo>
                  <a:pt x="643136" y="43031"/>
                </a:lnTo>
                <a:lnTo>
                  <a:pt x="675002" y="19180"/>
                </a:lnTo>
                <a:lnTo>
                  <a:pt x="711388" y="4846"/>
                </a:lnTo>
                <a:lnTo>
                  <a:pt x="750040" y="40"/>
                </a:lnTo>
                <a:lnTo>
                  <a:pt x="769511" y="1212"/>
                </a:lnTo>
                <a:lnTo>
                  <a:pt x="807336" y="10714"/>
                </a:lnTo>
                <a:lnTo>
                  <a:pt x="841791" y="29766"/>
                </a:lnTo>
                <a:lnTo>
                  <a:pt x="870623" y="58379"/>
                </a:lnTo>
                <a:lnTo>
                  <a:pt x="891578" y="96563"/>
                </a:lnTo>
                <a:lnTo>
                  <a:pt x="900683" y="150488"/>
                </a:lnTo>
                <a:lnTo>
                  <a:pt x="902207" y="119246"/>
                </a:lnTo>
                <a:lnTo>
                  <a:pt x="917934" y="76429"/>
                </a:lnTo>
                <a:lnTo>
                  <a:pt x="942940" y="43104"/>
                </a:lnTo>
                <a:lnTo>
                  <a:pt x="974904" y="19279"/>
                </a:lnTo>
                <a:lnTo>
                  <a:pt x="1011506" y="4962"/>
                </a:lnTo>
                <a:lnTo>
                  <a:pt x="1050428" y="164"/>
                </a:lnTo>
                <a:lnTo>
                  <a:pt x="1070033" y="1337"/>
                </a:lnTo>
                <a:lnTo>
                  <a:pt x="1108084" y="10832"/>
                </a:lnTo>
                <a:lnTo>
                  <a:pt x="1142653" y="29866"/>
                </a:lnTo>
                <a:lnTo>
                  <a:pt x="1171422" y="58449"/>
                </a:lnTo>
                <a:lnTo>
                  <a:pt x="1192071" y="96589"/>
                </a:lnTo>
                <a:lnTo>
                  <a:pt x="1198625" y="119246"/>
                </a:lnTo>
                <a:lnTo>
                  <a:pt x="1200911" y="150488"/>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6611111" y="5362955"/>
            <a:ext cx="1922145" cy="0"/>
          </a:xfrm>
          <a:custGeom>
            <a:avLst/>
            <a:gdLst/>
            <a:ahLst/>
            <a:cxnLst/>
            <a:rect l="l" t="t" r="r" b="b"/>
            <a:pathLst>
              <a:path w="1922145">
                <a:moveTo>
                  <a:pt x="1921763" y="0"/>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5100827" y="4266438"/>
            <a:ext cx="309880" cy="1644650"/>
          </a:xfrm>
          <a:custGeom>
            <a:avLst/>
            <a:gdLst/>
            <a:ahLst/>
            <a:cxnLst/>
            <a:rect l="l" t="t" r="r" b="b"/>
            <a:pathLst>
              <a:path w="309879" h="1644650">
                <a:moveTo>
                  <a:pt x="309371" y="0"/>
                </a:moveTo>
                <a:lnTo>
                  <a:pt x="0" y="0"/>
                </a:lnTo>
                <a:lnTo>
                  <a:pt x="0" y="1644395"/>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6" name="object 16"/>
          <p:cNvSpPr/>
          <p:nvPr/>
        </p:nvSpPr>
        <p:spPr>
          <a:xfrm>
            <a:off x="5100827" y="5362955"/>
            <a:ext cx="309880" cy="0"/>
          </a:xfrm>
          <a:custGeom>
            <a:avLst/>
            <a:gdLst/>
            <a:ahLst/>
            <a:cxnLst/>
            <a:rect l="l" t="t" r="r" b="b"/>
            <a:pathLst>
              <a:path w="309879">
                <a:moveTo>
                  <a:pt x="309371" y="0"/>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5100827" y="4814316"/>
            <a:ext cx="309880" cy="0"/>
          </a:xfrm>
          <a:custGeom>
            <a:avLst/>
            <a:gdLst/>
            <a:ahLst/>
            <a:cxnLst/>
            <a:rect l="l" t="t" r="r" b="b"/>
            <a:pathLst>
              <a:path w="309879">
                <a:moveTo>
                  <a:pt x="309371" y="0"/>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742949" y="4664405"/>
            <a:ext cx="1201420" cy="150495"/>
          </a:xfrm>
          <a:custGeom>
            <a:avLst/>
            <a:gdLst/>
            <a:ahLst/>
            <a:cxnLst/>
            <a:rect l="l" t="t" r="r" b="b"/>
            <a:pathLst>
              <a:path w="1201420" h="150495">
                <a:moveTo>
                  <a:pt x="0" y="149910"/>
                </a:moveTo>
                <a:lnTo>
                  <a:pt x="8707" y="96964"/>
                </a:lnTo>
                <a:lnTo>
                  <a:pt x="29051" y="58993"/>
                </a:lnTo>
                <a:lnTo>
                  <a:pt x="57493" y="30357"/>
                </a:lnTo>
                <a:lnTo>
                  <a:pt x="91753" y="11117"/>
                </a:lnTo>
                <a:lnTo>
                  <a:pt x="129550" y="1337"/>
                </a:lnTo>
                <a:lnTo>
                  <a:pt x="149061" y="13"/>
                </a:lnTo>
                <a:lnTo>
                  <a:pt x="168601" y="1078"/>
                </a:lnTo>
                <a:lnTo>
                  <a:pt x="206627" y="10405"/>
                </a:lnTo>
                <a:lnTo>
                  <a:pt x="241346" y="29378"/>
                </a:lnTo>
                <a:lnTo>
                  <a:pt x="270476" y="58062"/>
                </a:lnTo>
                <a:lnTo>
                  <a:pt x="291737" y="96518"/>
                </a:lnTo>
                <a:lnTo>
                  <a:pt x="300227" y="149910"/>
                </a:lnTo>
                <a:lnTo>
                  <a:pt x="302513" y="119430"/>
                </a:lnTo>
                <a:lnTo>
                  <a:pt x="318243" y="76449"/>
                </a:lnTo>
                <a:lnTo>
                  <a:pt x="343145" y="43014"/>
                </a:lnTo>
                <a:lnTo>
                  <a:pt x="374939" y="19125"/>
                </a:lnTo>
                <a:lnTo>
                  <a:pt x="411346" y="4786"/>
                </a:lnTo>
                <a:lnTo>
                  <a:pt x="450084" y="0"/>
                </a:lnTo>
                <a:lnTo>
                  <a:pt x="469614" y="1189"/>
                </a:lnTo>
                <a:lnTo>
                  <a:pt x="507573" y="10735"/>
                </a:lnTo>
                <a:lnTo>
                  <a:pt x="542163" y="29839"/>
                </a:lnTo>
                <a:lnTo>
                  <a:pt x="571103" y="58503"/>
                </a:lnTo>
                <a:lnTo>
                  <a:pt x="592113" y="96730"/>
                </a:lnTo>
                <a:lnTo>
                  <a:pt x="600455" y="149910"/>
                </a:lnTo>
                <a:lnTo>
                  <a:pt x="601979" y="119430"/>
                </a:lnTo>
                <a:lnTo>
                  <a:pt x="617687" y="76770"/>
                </a:lnTo>
                <a:lnTo>
                  <a:pt x="642571" y="43449"/>
                </a:lnTo>
                <a:lnTo>
                  <a:pt x="674357" y="19520"/>
                </a:lnTo>
                <a:lnTo>
                  <a:pt x="710772" y="5036"/>
                </a:lnTo>
                <a:lnTo>
                  <a:pt x="749543" y="50"/>
                </a:lnTo>
                <a:lnTo>
                  <a:pt x="769101" y="1135"/>
                </a:lnTo>
                <a:lnTo>
                  <a:pt x="807143" y="10494"/>
                </a:lnTo>
                <a:lnTo>
                  <a:pt x="841856" y="29483"/>
                </a:lnTo>
                <a:lnTo>
                  <a:pt x="870968" y="58154"/>
                </a:lnTo>
                <a:lnTo>
                  <a:pt x="892205" y="96560"/>
                </a:lnTo>
                <a:lnTo>
                  <a:pt x="900683" y="149910"/>
                </a:lnTo>
                <a:lnTo>
                  <a:pt x="902207" y="119430"/>
                </a:lnTo>
                <a:lnTo>
                  <a:pt x="917877" y="76530"/>
                </a:lnTo>
                <a:lnTo>
                  <a:pt x="942895" y="43146"/>
                </a:lnTo>
                <a:lnTo>
                  <a:pt x="974919" y="19284"/>
                </a:lnTo>
                <a:lnTo>
                  <a:pt x="1011608" y="4950"/>
                </a:lnTo>
                <a:lnTo>
                  <a:pt x="1050622" y="153"/>
                </a:lnTo>
                <a:lnTo>
                  <a:pt x="1070269" y="1332"/>
                </a:lnTo>
                <a:lnTo>
                  <a:pt x="1108381" y="10850"/>
                </a:lnTo>
                <a:lnTo>
                  <a:pt x="1142964" y="29920"/>
                </a:lnTo>
                <a:lnTo>
                  <a:pt x="1171679" y="58549"/>
                </a:lnTo>
                <a:lnTo>
                  <a:pt x="1192184" y="96744"/>
                </a:lnTo>
                <a:lnTo>
                  <a:pt x="1198625" y="119430"/>
                </a:lnTo>
                <a:lnTo>
                  <a:pt x="1200911" y="14991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9" name="object 19"/>
          <p:cNvSpPr/>
          <p:nvPr/>
        </p:nvSpPr>
        <p:spPr>
          <a:xfrm>
            <a:off x="742949" y="4116506"/>
            <a:ext cx="1201420" cy="150495"/>
          </a:xfrm>
          <a:custGeom>
            <a:avLst/>
            <a:gdLst/>
            <a:ahLst/>
            <a:cxnLst/>
            <a:rect l="l" t="t" r="r" b="b"/>
            <a:pathLst>
              <a:path w="1201420" h="150495">
                <a:moveTo>
                  <a:pt x="0" y="149931"/>
                </a:moveTo>
                <a:lnTo>
                  <a:pt x="9007" y="96146"/>
                </a:lnTo>
                <a:lnTo>
                  <a:pt x="29770" y="58177"/>
                </a:lnTo>
                <a:lnTo>
                  <a:pt x="58426" y="29697"/>
                </a:lnTo>
                <a:lnTo>
                  <a:pt x="92733" y="10709"/>
                </a:lnTo>
                <a:lnTo>
                  <a:pt x="130450" y="1211"/>
                </a:lnTo>
                <a:lnTo>
                  <a:pt x="149888" y="22"/>
                </a:lnTo>
                <a:lnTo>
                  <a:pt x="169337" y="1207"/>
                </a:lnTo>
                <a:lnTo>
                  <a:pt x="207151" y="10696"/>
                </a:lnTo>
                <a:lnTo>
                  <a:pt x="241652" y="29680"/>
                </a:lnTo>
                <a:lnTo>
                  <a:pt x="270599" y="58161"/>
                </a:lnTo>
                <a:lnTo>
                  <a:pt x="291751" y="96138"/>
                </a:lnTo>
                <a:lnTo>
                  <a:pt x="300227" y="149931"/>
                </a:lnTo>
                <a:lnTo>
                  <a:pt x="302513" y="118689"/>
                </a:lnTo>
                <a:lnTo>
                  <a:pt x="318501" y="75961"/>
                </a:lnTo>
                <a:lnTo>
                  <a:pt x="343495" y="42728"/>
                </a:lnTo>
                <a:lnTo>
                  <a:pt x="375257" y="18990"/>
                </a:lnTo>
                <a:lnTo>
                  <a:pt x="411546" y="4747"/>
                </a:lnTo>
                <a:lnTo>
                  <a:pt x="450124" y="0"/>
                </a:lnTo>
                <a:lnTo>
                  <a:pt x="469570" y="1186"/>
                </a:lnTo>
                <a:lnTo>
                  <a:pt x="507379" y="10682"/>
                </a:lnTo>
                <a:lnTo>
                  <a:pt x="541877" y="29672"/>
                </a:lnTo>
                <a:lnTo>
                  <a:pt x="570822" y="58157"/>
                </a:lnTo>
                <a:lnTo>
                  <a:pt x="591976" y="96138"/>
                </a:lnTo>
                <a:lnTo>
                  <a:pt x="600455" y="149931"/>
                </a:lnTo>
                <a:lnTo>
                  <a:pt x="601979" y="118689"/>
                </a:lnTo>
                <a:lnTo>
                  <a:pt x="617940" y="76293"/>
                </a:lnTo>
                <a:lnTo>
                  <a:pt x="642908" y="43178"/>
                </a:lnTo>
                <a:lnTo>
                  <a:pt x="674654" y="19397"/>
                </a:lnTo>
                <a:lnTo>
                  <a:pt x="710944" y="5002"/>
                </a:lnTo>
                <a:lnTo>
                  <a:pt x="749548" y="45"/>
                </a:lnTo>
                <a:lnTo>
                  <a:pt x="769020" y="1123"/>
                </a:lnTo>
                <a:lnTo>
                  <a:pt x="806909" y="10424"/>
                </a:lnTo>
                <a:lnTo>
                  <a:pt x="841533" y="29295"/>
                </a:lnTo>
                <a:lnTo>
                  <a:pt x="870659" y="57789"/>
                </a:lnTo>
                <a:lnTo>
                  <a:pt x="892057" y="95959"/>
                </a:lnTo>
                <a:lnTo>
                  <a:pt x="900683" y="149931"/>
                </a:lnTo>
                <a:lnTo>
                  <a:pt x="902207" y="118689"/>
                </a:lnTo>
                <a:lnTo>
                  <a:pt x="918093" y="76066"/>
                </a:lnTo>
                <a:lnTo>
                  <a:pt x="943181" y="42897"/>
                </a:lnTo>
                <a:lnTo>
                  <a:pt x="975168" y="19189"/>
                </a:lnTo>
                <a:lnTo>
                  <a:pt x="1011749" y="4949"/>
                </a:lnTo>
                <a:lnTo>
                  <a:pt x="1050618" y="182"/>
                </a:lnTo>
                <a:lnTo>
                  <a:pt x="1070190" y="1354"/>
                </a:lnTo>
                <a:lnTo>
                  <a:pt x="1108171" y="10810"/>
                </a:lnTo>
                <a:lnTo>
                  <a:pt x="1142678" y="29758"/>
                </a:lnTo>
                <a:lnTo>
                  <a:pt x="1171407" y="58201"/>
                </a:lnTo>
                <a:lnTo>
                  <a:pt x="1192054" y="96149"/>
                </a:lnTo>
                <a:lnTo>
                  <a:pt x="1198625" y="118689"/>
                </a:lnTo>
                <a:lnTo>
                  <a:pt x="1200911" y="149931"/>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742949" y="5212471"/>
            <a:ext cx="1201420" cy="150495"/>
          </a:xfrm>
          <a:custGeom>
            <a:avLst/>
            <a:gdLst/>
            <a:ahLst/>
            <a:cxnLst/>
            <a:rect l="l" t="t" r="r" b="b"/>
            <a:pathLst>
              <a:path w="1201420" h="150495">
                <a:moveTo>
                  <a:pt x="0" y="150484"/>
                </a:moveTo>
                <a:lnTo>
                  <a:pt x="8828" y="96813"/>
                </a:lnTo>
                <a:lnTo>
                  <a:pt x="29302" y="58904"/>
                </a:lnTo>
                <a:lnTo>
                  <a:pt x="57757" y="30314"/>
                </a:lnTo>
                <a:lnTo>
                  <a:pt x="91944" y="11104"/>
                </a:lnTo>
                <a:lnTo>
                  <a:pt x="129616" y="1338"/>
                </a:lnTo>
                <a:lnTo>
                  <a:pt x="149058" y="17"/>
                </a:lnTo>
                <a:lnTo>
                  <a:pt x="168528" y="1079"/>
                </a:lnTo>
                <a:lnTo>
                  <a:pt x="206430" y="10390"/>
                </a:lnTo>
                <a:lnTo>
                  <a:pt x="241077" y="29332"/>
                </a:lnTo>
                <a:lnTo>
                  <a:pt x="270221" y="57970"/>
                </a:lnTo>
                <a:lnTo>
                  <a:pt x="291615" y="96365"/>
                </a:lnTo>
                <a:lnTo>
                  <a:pt x="300227" y="150484"/>
                </a:lnTo>
                <a:lnTo>
                  <a:pt x="302513" y="119242"/>
                </a:lnTo>
                <a:lnTo>
                  <a:pt x="318172" y="76676"/>
                </a:lnTo>
                <a:lnTo>
                  <a:pt x="342925" y="43409"/>
                </a:lnTo>
                <a:lnTo>
                  <a:pt x="374528" y="19500"/>
                </a:lnTo>
                <a:lnTo>
                  <a:pt x="410736" y="5010"/>
                </a:lnTo>
                <a:lnTo>
                  <a:pt x="449303" y="0"/>
                </a:lnTo>
                <a:lnTo>
                  <a:pt x="468769" y="1068"/>
                </a:lnTo>
                <a:lnTo>
                  <a:pt x="506664" y="10389"/>
                </a:lnTo>
                <a:lnTo>
                  <a:pt x="541305" y="29339"/>
                </a:lnTo>
                <a:lnTo>
                  <a:pt x="570445" y="57980"/>
                </a:lnTo>
                <a:lnTo>
                  <a:pt x="591840" y="96371"/>
                </a:lnTo>
                <a:lnTo>
                  <a:pt x="600455" y="150484"/>
                </a:lnTo>
                <a:lnTo>
                  <a:pt x="601979" y="119242"/>
                </a:lnTo>
                <a:lnTo>
                  <a:pt x="617894" y="76646"/>
                </a:lnTo>
                <a:lnTo>
                  <a:pt x="642847" y="43376"/>
                </a:lnTo>
                <a:lnTo>
                  <a:pt x="674600" y="19486"/>
                </a:lnTo>
                <a:lnTo>
                  <a:pt x="710913" y="5026"/>
                </a:lnTo>
                <a:lnTo>
                  <a:pt x="749548" y="49"/>
                </a:lnTo>
                <a:lnTo>
                  <a:pt x="769035" y="1133"/>
                </a:lnTo>
                <a:lnTo>
                  <a:pt x="806953" y="10479"/>
                </a:lnTo>
                <a:lnTo>
                  <a:pt x="841593" y="29438"/>
                </a:lnTo>
                <a:lnTo>
                  <a:pt x="870716" y="58064"/>
                </a:lnTo>
                <a:lnTo>
                  <a:pt x="892084" y="96409"/>
                </a:lnTo>
                <a:lnTo>
                  <a:pt x="900683" y="150484"/>
                </a:lnTo>
                <a:lnTo>
                  <a:pt x="902207" y="119242"/>
                </a:lnTo>
                <a:lnTo>
                  <a:pt x="918098" y="76406"/>
                </a:lnTo>
                <a:lnTo>
                  <a:pt x="943190" y="43070"/>
                </a:lnTo>
                <a:lnTo>
                  <a:pt x="975177" y="19242"/>
                </a:lnTo>
                <a:lnTo>
                  <a:pt x="1011756" y="4929"/>
                </a:lnTo>
                <a:lnTo>
                  <a:pt x="1050622" y="138"/>
                </a:lnTo>
                <a:lnTo>
                  <a:pt x="1070193" y="1315"/>
                </a:lnTo>
                <a:lnTo>
                  <a:pt x="1108171" y="10818"/>
                </a:lnTo>
                <a:lnTo>
                  <a:pt x="1142676" y="29860"/>
                </a:lnTo>
                <a:lnTo>
                  <a:pt x="1171405" y="58448"/>
                </a:lnTo>
                <a:lnTo>
                  <a:pt x="1192052" y="96588"/>
                </a:lnTo>
                <a:lnTo>
                  <a:pt x="1198625" y="119242"/>
                </a:lnTo>
                <a:lnTo>
                  <a:pt x="1200911" y="150484"/>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1" name="object 21"/>
          <p:cNvSpPr/>
          <p:nvPr/>
        </p:nvSpPr>
        <p:spPr>
          <a:xfrm>
            <a:off x="433577" y="4266438"/>
            <a:ext cx="309880" cy="0"/>
          </a:xfrm>
          <a:custGeom>
            <a:avLst/>
            <a:gdLst/>
            <a:ahLst/>
            <a:cxnLst/>
            <a:rect l="l" t="t" r="r" b="b"/>
            <a:pathLst>
              <a:path w="309880">
                <a:moveTo>
                  <a:pt x="309371" y="0"/>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433577" y="5362955"/>
            <a:ext cx="309880" cy="0"/>
          </a:xfrm>
          <a:custGeom>
            <a:avLst/>
            <a:gdLst/>
            <a:ahLst/>
            <a:cxnLst/>
            <a:rect l="l" t="t" r="r" b="b"/>
            <a:pathLst>
              <a:path w="309880">
                <a:moveTo>
                  <a:pt x="309371" y="0"/>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3" name="object 23"/>
          <p:cNvSpPr/>
          <p:nvPr/>
        </p:nvSpPr>
        <p:spPr>
          <a:xfrm>
            <a:off x="91439" y="4814316"/>
            <a:ext cx="651510" cy="0"/>
          </a:xfrm>
          <a:custGeom>
            <a:avLst/>
            <a:gdLst/>
            <a:ahLst/>
            <a:cxnLst/>
            <a:rect l="l" t="t" r="r" b="b"/>
            <a:pathLst>
              <a:path w="651510">
                <a:moveTo>
                  <a:pt x="0" y="0"/>
                </a:moveTo>
                <a:lnTo>
                  <a:pt x="651509"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4" name="object 24"/>
          <p:cNvSpPr/>
          <p:nvPr/>
        </p:nvSpPr>
        <p:spPr>
          <a:xfrm>
            <a:off x="4689347" y="4215384"/>
            <a:ext cx="150495" cy="1198880"/>
          </a:xfrm>
          <a:custGeom>
            <a:avLst/>
            <a:gdLst/>
            <a:ahLst/>
            <a:cxnLst/>
            <a:rect l="l" t="t" r="r" b="b"/>
            <a:pathLst>
              <a:path w="150495" h="1198879">
                <a:moveTo>
                  <a:pt x="0" y="0"/>
                </a:moveTo>
                <a:lnTo>
                  <a:pt x="53679" y="8399"/>
                </a:lnTo>
                <a:lnTo>
                  <a:pt x="91581" y="29281"/>
                </a:lnTo>
                <a:lnTo>
                  <a:pt x="120143" y="57860"/>
                </a:lnTo>
                <a:lnTo>
                  <a:pt x="139310" y="91961"/>
                </a:lnTo>
                <a:lnTo>
                  <a:pt x="149030" y="129407"/>
                </a:lnTo>
                <a:lnTo>
                  <a:pt x="150331" y="148705"/>
                </a:lnTo>
                <a:lnTo>
                  <a:pt x="149250" y="168023"/>
                </a:lnTo>
                <a:lnTo>
                  <a:pt x="139915" y="205634"/>
                </a:lnTo>
                <a:lnTo>
                  <a:pt x="120974" y="240063"/>
                </a:lnTo>
                <a:lnTo>
                  <a:pt x="92373" y="269136"/>
                </a:lnTo>
                <a:lnTo>
                  <a:pt x="54058" y="290676"/>
                </a:lnTo>
                <a:lnTo>
                  <a:pt x="0" y="299465"/>
                </a:lnTo>
                <a:lnTo>
                  <a:pt x="31241" y="301751"/>
                </a:lnTo>
                <a:lnTo>
                  <a:pt x="74170" y="317809"/>
                </a:lnTo>
                <a:lnTo>
                  <a:pt x="107519" y="342892"/>
                </a:lnTo>
                <a:lnTo>
                  <a:pt x="131303" y="374743"/>
                </a:lnTo>
                <a:lnTo>
                  <a:pt x="145539" y="411101"/>
                </a:lnTo>
                <a:lnTo>
                  <a:pt x="150239" y="449709"/>
                </a:lnTo>
                <a:lnTo>
                  <a:pt x="149019" y="469150"/>
                </a:lnTo>
                <a:lnTo>
                  <a:pt x="139445" y="506894"/>
                </a:lnTo>
                <a:lnTo>
                  <a:pt x="120374" y="541240"/>
                </a:lnTo>
                <a:lnTo>
                  <a:pt x="91820" y="569928"/>
                </a:lnTo>
                <a:lnTo>
                  <a:pt x="53798" y="590698"/>
                </a:lnTo>
                <a:lnTo>
                  <a:pt x="0" y="598931"/>
                </a:lnTo>
                <a:lnTo>
                  <a:pt x="31241" y="601217"/>
                </a:lnTo>
                <a:lnTo>
                  <a:pt x="74068" y="617221"/>
                </a:lnTo>
                <a:lnTo>
                  <a:pt x="107378" y="642266"/>
                </a:lnTo>
                <a:lnTo>
                  <a:pt x="131171" y="674092"/>
                </a:lnTo>
                <a:lnTo>
                  <a:pt x="145446" y="710439"/>
                </a:lnTo>
                <a:lnTo>
                  <a:pt x="150205" y="749045"/>
                </a:lnTo>
                <a:lnTo>
                  <a:pt x="149015" y="768490"/>
                </a:lnTo>
                <a:lnTo>
                  <a:pt x="139498" y="806249"/>
                </a:lnTo>
                <a:lnTo>
                  <a:pt x="120464" y="840618"/>
                </a:lnTo>
                <a:lnTo>
                  <a:pt x="91913" y="869336"/>
                </a:lnTo>
                <a:lnTo>
                  <a:pt x="53845" y="890143"/>
                </a:lnTo>
                <a:lnTo>
                  <a:pt x="0" y="899159"/>
                </a:lnTo>
                <a:lnTo>
                  <a:pt x="31241" y="900683"/>
                </a:lnTo>
                <a:lnTo>
                  <a:pt x="74091" y="917175"/>
                </a:lnTo>
                <a:lnTo>
                  <a:pt x="107416" y="942461"/>
                </a:lnTo>
                <a:lnTo>
                  <a:pt x="131217" y="974332"/>
                </a:lnTo>
                <a:lnTo>
                  <a:pt x="145495" y="1010581"/>
                </a:lnTo>
                <a:lnTo>
                  <a:pt x="150251" y="1048998"/>
                </a:lnTo>
                <a:lnTo>
                  <a:pt x="149058" y="1068331"/>
                </a:lnTo>
                <a:lnTo>
                  <a:pt x="139534" y="1105862"/>
                </a:lnTo>
                <a:lnTo>
                  <a:pt x="120490" y="1140042"/>
                </a:lnTo>
                <a:lnTo>
                  <a:pt x="91928" y="1168663"/>
                </a:lnTo>
                <a:lnTo>
                  <a:pt x="53849" y="1189516"/>
                </a:lnTo>
                <a:lnTo>
                  <a:pt x="31241" y="1196339"/>
                </a:lnTo>
                <a:lnTo>
                  <a:pt x="0" y="1198625"/>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5" name="object 25"/>
          <p:cNvSpPr/>
          <p:nvPr/>
        </p:nvSpPr>
        <p:spPr>
          <a:xfrm>
            <a:off x="4689347" y="3992879"/>
            <a:ext cx="0" cy="222885"/>
          </a:xfrm>
          <a:custGeom>
            <a:avLst/>
            <a:gdLst/>
            <a:ahLst/>
            <a:cxnLst/>
            <a:rect l="l" t="t" r="r" b="b"/>
            <a:pathLst>
              <a:path h="222885">
                <a:moveTo>
                  <a:pt x="0" y="222503"/>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4689347" y="5414010"/>
            <a:ext cx="0" cy="222885"/>
          </a:xfrm>
          <a:custGeom>
            <a:avLst/>
            <a:gdLst/>
            <a:ahLst/>
            <a:cxnLst/>
            <a:rect l="l" t="t" r="r" b="b"/>
            <a:pathLst>
              <a:path h="222885">
                <a:moveTo>
                  <a:pt x="0" y="0"/>
                </a:moveTo>
                <a:lnTo>
                  <a:pt x="0" y="222503"/>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7" name="object 27"/>
          <p:cNvSpPr/>
          <p:nvPr/>
        </p:nvSpPr>
        <p:spPr>
          <a:xfrm>
            <a:off x="3431328" y="4014220"/>
            <a:ext cx="1060450" cy="674370"/>
          </a:xfrm>
          <a:custGeom>
            <a:avLst/>
            <a:gdLst/>
            <a:ahLst/>
            <a:cxnLst/>
            <a:rect l="l" t="t" r="r" b="b"/>
            <a:pathLst>
              <a:path w="1060450" h="674370">
                <a:moveTo>
                  <a:pt x="20531" y="674365"/>
                </a:moveTo>
                <a:lnTo>
                  <a:pt x="7577" y="646933"/>
                </a:lnTo>
                <a:lnTo>
                  <a:pt x="2098" y="623843"/>
                </a:lnTo>
                <a:lnTo>
                  <a:pt x="0" y="601602"/>
                </a:lnTo>
                <a:lnTo>
                  <a:pt x="1041" y="580345"/>
                </a:lnTo>
                <a:lnTo>
                  <a:pt x="11573" y="541316"/>
                </a:lnTo>
                <a:lnTo>
                  <a:pt x="31755" y="507827"/>
                </a:lnTo>
                <a:lnTo>
                  <a:pt x="59652" y="480949"/>
                </a:lnTo>
                <a:lnTo>
                  <a:pt x="93324" y="461751"/>
                </a:lnTo>
                <a:lnTo>
                  <a:pt x="130834" y="451304"/>
                </a:lnTo>
                <a:lnTo>
                  <a:pt x="150423" y="449696"/>
                </a:lnTo>
                <a:lnTo>
                  <a:pt x="170245" y="450678"/>
                </a:lnTo>
                <a:lnTo>
                  <a:pt x="209619" y="460944"/>
                </a:lnTo>
                <a:lnTo>
                  <a:pt x="247018" y="483171"/>
                </a:lnTo>
                <a:lnTo>
                  <a:pt x="280373" y="524251"/>
                </a:lnTo>
                <a:lnTo>
                  <a:pt x="267419" y="496819"/>
                </a:lnTo>
                <a:lnTo>
                  <a:pt x="261939" y="476407"/>
                </a:lnTo>
                <a:lnTo>
                  <a:pt x="259441" y="456435"/>
                </a:lnTo>
                <a:lnTo>
                  <a:pt x="259727" y="437041"/>
                </a:lnTo>
                <a:lnTo>
                  <a:pt x="275325" y="383702"/>
                </a:lnTo>
                <a:lnTo>
                  <a:pt x="308895" y="340520"/>
                </a:lnTo>
                <a:lnTo>
                  <a:pt x="355120" y="311215"/>
                </a:lnTo>
                <a:lnTo>
                  <a:pt x="408686" y="299503"/>
                </a:lnTo>
                <a:lnTo>
                  <a:pt x="427252" y="300151"/>
                </a:lnTo>
                <a:lnTo>
                  <a:pt x="482333" y="317682"/>
                </a:lnTo>
                <a:lnTo>
                  <a:pt x="524213" y="348991"/>
                </a:lnTo>
                <a:lnTo>
                  <a:pt x="540215" y="374899"/>
                </a:lnTo>
                <a:lnTo>
                  <a:pt x="527261" y="347467"/>
                </a:lnTo>
                <a:lnTo>
                  <a:pt x="521782" y="324375"/>
                </a:lnTo>
                <a:lnTo>
                  <a:pt x="519683" y="302132"/>
                </a:lnTo>
                <a:lnTo>
                  <a:pt x="520725" y="280873"/>
                </a:lnTo>
                <a:lnTo>
                  <a:pt x="531257" y="241842"/>
                </a:lnTo>
                <a:lnTo>
                  <a:pt x="551439" y="208350"/>
                </a:lnTo>
                <a:lnTo>
                  <a:pt x="579336" y="181470"/>
                </a:lnTo>
                <a:lnTo>
                  <a:pt x="613008" y="162271"/>
                </a:lnTo>
                <a:lnTo>
                  <a:pt x="650518" y="151824"/>
                </a:lnTo>
                <a:lnTo>
                  <a:pt x="670107" y="150217"/>
                </a:lnTo>
                <a:lnTo>
                  <a:pt x="689929" y="151200"/>
                </a:lnTo>
                <a:lnTo>
                  <a:pt x="729303" y="161469"/>
                </a:lnTo>
                <a:lnTo>
                  <a:pt x="766702" y="183702"/>
                </a:lnTo>
                <a:lnTo>
                  <a:pt x="800057" y="224785"/>
                </a:lnTo>
                <a:lnTo>
                  <a:pt x="787103" y="197353"/>
                </a:lnTo>
                <a:lnTo>
                  <a:pt x="781622" y="174723"/>
                </a:lnTo>
                <a:lnTo>
                  <a:pt x="779521" y="152823"/>
                </a:lnTo>
                <a:lnTo>
                  <a:pt x="780556" y="131799"/>
                </a:lnTo>
                <a:lnTo>
                  <a:pt x="791073" y="92962"/>
                </a:lnTo>
                <a:lnTo>
                  <a:pt x="811238" y="59376"/>
                </a:lnTo>
                <a:lnTo>
                  <a:pt x="839116" y="32207"/>
                </a:lnTo>
                <a:lnTo>
                  <a:pt x="872775" y="12619"/>
                </a:lnTo>
                <a:lnTo>
                  <a:pt x="910279" y="1777"/>
                </a:lnTo>
                <a:lnTo>
                  <a:pt x="929868" y="0"/>
                </a:lnTo>
                <a:lnTo>
                  <a:pt x="949694" y="846"/>
                </a:lnTo>
                <a:lnTo>
                  <a:pt x="989085" y="10991"/>
                </a:lnTo>
                <a:lnTo>
                  <a:pt x="1026519" y="33378"/>
                </a:lnTo>
                <a:lnTo>
                  <a:pt x="1043897" y="49525"/>
                </a:lnTo>
                <a:lnTo>
                  <a:pt x="1059899" y="75433"/>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3259835" y="4688585"/>
            <a:ext cx="192405" cy="111760"/>
          </a:xfrm>
          <a:custGeom>
            <a:avLst/>
            <a:gdLst/>
            <a:ahLst/>
            <a:cxnLst/>
            <a:rect l="l" t="t" r="r" b="b"/>
            <a:pathLst>
              <a:path w="192404" h="111760">
                <a:moveTo>
                  <a:pt x="192023" y="0"/>
                </a:moveTo>
                <a:lnTo>
                  <a:pt x="0" y="111251"/>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4491227" y="3977640"/>
            <a:ext cx="194310" cy="112395"/>
          </a:xfrm>
          <a:custGeom>
            <a:avLst/>
            <a:gdLst/>
            <a:ahLst/>
            <a:cxnLst/>
            <a:rect l="l" t="t" r="r" b="b"/>
            <a:pathLst>
              <a:path w="194310" h="112395">
                <a:moveTo>
                  <a:pt x="0" y="112013"/>
                </a:moveTo>
                <a:lnTo>
                  <a:pt x="194309"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3434350" y="4926329"/>
            <a:ext cx="1061085" cy="673735"/>
          </a:xfrm>
          <a:custGeom>
            <a:avLst/>
            <a:gdLst/>
            <a:ahLst/>
            <a:cxnLst/>
            <a:rect l="l" t="t" r="r" b="b"/>
            <a:pathLst>
              <a:path w="1061085" h="673735">
                <a:moveTo>
                  <a:pt x="1060687" y="598931"/>
                </a:moveTo>
                <a:lnTo>
                  <a:pt x="1022587" y="646175"/>
                </a:lnTo>
                <a:lnTo>
                  <a:pt x="965437" y="672083"/>
                </a:lnTo>
                <a:lnTo>
                  <a:pt x="932671" y="673607"/>
                </a:lnTo>
                <a:lnTo>
                  <a:pt x="917982" y="673324"/>
                </a:lnTo>
                <a:lnTo>
                  <a:pt x="876315" y="663789"/>
                </a:lnTo>
                <a:lnTo>
                  <a:pt x="839760" y="642955"/>
                </a:lnTo>
                <a:lnTo>
                  <a:pt x="810263" y="613041"/>
                </a:lnTo>
                <a:lnTo>
                  <a:pt x="789769" y="576267"/>
                </a:lnTo>
                <a:lnTo>
                  <a:pt x="780224" y="534852"/>
                </a:lnTo>
                <a:lnTo>
                  <a:pt x="779812" y="520399"/>
                </a:lnTo>
                <a:lnTo>
                  <a:pt x="780904" y="505760"/>
                </a:lnTo>
                <a:lnTo>
                  <a:pt x="783573" y="491016"/>
                </a:lnTo>
                <a:lnTo>
                  <a:pt x="787891" y="476249"/>
                </a:lnTo>
                <a:lnTo>
                  <a:pt x="800845" y="448817"/>
                </a:lnTo>
                <a:lnTo>
                  <a:pt x="784081" y="474725"/>
                </a:lnTo>
                <a:lnTo>
                  <a:pt x="750050" y="504140"/>
                </a:lnTo>
                <a:lnTo>
                  <a:pt x="712202" y="520532"/>
                </a:lnTo>
                <a:lnTo>
                  <a:pt x="672668" y="525102"/>
                </a:lnTo>
                <a:lnTo>
                  <a:pt x="652937" y="523328"/>
                </a:lnTo>
                <a:lnTo>
                  <a:pt x="614879" y="512415"/>
                </a:lnTo>
                <a:lnTo>
                  <a:pt x="580472" y="492680"/>
                </a:lnTo>
                <a:lnTo>
                  <a:pt x="551851" y="465325"/>
                </a:lnTo>
                <a:lnTo>
                  <a:pt x="531149" y="431549"/>
                </a:lnTo>
                <a:lnTo>
                  <a:pt x="520501" y="392553"/>
                </a:lnTo>
                <a:lnTo>
                  <a:pt x="519614" y="371473"/>
                </a:lnTo>
                <a:lnTo>
                  <a:pt x="522041" y="349537"/>
                </a:lnTo>
                <a:lnTo>
                  <a:pt x="528049" y="326897"/>
                </a:lnTo>
                <a:lnTo>
                  <a:pt x="541003" y="299465"/>
                </a:lnTo>
                <a:lnTo>
                  <a:pt x="524239" y="324611"/>
                </a:lnTo>
                <a:lnTo>
                  <a:pt x="489364" y="353926"/>
                </a:lnTo>
                <a:lnTo>
                  <a:pt x="451186" y="370424"/>
                </a:lnTo>
                <a:lnTo>
                  <a:pt x="411717" y="375236"/>
                </a:lnTo>
                <a:lnTo>
                  <a:pt x="392126" y="373613"/>
                </a:lnTo>
                <a:lnTo>
                  <a:pt x="354490" y="363019"/>
                </a:lnTo>
                <a:lnTo>
                  <a:pt x="320590" y="343568"/>
                </a:lnTo>
                <a:lnTo>
                  <a:pt x="292437" y="316393"/>
                </a:lnTo>
                <a:lnTo>
                  <a:pt x="272044" y="282624"/>
                </a:lnTo>
                <a:lnTo>
                  <a:pt x="261422" y="243394"/>
                </a:lnTo>
                <a:lnTo>
                  <a:pt x="260403" y="222084"/>
                </a:lnTo>
                <a:lnTo>
                  <a:pt x="262581" y="199834"/>
                </a:lnTo>
                <a:lnTo>
                  <a:pt x="268207" y="176783"/>
                </a:lnTo>
                <a:lnTo>
                  <a:pt x="281161" y="149351"/>
                </a:lnTo>
                <a:lnTo>
                  <a:pt x="264397" y="175259"/>
                </a:lnTo>
                <a:lnTo>
                  <a:pt x="229804" y="204367"/>
                </a:lnTo>
                <a:lnTo>
                  <a:pt x="191657" y="220576"/>
                </a:lnTo>
                <a:lnTo>
                  <a:pt x="152040" y="225065"/>
                </a:lnTo>
                <a:lnTo>
                  <a:pt x="132330" y="223283"/>
                </a:lnTo>
                <a:lnTo>
                  <a:pt x="94408" y="212405"/>
                </a:lnTo>
                <a:lnTo>
                  <a:pt x="60218" y="192756"/>
                </a:lnTo>
                <a:lnTo>
                  <a:pt x="31842" y="165516"/>
                </a:lnTo>
                <a:lnTo>
                  <a:pt x="11362" y="131866"/>
                </a:lnTo>
                <a:lnTo>
                  <a:pt x="859" y="92983"/>
                </a:lnTo>
                <a:lnTo>
                  <a:pt x="0" y="71949"/>
                </a:lnTo>
                <a:lnTo>
                  <a:pt x="2415" y="50049"/>
                </a:lnTo>
                <a:lnTo>
                  <a:pt x="8365" y="27431"/>
                </a:lnTo>
                <a:lnTo>
                  <a:pt x="21319"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31" name="object 31"/>
          <p:cNvSpPr/>
          <p:nvPr/>
        </p:nvSpPr>
        <p:spPr>
          <a:xfrm>
            <a:off x="4495038" y="5525261"/>
            <a:ext cx="194310" cy="111760"/>
          </a:xfrm>
          <a:custGeom>
            <a:avLst/>
            <a:gdLst/>
            <a:ahLst/>
            <a:cxnLst/>
            <a:rect l="l" t="t" r="r" b="b"/>
            <a:pathLst>
              <a:path w="194310" h="111760">
                <a:moveTo>
                  <a:pt x="0" y="0"/>
                </a:moveTo>
                <a:lnTo>
                  <a:pt x="194309" y="111251"/>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32" name="object 32"/>
          <p:cNvSpPr/>
          <p:nvPr/>
        </p:nvSpPr>
        <p:spPr>
          <a:xfrm>
            <a:off x="3263645" y="4814316"/>
            <a:ext cx="192405" cy="112395"/>
          </a:xfrm>
          <a:custGeom>
            <a:avLst/>
            <a:gdLst/>
            <a:ahLst/>
            <a:cxnLst/>
            <a:rect l="l" t="t" r="r" b="b"/>
            <a:pathLst>
              <a:path w="192404" h="112395">
                <a:moveTo>
                  <a:pt x="192023" y="112013"/>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33" name="object 33"/>
          <p:cNvSpPr/>
          <p:nvPr/>
        </p:nvSpPr>
        <p:spPr>
          <a:xfrm>
            <a:off x="1943861" y="4814316"/>
            <a:ext cx="1304925" cy="0"/>
          </a:xfrm>
          <a:custGeom>
            <a:avLst/>
            <a:gdLst/>
            <a:ahLst/>
            <a:cxnLst/>
            <a:rect l="l" t="t" r="r" b="b"/>
            <a:pathLst>
              <a:path w="1304925">
                <a:moveTo>
                  <a:pt x="0" y="0"/>
                </a:moveTo>
                <a:lnTo>
                  <a:pt x="1304543"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34" name="object 34"/>
          <p:cNvSpPr/>
          <p:nvPr/>
        </p:nvSpPr>
        <p:spPr>
          <a:xfrm>
            <a:off x="1943861" y="3855720"/>
            <a:ext cx="2745740" cy="410845"/>
          </a:xfrm>
          <a:custGeom>
            <a:avLst/>
            <a:gdLst/>
            <a:ahLst/>
            <a:cxnLst/>
            <a:rect l="l" t="t" r="r" b="b"/>
            <a:pathLst>
              <a:path w="2745740" h="410845">
                <a:moveTo>
                  <a:pt x="0" y="410717"/>
                </a:moveTo>
                <a:lnTo>
                  <a:pt x="1098041" y="410717"/>
                </a:lnTo>
                <a:lnTo>
                  <a:pt x="1098041" y="0"/>
                </a:lnTo>
                <a:lnTo>
                  <a:pt x="2745485" y="0"/>
                </a:lnTo>
                <a:lnTo>
                  <a:pt x="2745485" y="137159"/>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35" name="object 35"/>
          <p:cNvSpPr/>
          <p:nvPr/>
        </p:nvSpPr>
        <p:spPr>
          <a:xfrm>
            <a:off x="2562605" y="5362955"/>
            <a:ext cx="2127250" cy="410845"/>
          </a:xfrm>
          <a:custGeom>
            <a:avLst/>
            <a:gdLst/>
            <a:ahLst/>
            <a:cxnLst/>
            <a:rect l="l" t="t" r="r" b="b"/>
            <a:pathLst>
              <a:path w="2127250" h="410845">
                <a:moveTo>
                  <a:pt x="0" y="0"/>
                </a:moveTo>
                <a:lnTo>
                  <a:pt x="479297" y="0"/>
                </a:lnTo>
                <a:lnTo>
                  <a:pt x="479297" y="410717"/>
                </a:lnTo>
                <a:lnTo>
                  <a:pt x="2126741" y="410717"/>
                </a:lnTo>
                <a:lnTo>
                  <a:pt x="2126741" y="273557"/>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36" name="object 36"/>
          <p:cNvSpPr/>
          <p:nvPr/>
        </p:nvSpPr>
        <p:spPr>
          <a:xfrm>
            <a:off x="1943861" y="5362955"/>
            <a:ext cx="687070" cy="0"/>
          </a:xfrm>
          <a:custGeom>
            <a:avLst/>
            <a:gdLst/>
            <a:ahLst/>
            <a:cxnLst/>
            <a:rect l="l" t="t" r="r" b="b"/>
            <a:pathLst>
              <a:path w="687069">
                <a:moveTo>
                  <a:pt x="686561" y="0"/>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37" name="object 37"/>
          <p:cNvSpPr/>
          <p:nvPr/>
        </p:nvSpPr>
        <p:spPr>
          <a:xfrm>
            <a:off x="91439" y="3718320"/>
            <a:ext cx="2195195" cy="2192655"/>
          </a:xfrm>
          <a:custGeom>
            <a:avLst/>
            <a:gdLst/>
            <a:ahLst/>
            <a:cxnLst/>
            <a:rect l="l" t="t" r="r" b="b"/>
            <a:pathLst>
              <a:path w="2195195" h="2192654">
                <a:moveTo>
                  <a:pt x="0" y="1095995"/>
                </a:moveTo>
                <a:lnTo>
                  <a:pt x="2285" y="1008365"/>
                </a:lnTo>
                <a:lnTo>
                  <a:pt x="12953" y="920735"/>
                </a:lnTo>
                <a:lnTo>
                  <a:pt x="32680" y="825374"/>
                </a:lnTo>
                <a:lnTo>
                  <a:pt x="60246" y="733783"/>
                </a:lnTo>
                <a:lnTo>
                  <a:pt x="95219" y="646239"/>
                </a:lnTo>
                <a:lnTo>
                  <a:pt x="137164" y="563017"/>
                </a:lnTo>
                <a:lnTo>
                  <a:pt x="185647" y="484393"/>
                </a:lnTo>
                <a:lnTo>
                  <a:pt x="240233" y="410644"/>
                </a:lnTo>
                <a:lnTo>
                  <a:pt x="300488" y="342045"/>
                </a:lnTo>
                <a:lnTo>
                  <a:pt x="365978" y="278871"/>
                </a:lnTo>
                <a:lnTo>
                  <a:pt x="436269" y="221400"/>
                </a:lnTo>
                <a:lnTo>
                  <a:pt x="510925" y="169906"/>
                </a:lnTo>
                <a:lnTo>
                  <a:pt x="589513" y="124666"/>
                </a:lnTo>
                <a:lnTo>
                  <a:pt x="671599" y="85955"/>
                </a:lnTo>
                <a:lnTo>
                  <a:pt x="756748" y="54050"/>
                </a:lnTo>
                <a:lnTo>
                  <a:pt x="844526" y="29226"/>
                </a:lnTo>
                <a:lnTo>
                  <a:pt x="934499" y="11759"/>
                </a:lnTo>
                <a:lnTo>
                  <a:pt x="1026232" y="1925"/>
                </a:lnTo>
                <a:lnTo>
                  <a:pt x="1119291" y="0"/>
                </a:lnTo>
                <a:lnTo>
                  <a:pt x="1213241" y="6259"/>
                </a:lnTo>
                <a:lnTo>
                  <a:pt x="1307649" y="20979"/>
                </a:lnTo>
                <a:lnTo>
                  <a:pt x="1402079" y="44435"/>
                </a:lnTo>
                <a:lnTo>
                  <a:pt x="1485899" y="71105"/>
                </a:lnTo>
                <a:lnTo>
                  <a:pt x="1568957" y="106157"/>
                </a:lnTo>
                <a:lnTo>
                  <a:pt x="1655323" y="152135"/>
                </a:lnTo>
                <a:lnTo>
                  <a:pt x="1735826" y="204345"/>
                </a:lnTo>
                <a:lnTo>
                  <a:pt x="1810327" y="262324"/>
                </a:lnTo>
                <a:lnTo>
                  <a:pt x="1878691" y="325612"/>
                </a:lnTo>
                <a:lnTo>
                  <a:pt x="1940781" y="393744"/>
                </a:lnTo>
                <a:lnTo>
                  <a:pt x="1996459" y="466260"/>
                </a:lnTo>
                <a:lnTo>
                  <a:pt x="2045590" y="542696"/>
                </a:lnTo>
                <a:lnTo>
                  <a:pt x="2088036" y="622589"/>
                </a:lnTo>
                <a:lnTo>
                  <a:pt x="2123660" y="705479"/>
                </a:lnTo>
                <a:lnTo>
                  <a:pt x="2152325" y="790902"/>
                </a:lnTo>
                <a:lnTo>
                  <a:pt x="2173895" y="878396"/>
                </a:lnTo>
                <a:lnTo>
                  <a:pt x="2188233" y="967498"/>
                </a:lnTo>
                <a:lnTo>
                  <a:pt x="2195202" y="1057746"/>
                </a:lnTo>
                <a:lnTo>
                  <a:pt x="2194665" y="1148678"/>
                </a:lnTo>
                <a:lnTo>
                  <a:pt x="2186486" y="1239832"/>
                </a:lnTo>
                <a:lnTo>
                  <a:pt x="2170526" y="1330744"/>
                </a:lnTo>
                <a:lnTo>
                  <a:pt x="2146651" y="1420953"/>
                </a:lnTo>
                <a:lnTo>
                  <a:pt x="2114722" y="1509996"/>
                </a:lnTo>
                <a:lnTo>
                  <a:pt x="2074603" y="1597411"/>
                </a:lnTo>
                <a:lnTo>
                  <a:pt x="2026157" y="1682735"/>
                </a:lnTo>
                <a:lnTo>
                  <a:pt x="1975103" y="1753601"/>
                </a:lnTo>
                <a:lnTo>
                  <a:pt x="1920239" y="1823705"/>
                </a:lnTo>
                <a:lnTo>
                  <a:pt x="1857755" y="1886951"/>
                </a:lnTo>
                <a:lnTo>
                  <a:pt x="1792758" y="1944997"/>
                </a:lnTo>
                <a:lnTo>
                  <a:pt x="1724277" y="1996920"/>
                </a:lnTo>
                <a:lnTo>
                  <a:pt x="1652699" y="2042722"/>
                </a:lnTo>
                <a:lnTo>
                  <a:pt x="1578412" y="2082406"/>
                </a:lnTo>
                <a:lnTo>
                  <a:pt x="1501802" y="2115974"/>
                </a:lnTo>
                <a:lnTo>
                  <a:pt x="1423255" y="2143428"/>
                </a:lnTo>
                <a:lnTo>
                  <a:pt x="1343158" y="2164769"/>
                </a:lnTo>
                <a:lnTo>
                  <a:pt x="1261898" y="2180001"/>
                </a:lnTo>
                <a:lnTo>
                  <a:pt x="1179862" y="2189124"/>
                </a:lnTo>
                <a:lnTo>
                  <a:pt x="1097436" y="2192141"/>
                </a:lnTo>
                <a:lnTo>
                  <a:pt x="1015007" y="2189055"/>
                </a:lnTo>
                <a:lnTo>
                  <a:pt x="932961" y="2179867"/>
                </a:lnTo>
                <a:lnTo>
                  <a:pt x="851686" y="2164579"/>
                </a:lnTo>
                <a:lnTo>
                  <a:pt x="771567" y="2143194"/>
                </a:lnTo>
                <a:lnTo>
                  <a:pt x="692992" y="2115714"/>
                </a:lnTo>
                <a:lnTo>
                  <a:pt x="616348" y="2082140"/>
                </a:lnTo>
                <a:lnTo>
                  <a:pt x="542020" y="2042474"/>
                </a:lnTo>
                <a:lnTo>
                  <a:pt x="470395" y="1996720"/>
                </a:lnTo>
                <a:lnTo>
                  <a:pt x="401861" y="1944878"/>
                </a:lnTo>
                <a:lnTo>
                  <a:pt x="336803" y="1886951"/>
                </a:lnTo>
                <a:lnTo>
                  <a:pt x="274319" y="1823705"/>
                </a:lnTo>
                <a:lnTo>
                  <a:pt x="219455" y="1753601"/>
                </a:lnTo>
                <a:lnTo>
                  <a:pt x="183969" y="1705572"/>
                </a:lnTo>
                <a:lnTo>
                  <a:pt x="151153" y="1654085"/>
                </a:lnTo>
                <a:lnTo>
                  <a:pt x="121153" y="1599690"/>
                </a:lnTo>
                <a:lnTo>
                  <a:pt x="94116" y="1542934"/>
                </a:lnTo>
                <a:lnTo>
                  <a:pt x="70187" y="1484370"/>
                </a:lnTo>
                <a:lnTo>
                  <a:pt x="49512" y="1424544"/>
                </a:lnTo>
                <a:lnTo>
                  <a:pt x="32239" y="1364008"/>
                </a:lnTo>
                <a:lnTo>
                  <a:pt x="18513" y="1303309"/>
                </a:lnTo>
                <a:lnTo>
                  <a:pt x="8479" y="1242999"/>
                </a:lnTo>
                <a:lnTo>
                  <a:pt x="2285" y="1183625"/>
                </a:lnTo>
                <a:lnTo>
                  <a:pt x="0" y="1095995"/>
                </a:lnTo>
              </a:path>
            </a:pathLst>
          </a:custGeom>
          <a:ln w="18262">
            <a:solidFill>
              <a:srgbClr val="0000FF"/>
            </a:solidFill>
          </a:ln>
        </p:spPr>
        <p:txBody>
          <a:bodyPr wrap="square" lIns="0" tIns="0" rIns="0" bIns="0" rtlCol="0">
            <a:spAutoFit/>
          </a:bodyPr>
          <a:lstStyle/>
          <a:p>
            <a:endParaRPr>
              <a:solidFill>
                <a:prstClr val="black"/>
              </a:solidFill>
            </a:endParaRPr>
          </a:p>
        </p:txBody>
      </p:sp>
      <p:sp>
        <p:nvSpPr>
          <p:cNvPr id="38" name="object 38"/>
          <p:cNvSpPr/>
          <p:nvPr/>
        </p:nvSpPr>
        <p:spPr>
          <a:xfrm>
            <a:off x="433577" y="4266438"/>
            <a:ext cx="0" cy="1096645"/>
          </a:xfrm>
          <a:custGeom>
            <a:avLst/>
            <a:gdLst/>
            <a:ahLst/>
            <a:cxnLst/>
            <a:rect l="l" t="t" r="r" b="b"/>
            <a:pathLst>
              <a:path h="1096645">
                <a:moveTo>
                  <a:pt x="0" y="0"/>
                </a:moveTo>
                <a:lnTo>
                  <a:pt x="0" y="1096517"/>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39" name="object 39"/>
          <p:cNvSpPr/>
          <p:nvPr/>
        </p:nvSpPr>
        <p:spPr>
          <a:xfrm>
            <a:off x="2767583"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0" name="object 40"/>
          <p:cNvSpPr/>
          <p:nvPr/>
        </p:nvSpPr>
        <p:spPr>
          <a:xfrm>
            <a:off x="3005327"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1" name="object 41"/>
          <p:cNvSpPr/>
          <p:nvPr/>
        </p:nvSpPr>
        <p:spPr>
          <a:xfrm>
            <a:off x="3243072"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2" name="object 42"/>
          <p:cNvSpPr/>
          <p:nvPr/>
        </p:nvSpPr>
        <p:spPr>
          <a:xfrm>
            <a:off x="3480815" y="6047994"/>
            <a:ext cx="147320" cy="0"/>
          </a:xfrm>
          <a:custGeom>
            <a:avLst/>
            <a:gdLst/>
            <a:ahLst/>
            <a:cxnLst/>
            <a:rect l="l" t="t" r="r" b="b"/>
            <a:pathLst>
              <a:path w="147320">
                <a:moveTo>
                  <a:pt x="0" y="0"/>
                </a:moveTo>
                <a:lnTo>
                  <a:pt x="147065"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3" name="object 43"/>
          <p:cNvSpPr/>
          <p:nvPr/>
        </p:nvSpPr>
        <p:spPr>
          <a:xfrm>
            <a:off x="3719321"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4" name="object 44"/>
          <p:cNvSpPr/>
          <p:nvPr/>
        </p:nvSpPr>
        <p:spPr>
          <a:xfrm>
            <a:off x="3957065"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5" name="object 45"/>
          <p:cNvSpPr/>
          <p:nvPr/>
        </p:nvSpPr>
        <p:spPr>
          <a:xfrm>
            <a:off x="4194809"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6" name="object 46"/>
          <p:cNvSpPr/>
          <p:nvPr/>
        </p:nvSpPr>
        <p:spPr>
          <a:xfrm>
            <a:off x="4432553" y="6047994"/>
            <a:ext cx="147320" cy="0"/>
          </a:xfrm>
          <a:custGeom>
            <a:avLst/>
            <a:gdLst/>
            <a:ahLst/>
            <a:cxnLst/>
            <a:rect l="l" t="t" r="r" b="b"/>
            <a:pathLst>
              <a:path w="147320">
                <a:moveTo>
                  <a:pt x="0" y="0"/>
                </a:moveTo>
                <a:lnTo>
                  <a:pt x="147065"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7" name="object 47"/>
          <p:cNvSpPr/>
          <p:nvPr/>
        </p:nvSpPr>
        <p:spPr>
          <a:xfrm>
            <a:off x="4671059"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8" name="object 48"/>
          <p:cNvSpPr/>
          <p:nvPr/>
        </p:nvSpPr>
        <p:spPr>
          <a:xfrm>
            <a:off x="4908803"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9" name="object 49"/>
          <p:cNvSpPr/>
          <p:nvPr/>
        </p:nvSpPr>
        <p:spPr>
          <a:xfrm>
            <a:off x="5146547"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0" name="object 50"/>
          <p:cNvSpPr/>
          <p:nvPr/>
        </p:nvSpPr>
        <p:spPr>
          <a:xfrm>
            <a:off x="5384291" y="6047994"/>
            <a:ext cx="147320" cy="0"/>
          </a:xfrm>
          <a:custGeom>
            <a:avLst/>
            <a:gdLst/>
            <a:ahLst/>
            <a:cxnLst/>
            <a:rect l="l" t="t" r="r" b="b"/>
            <a:pathLst>
              <a:path w="147320">
                <a:moveTo>
                  <a:pt x="0" y="0"/>
                </a:moveTo>
                <a:lnTo>
                  <a:pt x="147065"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1" name="object 51"/>
          <p:cNvSpPr/>
          <p:nvPr/>
        </p:nvSpPr>
        <p:spPr>
          <a:xfrm>
            <a:off x="5622797"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2" name="object 52"/>
          <p:cNvSpPr/>
          <p:nvPr/>
        </p:nvSpPr>
        <p:spPr>
          <a:xfrm>
            <a:off x="5860541"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3" name="object 53"/>
          <p:cNvSpPr/>
          <p:nvPr/>
        </p:nvSpPr>
        <p:spPr>
          <a:xfrm>
            <a:off x="6098285"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4" name="object 54"/>
          <p:cNvSpPr/>
          <p:nvPr/>
        </p:nvSpPr>
        <p:spPr>
          <a:xfrm>
            <a:off x="6336029" y="6047994"/>
            <a:ext cx="147320" cy="0"/>
          </a:xfrm>
          <a:custGeom>
            <a:avLst/>
            <a:gdLst/>
            <a:ahLst/>
            <a:cxnLst/>
            <a:rect l="l" t="t" r="r" b="b"/>
            <a:pathLst>
              <a:path w="147320">
                <a:moveTo>
                  <a:pt x="0" y="0"/>
                </a:moveTo>
                <a:lnTo>
                  <a:pt x="147065"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5" name="object 55"/>
          <p:cNvSpPr/>
          <p:nvPr/>
        </p:nvSpPr>
        <p:spPr>
          <a:xfrm>
            <a:off x="6574535" y="6047994"/>
            <a:ext cx="146685" cy="0"/>
          </a:xfrm>
          <a:custGeom>
            <a:avLst/>
            <a:gdLst/>
            <a:ahLst/>
            <a:cxnLst/>
            <a:rect l="l" t="t" r="r" b="b"/>
            <a:pathLst>
              <a:path w="146684">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6" name="object 56"/>
          <p:cNvSpPr/>
          <p:nvPr/>
        </p:nvSpPr>
        <p:spPr>
          <a:xfrm>
            <a:off x="6812279" y="5974841"/>
            <a:ext cx="73660" cy="73660"/>
          </a:xfrm>
          <a:custGeom>
            <a:avLst/>
            <a:gdLst/>
            <a:ahLst/>
            <a:cxnLst/>
            <a:rect l="l" t="t" r="r" b="b"/>
            <a:pathLst>
              <a:path w="73659" h="73660">
                <a:moveTo>
                  <a:pt x="0" y="73151"/>
                </a:moveTo>
                <a:lnTo>
                  <a:pt x="73151" y="73151"/>
                </a:lnTo>
                <a:lnTo>
                  <a:pt x="73151"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7" name="object 57"/>
          <p:cNvSpPr/>
          <p:nvPr/>
        </p:nvSpPr>
        <p:spPr>
          <a:xfrm>
            <a:off x="6885431" y="5737097"/>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8" name="object 58"/>
          <p:cNvSpPr/>
          <p:nvPr/>
        </p:nvSpPr>
        <p:spPr>
          <a:xfrm>
            <a:off x="6885431" y="5499353"/>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9" name="object 59"/>
          <p:cNvSpPr/>
          <p:nvPr/>
        </p:nvSpPr>
        <p:spPr>
          <a:xfrm>
            <a:off x="6885431" y="5262372"/>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0" name="object 60"/>
          <p:cNvSpPr/>
          <p:nvPr/>
        </p:nvSpPr>
        <p:spPr>
          <a:xfrm>
            <a:off x="6885431" y="5024628"/>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1" name="object 61"/>
          <p:cNvSpPr/>
          <p:nvPr/>
        </p:nvSpPr>
        <p:spPr>
          <a:xfrm>
            <a:off x="6885431" y="4786884"/>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2" name="object 62"/>
          <p:cNvSpPr/>
          <p:nvPr/>
        </p:nvSpPr>
        <p:spPr>
          <a:xfrm>
            <a:off x="6885431" y="4549902"/>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3" name="object 63"/>
          <p:cNvSpPr/>
          <p:nvPr/>
        </p:nvSpPr>
        <p:spPr>
          <a:xfrm>
            <a:off x="6885431" y="4312158"/>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4" name="object 64"/>
          <p:cNvSpPr/>
          <p:nvPr/>
        </p:nvSpPr>
        <p:spPr>
          <a:xfrm>
            <a:off x="6885431" y="4074414"/>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5" name="object 65"/>
          <p:cNvSpPr/>
          <p:nvPr/>
        </p:nvSpPr>
        <p:spPr>
          <a:xfrm>
            <a:off x="6885431" y="3837432"/>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6" name="object 66"/>
          <p:cNvSpPr/>
          <p:nvPr/>
        </p:nvSpPr>
        <p:spPr>
          <a:xfrm>
            <a:off x="6885431" y="3599688"/>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7" name="object 67"/>
          <p:cNvSpPr/>
          <p:nvPr/>
        </p:nvSpPr>
        <p:spPr>
          <a:xfrm>
            <a:off x="6665976" y="3581400"/>
            <a:ext cx="146685" cy="0"/>
          </a:xfrm>
          <a:custGeom>
            <a:avLst/>
            <a:gdLst/>
            <a:ahLst/>
            <a:cxnLst/>
            <a:rect l="l" t="t" r="r" b="b"/>
            <a:pathLst>
              <a:path w="146684">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8" name="object 68"/>
          <p:cNvSpPr/>
          <p:nvPr/>
        </p:nvSpPr>
        <p:spPr>
          <a:xfrm>
            <a:off x="6428231" y="3581400"/>
            <a:ext cx="146685" cy="0"/>
          </a:xfrm>
          <a:custGeom>
            <a:avLst/>
            <a:gdLst/>
            <a:ahLst/>
            <a:cxnLst/>
            <a:rect l="l" t="t" r="r" b="b"/>
            <a:pathLst>
              <a:path w="146684">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9" name="object 69"/>
          <p:cNvSpPr/>
          <p:nvPr/>
        </p:nvSpPr>
        <p:spPr>
          <a:xfrm>
            <a:off x="6189725"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0" name="object 70"/>
          <p:cNvSpPr/>
          <p:nvPr/>
        </p:nvSpPr>
        <p:spPr>
          <a:xfrm>
            <a:off x="5951982"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1" name="object 71"/>
          <p:cNvSpPr/>
          <p:nvPr/>
        </p:nvSpPr>
        <p:spPr>
          <a:xfrm>
            <a:off x="5714238"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2" name="object 72"/>
          <p:cNvSpPr/>
          <p:nvPr/>
        </p:nvSpPr>
        <p:spPr>
          <a:xfrm>
            <a:off x="5476494"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3" name="object 73"/>
          <p:cNvSpPr/>
          <p:nvPr/>
        </p:nvSpPr>
        <p:spPr>
          <a:xfrm>
            <a:off x="5237988"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4" name="object 74"/>
          <p:cNvSpPr/>
          <p:nvPr/>
        </p:nvSpPr>
        <p:spPr>
          <a:xfrm>
            <a:off x="5000244"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5" name="object 75"/>
          <p:cNvSpPr/>
          <p:nvPr/>
        </p:nvSpPr>
        <p:spPr>
          <a:xfrm>
            <a:off x="4762500"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6" name="object 76"/>
          <p:cNvSpPr/>
          <p:nvPr/>
        </p:nvSpPr>
        <p:spPr>
          <a:xfrm>
            <a:off x="4524755"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7" name="object 77"/>
          <p:cNvSpPr/>
          <p:nvPr/>
        </p:nvSpPr>
        <p:spPr>
          <a:xfrm>
            <a:off x="4286250"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8" name="object 78"/>
          <p:cNvSpPr/>
          <p:nvPr/>
        </p:nvSpPr>
        <p:spPr>
          <a:xfrm>
            <a:off x="4048505"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9" name="object 79"/>
          <p:cNvSpPr/>
          <p:nvPr/>
        </p:nvSpPr>
        <p:spPr>
          <a:xfrm>
            <a:off x="3810761"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0" name="object 80"/>
          <p:cNvSpPr/>
          <p:nvPr/>
        </p:nvSpPr>
        <p:spPr>
          <a:xfrm>
            <a:off x="3573017"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1" name="object 81"/>
          <p:cNvSpPr/>
          <p:nvPr/>
        </p:nvSpPr>
        <p:spPr>
          <a:xfrm>
            <a:off x="3334511"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2" name="object 82"/>
          <p:cNvSpPr/>
          <p:nvPr/>
        </p:nvSpPr>
        <p:spPr>
          <a:xfrm>
            <a:off x="3096767"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3" name="object 83"/>
          <p:cNvSpPr/>
          <p:nvPr/>
        </p:nvSpPr>
        <p:spPr>
          <a:xfrm>
            <a:off x="2859023"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4" name="object 84"/>
          <p:cNvSpPr/>
          <p:nvPr/>
        </p:nvSpPr>
        <p:spPr>
          <a:xfrm>
            <a:off x="2767583" y="3581400"/>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5" name="object 85"/>
          <p:cNvSpPr/>
          <p:nvPr/>
        </p:nvSpPr>
        <p:spPr>
          <a:xfrm>
            <a:off x="2767583" y="3819144"/>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6" name="object 86"/>
          <p:cNvSpPr/>
          <p:nvPr/>
        </p:nvSpPr>
        <p:spPr>
          <a:xfrm>
            <a:off x="2767583" y="4056888"/>
            <a:ext cx="0" cy="146050"/>
          </a:xfrm>
          <a:custGeom>
            <a:avLst/>
            <a:gdLst/>
            <a:ahLst/>
            <a:cxnLst/>
            <a:rect l="l" t="t" r="r" b="b"/>
            <a:pathLst>
              <a:path h="146050">
                <a:moveTo>
                  <a:pt x="0" y="0"/>
                </a:moveTo>
                <a:lnTo>
                  <a:pt x="0" y="145541"/>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7" name="object 87"/>
          <p:cNvSpPr/>
          <p:nvPr/>
        </p:nvSpPr>
        <p:spPr>
          <a:xfrm>
            <a:off x="2767583" y="4293870"/>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8" name="object 88"/>
          <p:cNvSpPr/>
          <p:nvPr/>
        </p:nvSpPr>
        <p:spPr>
          <a:xfrm>
            <a:off x="2767583" y="4531614"/>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9" name="object 89"/>
          <p:cNvSpPr/>
          <p:nvPr/>
        </p:nvSpPr>
        <p:spPr>
          <a:xfrm>
            <a:off x="2767583" y="4768596"/>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90" name="object 90"/>
          <p:cNvSpPr/>
          <p:nvPr/>
        </p:nvSpPr>
        <p:spPr>
          <a:xfrm>
            <a:off x="2767583" y="5006340"/>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91" name="object 91"/>
          <p:cNvSpPr/>
          <p:nvPr/>
        </p:nvSpPr>
        <p:spPr>
          <a:xfrm>
            <a:off x="2767583" y="5244084"/>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92" name="object 92"/>
          <p:cNvSpPr/>
          <p:nvPr/>
        </p:nvSpPr>
        <p:spPr>
          <a:xfrm>
            <a:off x="2767583" y="5481066"/>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93" name="object 93"/>
          <p:cNvSpPr/>
          <p:nvPr/>
        </p:nvSpPr>
        <p:spPr>
          <a:xfrm>
            <a:off x="2767583" y="5718809"/>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94" name="object 94"/>
          <p:cNvSpPr/>
          <p:nvPr/>
        </p:nvSpPr>
        <p:spPr>
          <a:xfrm>
            <a:off x="2767583" y="5956553"/>
            <a:ext cx="0" cy="91440"/>
          </a:xfrm>
          <a:custGeom>
            <a:avLst/>
            <a:gdLst/>
            <a:ahLst/>
            <a:cxnLst/>
            <a:rect l="l" t="t" r="r" b="b"/>
            <a:pathLst>
              <a:path h="91439">
                <a:moveTo>
                  <a:pt x="0" y="0"/>
                </a:moveTo>
                <a:lnTo>
                  <a:pt x="0" y="91439"/>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95" name="object 95"/>
          <p:cNvSpPr txBox="1"/>
          <p:nvPr/>
        </p:nvSpPr>
        <p:spPr>
          <a:xfrm>
            <a:off x="7013708" y="3809997"/>
            <a:ext cx="293370" cy="451484"/>
          </a:xfrm>
          <a:prstGeom prst="rect">
            <a:avLst/>
          </a:prstGeom>
        </p:spPr>
        <p:txBody>
          <a:bodyPr vert="horz" wrap="square" lIns="0" tIns="0" rIns="0" bIns="0" rtlCol="0">
            <a:spAutoFit/>
          </a:bodyPr>
          <a:lstStyle/>
          <a:p>
            <a:pPr marL="12700"/>
            <a:r>
              <a:rPr sz="2850" b="1" spc="20" dirty="0">
                <a:solidFill>
                  <a:srgbClr val="808000"/>
                </a:solidFill>
                <a:latin typeface="Comic Sans MS"/>
                <a:cs typeface="Comic Sans MS"/>
              </a:rPr>
              <a:t>A</a:t>
            </a:r>
            <a:endParaRPr sz="2850">
              <a:solidFill>
                <a:prstClr val="black"/>
              </a:solidFill>
              <a:latin typeface="Comic Sans MS"/>
              <a:cs typeface="Comic Sans MS"/>
            </a:endParaRPr>
          </a:p>
        </p:txBody>
      </p:sp>
      <p:sp>
        <p:nvSpPr>
          <p:cNvPr id="96" name="object 96"/>
          <p:cNvSpPr txBox="1"/>
          <p:nvPr/>
        </p:nvSpPr>
        <p:spPr>
          <a:xfrm>
            <a:off x="7032007" y="4358030"/>
            <a:ext cx="256540" cy="451484"/>
          </a:xfrm>
          <a:prstGeom prst="rect">
            <a:avLst/>
          </a:prstGeom>
        </p:spPr>
        <p:txBody>
          <a:bodyPr vert="horz" wrap="square" lIns="0" tIns="0" rIns="0" bIns="0" rtlCol="0">
            <a:spAutoFit/>
          </a:bodyPr>
          <a:lstStyle/>
          <a:p>
            <a:pPr marL="12700"/>
            <a:r>
              <a:rPr sz="2850" b="1" spc="15" dirty="0">
                <a:solidFill>
                  <a:srgbClr val="808000"/>
                </a:solidFill>
                <a:latin typeface="Comic Sans MS"/>
                <a:cs typeface="Comic Sans MS"/>
              </a:rPr>
              <a:t>B</a:t>
            </a:r>
            <a:endParaRPr sz="2850">
              <a:solidFill>
                <a:prstClr val="black"/>
              </a:solidFill>
              <a:latin typeface="Comic Sans MS"/>
              <a:cs typeface="Comic Sans MS"/>
            </a:endParaRPr>
          </a:p>
        </p:txBody>
      </p:sp>
      <p:sp>
        <p:nvSpPr>
          <p:cNvPr id="97" name="object 97"/>
          <p:cNvSpPr txBox="1"/>
          <p:nvPr/>
        </p:nvSpPr>
        <p:spPr>
          <a:xfrm>
            <a:off x="7033472" y="4906075"/>
            <a:ext cx="252095" cy="451484"/>
          </a:xfrm>
          <a:prstGeom prst="rect">
            <a:avLst/>
          </a:prstGeom>
        </p:spPr>
        <p:txBody>
          <a:bodyPr vert="horz" wrap="square" lIns="0" tIns="0" rIns="0" bIns="0" rtlCol="0">
            <a:spAutoFit/>
          </a:bodyPr>
          <a:lstStyle/>
          <a:p>
            <a:pPr marL="12700"/>
            <a:r>
              <a:rPr sz="2850" b="1" spc="15" dirty="0">
                <a:solidFill>
                  <a:srgbClr val="808000"/>
                </a:solidFill>
                <a:latin typeface="Comic Sans MS"/>
                <a:cs typeface="Comic Sans MS"/>
              </a:rPr>
              <a:t>C</a:t>
            </a:r>
            <a:endParaRPr sz="2850">
              <a:solidFill>
                <a:prstClr val="black"/>
              </a:solidFill>
              <a:latin typeface="Comic Sans MS"/>
              <a:cs typeface="Comic Sans MS"/>
            </a:endParaRPr>
          </a:p>
        </p:txBody>
      </p:sp>
      <p:sp>
        <p:nvSpPr>
          <p:cNvPr id="98" name="object 98"/>
          <p:cNvSpPr txBox="1"/>
          <p:nvPr/>
        </p:nvSpPr>
        <p:spPr>
          <a:xfrm>
            <a:off x="2377654" y="3810365"/>
            <a:ext cx="229235" cy="451484"/>
          </a:xfrm>
          <a:prstGeom prst="rect">
            <a:avLst/>
          </a:prstGeom>
        </p:spPr>
        <p:txBody>
          <a:bodyPr vert="horz" wrap="square" lIns="0" tIns="0" rIns="0" bIns="0" rtlCol="0">
            <a:spAutoFit/>
          </a:bodyPr>
          <a:lstStyle/>
          <a:p>
            <a:pPr marL="12700"/>
            <a:r>
              <a:rPr sz="2850" b="1" spc="15" dirty="0">
                <a:solidFill>
                  <a:srgbClr val="808000"/>
                </a:solidFill>
                <a:latin typeface="Comic Sans MS"/>
                <a:cs typeface="Comic Sans MS"/>
              </a:rPr>
              <a:t>a</a:t>
            </a:r>
            <a:endParaRPr sz="2850">
              <a:solidFill>
                <a:prstClr val="black"/>
              </a:solidFill>
              <a:latin typeface="Comic Sans MS"/>
              <a:cs typeface="Comic Sans MS"/>
            </a:endParaRPr>
          </a:p>
        </p:txBody>
      </p:sp>
      <p:sp>
        <p:nvSpPr>
          <p:cNvPr id="99" name="object 99"/>
          <p:cNvSpPr txBox="1"/>
          <p:nvPr/>
        </p:nvSpPr>
        <p:spPr>
          <a:xfrm>
            <a:off x="2369974" y="4358399"/>
            <a:ext cx="242570" cy="451484"/>
          </a:xfrm>
          <a:prstGeom prst="rect">
            <a:avLst/>
          </a:prstGeom>
        </p:spPr>
        <p:txBody>
          <a:bodyPr vert="horz" wrap="square" lIns="0" tIns="0" rIns="0" bIns="0" rtlCol="0">
            <a:spAutoFit/>
          </a:bodyPr>
          <a:lstStyle/>
          <a:p>
            <a:pPr marL="12700"/>
            <a:r>
              <a:rPr sz="2850" b="1" spc="15" dirty="0">
                <a:solidFill>
                  <a:srgbClr val="808000"/>
                </a:solidFill>
                <a:latin typeface="Comic Sans MS"/>
                <a:cs typeface="Comic Sans MS"/>
              </a:rPr>
              <a:t>b</a:t>
            </a:r>
            <a:endParaRPr sz="2850">
              <a:solidFill>
                <a:prstClr val="black"/>
              </a:solidFill>
              <a:latin typeface="Comic Sans MS"/>
              <a:cs typeface="Comic Sans MS"/>
            </a:endParaRPr>
          </a:p>
        </p:txBody>
      </p:sp>
      <p:sp>
        <p:nvSpPr>
          <p:cNvPr id="100" name="object 100"/>
          <p:cNvSpPr txBox="1"/>
          <p:nvPr/>
        </p:nvSpPr>
        <p:spPr>
          <a:xfrm>
            <a:off x="2385345" y="4906432"/>
            <a:ext cx="213995" cy="451484"/>
          </a:xfrm>
          <a:prstGeom prst="rect">
            <a:avLst/>
          </a:prstGeom>
        </p:spPr>
        <p:txBody>
          <a:bodyPr vert="horz" wrap="square" lIns="0" tIns="0" rIns="0" bIns="0" rtlCol="0">
            <a:spAutoFit/>
          </a:bodyPr>
          <a:lstStyle/>
          <a:p>
            <a:pPr marL="12700"/>
            <a:r>
              <a:rPr sz="2850" b="1" spc="10" dirty="0">
                <a:solidFill>
                  <a:srgbClr val="808000"/>
                </a:solidFill>
                <a:latin typeface="Comic Sans MS"/>
                <a:cs typeface="Comic Sans MS"/>
              </a:rPr>
              <a:t>c</a:t>
            </a:r>
            <a:endParaRPr sz="2850">
              <a:solidFill>
                <a:prstClr val="black"/>
              </a:solidFill>
              <a:latin typeface="Comic Sans MS"/>
              <a:cs typeface="Comic Sans MS"/>
            </a:endParaRPr>
          </a:p>
        </p:txBody>
      </p:sp>
      <p:sp>
        <p:nvSpPr>
          <p:cNvPr id="101" name="object 101"/>
          <p:cNvSpPr/>
          <p:nvPr/>
        </p:nvSpPr>
        <p:spPr>
          <a:xfrm>
            <a:off x="4484370" y="3925061"/>
            <a:ext cx="67945" cy="67945"/>
          </a:xfrm>
          <a:custGeom>
            <a:avLst/>
            <a:gdLst/>
            <a:ahLst/>
            <a:cxnLst/>
            <a:rect l="l" t="t" r="r" b="b"/>
            <a:pathLst>
              <a:path w="67945" h="67945">
                <a:moveTo>
                  <a:pt x="40385" y="0"/>
                </a:moveTo>
                <a:lnTo>
                  <a:pt x="25145" y="0"/>
                </a:lnTo>
                <a:lnTo>
                  <a:pt x="12953" y="6857"/>
                </a:lnTo>
                <a:lnTo>
                  <a:pt x="1523" y="18287"/>
                </a:lnTo>
                <a:lnTo>
                  <a:pt x="0" y="32765"/>
                </a:lnTo>
                <a:lnTo>
                  <a:pt x="1523" y="47243"/>
                </a:lnTo>
                <a:lnTo>
                  <a:pt x="12953" y="60197"/>
                </a:lnTo>
                <a:lnTo>
                  <a:pt x="25145" y="67817"/>
                </a:lnTo>
                <a:lnTo>
                  <a:pt x="40385" y="67817"/>
                </a:lnTo>
                <a:lnTo>
                  <a:pt x="54863" y="60197"/>
                </a:lnTo>
                <a:lnTo>
                  <a:pt x="64007" y="47243"/>
                </a:lnTo>
                <a:lnTo>
                  <a:pt x="67817" y="32765"/>
                </a:lnTo>
                <a:lnTo>
                  <a:pt x="64007" y="18287"/>
                </a:lnTo>
                <a:lnTo>
                  <a:pt x="54863" y="6857"/>
                </a:lnTo>
                <a:lnTo>
                  <a:pt x="40385"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02" name="object 102"/>
          <p:cNvSpPr/>
          <p:nvPr/>
        </p:nvSpPr>
        <p:spPr>
          <a:xfrm>
            <a:off x="4484370" y="3925061"/>
            <a:ext cx="67945" cy="67945"/>
          </a:xfrm>
          <a:custGeom>
            <a:avLst/>
            <a:gdLst/>
            <a:ahLst/>
            <a:cxnLst/>
            <a:rect l="l" t="t" r="r" b="b"/>
            <a:pathLst>
              <a:path w="67945" h="67945">
                <a:moveTo>
                  <a:pt x="0" y="32765"/>
                </a:moveTo>
                <a:lnTo>
                  <a:pt x="1523" y="18287"/>
                </a:lnTo>
                <a:lnTo>
                  <a:pt x="12953" y="6857"/>
                </a:lnTo>
                <a:lnTo>
                  <a:pt x="25145" y="0"/>
                </a:lnTo>
                <a:lnTo>
                  <a:pt x="40385" y="0"/>
                </a:lnTo>
                <a:lnTo>
                  <a:pt x="54863" y="6857"/>
                </a:lnTo>
                <a:lnTo>
                  <a:pt x="64007" y="18287"/>
                </a:lnTo>
                <a:lnTo>
                  <a:pt x="67817" y="32765"/>
                </a:lnTo>
                <a:lnTo>
                  <a:pt x="64007" y="47243"/>
                </a:lnTo>
                <a:lnTo>
                  <a:pt x="54863" y="60197"/>
                </a:lnTo>
                <a:lnTo>
                  <a:pt x="40385" y="67817"/>
                </a:lnTo>
                <a:lnTo>
                  <a:pt x="25145" y="67817"/>
                </a:lnTo>
                <a:lnTo>
                  <a:pt x="12953" y="60197"/>
                </a:lnTo>
                <a:lnTo>
                  <a:pt x="1523" y="47243"/>
                </a:lnTo>
                <a:lnTo>
                  <a:pt x="0" y="32765"/>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103" name="object 103"/>
          <p:cNvSpPr/>
          <p:nvPr/>
        </p:nvSpPr>
        <p:spPr>
          <a:xfrm>
            <a:off x="3281933" y="4935473"/>
            <a:ext cx="69850" cy="67310"/>
          </a:xfrm>
          <a:custGeom>
            <a:avLst/>
            <a:gdLst/>
            <a:ahLst/>
            <a:cxnLst/>
            <a:rect l="l" t="t" r="r" b="b"/>
            <a:pathLst>
              <a:path w="69850" h="67310">
                <a:moveTo>
                  <a:pt x="41909" y="0"/>
                </a:moveTo>
                <a:lnTo>
                  <a:pt x="27431" y="0"/>
                </a:lnTo>
                <a:lnTo>
                  <a:pt x="12191" y="6857"/>
                </a:lnTo>
                <a:lnTo>
                  <a:pt x="3047" y="18287"/>
                </a:lnTo>
                <a:lnTo>
                  <a:pt x="0" y="32765"/>
                </a:lnTo>
                <a:lnTo>
                  <a:pt x="3047" y="48767"/>
                </a:lnTo>
                <a:lnTo>
                  <a:pt x="12191" y="60197"/>
                </a:lnTo>
                <a:lnTo>
                  <a:pt x="27431" y="67055"/>
                </a:lnTo>
                <a:lnTo>
                  <a:pt x="41909" y="67055"/>
                </a:lnTo>
                <a:lnTo>
                  <a:pt x="56387" y="60197"/>
                </a:lnTo>
                <a:lnTo>
                  <a:pt x="65531" y="48767"/>
                </a:lnTo>
                <a:lnTo>
                  <a:pt x="69341" y="32765"/>
                </a:lnTo>
                <a:lnTo>
                  <a:pt x="65531" y="18287"/>
                </a:lnTo>
                <a:lnTo>
                  <a:pt x="56387" y="6857"/>
                </a:lnTo>
                <a:lnTo>
                  <a:pt x="41909"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04" name="object 104"/>
          <p:cNvSpPr/>
          <p:nvPr/>
        </p:nvSpPr>
        <p:spPr>
          <a:xfrm>
            <a:off x="3281933" y="4935473"/>
            <a:ext cx="69850" cy="67310"/>
          </a:xfrm>
          <a:custGeom>
            <a:avLst/>
            <a:gdLst/>
            <a:ahLst/>
            <a:cxnLst/>
            <a:rect l="l" t="t" r="r" b="b"/>
            <a:pathLst>
              <a:path w="69850" h="67310">
                <a:moveTo>
                  <a:pt x="0" y="32765"/>
                </a:moveTo>
                <a:lnTo>
                  <a:pt x="3047" y="18287"/>
                </a:lnTo>
                <a:lnTo>
                  <a:pt x="12191" y="6857"/>
                </a:lnTo>
                <a:lnTo>
                  <a:pt x="27431" y="0"/>
                </a:lnTo>
                <a:lnTo>
                  <a:pt x="41909" y="0"/>
                </a:lnTo>
                <a:lnTo>
                  <a:pt x="56387" y="6857"/>
                </a:lnTo>
                <a:lnTo>
                  <a:pt x="65531" y="18287"/>
                </a:lnTo>
                <a:lnTo>
                  <a:pt x="69341" y="32765"/>
                </a:lnTo>
                <a:lnTo>
                  <a:pt x="65531" y="48767"/>
                </a:lnTo>
                <a:lnTo>
                  <a:pt x="56387" y="60197"/>
                </a:lnTo>
                <a:lnTo>
                  <a:pt x="41909" y="67055"/>
                </a:lnTo>
                <a:lnTo>
                  <a:pt x="27431" y="67055"/>
                </a:lnTo>
                <a:lnTo>
                  <a:pt x="12191" y="60197"/>
                </a:lnTo>
                <a:lnTo>
                  <a:pt x="3047" y="48767"/>
                </a:lnTo>
                <a:lnTo>
                  <a:pt x="0" y="32765"/>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105" name="object 105"/>
          <p:cNvSpPr/>
          <p:nvPr/>
        </p:nvSpPr>
        <p:spPr>
          <a:xfrm>
            <a:off x="4758689" y="5466588"/>
            <a:ext cx="67945" cy="66675"/>
          </a:xfrm>
          <a:custGeom>
            <a:avLst/>
            <a:gdLst/>
            <a:ahLst/>
            <a:cxnLst/>
            <a:rect l="l" t="t" r="r" b="b"/>
            <a:pathLst>
              <a:path w="67945" h="66675">
                <a:moveTo>
                  <a:pt x="40385" y="0"/>
                </a:moveTo>
                <a:lnTo>
                  <a:pt x="25907" y="0"/>
                </a:lnTo>
                <a:lnTo>
                  <a:pt x="12953" y="5333"/>
                </a:lnTo>
                <a:lnTo>
                  <a:pt x="1523" y="18287"/>
                </a:lnTo>
                <a:lnTo>
                  <a:pt x="0" y="32765"/>
                </a:lnTo>
                <a:lnTo>
                  <a:pt x="1523" y="48005"/>
                </a:lnTo>
                <a:lnTo>
                  <a:pt x="12953" y="60197"/>
                </a:lnTo>
                <a:lnTo>
                  <a:pt x="25907" y="66293"/>
                </a:lnTo>
                <a:lnTo>
                  <a:pt x="40385" y="66293"/>
                </a:lnTo>
                <a:lnTo>
                  <a:pt x="54863" y="60197"/>
                </a:lnTo>
                <a:lnTo>
                  <a:pt x="64007" y="48005"/>
                </a:lnTo>
                <a:lnTo>
                  <a:pt x="67817" y="32765"/>
                </a:lnTo>
                <a:lnTo>
                  <a:pt x="64007" y="18287"/>
                </a:lnTo>
                <a:lnTo>
                  <a:pt x="54863" y="5333"/>
                </a:lnTo>
                <a:lnTo>
                  <a:pt x="40385"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06" name="object 106"/>
          <p:cNvSpPr/>
          <p:nvPr/>
        </p:nvSpPr>
        <p:spPr>
          <a:xfrm>
            <a:off x="4758689" y="5466588"/>
            <a:ext cx="67945" cy="66675"/>
          </a:xfrm>
          <a:custGeom>
            <a:avLst/>
            <a:gdLst/>
            <a:ahLst/>
            <a:cxnLst/>
            <a:rect l="l" t="t" r="r" b="b"/>
            <a:pathLst>
              <a:path w="67945" h="66675">
                <a:moveTo>
                  <a:pt x="0" y="32765"/>
                </a:moveTo>
                <a:lnTo>
                  <a:pt x="1523" y="18287"/>
                </a:lnTo>
                <a:lnTo>
                  <a:pt x="12953" y="5333"/>
                </a:lnTo>
                <a:lnTo>
                  <a:pt x="25907" y="0"/>
                </a:lnTo>
                <a:lnTo>
                  <a:pt x="40385" y="0"/>
                </a:lnTo>
                <a:lnTo>
                  <a:pt x="54863" y="5333"/>
                </a:lnTo>
                <a:lnTo>
                  <a:pt x="64007" y="18287"/>
                </a:lnTo>
                <a:lnTo>
                  <a:pt x="67817" y="32765"/>
                </a:lnTo>
                <a:lnTo>
                  <a:pt x="64007" y="48005"/>
                </a:lnTo>
                <a:lnTo>
                  <a:pt x="54863" y="60197"/>
                </a:lnTo>
                <a:lnTo>
                  <a:pt x="40385" y="66293"/>
                </a:lnTo>
                <a:lnTo>
                  <a:pt x="25907" y="66293"/>
                </a:lnTo>
                <a:lnTo>
                  <a:pt x="12953" y="60197"/>
                </a:lnTo>
                <a:lnTo>
                  <a:pt x="1523" y="48005"/>
                </a:lnTo>
                <a:lnTo>
                  <a:pt x="0" y="32765"/>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107" name="object 107"/>
          <p:cNvSpPr txBox="1"/>
          <p:nvPr/>
        </p:nvSpPr>
        <p:spPr>
          <a:xfrm>
            <a:off x="95504" y="2987798"/>
            <a:ext cx="2324100" cy="451484"/>
          </a:xfrm>
          <a:prstGeom prst="rect">
            <a:avLst/>
          </a:prstGeom>
        </p:spPr>
        <p:txBody>
          <a:bodyPr vert="horz" wrap="square" lIns="0" tIns="0" rIns="0" bIns="0" rtlCol="0">
            <a:spAutoFit/>
          </a:bodyPr>
          <a:lstStyle/>
          <a:p>
            <a:pPr marL="12700"/>
            <a:r>
              <a:rPr sz="2850" b="1" spc="15" dirty="0">
                <a:solidFill>
                  <a:srgbClr val="0000FF"/>
                </a:solidFill>
                <a:latin typeface="Comic Sans MS"/>
                <a:cs typeface="Comic Sans MS"/>
              </a:rPr>
              <a:t>GENERADOR</a:t>
            </a:r>
            <a:endParaRPr sz="2850">
              <a:solidFill>
                <a:prstClr val="black"/>
              </a:solidFill>
              <a:latin typeface="Comic Sans MS"/>
              <a:cs typeface="Comic Sans MS"/>
            </a:endParaRPr>
          </a:p>
        </p:txBody>
      </p:sp>
      <p:sp>
        <p:nvSpPr>
          <p:cNvPr id="108" name="object 108"/>
          <p:cNvSpPr txBox="1"/>
          <p:nvPr/>
        </p:nvSpPr>
        <p:spPr>
          <a:xfrm>
            <a:off x="3128266" y="2987798"/>
            <a:ext cx="3465195" cy="451484"/>
          </a:xfrm>
          <a:prstGeom prst="rect">
            <a:avLst/>
          </a:prstGeom>
        </p:spPr>
        <p:txBody>
          <a:bodyPr vert="horz" wrap="square" lIns="0" tIns="0" rIns="0" bIns="0" rtlCol="0">
            <a:spAutoFit/>
          </a:bodyPr>
          <a:lstStyle/>
          <a:p>
            <a:pPr marL="12700"/>
            <a:r>
              <a:rPr sz="2850" b="1" spc="20" dirty="0">
                <a:solidFill>
                  <a:srgbClr val="008000"/>
                </a:solidFill>
                <a:latin typeface="Comic Sans MS"/>
                <a:cs typeface="Comic Sans MS"/>
              </a:rPr>
              <a:t>TRANSFORMADOR</a:t>
            </a:r>
            <a:endParaRPr sz="2850">
              <a:solidFill>
                <a:prstClr val="black"/>
              </a:solidFill>
              <a:latin typeface="Comic Sans MS"/>
              <a:cs typeface="Comic Sans MS"/>
            </a:endParaRPr>
          </a:p>
        </p:txBody>
      </p:sp>
      <p:sp>
        <p:nvSpPr>
          <p:cNvPr id="109" name="object 109"/>
          <p:cNvSpPr/>
          <p:nvPr/>
        </p:nvSpPr>
        <p:spPr>
          <a:xfrm>
            <a:off x="7983473" y="2828544"/>
            <a:ext cx="0" cy="1986280"/>
          </a:xfrm>
          <a:custGeom>
            <a:avLst/>
            <a:gdLst/>
            <a:ahLst/>
            <a:cxnLst/>
            <a:rect l="l" t="t" r="r" b="b"/>
            <a:pathLst>
              <a:path h="1986279">
                <a:moveTo>
                  <a:pt x="0" y="0"/>
                </a:moveTo>
                <a:lnTo>
                  <a:pt x="0" y="1985771"/>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0" name="object 110"/>
          <p:cNvSpPr/>
          <p:nvPr/>
        </p:nvSpPr>
        <p:spPr>
          <a:xfrm>
            <a:off x="7983473" y="1389126"/>
            <a:ext cx="0" cy="1303020"/>
          </a:xfrm>
          <a:custGeom>
            <a:avLst/>
            <a:gdLst/>
            <a:ahLst/>
            <a:cxnLst/>
            <a:rect l="l" t="t" r="r" b="b"/>
            <a:pathLst>
              <a:path h="1303020">
                <a:moveTo>
                  <a:pt x="0" y="0"/>
                </a:moveTo>
                <a:lnTo>
                  <a:pt x="0" y="1303019"/>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1" name="object 111"/>
          <p:cNvSpPr/>
          <p:nvPr/>
        </p:nvSpPr>
        <p:spPr>
          <a:xfrm>
            <a:off x="7846314" y="2692146"/>
            <a:ext cx="274320" cy="0"/>
          </a:xfrm>
          <a:custGeom>
            <a:avLst/>
            <a:gdLst/>
            <a:ahLst/>
            <a:cxnLst/>
            <a:rect l="l" t="t" r="r" b="b"/>
            <a:pathLst>
              <a:path w="274320">
                <a:moveTo>
                  <a:pt x="0" y="0"/>
                </a:moveTo>
                <a:lnTo>
                  <a:pt x="274319"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2" name="object 112"/>
          <p:cNvSpPr/>
          <p:nvPr/>
        </p:nvSpPr>
        <p:spPr>
          <a:xfrm>
            <a:off x="7846314" y="2828544"/>
            <a:ext cx="274320" cy="0"/>
          </a:xfrm>
          <a:custGeom>
            <a:avLst/>
            <a:gdLst/>
            <a:ahLst/>
            <a:cxnLst/>
            <a:rect l="l" t="t" r="r" b="b"/>
            <a:pathLst>
              <a:path w="274320">
                <a:moveTo>
                  <a:pt x="0" y="0"/>
                </a:moveTo>
                <a:lnTo>
                  <a:pt x="274319"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3" name="object 113"/>
          <p:cNvSpPr/>
          <p:nvPr/>
        </p:nvSpPr>
        <p:spPr>
          <a:xfrm>
            <a:off x="8532876" y="2828544"/>
            <a:ext cx="0" cy="2534920"/>
          </a:xfrm>
          <a:custGeom>
            <a:avLst/>
            <a:gdLst/>
            <a:ahLst/>
            <a:cxnLst/>
            <a:rect l="l" t="t" r="r" b="b"/>
            <a:pathLst>
              <a:path h="2534920">
                <a:moveTo>
                  <a:pt x="0" y="0"/>
                </a:moveTo>
                <a:lnTo>
                  <a:pt x="0" y="2534411"/>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4" name="object 114"/>
          <p:cNvSpPr/>
          <p:nvPr/>
        </p:nvSpPr>
        <p:spPr>
          <a:xfrm>
            <a:off x="8532876" y="1389126"/>
            <a:ext cx="0" cy="1303020"/>
          </a:xfrm>
          <a:custGeom>
            <a:avLst/>
            <a:gdLst/>
            <a:ahLst/>
            <a:cxnLst/>
            <a:rect l="l" t="t" r="r" b="b"/>
            <a:pathLst>
              <a:path h="1303020">
                <a:moveTo>
                  <a:pt x="0" y="0"/>
                </a:moveTo>
                <a:lnTo>
                  <a:pt x="0" y="1303019"/>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5" name="object 115"/>
          <p:cNvSpPr/>
          <p:nvPr/>
        </p:nvSpPr>
        <p:spPr>
          <a:xfrm>
            <a:off x="8395715" y="2692146"/>
            <a:ext cx="274320" cy="0"/>
          </a:xfrm>
          <a:custGeom>
            <a:avLst/>
            <a:gdLst/>
            <a:ahLst/>
            <a:cxnLst/>
            <a:rect l="l" t="t" r="r" b="b"/>
            <a:pathLst>
              <a:path w="274320">
                <a:moveTo>
                  <a:pt x="0" y="0"/>
                </a:moveTo>
                <a:lnTo>
                  <a:pt x="274319"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6" name="object 116"/>
          <p:cNvSpPr/>
          <p:nvPr/>
        </p:nvSpPr>
        <p:spPr>
          <a:xfrm>
            <a:off x="8395715" y="2828544"/>
            <a:ext cx="274320" cy="0"/>
          </a:xfrm>
          <a:custGeom>
            <a:avLst/>
            <a:gdLst/>
            <a:ahLst/>
            <a:cxnLst/>
            <a:rect l="l" t="t" r="r" b="b"/>
            <a:pathLst>
              <a:path w="274320">
                <a:moveTo>
                  <a:pt x="0" y="0"/>
                </a:moveTo>
                <a:lnTo>
                  <a:pt x="274319"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7" name="object 117"/>
          <p:cNvSpPr/>
          <p:nvPr/>
        </p:nvSpPr>
        <p:spPr>
          <a:xfrm>
            <a:off x="7434833" y="2828544"/>
            <a:ext cx="0" cy="1438275"/>
          </a:xfrm>
          <a:custGeom>
            <a:avLst/>
            <a:gdLst/>
            <a:ahLst/>
            <a:cxnLst/>
            <a:rect l="l" t="t" r="r" b="b"/>
            <a:pathLst>
              <a:path h="1438275">
                <a:moveTo>
                  <a:pt x="0" y="0"/>
                </a:moveTo>
                <a:lnTo>
                  <a:pt x="0" y="1437893"/>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8" name="object 118"/>
          <p:cNvSpPr/>
          <p:nvPr/>
        </p:nvSpPr>
        <p:spPr>
          <a:xfrm>
            <a:off x="7434833" y="1389126"/>
            <a:ext cx="0" cy="1303020"/>
          </a:xfrm>
          <a:custGeom>
            <a:avLst/>
            <a:gdLst/>
            <a:ahLst/>
            <a:cxnLst/>
            <a:rect l="l" t="t" r="r" b="b"/>
            <a:pathLst>
              <a:path h="1303020">
                <a:moveTo>
                  <a:pt x="0" y="0"/>
                </a:moveTo>
                <a:lnTo>
                  <a:pt x="0" y="1303019"/>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9" name="object 119"/>
          <p:cNvSpPr/>
          <p:nvPr/>
        </p:nvSpPr>
        <p:spPr>
          <a:xfrm>
            <a:off x="7296911" y="2692146"/>
            <a:ext cx="275590" cy="0"/>
          </a:xfrm>
          <a:custGeom>
            <a:avLst/>
            <a:gdLst/>
            <a:ahLst/>
            <a:cxnLst/>
            <a:rect l="l" t="t" r="r" b="b"/>
            <a:pathLst>
              <a:path w="275590">
                <a:moveTo>
                  <a:pt x="0" y="0"/>
                </a:moveTo>
                <a:lnTo>
                  <a:pt x="275081"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20" name="object 120"/>
          <p:cNvSpPr/>
          <p:nvPr/>
        </p:nvSpPr>
        <p:spPr>
          <a:xfrm>
            <a:off x="7296911" y="2828544"/>
            <a:ext cx="275590" cy="0"/>
          </a:xfrm>
          <a:custGeom>
            <a:avLst/>
            <a:gdLst/>
            <a:ahLst/>
            <a:cxnLst/>
            <a:rect l="l" t="t" r="r" b="b"/>
            <a:pathLst>
              <a:path w="275590">
                <a:moveTo>
                  <a:pt x="0" y="0"/>
                </a:moveTo>
                <a:lnTo>
                  <a:pt x="275081"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21" name="object 121"/>
          <p:cNvSpPr/>
          <p:nvPr/>
        </p:nvSpPr>
        <p:spPr>
          <a:xfrm>
            <a:off x="8944355" y="2977134"/>
            <a:ext cx="0" cy="262890"/>
          </a:xfrm>
          <a:custGeom>
            <a:avLst/>
            <a:gdLst/>
            <a:ahLst/>
            <a:cxnLst/>
            <a:rect l="l" t="t" r="r" b="b"/>
            <a:pathLst>
              <a:path h="262889">
                <a:moveTo>
                  <a:pt x="0" y="262889"/>
                </a:moveTo>
                <a:lnTo>
                  <a:pt x="0"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2" name="object 122"/>
          <p:cNvSpPr/>
          <p:nvPr/>
        </p:nvSpPr>
        <p:spPr>
          <a:xfrm>
            <a:off x="8944355" y="2549652"/>
            <a:ext cx="0" cy="262890"/>
          </a:xfrm>
          <a:custGeom>
            <a:avLst/>
            <a:gdLst/>
            <a:ahLst/>
            <a:cxnLst/>
            <a:rect l="l" t="t" r="r" b="b"/>
            <a:pathLst>
              <a:path h="262889">
                <a:moveTo>
                  <a:pt x="0" y="262889"/>
                </a:moveTo>
                <a:lnTo>
                  <a:pt x="0"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3" name="object 123"/>
          <p:cNvSpPr/>
          <p:nvPr/>
        </p:nvSpPr>
        <p:spPr>
          <a:xfrm>
            <a:off x="8785097" y="2280666"/>
            <a:ext cx="159385" cy="104775"/>
          </a:xfrm>
          <a:custGeom>
            <a:avLst/>
            <a:gdLst/>
            <a:ahLst/>
            <a:cxnLst/>
            <a:rect l="l" t="t" r="r" b="b"/>
            <a:pathLst>
              <a:path w="159384" h="104775">
                <a:moveTo>
                  <a:pt x="159257" y="104393"/>
                </a:moveTo>
                <a:lnTo>
                  <a:pt x="159257" y="0"/>
                </a:lnTo>
                <a:lnTo>
                  <a:pt x="0"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4" name="object 124"/>
          <p:cNvSpPr/>
          <p:nvPr/>
        </p:nvSpPr>
        <p:spPr>
          <a:xfrm>
            <a:off x="8356853" y="2280666"/>
            <a:ext cx="264160" cy="0"/>
          </a:xfrm>
          <a:custGeom>
            <a:avLst/>
            <a:gdLst/>
            <a:ahLst/>
            <a:cxnLst/>
            <a:rect l="l" t="t" r="r" b="b"/>
            <a:pathLst>
              <a:path w="264159">
                <a:moveTo>
                  <a:pt x="263651" y="0"/>
                </a:moveTo>
                <a:lnTo>
                  <a:pt x="0"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5" name="object 125"/>
          <p:cNvSpPr/>
          <p:nvPr/>
        </p:nvSpPr>
        <p:spPr>
          <a:xfrm>
            <a:off x="7928609" y="2280666"/>
            <a:ext cx="264160" cy="0"/>
          </a:xfrm>
          <a:custGeom>
            <a:avLst/>
            <a:gdLst/>
            <a:ahLst/>
            <a:cxnLst/>
            <a:rect l="l" t="t" r="r" b="b"/>
            <a:pathLst>
              <a:path w="264159">
                <a:moveTo>
                  <a:pt x="263651" y="0"/>
                </a:moveTo>
                <a:lnTo>
                  <a:pt x="0"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6" name="object 126"/>
          <p:cNvSpPr/>
          <p:nvPr/>
        </p:nvSpPr>
        <p:spPr>
          <a:xfrm>
            <a:off x="7500365" y="2280666"/>
            <a:ext cx="264160" cy="0"/>
          </a:xfrm>
          <a:custGeom>
            <a:avLst/>
            <a:gdLst/>
            <a:ahLst/>
            <a:cxnLst/>
            <a:rect l="l" t="t" r="r" b="b"/>
            <a:pathLst>
              <a:path w="264159">
                <a:moveTo>
                  <a:pt x="263651" y="0"/>
                </a:moveTo>
                <a:lnTo>
                  <a:pt x="0"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7" name="object 127"/>
          <p:cNvSpPr/>
          <p:nvPr/>
        </p:nvSpPr>
        <p:spPr>
          <a:xfrm>
            <a:off x="7072121" y="2280666"/>
            <a:ext cx="264160" cy="0"/>
          </a:xfrm>
          <a:custGeom>
            <a:avLst/>
            <a:gdLst/>
            <a:ahLst/>
            <a:cxnLst/>
            <a:rect l="l" t="t" r="r" b="b"/>
            <a:pathLst>
              <a:path w="264159">
                <a:moveTo>
                  <a:pt x="263651" y="0"/>
                </a:moveTo>
                <a:lnTo>
                  <a:pt x="0"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8" name="object 128"/>
          <p:cNvSpPr/>
          <p:nvPr/>
        </p:nvSpPr>
        <p:spPr>
          <a:xfrm>
            <a:off x="7022591" y="2395728"/>
            <a:ext cx="0" cy="264160"/>
          </a:xfrm>
          <a:custGeom>
            <a:avLst/>
            <a:gdLst/>
            <a:ahLst/>
            <a:cxnLst/>
            <a:rect l="l" t="t" r="r" b="b"/>
            <a:pathLst>
              <a:path h="264160">
                <a:moveTo>
                  <a:pt x="0" y="0"/>
                </a:moveTo>
                <a:lnTo>
                  <a:pt x="0" y="263651"/>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9" name="object 129"/>
          <p:cNvSpPr/>
          <p:nvPr/>
        </p:nvSpPr>
        <p:spPr>
          <a:xfrm>
            <a:off x="7022591" y="2823210"/>
            <a:ext cx="0" cy="264160"/>
          </a:xfrm>
          <a:custGeom>
            <a:avLst/>
            <a:gdLst/>
            <a:ahLst/>
            <a:cxnLst/>
            <a:rect l="l" t="t" r="r" b="b"/>
            <a:pathLst>
              <a:path h="264160">
                <a:moveTo>
                  <a:pt x="0" y="0"/>
                </a:moveTo>
                <a:lnTo>
                  <a:pt x="0" y="263651"/>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30" name="object 130"/>
          <p:cNvSpPr/>
          <p:nvPr/>
        </p:nvSpPr>
        <p:spPr>
          <a:xfrm>
            <a:off x="7034021" y="3240024"/>
            <a:ext cx="262890" cy="0"/>
          </a:xfrm>
          <a:custGeom>
            <a:avLst/>
            <a:gdLst/>
            <a:ahLst/>
            <a:cxnLst/>
            <a:rect l="l" t="t" r="r" b="b"/>
            <a:pathLst>
              <a:path w="262890">
                <a:moveTo>
                  <a:pt x="0" y="0"/>
                </a:moveTo>
                <a:lnTo>
                  <a:pt x="262889"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31" name="object 131"/>
          <p:cNvSpPr/>
          <p:nvPr/>
        </p:nvSpPr>
        <p:spPr>
          <a:xfrm>
            <a:off x="7462265" y="3240024"/>
            <a:ext cx="264160" cy="0"/>
          </a:xfrm>
          <a:custGeom>
            <a:avLst/>
            <a:gdLst/>
            <a:ahLst/>
            <a:cxnLst/>
            <a:rect l="l" t="t" r="r" b="b"/>
            <a:pathLst>
              <a:path w="264159">
                <a:moveTo>
                  <a:pt x="0" y="0"/>
                </a:moveTo>
                <a:lnTo>
                  <a:pt x="263651"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32" name="object 132"/>
          <p:cNvSpPr/>
          <p:nvPr/>
        </p:nvSpPr>
        <p:spPr>
          <a:xfrm>
            <a:off x="7890509" y="3240024"/>
            <a:ext cx="264160" cy="0"/>
          </a:xfrm>
          <a:custGeom>
            <a:avLst/>
            <a:gdLst/>
            <a:ahLst/>
            <a:cxnLst/>
            <a:rect l="l" t="t" r="r" b="b"/>
            <a:pathLst>
              <a:path w="264159">
                <a:moveTo>
                  <a:pt x="0" y="0"/>
                </a:moveTo>
                <a:lnTo>
                  <a:pt x="263651"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33" name="object 133"/>
          <p:cNvSpPr/>
          <p:nvPr/>
        </p:nvSpPr>
        <p:spPr>
          <a:xfrm>
            <a:off x="8318753" y="3240024"/>
            <a:ext cx="264160" cy="0"/>
          </a:xfrm>
          <a:custGeom>
            <a:avLst/>
            <a:gdLst/>
            <a:ahLst/>
            <a:cxnLst/>
            <a:rect l="l" t="t" r="r" b="b"/>
            <a:pathLst>
              <a:path w="264159">
                <a:moveTo>
                  <a:pt x="0" y="0"/>
                </a:moveTo>
                <a:lnTo>
                  <a:pt x="263651"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34" name="object 134"/>
          <p:cNvSpPr/>
          <p:nvPr/>
        </p:nvSpPr>
        <p:spPr>
          <a:xfrm>
            <a:off x="8746997" y="3240024"/>
            <a:ext cx="197485" cy="0"/>
          </a:xfrm>
          <a:custGeom>
            <a:avLst/>
            <a:gdLst/>
            <a:ahLst/>
            <a:cxnLst/>
            <a:rect l="l" t="t" r="r" b="b"/>
            <a:pathLst>
              <a:path w="197484">
                <a:moveTo>
                  <a:pt x="0" y="0"/>
                </a:moveTo>
                <a:lnTo>
                  <a:pt x="197357"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35" name="object 135"/>
          <p:cNvSpPr/>
          <p:nvPr/>
        </p:nvSpPr>
        <p:spPr>
          <a:xfrm>
            <a:off x="6885431" y="704088"/>
            <a:ext cx="2196465" cy="685165"/>
          </a:xfrm>
          <a:custGeom>
            <a:avLst/>
            <a:gdLst/>
            <a:ahLst/>
            <a:cxnLst/>
            <a:rect l="l" t="t" r="r" b="b"/>
            <a:pathLst>
              <a:path w="2196465" h="685165">
                <a:moveTo>
                  <a:pt x="0" y="0"/>
                </a:moveTo>
                <a:lnTo>
                  <a:pt x="0" y="685037"/>
                </a:lnTo>
                <a:lnTo>
                  <a:pt x="2196083" y="685037"/>
                </a:lnTo>
                <a:lnTo>
                  <a:pt x="2196083" y="0"/>
                </a:lnTo>
                <a:lnTo>
                  <a:pt x="0" y="0"/>
                </a:lnTo>
                <a:close/>
              </a:path>
            </a:pathLst>
          </a:custGeom>
          <a:solidFill>
            <a:srgbClr val="FFFF00"/>
          </a:solidFill>
        </p:spPr>
        <p:txBody>
          <a:bodyPr wrap="square" lIns="0" tIns="0" rIns="0" bIns="0" rtlCol="0">
            <a:spAutoFit/>
          </a:bodyPr>
          <a:lstStyle/>
          <a:p>
            <a:endParaRPr>
              <a:solidFill>
                <a:prstClr val="black"/>
              </a:solidFill>
            </a:endParaRPr>
          </a:p>
        </p:txBody>
      </p:sp>
      <p:sp>
        <p:nvSpPr>
          <p:cNvPr id="136" name="object 136"/>
          <p:cNvSpPr/>
          <p:nvPr/>
        </p:nvSpPr>
        <p:spPr>
          <a:xfrm>
            <a:off x="6885431" y="704088"/>
            <a:ext cx="2196465" cy="685165"/>
          </a:xfrm>
          <a:custGeom>
            <a:avLst/>
            <a:gdLst/>
            <a:ahLst/>
            <a:cxnLst/>
            <a:rect l="l" t="t" r="r" b="b"/>
            <a:pathLst>
              <a:path w="2196465" h="685165">
                <a:moveTo>
                  <a:pt x="0" y="0"/>
                </a:moveTo>
                <a:lnTo>
                  <a:pt x="0" y="685037"/>
                </a:lnTo>
                <a:lnTo>
                  <a:pt x="2196083" y="685037"/>
                </a:lnTo>
                <a:lnTo>
                  <a:pt x="2196083" y="0"/>
                </a:lnTo>
                <a:lnTo>
                  <a:pt x="0" y="0"/>
                </a:lnTo>
                <a:close/>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37" name="object 137"/>
          <p:cNvSpPr txBox="1"/>
          <p:nvPr/>
        </p:nvSpPr>
        <p:spPr>
          <a:xfrm>
            <a:off x="5225241" y="795523"/>
            <a:ext cx="3658870" cy="1751964"/>
          </a:xfrm>
          <a:prstGeom prst="rect">
            <a:avLst/>
          </a:prstGeom>
        </p:spPr>
        <p:txBody>
          <a:bodyPr vert="horz" wrap="square" lIns="0" tIns="0" rIns="0" bIns="0" rtlCol="0">
            <a:spAutoFit/>
          </a:bodyPr>
          <a:lstStyle/>
          <a:p>
            <a:pPr marL="1868805"/>
            <a:r>
              <a:rPr sz="2850" spc="5" dirty="0">
                <a:solidFill>
                  <a:prstClr val="black"/>
                </a:solidFill>
                <a:latin typeface="Comic Sans MS"/>
                <a:cs typeface="Comic Sans MS"/>
              </a:rPr>
              <a:t>SISTEMA</a:t>
            </a:r>
            <a:endParaRPr sz="2850">
              <a:solidFill>
                <a:prstClr val="black"/>
              </a:solidFill>
              <a:latin typeface="Comic Sans MS"/>
              <a:cs typeface="Comic Sans MS"/>
            </a:endParaRPr>
          </a:p>
          <a:p>
            <a:pPr marL="1868805">
              <a:spcBef>
                <a:spcPts val="2505"/>
              </a:spcBef>
              <a:tabLst>
                <a:tab pos="2435225" algn="l"/>
                <a:tab pos="2985770" algn="l"/>
              </a:tabLst>
            </a:pPr>
            <a:r>
              <a:rPr sz="2850" b="1" spc="20" dirty="0">
                <a:solidFill>
                  <a:srgbClr val="808000"/>
                </a:solidFill>
                <a:latin typeface="Comic Sans MS"/>
                <a:cs typeface="Comic Sans MS"/>
              </a:rPr>
              <a:t>A</a:t>
            </a:r>
            <a:r>
              <a:rPr sz="2850" b="1" spc="20" dirty="0">
                <a:solidFill>
                  <a:srgbClr val="808000"/>
                </a:solidFill>
                <a:latin typeface="Times New Roman"/>
                <a:cs typeface="Times New Roman"/>
              </a:rPr>
              <a:t>	</a:t>
            </a:r>
            <a:r>
              <a:rPr sz="2850" b="1" spc="15" dirty="0">
                <a:solidFill>
                  <a:srgbClr val="808000"/>
                </a:solidFill>
                <a:latin typeface="Comic Sans MS"/>
                <a:cs typeface="Comic Sans MS"/>
              </a:rPr>
              <a:t>B</a:t>
            </a:r>
            <a:r>
              <a:rPr sz="2850" b="1" spc="15" dirty="0">
                <a:solidFill>
                  <a:srgbClr val="808000"/>
                </a:solidFill>
                <a:latin typeface="Times New Roman"/>
                <a:cs typeface="Times New Roman"/>
              </a:rPr>
              <a:t>	</a:t>
            </a:r>
            <a:r>
              <a:rPr sz="2850" b="1" spc="15" dirty="0">
                <a:solidFill>
                  <a:srgbClr val="808000"/>
                </a:solidFill>
                <a:latin typeface="Comic Sans MS"/>
                <a:cs typeface="Comic Sans MS"/>
              </a:rPr>
              <a:t>C</a:t>
            </a:r>
            <a:endParaRPr sz="2850">
              <a:solidFill>
                <a:prstClr val="black"/>
              </a:solidFill>
              <a:latin typeface="Comic Sans MS"/>
              <a:cs typeface="Comic Sans MS"/>
            </a:endParaRPr>
          </a:p>
          <a:p>
            <a:pPr marL="12700">
              <a:spcBef>
                <a:spcPts val="895"/>
              </a:spcBef>
            </a:pPr>
            <a:r>
              <a:rPr sz="2850" b="1" spc="10" dirty="0">
                <a:solidFill>
                  <a:srgbClr val="000080"/>
                </a:solidFill>
                <a:latin typeface="Comic Sans MS"/>
                <a:cs typeface="Comic Sans MS"/>
              </a:rPr>
              <a:t>BREAKER</a:t>
            </a:r>
            <a:endParaRPr sz="2850">
              <a:solidFill>
                <a:prstClr val="black"/>
              </a:solidFill>
              <a:latin typeface="Comic Sans MS"/>
              <a:cs typeface="Comic Sans MS"/>
            </a:endParaRPr>
          </a:p>
        </p:txBody>
      </p:sp>
      <p:sp>
        <p:nvSpPr>
          <p:cNvPr id="138" name="object 138"/>
          <p:cNvSpPr/>
          <p:nvPr/>
        </p:nvSpPr>
        <p:spPr>
          <a:xfrm>
            <a:off x="6680453" y="4062222"/>
            <a:ext cx="67945" cy="67310"/>
          </a:xfrm>
          <a:custGeom>
            <a:avLst/>
            <a:gdLst/>
            <a:ahLst/>
            <a:cxnLst/>
            <a:rect l="l" t="t" r="r" b="b"/>
            <a:pathLst>
              <a:path w="67945" h="67310">
                <a:moveTo>
                  <a:pt x="40385" y="0"/>
                </a:moveTo>
                <a:lnTo>
                  <a:pt x="25907" y="0"/>
                </a:lnTo>
                <a:lnTo>
                  <a:pt x="12953" y="6857"/>
                </a:lnTo>
                <a:lnTo>
                  <a:pt x="1523" y="18287"/>
                </a:lnTo>
                <a:lnTo>
                  <a:pt x="0" y="32765"/>
                </a:lnTo>
                <a:lnTo>
                  <a:pt x="1523" y="47243"/>
                </a:lnTo>
                <a:lnTo>
                  <a:pt x="12953" y="60197"/>
                </a:lnTo>
                <a:lnTo>
                  <a:pt x="25907" y="67055"/>
                </a:lnTo>
                <a:lnTo>
                  <a:pt x="40385" y="67055"/>
                </a:lnTo>
                <a:lnTo>
                  <a:pt x="54863" y="60197"/>
                </a:lnTo>
                <a:lnTo>
                  <a:pt x="64007" y="47243"/>
                </a:lnTo>
                <a:lnTo>
                  <a:pt x="67817" y="32765"/>
                </a:lnTo>
                <a:lnTo>
                  <a:pt x="64007" y="18287"/>
                </a:lnTo>
                <a:lnTo>
                  <a:pt x="54863" y="6857"/>
                </a:lnTo>
                <a:lnTo>
                  <a:pt x="40385"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39" name="object 139"/>
          <p:cNvSpPr/>
          <p:nvPr/>
        </p:nvSpPr>
        <p:spPr>
          <a:xfrm>
            <a:off x="6680453" y="4062222"/>
            <a:ext cx="67945" cy="67310"/>
          </a:xfrm>
          <a:custGeom>
            <a:avLst/>
            <a:gdLst/>
            <a:ahLst/>
            <a:cxnLst/>
            <a:rect l="l" t="t" r="r" b="b"/>
            <a:pathLst>
              <a:path w="67945" h="67310">
                <a:moveTo>
                  <a:pt x="0" y="32765"/>
                </a:moveTo>
                <a:lnTo>
                  <a:pt x="1523" y="18287"/>
                </a:lnTo>
                <a:lnTo>
                  <a:pt x="12953" y="6857"/>
                </a:lnTo>
                <a:lnTo>
                  <a:pt x="25907" y="0"/>
                </a:lnTo>
                <a:lnTo>
                  <a:pt x="40385" y="0"/>
                </a:lnTo>
                <a:lnTo>
                  <a:pt x="54863" y="6857"/>
                </a:lnTo>
                <a:lnTo>
                  <a:pt x="64007" y="18287"/>
                </a:lnTo>
                <a:lnTo>
                  <a:pt x="67817" y="32765"/>
                </a:lnTo>
                <a:lnTo>
                  <a:pt x="64007" y="47243"/>
                </a:lnTo>
                <a:lnTo>
                  <a:pt x="54863" y="60197"/>
                </a:lnTo>
                <a:lnTo>
                  <a:pt x="40385" y="67055"/>
                </a:lnTo>
                <a:lnTo>
                  <a:pt x="25907" y="67055"/>
                </a:lnTo>
                <a:lnTo>
                  <a:pt x="12953" y="60197"/>
                </a:lnTo>
                <a:lnTo>
                  <a:pt x="1523" y="47243"/>
                </a:lnTo>
                <a:lnTo>
                  <a:pt x="0" y="32765"/>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140" name="object 140"/>
          <p:cNvSpPr/>
          <p:nvPr/>
        </p:nvSpPr>
        <p:spPr>
          <a:xfrm>
            <a:off x="6680453" y="4610100"/>
            <a:ext cx="67945" cy="67945"/>
          </a:xfrm>
          <a:custGeom>
            <a:avLst/>
            <a:gdLst/>
            <a:ahLst/>
            <a:cxnLst/>
            <a:rect l="l" t="t" r="r" b="b"/>
            <a:pathLst>
              <a:path w="67945" h="67945">
                <a:moveTo>
                  <a:pt x="40385" y="0"/>
                </a:moveTo>
                <a:lnTo>
                  <a:pt x="25907" y="0"/>
                </a:lnTo>
                <a:lnTo>
                  <a:pt x="12953" y="6857"/>
                </a:lnTo>
                <a:lnTo>
                  <a:pt x="1523" y="18287"/>
                </a:lnTo>
                <a:lnTo>
                  <a:pt x="0" y="32765"/>
                </a:lnTo>
                <a:lnTo>
                  <a:pt x="1523" y="47243"/>
                </a:lnTo>
                <a:lnTo>
                  <a:pt x="12953" y="60197"/>
                </a:lnTo>
                <a:lnTo>
                  <a:pt x="25907" y="67817"/>
                </a:lnTo>
                <a:lnTo>
                  <a:pt x="40385" y="67817"/>
                </a:lnTo>
                <a:lnTo>
                  <a:pt x="54863" y="60197"/>
                </a:lnTo>
                <a:lnTo>
                  <a:pt x="64007" y="47243"/>
                </a:lnTo>
                <a:lnTo>
                  <a:pt x="67817" y="32765"/>
                </a:lnTo>
                <a:lnTo>
                  <a:pt x="64007" y="18287"/>
                </a:lnTo>
                <a:lnTo>
                  <a:pt x="54863" y="6857"/>
                </a:lnTo>
                <a:lnTo>
                  <a:pt x="40385"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41" name="object 141"/>
          <p:cNvSpPr/>
          <p:nvPr/>
        </p:nvSpPr>
        <p:spPr>
          <a:xfrm>
            <a:off x="6680453" y="4610100"/>
            <a:ext cx="67945" cy="67945"/>
          </a:xfrm>
          <a:custGeom>
            <a:avLst/>
            <a:gdLst/>
            <a:ahLst/>
            <a:cxnLst/>
            <a:rect l="l" t="t" r="r" b="b"/>
            <a:pathLst>
              <a:path w="67945" h="67945">
                <a:moveTo>
                  <a:pt x="0" y="32765"/>
                </a:moveTo>
                <a:lnTo>
                  <a:pt x="1523" y="18287"/>
                </a:lnTo>
                <a:lnTo>
                  <a:pt x="12953" y="6857"/>
                </a:lnTo>
                <a:lnTo>
                  <a:pt x="25907" y="0"/>
                </a:lnTo>
                <a:lnTo>
                  <a:pt x="40385" y="0"/>
                </a:lnTo>
                <a:lnTo>
                  <a:pt x="54863" y="6857"/>
                </a:lnTo>
                <a:lnTo>
                  <a:pt x="64007" y="18287"/>
                </a:lnTo>
                <a:lnTo>
                  <a:pt x="67817" y="32765"/>
                </a:lnTo>
                <a:lnTo>
                  <a:pt x="64007" y="47243"/>
                </a:lnTo>
                <a:lnTo>
                  <a:pt x="54863" y="60197"/>
                </a:lnTo>
                <a:lnTo>
                  <a:pt x="40385" y="67817"/>
                </a:lnTo>
                <a:lnTo>
                  <a:pt x="25907" y="67817"/>
                </a:lnTo>
                <a:lnTo>
                  <a:pt x="12953" y="60197"/>
                </a:lnTo>
                <a:lnTo>
                  <a:pt x="1523" y="47243"/>
                </a:lnTo>
                <a:lnTo>
                  <a:pt x="0" y="32765"/>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142" name="object 142"/>
          <p:cNvSpPr/>
          <p:nvPr/>
        </p:nvSpPr>
        <p:spPr>
          <a:xfrm>
            <a:off x="6680453" y="5157978"/>
            <a:ext cx="67945" cy="67945"/>
          </a:xfrm>
          <a:custGeom>
            <a:avLst/>
            <a:gdLst/>
            <a:ahLst/>
            <a:cxnLst/>
            <a:rect l="l" t="t" r="r" b="b"/>
            <a:pathLst>
              <a:path w="67945" h="67945">
                <a:moveTo>
                  <a:pt x="40385" y="0"/>
                </a:moveTo>
                <a:lnTo>
                  <a:pt x="25907" y="0"/>
                </a:lnTo>
                <a:lnTo>
                  <a:pt x="12953" y="7619"/>
                </a:lnTo>
                <a:lnTo>
                  <a:pt x="1523" y="18287"/>
                </a:lnTo>
                <a:lnTo>
                  <a:pt x="0" y="32765"/>
                </a:lnTo>
                <a:lnTo>
                  <a:pt x="1523" y="47243"/>
                </a:lnTo>
                <a:lnTo>
                  <a:pt x="12953" y="60197"/>
                </a:lnTo>
                <a:lnTo>
                  <a:pt x="25907" y="67817"/>
                </a:lnTo>
                <a:lnTo>
                  <a:pt x="40385" y="67817"/>
                </a:lnTo>
                <a:lnTo>
                  <a:pt x="54863" y="60197"/>
                </a:lnTo>
                <a:lnTo>
                  <a:pt x="64007" y="47243"/>
                </a:lnTo>
                <a:lnTo>
                  <a:pt x="67817" y="32765"/>
                </a:lnTo>
                <a:lnTo>
                  <a:pt x="64007" y="18287"/>
                </a:lnTo>
                <a:lnTo>
                  <a:pt x="54863" y="7619"/>
                </a:lnTo>
                <a:lnTo>
                  <a:pt x="40385"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43" name="object 143"/>
          <p:cNvSpPr/>
          <p:nvPr/>
        </p:nvSpPr>
        <p:spPr>
          <a:xfrm>
            <a:off x="6680453" y="5157978"/>
            <a:ext cx="67945" cy="67945"/>
          </a:xfrm>
          <a:custGeom>
            <a:avLst/>
            <a:gdLst/>
            <a:ahLst/>
            <a:cxnLst/>
            <a:rect l="l" t="t" r="r" b="b"/>
            <a:pathLst>
              <a:path w="67945" h="67945">
                <a:moveTo>
                  <a:pt x="0" y="32765"/>
                </a:moveTo>
                <a:lnTo>
                  <a:pt x="1523" y="18287"/>
                </a:lnTo>
                <a:lnTo>
                  <a:pt x="12953" y="7619"/>
                </a:lnTo>
                <a:lnTo>
                  <a:pt x="25907" y="0"/>
                </a:lnTo>
                <a:lnTo>
                  <a:pt x="40385" y="0"/>
                </a:lnTo>
                <a:lnTo>
                  <a:pt x="54863" y="7619"/>
                </a:lnTo>
                <a:lnTo>
                  <a:pt x="64007" y="18287"/>
                </a:lnTo>
                <a:lnTo>
                  <a:pt x="67817" y="32765"/>
                </a:lnTo>
                <a:lnTo>
                  <a:pt x="64007" y="47243"/>
                </a:lnTo>
                <a:lnTo>
                  <a:pt x="54863" y="60197"/>
                </a:lnTo>
                <a:lnTo>
                  <a:pt x="40385" y="67817"/>
                </a:lnTo>
                <a:lnTo>
                  <a:pt x="25907" y="67817"/>
                </a:lnTo>
                <a:lnTo>
                  <a:pt x="12953" y="60197"/>
                </a:lnTo>
                <a:lnTo>
                  <a:pt x="1523" y="47243"/>
                </a:lnTo>
                <a:lnTo>
                  <a:pt x="0" y="32765"/>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144" name="object 144"/>
          <p:cNvSpPr/>
          <p:nvPr/>
        </p:nvSpPr>
        <p:spPr>
          <a:xfrm>
            <a:off x="5049773" y="4763261"/>
            <a:ext cx="102235" cy="102870"/>
          </a:xfrm>
          <a:custGeom>
            <a:avLst/>
            <a:gdLst/>
            <a:ahLst/>
            <a:cxnLst/>
            <a:rect l="l" t="t" r="r" b="b"/>
            <a:pathLst>
              <a:path w="102235" h="102870">
                <a:moveTo>
                  <a:pt x="60197" y="0"/>
                </a:moveTo>
                <a:lnTo>
                  <a:pt x="41909" y="0"/>
                </a:lnTo>
                <a:lnTo>
                  <a:pt x="25907" y="7619"/>
                </a:lnTo>
                <a:lnTo>
                  <a:pt x="10667" y="18287"/>
                </a:lnTo>
                <a:lnTo>
                  <a:pt x="3809" y="32765"/>
                </a:lnTo>
                <a:lnTo>
                  <a:pt x="0" y="51053"/>
                </a:lnTo>
                <a:lnTo>
                  <a:pt x="3809" y="69341"/>
                </a:lnTo>
                <a:lnTo>
                  <a:pt x="10667" y="84581"/>
                </a:lnTo>
                <a:lnTo>
                  <a:pt x="25907" y="95249"/>
                </a:lnTo>
                <a:lnTo>
                  <a:pt x="41909" y="102869"/>
                </a:lnTo>
                <a:lnTo>
                  <a:pt x="60197" y="102869"/>
                </a:lnTo>
                <a:lnTo>
                  <a:pt x="76961" y="95249"/>
                </a:lnTo>
                <a:lnTo>
                  <a:pt x="91439" y="84581"/>
                </a:lnTo>
                <a:lnTo>
                  <a:pt x="99059" y="69341"/>
                </a:lnTo>
                <a:lnTo>
                  <a:pt x="102107" y="51053"/>
                </a:lnTo>
                <a:lnTo>
                  <a:pt x="99059" y="32765"/>
                </a:lnTo>
                <a:lnTo>
                  <a:pt x="91439" y="18287"/>
                </a:lnTo>
                <a:lnTo>
                  <a:pt x="76961" y="7619"/>
                </a:lnTo>
                <a:lnTo>
                  <a:pt x="60197"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45" name="object 145"/>
          <p:cNvSpPr/>
          <p:nvPr/>
        </p:nvSpPr>
        <p:spPr>
          <a:xfrm>
            <a:off x="5049773" y="4763261"/>
            <a:ext cx="102235" cy="102870"/>
          </a:xfrm>
          <a:custGeom>
            <a:avLst/>
            <a:gdLst/>
            <a:ahLst/>
            <a:cxnLst/>
            <a:rect l="l" t="t" r="r" b="b"/>
            <a:pathLst>
              <a:path w="102235" h="102870">
                <a:moveTo>
                  <a:pt x="0" y="51053"/>
                </a:moveTo>
                <a:lnTo>
                  <a:pt x="3809" y="32765"/>
                </a:lnTo>
                <a:lnTo>
                  <a:pt x="10667" y="18287"/>
                </a:lnTo>
                <a:lnTo>
                  <a:pt x="25907" y="7619"/>
                </a:lnTo>
                <a:lnTo>
                  <a:pt x="41909" y="0"/>
                </a:lnTo>
                <a:lnTo>
                  <a:pt x="60197" y="0"/>
                </a:lnTo>
                <a:lnTo>
                  <a:pt x="76961" y="7619"/>
                </a:lnTo>
                <a:lnTo>
                  <a:pt x="91439" y="18287"/>
                </a:lnTo>
                <a:lnTo>
                  <a:pt x="99059" y="32765"/>
                </a:lnTo>
                <a:lnTo>
                  <a:pt x="102107" y="51053"/>
                </a:lnTo>
                <a:lnTo>
                  <a:pt x="99059" y="69341"/>
                </a:lnTo>
                <a:lnTo>
                  <a:pt x="91439" y="84581"/>
                </a:lnTo>
                <a:lnTo>
                  <a:pt x="76961" y="95249"/>
                </a:lnTo>
                <a:lnTo>
                  <a:pt x="60197" y="102869"/>
                </a:lnTo>
                <a:lnTo>
                  <a:pt x="41909" y="102869"/>
                </a:lnTo>
                <a:lnTo>
                  <a:pt x="25907" y="95249"/>
                </a:lnTo>
                <a:lnTo>
                  <a:pt x="10667" y="84581"/>
                </a:lnTo>
                <a:lnTo>
                  <a:pt x="3809" y="69341"/>
                </a:lnTo>
                <a:lnTo>
                  <a:pt x="0" y="51053"/>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146" name="object 146"/>
          <p:cNvSpPr/>
          <p:nvPr/>
        </p:nvSpPr>
        <p:spPr>
          <a:xfrm>
            <a:off x="5049773" y="5311140"/>
            <a:ext cx="102235" cy="102870"/>
          </a:xfrm>
          <a:custGeom>
            <a:avLst/>
            <a:gdLst/>
            <a:ahLst/>
            <a:cxnLst/>
            <a:rect l="l" t="t" r="r" b="b"/>
            <a:pathLst>
              <a:path w="102235" h="102870">
                <a:moveTo>
                  <a:pt x="60197" y="0"/>
                </a:moveTo>
                <a:lnTo>
                  <a:pt x="41909" y="0"/>
                </a:lnTo>
                <a:lnTo>
                  <a:pt x="25907" y="7619"/>
                </a:lnTo>
                <a:lnTo>
                  <a:pt x="10667" y="18287"/>
                </a:lnTo>
                <a:lnTo>
                  <a:pt x="3809" y="33527"/>
                </a:lnTo>
                <a:lnTo>
                  <a:pt x="0" y="51815"/>
                </a:lnTo>
                <a:lnTo>
                  <a:pt x="3809" y="70103"/>
                </a:lnTo>
                <a:lnTo>
                  <a:pt x="10667" y="84581"/>
                </a:lnTo>
                <a:lnTo>
                  <a:pt x="25907" y="95249"/>
                </a:lnTo>
                <a:lnTo>
                  <a:pt x="41909" y="102869"/>
                </a:lnTo>
                <a:lnTo>
                  <a:pt x="60197" y="102869"/>
                </a:lnTo>
                <a:lnTo>
                  <a:pt x="76961" y="95249"/>
                </a:lnTo>
                <a:lnTo>
                  <a:pt x="91439" y="84581"/>
                </a:lnTo>
                <a:lnTo>
                  <a:pt x="99059" y="70103"/>
                </a:lnTo>
                <a:lnTo>
                  <a:pt x="102107" y="51815"/>
                </a:lnTo>
                <a:lnTo>
                  <a:pt x="99059" y="33527"/>
                </a:lnTo>
                <a:lnTo>
                  <a:pt x="91439" y="18287"/>
                </a:lnTo>
                <a:lnTo>
                  <a:pt x="76961" y="7619"/>
                </a:lnTo>
                <a:lnTo>
                  <a:pt x="60197"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47" name="object 147"/>
          <p:cNvSpPr/>
          <p:nvPr/>
        </p:nvSpPr>
        <p:spPr>
          <a:xfrm>
            <a:off x="5049773" y="5311140"/>
            <a:ext cx="102235" cy="102870"/>
          </a:xfrm>
          <a:custGeom>
            <a:avLst/>
            <a:gdLst/>
            <a:ahLst/>
            <a:cxnLst/>
            <a:rect l="l" t="t" r="r" b="b"/>
            <a:pathLst>
              <a:path w="102235" h="102870">
                <a:moveTo>
                  <a:pt x="0" y="51815"/>
                </a:moveTo>
                <a:lnTo>
                  <a:pt x="3809" y="33527"/>
                </a:lnTo>
                <a:lnTo>
                  <a:pt x="10667" y="18287"/>
                </a:lnTo>
                <a:lnTo>
                  <a:pt x="25907" y="7619"/>
                </a:lnTo>
                <a:lnTo>
                  <a:pt x="41909" y="0"/>
                </a:lnTo>
                <a:lnTo>
                  <a:pt x="60197" y="0"/>
                </a:lnTo>
                <a:lnTo>
                  <a:pt x="76961" y="7619"/>
                </a:lnTo>
                <a:lnTo>
                  <a:pt x="91439" y="18287"/>
                </a:lnTo>
                <a:lnTo>
                  <a:pt x="99059" y="33527"/>
                </a:lnTo>
                <a:lnTo>
                  <a:pt x="102107" y="51815"/>
                </a:lnTo>
                <a:lnTo>
                  <a:pt x="99059" y="70103"/>
                </a:lnTo>
                <a:lnTo>
                  <a:pt x="91439" y="84581"/>
                </a:lnTo>
                <a:lnTo>
                  <a:pt x="76961" y="95249"/>
                </a:lnTo>
                <a:lnTo>
                  <a:pt x="60197" y="102869"/>
                </a:lnTo>
                <a:lnTo>
                  <a:pt x="41909" y="102869"/>
                </a:lnTo>
                <a:lnTo>
                  <a:pt x="25907" y="95249"/>
                </a:lnTo>
                <a:lnTo>
                  <a:pt x="10667" y="84581"/>
                </a:lnTo>
                <a:lnTo>
                  <a:pt x="3809" y="70103"/>
                </a:lnTo>
                <a:lnTo>
                  <a:pt x="0" y="51815"/>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148" name="object 148"/>
          <p:cNvSpPr/>
          <p:nvPr/>
        </p:nvSpPr>
        <p:spPr>
          <a:xfrm>
            <a:off x="365759" y="4747260"/>
            <a:ext cx="138430" cy="137795"/>
          </a:xfrm>
          <a:custGeom>
            <a:avLst/>
            <a:gdLst/>
            <a:ahLst/>
            <a:cxnLst/>
            <a:rect l="l" t="t" r="r" b="b"/>
            <a:pathLst>
              <a:path w="138429" h="137795">
                <a:moveTo>
                  <a:pt x="67817" y="0"/>
                </a:moveTo>
                <a:lnTo>
                  <a:pt x="27431" y="12191"/>
                </a:lnTo>
                <a:lnTo>
                  <a:pt x="2285" y="45719"/>
                </a:lnTo>
                <a:lnTo>
                  <a:pt x="0" y="67055"/>
                </a:lnTo>
                <a:lnTo>
                  <a:pt x="2285" y="89153"/>
                </a:lnTo>
                <a:lnTo>
                  <a:pt x="34360" y="127154"/>
                </a:lnTo>
                <a:lnTo>
                  <a:pt x="64678" y="137360"/>
                </a:lnTo>
                <a:lnTo>
                  <a:pt x="74791" y="137003"/>
                </a:lnTo>
                <a:lnTo>
                  <a:pt x="112270" y="118671"/>
                </a:lnTo>
                <a:lnTo>
                  <a:pt x="137921" y="67055"/>
                </a:lnTo>
                <a:lnTo>
                  <a:pt x="134111" y="45719"/>
                </a:lnTo>
                <a:lnTo>
                  <a:pt x="122681" y="27431"/>
                </a:lnTo>
                <a:lnTo>
                  <a:pt x="108203" y="12191"/>
                </a:lnTo>
                <a:lnTo>
                  <a:pt x="89915" y="1523"/>
                </a:lnTo>
                <a:lnTo>
                  <a:pt x="67817"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49" name="object 149"/>
          <p:cNvSpPr/>
          <p:nvPr/>
        </p:nvSpPr>
        <p:spPr>
          <a:xfrm>
            <a:off x="365759" y="4747260"/>
            <a:ext cx="138430" cy="137795"/>
          </a:xfrm>
          <a:custGeom>
            <a:avLst/>
            <a:gdLst/>
            <a:ahLst/>
            <a:cxnLst/>
            <a:rect l="l" t="t" r="r" b="b"/>
            <a:pathLst>
              <a:path w="138429" h="137795">
                <a:moveTo>
                  <a:pt x="0" y="67055"/>
                </a:moveTo>
                <a:lnTo>
                  <a:pt x="12953" y="27431"/>
                </a:lnTo>
                <a:lnTo>
                  <a:pt x="45719" y="1523"/>
                </a:lnTo>
                <a:lnTo>
                  <a:pt x="67817" y="0"/>
                </a:lnTo>
                <a:lnTo>
                  <a:pt x="89915" y="1523"/>
                </a:lnTo>
                <a:lnTo>
                  <a:pt x="108203" y="12191"/>
                </a:lnTo>
                <a:lnTo>
                  <a:pt x="122681" y="27431"/>
                </a:lnTo>
                <a:lnTo>
                  <a:pt x="134111" y="45719"/>
                </a:lnTo>
                <a:lnTo>
                  <a:pt x="137921" y="67055"/>
                </a:lnTo>
                <a:lnTo>
                  <a:pt x="134111" y="89153"/>
                </a:lnTo>
                <a:lnTo>
                  <a:pt x="103570" y="125648"/>
                </a:lnTo>
                <a:lnTo>
                  <a:pt x="64678" y="137360"/>
                </a:lnTo>
                <a:lnTo>
                  <a:pt x="54494" y="135885"/>
                </a:lnTo>
                <a:lnTo>
                  <a:pt x="15288" y="110245"/>
                </a:lnTo>
                <a:lnTo>
                  <a:pt x="0" y="67055"/>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94</a:t>
            </a:fld>
            <a:endParaRPr lang="en-US"/>
          </a:p>
        </p:txBody>
      </p:sp>
    </p:spTree>
    <p:extLst>
      <p:ext uri="{BB962C8B-B14F-4D97-AF65-F5344CB8AC3E}">
        <p14:creationId xmlns:p14="http://schemas.microsoft.com/office/powerpoint/2010/main" val="346597274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4987289" y="6595871"/>
            <a:ext cx="229870" cy="0"/>
          </a:xfrm>
          <a:custGeom>
            <a:avLst/>
            <a:gdLst/>
            <a:ahLst/>
            <a:cxnLst/>
            <a:rect l="l" t="t" r="r" b="b"/>
            <a:pathLst>
              <a:path w="229870">
                <a:moveTo>
                  <a:pt x="0" y="0"/>
                </a:moveTo>
                <a:lnTo>
                  <a:pt x="229361" y="0"/>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6" name="object 6"/>
          <p:cNvSpPr/>
          <p:nvPr/>
        </p:nvSpPr>
        <p:spPr>
          <a:xfrm>
            <a:off x="4872227" y="6482334"/>
            <a:ext cx="457200" cy="0"/>
          </a:xfrm>
          <a:custGeom>
            <a:avLst/>
            <a:gdLst/>
            <a:ahLst/>
            <a:cxnLst/>
            <a:rect l="l" t="t" r="r" b="b"/>
            <a:pathLst>
              <a:path w="457200">
                <a:moveTo>
                  <a:pt x="0" y="0"/>
                </a:moveTo>
                <a:lnTo>
                  <a:pt x="457199" y="0"/>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7" name="object 7"/>
          <p:cNvSpPr/>
          <p:nvPr/>
        </p:nvSpPr>
        <p:spPr>
          <a:xfrm>
            <a:off x="4758689" y="6367272"/>
            <a:ext cx="687070" cy="0"/>
          </a:xfrm>
          <a:custGeom>
            <a:avLst/>
            <a:gdLst/>
            <a:ahLst/>
            <a:cxnLst/>
            <a:rect l="l" t="t" r="r" b="b"/>
            <a:pathLst>
              <a:path w="687070">
                <a:moveTo>
                  <a:pt x="0" y="0"/>
                </a:moveTo>
                <a:lnTo>
                  <a:pt x="686561" y="0"/>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8" name="object 8"/>
          <p:cNvSpPr/>
          <p:nvPr/>
        </p:nvSpPr>
        <p:spPr>
          <a:xfrm>
            <a:off x="5100827" y="5910834"/>
            <a:ext cx="0" cy="456565"/>
          </a:xfrm>
          <a:custGeom>
            <a:avLst/>
            <a:gdLst/>
            <a:ahLst/>
            <a:cxnLst/>
            <a:rect l="l" t="t" r="r" b="b"/>
            <a:pathLst>
              <a:path h="456564">
                <a:moveTo>
                  <a:pt x="0" y="0"/>
                </a:moveTo>
                <a:lnTo>
                  <a:pt x="0" y="456437"/>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9" name="object 9"/>
          <p:cNvSpPr/>
          <p:nvPr/>
        </p:nvSpPr>
        <p:spPr>
          <a:xfrm>
            <a:off x="5410200" y="4664400"/>
            <a:ext cx="1201420" cy="150495"/>
          </a:xfrm>
          <a:custGeom>
            <a:avLst/>
            <a:gdLst/>
            <a:ahLst/>
            <a:cxnLst/>
            <a:rect l="l" t="t" r="r" b="b"/>
            <a:pathLst>
              <a:path w="1201420" h="150495">
                <a:moveTo>
                  <a:pt x="0" y="149915"/>
                </a:moveTo>
                <a:lnTo>
                  <a:pt x="8863" y="96752"/>
                </a:lnTo>
                <a:lnTo>
                  <a:pt x="29466" y="58543"/>
                </a:lnTo>
                <a:lnTo>
                  <a:pt x="58099" y="29880"/>
                </a:lnTo>
                <a:lnTo>
                  <a:pt x="92483" y="10766"/>
                </a:lnTo>
                <a:lnTo>
                  <a:pt x="130338" y="1203"/>
                </a:lnTo>
                <a:lnTo>
                  <a:pt x="149854" y="4"/>
                </a:lnTo>
                <a:lnTo>
                  <a:pt x="169384" y="1194"/>
                </a:lnTo>
                <a:lnTo>
                  <a:pt x="207341" y="10739"/>
                </a:lnTo>
                <a:lnTo>
                  <a:pt x="241930" y="29843"/>
                </a:lnTo>
                <a:lnTo>
                  <a:pt x="270870" y="58508"/>
                </a:lnTo>
                <a:lnTo>
                  <a:pt x="291883" y="96735"/>
                </a:lnTo>
                <a:lnTo>
                  <a:pt x="300227" y="149915"/>
                </a:lnTo>
                <a:lnTo>
                  <a:pt x="301751" y="119435"/>
                </a:lnTo>
                <a:lnTo>
                  <a:pt x="317724" y="76444"/>
                </a:lnTo>
                <a:lnTo>
                  <a:pt x="342788" y="43015"/>
                </a:lnTo>
                <a:lnTo>
                  <a:pt x="374681" y="19146"/>
                </a:lnTo>
                <a:lnTo>
                  <a:pt x="411139" y="4832"/>
                </a:lnTo>
                <a:lnTo>
                  <a:pt x="449896" y="72"/>
                </a:lnTo>
                <a:lnTo>
                  <a:pt x="469429" y="1272"/>
                </a:lnTo>
                <a:lnTo>
                  <a:pt x="507391" y="10834"/>
                </a:lnTo>
                <a:lnTo>
                  <a:pt x="541992" y="29939"/>
                </a:lnTo>
                <a:lnTo>
                  <a:pt x="570967" y="58585"/>
                </a:lnTo>
                <a:lnTo>
                  <a:pt x="592054" y="96768"/>
                </a:lnTo>
                <a:lnTo>
                  <a:pt x="600455" y="149915"/>
                </a:lnTo>
                <a:lnTo>
                  <a:pt x="601979" y="119435"/>
                </a:lnTo>
                <a:lnTo>
                  <a:pt x="617711" y="76726"/>
                </a:lnTo>
                <a:lnTo>
                  <a:pt x="642612" y="43380"/>
                </a:lnTo>
                <a:lnTo>
                  <a:pt x="674403" y="19445"/>
                </a:lnTo>
                <a:lnTo>
                  <a:pt x="710804" y="4969"/>
                </a:lnTo>
                <a:lnTo>
                  <a:pt x="749537" y="0"/>
                </a:lnTo>
                <a:lnTo>
                  <a:pt x="769065" y="1095"/>
                </a:lnTo>
                <a:lnTo>
                  <a:pt x="807021" y="10476"/>
                </a:lnTo>
                <a:lnTo>
                  <a:pt x="841611" y="29483"/>
                </a:lnTo>
                <a:lnTo>
                  <a:pt x="870554" y="58166"/>
                </a:lnTo>
                <a:lnTo>
                  <a:pt x="891573" y="96571"/>
                </a:lnTo>
                <a:lnTo>
                  <a:pt x="900683" y="149915"/>
                </a:lnTo>
                <a:lnTo>
                  <a:pt x="902207" y="119435"/>
                </a:lnTo>
                <a:lnTo>
                  <a:pt x="917665" y="76566"/>
                </a:lnTo>
                <a:lnTo>
                  <a:pt x="942583" y="43203"/>
                </a:lnTo>
                <a:lnTo>
                  <a:pt x="974594" y="19354"/>
                </a:lnTo>
                <a:lnTo>
                  <a:pt x="1011335" y="5026"/>
                </a:lnTo>
                <a:lnTo>
                  <a:pt x="1050439" y="228"/>
                </a:lnTo>
                <a:lnTo>
                  <a:pt x="1070139" y="1405"/>
                </a:lnTo>
                <a:lnTo>
                  <a:pt x="1108353" y="10914"/>
                </a:lnTo>
                <a:lnTo>
                  <a:pt x="1143018" y="29971"/>
                </a:lnTo>
                <a:lnTo>
                  <a:pt x="1171767" y="58584"/>
                </a:lnTo>
                <a:lnTo>
                  <a:pt x="1192236" y="96759"/>
                </a:lnTo>
                <a:lnTo>
                  <a:pt x="1198625" y="119435"/>
                </a:lnTo>
                <a:lnTo>
                  <a:pt x="1200911" y="149915"/>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0" name="object 10"/>
          <p:cNvSpPr/>
          <p:nvPr/>
        </p:nvSpPr>
        <p:spPr>
          <a:xfrm>
            <a:off x="6611111" y="4814316"/>
            <a:ext cx="1372870" cy="0"/>
          </a:xfrm>
          <a:custGeom>
            <a:avLst/>
            <a:gdLst/>
            <a:ahLst/>
            <a:cxnLst/>
            <a:rect l="l" t="t" r="r" b="b"/>
            <a:pathLst>
              <a:path w="1372870">
                <a:moveTo>
                  <a:pt x="1372361" y="0"/>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 name="object 11"/>
          <p:cNvSpPr/>
          <p:nvPr/>
        </p:nvSpPr>
        <p:spPr>
          <a:xfrm>
            <a:off x="5410200" y="4116495"/>
            <a:ext cx="1201420" cy="150495"/>
          </a:xfrm>
          <a:custGeom>
            <a:avLst/>
            <a:gdLst/>
            <a:ahLst/>
            <a:cxnLst/>
            <a:rect l="l" t="t" r="r" b="b"/>
            <a:pathLst>
              <a:path w="1201420" h="150495">
                <a:moveTo>
                  <a:pt x="0" y="149942"/>
                </a:moveTo>
                <a:lnTo>
                  <a:pt x="9012" y="96149"/>
                </a:lnTo>
                <a:lnTo>
                  <a:pt x="29781" y="58169"/>
                </a:lnTo>
                <a:lnTo>
                  <a:pt x="58438" y="29683"/>
                </a:lnTo>
                <a:lnTo>
                  <a:pt x="92742" y="10693"/>
                </a:lnTo>
                <a:lnTo>
                  <a:pt x="130454" y="1198"/>
                </a:lnTo>
                <a:lnTo>
                  <a:pt x="149889" y="11"/>
                </a:lnTo>
                <a:lnTo>
                  <a:pt x="169335" y="1198"/>
                </a:lnTo>
                <a:lnTo>
                  <a:pt x="207144" y="10693"/>
                </a:lnTo>
                <a:lnTo>
                  <a:pt x="241643" y="29683"/>
                </a:lnTo>
                <a:lnTo>
                  <a:pt x="270590" y="58169"/>
                </a:lnTo>
                <a:lnTo>
                  <a:pt x="291747" y="96149"/>
                </a:lnTo>
                <a:lnTo>
                  <a:pt x="300227" y="149942"/>
                </a:lnTo>
                <a:lnTo>
                  <a:pt x="301751" y="118700"/>
                </a:lnTo>
                <a:lnTo>
                  <a:pt x="317984" y="75996"/>
                </a:lnTo>
                <a:lnTo>
                  <a:pt x="343128" y="42780"/>
                </a:lnTo>
                <a:lnTo>
                  <a:pt x="374966" y="19053"/>
                </a:lnTo>
                <a:lnTo>
                  <a:pt x="411279" y="4816"/>
                </a:lnTo>
                <a:lnTo>
                  <a:pt x="449850" y="68"/>
                </a:lnTo>
                <a:lnTo>
                  <a:pt x="469289" y="1253"/>
                </a:lnTo>
                <a:lnTo>
                  <a:pt x="507087" y="10742"/>
                </a:lnTo>
                <a:lnTo>
                  <a:pt x="541597" y="29722"/>
                </a:lnTo>
                <a:lnTo>
                  <a:pt x="570601" y="58194"/>
                </a:lnTo>
                <a:lnTo>
                  <a:pt x="591881" y="96158"/>
                </a:lnTo>
                <a:lnTo>
                  <a:pt x="600455" y="149942"/>
                </a:lnTo>
                <a:lnTo>
                  <a:pt x="601979" y="118700"/>
                </a:lnTo>
                <a:lnTo>
                  <a:pt x="617962" y="76254"/>
                </a:lnTo>
                <a:lnTo>
                  <a:pt x="642946" y="43114"/>
                </a:lnTo>
                <a:lnTo>
                  <a:pt x="674695" y="19326"/>
                </a:lnTo>
                <a:lnTo>
                  <a:pt x="710971" y="4938"/>
                </a:lnTo>
                <a:lnTo>
                  <a:pt x="749537" y="0"/>
                </a:lnTo>
                <a:lnTo>
                  <a:pt x="768979" y="1088"/>
                </a:lnTo>
                <a:lnTo>
                  <a:pt x="806784" y="10411"/>
                </a:lnTo>
                <a:lnTo>
                  <a:pt x="841285" y="29302"/>
                </a:lnTo>
                <a:lnTo>
                  <a:pt x="870244" y="57808"/>
                </a:lnTo>
                <a:lnTo>
                  <a:pt x="891424" y="95977"/>
                </a:lnTo>
                <a:lnTo>
                  <a:pt x="900683" y="149942"/>
                </a:lnTo>
                <a:lnTo>
                  <a:pt x="902207" y="118700"/>
                </a:lnTo>
                <a:lnTo>
                  <a:pt x="917910" y="76100"/>
                </a:lnTo>
                <a:lnTo>
                  <a:pt x="942910" y="42947"/>
                </a:lnTo>
                <a:lnTo>
                  <a:pt x="974884" y="19247"/>
                </a:lnTo>
                <a:lnTo>
                  <a:pt x="1011506" y="5009"/>
                </a:lnTo>
                <a:lnTo>
                  <a:pt x="1050451" y="240"/>
                </a:lnTo>
                <a:lnTo>
                  <a:pt x="1070067" y="1408"/>
                </a:lnTo>
                <a:lnTo>
                  <a:pt x="1108136" y="10857"/>
                </a:lnTo>
                <a:lnTo>
                  <a:pt x="1142713" y="29795"/>
                </a:lnTo>
                <a:lnTo>
                  <a:pt x="1171475" y="58228"/>
                </a:lnTo>
                <a:lnTo>
                  <a:pt x="1192095" y="96165"/>
                </a:lnTo>
                <a:lnTo>
                  <a:pt x="1198625" y="118700"/>
                </a:lnTo>
                <a:lnTo>
                  <a:pt x="1200911" y="149942"/>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12" name="object 12"/>
          <p:cNvSpPr/>
          <p:nvPr/>
        </p:nvSpPr>
        <p:spPr>
          <a:xfrm>
            <a:off x="6611111" y="4266438"/>
            <a:ext cx="824230" cy="0"/>
          </a:xfrm>
          <a:custGeom>
            <a:avLst/>
            <a:gdLst/>
            <a:ahLst/>
            <a:cxnLst/>
            <a:rect l="l" t="t" r="r" b="b"/>
            <a:pathLst>
              <a:path w="824229">
                <a:moveTo>
                  <a:pt x="823721" y="0"/>
                </a:moveTo>
                <a:lnTo>
                  <a:pt x="0" y="0"/>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13" name="object 13"/>
          <p:cNvSpPr/>
          <p:nvPr/>
        </p:nvSpPr>
        <p:spPr>
          <a:xfrm>
            <a:off x="5410200" y="5212467"/>
            <a:ext cx="1201420" cy="150495"/>
          </a:xfrm>
          <a:custGeom>
            <a:avLst/>
            <a:gdLst/>
            <a:ahLst/>
            <a:cxnLst/>
            <a:rect l="l" t="t" r="r" b="b"/>
            <a:pathLst>
              <a:path w="1201420" h="150495">
                <a:moveTo>
                  <a:pt x="0" y="150488"/>
                </a:moveTo>
                <a:lnTo>
                  <a:pt x="8837" y="96805"/>
                </a:lnTo>
                <a:lnTo>
                  <a:pt x="29322" y="58880"/>
                </a:lnTo>
                <a:lnTo>
                  <a:pt x="57782" y="30284"/>
                </a:lnTo>
                <a:lnTo>
                  <a:pt x="91969" y="11076"/>
                </a:lnTo>
                <a:lnTo>
                  <a:pt x="129639" y="1317"/>
                </a:lnTo>
                <a:lnTo>
                  <a:pt x="149077" y="0"/>
                </a:lnTo>
                <a:lnTo>
                  <a:pt x="168544" y="1067"/>
                </a:lnTo>
                <a:lnTo>
                  <a:pt x="206440" y="10388"/>
                </a:lnTo>
                <a:lnTo>
                  <a:pt x="241081" y="29339"/>
                </a:lnTo>
                <a:lnTo>
                  <a:pt x="270221" y="57981"/>
                </a:lnTo>
                <a:lnTo>
                  <a:pt x="291614" y="96374"/>
                </a:lnTo>
                <a:lnTo>
                  <a:pt x="300227" y="150488"/>
                </a:lnTo>
                <a:lnTo>
                  <a:pt x="301751" y="119246"/>
                </a:lnTo>
                <a:lnTo>
                  <a:pt x="317897" y="76320"/>
                </a:lnTo>
                <a:lnTo>
                  <a:pt x="343025" y="42949"/>
                </a:lnTo>
                <a:lnTo>
                  <a:pt x="374898" y="19126"/>
                </a:lnTo>
                <a:lnTo>
                  <a:pt x="411279" y="4848"/>
                </a:lnTo>
                <a:lnTo>
                  <a:pt x="449930" y="106"/>
                </a:lnTo>
                <a:lnTo>
                  <a:pt x="469408" y="1310"/>
                </a:lnTo>
                <a:lnTo>
                  <a:pt x="507269" y="10862"/>
                </a:lnTo>
                <a:lnTo>
                  <a:pt x="541807" y="29938"/>
                </a:lnTo>
                <a:lnTo>
                  <a:pt x="570785" y="58529"/>
                </a:lnTo>
                <a:lnTo>
                  <a:pt x="591965" y="96631"/>
                </a:lnTo>
                <a:lnTo>
                  <a:pt x="600455" y="150488"/>
                </a:lnTo>
                <a:lnTo>
                  <a:pt x="601979" y="119246"/>
                </a:lnTo>
                <a:lnTo>
                  <a:pt x="618044" y="76390"/>
                </a:lnTo>
                <a:lnTo>
                  <a:pt x="643136" y="43031"/>
                </a:lnTo>
                <a:lnTo>
                  <a:pt x="675002" y="19180"/>
                </a:lnTo>
                <a:lnTo>
                  <a:pt x="711388" y="4846"/>
                </a:lnTo>
                <a:lnTo>
                  <a:pt x="750040" y="40"/>
                </a:lnTo>
                <a:lnTo>
                  <a:pt x="769511" y="1212"/>
                </a:lnTo>
                <a:lnTo>
                  <a:pt x="807336" y="10714"/>
                </a:lnTo>
                <a:lnTo>
                  <a:pt x="841791" y="29766"/>
                </a:lnTo>
                <a:lnTo>
                  <a:pt x="870623" y="58379"/>
                </a:lnTo>
                <a:lnTo>
                  <a:pt x="891578" y="96563"/>
                </a:lnTo>
                <a:lnTo>
                  <a:pt x="900683" y="150488"/>
                </a:lnTo>
                <a:lnTo>
                  <a:pt x="902207" y="119246"/>
                </a:lnTo>
                <a:lnTo>
                  <a:pt x="917934" y="76429"/>
                </a:lnTo>
                <a:lnTo>
                  <a:pt x="942940" y="43104"/>
                </a:lnTo>
                <a:lnTo>
                  <a:pt x="974904" y="19279"/>
                </a:lnTo>
                <a:lnTo>
                  <a:pt x="1011506" y="4962"/>
                </a:lnTo>
                <a:lnTo>
                  <a:pt x="1050428" y="164"/>
                </a:lnTo>
                <a:lnTo>
                  <a:pt x="1070033" y="1337"/>
                </a:lnTo>
                <a:lnTo>
                  <a:pt x="1108084" y="10832"/>
                </a:lnTo>
                <a:lnTo>
                  <a:pt x="1142653" y="29866"/>
                </a:lnTo>
                <a:lnTo>
                  <a:pt x="1171422" y="58449"/>
                </a:lnTo>
                <a:lnTo>
                  <a:pt x="1192071" y="96589"/>
                </a:lnTo>
                <a:lnTo>
                  <a:pt x="1198625" y="119246"/>
                </a:lnTo>
                <a:lnTo>
                  <a:pt x="1200911" y="150488"/>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4" name="object 14"/>
          <p:cNvSpPr/>
          <p:nvPr/>
        </p:nvSpPr>
        <p:spPr>
          <a:xfrm>
            <a:off x="6611111" y="5362955"/>
            <a:ext cx="1922145" cy="0"/>
          </a:xfrm>
          <a:custGeom>
            <a:avLst/>
            <a:gdLst/>
            <a:ahLst/>
            <a:cxnLst/>
            <a:rect l="l" t="t" r="r" b="b"/>
            <a:pathLst>
              <a:path w="1922145">
                <a:moveTo>
                  <a:pt x="1921763" y="0"/>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5" name="object 15"/>
          <p:cNvSpPr/>
          <p:nvPr/>
        </p:nvSpPr>
        <p:spPr>
          <a:xfrm>
            <a:off x="5100827" y="4266438"/>
            <a:ext cx="309880" cy="1644650"/>
          </a:xfrm>
          <a:custGeom>
            <a:avLst/>
            <a:gdLst/>
            <a:ahLst/>
            <a:cxnLst/>
            <a:rect l="l" t="t" r="r" b="b"/>
            <a:pathLst>
              <a:path w="309879" h="1644650">
                <a:moveTo>
                  <a:pt x="309371" y="0"/>
                </a:moveTo>
                <a:lnTo>
                  <a:pt x="0" y="0"/>
                </a:lnTo>
                <a:lnTo>
                  <a:pt x="0" y="1644395"/>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16" name="object 16"/>
          <p:cNvSpPr/>
          <p:nvPr/>
        </p:nvSpPr>
        <p:spPr>
          <a:xfrm>
            <a:off x="5100827" y="5362955"/>
            <a:ext cx="309880" cy="0"/>
          </a:xfrm>
          <a:custGeom>
            <a:avLst/>
            <a:gdLst/>
            <a:ahLst/>
            <a:cxnLst/>
            <a:rect l="l" t="t" r="r" b="b"/>
            <a:pathLst>
              <a:path w="309879">
                <a:moveTo>
                  <a:pt x="309371" y="0"/>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7" name="object 17"/>
          <p:cNvSpPr/>
          <p:nvPr/>
        </p:nvSpPr>
        <p:spPr>
          <a:xfrm>
            <a:off x="5100827" y="4814316"/>
            <a:ext cx="309880" cy="0"/>
          </a:xfrm>
          <a:custGeom>
            <a:avLst/>
            <a:gdLst/>
            <a:ahLst/>
            <a:cxnLst/>
            <a:rect l="l" t="t" r="r" b="b"/>
            <a:pathLst>
              <a:path w="309879">
                <a:moveTo>
                  <a:pt x="309371" y="0"/>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8" name="object 18"/>
          <p:cNvSpPr/>
          <p:nvPr/>
        </p:nvSpPr>
        <p:spPr>
          <a:xfrm>
            <a:off x="742949" y="4664405"/>
            <a:ext cx="1201420" cy="150495"/>
          </a:xfrm>
          <a:custGeom>
            <a:avLst/>
            <a:gdLst/>
            <a:ahLst/>
            <a:cxnLst/>
            <a:rect l="l" t="t" r="r" b="b"/>
            <a:pathLst>
              <a:path w="1201420" h="150495">
                <a:moveTo>
                  <a:pt x="0" y="149910"/>
                </a:moveTo>
                <a:lnTo>
                  <a:pt x="8707" y="96964"/>
                </a:lnTo>
                <a:lnTo>
                  <a:pt x="29051" y="58993"/>
                </a:lnTo>
                <a:lnTo>
                  <a:pt x="57493" y="30357"/>
                </a:lnTo>
                <a:lnTo>
                  <a:pt x="91753" y="11117"/>
                </a:lnTo>
                <a:lnTo>
                  <a:pt x="129550" y="1337"/>
                </a:lnTo>
                <a:lnTo>
                  <a:pt x="149061" y="13"/>
                </a:lnTo>
                <a:lnTo>
                  <a:pt x="168601" y="1078"/>
                </a:lnTo>
                <a:lnTo>
                  <a:pt x="206627" y="10405"/>
                </a:lnTo>
                <a:lnTo>
                  <a:pt x="241346" y="29378"/>
                </a:lnTo>
                <a:lnTo>
                  <a:pt x="270476" y="58062"/>
                </a:lnTo>
                <a:lnTo>
                  <a:pt x="291737" y="96518"/>
                </a:lnTo>
                <a:lnTo>
                  <a:pt x="300227" y="149910"/>
                </a:lnTo>
                <a:lnTo>
                  <a:pt x="302513" y="119430"/>
                </a:lnTo>
                <a:lnTo>
                  <a:pt x="318243" y="76449"/>
                </a:lnTo>
                <a:lnTo>
                  <a:pt x="343145" y="43014"/>
                </a:lnTo>
                <a:lnTo>
                  <a:pt x="374939" y="19125"/>
                </a:lnTo>
                <a:lnTo>
                  <a:pt x="411346" y="4786"/>
                </a:lnTo>
                <a:lnTo>
                  <a:pt x="450084" y="0"/>
                </a:lnTo>
                <a:lnTo>
                  <a:pt x="469614" y="1189"/>
                </a:lnTo>
                <a:lnTo>
                  <a:pt x="507573" y="10735"/>
                </a:lnTo>
                <a:lnTo>
                  <a:pt x="542163" y="29839"/>
                </a:lnTo>
                <a:lnTo>
                  <a:pt x="571103" y="58503"/>
                </a:lnTo>
                <a:lnTo>
                  <a:pt x="592113" y="96730"/>
                </a:lnTo>
                <a:lnTo>
                  <a:pt x="600455" y="149910"/>
                </a:lnTo>
                <a:lnTo>
                  <a:pt x="601979" y="119430"/>
                </a:lnTo>
                <a:lnTo>
                  <a:pt x="617687" y="76770"/>
                </a:lnTo>
                <a:lnTo>
                  <a:pt x="642571" y="43449"/>
                </a:lnTo>
                <a:lnTo>
                  <a:pt x="674357" y="19520"/>
                </a:lnTo>
                <a:lnTo>
                  <a:pt x="710772" y="5036"/>
                </a:lnTo>
                <a:lnTo>
                  <a:pt x="749543" y="50"/>
                </a:lnTo>
                <a:lnTo>
                  <a:pt x="769101" y="1135"/>
                </a:lnTo>
                <a:lnTo>
                  <a:pt x="807143" y="10494"/>
                </a:lnTo>
                <a:lnTo>
                  <a:pt x="841856" y="29483"/>
                </a:lnTo>
                <a:lnTo>
                  <a:pt x="870968" y="58154"/>
                </a:lnTo>
                <a:lnTo>
                  <a:pt x="892205" y="96560"/>
                </a:lnTo>
                <a:lnTo>
                  <a:pt x="900683" y="149910"/>
                </a:lnTo>
                <a:lnTo>
                  <a:pt x="902207" y="119430"/>
                </a:lnTo>
                <a:lnTo>
                  <a:pt x="917877" y="76530"/>
                </a:lnTo>
                <a:lnTo>
                  <a:pt x="942895" y="43146"/>
                </a:lnTo>
                <a:lnTo>
                  <a:pt x="974919" y="19284"/>
                </a:lnTo>
                <a:lnTo>
                  <a:pt x="1011608" y="4950"/>
                </a:lnTo>
                <a:lnTo>
                  <a:pt x="1050622" y="153"/>
                </a:lnTo>
                <a:lnTo>
                  <a:pt x="1070269" y="1332"/>
                </a:lnTo>
                <a:lnTo>
                  <a:pt x="1108381" y="10850"/>
                </a:lnTo>
                <a:lnTo>
                  <a:pt x="1142964" y="29920"/>
                </a:lnTo>
                <a:lnTo>
                  <a:pt x="1171679" y="58549"/>
                </a:lnTo>
                <a:lnTo>
                  <a:pt x="1192184" y="96744"/>
                </a:lnTo>
                <a:lnTo>
                  <a:pt x="1198625" y="119430"/>
                </a:lnTo>
                <a:lnTo>
                  <a:pt x="1200911" y="149910"/>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19" name="object 19"/>
          <p:cNvSpPr/>
          <p:nvPr/>
        </p:nvSpPr>
        <p:spPr>
          <a:xfrm>
            <a:off x="742949" y="4116506"/>
            <a:ext cx="1201420" cy="150495"/>
          </a:xfrm>
          <a:custGeom>
            <a:avLst/>
            <a:gdLst/>
            <a:ahLst/>
            <a:cxnLst/>
            <a:rect l="l" t="t" r="r" b="b"/>
            <a:pathLst>
              <a:path w="1201420" h="150495">
                <a:moveTo>
                  <a:pt x="0" y="149931"/>
                </a:moveTo>
                <a:lnTo>
                  <a:pt x="9007" y="96146"/>
                </a:lnTo>
                <a:lnTo>
                  <a:pt x="29770" y="58177"/>
                </a:lnTo>
                <a:lnTo>
                  <a:pt x="58426" y="29697"/>
                </a:lnTo>
                <a:lnTo>
                  <a:pt x="92733" y="10709"/>
                </a:lnTo>
                <a:lnTo>
                  <a:pt x="130450" y="1211"/>
                </a:lnTo>
                <a:lnTo>
                  <a:pt x="149888" y="22"/>
                </a:lnTo>
                <a:lnTo>
                  <a:pt x="169337" y="1207"/>
                </a:lnTo>
                <a:lnTo>
                  <a:pt x="207151" y="10696"/>
                </a:lnTo>
                <a:lnTo>
                  <a:pt x="241652" y="29680"/>
                </a:lnTo>
                <a:lnTo>
                  <a:pt x="270599" y="58161"/>
                </a:lnTo>
                <a:lnTo>
                  <a:pt x="291751" y="96138"/>
                </a:lnTo>
                <a:lnTo>
                  <a:pt x="300227" y="149931"/>
                </a:lnTo>
                <a:lnTo>
                  <a:pt x="302513" y="118689"/>
                </a:lnTo>
                <a:lnTo>
                  <a:pt x="318501" y="75961"/>
                </a:lnTo>
                <a:lnTo>
                  <a:pt x="343495" y="42728"/>
                </a:lnTo>
                <a:lnTo>
                  <a:pt x="375257" y="18990"/>
                </a:lnTo>
                <a:lnTo>
                  <a:pt x="411546" y="4747"/>
                </a:lnTo>
                <a:lnTo>
                  <a:pt x="450124" y="0"/>
                </a:lnTo>
                <a:lnTo>
                  <a:pt x="469570" y="1186"/>
                </a:lnTo>
                <a:lnTo>
                  <a:pt x="507379" y="10682"/>
                </a:lnTo>
                <a:lnTo>
                  <a:pt x="541877" y="29672"/>
                </a:lnTo>
                <a:lnTo>
                  <a:pt x="570822" y="58157"/>
                </a:lnTo>
                <a:lnTo>
                  <a:pt x="591976" y="96138"/>
                </a:lnTo>
                <a:lnTo>
                  <a:pt x="600455" y="149931"/>
                </a:lnTo>
                <a:lnTo>
                  <a:pt x="601979" y="118689"/>
                </a:lnTo>
                <a:lnTo>
                  <a:pt x="617940" y="76293"/>
                </a:lnTo>
                <a:lnTo>
                  <a:pt x="642908" y="43178"/>
                </a:lnTo>
                <a:lnTo>
                  <a:pt x="674654" y="19397"/>
                </a:lnTo>
                <a:lnTo>
                  <a:pt x="710944" y="5002"/>
                </a:lnTo>
                <a:lnTo>
                  <a:pt x="749548" y="45"/>
                </a:lnTo>
                <a:lnTo>
                  <a:pt x="769020" y="1123"/>
                </a:lnTo>
                <a:lnTo>
                  <a:pt x="806909" y="10424"/>
                </a:lnTo>
                <a:lnTo>
                  <a:pt x="841533" y="29295"/>
                </a:lnTo>
                <a:lnTo>
                  <a:pt x="870659" y="57789"/>
                </a:lnTo>
                <a:lnTo>
                  <a:pt x="892057" y="95959"/>
                </a:lnTo>
                <a:lnTo>
                  <a:pt x="900683" y="149931"/>
                </a:lnTo>
                <a:lnTo>
                  <a:pt x="902207" y="118689"/>
                </a:lnTo>
                <a:lnTo>
                  <a:pt x="918093" y="76066"/>
                </a:lnTo>
                <a:lnTo>
                  <a:pt x="943181" y="42897"/>
                </a:lnTo>
                <a:lnTo>
                  <a:pt x="975168" y="19189"/>
                </a:lnTo>
                <a:lnTo>
                  <a:pt x="1011749" y="4949"/>
                </a:lnTo>
                <a:lnTo>
                  <a:pt x="1050618" y="182"/>
                </a:lnTo>
                <a:lnTo>
                  <a:pt x="1070190" y="1354"/>
                </a:lnTo>
                <a:lnTo>
                  <a:pt x="1108171" y="10810"/>
                </a:lnTo>
                <a:lnTo>
                  <a:pt x="1142678" y="29758"/>
                </a:lnTo>
                <a:lnTo>
                  <a:pt x="1171407" y="58201"/>
                </a:lnTo>
                <a:lnTo>
                  <a:pt x="1192054" y="96149"/>
                </a:lnTo>
                <a:lnTo>
                  <a:pt x="1198625" y="118689"/>
                </a:lnTo>
                <a:lnTo>
                  <a:pt x="1200911" y="149931"/>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0" name="object 20"/>
          <p:cNvSpPr/>
          <p:nvPr/>
        </p:nvSpPr>
        <p:spPr>
          <a:xfrm>
            <a:off x="742949" y="5212471"/>
            <a:ext cx="1201420" cy="150495"/>
          </a:xfrm>
          <a:custGeom>
            <a:avLst/>
            <a:gdLst/>
            <a:ahLst/>
            <a:cxnLst/>
            <a:rect l="l" t="t" r="r" b="b"/>
            <a:pathLst>
              <a:path w="1201420" h="150495">
                <a:moveTo>
                  <a:pt x="0" y="150484"/>
                </a:moveTo>
                <a:lnTo>
                  <a:pt x="8828" y="96813"/>
                </a:lnTo>
                <a:lnTo>
                  <a:pt x="29302" y="58904"/>
                </a:lnTo>
                <a:lnTo>
                  <a:pt x="57757" y="30314"/>
                </a:lnTo>
                <a:lnTo>
                  <a:pt x="91944" y="11104"/>
                </a:lnTo>
                <a:lnTo>
                  <a:pt x="129616" y="1338"/>
                </a:lnTo>
                <a:lnTo>
                  <a:pt x="149058" y="17"/>
                </a:lnTo>
                <a:lnTo>
                  <a:pt x="168528" y="1079"/>
                </a:lnTo>
                <a:lnTo>
                  <a:pt x="206430" y="10390"/>
                </a:lnTo>
                <a:lnTo>
                  <a:pt x="241077" y="29332"/>
                </a:lnTo>
                <a:lnTo>
                  <a:pt x="270221" y="57970"/>
                </a:lnTo>
                <a:lnTo>
                  <a:pt x="291615" y="96365"/>
                </a:lnTo>
                <a:lnTo>
                  <a:pt x="300227" y="150484"/>
                </a:lnTo>
                <a:lnTo>
                  <a:pt x="302513" y="119242"/>
                </a:lnTo>
                <a:lnTo>
                  <a:pt x="318172" y="76676"/>
                </a:lnTo>
                <a:lnTo>
                  <a:pt x="342925" y="43409"/>
                </a:lnTo>
                <a:lnTo>
                  <a:pt x="374528" y="19500"/>
                </a:lnTo>
                <a:lnTo>
                  <a:pt x="410736" y="5010"/>
                </a:lnTo>
                <a:lnTo>
                  <a:pt x="449303" y="0"/>
                </a:lnTo>
                <a:lnTo>
                  <a:pt x="468769" y="1068"/>
                </a:lnTo>
                <a:lnTo>
                  <a:pt x="506664" y="10389"/>
                </a:lnTo>
                <a:lnTo>
                  <a:pt x="541305" y="29339"/>
                </a:lnTo>
                <a:lnTo>
                  <a:pt x="570445" y="57980"/>
                </a:lnTo>
                <a:lnTo>
                  <a:pt x="591840" y="96371"/>
                </a:lnTo>
                <a:lnTo>
                  <a:pt x="600455" y="150484"/>
                </a:lnTo>
                <a:lnTo>
                  <a:pt x="601979" y="119242"/>
                </a:lnTo>
                <a:lnTo>
                  <a:pt x="617894" y="76646"/>
                </a:lnTo>
                <a:lnTo>
                  <a:pt x="642847" y="43376"/>
                </a:lnTo>
                <a:lnTo>
                  <a:pt x="674600" y="19486"/>
                </a:lnTo>
                <a:lnTo>
                  <a:pt x="710913" y="5026"/>
                </a:lnTo>
                <a:lnTo>
                  <a:pt x="749548" y="49"/>
                </a:lnTo>
                <a:lnTo>
                  <a:pt x="769035" y="1133"/>
                </a:lnTo>
                <a:lnTo>
                  <a:pt x="806953" y="10479"/>
                </a:lnTo>
                <a:lnTo>
                  <a:pt x="841593" y="29438"/>
                </a:lnTo>
                <a:lnTo>
                  <a:pt x="870716" y="58064"/>
                </a:lnTo>
                <a:lnTo>
                  <a:pt x="892084" y="96409"/>
                </a:lnTo>
                <a:lnTo>
                  <a:pt x="900683" y="150484"/>
                </a:lnTo>
                <a:lnTo>
                  <a:pt x="902207" y="119242"/>
                </a:lnTo>
                <a:lnTo>
                  <a:pt x="918098" y="76406"/>
                </a:lnTo>
                <a:lnTo>
                  <a:pt x="943190" y="43070"/>
                </a:lnTo>
                <a:lnTo>
                  <a:pt x="975177" y="19242"/>
                </a:lnTo>
                <a:lnTo>
                  <a:pt x="1011756" y="4929"/>
                </a:lnTo>
                <a:lnTo>
                  <a:pt x="1050622" y="138"/>
                </a:lnTo>
                <a:lnTo>
                  <a:pt x="1070193" y="1315"/>
                </a:lnTo>
                <a:lnTo>
                  <a:pt x="1108171" y="10818"/>
                </a:lnTo>
                <a:lnTo>
                  <a:pt x="1142676" y="29860"/>
                </a:lnTo>
                <a:lnTo>
                  <a:pt x="1171405" y="58448"/>
                </a:lnTo>
                <a:lnTo>
                  <a:pt x="1192052" y="96588"/>
                </a:lnTo>
                <a:lnTo>
                  <a:pt x="1198625" y="119242"/>
                </a:lnTo>
                <a:lnTo>
                  <a:pt x="1200911" y="150484"/>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21" name="object 21"/>
          <p:cNvSpPr/>
          <p:nvPr/>
        </p:nvSpPr>
        <p:spPr>
          <a:xfrm>
            <a:off x="433577" y="4266438"/>
            <a:ext cx="309880" cy="0"/>
          </a:xfrm>
          <a:custGeom>
            <a:avLst/>
            <a:gdLst/>
            <a:ahLst/>
            <a:cxnLst/>
            <a:rect l="l" t="t" r="r" b="b"/>
            <a:pathLst>
              <a:path w="309880">
                <a:moveTo>
                  <a:pt x="309371" y="0"/>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2" name="object 22"/>
          <p:cNvSpPr/>
          <p:nvPr/>
        </p:nvSpPr>
        <p:spPr>
          <a:xfrm>
            <a:off x="433577" y="5362955"/>
            <a:ext cx="309880" cy="0"/>
          </a:xfrm>
          <a:custGeom>
            <a:avLst/>
            <a:gdLst/>
            <a:ahLst/>
            <a:cxnLst/>
            <a:rect l="l" t="t" r="r" b="b"/>
            <a:pathLst>
              <a:path w="309880">
                <a:moveTo>
                  <a:pt x="309371" y="0"/>
                </a:moveTo>
                <a:lnTo>
                  <a:pt x="0" y="0"/>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23" name="object 23"/>
          <p:cNvSpPr/>
          <p:nvPr/>
        </p:nvSpPr>
        <p:spPr>
          <a:xfrm>
            <a:off x="433577" y="4814316"/>
            <a:ext cx="309880" cy="0"/>
          </a:xfrm>
          <a:custGeom>
            <a:avLst/>
            <a:gdLst/>
            <a:ahLst/>
            <a:cxnLst/>
            <a:rect l="l" t="t" r="r" b="b"/>
            <a:pathLst>
              <a:path w="309880">
                <a:moveTo>
                  <a:pt x="309371" y="0"/>
                </a:moveTo>
                <a:lnTo>
                  <a:pt x="0" y="0"/>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24" name="object 24"/>
          <p:cNvSpPr/>
          <p:nvPr/>
        </p:nvSpPr>
        <p:spPr>
          <a:xfrm>
            <a:off x="4689347" y="4215384"/>
            <a:ext cx="150495" cy="1198880"/>
          </a:xfrm>
          <a:custGeom>
            <a:avLst/>
            <a:gdLst/>
            <a:ahLst/>
            <a:cxnLst/>
            <a:rect l="l" t="t" r="r" b="b"/>
            <a:pathLst>
              <a:path w="150495" h="1198879">
                <a:moveTo>
                  <a:pt x="0" y="0"/>
                </a:moveTo>
                <a:lnTo>
                  <a:pt x="53679" y="8399"/>
                </a:lnTo>
                <a:lnTo>
                  <a:pt x="91581" y="29281"/>
                </a:lnTo>
                <a:lnTo>
                  <a:pt x="120143" y="57860"/>
                </a:lnTo>
                <a:lnTo>
                  <a:pt x="139310" y="91961"/>
                </a:lnTo>
                <a:lnTo>
                  <a:pt x="149030" y="129407"/>
                </a:lnTo>
                <a:lnTo>
                  <a:pt x="150331" y="148705"/>
                </a:lnTo>
                <a:lnTo>
                  <a:pt x="149250" y="168023"/>
                </a:lnTo>
                <a:lnTo>
                  <a:pt x="139915" y="205634"/>
                </a:lnTo>
                <a:lnTo>
                  <a:pt x="120974" y="240063"/>
                </a:lnTo>
                <a:lnTo>
                  <a:pt x="92373" y="269136"/>
                </a:lnTo>
                <a:lnTo>
                  <a:pt x="54058" y="290676"/>
                </a:lnTo>
                <a:lnTo>
                  <a:pt x="0" y="299465"/>
                </a:lnTo>
                <a:lnTo>
                  <a:pt x="31241" y="301751"/>
                </a:lnTo>
                <a:lnTo>
                  <a:pt x="74170" y="317809"/>
                </a:lnTo>
                <a:lnTo>
                  <a:pt x="107519" y="342892"/>
                </a:lnTo>
                <a:lnTo>
                  <a:pt x="131303" y="374743"/>
                </a:lnTo>
                <a:lnTo>
                  <a:pt x="145539" y="411101"/>
                </a:lnTo>
                <a:lnTo>
                  <a:pt x="150239" y="449709"/>
                </a:lnTo>
                <a:lnTo>
                  <a:pt x="149019" y="469150"/>
                </a:lnTo>
                <a:lnTo>
                  <a:pt x="139445" y="506894"/>
                </a:lnTo>
                <a:lnTo>
                  <a:pt x="120374" y="541240"/>
                </a:lnTo>
                <a:lnTo>
                  <a:pt x="91820" y="569928"/>
                </a:lnTo>
                <a:lnTo>
                  <a:pt x="53798" y="590698"/>
                </a:lnTo>
                <a:lnTo>
                  <a:pt x="0" y="598931"/>
                </a:lnTo>
                <a:lnTo>
                  <a:pt x="31241" y="601217"/>
                </a:lnTo>
                <a:lnTo>
                  <a:pt x="74068" y="617221"/>
                </a:lnTo>
                <a:lnTo>
                  <a:pt x="107378" y="642266"/>
                </a:lnTo>
                <a:lnTo>
                  <a:pt x="131171" y="674092"/>
                </a:lnTo>
                <a:lnTo>
                  <a:pt x="145446" y="710439"/>
                </a:lnTo>
                <a:lnTo>
                  <a:pt x="150205" y="749045"/>
                </a:lnTo>
                <a:lnTo>
                  <a:pt x="149015" y="768490"/>
                </a:lnTo>
                <a:lnTo>
                  <a:pt x="139498" y="806249"/>
                </a:lnTo>
                <a:lnTo>
                  <a:pt x="120464" y="840618"/>
                </a:lnTo>
                <a:lnTo>
                  <a:pt x="91913" y="869336"/>
                </a:lnTo>
                <a:lnTo>
                  <a:pt x="53845" y="890143"/>
                </a:lnTo>
                <a:lnTo>
                  <a:pt x="0" y="899159"/>
                </a:lnTo>
                <a:lnTo>
                  <a:pt x="31241" y="900683"/>
                </a:lnTo>
                <a:lnTo>
                  <a:pt x="74091" y="917175"/>
                </a:lnTo>
                <a:lnTo>
                  <a:pt x="107416" y="942461"/>
                </a:lnTo>
                <a:lnTo>
                  <a:pt x="131217" y="974332"/>
                </a:lnTo>
                <a:lnTo>
                  <a:pt x="145495" y="1010581"/>
                </a:lnTo>
                <a:lnTo>
                  <a:pt x="150251" y="1048998"/>
                </a:lnTo>
                <a:lnTo>
                  <a:pt x="149058" y="1068331"/>
                </a:lnTo>
                <a:lnTo>
                  <a:pt x="139534" y="1105862"/>
                </a:lnTo>
                <a:lnTo>
                  <a:pt x="120490" y="1140042"/>
                </a:lnTo>
                <a:lnTo>
                  <a:pt x="91928" y="1168663"/>
                </a:lnTo>
                <a:lnTo>
                  <a:pt x="53849" y="1189516"/>
                </a:lnTo>
                <a:lnTo>
                  <a:pt x="31241" y="1196339"/>
                </a:lnTo>
                <a:lnTo>
                  <a:pt x="0" y="1198625"/>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5" name="object 25"/>
          <p:cNvSpPr/>
          <p:nvPr/>
        </p:nvSpPr>
        <p:spPr>
          <a:xfrm>
            <a:off x="4689347" y="3992879"/>
            <a:ext cx="0" cy="222885"/>
          </a:xfrm>
          <a:custGeom>
            <a:avLst/>
            <a:gdLst/>
            <a:ahLst/>
            <a:cxnLst/>
            <a:rect l="l" t="t" r="r" b="b"/>
            <a:pathLst>
              <a:path h="222885">
                <a:moveTo>
                  <a:pt x="0" y="222503"/>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6" name="object 26"/>
          <p:cNvSpPr/>
          <p:nvPr/>
        </p:nvSpPr>
        <p:spPr>
          <a:xfrm>
            <a:off x="4689347" y="5414010"/>
            <a:ext cx="0" cy="222885"/>
          </a:xfrm>
          <a:custGeom>
            <a:avLst/>
            <a:gdLst/>
            <a:ahLst/>
            <a:cxnLst/>
            <a:rect l="l" t="t" r="r" b="b"/>
            <a:pathLst>
              <a:path h="222885">
                <a:moveTo>
                  <a:pt x="0" y="0"/>
                </a:moveTo>
                <a:lnTo>
                  <a:pt x="0" y="222503"/>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7" name="object 27"/>
          <p:cNvSpPr/>
          <p:nvPr/>
        </p:nvSpPr>
        <p:spPr>
          <a:xfrm>
            <a:off x="3431328" y="4014220"/>
            <a:ext cx="1060450" cy="674370"/>
          </a:xfrm>
          <a:custGeom>
            <a:avLst/>
            <a:gdLst/>
            <a:ahLst/>
            <a:cxnLst/>
            <a:rect l="l" t="t" r="r" b="b"/>
            <a:pathLst>
              <a:path w="1060450" h="674370">
                <a:moveTo>
                  <a:pt x="20531" y="674365"/>
                </a:moveTo>
                <a:lnTo>
                  <a:pt x="7577" y="646933"/>
                </a:lnTo>
                <a:lnTo>
                  <a:pt x="2098" y="623843"/>
                </a:lnTo>
                <a:lnTo>
                  <a:pt x="0" y="601602"/>
                </a:lnTo>
                <a:lnTo>
                  <a:pt x="1041" y="580345"/>
                </a:lnTo>
                <a:lnTo>
                  <a:pt x="11573" y="541316"/>
                </a:lnTo>
                <a:lnTo>
                  <a:pt x="31755" y="507827"/>
                </a:lnTo>
                <a:lnTo>
                  <a:pt x="59652" y="480949"/>
                </a:lnTo>
                <a:lnTo>
                  <a:pt x="93324" y="461751"/>
                </a:lnTo>
                <a:lnTo>
                  <a:pt x="130834" y="451304"/>
                </a:lnTo>
                <a:lnTo>
                  <a:pt x="150423" y="449696"/>
                </a:lnTo>
                <a:lnTo>
                  <a:pt x="170245" y="450678"/>
                </a:lnTo>
                <a:lnTo>
                  <a:pt x="209619" y="460944"/>
                </a:lnTo>
                <a:lnTo>
                  <a:pt x="247018" y="483171"/>
                </a:lnTo>
                <a:lnTo>
                  <a:pt x="280373" y="524251"/>
                </a:lnTo>
                <a:lnTo>
                  <a:pt x="267419" y="496819"/>
                </a:lnTo>
                <a:lnTo>
                  <a:pt x="261939" y="476407"/>
                </a:lnTo>
                <a:lnTo>
                  <a:pt x="259441" y="456435"/>
                </a:lnTo>
                <a:lnTo>
                  <a:pt x="259727" y="437041"/>
                </a:lnTo>
                <a:lnTo>
                  <a:pt x="275325" y="383702"/>
                </a:lnTo>
                <a:lnTo>
                  <a:pt x="308895" y="340520"/>
                </a:lnTo>
                <a:lnTo>
                  <a:pt x="355120" y="311215"/>
                </a:lnTo>
                <a:lnTo>
                  <a:pt x="408686" y="299503"/>
                </a:lnTo>
                <a:lnTo>
                  <a:pt x="427252" y="300151"/>
                </a:lnTo>
                <a:lnTo>
                  <a:pt x="482333" y="317682"/>
                </a:lnTo>
                <a:lnTo>
                  <a:pt x="524213" y="348991"/>
                </a:lnTo>
                <a:lnTo>
                  <a:pt x="540215" y="374899"/>
                </a:lnTo>
                <a:lnTo>
                  <a:pt x="527261" y="347467"/>
                </a:lnTo>
                <a:lnTo>
                  <a:pt x="521782" y="324375"/>
                </a:lnTo>
                <a:lnTo>
                  <a:pt x="519683" y="302132"/>
                </a:lnTo>
                <a:lnTo>
                  <a:pt x="520725" y="280873"/>
                </a:lnTo>
                <a:lnTo>
                  <a:pt x="531257" y="241842"/>
                </a:lnTo>
                <a:lnTo>
                  <a:pt x="551439" y="208350"/>
                </a:lnTo>
                <a:lnTo>
                  <a:pt x="579336" y="181470"/>
                </a:lnTo>
                <a:lnTo>
                  <a:pt x="613008" y="162271"/>
                </a:lnTo>
                <a:lnTo>
                  <a:pt x="650518" y="151824"/>
                </a:lnTo>
                <a:lnTo>
                  <a:pt x="670107" y="150217"/>
                </a:lnTo>
                <a:lnTo>
                  <a:pt x="689929" y="151200"/>
                </a:lnTo>
                <a:lnTo>
                  <a:pt x="729303" y="161469"/>
                </a:lnTo>
                <a:lnTo>
                  <a:pt x="766702" y="183702"/>
                </a:lnTo>
                <a:lnTo>
                  <a:pt x="800057" y="224785"/>
                </a:lnTo>
                <a:lnTo>
                  <a:pt x="787103" y="197353"/>
                </a:lnTo>
                <a:lnTo>
                  <a:pt x="781622" y="174723"/>
                </a:lnTo>
                <a:lnTo>
                  <a:pt x="779521" y="152823"/>
                </a:lnTo>
                <a:lnTo>
                  <a:pt x="780556" y="131799"/>
                </a:lnTo>
                <a:lnTo>
                  <a:pt x="791073" y="92962"/>
                </a:lnTo>
                <a:lnTo>
                  <a:pt x="811238" y="59376"/>
                </a:lnTo>
                <a:lnTo>
                  <a:pt x="839116" y="32207"/>
                </a:lnTo>
                <a:lnTo>
                  <a:pt x="872775" y="12619"/>
                </a:lnTo>
                <a:lnTo>
                  <a:pt x="910279" y="1777"/>
                </a:lnTo>
                <a:lnTo>
                  <a:pt x="929868" y="0"/>
                </a:lnTo>
                <a:lnTo>
                  <a:pt x="949694" y="846"/>
                </a:lnTo>
                <a:lnTo>
                  <a:pt x="989085" y="10991"/>
                </a:lnTo>
                <a:lnTo>
                  <a:pt x="1026519" y="33378"/>
                </a:lnTo>
                <a:lnTo>
                  <a:pt x="1043897" y="49525"/>
                </a:lnTo>
                <a:lnTo>
                  <a:pt x="1059899" y="75433"/>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8" name="object 28"/>
          <p:cNvSpPr/>
          <p:nvPr/>
        </p:nvSpPr>
        <p:spPr>
          <a:xfrm>
            <a:off x="3259835" y="4688585"/>
            <a:ext cx="192405" cy="111760"/>
          </a:xfrm>
          <a:custGeom>
            <a:avLst/>
            <a:gdLst/>
            <a:ahLst/>
            <a:cxnLst/>
            <a:rect l="l" t="t" r="r" b="b"/>
            <a:pathLst>
              <a:path w="192404" h="111760">
                <a:moveTo>
                  <a:pt x="192023" y="0"/>
                </a:moveTo>
                <a:lnTo>
                  <a:pt x="0" y="111251"/>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29" name="object 29"/>
          <p:cNvSpPr/>
          <p:nvPr/>
        </p:nvSpPr>
        <p:spPr>
          <a:xfrm>
            <a:off x="4491227" y="3977640"/>
            <a:ext cx="194310" cy="112395"/>
          </a:xfrm>
          <a:custGeom>
            <a:avLst/>
            <a:gdLst/>
            <a:ahLst/>
            <a:cxnLst/>
            <a:rect l="l" t="t" r="r" b="b"/>
            <a:pathLst>
              <a:path w="194310" h="112395">
                <a:moveTo>
                  <a:pt x="0" y="112013"/>
                </a:moveTo>
                <a:lnTo>
                  <a:pt x="194309"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30" name="object 30"/>
          <p:cNvSpPr/>
          <p:nvPr/>
        </p:nvSpPr>
        <p:spPr>
          <a:xfrm>
            <a:off x="3434350" y="4926329"/>
            <a:ext cx="1061085" cy="673735"/>
          </a:xfrm>
          <a:custGeom>
            <a:avLst/>
            <a:gdLst/>
            <a:ahLst/>
            <a:cxnLst/>
            <a:rect l="l" t="t" r="r" b="b"/>
            <a:pathLst>
              <a:path w="1061085" h="673735">
                <a:moveTo>
                  <a:pt x="1060687" y="598931"/>
                </a:moveTo>
                <a:lnTo>
                  <a:pt x="1022587" y="646175"/>
                </a:lnTo>
                <a:lnTo>
                  <a:pt x="965437" y="672083"/>
                </a:lnTo>
                <a:lnTo>
                  <a:pt x="932671" y="673607"/>
                </a:lnTo>
                <a:lnTo>
                  <a:pt x="917982" y="673324"/>
                </a:lnTo>
                <a:lnTo>
                  <a:pt x="876315" y="663789"/>
                </a:lnTo>
                <a:lnTo>
                  <a:pt x="839760" y="642955"/>
                </a:lnTo>
                <a:lnTo>
                  <a:pt x="810263" y="613041"/>
                </a:lnTo>
                <a:lnTo>
                  <a:pt x="789769" y="576267"/>
                </a:lnTo>
                <a:lnTo>
                  <a:pt x="780224" y="534852"/>
                </a:lnTo>
                <a:lnTo>
                  <a:pt x="779812" y="520399"/>
                </a:lnTo>
                <a:lnTo>
                  <a:pt x="780904" y="505760"/>
                </a:lnTo>
                <a:lnTo>
                  <a:pt x="783573" y="491016"/>
                </a:lnTo>
                <a:lnTo>
                  <a:pt x="787891" y="476249"/>
                </a:lnTo>
                <a:lnTo>
                  <a:pt x="800845" y="448817"/>
                </a:lnTo>
                <a:lnTo>
                  <a:pt x="784081" y="474725"/>
                </a:lnTo>
                <a:lnTo>
                  <a:pt x="750050" y="504140"/>
                </a:lnTo>
                <a:lnTo>
                  <a:pt x="712202" y="520532"/>
                </a:lnTo>
                <a:lnTo>
                  <a:pt x="672668" y="525102"/>
                </a:lnTo>
                <a:lnTo>
                  <a:pt x="652937" y="523328"/>
                </a:lnTo>
                <a:lnTo>
                  <a:pt x="614879" y="512415"/>
                </a:lnTo>
                <a:lnTo>
                  <a:pt x="580472" y="492680"/>
                </a:lnTo>
                <a:lnTo>
                  <a:pt x="551851" y="465325"/>
                </a:lnTo>
                <a:lnTo>
                  <a:pt x="531149" y="431549"/>
                </a:lnTo>
                <a:lnTo>
                  <a:pt x="520501" y="392553"/>
                </a:lnTo>
                <a:lnTo>
                  <a:pt x="519614" y="371473"/>
                </a:lnTo>
                <a:lnTo>
                  <a:pt x="522041" y="349537"/>
                </a:lnTo>
                <a:lnTo>
                  <a:pt x="528049" y="326897"/>
                </a:lnTo>
                <a:lnTo>
                  <a:pt x="541003" y="299465"/>
                </a:lnTo>
                <a:lnTo>
                  <a:pt x="524239" y="324611"/>
                </a:lnTo>
                <a:lnTo>
                  <a:pt x="489364" y="353926"/>
                </a:lnTo>
                <a:lnTo>
                  <a:pt x="451186" y="370424"/>
                </a:lnTo>
                <a:lnTo>
                  <a:pt x="411717" y="375236"/>
                </a:lnTo>
                <a:lnTo>
                  <a:pt x="392126" y="373613"/>
                </a:lnTo>
                <a:lnTo>
                  <a:pt x="354490" y="363019"/>
                </a:lnTo>
                <a:lnTo>
                  <a:pt x="320590" y="343568"/>
                </a:lnTo>
                <a:lnTo>
                  <a:pt x="292437" y="316393"/>
                </a:lnTo>
                <a:lnTo>
                  <a:pt x="272044" y="282624"/>
                </a:lnTo>
                <a:lnTo>
                  <a:pt x="261422" y="243394"/>
                </a:lnTo>
                <a:lnTo>
                  <a:pt x="260403" y="222084"/>
                </a:lnTo>
                <a:lnTo>
                  <a:pt x="262581" y="199834"/>
                </a:lnTo>
                <a:lnTo>
                  <a:pt x="268207" y="176783"/>
                </a:lnTo>
                <a:lnTo>
                  <a:pt x="281161" y="149351"/>
                </a:lnTo>
                <a:lnTo>
                  <a:pt x="264397" y="175259"/>
                </a:lnTo>
                <a:lnTo>
                  <a:pt x="229804" y="204367"/>
                </a:lnTo>
                <a:lnTo>
                  <a:pt x="191657" y="220576"/>
                </a:lnTo>
                <a:lnTo>
                  <a:pt x="152040" y="225065"/>
                </a:lnTo>
                <a:lnTo>
                  <a:pt x="132330" y="223283"/>
                </a:lnTo>
                <a:lnTo>
                  <a:pt x="94408" y="212405"/>
                </a:lnTo>
                <a:lnTo>
                  <a:pt x="60218" y="192756"/>
                </a:lnTo>
                <a:lnTo>
                  <a:pt x="31842" y="165516"/>
                </a:lnTo>
                <a:lnTo>
                  <a:pt x="11362" y="131866"/>
                </a:lnTo>
                <a:lnTo>
                  <a:pt x="859" y="92983"/>
                </a:lnTo>
                <a:lnTo>
                  <a:pt x="0" y="71949"/>
                </a:lnTo>
                <a:lnTo>
                  <a:pt x="2415" y="50049"/>
                </a:lnTo>
                <a:lnTo>
                  <a:pt x="8365" y="27431"/>
                </a:lnTo>
                <a:lnTo>
                  <a:pt x="21319" y="0"/>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31" name="object 31"/>
          <p:cNvSpPr/>
          <p:nvPr/>
        </p:nvSpPr>
        <p:spPr>
          <a:xfrm>
            <a:off x="4495038" y="5525261"/>
            <a:ext cx="194310" cy="111760"/>
          </a:xfrm>
          <a:custGeom>
            <a:avLst/>
            <a:gdLst/>
            <a:ahLst/>
            <a:cxnLst/>
            <a:rect l="l" t="t" r="r" b="b"/>
            <a:pathLst>
              <a:path w="194310" h="111760">
                <a:moveTo>
                  <a:pt x="0" y="0"/>
                </a:moveTo>
                <a:lnTo>
                  <a:pt x="194309" y="111251"/>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32" name="object 32"/>
          <p:cNvSpPr/>
          <p:nvPr/>
        </p:nvSpPr>
        <p:spPr>
          <a:xfrm>
            <a:off x="3263645" y="4814316"/>
            <a:ext cx="192405" cy="112395"/>
          </a:xfrm>
          <a:custGeom>
            <a:avLst/>
            <a:gdLst/>
            <a:ahLst/>
            <a:cxnLst/>
            <a:rect l="l" t="t" r="r" b="b"/>
            <a:pathLst>
              <a:path w="192404" h="112395">
                <a:moveTo>
                  <a:pt x="192023" y="112013"/>
                </a:moveTo>
                <a:lnTo>
                  <a:pt x="0" y="0"/>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33" name="object 33"/>
          <p:cNvSpPr/>
          <p:nvPr/>
        </p:nvSpPr>
        <p:spPr>
          <a:xfrm>
            <a:off x="1943861" y="4814316"/>
            <a:ext cx="1304925" cy="0"/>
          </a:xfrm>
          <a:custGeom>
            <a:avLst/>
            <a:gdLst/>
            <a:ahLst/>
            <a:cxnLst/>
            <a:rect l="l" t="t" r="r" b="b"/>
            <a:pathLst>
              <a:path w="1304925">
                <a:moveTo>
                  <a:pt x="0" y="0"/>
                </a:moveTo>
                <a:lnTo>
                  <a:pt x="1304543" y="0"/>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34" name="object 34"/>
          <p:cNvSpPr/>
          <p:nvPr/>
        </p:nvSpPr>
        <p:spPr>
          <a:xfrm>
            <a:off x="1943861" y="3855720"/>
            <a:ext cx="2745740" cy="410845"/>
          </a:xfrm>
          <a:custGeom>
            <a:avLst/>
            <a:gdLst/>
            <a:ahLst/>
            <a:cxnLst/>
            <a:rect l="l" t="t" r="r" b="b"/>
            <a:pathLst>
              <a:path w="2745740" h="410845">
                <a:moveTo>
                  <a:pt x="0" y="410717"/>
                </a:moveTo>
                <a:lnTo>
                  <a:pt x="1098041" y="410717"/>
                </a:lnTo>
                <a:lnTo>
                  <a:pt x="1098041" y="0"/>
                </a:lnTo>
                <a:lnTo>
                  <a:pt x="2745485" y="0"/>
                </a:lnTo>
                <a:lnTo>
                  <a:pt x="2745485" y="137159"/>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35" name="object 35"/>
          <p:cNvSpPr/>
          <p:nvPr/>
        </p:nvSpPr>
        <p:spPr>
          <a:xfrm>
            <a:off x="2562605" y="5362955"/>
            <a:ext cx="2127250" cy="410845"/>
          </a:xfrm>
          <a:custGeom>
            <a:avLst/>
            <a:gdLst/>
            <a:ahLst/>
            <a:cxnLst/>
            <a:rect l="l" t="t" r="r" b="b"/>
            <a:pathLst>
              <a:path w="2127250" h="410845">
                <a:moveTo>
                  <a:pt x="0" y="0"/>
                </a:moveTo>
                <a:lnTo>
                  <a:pt x="479297" y="0"/>
                </a:lnTo>
                <a:lnTo>
                  <a:pt x="479297" y="410717"/>
                </a:lnTo>
                <a:lnTo>
                  <a:pt x="2126741" y="410717"/>
                </a:lnTo>
                <a:lnTo>
                  <a:pt x="2126741" y="273557"/>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36" name="object 36"/>
          <p:cNvSpPr/>
          <p:nvPr/>
        </p:nvSpPr>
        <p:spPr>
          <a:xfrm>
            <a:off x="1943861" y="5362955"/>
            <a:ext cx="687070" cy="0"/>
          </a:xfrm>
          <a:custGeom>
            <a:avLst/>
            <a:gdLst/>
            <a:ahLst/>
            <a:cxnLst/>
            <a:rect l="l" t="t" r="r" b="b"/>
            <a:pathLst>
              <a:path w="687069">
                <a:moveTo>
                  <a:pt x="686561" y="0"/>
                </a:moveTo>
                <a:lnTo>
                  <a:pt x="0" y="0"/>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37" name="object 37"/>
          <p:cNvSpPr/>
          <p:nvPr/>
        </p:nvSpPr>
        <p:spPr>
          <a:xfrm>
            <a:off x="91439" y="3718320"/>
            <a:ext cx="2195195" cy="2192655"/>
          </a:xfrm>
          <a:custGeom>
            <a:avLst/>
            <a:gdLst/>
            <a:ahLst/>
            <a:cxnLst/>
            <a:rect l="l" t="t" r="r" b="b"/>
            <a:pathLst>
              <a:path w="2195195" h="2192654">
                <a:moveTo>
                  <a:pt x="0" y="1095995"/>
                </a:moveTo>
                <a:lnTo>
                  <a:pt x="2285" y="1008365"/>
                </a:lnTo>
                <a:lnTo>
                  <a:pt x="12953" y="920735"/>
                </a:lnTo>
                <a:lnTo>
                  <a:pt x="32680" y="825374"/>
                </a:lnTo>
                <a:lnTo>
                  <a:pt x="60246" y="733783"/>
                </a:lnTo>
                <a:lnTo>
                  <a:pt x="95219" y="646239"/>
                </a:lnTo>
                <a:lnTo>
                  <a:pt x="137164" y="563017"/>
                </a:lnTo>
                <a:lnTo>
                  <a:pt x="185647" y="484393"/>
                </a:lnTo>
                <a:lnTo>
                  <a:pt x="240233" y="410644"/>
                </a:lnTo>
                <a:lnTo>
                  <a:pt x="300488" y="342045"/>
                </a:lnTo>
                <a:lnTo>
                  <a:pt x="365978" y="278871"/>
                </a:lnTo>
                <a:lnTo>
                  <a:pt x="436269" y="221400"/>
                </a:lnTo>
                <a:lnTo>
                  <a:pt x="510925" y="169906"/>
                </a:lnTo>
                <a:lnTo>
                  <a:pt x="589513" y="124666"/>
                </a:lnTo>
                <a:lnTo>
                  <a:pt x="671599" y="85955"/>
                </a:lnTo>
                <a:lnTo>
                  <a:pt x="756748" y="54050"/>
                </a:lnTo>
                <a:lnTo>
                  <a:pt x="844526" y="29226"/>
                </a:lnTo>
                <a:lnTo>
                  <a:pt x="934499" y="11759"/>
                </a:lnTo>
                <a:lnTo>
                  <a:pt x="1026232" y="1925"/>
                </a:lnTo>
                <a:lnTo>
                  <a:pt x="1119291" y="0"/>
                </a:lnTo>
                <a:lnTo>
                  <a:pt x="1213241" y="6259"/>
                </a:lnTo>
                <a:lnTo>
                  <a:pt x="1307649" y="20979"/>
                </a:lnTo>
                <a:lnTo>
                  <a:pt x="1402079" y="44435"/>
                </a:lnTo>
                <a:lnTo>
                  <a:pt x="1485899" y="71105"/>
                </a:lnTo>
                <a:lnTo>
                  <a:pt x="1568957" y="106157"/>
                </a:lnTo>
                <a:lnTo>
                  <a:pt x="1655323" y="152135"/>
                </a:lnTo>
                <a:lnTo>
                  <a:pt x="1735826" y="204345"/>
                </a:lnTo>
                <a:lnTo>
                  <a:pt x="1810327" y="262324"/>
                </a:lnTo>
                <a:lnTo>
                  <a:pt x="1878691" y="325612"/>
                </a:lnTo>
                <a:lnTo>
                  <a:pt x="1940781" y="393744"/>
                </a:lnTo>
                <a:lnTo>
                  <a:pt x="1996459" y="466260"/>
                </a:lnTo>
                <a:lnTo>
                  <a:pt x="2045590" y="542696"/>
                </a:lnTo>
                <a:lnTo>
                  <a:pt x="2088036" y="622589"/>
                </a:lnTo>
                <a:lnTo>
                  <a:pt x="2123660" y="705479"/>
                </a:lnTo>
                <a:lnTo>
                  <a:pt x="2152325" y="790902"/>
                </a:lnTo>
                <a:lnTo>
                  <a:pt x="2173895" y="878396"/>
                </a:lnTo>
                <a:lnTo>
                  <a:pt x="2188233" y="967498"/>
                </a:lnTo>
                <a:lnTo>
                  <a:pt x="2195202" y="1057746"/>
                </a:lnTo>
                <a:lnTo>
                  <a:pt x="2194665" y="1148678"/>
                </a:lnTo>
                <a:lnTo>
                  <a:pt x="2186486" y="1239832"/>
                </a:lnTo>
                <a:lnTo>
                  <a:pt x="2170526" y="1330744"/>
                </a:lnTo>
                <a:lnTo>
                  <a:pt x="2146651" y="1420953"/>
                </a:lnTo>
                <a:lnTo>
                  <a:pt x="2114722" y="1509996"/>
                </a:lnTo>
                <a:lnTo>
                  <a:pt x="2074603" y="1597411"/>
                </a:lnTo>
                <a:lnTo>
                  <a:pt x="2026157" y="1682735"/>
                </a:lnTo>
                <a:lnTo>
                  <a:pt x="1975103" y="1753601"/>
                </a:lnTo>
                <a:lnTo>
                  <a:pt x="1920239" y="1823705"/>
                </a:lnTo>
                <a:lnTo>
                  <a:pt x="1857755" y="1886951"/>
                </a:lnTo>
                <a:lnTo>
                  <a:pt x="1792758" y="1944997"/>
                </a:lnTo>
                <a:lnTo>
                  <a:pt x="1724277" y="1996920"/>
                </a:lnTo>
                <a:lnTo>
                  <a:pt x="1652699" y="2042722"/>
                </a:lnTo>
                <a:lnTo>
                  <a:pt x="1578412" y="2082406"/>
                </a:lnTo>
                <a:lnTo>
                  <a:pt x="1501802" y="2115974"/>
                </a:lnTo>
                <a:lnTo>
                  <a:pt x="1423255" y="2143428"/>
                </a:lnTo>
                <a:lnTo>
                  <a:pt x="1343158" y="2164769"/>
                </a:lnTo>
                <a:lnTo>
                  <a:pt x="1261898" y="2180001"/>
                </a:lnTo>
                <a:lnTo>
                  <a:pt x="1179862" y="2189124"/>
                </a:lnTo>
                <a:lnTo>
                  <a:pt x="1097436" y="2192141"/>
                </a:lnTo>
                <a:lnTo>
                  <a:pt x="1015007" y="2189055"/>
                </a:lnTo>
                <a:lnTo>
                  <a:pt x="932961" y="2179867"/>
                </a:lnTo>
                <a:lnTo>
                  <a:pt x="851686" y="2164579"/>
                </a:lnTo>
                <a:lnTo>
                  <a:pt x="771567" y="2143194"/>
                </a:lnTo>
                <a:lnTo>
                  <a:pt x="692992" y="2115714"/>
                </a:lnTo>
                <a:lnTo>
                  <a:pt x="616348" y="2082140"/>
                </a:lnTo>
                <a:lnTo>
                  <a:pt x="542020" y="2042474"/>
                </a:lnTo>
                <a:lnTo>
                  <a:pt x="470395" y="1996720"/>
                </a:lnTo>
                <a:lnTo>
                  <a:pt x="401861" y="1944878"/>
                </a:lnTo>
                <a:lnTo>
                  <a:pt x="336803" y="1886951"/>
                </a:lnTo>
                <a:lnTo>
                  <a:pt x="274319" y="1823705"/>
                </a:lnTo>
                <a:lnTo>
                  <a:pt x="219455" y="1753601"/>
                </a:lnTo>
                <a:lnTo>
                  <a:pt x="183969" y="1705572"/>
                </a:lnTo>
                <a:lnTo>
                  <a:pt x="151153" y="1654085"/>
                </a:lnTo>
                <a:lnTo>
                  <a:pt x="121153" y="1599690"/>
                </a:lnTo>
                <a:lnTo>
                  <a:pt x="94116" y="1542934"/>
                </a:lnTo>
                <a:lnTo>
                  <a:pt x="70187" y="1484370"/>
                </a:lnTo>
                <a:lnTo>
                  <a:pt x="49512" y="1424544"/>
                </a:lnTo>
                <a:lnTo>
                  <a:pt x="32239" y="1364008"/>
                </a:lnTo>
                <a:lnTo>
                  <a:pt x="18513" y="1303309"/>
                </a:lnTo>
                <a:lnTo>
                  <a:pt x="8479" y="1242999"/>
                </a:lnTo>
                <a:lnTo>
                  <a:pt x="2285" y="1183625"/>
                </a:lnTo>
                <a:lnTo>
                  <a:pt x="0" y="1095995"/>
                </a:lnTo>
              </a:path>
            </a:pathLst>
          </a:custGeom>
          <a:ln w="18262">
            <a:solidFill>
              <a:srgbClr val="0000FF"/>
            </a:solidFill>
          </a:ln>
        </p:spPr>
        <p:txBody>
          <a:bodyPr wrap="square" lIns="0" tIns="0" rIns="0" bIns="0" rtlCol="0">
            <a:spAutoFit/>
          </a:bodyPr>
          <a:lstStyle/>
          <a:p>
            <a:endParaRPr>
              <a:solidFill>
                <a:prstClr val="black"/>
              </a:solidFill>
            </a:endParaRPr>
          </a:p>
        </p:txBody>
      </p:sp>
      <p:sp>
        <p:nvSpPr>
          <p:cNvPr id="38" name="object 38"/>
          <p:cNvSpPr/>
          <p:nvPr/>
        </p:nvSpPr>
        <p:spPr>
          <a:xfrm>
            <a:off x="433577" y="4814316"/>
            <a:ext cx="0" cy="548640"/>
          </a:xfrm>
          <a:custGeom>
            <a:avLst/>
            <a:gdLst/>
            <a:ahLst/>
            <a:cxnLst/>
            <a:rect l="l" t="t" r="r" b="b"/>
            <a:pathLst>
              <a:path h="548639">
                <a:moveTo>
                  <a:pt x="0" y="0"/>
                </a:moveTo>
                <a:lnTo>
                  <a:pt x="0" y="548639"/>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39" name="object 39"/>
          <p:cNvSpPr/>
          <p:nvPr/>
        </p:nvSpPr>
        <p:spPr>
          <a:xfrm>
            <a:off x="91439" y="4814316"/>
            <a:ext cx="342265" cy="0"/>
          </a:xfrm>
          <a:custGeom>
            <a:avLst/>
            <a:gdLst/>
            <a:ahLst/>
            <a:cxnLst/>
            <a:rect l="l" t="t" r="r" b="b"/>
            <a:pathLst>
              <a:path w="342265">
                <a:moveTo>
                  <a:pt x="342137" y="0"/>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40" name="object 40"/>
          <p:cNvSpPr/>
          <p:nvPr/>
        </p:nvSpPr>
        <p:spPr>
          <a:xfrm>
            <a:off x="2767583"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1" name="object 41"/>
          <p:cNvSpPr/>
          <p:nvPr/>
        </p:nvSpPr>
        <p:spPr>
          <a:xfrm>
            <a:off x="3005327"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2" name="object 42"/>
          <p:cNvSpPr/>
          <p:nvPr/>
        </p:nvSpPr>
        <p:spPr>
          <a:xfrm>
            <a:off x="3243072"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3" name="object 43"/>
          <p:cNvSpPr/>
          <p:nvPr/>
        </p:nvSpPr>
        <p:spPr>
          <a:xfrm>
            <a:off x="3480815" y="6047994"/>
            <a:ext cx="147320" cy="0"/>
          </a:xfrm>
          <a:custGeom>
            <a:avLst/>
            <a:gdLst/>
            <a:ahLst/>
            <a:cxnLst/>
            <a:rect l="l" t="t" r="r" b="b"/>
            <a:pathLst>
              <a:path w="147320">
                <a:moveTo>
                  <a:pt x="0" y="0"/>
                </a:moveTo>
                <a:lnTo>
                  <a:pt x="147065"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4" name="object 44"/>
          <p:cNvSpPr/>
          <p:nvPr/>
        </p:nvSpPr>
        <p:spPr>
          <a:xfrm>
            <a:off x="3719321"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5" name="object 45"/>
          <p:cNvSpPr/>
          <p:nvPr/>
        </p:nvSpPr>
        <p:spPr>
          <a:xfrm>
            <a:off x="3957065"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6" name="object 46"/>
          <p:cNvSpPr/>
          <p:nvPr/>
        </p:nvSpPr>
        <p:spPr>
          <a:xfrm>
            <a:off x="4194809"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7" name="object 47"/>
          <p:cNvSpPr/>
          <p:nvPr/>
        </p:nvSpPr>
        <p:spPr>
          <a:xfrm>
            <a:off x="4432553" y="6047994"/>
            <a:ext cx="147320" cy="0"/>
          </a:xfrm>
          <a:custGeom>
            <a:avLst/>
            <a:gdLst/>
            <a:ahLst/>
            <a:cxnLst/>
            <a:rect l="l" t="t" r="r" b="b"/>
            <a:pathLst>
              <a:path w="147320">
                <a:moveTo>
                  <a:pt x="0" y="0"/>
                </a:moveTo>
                <a:lnTo>
                  <a:pt x="147065"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8" name="object 48"/>
          <p:cNvSpPr/>
          <p:nvPr/>
        </p:nvSpPr>
        <p:spPr>
          <a:xfrm>
            <a:off x="4671059"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49" name="object 49"/>
          <p:cNvSpPr/>
          <p:nvPr/>
        </p:nvSpPr>
        <p:spPr>
          <a:xfrm>
            <a:off x="4908803"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0" name="object 50"/>
          <p:cNvSpPr/>
          <p:nvPr/>
        </p:nvSpPr>
        <p:spPr>
          <a:xfrm>
            <a:off x="5146547"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1" name="object 51"/>
          <p:cNvSpPr/>
          <p:nvPr/>
        </p:nvSpPr>
        <p:spPr>
          <a:xfrm>
            <a:off x="5384291" y="6047994"/>
            <a:ext cx="147320" cy="0"/>
          </a:xfrm>
          <a:custGeom>
            <a:avLst/>
            <a:gdLst/>
            <a:ahLst/>
            <a:cxnLst/>
            <a:rect l="l" t="t" r="r" b="b"/>
            <a:pathLst>
              <a:path w="147320">
                <a:moveTo>
                  <a:pt x="0" y="0"/>
                </a:moveTo>
                <a:lnTo>
                  <a:pt x="147065"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2" name="object 52"/>
          <p:cNvSpPr/>
          <p:nvPr/>
        </p:nvSpPr>
        <p:spPr>
          <a:xfrm>
            <a:off x="5622797"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3" name="object 53"/>
          <p:cNvSpPr/>
          <p:nvPr/>
        </p:nvSpPr>
        <p:spPr>
          <a:xfrm>
            <a:off x="5860541"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4" name="object 54"/>
          <p:cNvSpPr/>
          <p:nvPr/>
        </p:nvSpPr>
        <p:spPr>
          <a:xfrm>
            <a:off x="6098285" y="6047994"/>
            <a:ext cx="146685" cy="0"/>
          </a:xfrm>
          <a:custGeom>
            <a:avLst/>
            <a:gdLst/>
            <a:ahLst/>
            <a:cxnLst/>
            <a:rect l="l" t="t" r="r" b="b"/>
            <a:pathLst>
              <a:path w="146685">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5" name="object 55"/>
          <p:cNvSpPr/>
          <p:nvPr/>
        </p:nvSpPr>
        <p:spPr>
          <a:xfrm>
            <a:off x="6336029" y="6047994"/>
            <a:ext cx="147320" cy="0"/>
          </a:xfrm>
          <a:custGeom>
            <a:avLst/>
            <a:gdLst/>
            <a:ahLst/>
            <a:cxnLst/>
            <a:rect l="l" t="t" r="r" b="b"/>
            <a:pathLst>
              <a:path w="147320">
                <a:moveTo>
                  <a:pt x="0" y="0"/>
                </a:moveTo>
                <a:lnTo>
                  <a:pt x="147065"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6" name="object 56"/>
          <p:cNvSpPr/>
          <p:nvPr/>
        </p:nvSpPr>
        <p:spPr>
          <a:xfrm>
            <a:off x="6574535" y="6047994"/>
            <a:ext cx="146685" cy="0"/>
          </a:xfrm>
          <a:custGeom>
            <a:avLst/>
            <a:gdLst/>
            <a:ahLst/>
            <a:cxnLst/>
            <a:rect l="l" t="t" r="r" b="b"/>
            <a:pathLst>
              <a:path w="146684">
                <a:moveTo>
                  <a:pt x="0" y="0"/>
                </a:moveTo>
                <a:lnTo>
                  <a:pt x="146303"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7" name="object 57"/>
          <p:cNvSpPr/>
          <p:nvPr/>
        </p:nvSpPr>
        <p:spPr>
          <a:xfrm>
            <a:off x="6812279" y="5974841"/>
            <a:ext cx="73660" cy="73660"/>
          </a:xfrm>
          <a:custGeom>
            <a:avLst/>
            <a:gdLst/>
            <a:ahLst/>
            <a:cxnLst/>
            <a:rect l="l" t="t" r="r" b="b"/>
            <a:pathLst>
              <a:path w="73659" h="73660">
                <a:moveTo>
                  <a:pt x="0" y="73151"/>
                </a:moveTo>
                <a:lnTo>
                  <a:pt x="73151" y="73151"/>
                </a:lnTo>
                <a:lnTo>
                  <a:pt x="73151"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8" name="object 58"/>
          <p:cNvSpPr/>
          <p:nvPr/>
        </p:nvSpPr>
        <p:spPr>
          <a:xfrm>
            <a:off x="6885431" y="5737097"/>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59" name="object 59"/>
          <p:cNvSpPr/>
          <p:nvPr/>
        </p:nvSpPr>
        <p:spPr>
          <a:xfrm>
            <a:off x="6885431" y="5499353"/>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0" name="object 60"/>
          <p:cNvSpPr/>
          <p:nvPr/>
        </p:nvSpPr>
        <p:spPr>
          <a:xfrm>
            <a:off x="6885431" y="5262372"/>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1" name="object 61"/>
          <p:cNvSpPr/>
          <p:nvPr/>
        </p:nvSpPr>
        <p:spPr>
          <a:xfrm>
            <a:off x="6885431" y="5024628"/>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2" name="object 62"/>
          <p:cNvSpPr/>
          <p:nvPr/>
        </p:nvSpPr>
        <p:spPr>
          <a:xfrm>
            <a:off x="6885431" y="4786884"/>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3" name="object 63"/>
          <p:cNvSpPr/>
          <p:nvPr/>
        </p:nvSpPr>
        <p:spPr>
          <a:xfrm>
            <a:off x="6885431" y="4549902"/>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4" name="object 64"/>
          <p:cNvSpPr/>
          <p:nvPr/>
        </p:nvSpPr>
        <p:spPr>
          <a:xfrm>
            <a:off x="6885431" y="4312158"/>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5" name="object 65"/>
          <p:cNvSpPr/>
          <p:nvPr/>
        </p:nvSpPr>
        <p:spPr>
          <a:xfrm>
            <a:off x="6885431" y="4074414"/>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6" name="object 66"/>
          <p:cNvSpPr/>
          <p:nvPr/>
        </p:nvSpPr>
        <p:spPr>
          <a:xfrm>
            <a:off x="6885431" y="3837432"/>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7" name="object 67"/>
          <p:cNvSpPr/>
          <p:nvPr/>
        </p:nvSpPr>
        <p:spPr>
          <a:xfrm>
            <a:off x="6885431" y="3599688"/>
            <a:ext cx="0" cy="146685"/>
          </a:xfrm>
          <a:custGeom>
            <a:avLst/>
            <a:gdLst/>
            <a:ahLst/>
            <a:cxnLst/>
            <a:rect l="l" t="t" r="r" b="b"/>
            <a:pathLst>
              <a:path h="146685">
                <a:moveTo>
                  <a:pt x="0" y="146303"/>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8" name="object 68"/>
          <p:cNvSpPr/>
          <p:nvPr/>
        </p:nvSpPr>
        <p:spPr>
          <a:xfrm>
            <a:off x="6665976" y="3581400"/>
            <a:ext cx="146685" cy="0"/>
          </a:xfrm>
          <a:custGeom>
            <a:avLst/>
            <a:gdLst/>
            <a:ahLst/>
            <a:cxnLst/>
            <a:rect l="l" t="t" r="r" b="b"/>
            <a:pathLst>
              <a:path w="146684">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69" name="object 69"/>
          <p:cNvSpPr/>
          <p:nvPr/>
        </p:nvSpPr>
        <p:spPr>
          <a:xfrm>
            <a:off x="6428231" y="3581400"/>
            <a:ext cx="146685" cy="0"/>
          </a:xfrm>
          <a:custGeom>
            <a:avLst/>
            <a:gdLst/>
            <a:ahLst/>
            <a:cxnLst/>
            <a:rect l="l" t="t" r="r" b="b"/>
            <a:pathLst>
              <a:path w="146684">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0" name="object 70"/>
          <p:cNvSpPr/>
          <p:nvPr/>
        </p:nvSpPr>
        <p:spPr>
          <a:xfrm>
            <a:off x="6189725"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1" name="object 71"/>
          <p:cNvSpPr/>
          <p:nvPr/>
        </p:nvSpPr>
        <p:spPr>
          <a:xfrm>
            <a:off x="5951982"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2" name="object 72"/>
          <p:cNvSpPr/>
          <p:nvPr/>
        </p:nvSpPr>
        <p:spPr>
          <a:xfrm>
            <a:off x="5714238"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3" name="object 73"/>
          <p:cNvSpPr/>
          <p:nvPr/>
        </p:nvSpPr>
        <p:spPr>
          <a:xfrm>
            <a:off x="5476494"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4" name="object 74"/>
          <p:cNvSpPr/>
          <p:nvPr/>
        </p:nvSpPr>
        <p:spPr>
          <a:xfrm>
            <a:off x="5237988"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5" name="object 75"/>
          <p:cNvSpPr/>
          <p:nvPr/>
        </p:nvSpPr>
        <p:spPr>
          <a:xfrm>
            <a:off x="5000244"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6" name="object 76"/>
          <p:cNvSpPr/>
          <p:nvPr/>
        </p:nvSpPr>
        <p:spPr>
          <a:xfrm>
            <a:off x="4762500"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7" name="object 77"/>
          <p:cNvSpPr/>
          <p:nvPr/>
        </p:nvSpPr>
        <p:spPr>
          <a:xfrm>
            <a:off x="4524755"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8" name="object 78"/>
          <p:cNvSpPr/>
          <p:nvPr/>
        </p:nvSpPr>
        <p:spPr>
          <a:xfrm>
            <a:off x="4286250"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79" name="object 79"/>
          <p:cNvSpPr/>
          <p:nvPr/>
        </p:nvSpPr>
        <p:spPr>
          <a:xfrm>
            <a:off x="4048505"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0" name="object 80"/>
          <p:cNvSpPr/>
          <p:nvPr/>
        </p:nvSpPr>
        <p:spPr>
          <a:xfrm>
            <a:off x="3810761"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1" name="object 81"/>
          <p:cNvSpPr/>
          <p:nvPr/>
        </p:nvSpPr>
        <p:spPr>
          <a:xfrm>
            <a:off x="3573017"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2" name="object 82"/>
          <p:cNvSpPr/>
          <p:nvPr/>
        </p:nvSpPr>
        <p:spPr>
          <a:xfrm>
            <a:off x="3334511"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3" name="object 83"/>
          <p:cNvSpPr/>
          <p:nvPr/>
        </p:nvSpPr>
        <p:spPr>
          <a:xfrm>
            <a:off x="3096767"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4" name="object 84"/>
          <p:cNvSpPr/>
          <p:nvPr/>
        </p:nvSpPr>
        <p:spPr>
          <a:xfrm>
            <a:off x="2859023" y="3581400"/>
            <a:ext cx="146685" cy="0"/>
          </a:xfrm>
          <a:custGeom>
            <a:avLst/>
            <a:gdLst/>
            <a:ahLst/>
            <a:cxnLst/>
            <a:rect l="l" t="t" r="r" b="b"/>
            <a:pathLst>
              <a:path w="146685">
                <a:moveTo>
                  <a:pt x="146303" y="0"/>
                </a:moveTo>
                <a:lnTo>
                  <a:pt x="0" y="0"/>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5" name="object 85"/>
          <p:cNvSpPr/>
          <p:nvPr/>
        </p:nvSpPr>
        <p:spPr>
          <a:xfrm>
            <a:off x="2767583" y="3581400"/>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6" name="object 86"/>
          <p:cNvSpPr/>
          <p:nvPr/>
        </p:nvSpPr>
        <p:spPr>
          <a:xfrm>
            <a:off x="2767583" y="3819144"/>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7" name="object 87"/>
          <p:cNvSpPr/>
          <p:nvPr/>
        </p:nvSpPr>
        <p:spPr>
          <a:xfrm>
            <a:off x="2767583" y="4056888"/>
            <a:ext cx="0" cy="146050"/>
          </a:xfrm>
          <a:custGeom>
            <a:avLst/>
            <a:gdLst/>
            <a:ahLst/>
            <a:cxnLst/>
            <a:rect l="l" t="t" r="r" b="b"/>
            <a:pathLst>
              <a:path h="146050">
                <a:moveTo>
                  <a:pt x="0" y="0"/>
                </a:moveTo>
                <a:lnTo>
                  <a:pt x="0" y="145541"/>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8" name="object 88"/>
          <p:cNvSpPr/>
          <p:nvPr/>
        </p:nvSpPr>
        <p:spPr>
          <a:xfrm>
            <a:off x="2767583" y="4293870"/>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89" name="object 89"/>
          <p:cNvSpPr/>
          <p:nvPr/>
        </p:nvSpPr>
        <p:spPr>
          <a:xfrm>
            <a:off x="2767583" y="4531614"/>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90" name="object 90"/>
          <p:cNvSpPr/>
          <p:nvPr/>
        </p:nvSpPr>
        <p:spPr>
          <a:xfrm>
            <a:off x="2767583" y="4768596"/>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91" name="object 91"/>
          <p:cNvSpPr/>
          <p:nvPr/>
        </p:nvSpPr>
        <p:spPr>
          <a:xfrm>
            <a:off x="2767583" y="5006340"/>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92" name="object 92"/>
          <p:cNvSpPr/>
          <p:nvPr/>
        </p:nvSpPr>
        <p:spPr>
          <a:xfrm>
            <a:off x="2767583" y="5244084"/>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93" name="object 93"/>
          <p:cNvSpPr/>
          <p:nvPr/>
        </p:nvSpPr>
        <p:spPr>
          <a:xfrm>
            <a:off x="2767583" y="5481066"/>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94" name="object 94"/>
          <p:cNvSpPr/>
          <p:nvPr/>
        </p:nvSpPr>
        <p:spPr>
          <a:xfrm>
            <a:off x="2767583" y="5718809"/>
            <a:ext cx="0" cy="146685"/>
          </a:xfrm>
          <a:custGeom>
            <a:avLst/>
            <a:gdLst/>
            <a:ahLst/>
            <a:cxnLst/>
            <a:rect l="l" t="t" r="r" b="b"/>
            <a:pathLst>
              <a:path h="146685">
                <a:moveTo>
                  <a:pt x="0" y="0"/>
                </a:moveTo>
                <a:lnTo>
                  <a:pt x="0" y="146303"/>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95" name="object 95"/>
          <p:cNvSpPr/>
          <p:nvPr/>
        </p:nvSpPr>
        <p:spPr>
          <a:xfrm>
            <a:off x="2767583" y="5956553"/>
            <a:ext cx="0" cy="91440"/>
          </a:xfrm>
          <a:custGeom>
            <a:avLst/>
            <a:gdLst/>
            <a:ahLst/>
            <a:cxnLst/>
            <a:rect l="l" t="t" r="r" b="b"/>
            <a:pathLst>
              <a:path h="91439">
                <a:moveTo>
                  <a:pt x="0" y="0"/>
                </a:moveTo>
                <a:lnTo>
                  <a:pt x="0" y="91439"/>
                </a:lnTo>
              </a:path>
            </a:pathLst>
          </a:custGeom>
          <a:ln w="18262">
            <a:solidFill>
              <a:srgbClr val="008000"/>
            </a:solidFill>
          </a:ln>
        </p:spPr>
        <p:txBody>
          <a:bodyPr wrap="square" lIns="0" tIns="0" rIns="0" bIns="0" rtlCol="0">
            <a:spAutoFit/>
          </a:bodyPr>
          <a:lstStyle/>
          <a:p>
            <a:endParaRPr>
              <a:solidFill>
                <a:prstClr val="black"/>
              </a:solidFill>
            </a:endParaRPr>
          </a:p>
        </p:txBody>
      </p:sp>
      <p:sp>
        <p:nvSpPr>
          <p:cNvPr id="96" name="object 96"/>
          <p:cNvSpPr txBox="1"/>
          <p:nvPr/>
        </p:nvSpPr>
        <p:spPr>
          <a:xfrm>
            <a:off x="7013708" y="3809997"/>
            <a:ext cx="293370" cy="451484"/>
          </a:xfrm>
          <a:prstGeom prst="rect">
            <a:avLst/>
          </a:prstGeom>
        </p:spPr>
        <p:txBody>
          <a:bodyPr vert="horz" wrap="square" lIns="0" tIns="0" rIns="0" bIns="0" rtlCol="0">
            <a:spAutoFit/>
          </a:bodyPr>
          <a:lstStyle/>
          <a:p>
            <a:pPr marL="12700"/>
            <a:r>
              <a:rPr sz="2850" b="1" spc="20" dirty="0">
                <a:solidFill>
                  <a:srgbClr val="808000"/>
                </a:solidFill>
                <a:latin typeface="Comic Sans MS"/>
                <a:cs typeface="Comic Sans MS"/>
              </a:rPr>
              <a:t>A</a:t>
            </a:r>
            <a:endParaRPr sz="2850">
              <a:solidFill>
                <a:prstClr val="black"/>
              </a:solidFill>
              <a:latin typeface="Comic Sans MS"/>
              <a:cs typeface="Comic Sans MS"/>
            </a:endParaRPr>
          </a:p>
        </p:txBody>
      </p:sp>
      <p:sp>
        <p:nvSpPr>
          <p:cNvPr id="97" name="object 97"/>
          <p:cNvSpPr txBox="1"/>
          <p:nvPr/>
        </p:nvSpPr>
        <p:spPr>
          <a:xfrm>
            <a:off x="7032007" y="4358030"/>
            <a:ext cx="256540" cy="451484"/>
          </a:xfrm>
          <a:prstGeom prst="rect">
            <a:avLst/>
          </a:prstGeom>
        </p:spPr>
        <p:txBody>
          <a:bodyPr vert="horz" wrap="square" lIns="0" tIns="0" rIns="0" bIns="0" rtlCol="0">
            <a:spAutoFit/>
          </a:bodyPr>
          <a:lstStyle/>
          <a:p>
            <a:pPr marL="12700"/>
            <a:r>
              <a:rPr sz="2850" b="1" spc="15" dirty="0">
                <a:solidFill>
                  <a:srgbClr val="808000"/>
                </a:solidFill>
                <a:latin typeface="Comic Sans MS"/>
                <a:cs typeface="Comic Sans MS"/>
              </a:rPr>
              <a:t>B</a:t>
            </a:r>
            <a:endParaRPr sz="2850">
              <a:solidFill>
                <a:prstClr val="black"/>
              </a:solidFill>
              <a:latin typeface="Comic Sans MS"/>
              <a:cs typeface="Comic Sans MS"/>
            </a:endParaRPr>
          </a:p>
        </p:txBody>
      </p:sp>
      <p:sp>
        <p:nvSpPr>
          <p:cNvPr id="98" name="object 98"/>
          <p:cNvSpPr txBox="1"/>
          <p:nvPr/>
        </p:nvSpPr>
        <p:spPr>
          <a:xfrm>
            <a:off x="7033472" y="4906075"/>
            <a:ext cx="252095" cy="451484"/>
          </a:xfrm>
          <a:prstGeom prst="rect">
            <a:avLst/>
          </a:prstGeom>
        </p:spPr>
        <p:txBody>
          <a:bodyPr vert="horz" wrap="square" lIns="0" tIns="0" rIns="0" bIns="0" rtlCol="0">
            <a:spAutoFit/>
          </a:bodyPr>
          <a:lstStyle/>
          <a:p>
            <a:pPr marL="12700"/>
            <a:r>
              <a:rPr sz="2850" b="1" spc="15" dirty="0">
                <a:solidFill>
                  <a:srgbClr val="808000"/>
                </a:solidFill>
                <a:latin typeface="Comic Sans MS"/>
                <a:cs typeface="Comic Sans MS"/>
              </a:rPr>
              <a:t>C</a:t>
            </a:r>
            <a:endParaRPr sz="2850">
              <a:solidFill>
                <a:prstClr val="black"/>
              </a:solidFill>
              <a:latin typeface="Comic Sans MS"/>
              <a:cs typeface="Comic Sans MS"/>
            </a:endParaRPr>
          </a:p>
        </p:txBody>
      </p:sp>
      <p:sp>
        <p:nvSpPr>
          <p:cNvPr id="99" name="object 99"/>
          <p:cNvSpPr txBox="1"/>
          <p:nvPr/>
        </p:nvSpPr>
        <p:spPr>
          <a:xfrm>
            <a:off x="2377654" y="3810365"/>
            <a:ext cx="229235" cy="451484"/>
          </a:xfrm>
          <a:prstGeom prst="rect">
            <a:avLst/>
          </a:prstGeom>
        </p:spPr>
        <p:txBody>
          <a:bodyPr vert="horz" wrap="square" lIns="0" tIns="0" rIns="0" bIns="0" rtlCol="0">
            <a:spAutoFit/>
          </a:bodyPr>
          <a:lstStyle/>
          <a:p>
            <a:pPr marL="12700"/>
            <a:r>
              <a:rPr sz="2850" b="1" spc="15" dirty="0">
                <a:solidFill>
                  <a:srgbClr val="808000"/>
                </a:solidFill>
                <a:latin typeface="Comic Sans MS"/>
                <a:cs typeface="Comic Sans MS"/>
              </a:rPr>
              <a:t>a</a:t>
            </a:r>
            <a:endParaRPr sz="2850">
              <a:solidFill>
                <a:prstClr val="black"/>
              </a:solidFill>
              <a:latin typeface="Comic Sans MS"/>
              <a:cs typeface="Comic Sans MS"/>
            </a:endParaRPr>
          </a:p>
        </p:txBody>
      </p:sp>
      <p:sp>
        <p:nvSpPr>
          <p:cNvPr id="100" name="object 100"/>
          <p:cNvSpPr txBox="1"/>
          <p:nvPr/>
        </p:nvSpPr>
        <p:spPr>
          <a:xfrm>
            <a:off x="2369974" y="4358399"/>
            <a:ext cx="242570" cy="451484"/>
          </a:xfrm>
          <a:prstGeom prst="rect">
            <a:avLst/>
          </a:prstGeom>
        </p:spPr>
        <p:txBody>
          <a:bodyPr vert="horz" wrap="square" lIns="0" tIns="0" rIns="0" bIns="0" rtlCol="0">
            <a:spAutoFit/>
          </a:bodyPr>
          <a:lstStyle/>
          <a:p>
            <a:pPr marL="12700"/>
            <a:r>
              <a:rPr sz="2850" b="1" spc="15" dirty="0">
                <a:solidFill>
                  <a:srgbClr val="808000"/>
                </a:solidFill>
                <a:latin typeface="Comic Sans MS"/>
                <a:cs typeface="Comic Sans MS"/>
              </a:rPr>
              <a:t>b</a:t>
            </a:r>
            <a:endParaRPr sz="2850">
              <a:solidFill>
                <a:prstClr val="black"/>
              </a:solidFill>
              <a:latin typeface="Comic Sans MS"/>
              <a:cs typeface="Comic Sans MS"/>
            </a:endParaRPr>
          </a:p>
        </p:txBody>
      </p:sp>
      <p:sp>
        <p:nvSpPr>
          <p:cNvPr id="101" name="object 101"/>
          <p:cNvSpPr txBox="1"/>
          <p:nvPr/>
        </p:nvSpPr>
        <p:spPr>
          <a:xfrm>
            <a:off x="2385345" y="4906432"/>
            <a:ext cx="213995" cy="451484"/>
          </a:xfrm>
          <a:prstGeom prst="rect">
            <a:avLst/>
          </a:prstGeom>
        </p:spPr>
        <p:txBody>
          <a:bodyPr vert="horz" wrap="square" lIns="0" tIns="0" rIns="0" bIns="0" rtlCol="0">
            <a:spAutoFit/>
          </a:bodyPr>
          <a:lstStyle/>
          <a:p>
            <a:pPr marL="12700"/>
            <a:r>
              <a:rPr sz="2850" b="1" spc="10" dirty="0">
                <a:solidFill>
                  <a:srgbClr val="808000"/>
                </a:solidFill>
                <a:latin typeface="Comic Sans MS"/>
                <a:cs typeface="Comic Sans MS"/>
              </a:rPr>
              <a:t>c</a:t>
            </a:r>
            <a:endParaRPr sz="2850">
              <a:solidFill>
                <a:prstClr val="black"/>
              </a:solidFill>
              <a:latin typeface="Comic Sans MS"/>
              <a:cs typeface="Comic Sans MS"/>
            </a:endParaRPr>
          </a:p>
        </p:txBody>
      </p:sp>
      <p:sp>
        <p:nvSpPr>
          <p:cNvPr id="102" name="object 102"/>
          <p:cNvSpPr/>
          <p:nvPr/>
        </p:nvSpPr>
        <p:spPr>
          <a:xfrm>
            <a:off x="4484370" y="3925061"/>
            <a:ext cx="67945" cy="67945"/>
          </a:xfrm>
          <a:custGeom>
            <a:avLst/>
            <a:gdLst/>
            <a:ahLst/>
            <a:cxnLst/>
            <a:rect l="l" t="t" r="r" b="b"/>
            <a:pathLst>
              <a:path w="67945" h="67945">
                <a:moveTo>
                  <a:pt x="40385" y="0"/>
                </a:moveTo>
                <a:lnTo>
                  <a:pt x="25145" y="0"/>
                </a:lnTo>
                <a:lnTo>
                  <a:pt x="12953" y="6857"/>
                </a:lnTo>
                <a:lnTo>
                  <a:pt x="1523" y="18287"/>
                </a:lnTo>
                <a:lnTo>
                  <a:pt x="0" y="32765"/>
                </a:lnTo>
                <a:lnTo>
                  <a:pt x="1523" y="47243"/>
                </a:lnTo>
                <a:lnTo>
                  <a:pt x="12953" y="60197"/>
                </a:lnTo>
                <a:lnTo>
                  <a:pt x="25145" y="67817"/>
                </a:lnTo>
                <a:lnTo>
                  <a:pt x="40385" y="67817"/>
                </a:lnTo>
                <a:lnTo>
                  <a:pt x="54863" y="60197"/>
                </a:lnTo>
                <a:lnTo>
                  <a:pt x="64007" y="47243"/>
                </a:lnTo>
                <a:lnTo>
                  <a:pt x="67817" y="32765"/>
                </a:lnTo>
                <a:lnTo>
                  <a:pt x="64007" y="18287"/>
                </a:lnTo>
                <a:lnTo>
                  <a:pt x="54863" y="6857"/>
                </a:lnTo>
                <a:lnTo>
                  <a:pt x="40385"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03" name="object 103"/>
          <p:cNvSpPr/>
          <p:nvPr/>
        </p:nvSpPr>
        <p:spPr>
          <a:xfrm>
            <a:off x="4484370" y="3925061"/>
            <a:ext cx="67945" cy="67945"/>
          </a:xfrm>
          <a:custGeom>
            <a:avLst/>
            <a:gdLst/>
            <a:ahLst/>
            <a:cxnLst/>
            <a:rect l="l" t="t" r="r" b="b"/>
            <a:pathLst>
              <a:path w="67945" h="67945">
                <a:moveTo>
                  <a:pt x="0" y="32765"/>
                </a:moveTo>
                <a:lnTo>
                  <a:pt x="1523" y="18287"/>
                </a:lnTo>
                <a:lnTo>
                  <a:pt x="12953" y="6857"/>
                </a:lnTo>
                <a:lnTo>
                  <a:pt x="25145" y="0"/>
                </a:lnTo>
                <a:lnTo>
                  <a:pt x="40385" y="0"/>
                </a:lnTo>
                <a:lnTo>
                  <a:pt x="54863" y="6857"/>
                </a:lnTo>
                <a:lnTo>
                  <a:pt x="64007" y="18287"/>
                </a:lnTo>
                <a:lnTo>
                  <a:pt x="67817" y="32765"/>
                </a:lnTo>
                <a:lnTo>
                  <a:pt x="64007" y="47243"/>
                </a:lnTo>
                <a:lnTo>
                  <a:pt x="54863" y="60197"/>
                </a:lnTo>
                <a:lnTo>
                  <a:pt x="40385" y="67817"/>
                </a:lnTo>
                <a:lnTo>
                  <a:pt x="25145" y="67817"/>
                </a:lnTo>
                <a:lnTo>
                  <a:pt x="12953" y="60197"/>
                </a:lnTo>
                <a:lnTo>
                  <a:pt x="1523" y="47243"/>
                </a:lnTo>
                <a:lnTo>
                  <a:pt x="0" y="32765"/>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104" name="object 104"/>
          <p:cNvSpPr/>
          <p:nvPr/>
        </p:nvSpPr>
        <p:spPr>
          <a:xfrm>
            <a:off x="3281933" y="4935473"/>
            <a:ext cx="69850" cy="67310"/>
          </a:xfrm>
          <a:custGeom>
            <a:avLst/>
            <a:gdLst/>
            <a:ahLst/>
            <a:cxnLst/>
            <a:rect l="l" t="t" r="r" b="b"/>
            <a:pathLst>
              <a:path w="69850" h="67310">
                <a:moveTo>
                  <a:pt x="41909" y="0"/>
                </a:moveTo>
                <a:lnTo>
                  <a:pt x="27431" y="0"/>
                </a:lnTo>
                <a:lnTo>
                  <a:pt x="12191" y="6857"/>
                </a:lnTo>
                <a:lnTo>
                  <a:pt x="3047" y="18287"/>
                </a:lnTo>
                <a:lnTo>
                  <a:pt x="0" y="32765"/>
                </a:lnTo>
                <a:lnTo>
                  <a:pt x="3047" y="48767"/>
                </a:lnTo>
                <a:lnTo>
                  <a:pt x="12191" y="60197"/>
                </a:lnTo>
                <a:lnTo>
                  <a:pt x="27431" y="67055"/>
                </a:lnTo>
                <a:lnTo>
                  <a:pt x="41909" y="67055"/>
                </a:lnTo>
                <a:lnTo>
                  <a:pt x="56387" y="60197"/>
                </a:lnTo>
                <a:lnTo>
                  <a:pt x="65531" y="48767"/>
                </a:lnTo>
                <a:lnTo>
                  <a:pt x="69341" y="32765"/>
                </a:lnTo>
                <a:lnTo>
                  <a:pt x="65531" y="18287"/>
                </a:lnTo>
                <a:lnTo>
                  <a:pt x="56387" y="6857"/>
                </a:lnTo>
                <a:lnTo>
                  <a:pt x="41909"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05" name="object 105"/>
          <p:cNvSpPr/>
          <p:nvPr/>
        </p:nvSpPr>
        <p:spPr>
          <a:xfrm>
            <a:off x="3281933" y="4935473"/>
            <a:ext cx="69850" cy="67310"/>
          </a:xfrm>
          <a:custGeom>
            <a:avLst/>
            <a:gdLst/>
            <a:ahLst/>
            <a:cxnLst/>
            <a:rect l="l" t="t" r="r" b="b"/>
            <a:pathLst>
              <a:path w="69850" h="67310">
                <a:moveTo>
                  <a:pt x="0" y="32765"/>
                </a:moveTo>
                <a:lnTo>
                  <a:pt x="3047" y="18287"/>
                </a:lnTo>
                <a:lnTo>
                  <a:pt x="12191" y="6857"/>
                </a:lnTo>
                <a:lnTo>
                  <a:pt x="27431" y="0"/>
                </a:lnTo>
                <a:lnTo>
                  <a:pt x="41909" y="0"/>
                </a:lnTo>
                <a:lnTo>
                  <a:pt x="56387" y="6857"/>
                </a:lnTo>
                <a:lnTo>
                  <a:pt x="65531" y="18287"/>
                </a:lnTo>
                <a:lnTo>
                  <a:pt x="69341" y="32765"/>
                </a:lnTo>
                <a:lnTo>
                  <a:pt x="65531" y="48767"/>
                </a:lnTo>
                <a:lnTo>
                  <a:pt x="56387" y="60197"/>
                </a:lnTo>
                <a:lnTo>
                  <a:pt x="41909" y="67055"/>
                </a:lnTo>
                <a:lnTo>
                  <a:pt x="27431" y="67055"/>
                </a:lnTo>
                <a:lnTo>
                  <a:pt x="12191" y="60197"/>
                </a:lnTo>
                <a:lnTo>
                  <a:pt x="3047" y="48767"/>
                </a:lnTo>
                <a:lnTo>
                  <a:pt x="0" y="32765"/>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106" name="object 106"/>
          <p:cNvSpPr/>
          <p:nvPr/>
        </p:nvSpPr>
        <p:spPr>
          <a:xfrm>
            <a:off x="4758689" y="5466588"/>
            <a:ext cx="67945" cy="66675"/>
          </a:xfrm>
          <a:custGeom>
            <a:avLst/>
            <a:gdLst/>
            <a:ahLst/>
            <a:cxnLst/>
            <a:rect l="l" t="t" r="r" b="b"/>
            <a:pathLst>
              <a:path w="67945" h="66675">
                <a:moveTo>
                  <a:pt x="40385" y="0"/>
                </a:moveTo>
                <a:lnTo>
                  <a:pt x="25907" y="0"/>
                </a:lnTo>
                <a:lnTo>
                  <a:pt x="12953" y="5333"/>
                </a:lnTo>
                <a:lnTo>
                  <a:pt x="1523" y="18287"/>
                </a:lnTo>
                <a:lnTo>
                  <a:pt x="0" y="32765"/>
                </a:lnTo>
                <a:lnTo>
                  <a:pt x="1523" y="48005"/>
                </a:lnTo>
                <a:lnTo>
                  <a:pt x="12953" y="60197"/>
                </a:lnTo>
                <a:lnTo>
                  <a:pt x="25907" y="66293"/>
                </a:lnTo>
                <a:lnTo>
                  <a:pt x="40385" y="66293"/>
                </a:lnTo>
                <a:lnTo>
                  <a:pt x="54863" y="60197"/>
                </a:lnTo>
                <a:lnTo>
                  <a:pt x="64007" y="48005"/>
                </a:lnTo>
                <a:lnTo>
                  <a:pt x="67817" y="32765"/>
                </a:lnTo>
                <a:lnTo>
                  <a:pt x="64007" y="18287"/>
                </a:lnTo>
                <a:lnTo>
                  <a:pt x="54863" y="5333"/>
                </a:lnTo>
                <a:lnTo>
                  <a:pt x="40385"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07" name="object 107"/>
          <p:cNvSpPr/>
          <p:nvPr/>
        </p:nvSpPr>
        <p:spPr>
          <a:xfrm>
            <a:off x="4758689" y="5466588"/>
            <a:ext cx="67945" cy="66675"/>
          </a:xfrm>
          <a:custGeom>
            <a:avLst/>
            <a:gdLst/>
            <a:ahLst/>
            <a:cxnLst/>
            <a:rect l="l" t="t" r="r" b="b"/>
            <a:pathLst>
              <a:path w="67945" h="66675">
                <a:moveTo>
                  <a:pt x="0" y="32765"/>
                </a:moveTo>
                <a:lnTo>
                  <a:pt x="1523" y="18287"/>
                </a:lnTo>
                <a:lnTo>
                  <a:pt x="12953" y="5333"/>
                </a:lnTo>
                <a:lnTo>
                  <a:pt x="25907" y="0"/>
                </a:lnTo>
                <a:lnTo>
                  <a:pt x="40385" y="0"/>
                </a:lnTo>
                <a:lnTo>
                  <a:pt x="54863" y="5333"/>
                </a:lnTo>
                <a:lnTo>
                  <a:pt x="64007" y="18287"/>
                </a:lnTo>
                <a:lnTo>
                  <a:pt x="67817" y="32765"/>
                </a:lnTo>
                <a:lnTo>
                  <a:pt x="64007" y="48005"/>
                </a:lnTo>
                <a:lnTo>
                  <a:pt x="54863" y="60197"/>
                </a:lnTo>
                <a:lnTo>
                  <a:pt x="40385" y="66293"/>
                </a:lnTo>
                <a:lnTo>
                  <a:pt x="25907" y="66293"/>
                </a:lnTo>
                <a:lnTo>
                  <a:pt x="12953" y="60197"/>
                </a:lnTo>
                <a:lnTo>
                  <a:pt x="1523" y="48005"/>
                </a:lnTo>
                <a:lnTo>
                  <a:pt x="0" y="32765"/>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108" name="object 108"/>
          <p:cNvSpPr txBox="1"/>
          <p:nvPr/>
        </p:nvSpPr>
        <p:spPr>
          <a:xfrm>
            <a:off x="95504" y="2987798"/>
            <a:ext cx="2324100" cy="451484"/>
          </a:xfrm>
          <a:prstGeom prst="rect">
            <a:avLst/>
          </a:prstGeom>
        </p:spPr>
        <p:txBody>
          <a:bodyPr vert="horz" wrap="square" lIns="0" tIns="0" rIns="0" bIns="0" rtlCol="0">
            <a:spAutoFit/>
          </a:bodyPr>
          <a:lstStyle/>
          <a:p>
            <a:pPr marL="12700"/>
            <a:r>
              <a:rPr sz="2850" b="1" spc="15" dirty="0">
                <a:solidFill>
                  <a:srgbClr val="0000FF"/>
                </a:solidFill>
                <a:latin typeface="Comic Sans MS"/>
                <a:cs typeface="Comic Sans MS"/>
              </a:rPr>
              <a:t>GENERADOR</a:t>
            </a:r>
            <a:endParaRPr sz="2850">
              <a:solidFill>
                <a:prstClr val="black"/>
              </a:solidFill>
              <a:latin typeface="Comic Sans MS"/>
              <a:cs typeface="Comic Sans MS"/>
            </a:endParaRPr>
          </a:p>
        </p:txBody>
      </p:sp>
      <p:sp>
        <p:nvSpPr>
          <p:cNvPr id="109" name="object 109"/>
          <p:cNvSpPr txBox="1"/>
          <p:nvPr/>
        </p:nvSpPr>
        <p:spPr>
          <a:xfrm>
            <a:off x="3128266" y="2987798"/>
            <a:ext cx="3465195" cy="451484"/>
          </a:xfrm>
          <a:prstGeom prst="rect">
            <a:avLst/>
          </a:prstGeom>
        </p:spPr>
        <p:txBody>
          <a:bodyPr vert="horz" wrap="square" lIns="0" tIns="0" rIns="0" bIns="0" rtlCol="0">
            <a:spAutoFit/>
          </a:bodyPr>
          <a:lstStyle/>
          <a:p>
            <a:pPr marL="12700"/>
            <a:r>
              <a:rPr sz="2850" b="1" spc="20" dirty="0">
                <a:solidFill>
                  <a:srgbClr val="008000"/>
                </a:solidFill>
                <a:latin typeface="Comic Sans MS"/>
                <a:cs typeface="Comic Sans MS"/>
              </a:rPr>
              <a:t>TRANSFORMADOR</a:t>
            </a:r>
            <a:endParaRPr sz="2850">
              <a:solidFill>
                <a:prstClr val="black"/>
              </a:solidFill>
              <a:latin typeface="Comic Sans MS"/>
              <a:cs typeface="Comic Sans MS"/>
            </a:endParaRPr>
          </a:p>
        </p:txBody>
      </p:sp>
      <p:sp>
        <p:nvSpPr>
          <p:cNvPr id="110" name="object 110"/>
          <p:cNvSpPr/>
          <p:nvPr/>
        </p:nvSpPr>
        <p:spPr>
          <a:xfrm>
            <a:off x="7983473" y="2828544"/>
            <a:ext cx="0" cy="1986280"/>
          </a:xfrm>
          <a:custGeom>
            <a:avLst/>
            <a:gdLst/>
            <a:ahLst/>
            <a:cxnLst/>
            <a:rect l="l" t="t" r="r" b="b"/>
            <a:pathLst>
              <a:path h="1986279">
                <a:moveTo>
                  <a:pt x="0" y="0"/>
                </a:moveTo>
                <a:lnTo>
                  <a:pt x="0" y="1985771"/>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1" name="object 111"/>
          <p:cNvSpPr/>
          <p:nvPr/>
        </p:nvSpPr>
        <p:spPr>
          <a:xfrm>
            <a:off x="7983473" y="1389126"/>
            <a:ext cx="0" cy="1303020"/>
          </a:xfrm>
          <a:custGeom>
            <a:avLst/>
            <a:gdLst/>
            <a:ahLst/>
            <a:cxnLst/>
            <a:rect l="l" t="t" r="r" b="b"/>
            <a:pathLst>
              <a:path h="1303020">
                <a:moveTo>
                  <a:pt x="0" y="0"/>
                </a:moveTo>
                <a:lnTo>
                  <a:pt x="0" y="1303019"/>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2" name="object 112"/>
          <p:cNvSpPr/>
          <p:nvPr/>
        </p:nvSpPr>
        <p:spPr>
          <a:xfrm>
            <a:off x="7846314" y="2692146"/>
            <a:ext cx="274320" cy="0"/>
          </a:xfrm>
          <a:custGeom>
            <a:avLst/>
            <a:gdLst/>
            <a:ahLst/>
            <a:cxnLst/>
            <a:rect l="l" t="t" r="r" b="b"/>
            <a:pathLst>
              <a:path w="274320">
                <a:moveTo>
                  <a:pt x="0" y="0"/>
                </a:moveTo>
                <a:lnTo>
                  <a:pt x="274319"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3" name="object 113"/>
          <p:cNvSpPr/>
          <p:nvPr/>
        </p:nvSpPr>
        <p:spPr>
          <a:xfrm>
            <a:off x="7846314" y="2828544"/>
            <a:ext cx="274320" cy="0"/>
          </a:xfrm>
          <a:custGeom>
            <a:avLst/>
            <a:gdLst/>
            <a:ahLst/>
            <a:cxnLst/>
            <a:rect l="l" t="t" r="r" b="b"/>
            <a:pathLst>
              <a:path w="274320">
                <a:moveTo>
                  <a:pt x="0" y="0"/>
                </a:moveTo>
                <a:lnTo>
                  <a:pt x="274319"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4" name="object 114"/>
          <p:cNvSpPr/>
          <p:nvPr/>
        </p:nvSpPr>
        <p:spPr>
          <a:xfrm>
            <a:off x="8532876" y="2828544"/>
            <a:ext cx="0" cy="2534920"/>
          </a:xfrm>
          <a:custGeom>
            <a:avLst/>
            <a:gdLst/>
            <a:ahLst/>
            <a:cxnLst/>
            <a:rect l="l" t="t" r="r" b="b"/>
            <a:pathLst>
              <a:path h="2534920">
                <a:moveTo>
                  <a:pt x="0" y="0"/>
                </a:moveTo>
                <a:lnTo>
                  <a:pt x="0" y="2534411"/>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5" name="object 115"/>
          <p:cNvSpPr/>
          <p:nvPr/>
        </p:nvSpPr>
        <p:spPr>
          <a:xfrm>
            <a:off x="8532876" y="1389126"/>
            <a:ext cx="0" cy="1303020"/>
          </a:xfrm>
          <a:custGeom>
            <a:avLst/>
            <a:gdLst/>
            <a:ahLst/>
            <a:cxnLst/>
            <a:rect l="l" t="t" r="r" b="b"/>
            <a:pathLst>
              <a:path h="1303020">
                <a:moveTo>
                  <a:pt x="0" y="0"/>
                </a:moveTo>
                <a:lnTo>
                  <a:pt x="0" y="1303019"/>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6" name="object 116"/>
          <p:cNvSpPr/>
          <p:nvPr/>
        </p:nvSpPr>
        <p:spPr>
          <a:xfrm>
            <a:off x="8395715" y="2692146"/>
            <a:ext cx="274320" cy="0"/>
          </a:xfrm>
          <a:custGeom>
            <a:avLst/>
            <a:gdLst/>
            <a:ahLst/>
            <a:cxnLst/>
            <a:rect l="l" t="t" r="r" b="b"/>
            <a:pathLst>
              <a:path w="274320">
                <a:moveTo>
                  <a:pt x="0" y="0"/>
                </a:moveTo>
                <a:lnTo>
                  <a:pt x="274319"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7" name="object 117"/>
          <p:cNvSpPr/>
          <p:nvPr/>
        </p:nvSpPr>
        <p:spPr>
          <a:xfrm>
            <a:off x="8395715" y="2828544"/>
            <a:ext cx="274320" cy="0"/>
          </a:xfrm>
          <a:custGeom>
            <a:avLst/>
            <a:gdLst/>
            <a:ahLst/>
            <a:cxnLst/>
            <a:rect l="l" t="t" r="r" b="b"/>
            <a:pathLst>
              <a:path w="274320">
                <a:moveTo>
                  <a:pt x="0" y="0"/>
                </a:moveTo>
                <a:lnTo>
                  <a:pt x="274319"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18" name="object 118"/>
          <p:cNvSpPr/>
          <p:nvPr/>
        </p:nvSpPr>
        <p:spPr>
          <a:xfrm>
            <a:off x="7434833" y="2828544"/>
            <a:ext cx="0" cy="1438275"/>
          </a:xfrm>
          <a:custGeom>
            <a:avLst/>
            <a:gdLst/>
            <a:ahLst/>
            <a:cxnLst/>
            <a:rect l="l" t="t" r="r" b="b"/>
            <a:pathLst>
              <a:path h="1438275">
                <a:moveTo>
                  <a:pt x="0" y="0"/>
                </a:moveTo>
                <a:lnTo>
                  <a:pt x="0" y="1437893"/>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119" name="object 119"/>
          <p:cNvSpPr/>
          <p:nvPr/>
        </p:nvSpPr>
        <p:spPr>
          <a:xfrm>
            <a:off x="7434833" y="1389126"/>
            <a:ext cx="0" cy="1303020"/>
          </a:xfrm>
          <a:custGeom>
            <a:avLst/>
            <a:gdLst/>
            <a:ahLst/>
            <a:cxnLst/>
            <a:rect l="l" t="t" r="r" b="b"/>
            <a:pathLst>
              <a:path h="1303020">
                <a:moveTo>
                  <a:pt x="0" y="0"/>
                </a:moveTo>
                <a:lnTo>
                  <a:pt x="0" y="1303019"/>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120" name="object 120"/>
          <p:cNvSpPr/>
          <p:nvPr/>
        </p:nvSpPr>
        <p:spPr>
          <a:xfrm>
            <a:off x="7296911" y="2692146"/>
            <a:ext cx="275590" cy="0"/>
          </a:xfrm>
          <a:custGeom>
            <a:avLst/>
            <a:gdLst/>
            <a:ahLst/>
            <a:cxnLst/>
            <a:rect l="l" t="t" r="r" b="b"/>
            <a:pathLst>
              <a:path w="275590">
                <a:moveTo>
                  <a:pt x="0" y="0"/>
                </a:moveTo>
                <a:lnTo>
                  <a:pt x="275081" y="0"/>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121" name="object 121"/>
          <p:cNvSpPr/>
          <p:nvPr/>
        </p:nvSpPr>
        <p:spPr>
          <a:xfrm>
            <a:off x="7296911" y="2828544"/>
            <a:ext cx="275590" cy="0"/>
          </a:xfrm>
          <a:custGeom>
            <a:avLst/>
            <a:gdLst/>
            <a:ahLst/>
            <a:cxnLst/>
            <a:rect l="l" t="t" r="r" b="b"/>
            <a:pathLst>
              <a:path w="275590">
                <a:moveTo>
                  <a:pt x="0" y="0"/>
                </a:moveTo>
                <a:lnTo>
                  <a:pt x="275081" y="0"/>
                </a:lnTo>
              </a:path>
            </a:pathLst>
          </a:custGeom>
          <a:ln w="32867">
            <a:solidFill>
              <a:srgbClr val="FF0000"/>
            </a:solidFill>
          </a:ln>
        </p:spPr>
        <p:txBody>
          <a:bodyPr wrap="square" lIns="0" tIns="0" rIns="0" bIns="0" rtlCol="0">
            <a:spAutoFit/>
          </a:bodyPr>
          <a:lstStyle/>
          <a:p>
            <a:endParaRPr>
              <a:solidFill>
                <a:prstClr val="black"/>
              </a:solidFill>
            </a:endParaRPr>
          </a:p>
        </p:txBody>
      </p:sp>
      <p:sp>
        <p:nvSpPr>
          <p:cNvPr id="122" name="object 122"/>
          <p:cNvSpPr/>
          <p:nvPr/>
        </p:nvSpPr>
        <p:spPr>
          <a:xfrm>
            <a:off x="8944355" y="2977134"/>
            <a:ext cx="0" cy="262890"/>
          </a:xfrm>
          <a:custGeom>
            <a:avLst/>
            <a:gdLst/>
            <a:ahLst/>
            <a:cxnLst/>
            <a:rect l="l" t="t" r="r" b="b"/>
            <a:pathLst>
              <a:path h="262889">
                <a:moveTo>
                  <a:pt x="0" y="262889"/>
                </a:moveTo>
                <a:lnTo>
                  <a:pt x="0"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3" name="object 123"/>
          <p:cNvSpPr/>
          <p:nvPr/>
        </p:nvSpPr>
        <p:spPr>
          <a:xfrm>
            <a:off x="8944355" y="2549652"/>
            <a:ext cx="0" cy="262890"/>
          </a:xfrm>
          <a:custGeom>
            <a:avLst/>
            <a:gdLst/>
            <a:ahLst/>
            <a:cxnLst/>
            <a:rect l="l" t="t" r="r" b="b"/>
            <a:pathLst>
              <a:path h="262889">
                <a:moveTo>
                  <a:pt x="0" y="262889"/>
                </a:moveTo>
                <a:lnTo>
                  <a:pt x="0"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4" name="object 124"/>
          <p:cNvSpPr/>
          <p:nvPr/>
        </p:nvSpPr>
        <p:spPr>
          <a:xfrm>
            <a:off x="8785097" y="2280666"/>
            <a:ext cx="159385" cy="104775"/>
          </a:xfrm>
          <a:custGeom>
            <a:avLst/>
            <a:gdLst/>
            <a:ahLst/>
            <a:cxnLst/>
            <a:rect l="l" t="t" r="r" b="b"/>
            <a:pathLst>
              <a:path w="159384" h="104775">
                <a:moveTo>
                  <a:pt x="159257" y="104393"/>
                </a:moveTo>
                <a:lnTo>
                  <a:pt x="159257" y="0"/>
                </a:lnTo>
                <a:lnTo>
                  <a:pt x="0"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5" name="object 125"/>
          <p:cNvSpPr/>
          <p:nvPr/>
        </p:nvSpPr>
        <p:spPr>
          <a:xfrm>
            <a:off x="8356853" y="2280666"/>
            <a:ext cx="264160" cy="0"/>
          </a:xfrm>
          <a:custGeom>
            <a:avLst/>
            <a:gdLst/>
            <a:ahLst/>
            <a:cxnLst/>
            <a:rect l="l" t="t" r="r" b="b"/>
            <a:pathLst>
              <a:path w="264159">
                <a:moveTo>
                  <a:pt x="263651" y="0"/>
                </a:moveTo>
                <a:lnTo>
                  <a:pt x="0"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6" name="object 126"/>
          <p:cNvSpPr/>
          <p:nvPr/>
        </p:nvSpPr>
        <p:spPr>
          <a:xfrm>
            <a:off x="7928609" y="2280666"/>
            <a:ext cx="264160" cy="0"/>
          </a:xfrm>
          <a:custGeom>
            <a:avLst/>
            <a:gdLst/>
            <a:ahLst/>
            <a:cxnLst/>
            <a:rect l="l" t="t" r="r" b="b"/>
            <a:pathLst>
              <a:path w="264159">
                <a:moveTo>
                  <a:pt x="263651" y="0"/>
                </a:moveTo>
                <a:lnTo>
                  <a:pt x="0"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7" name="object 127"/>
          <p:cNvSpPr/>
          <p:nvPr/>
        </p:nvSpPr>
        <p:spPr>
          <a:xfrm>
            <a:off x="7500365" y="2280666"/>
            <a:ext cx="264160" cy="0"/>
          </a:xfrm>
          <a:custGeom>
            <a:avLst/>
            <a:gdLst/>
            <a:ahLst/>
            <a:cxnLst/>
            <a:rect l="l" t="t" r="r" b="b"/>
            <a:pathLst>
              <a:path w="264159">
                <a:moveTo>
                  <a:pt x="263651" y="0"/>
                </a:moveTo>
                <a:lnTo>
                  <a:pt x="0"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8" name="object 128"/>
          <p:cNvSpPr/>
          <p:nvPr/>
        </p:nvSpPr>
        <p:spPr>
          <a:xfrm>
            <a:off x="7072121" y="2280666"/>
            <a:ext cx="264160" cy="0"/>
          </a:xfrm>
          <a:custGeom>
            <a:avLst/>
            <a:gdLst/>
            <a:ahLst/>
            <a:cxnLst/>
            <a:rect l="l" t="t" r="r" b="b"/>
            <a:pathLst>
              <a:path w="264159">
                <a:moveTo>
                  <a:pt x="263651" y="0"/>
                </a:moveTo>
                <a:lnTo>
                  <a:pt x="0"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29" name="object 129"/>
          <p:cNvSpPr/>
          <p:nvPr/>
        </p:nvSpPr>
        <p:spPr>
          <a:xfrm>
            <a:off x="7022591" y="2395728"/>
            <a:ext cx="0" cy="264160"/>
          </a:xfrm>
          <a:custGeom>
            <a:avLst/>
            <a:gdLst/>
            <a:ahLst/>
            <a:cxnLst/>
            <a:rect l="l" t="t" r="r" b="b"/>
            <a:pathLst>
              <a:path h="264160">
                <a:moveTo>
                  <a:pt x="0" y="0"/>
                </a:moveTo>
                <a:lnTo>
                  <a:pt x="0" y="263651"/>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30" name="object 130"/>
          <p:cNvSpPr/>
          <p:nvPr/>
        </p:nvSpPr>
        <p:spPr>
          <a:xfrm>
            <a:off x="7022591" y="2823210"/>
            <a:ext cx="0" cy="264160"/>
          </a:xfrm>
          <a:custGeom>
            <a:avLst/>
            <a:gdLst/>
            <a:ahLst/>
            <a:cxnLst/>
            <a:rect l="l" t="t" r="r" b="b"/>
            <a:pathLst>
              <a:path h="264160">
                <a:moveTo>
                  <a:pt x="0" y="0"/>
                </a:moveTo>
                <a:lnTo>
                  <a:pt x="0" y="263651"/>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31" name="object 131"/>
          <p:cNvSpPr/>
          <p:nvPr/>
        </p:nvSpPr>
        <p:spPr>
          <a:xfrm>
            <a:off x="7034021" y="3240024"/>
            <a:ext cx="262890" cy="0"/>
          </a:xfrm>
          <a:custGeom>
            <a:avLst/>
            <a:gdLst/>
            <a:ahLst/>
            <a:cxnLst/>
            <a:rect l="l" t="t" r="r" b="b"/>
            <a:pathLst>
              <a:path w="262890">
                <a:moveTo>
                  <a:pt x="0" y="0"/>
                </a:moveTo>
                <a:lnTo>
                  <a:pt x="262889"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32" name="object 132"/>
          <p:cNvSpPr/>
          <p:nvPr/>
        </p:nvSpPr>
        <p:spPr>
          <a:xfrm>
            <a:off x="7462265" y="3240024"/>
            <a:ext cx="264160" cy="0"/>
          </a:xfrm>
          <a:custGeom>
            <a:avLst/>
            <a:gdLst/>
            <a:ahLst/>
            <a:cxnLst/>
            <a:rect l="l" t="t" r="r" b="b"/>
            <a:pathLst>
              <a:path w="264159">
                <a:moveTo>
                  <a:pt x="0" y="0"/>
                </a:moveTo>
                <a:lnTo>
                  <a:pt x="263651"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33" name="object 133"/>
          <p:cNvSpPr/>
          <p:nvPr/>
        </p:nvSpPr>
        <p:spPr>
          <a:xfrm>
            <a:off x="7890509" y="3240024"/>
            <a:ext cx="264160" cy="0"/>
          </a:xfrm>
          <a:custGeom>
            <a:avLst/>
            <a:gdLst/>
            <a:ahLst/>
            <a:cxnLst/>
            <a:rect l="l" t="t" r="r" b="b"/>
            <a:pathLst>
              <a:path w="264159">
                <a:moveTo>
                  <a:pt x="0" y="0"/>
                </a:moveTo>
                <a:lnTo>
                  <a:pt x="263651"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34" name="object 134"/>
          <p:cNvSpPr/>
          <p:nvPr/>
        </p:nvSpPr>
        <p:spPr>
          <a:xfrm>
            <a:off x="8318753" y="3240024"/>
            <a:ext cx="264160" cy="0"/>
          </a:xfrm>
          <a:custGeom>
            <a:avLst/>
            <a:gdLst/>
            <a:ahLst/>
            <a:cxnLst/>
            <a:rect l="l" t="t" r="r" b="b"/>
            <a:pathLst>
              <a:path w="264159">
                <a:moveTo>
                  <a:pt x="0" y="0"/>
                </a:moveTo>
                <a:lnTo>
                  <a:pt x="263651"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35" name="object 135"/>
          <p:cNvSpPr/>
          <p:nvPr/>
        </p:nvSpPr>
        <p:spPr>
          <a:xfrm>
            <a:off x="8746997" y="3240024"/>
            <a:ext cx="197485" cy="0"/>
          </a:xfrm>
          <a:custGeom>
            <a:avLst/>
            <a:gdLst/>
            <a:ahLst/>
            <a:cxnLst/>
            <a:rect l="l" t="t" r="r" b="b"/>
            <a:pathLst>
              <a:path w="197484">
                <a:moveTo>
                  <a:pt x="0" y="0"/>
                </a:moveTo>
                <a:lnTo>
                  <a:pt x="197357" y="0"/>
                </a:lnTo>
              </a:path>
            </a:pathLst>
          </a:custGeom>
          <a:ln w="32867">
            <a:solidFill>
              <a:srgbClr val="000080"/>
            </a:solidFill>
          </a:ln>
        </p:spPr>
        <p:txBody>
          <a:bodyPr wrap="square" lIns="0" tIns="0" rIns="0" bIns="0" rtlCol="0">
            <a:spAutoFit/>
          </a:bodyPr>
          <a:lstStyle/>
          <a:p>
            <a:endParaRPr>
              <a:solidFill>
                <a:prstClr val="black"/>
              </a:solidFill>
            </a:endParaRPr>
          </a:p>
        </p:txBody>
      </p:sp>
      <p:sp>
        <p:nvSpPr>
          <p:cNvPr id="136" name="object 136"/>
          <p:cNvSpPr/>
          <p:nvPr/>
        </p:nvSpPr>
        <p:spPr>
          <a:xfrm>
            <a:off x="6885431" y="704088"/>
            <a:ext cx="2196465" cy="685165"/>
          </a:xfrm>
          <a:custGeom>
            <a:avLst/>
            <a:gdLst/>
            <a:ahLst/>
            <a:cxnLst/>
            <a:rect l="l" t="t" r="r" b="b"/>
            <a:pathLst>
              <a:path w="2196465" h="685165">
                <a:moveTo>
                  <a:pt x="0" y="0"/>
                </a:moveTo>
                <a:lnTo>
                  <a:pt x="0" y="685037"/>
                </a:lnTo>
                <a:lnTo>
                  <a:pt x="2196083" y="685037"/>
                </a:lnTo>
                <a:lnTo>
                  <a:pt x="2196083" y="0"/>
                </a:lnTo>
                <a:lnTo>
                  <a:pt x="0" y="0"/>
                </a:lnTo>
                <a:close/>
              </a:path>
            </a:pathLst>
          </a:custGeom>
          <a:solidFill>
            <a:srgbClr val="FFFF00"/>
          </a:solidFill>
        </p:spPr>
        <p:txBody>
          <a:bodyPr wrap="square" lIns="0" tIns="0" rIns="0" bIns="0" rtlCol="0">
            <a:spAutoFit/>
          </a:bodyPr>
          <a:lstStyle/>
          <a:p>
            <a:endParaRPr>
              <a:solidFill>
                <a:prstClr val="black"/>
              </a:solidFill>
            </a:endParaRPr>
          </a:p>
        </p:txBody>
      </p:sp>
      <p:sp>
        <p:nvSpPr>
          <p:cNvPr id="137" name="object 137"/>
          <p:cNvSpPr/>
          <p:nvPr/>
        </p:nvSpPr>
        <p:spPr>
          <a:xfrm>
            <a:off x="6885431" y="704088"/>
            <a:ext cx="2196465" cy="685165"/>
          </a:xfrm>
          <a:custGeom>
            <a:avLst/>
            <a:gdLst/>
            <a:ahLst/>
            <a:cxnLst/>
            <a:rect l="l" t="t" r="r" b="b"/>
            <a:pathLst>
              <a:path w="2196465" h="685165">
                <a:moveTo>
                  <a:pt x="0" y="0"/>
                </a:moveTo>
                <a:lnTo>
                  <a:pt x="0" y="685037"/>
                </a:lnTo>
                <a:lnTo>
                  <a:pt x="2196083" y="685037"/>
                </a:lnTo>
                <a:lnTo>
                  <a:pt x="2196083" y="0"/>
                </a:lnTo>
                <a:lnTo>
                  <a:pt x="0" y="0"/>
                </a:lnTo>
                <a:close/>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38" name="object 138"/>
          <p:cNvSpPr txBox="1"/>
          <p:nvPr/>
        </p:nvSpPr>
        <p:spPr>
          <a:xfrm>
            <a:off x="5225241" y="795523"/>
            <a:ext cx="3658870" cy="1751964"/>
          </a:xfrm>
          <a:prstGeom prst="rect">
            <a:avLst/>
          </a:prstGeom>
        </p:spPr>
        <p:txBody>
          <a:bodyPr vert="horz" wrap="square" lIns="0" tIns="0" rIns="0" bIns="0" rtlCol="0">
            <a:spAutoFit/>
          </a:bodyPr>
          <a:lstStyle/>
          <a:p>
            <a:pPr marL="1868805"/>
            <a:r>
              <a:rPr sz="2850" spc="5" dirty="0">
                <a:solidFill>
                  <a:prstClr val="black"/>
                </a:solidFill>
                <a:latin typeface="Comic Sans MS"/>
                <a:cs typeface="Comic Sans MS"/>
              </a:rPr>
              <a:t>SISTEMA</a:t>
            </a:r>
            <a:endParaRPr sz="2850">
              <a:solidFill>
                <a:prstClr val="black"/>
              </a:solidFill>
              <a:latin typeface="Comic Sans MS"/>
              <a:cs typeface="Comic Sans MS"/>
            </a:endParaRPr>
          </a:p>
          <a:p>
            <a:pPr marL="1868805">
              <a:spcBef>
                <a:spcPts val="2505"/>
              </a:spcBef>
              <a:tabLst>
                <a:tab pos="2435225" algn="l"/>
                <a:tab pos="2985770" algn="l"/>
              </a:tabLst>
            </a:pPr>
            <a:r>
              <a:rPr sz="2850" b="1" spc="20" dirty="0">
                <a:solidFill>
                  <a:srgbClr val="808000"/>
                </a:solidFill>
                <a:latin typeface="Comic Sans MS"/>
                <a:cs typeface="Comic Sans MS"/>
              </a:rPr>
              <a:t>A</a:t>
            </a:r>
            <a:r>
              <a:rPr sz="2850" b="1" spc="20" dirty="0">
                <a:solidFill>
                  <a:srgbClr val="808000"/>
                </a:solidFill>
                <a:latin typeface="Times New Roman"/>
                <a:cs typeface="Times New Roman"/>
              </a:rPr>
              <a:t>	</a:t>
            </a:r>
            <a:r>
              <a:rPr sz="2850" b="1" spc="15" dirty="0">
                <a:solidFill>
                  <a:srgbClr val="808000"/>
                </a:solidFill>
                <a:latin typeface="Comic Sans MS"/>
                <a:cs typeface="Comic Sans MS"/>
              </a:rPr>
              <a:t>B</a:t>
            </a:r>
            <a:r>
              <a:rPr sz="2850" b="1" spc="15" dirty="0">
                <a:solidFill>
                  <a:srgbClr val="808000"/>
                </a:solidFill>
                <a:latin typeface="Times New Roman"/>
                <a:cs typeface="Times New Roman"/>
              </a:rPr>
              <a:t>	</a:t>
            </a:r>
            <a:r>
              <a:rPr sz="2850" b="1" spc="15" dirty="0">
                <a:solidFill>
                  <a:srgbClr val="808000"/>
                </a:solidFill>
                <a:latin typeface="Comic Sans MS"/>
                <a:cs typeface="Comic Sans MS"/>
              </a:rPr>
              <a:t>C</a:t>
            </a:r>
            <a:endParaRPr sz="2850">
              <a:solidFill>
                <a:prstClr val="black"/>
              </a:solidFill>
              <a:latin typeface="Comic Sans MS"/>
              <a:cs typeface="Comic Sans MS"/>
            </a:endParaRPr>
          </a:p>
          <a:p>
            <a:pPr marL="12700">
              <a:spcBef>
                <a:spcPts val="895"/>
              </a:spcBef>
            </a:pPr>
            <a:r>
              <a:rPr sz="2850" b="1" spc="10" dirty="0">
                <a:solidFill>
                  <a:srgbClr val="000080"/>
                </a:solidFill>
                <a:latin typeface="Comic Sans MS"/>
                <a:cs typeface="Comic Sans MS"/>
              </a:rPr>
              <a:t>BREAKER</a:t>
            </a:r>
            <a:endParaRPr sz="2850">
              <a:solidFill>
                <a:prstClr val="black"/>
              </a:solidFill>
              <a:latin typeface="Comic Sans MS"/>
              <a:cs typeface="Comic Sans MS"/>
            </a:endParaRPr>
          </a:p>
        </p:txBody>
      </p:sp>
      <p:sp>
        <p:nvSpPr>
          <p:cNvPr id="139" name="object 139"/>
          <p:cNvSpPr/>
          <p:nvPr/>
        </p:nvSpPr>
        <p:spPr>
          <a:xfrm>
            <a:off x="6680453" y="4062222"/>
            <a:ext cx="67945" cy="67310"/>
          </a:xfrm>
          <a:custGeom>
            <a:avLst/>
            <a:gdLst/>
            <a:ahLst/>
            <a:cxnLst/>
            <a:rect l="l" t="t" r="r" b="b"/>
            <a:pathLst>
              <a:path w="67945" h="67310">
                <a:moveTo>
                  <a:pt x="40385" y="0"/>
                </a:moveTo>
                <a:lnTo>
                  <a:pt x="25907" y="0"/>
                </a:lnTo>
                <a:lnTo>
                  <a:pt x="12953" y="6857"/>
                </a:lnTo>
                <a:lnTo>
                  <a:pt x="1523" y="18287"/>
                </a:lnTo>
                <a:lnTo>
                  <a:pt x="0" y="32765"/>
                </a:lnTo>
                <a:lnTo>
                  <a:pt x="1523" y="47243"/>
                </a:lnTo>
                <a:lnTo>
                  <a:pt x="12953" y="60197"/>
                </a:lnTo>
                <a:lnTo>
                  <a:pt x="25907" y="67055"/>
                </a:lnTo>
                <a:lnTo>
                  <a:pt x="40385" y="67055"/>
                </a:lnTo>
                <a:lnTo>
                  <a:pt x="54863" y="60197"/>
                </a:lnTo>
                <a:lnTo>
                  <a:pt x="64007" y="47243"/>
                </a:lnTo>
                <a:lnTo>
                  <a:pt x="67817" y="32765"/>
                </a:lnTo>
                <a:lnTo>
                  <a:pt x="64007" y="18287"/>
                </a:lnTo>
                <a:lnTo>
                  <a:pt x="54863" y="6857"/>
                </a:lnTo>
                <a:lnTo>
                  <a:pt x="40385"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40" name="object 140"/>
          <p:cNvSpPr/>
          <p:nvPr/>
        </p:nvSpPr>
        <p:spPr>
          <a:xfrm>
            <a:off x="6680453" y="4062222"/>
            <a:ext cx="67945" cy="67310"/>
          </a:xfrm>
          <a:custGeom>
            <a:avLst/>
            <a:gdLst/>
            <a:ahLst/>
            <a:cxnLst/>
            <a:rect l="l" t="t" r="r" b="b"/>
            <a:pathLst>
              <a:path w="67945" h="67310">
                <a:moveTo>
                  <a:pt x="0" y="32765"/>
                </a:moveTo>
                <a:lnTo>
                  <a:pt x="1523" y="18287"/>
                </a:lnTo>
                <a:lnTo>
                  <a:pt x="12953" y="6857"/>
                </a:lnTo>
                <a:lnTo>
                  <a:pt x="25907" y="0"/>
                </a:lnTo>
                <a:lnTo>
                  <a:pt x="40385" y="0"/>
                </a:lnTo>
                <a:lnTo>
                  <a:pt x="54863" y="6857"/>
                </a:lnTo>
                <a:lnTo>
                  <a:pt x="64007" y="18287"/>
                </a:lnTo>
                <a:lnTo>
                  <a:pt x="67817" y="32765"/>
                </a:lnTo>
                <a:lnTo>
                  <a:pt x="64007" y="47243"/>
                </a:lnTo>
                <a:lnTo>
                  <a:pt x="54863" y="60197"/>
                </a:lnTo>
                <a:lnTo>
                  <a:pt x="40385" y="67055"/>
                </a:lnTo>
                <a:lnTo>
                  <a:pt x="25907" y="67055"/>
                </a:lnTo>
                <a:lnTo>
                  <a:pt x="12953" y="60197"/>
                </a:lnTo>
                <a:lnTo>
                  <a:pt x="1523" y="47243"/>
                </a:lnTo>
                <a:lnTo>
                  <a:pt x="0" y="32765"/>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141" name="object 141"/>
          <p:cNvSpPr/>
          <p:nvPr/>
        </p:nvSpPr>
        <p:spPr>
          <a:xfrm>
            <a:off x="6680453" y="4610100"/>
            <a:ext cx="67945" cy="67945"/>
          </a:xfrm>
          <a:custGeom>
            <a:avLst/>
            <a:gdLst/>
            <a:ahLst/>
            <a:cxnLst/>
            <a:rect l="l" t="t" r="r" b="b"/>
            <a:pathLst>
              <a:path w="67945" h="67945">
                <a:moveTo>
                  <a:pt x="40385" y="0"/>
                </a:moveTo>
                <a:lnTo>
                  <a:pt x="25907" y="0"/>
                </a:lnTo>
                <a:lnTo>
                  <a:pt x="12953" y="6857"/>
                </a:lnTo>
                <a:lnTo>
                  <a:pt x="1523" y="18287"/>
                </a:lnTo>
                <a:lnTo>
                  <a:pt x="0" y="32765"/>
                </a:lnTo>
                <a:lnTo>
                  <a:pt x="1523" y="47243"/>
                </a:lnTo>
                <a:lnTo>
                  <a:pt x="12953" y="60197"/>
                </a:lnTo>
                <a:lnTo>
                  <a:pt x="25907" y="67817"/>
                </a:lnTo>
                <a:lnTo>
                  <a:pt x="40385" y="67817"/>
                </a:lnTo>
                <a:lnTo>
                  <a:pt x="54863" y="60197"/>
                </a:lnTo>
                <a:lnTo>
                  <a:pt x="64007" y="47243"/>
                </a:lnTo>
                <a:lnTo>
                  <a:pt x="67817" y="32765"/>
                </a:lnTo>
                <a:lnTo>
                  <a:pt x="64007" y="18287"/>
                </a:lnTo>
                <a:lnTo>
                  <a:pt x="54863" y="6857"/>
                </a:lnTo>
                <a:lnTo>
                  <a:pt x="40385"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42" name="object 142"/>
          <p:cNvSpPr/>
          <p:nvPr/>
        </p:nvSpPr>
        <p:spPr>
          <a:xfrm>
            <a:off x="6680453" y="4610100"/>
            <a:ext cx="67945" cy="67945"/>
          </a:xfrm>
          <a:custGeom>
            <a:avLst/>
            <a:gdLst/>
            <a:ahLst/>
            <a:cxnLst/>
            <a:rect l="l" t="t" r="r" b="b"/>
            <a:pathLst>
              <a:path w="67945" h="67945">
                <a:moveTo>
                  <a:pt x="0" y="32765"/>
                </a:moveTo>
                <a:lnTo>
                  <a:pt x="1523" y="18287"/>
                </a:lnTo>
                <a:lnTo>
                  <a:pt x="12953" y="6857"/>
                </a:lnTo>
                <a:lnTo>
                  <a:pt x="25907" y="0"/>
                </a:lnTo>
                <a:lnTo>
                  <a:pt x="40385" y="0"/>
                </a:lnTo>
                <a:lnTo>
                  <a:pt x="54863" y="6857"/>
                </a:lnTo>
                <a:lnTo>
                  <a:pt x="64007" y="18287"/>
                </a:lnTo>
                <a:lnTo>
                  <a:pt x="67817" y="32765"/>
                </a:lnTo>
                <a:lnTo>
                  <a:pt x="64007" y="47243"/>
                </a:lnTo>
                <a:lnTo>
                  <a:pt x="54863" y="60197"/>
                </a:lnTo>
                <a:lnTo>
                  <a:pt x="40385" y="67817"/>
                </a:lnTo>
                <a:lnTo>
                  <a:pt x="25907" y="67817"/>
                </a:lnTo>
                <a:lnTo>
                  <a:pt x="12953" y="60197"/>
                </a:lnTo>
                <a:lnTo>
                  <a:pt x="1523" y="47243"/>
                </a:lnTo>
                <a:lnTo>
                  <a:pt x="0" y="32765"/>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143" name="object 143"/>
          <p:cNvSpPr/>
          <p:nvPr/>
        </p:nvSpPr>
        <p:spPr>
          <a:xfrm>
            <a:off x="6680453" y="5157978"/>
            <a:ext cx="67945" cy="67945"/>
          </a:xfrm>
          <a:custGeom>
            <a:avLst/>
            <a:gdLst/>
            <a:ahLst/>
            <a:cxnLst/>
            <a:rect l="l" t="t" r="r" b="b"/>
            <a:pathLst>
              <a:path w="67945" h="67945">
                <a:moveTo>
                  <a:pt x="40385" y="0"/>
                </a:moveTo>
                <a:lnTo>
                  <a:pt x="25907" y="0"/>
                </a:lnTo>
                <a:lnTo>
                  <a:pt x="12953" y="7619"/>
                </a:lnTo>
                <a:lnTo>
                  <a:pt x="1523" y="18287"/>
                </a:lnTo>
                <a:lnTo>
                  <a:pt x="0" y="32765"/>
                </a:lnTo>
                <a:lnTo>
                  <a:pt x="1523" y="47243"/>
                </a:lnTo>
                <a:lnTo>
                  <a:pt x="12953" y="60197"/>
                </a:lnTo>
                <a:lnTo>
                  <a:pt x="25907" y="67817"/>
                </a:lnTo>
                <a:lnTo>
                  <a:pt x="40385" y="67817"/>
                </a:lnTo>
                <a:lnTo>
                  <a:pt x="54863" y="60197"/>
                </a:lnTo>
                <a:lnTo>
                  <a:pt x="64007" y="47243"/>
                </a:lnTo>
                <a:lnTo>
                  <a:pt x="67817" y="32765"/>
                </a:lnTo>
                <a:lnTo>
                  <a:pt x="64007" y="18287"/>
                </a:lnTo>
                <a:lnTo>
                  <a:pt x="54863" y="7619"/>
                </a:lnTo>
                <a:lnTo>
                  <a:pt x="40385" y="0"/>
                </a:lnTo>
                <a:close/>
              </a:path>
            </a:pathLst>
          </a:custGeom>
          <a:solidFill>
            <a:srgbClr val="000000"/>
          </a:solidFill>
        </p:spPr>
        <p:txBody>
          <a:bodyPr wrap="square" lIns="0" tIns="0" rIns="0" bIns="0" rtlCol="0">
            <a:spAutoFit/>
          </a:bodyPr>
          <a:lstStyle/>
          <a:p>
            <a:endParaRPr>
              <a:solidFill>
                <a:prstClr val="black"/>
              </a:solidFill>
            </a:endParaRPr>
          </a:p>
        </p:txBody>
      </p:sp>
      <p:sp>
        <p:nvSpPr>
          <p:cNvPr id="144" name="object 144"/>
          <p:cNvSpPr/>
          <p:nvPr/>
        </p:nvSpPr>
        <p:spPr>
          <a:xfrm>
            <a:off x="6680453" y="5157978"/>
            <a:ext cx="67945" cy="67945"/>
          </a:xfrm>
          <a:custGeom>
            <a:avLst/>
            <a:gdLst/>
            <a:ahLst/>
            <a:cxnLst/>
            <a:rect l="l" t="t" r="r" b="b"/>
            <a:pathLst>
              <a:path w="67945" h="67945">
                <a:moveTo>
                  <a:pt x="0" y="32765"/>
                </a:moveTo>
                <a:lnTo>
                  <a:pt x="1523" y="18287"/>
                </a:lnTo>
                <a:lnTo>
                  <a:pt x="12953" y="7619"/>
                </a:lnTo>
                <a:lnTo>
                  <a:pt x="25907" y="0"/>
                </a:lnTo>
                <a:lnTo>
                  <a:pt x="40385" y="0"/>
                </a:lnTo>
                <a:lnTo>
                  <a:pt x="54863" y="7619"/>
                </a:lnTo>
                <a:lnTo>
                  <a:pt x="64007" y="18287"/>
                </a:lnTo>
                <a:lnTo>
                  <a:pt x="67817" y="32765"/>
                </a:lnTo>
                <a:lnTo>
                  <a:pt x="64007" y="47243"/>
                </a:lnTo>
                <a:lnTo>
                  <a:pt x="54863" y="60197"/>
                </a:lnTo>
                <a:lnTo>
                  <a:pt x="40385" y="67817"/>
                </a:lnTo>
                <a:lnTo>
                  <a:pt x="25907" y="67817"/>
                </a:lnTo>
                <a:lnTo>
                  <a:pt x="12953" y="60197"/>
                </a:lnTo>
                <a:lnTo>
                  <a:pt x="1523" y="47243"/>
                </a:lnTo>
                <a:lnTo>
                  <a:pt x="0" y="32765"/>
                </a:lnTo>
                <a:close/>
              </a:path>
            </a:pathLst>
          </a:custGeom>
          <a:ln w="10960">
            <a:solidFill>
              <a:srgbClr val="000000"/>
            </a:solidFill>
          </a:ln>
        </p:spPr>
        <p:txBody>
          <a:bodyPr wrap="square" lIns="0" tIns="0" rIns="0" bIns="0" rtlCol="0">
            <a:spAutoFit/>
          </a:bodyPr>
          <a:lstStyle/>
          <a:p>
            <a:endParaRPr>
              <a:solidFill>
                <a:prstClr val="black"/>
              </a:solidFill>
            </a:endParaRPr>
          </a:p>
        </p:txBody>
      </p:sp>
      <p:sp>
        <p:nvSpPr>
          <p:cNvPr id="145" name="object 145"/>
          <p:cNvSpPr/>
          <p:nvPr/>
        </p:nvSpPr>
        <p:spPr>
          <a:xfrm>
            <a:off x="433577" y="4266438"/>
            <a:ext cx="0" cy="548005"/>
          </a:xfrm>
          <a:custGeom>
            <a:avLst/>
            <a:gdLst/>
            <a:ahLst/>
            <a:cxnLst/>
            <a:rect l="l" t="t" r="r" b="b"/>
            <a:pathLst>
              <a:path h="548004">
                <a:moveTo>
                  <a:pt x="0" y="547877"/>
                </a:moveTo>
                <a:lnTo>
                  <a:pt x="0" y="0"/>
                </a:lnTo>
              </a:path>
            </a:pathLst>
          </a:custGeom>
          <a:ln w="32867">
            <a:solidFill>
              <a:srgbClr val="000000"/>
            </a:solidFill>
          </a:ln>
        </p:spPr>
        <p:txBody>
          <a:bodyPr wrap="square" lIns="0" tIns="0" rIns="0" bIns="0" rtlCol="0">
            <a:spAutoFit/>
          </a:bodyPr>
          <a:lstStyle/>
          <a:p>
            <a:endParaRPr>
              <a:solidFill>
                <a:prstClr val="black"/>
              </a:solidFill>
            </a:endParaRPr>
          </a:p>
        </p:txBody>
      </p:sp>
      <p:sp>
        <p:nvSpPr>
          <p:cNvPr id="146" name="object 146"/>
          <p:cNvSpPr/>
          <p:nvPr/>
        </p:nvSpPr>
        <p:spPr>
          <a:xfrm>
            <a:off x="5049773" y="4763261"/>
            <a:ext cx="102235" cy="102870"/>
          </a:xfrm>
          <a:custGeom>
            <a:avLst/>
            <a:gdLst/>
            <a:ahLst/>
            <a:cxnLst/>
            <a:rect l="l" t="t" r="r" b="b"/>
            <a:pathLst>
              <a:path w="102235" h="102870">
                <a:moveTo>
                  <a:pt x="60197" y="0"/>
                </a:moveTo>
                <a:lnTo>
                  <a:pt x="41909" y="0"/>
                </a:lnTo>
                <a:lnTo>
                  <a:pt x="25907" y="7619"/>
                </a:lnTo>
                <a:lnTo>
                  <a:pt x="10667" y="18287"/>
                </a:lnTo>
                <a:lnTo>
                  <a:pt x="3809" y="32765"/>
                </a:lnTo>
                <a:lnTo>
                  <a:pt x="0" y="51053"/>
                </a:lnTo>
                <a:lnTo>
                  <a:pt x="3809" y="69341"/>
                </a:lnTo>
                <a:lnTo>
                  <a:pt x="10667" y="84581"/>
                </a:lnTo>
                <a:lnTo>
                  <a:pt x="25907" y="95249"/>
                </a:lnTo>
                <a:lnTo>
                  <a:pt x="41909" y="102869"/>
                </a:lnTo>
                <a:lnTo>
                  <a:pt x="60197" y="102869"/>
                </a:lnTo>
                <a:lnTo>
                  <a:pt x="76961" y="95249"/>
                </a:lnTo>
                <a:lnTo>
                  <a:pt x="91439" y="84581"/>
                </a:lnTo>
                <a:lnTo>
                  <a:pt x="99059" y="69341"/>
                </a:lnTo>
                <a:lnTo>
                  <a:pt x="102107" y="51053"/>
                </a:lnTo>
                <a:lnTo>
                  <a:pt x="99059" y="32765"/>
                </a:lnTo>
                <a:lnTo>
                  <a:pt x="91439" y="18287"/>
                </a:lnTo>
                <a:lnTo>
                  <a:pt x="76961" y="7619"/>
                </a:lnTo>
                <a:lnTo>
                  <a:pt x="60197"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47" name="object 147"/>
          <p:cNvSpPr/>
          <p:nvPr/>
        </p:nvSpPr>
        <p:spPr>
          <a:xfrm>
            <a:off x="5049773" y="4763261"/>
            <a:ext cx="102235" cy="102870"/>
          </a:xfrm>
          <a:custGeom>
            <a:avLst/>
            <a:gdLst/>
            <a:ahLst/>
            <a:cxnLst/>
            <a:rect l="l" t="t" r="r" b="b"/>
            <a:pathLst>
              <a:path w="102235" h="102870">
                <a:moveTo>
                  <a:pt x="0" y="51053"/>
                </a:moveTo>
                <a:lnTo>
                  <a:pt x="3809" y="32765"/>
                </a:lnTo>
                <a:lnTo>
                  <a:pt x="10667" y="18287"/>
                </a:lnTo>
                <a:lnTo>
                  <a:pt x="25907" y="7619"/>
                </a:lnTo>
                <a:lnTo>
                  <a:pt x="41909" y="0"/>
                </a:lnTo>
                <a:lnTo>
                  <a:pt x="60197" y="0"/>
                </a:lnTo>
                <a:lnTo>
                  <a:pt x="76961" y="7619"/>
                </a:lnTo>
                <a:lnTo>
                  <a:pt x="91439" y="18287"/>
                </a:lnTo>
                <a:lnTo>
                  <a:pt x="99059" y="32765"/>
                </a:lnTo>
                <a:lnTo>
                  <a:pt x="102107" y="51053"/>
                </a:lnTo>
                <a:lnTo>
                  <a:pt x="99059" y="69341"/>
                </a:lnTo>
                <a:lnTo>
                  <a:pt x="91439" y="84581"/>
                </a:lnTo>
                <a:lnTo>
                  <a:pt x="76961" y="95249"/>
                </a:lnTo>
                <a:lnTo>
                  <a:pt x="60197" y="102869"/>
                </a:lnTo>
                <a:lnTo>
                  <a:pt x="41909" y="102869"/>
                </a:lnTo>
                <a:lnTo>
                  <a:pt x="25907" y="95249"/>
                </a:lnTo>
                <a:lnTo>
                  <a:pt x="10667" y="84581"/>
                </a:lnTo>
                <a:lnTo>
                  <a:pt x="3809" y="69341"/>
                </a:lnTo>
                <a:lnTo>
                  <a:pt x="0" y="51053"/>
                </a:lnTo>
                <a:close/>
              </a:path>
            </a:pathLst>
          </a:custGeom>
          <a:ln w="10960">
            <a:solidFill>
              <a:srgbClr val="FF0000"/>
            </a:solidFill>
          </a:ln>
        </p:spPr>
        <p:txBody>
          <a:bodyPr wrap="square" lIns="0" tIns="0" rIns="0" bIns="0" rtlCol="0">
            <a:spAutoFit/>
          </a:bodyPr>
          <a:lstStyle/>
          <a:p>
            <a:endParaRPr>
              <a:solidFill>
                <a:prstClr val="black"/>
              </a:solidFill>
            </a:endParaRPr>
          </a:p>
        </p:txBody>
      </p:sp>
      <p:sp>
        <p:nvSpPr>
          <p:cNvPr id="148" name="object 148"/>
          <p:cNvSpPr/>
          <p:nvPr/>
        </p:nvSpPr>
        <p:spPr>
          <a:xfrm>
            <a:off x="5049773" y="5311140"/>
            <a:ext cx="102235" cy="102870"/>
          </a:xfrm>
          <a:custGeom>
            <a:avLst/>
            <a:gdLst/>
            <a:ahLst/>
            <a:cxnLst/>
            <a:rect l="l" t="t" r="r" b="b"/>
            <a:pathLst>
              <a:path w="102235" h="102870">
                <a:moveTo>
                  <a:pt x="60197" y="0"/>
                </a:moveTo>
                <a:lnTo>
                  <a:pt x="41909" y="0"/>
                </a:lnTo>
                <a:lnTo>
                  <a:pt x="25907" y="7619"/>
                </a:lnTo>
                <a:lnTo>
                  <a:pt x="10667" y="18287"/>
                </a:lnTo>
                <a:lnTo>
                  <a:pt x="3809" y="33527"/>
                </a:lnTo>
                <a:lnTo>
                  <a:pt x="0" y="51815"/>
                </a:lnTo>
                <a:lnTo>
                  <a:pt x="3809" y="70103"/>
                </a:lnTo>
                <a:lnTo>
                  <a:pt x="10667" y="84581"/>
                </a:lnTo>
                <a:lnTo>
                  <a:pt x="25907" y="95249"/>
                </a:lnTo>
                <a:lnTo>
                  <a:pt x="41909" y="102869"/>
                </a:lnTo>
                <a:lnTo>
                  <a:pt x="60197" y="102869"/>
                </a:lnTo>
                <a:lnTo>
                  <a:pt x="76961" y="95249"/>
                </a:lnTo>
                <a:lnTo>
                  <a:pt x="91439" y="84581"/>
                </a:lnTo>
                <a:lnTo>
                  <a:pt x="99059" y="70103"/>
                </a:lnTo>
                <a:lnTo>
                  <a:pt x="102107" y="51815"/>
                </a:lnTo>
                <a:lnTo>
                  <a:pt x="99059" y="33527"/>
                </a:lnTo>
                <a:lnTo>
                  <a:pt x="91439" y="18287"/>
                </a:lnTo>
                <a:lnTo>
                  <a:pt x="76961" y="7619"/>
                </a:lnTo>
                <a:lnTo>
                  <a:pt x="60197"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49" name="object 149"/>
          <p:cNvSpPr/>
          <p:nvPr/>
        </p:nvSpPr>
        <p:spPr>
          <a:xfrm>
            <a:off x="5049773" y="5311140"/>
            <a:ext cx="102235" cy="102870"/>
          </a:xfrm>
          <a:custGeom>
            <a:avLst/>
            <a:gdLst/>
            <a:ahLst/>
            <a:cxnLst/>
            <a:rect l="l" t="t" r="r" b="b"/>
            <a:pathLst>
              <a:path w="102235" h="102870">
                <a:moveTo>
                  <a:pt x="0" y="51815"/>
                </a:moveTo>
                <a:lnTo>
                  <a:pt x="3809" y="33527"/>
                </a:lnTo>
                <a:lnTo>
                  <a:pt x="10667" y="18287"/>
                </a:lnTo>
                <a:lnTo>
                  <a:pt x="25907" y="7619"/>
                </a:lnTo>
                <a:lnTo>
                  <a:pt x="41909" y="0"/>
                </a:lnTo>
                <a:lnTo>
                  <a:pt x="60197" y="0"/>
                </a:lnTo>
                <a:lnTo>
                  <a:pt x="76961" y="7619"/>
                </a:lnTo>
                <a:lnTo>
                  <a:pt x="91439" y="18287"/>
                </a:lnTo>
                <a:lnTo>
                  <a:pt x="99059" y="33527"/>
                </a:lnTo>
                <a:lnTo>
                  <a:pt x="102107" y="51815"/>
                </a:lnTo>
                <a:lnTo>
                  <a:pt x="99059" y="70103"/>
                </a:lnTo>
                <a:lnTo>
                  <a:pt x="91439" y="84581"/>
                </a:lnTo>
                <a:lnTo>
                  <a:pt x="76961" y="95249"/>
                </a:lnTo>
                <a:lnTo>
                  <a:pt x="60197" y="102869"/>
                </a:lnTo>
                <a:lnTo>
                  <a:pt x="41909" y="102869"/>
                </a:lnTo>
                <a:lnTo>
                  <a:pt x="25907" y="95249"/>
                </a:lnTo>
                <a:lnTo>
                  <a:pt x="10667" y="84581"/>
                </a:lnTo>
                <a:lnTo>
                  <a:pt x="3809" y="70103"/>
                </a:lnTo>
                <a:lnTo>
                  <a:pt x="0" y="51815"/>
                </a:lnTo>
                <a:close/>
              </a:path>
            </a:pathLst>
          </a:custGeom>
          <a:ln w="10960">
            <a:solidFill>
              <a:srgbClr val="FF0000"/>
            </a:solidFill>
          </a:ln>
        </p:spPr>
        <p:txBody>
          <a:bodyPr wrap="square" lIns="0" tIns="0" rIns="0" bIns="0" rtlCol="0">
            <a:spAutoFit/>
          </a:bodyPr>
          <a:lstStyle/>
          <a:p>
            <a:endParaRPr>
              <a:solidFill>
                <a:prstClr val="black"/>
              </a:solidFill>
            </a:endParaRPr>
          </a:p>
        </p:txBody>
      </p:sp>
      <p:sp>
        <p:nvSpPr>
          <p:cNvPr id="150" name="object 150"/>
          <p:cNvSpPr/>
          <p:nvPr/>
        </p:nvSpPr>
        <p:spPr>
          <a:xfrm>
            <a:off x="7159752" y="2485644"/>
            <a:ext cx="467359" cy="493395"/>
          </a:xfrm>
          <a:custGeom>
            <a:avLst/>
            <a:gdLst/>
            <a:ahLst/>
            <a:cxnLst/>
            <a:rect l="l" t="t" r="r" b="b"/>
            <a:pathLst>
              <a:path w="467359" h="493394">
                <a:moveTo>
                  <a:pt x="0" y="0"/>
                </a:moveTo>
                <a:lnTo>
                  <a:pt x="102869" y="69341"/>
                </a:lnTo>
                <a:lnTo>
                  <a:pt x="412241" y="273557"/>
                </a:lnTo>
                <a:lnTo>
                  <a:pt x="137159" y="273557"/>
                </a:lnTo>
                <a:lnTo>
                  <a:pt x="467105" y="493013"/>
                </a:lnTo>
              </a:path>
            </a:pathLst>
          </a:custGeom>
          <a:ln w="18262">
            <a:solidFill>
              <a:srgbClr val="FF0000"/>
            </a:solidFill>
          </a:ln>
        </p:spPr>
        <p:txBody>
          <a:bodyPr wrap="square" lIns="0" tIns="0" rIns="0" bIns="0" rtlCol="0">
            <a:spAutoFit/>
          </a:bodyPr>
          <a:lstStyle/>
          <a:p>
            <a:endParaRPr>
              <a:solidFill>
                <a:prstClr val="black"/>
              </a:solidFill>
            </a:endParaRPr>
          </a:p>
        </p:txBody>
      </p:sp>
      <p:sp>
        <p:nvSpPr>
          <p:cNvPr id="151" name="object 151"/>
          <p:cNvSpPr/>
          <p:nvPr/>
        </p:nvSpPr>
        <p:spPr>
          <a:xfrm>
            <a:off x="7582661" y="2923794"/>
            <a:ext cx="127000" cy="109855"/>
          </a:xfrm>
          <a:custGeom>
            <a:avLst/>
            <a:gdLst/>
            <a:ahLst/>
            <a:cxnLst/>
            <a:rect l="l" t="t" r="r" b="b"/>
            <a:pathLst>
              <a:path w="127000" h="109855">
                <a:moveTo>
                  <a:pt x="64007" y="0"/>
                </a:moveTo>
                <a:lnTo>
                  <a:pt x="0" y="92963"/>
                </a:lnTo>
                <a:lnTo>
                  <a:pt x="126491" y="109727"/>
                </a:lnTo>
                <a:lnTo>
                  <a:pt x="64007"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52" name="object 152"/>
          <p:cNvSpPr/>
          <p:nvPr/>
        </p:nvSpPr>
        <p:spPr>
          <a:xfrm>
            <a:off x="5388101" y="3855720"/>
            <a:ext cx="1223010" cy="0"/>
          </a:xfrm>
          <a:custGeom>
            <a:avLst/>
            <a:gdLst/>
            <a:ahLst/>
            <a:cxnLst/>
            <a:rect l="l" t="t" r="r" b="b"/>
            <a:pathLst>
              <a:path w="1223009">
                <a:moveTo>
                  <a:pt x="1223009" y="0"/>
                </a:moveTo>
                <a:lnTo>
                  <a:pt x="0" y="0"/>
                </a:lnTo>
              </a:path>
            </a:pathLst>
          </a:custGeom>
          <a:ln w="47485">
            <a:solidFill>
              <a:srgbClr val="FF0000"/>
            </a:solidFill>
          </a:ln>
        </p:spPr>
        <p:txBody>
          <a:bodyPr wrap="square" lIns="0" tIns="0" rIns="0" bIns="0" rtlCol="0">
            <a:spAutoFit/>
          </a:bodyPr>
          <a:lstStyle/>
          <a:p>
            <a:endParaRPr>
              <a:solidFill>
                <a:prstClr val="black"/>
              </a:solidFill>
            </a:endParaRPr>
          </a:p>
        </p:txBody>
      </p:sp>
      <p:sp>
        <p:nvSpPr>
          <p:cNvPr id="153" name="object 153"/>
          <p:cNvSpPr/>
          <p:nvPr/>
        </p:nvSpPr>
        <p:spPr>
          <a:xfrm>
            <a:off x="5237988" y="3769614"/>
            <a:ext cx="172720" cy="171450"/>
          </a:xfrm>
          <a:custGeom>
            <a:avLst/>
            <a:gdLst/>
            <a:ahLst/>
            <a:cxnLst/>
            <a:rect l="l" t="t" r="r" b="b"/>
            <a:pathLst>
              <a:path w="172720" h="171450">
                <a:moveTo>
                  <a:pt x="172211" y="0"/>
                </a:moveTo>
                <a:lnTo>
                  <a:pt x="0" y="86105"/>
                </a:lnTo>
                <a:lnTo>
                  <a:pt x="172211" y="171449"/>
                </a:lnTo>
                <a:lnTo>
                  <a:pt x="172211"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54" name="object 154"/>
          <p:cNvSpPr/>
          <p:nvPr/>
        </p:nvSpPr>
        <p:spPr>
          <a:xfrm>
            <a:off x="720851" y="5088635"/>
            <a:ext cx="1223010" cy="0"/>
          </a:xfrm>
          <a:custGeom>
            <a:avLst/>
            <a:gdLst/>
            <a:ahLst/>
            <a:cxnLst/>
            <a:rect l="l" t="t" r="r" b="b"/>
            <a:pathLst>
              <a:path w="1223010">
                <a:moveTo>
                  <a:pt x="1223009" y="0"/>
                </a:moveTo>
                <a:lnTo>
                  <a:pt x="0" y="0"/>
                </a:lnTo>
              </a:path>
            </a:pathLst>
          </a:custGeom>
          <a:ln w="47485">
            <a:solidFill>
              <a:srgbClr val="FF0000"/>
            </a:solidFill>
          </a:ln>
        </p:spPr>
        <p:txBody>
          <a:bodyPr wrap="square" lIns="0" tIns="0" rIns="0" bIns="0" rtlCol="0">
            <a:spAutoFit/>
          </a:bodyPr>
          <a:lstStyle/>
          <a:p>
            <a:endParaRPr>
              <a:solidFill>
                <a:prstClr val="black"/>
              </a:solidFill>
            </a:endParaRPr>
          </a:p>
        </p:txBody>
      </p:sp>
      <p:sp>
        <p:nvSpPr>
          <p:cNvPr id="155" name="object 155"/>
          <p:cNvSpPr/>
          <p:nvPr/>
        </p:nvSpPr>
        <p:spPr>
          <a:xfrm>
            <a:off x="570737" y="5002529"/>
            <a:ext cx="172720" cy="172720"/>
          </a:xfrm>
          <a:custGeom>
            <a:avLst/>
            <a:gdLst/>
            <a:ahLst/>
            <a:cxnLst/>
            <a:rect l="l" t="t" r="r" b="b"/>
            <a:pathLst>
              <a:path w="172720" h="172720">
                <a:moveTo>
                  <a:pt x="172211" y="0"/>
                </a:moveTo>
                <a:lnTo>
                  <a:pt x="0" y="86105"/>
                </a:lnTo>
                <a:lnTo>
                  <a:pt x="172211" y="172211"/>
                </a:lnTo>
                <a:lnTo>
                  <a:pt x="172211"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56" name="object 156"/>
          <p:cNvSpPr/>
          <p:nvPr/>
        </p:nvSpPr>
        <p:spPr>
          <a:xfrm>
            <a:off x="570737" y="4540758"/>
            <a:ext cx="1223010" cy="0"/>
          </a:xfrm>
          <a:custGeom>
            <a:avLst/>
            <a:gdLst/>
            <a:ahLst/>
            <a:cxnLst/>
            <a:rect l="l" t="t" r="r" b="b"/>
            <a:pathLst>
              <a:path w="1223010">
                <a:moveTo>
                  <a:pt x="1223009" y="0"/>
                </a:moveTo>
                <a:lnTo>
                  <a:pt x="0" y="0"/>
                </a:lnTo>
              </a:path>
            </a:pathLst>
          </a:custGeom>
          <a:ln w="47485">
            <a:solidFill>
              <a:srgbClr val="FF0000"/>
            </a:solidFill>
          </a:ln>
        </p:spPr>
        <p:txBody>
          <a:bodyPr wrap="square" lIns="0" tIns="0" rIns="0" bIns="0" rtlCol="0">
            <a:spAutoFit/>
          </a:bodyPr>
          <a:lstStyle/>
          <a:p>
            <a:endParaRPr>
              <a:solidFill>
                <a:prstClr val="black"/>
              </a:solidFill>
            </a:endParaRPr>
          </a:p>
        </p:txBody>
      </p:sp>
      <p:sp>
        <p:nvSpPr>
          <p:cNvPr id="157" name="object 157"/>
          <p:cNvSpPr/>
          <p:nvPr/>
        </p:nvSpPr>
        <p:spPr>
          <a:xfrm>
            <a:off x="1771650" y="4454652"/>
            <a:ext cx="172720" cy="171450"/>
          </a:xfrm>
          <a:custGeom>
            <a:avLst/>
            <a:gdLst/>
            <a:ahLst/>
            <a:cxnLst/>
            <a:rect l="l" t="t" r="r" b="b"/>
            <a:pathLst>
              <a:path w="172719" h="171450">
                <a:moveTo>
                  <a:pt x="0" y="0"/>
                </a:moveTo>
                <a:lnTo>
                  <a:pt x="0" y="171449"/>
                </a:lnTo>
                <a:lnTo>
                  <a:pt x="172211" y="86105"/>
                </a:lnTo>
                <a:lnTo>
                  <a:pt x="0"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58" name="object 158"/>
          <p:cNvSpPr/>
          <p:nvPr/>
        </p:nvSpPr>
        <p:spPr>
          <a:xfrm>
            <a:off x="3591305" y="4814316"/>
            <a:ext cx="830580" cy="473709"/>
          </a:xfrm>
          <a:custGeom>
            <a:avLst/>
            <a:gdLst/>
            <a:ahLst/>
            <a:cxnLst/>
            <a:rect l="l" t="t" r="r" b="b"/>
            <a:pathLst>
              <a:path w="830579" h="473710">
                <a:moveTo>
                  <a:pt x="0" y="0"/>
                </a:moveTo>
                <a:lnTo>
                  <a:pt x="830579" y="473201"/>
                </a:lnTo>
              </a:path>
            </a:pathLst>
          </a:custGeom>
          <a:ln w="47485">
            <a:solidFill>
              <a:srgbClr val="FF0000"/>
            </a:solidFill>
          </a:ln>
        </p:spPr>
        <p:txBody>
          <a:bodyPr wrap="square" lIns="0" tIns="0" rIns="0" bIns="0" rtlCol="0">
            <a:spAutoFit/>
          </a:bodyPr>
          <a:lstStyle/>
          <a:p>
            <a:endParaRPr>
              <a:solidFill>
                <a:prstClr val="black"/>
              </a:solidFill>
            </a:endParaRPr>
          </a:p>
        </p:txBody>
      </p:sp>
      <p:sp>
        <p:nvSpPr>
          <p:cNvPr id="159" name="object 159"/>
          <p:cNvSpPr/>
          <p:nvPr/>
        </p:nvSpPr>
        <p:spPr>
          <a:xfrm>
            <a:off x="4359401" y="5203697"/>
            <a:ext cx="193040" cy="159385"/>
          </a:xfrm>
          <a:custGeom>
            <a:avLst/>
            <a:gdLst/>
            <a:ahLst/>
            <a:cxnLst/>
            <a:rect l="l" t="t" r="r" b="b"/>
            <a:pathLst>
              <a:path w="193039" h="159385">
                <a:moveTo>
                  <a:pt x="86105" y="0"/>
                </a:moveTo>
                <a:lnTo>
                  <a:pt x="0" y="147827"/>
                </a:lnTo>
                <a:lnTo>
                  <a:pt x="192785" y="159257"/>
                </a:lnTo>
                <a:lnTo>
                  <a:pt x="86105"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60" name="object 160"/>
          <p:cNvSpPr txBox="1"/>
          <p:nvPr/>
        </p:nvSpPr>
        <p:spPr>
          <a:xfrm rot="1800000">
            <a:off x="3870918" y="4632473"/>
            <a:ext cx="747492" cy="361950"/>
          </a:xfrm>
          <a:prstGeom prst="rect">
            <a:avLst/>
          </a:prstGeom>
        </p:spPr>
        <p:txBody>
          <a:bodyPr vert="horz" wrap="square" lIns="0" tIns="0" rIns="0" bIns="0" rtlCol="0">
            <a:spAutoFit/>
          </a:bodyPr>
          <a:lstStyle/>
          <a:p>
            <a:r>
              <a:rPr sz="2850" b="1" dirty="0">
                <a:solidFill>
                  <a:srgbClr val="FF0000"/>
                </a:solidFill>
                <a:latin typeface="Comic Sans MS"/>
                <a:cs typeface="Comic Sans MS"/>
              </a:rPr>
              <a:t>I</a:t>
            </a:r>
            <a:r>
              <a:rPr sz="2850" b="1" spc="5" dirty="0">
                <a:solidFill>
                  <a:srgbClr val="FF0000"/>
                </a:solidFill>
                <a:latin typeface="Comic Sans MS"/>
                <a:cs typeface="Comic Sans MS"/>
              </a:rPr>
              <a:t>b</a:t>
            </a:r>
            <a:r>
              <a:rPr sz="2850" b="1" dirty="0">
                <a:solidFill>
                  <a:srgbClr val="FF0000"/>
                </a:solidFill>
                <a:latin typeface="Comic Sans MS"/>
                <a:cs typeface="Comic Sans MS"/>
              </a:rPr>
              <a:t>c</a:t>
            </a:r>
            <a:endParaRPr sz="2850">
              <a:solidFill>
                <a:prstClr val="black"/>
              </a:solidFill>
              <a:latin typeface="Comic Sans MS"/>
              <a:cs typeface="Comic Sans MS"/>
            </a:endParaRPr>
          </a:p>
        </p:txBody>
      </p:sp>
      <p:sp>
        <p:nvSpPr>
          <p:cNvPr id="161" name="object 161"/>
          <p:cNvSpPr/>
          <p:nvPr/>
        </p:nvSpPr>
        <p:spPr>
          <a:xfrm>
            <a:off x="365759" y="4747260"/>
            <a:ext cx="138430" cy="137795"/>
          </a:xfrm>
          <a:custGeom>
            <a:avLst/>
            <a:gdLst/>
            <a:ahLst/>
            <a:cxnLst/>
            <a:rect l="l" t="t" r="r" b="b"/>
            <a:pathLst>
              <a:path w="138429" h="137795">
                <a:moveTo>
                  <a:pt x="67817" y="0"/>
                </a:moveTo>
                <a:lnTo>
                  <a:pt x="27431" y="12191"/>
                </a:lnTo>
                <a:lnTo>
                  <a:pt x="2285" y="45719"/>
                </a:lnTo>
                <a:lnTo>
                  <a:pt x="0" y="67055"/>
                </a:lnTo>
                <a:lnTo>
                  <a:pt x="2285" y="89153"/>
                </a:lnTo>
                <a:lnTo>
                  <a:pt x="34360" y="127154"/>
                </a:lnTo>
                <a:lnTo>
                  <a:pt x="64678" y="137360"/>
                </a:lnTo>
                <a:lnTo>
                  <a:pt x="74791" y="137003"/>
                </a:lnTo>
                <a:lnTo>
                  <a:pt x="112270" y="118671"/>
                </a:lnTo>
                <a:lnTo>
                  <a:pt x="137921" y="67055"/>
                </a:lnTo>
                <a:lnTo>
                  <a:pt x="134111" y="45719"/>
                </a:lnTo>
                <a:lnTo>
                  <a:pt x="122681" y="27431"/>
                </a:lnTo>
                <a:lnTo>
                  <a:pt x="108203" y="12191"/>
                </a:lnTo>
                <a:lnTo>
                  <a:pt x="89915" y="1523"/>
                </a:lnTo>
                <a:lnTo>
                  <a:pt x="67817" y="0"/>
                </a:lnTo>
                <a:close/>
              </a:path>
            </a:pathLst>
          </a:custGeom>
          <a:solidFill>
            <a:srgbClr val="FF0000"/>
          </a:solidFill>
        </p:spPr>
        <p:txBody>
          <a:bodyPr wrap="square" lIns="0" tIns="0" rIns="0" bIns="0" rtlCol="0">
            <a:spAutoFit/>
          </a:bodyPr>
          <a:lstStyle/>
          <a:p>
            <a:endParaRPr>
              <a:solidFill>
                <a:prstClr val="black"/>
              </a:solidFill>
            </a:endParaRPr>
          </a:p>
        </p:txBody>
      </p:sp>
      <p:sp>
        <p:nvSpPr>
          <p:cNvPr id="162" name="object 162"/>
          <p:cNvSpPr/>
          <p:nvPr/>
        </p:nvSpPr>
        <p:spPr>
          <a:xfrm>
            <a:off x="365759" y="4747260"/>
            <a:ext cx="138430" cy="137795"/>
          </a:xfrm>
          <a:custGeom>
            <a:avLst/>
            <a:gdLst/>
            <a:ahLst/>
            <a:cxnLst/>
            <a:rect l="l" t="t" r="r" b="b"/>
            <a:pathLst>
              <a:path w="138429" h="137795">
                <a:moveTo>
                  <a:pt x="0" y="67055"/>
                </a:moveTo>
                <a:lnTo>
                  <a:pt x="12953" y="27431"/>
                </a:lnTo>
                <a:lnTo>
                  <a:pt x="45719" y="1523"/>
                </a:lnTo>
                <a:lnTo>
                  <a:pt x="67817" y="0"/>
                </a:lnTo>
                <a:lnTo>
                  <a:pt x="89915" y="1523"/>
                </a:lnTo>
                <a:lnTo>
                  <a:pt x="108203" y="12191"/>
                </a:lnTo>
                <a:lnTo>
                  <a:pt x="122681" y="27431"/>
                </a:lnTo>
                <a:lnTo>
                  <a:pt x="134111" y="45719"/>
                </a:lnTo>
                <a:lnTo>
                  <a:pt x="137921" y="67055"/>
                </a:lnTo>
                <a:lnTo>
                  <a:pt x="134111" y="89153"/>
                </a:lnTo>
                <a:lnTo>
                  <a:pt x="103570" y="125648"/>
                </a:lnTo>
                <a:lnTo>
                  <a:pt x="64678" y="137360"/>
                </a:lnTo>
                <a:lnTo>
                  <a:pt x="54494" y="135885"/>
                </a:lnTo>
                <a:lnTo>
                  <a:pt x="15288" y="110245"/>
                </a:lnTo>
                <a:lnTo>
                  <a:pt x="0" y="67055"/>
                </a:lnTo>
                <a:close/>
              </a:path>
            </a:pathLst>
          </a:custGeom>
          <a:ln w="10960">
            <a:solidFill>
              <a:srgbClr val="FF0000"/>
            </a:solidFill>
          </a:ln>
        </p:spPr>
        <p:txBody>
          <a:bodyPr wrap="square" lIns="0" tIns="0" rIns="0" bIns="0" rtlCol="0">
            <a:spAutoFit/>
          </a:bodyPr>
          <a:lstStyle/>
          <a:p>
            <a:endParaRPr>
              <a:solidFill>
                <a:prstClr val="black"/>
              </a:solidFill>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95</a:t>
            </a:fld>
            <a:endParaRPr lang="en-US"/>
          </a:p>
        </p:txBody>
      </p:sp>
    </p:spTree>
    <p:extLst>
      <p:ext uri="{BB962C8B-B14F-4D97-AF65-F5344CB8AC3E}">
        <p14:creationId xmlns:p14="http://schemas.microsoft.com/office/powerpoint/2010/main" val="335716046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870" cy="412115"/>
          </a:xfrm>
          <a:prstGeom prst="rect">
            <a:avLst/>
          </a:prstGeom>
        </p:spPr>
        <p:txBody>
          <a:bodyPr vert="horz" wrap="square" lIns="0" tIns="0" rIns="0" bIns="0" rtlCol="0">
            <a:spAutoFit/>
          </a:bodyPr>
          <a:lstStyle/>
          <a:p>
            <a:pPr marL="12700"/>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spc="229" dirty="0">
                <a:solidFill>
                  <a:prstClr val="black"/>
                </a:solidFill>
                <a:latin typeface="Times New Roman"/>
                <a:cs typeface="Times New Roman"/>
              </a:rPr>
              <a:t> </a:t>
            </a:r>
            <a:r>
              <a:rPr sz="2600" spc="-5" dirty="0">
                <a:solidFill>
                  <a:prstClr val="black"/>
                </a:solidFill>
                <a:latin typeface="Comic Sans MS"/>
                <a:cs typeface="Comic Sans MS"/>
              </a:rPr>
              <a:t>métod</a:t>
            </a:r>
            <a:r>
              <a:rPr sz="2600" dirty="0">
                <a:solidFill>
                  <a:prstClr val="black"/>
                </a:solidFill>
                <a:latin typeface="Comic Sans MS"/>
                <a:cs typeface="Comic Sans MS"/>
              </a:rPr>
              <a:t>o</a:t>
            </a:r>
            <a:r>
              <a:rPr sz="2600" spc="225" dirty="0">
                <a:solidFill>
                  <a:prstClr val="black"/>
                </a:solidFill>
                <a:latin typeface="Times New Roman"/>
                <a:cs typeface="Times New Roman"/>
              </a:rPr>
              <a:t> </a:t>
            </a:r>
            <a:r>
              <a:rPr sz="2600" spc="-5" dirty="0">
                <a:solidFill>
                  <a:prstClr val="black"/>
                </a:solidFill>
                <a:latin typeface="Comic Sans MS"/>
                <a:cs typeface="Comic Sans MS"/>
              </a:rPr>
              <a:t>usad</a:t>
            </a:r>
            <a:r>
              <a:rPr sz="2600" dirty="0">
                <a:solidFill>
                  <a:prstClr val="black"/>
                </a:solidFill>
                <a:latin typeface="Comic Sans MS"/>
                <a:cs typeface="Comic Sans MS"/>
              </a:rPr>
              <a:t>o</a:t>
            </a:r>
            <a:r>
              <a:rPr sz="2600" spc="225"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ar</a:t>
            </a:r>
            <a:r>
              <a:rPr sz="2600" dirty="0">
                <a:solidFill>
                  <a:prstClr val="black"/>
                </a:solidFill>
                <a:latin typeface="Comic Sans MS"/>
                <a:cs typeface="Comic Sans MS"/>
              </a:rPr>
              <a:t>a</a:t>
            </a:r>
            <a:r>
              <a:rPr sz="2600" spc="229" dirty="0">
                <a:solidFill>
                  <a:prstClr val="black"/>
                </a:solidFill>
                <a:latin typeface="Times New Roman"/>
                <a:cs typeface="Times New Roman"/>
              </a:rPr>
              <a:t> </a:t>
            </a:r>
            <a:r>
              <a:rPr sz="2600" spc="-10" dirty="0">
                <a:solidFill>
                  <a:prstClr val="black"/>
                </a:solidFill>
                <a:latin typeface="Comic Sans MS"/>
                <a:cs typeface="Comic Sans MS"/>
              </a:rPr>
              <a:t>h</a:t>
            </a:r>
            <a:r>
              <a:rPr sz="2600" spc="-5" dirty="0">
                <a:solidFill>
                  <a:prstClr val="black"/>
                </a:solidFill>
                <a:latin typeface="Comic Sans MS"/>
                <a:cs typeface="Comic Sans MS"/>
              </a:rPr>
              <a:t>ace</a:t>
            </a:r>
            <a:r>
              <a:rPr sz="2600" dirty="0">
                <a:solidFill>
                  <a:prstClr val="black"/>
                </a:solidFill>
                <a:latin typeface="Comic Sans MS"/>
                <a:cs typeface="Comic Sans MS"/>
              </a:rPr>
              <a:t>r</a:t>
            </a:r>
            <a:r>
              <a:rPr sz="2600" spc="225" dirty="0">
                <a:solidFill>
                  <a:prstClr val="black"/>
                </a:solidFill>
                <a:latin typeface="Times New Roman"/>
                <a:cs typeface="Times New Roman"/>
              </a:rPr>
              <a:t> </a:t>
            </a:r>
            <a:r>
              <a:rPr sz="2600" spc="-5" dirty="0">
                <a:solidFill>
                  <a:prstClr val="black"/>
                </a:solidFill>
                <a:latin typeface="Comic Sans MS"/>
                <a:cs typeface="Comic Sans MS"/>
              </a:rPr>
              <a:t>l</a:t>
            </a:r>
            <a:r>
              <a:rPr sz="2600" dirty="0">
                <a:solidFill>
                  <a:prstClr val="black"/>
                </a:solidFill>
                <a:latin typeface="Comic Sans MS"/>
                <a:cs typeface="Comic Sans MS"/>
              </a:rPr>
              <a:t>a</a:t>
            </a:r>
            <a:r>
              <a:rPr sz="2600" spc="229" dirty="0">
                <a:solidFill>
                  <a:prstClr val="black"/>
                </a:solidFill>
                <a:latin typeface="Times New Roman"/>
                <a:cs typeface="Times New Roman"/>
              </a:rPr>
              <a:t> </a:t>
            </a:r>
            <a:r>
              <a:rPr sz="2600" spc="-5" dirty="0">
                <a:solidFill>
                  <a:prstClr val="black"/>
                </a:solidFill>
                <a:latin typeface="Comic Sans MS"/>
                <a:cs typeface="Comic Sans MS"/>
              </a:rPr>
              <a:t>detecció</a:t>
            </a:r>
            <a:r>
              <a:rPr sz="2600" dirty="0">
                <a:solidFill>
                  <a:prstClr val="black"/>
                </a:solidFill>
                <a:latin typeface="Comic Sans MS"/>
                <a:cs typeface="Comic Sans MS"/>
              </a:rPr>
              <a:t>n</a:t>
            </a:r>
            <a:r>
              <a:rPr sz="2600" spc="240" dirty="0">
                <a:solidFill>
                  <a:prstClr val="black"/>
                </a:solidFill>
                <a:latin typeface="Times New Roman"/>
                <a:cs typeface="Times New Roman"/>
              </a:rPr>
              <a:t> </a:t>
            </a:r>
            <a:r>
              <a:rPr sz="2600" spc="-10" dirty="0">
                <a:solidFill>
                  <a:prstClr val="black"/>
                </a:solidFill>
                <a:latin typeface="Comic Sans MS"/>
                <a:cs typeface="Comic Sans MS"/>
              </a:rPr>
              <a:t>d</a:t>
            </a:r>
            <a:r>
              <a:rPr sz="2600" dirty="0">
                <a:solidFill>
                  <a:prstClr val="black"/>
                </a:solidFill>
                <a:latin typeface="Comic Sans MS"/>
                <a:cs typeface="Comic Sans MS"/>
              </a:rPr>
              <a:t>e</a:t>
            </a:r>
            <a:r>
              <a:rPr sz="2600" spc="225"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spc="240" dirty="0">
                <a:solidFill>
                  <a:prstClr val="black"/>
                </a:solidFill>
                <a:latin typeface="Times New Roman"/>
                <a:cs typeface="Times New Roman"/>
              </a:rPr>
              <a:t> </a:t>
            </a:r>
            <a:r>
              <a:rPr sz="2600" dirty="0">
                <a:solidFill>
                  <a:prstClr val="black"/>
                </a:solidFill>
                <a:latin typeface="Comic Sans MS"/>
                <a:cs typeface="Comic Sans MS"/>
              </a:rPr>
              <a:t>a</a:t>
            </a:r>
            <a:r>
              <a:rPr sz="2600" spc="-5" dirty="0">
                <a:solidFill>
                  <a:prstClr val="black"/>
                </a:solidFill>
                <a:latin typeface="Comic Sans MS"/>
                <a:cs typeface="Comic Sans MS"/>
              </a:rPr>
              <a:t>rqueo</a:t>
            </a:r>
            <a:endParaRPr sz="2600" dirty="0">
              <a:solidFill>
                <a:prstClr val="black"/>
              </a:solidFill>
              <a:latin typeface="Comic Sans MS"/>
              <a:cs typeface="Comic Sans MS"/>
            </a:endParaRPr>
          </a:p>
        </p:txBody>
      </p:sp>
      <p:sp>
        <p:nvSpPr>
          <p:cNvPr id="6" name="object 6"/>
          <p:cNvSpPr txBox="1"/>
          <p:nvPr/>
        </p:nvSpPr>
        <p:spPr>
          <a:xfrm>
            <a:off x="330200" y="1558651"/>
            <a:ext cx="5213350" cy="412115"/>
          </a:xfrm>
          <a:prstGeom prst="rect">
            <a:avLst/>
          </a:prstGeom>
        </p:spPr>
        <p:txBody>
          <a:bodyPr vert="horz" wrap="square" lIns="0" tIns="0" rIns="0" bIns="0" rtlCol="0">
            <a:spAutoFit/>
          </a:bodyPr>
          <a:lstStyle/>
          <a:p>
            <a:pPr marL="12700">
              <a:tabLst>
                <a:tab pos="676275" algn="l"/>
                <a:tab pos="2719070" algn="l"/>
                <a:tab pos="3956685" algn="l"/>
                <a:tab pos="4590415" algn="l"/>
              </a:tabLst>
            </a:pP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interrupto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10" dirty="0">
                <a:solidFill>
                  <a:prstClr val="black"/>
                </a:solidFill>
                <a:latin typeface="Comic Sans MS"/>
                <a:cs typeface="Comic Sans MS"/>
              </a:rPr>
              <a:t>u</a:t>
            </a:r>
            <a:r>
              <a:rPr sz="2600" spc="-5" dirty="0">
                <a:solidFill>
                  <a:prstClr val="black"/>
                </a:solidFill>
                <a:latin typeface="Comic Sans MS"/>
                <a:cs typeface="Comic Sans MS"/>
              </a:rPr>
              <a:t>tiliz</a:t>
            </a:r>
            <a:r>
              <a:rPr sz="2600" dirty="0">
                <a:solidFill>
                  <a:prstClr val="black"/>
                </a:solidFill>
                <a:latin typeface="Comic Sans MS"/>
                <a:cs typeface="Comic Sans MS"/>
              </a:rPr>
              <a:t>a</a:t>
            </a:r>
            <a:r>
              <a:rPr sz="2600" dirty="0">
                <a:solidFill>
                  <a:prstClr val="black"/>
                </a:solidFill>
                <a:latin typeface="Times New Roman"/>
                <a:cs typeface="Times New Roman"/>
              </a:rPr>
              <a:t>	</a:t>
            </a:r>
            <a:r>
              <a:rPr sz="2600" spc="-5" dirty="0">
                <a:solidFill>
                  <a:prstClr val="black"/>
                </a:solidFill>
                <a:latin typeface="Comic Sans MS"/>
                <a:cs typeface="Comic Sans MS"/>
              </a:rPr>
              <a:t>u</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5" dirty="0">
                <a:solidFill>
                  <a:prstClr val="black"/>
                </a:solidFill>
                <a:latin typeface="Comic Sans MS"/>
                <a:cs typeface="Comic Sans MS"/>
              </a:rPr>
              <a:t>relé</a:t>
            </a:r>
            <a:endParaRPr sz="2600">
              <a:solidFill>
                <a:prstClr val="black"/>
              </a:solidFill>
              <a:latin typeface="Comic Sans MS"/>
              <a:cs typeface="Comic Sans MS"/>
            </a:endParaRPr>
          </a:p>
        </p:txBody>
      </p:sp>
      <p:sp>
        <p:nvSpPr>
          <p:cNvPr id="7" name="object 7"/>
          <p:cNvSpPr txBox="1"/>
          <p:nvPr/>
        </p:nvSpPr>
        <p:spPr>
          <a:xfrm>
            <a:off x="5808329" y="1558651"/>
            <a:ext cx="3003550" cy="808355"/>
          </a:xfrm>
          <a:prstGeom prst="rect">
            <a:avLst/>
          </a:prstGeom>
        </p:spPr>
        <p:txBody>
          <a:bodyPr vert="horz" wrap="square" lIns="0" tIns="0" rIns="0" bIns="0" rtlCol="0">
            <a:spAutoFit/>
          </a:bodyPr>
          <a:lstStyle/>
          <a:p>
            <a:pPr marL="262255" marR="6350" indent="-250190">
              <a:tabLst>
                <a:tab pos="676910" algn="l"/>
                <a:tab pos="1017269" algn="l"/>
                <a:tab pos="2526030" algn="l"/>
              </a:tabLst>
            </a:pPr>
            <a:r>
              <a:rPr sz="2600" spc="-5" dirty="0">
                <a:solidFill>
                  <a:prstClr val="black"/>
                </a:solidFill>
                <a:latin typeface="Comic Sans MS"/>
                <a:cs typeface="Comic Sans MS"/>
              </a:rPr>
              <a:t>d</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5" dirty="0">
                <a:solidFill>
                  <a:prstClr val="black"/>
                </a:solidFill>
                <a:latin typeface="Comic Sans MS"/>
                <a:cs typeface="Comic Sans MS"/>
              </a:rPr>
              <a:t>sobrecorriente</a:t>
            </a:r>
            <a:r>
              <a:rPr sz="2600" spc="-5" dirty="0">
                <a:solidFill>
                  <a:prstClr val="black"/>
                </a:solidFill>
                <a:latin typeface="Times New Roman"/>
                <a:cs typeface="Times New Roman"/>
              </a:rPr>
              <a:t> </a:t>
            </a:r>
            <a:r>
              <a:rPr sz="2600" dirty="0">
                <a:solidFill>
                  <a:prstClr val="black"/>
                </a:solidFill>
                <a:latin typeface="Comic Sans MS"/>
                <a:cs typeface="Comic Sans MS"/>
              </a:rPr>
              <a:t>al</a:t>
            </a:r>
            <a:r>
              <a:rPr sz="2600" dirty="0">
                <a:solidFill>
                  <a:prstClr val="black"/>
                </a:solidFill>
                <a:latin typeface="Times New Roman"/>
                <a:cs typeface="Times New Roman"/>
              </a:rPr>
              <a:t>		</a:t>
            </a:r>
            <a:r>
              <a:rPr sz="2600" spc="-5" dirty="0">
                <a:solidFill>
                  <a:prstClr val="black"/>
                </a:solidFill>
                <a:latin typeface="Comic Sans MS"/>
                <a:cs typeface="Comic Sans MS"/>
              </a:rPr>
              <a:t>neutr</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el</a:t>
            </a:r>
            <a:endParaRPr sz="2600">
              <a:solidFill>
                <a:prstClr val="black"/>
              </a:solidFill>
              <a:latin typeface="Comic Sans MS"/>
              <a:cs typeface="Comic Sans MS"/>
            </a:endParaRPr>
          </a:p>
        </p:txBody>
      </p:sp>
      <p:sp>
        <p:nvSpPr>
          <p:cNvPr id="8" name="object 8"/>
          <p:cNvSpPr txBox="1"/>
          <p:nvPr/>
        </p:nvSpPr>
        <p:spPr>
          <a:xfrm>
            <a:off x="330200" y="1954760"/>
            <a:ext cx="5257800" cy="412115"/>
          </a:xfrm>
          <a:prstGeom prst="rect">
            <a:avLst/>
          </a:prstGeom>
        </p:spPr>
        <p:txBody>
          <a:bodyPr vert="horz" wrap="square" lIns="0" tIns="0" rIns="0" bIns="0" rtlCol="0">
            <a:spAutoFit/>
          </a:bodyPr>
          <a:lstStyle/>
          <a:p>
            <a:pPr marL="12700">
              <a:tabLst>
                <a:tab pos="2282825" algn="l"/>
                <a:tab pos="3686175" algn="l"/>
              </a:tabLst>
            </a:pPr>
            <a:r>
              <a:rPr sz="2600" spc="-5" dirty="0">
                <a:solidFill>
                  <a:prstClr val="black"/>
                </a:solidFill>
                <a:latin typeface="Comic Sans MS"/>
                <a:cs typeface="Comic Sans MS"/>
              </a:rPr>
              <a:t>instantáne</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10" dirty="0">
                <a:solidFill>
                  <a:prstClr val="black"/>
                </a:solidFill>
                <a:latin typeface="Comic Sans MS"/>
                <a:cs typeface="Comic Sans MS"/>
              </a:rPr>
              <a:t>(</a:t>
            </a:r>
            <a:r>
              <a:rPr sz="2600" spc="-5" dirty="0">
                <a:solidFill>
                  <a:prstClr val="black"/>
                </a:solidFill>
                <a:latin typeface="Comic Sans MS"/>
                <a:cs typeface="Comic Sans MS"/>
              </a:rPr>
              <a:t>50N</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5" dirty="0">
                <a:solidFill>
                  <a:prstClr val="black"/>
                </a:solidFill>
                <a:latin typeface="Comic Sans MS"/>
                <a:cs typeface="Comic Sans MS"/>
              </a:rPr>
              <a:t>conectado</a:t>
            </a:r>
            <a:endParaRPr sz="2600">
              <a:solidFill>
                <a:prstClr val="black"/>
              </a:solidFill>
              <a:latin typeface="Comic Sans MS"/>
              <a:cs typeface="Comic Sans MS"/>
            </a:endParaRPr>
          </a:p>
        </p:txBody>
      </p:sp>
      <p:sp>
        <p:nvSpPr>
          <p:cNvPr id="9" name="object 9"/>
          <p:cNvSpPr txBox="1"/>
          <p:nvPr/>
        </p:nvSpPr>
        <p:spPr>
          <a:xfrm>
            <a:off x="330200" y="2350858"/>
            <a:ext cx="8484870" cy="2234565"/>
          </a:xfrm>
          <a:prstGeom prst="rect">
            <a:avLst/>
          </a:prstGeom>
        </p:spPr>
        <p:txBody>
          <a:bodyPr vert="horz" wrap="square" lIns="0" tIns="0" rIns="0" bIns="0" rtlCol="0">
            <a:spAutoFit/>
          </a:bodyPr>
          <a:lstStyle/>
          <a:p>
            <a:pPr marL="12700" algn="just"/>
            <a:r>
              <a:rPr sz="2600" spc="-5" dirty="0">
                <a:solidFill>
                  <a:prstClr val="black"/>
                </a:solidFill>
                <a:latin typeface="Comic Sans MS"/>
                <a:cs typeface="Comic Sans MS"/>
              </a:rPr>
              <a:t>transformado</a:t>
            </a:r>
            <a:r>
              <a:rPr sz="2600" dirty="0">
                <a:solidFill>
                  <a:prstClr val="black"/>
                </a:solidFill>
                <a:latin typeface="Comic Sans MS"/>
                <a:cs typeface="Comic Sans MS"/>
              </a:rPr>
              <a:t>r</a:t>
            </a:r>
            <a:r>
              <a:rPr sz="2600" spc="105" dirty="0">
                <a:solidFill>
                  <a:prstClr val="black"/>
                </a:solidFill>
                <a:latin typeface="Times New Roman"/>
                <a:cs typeface="Times New Roman"/>
              </a:rPr>
              <a:t> </a:t>
            </a:r>
            <a:r>
              <a:rPr sz="2600" spc="-5" dirty="0">
                <a:solidFill>
                  <a:prstClr val="black"/>
                </a:solidFill>
                <a:latin typeface="Comic Sans MS"/>
                <a:cs typeface="Comic Sans MS"/>
              </a:rPr>
              <a:t>elevador.</a:t>
            </a:r>
            <a:endParaRPr sz="2600">
              <a:solidFill>
                <a:prstClr val="black"/>
              </a:solidFill>
              <a:latin typeface="Comic Sans MS"/>
              <a:cs typeface="Comic Sans MS"/>
            </a:endParaRPr>
          </a:p>
          <a:p>
            <a:pPr marL="12700" marR="6350" algn="just">
              <a:spcBef>
                <a:spcPts val="1870"/>
              </a:spcBef>
            </a:pPr>
            <a:r>
              <a:rPr sz="2600" spc="-5" dirty="0">
                <a:solidFill>
                  <a:prstClr val="black"/>
                </a:solidFill>
                <a:latin typeface="Comic Sans MS"/>
                <a:cs typeface="Comic Sans MS"/>
              </a:rPr>
              <a:t>Cuand</a:t>
            </a:r>
            <a:r>
              <a:rPr sz="2600" dirty="0">
                <a:solidFill>
                  <a:prstClr val="black"/>
                </a:solidFill>
                <a:latin typeface="Comic Sans MS"/>
                <a:cs typeface="Comic Sans MS"/>
              </a:rPr>
              <a:t>o</a:t>
            </a:r>
            <a:r>
              <a:rPr sz="2600" spc="17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85" dirty="0">
                <a:solidFill>
                  <a:prstClr val="black"/>
                </a:solidFill>
                <a:latin typeface="Times New Roman"/>
                <a:cs typeface="Times New Roman"/>
              </a:rPr>
              <a:t> </a:t>
            </a:r>
            <a:r>
              <a:rPr sz="2600" spc="-5" dirty="0">
                <a:solidFill>
                  <a:prstClr val="black"/>
                </a:solidFill>
                <a:latin typeface="Comic Sans MS"/>
                <a:cs typeface="Comic Sans MS"/>
              </a:rPr>
              <a:t>interrupto</a:t>
            </a:r>
            <a:r>
              <a:rPr sz="2600" dirty="0">
                <a:solidFill>
                  <a:prstClr val="black"/>
                </a:solidFill>
                <a:latin typeface="Comic Sans MS"/>
                <a:cs typeface="Comic Sans MS"/>
              </a:rPr>
              <a:t>r</a:t>
            </a:r>
            <a:r>
              <a:rPr sz="2600" spc="180"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spc="185" dirty="0">
                <a:solidFill>
                  <a:prstClr val="black"/>
                </a:solidFill>
                <a:latin typeface="Times New Roman"/>
                <a:cs typeface="Times New Roman"/>
              </a:rPr>
              <a:t> </a:t>
            </a:r>
            <a:r>
              <a:rPr sz="2600" spc="-5" dirty="0">
                <a:solidFill>
                  <a:prstClr val="black"/>
                </a:solidFill>
                <a:latin typeface="Comic Sans MS"/>
                <a:cs typeface="Comic Sans MS"/>
              </a:rPr>
              <a:t>generado</a:t>
            </a:r>
            <a:r>
              <a:rPr sz="2600" dirty="0">
                <a:solidFill>
                  <a:prstClr val="black"/>
                </a:solidFill>
                <a:latin typeface="Comic Sans MS"/>
                <a:cs typeface="Comic Sans MS"/>
              </a:rPr>
              <a:t>r</a:t>
            </a:r>
            <a:r>
              <a:rPr sz="2600" spc="165" dirty="0">
                <a:solidFill>
                  <a:prstClr val="black"/>
                </a:solidFill>
                <a:latin typeface="Times New Roman"/>
                <a:cs typeface="Times New Roman"/>
              </a:rPr>
              <a:t> </a:t>
            </a:r>
            <a:r>
              <a:rPr sz="2600" spc="-5" dirty="0">
                <a:solidFill>
                  <a:prstClr val="black"/>
                </a:solidFill>
                <a:latin typeface="Comic Sans MS"/>
                <a:cs typeface="Comic Sans MS"/>
              </a:rPr>
              <a:t>est</a:t>
            </a:r>
            <a:r>
              <a:rPr sz="2600" dirty="0">
                <a:solidFill>
                  <a:prstClr val="black"/>
                </a:solidFill>
                <a:latin typeface="Comic Sans MS"/>
                <a:cs typeface="Comic Sans MS"/>
              </a:rPr>
              <a:t>a</a:t>
            </a:r>
            <a:r>
              <a:rPr sz="2600" spc="175" dirty="0">
                <a:solidFill>
                  <a:prstClr val="black"/>
                </a:solidFill>
                <a:latin typeface="Times New Roman"/>
                <a:cs typeface="Times New Roman"/>
              </a:rPr>
              <a:t> </a:t>
            </a:r>
            <a:r>
              <a:rPr sz="2600" spc="-5" dirty="0">
                <a:solidFill>
                  <a:prstClr val="black"/>
                </a:solidFill>
                <a:latin typeface="Comic Sans MS"/>
                <a:cs typeface="Comic Sans MS"/>
              </a:rPr>
              <a:t>abiert</a:t>
            </a:r>
            <a:r>
              <a:rPr sz="2600" dirty="0">
                <a:solidFill>
                  <a:prstClr val="black"/>
                </a:solidFill>
                <a:latin typeface="Comic Sans MS"/>
                <a:cs typeface="Comic Sans MS"/>
              </a:rPr>
              <a:t>o</a:t>
            </a:r>
            <a:r>
              <a:rPr sz="2600" spc="175" dirty="0">
                <a:solidFill>
                  <a:prstClr val="black"/>
                </a:solidFill>
                <a:latin typeface="Times New Roman"/>
                <a:cs typeface="Times New Roman"/>
              </a:rPr>
              <a:t> </a:t>
            </a:r>
            <a:r>
              <a:rPr sz="2600" dirty="0">
                <a:solidFill>
                  <a:prstClr val="black"/>
                </a:solidFill>
                <a:latin typeface="Comic Sans MS"/>
                <a:cs typeface="Comic Sans MS"/>
              </a:rPr>
              <a:t>y</a:t>
            </a:r>
            <a:r>
              <a:rPr sz="2600" spc="180" dirty="0">
                <a:solidFill>
                  <a:prstClr val="black"/>
                </a:solidFill>
                <a:latin typeface="Times New Roman"/>
                <a:cs typeface="Times New Roman"/>
              </a:rPr>
              <a:t> </a:t>
            </a:r>
            <a:r>
              <a:rPr sz="2600" spc="-5" dirty="0">
                <a:solidFill>
                  <a:prstClr val="black"/>
                </a:solidFill>
                <a:latin typeface="Comic Sans MS"/>
                <a:cs typeface="Comic Sans MS"/>
              </a:rPr>
              <a:t>uno</a:t>
            </a:r>
            <a:r>
              <a:rPr sz="2600" spc="-5" dirty="0">
                <a:solidFill>
                  <a:prstClr val="black"/>
                </a:solidFill>
                <a:latin typeface="Times New Roman"/>
                <a:cs typeface="Times New Roman"/>
              </a:rPr>
              <a:t> </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50" dirty="0">
                <a:solidFill>
                  <a:prstClr val="black"/>
                </a:solidFill>
                <a:latin typeface="Times New Roman"/>
                <a:cs typeface="Times New Roman"/>
              </a:rPr>
              <a:t> </a:t>
            </a:r>
            <a:r>
              <a:rPr sz="2600" spc="-15" dirty="0">
                <a:solidFill>
                  <a:prstClr val="black"/>
                </a:solidFill>
                <a:latin typeface="Comic Sans MS"/>
                <a:cs typeface="Comic Sans MS"/>
              </a:rPr>
              <a:t>d</a:t>
            </a:r>
            <a:r>
              <a:rPr sz="2600" spc="-5" dirty="0">
                <a:solidFill>
                  <a:prstClr val="black"/>
                </a:solidFill>
                <a:latin typeface="Comic Sans MS"/>
                <a:cs typeface="Comic Sans MS"/>
              </a:rPr>
              <a:t>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35" dirty="0">
                <a:solidFill>
                  <a:prstClr val="black"/>
                </a:solidFill>
                <a:latin typeface="Times New Roman"/>
                <a:cs typeface="Times New Roman"/>
              </a:rPr>
              <a:t> </a:t>
            </a:r>
            <a:r>
              <a:rPr sz="2600" spc="-5" dirty="0">
                <a:solidFill>
                  <a:prstClr val="black"/>
                </a:solidFill>
                <a:latin typeface="Comic Sans MS"/>
                <a:cs typeface="Comic Sans MS"/>
              </a:rPr>
              <a:t>polo</a:t>
            </a:r>
            <a:r>
              <a:rPr sz="2600" dirty="0">
                <a:solidFill>
                  <a:prstClr val="black"/>
                </a:solidFill>
                <a:latin typeface="Comic Sans MS"/>
                <a:cs typeface="Comic Sans MS"/>
              </a:rPr>
              <a:t>s</a:t>
            </a:r>
            <a:r>
              <a:rPr sz="2600" dirty="0">
                <a:solidFill>
                  <a:prstClr val="black"/>
                </a:solidFill>
                <a:latin typeface="Times New Roman"/>
                <a:cs typeface="Times New Roman"/>
              </a:rPr>
              <a:t>  </a:t>
            </a:r>
            <a:r>
              <a:rPr sz="2600" spc="45" dirty="0">
                <a:solidFill>
                  <a:prstClr val="black"/>
                </a:solidFill>
                <a:latin typeface="Times New Roman"/>
                <a:cs typeface="Times New Roman"/>
              </a:rPr>
              <a:t> </a:t>
            </a:r>
            <a:r>
              <a:rPr sz="2600" spc="-10" dirty="0">
                <a:solidFill>
                  <a:prstClr val="black"/>
                </a:solidFill>
                <a:latin typeface="Comic Sans MS"/>
                <a:cs typeface="Comic Sans MS"/>
              </a:rPr>
              <a:t>d</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55" dirty="0">
                <a:solidFill>
                  <a:prstClr val="black"/>
                </a:solidFill>
                <a:latin typeface="Times New Roman"/>
                <a:cs typeface="Times New Roman"/>
              </a:rPr>
              <a:t> </a:t>
            </a:r>
            <a:r>
              <a:rPr sz="2600" spc="-5" dirty="0">
                <a:solidFill>
                  <a:prstClr val="black"/>
                </a:solidFill>
                <a:latin typeface="Comic Sans MS"/>
                <a:cs typeface="Comic Sans MS"/>
              </a:rPr>
              <a:t>interrupto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40" dirty="0">
                <a:solidFill>
                  <a:prstClr val="black"/>
                </a:solidFill>
                <a:latin typeface="Times New Roman"/>
                <a:cs typeface="Times New Roman"/>
              </a:rPr>
              <a:t> </a:t>
            </a:r>
            <a:r>
              <a:rPr sz="2600" spc="-5" dirty="0">
                <a:solidFill>
                  <a:prstClr val="black"/>
                </a:solidFill>
                <a:latin typeface="Comic Sans MS"/>
                <a:cs typeface="Comic Sans MS"/>
              </a:rPr>
              <a:t>arquean</a:t>
            </a:r>
            <a:r>
              <a:rPr sz="2600" dirty="0">
                <a:solidFill>
                  <a:prstClr val="black"/>
                </a:solidFill>
                <a:latin typeface="Comic Sans MS"/>
                <a:cs typeface="Comic Sans MS"/>
              </a:rPr>
              <a:t>,</a:t>
            </a:r>
            <a:r>
              <a:rPr sz="2600" dirty="0">
                <a:solidFill>
                  <a:prstClr val="black"/>
                </a:solidFill>
                <a:latin typeface="Times New Roman"/>
                <a:cs typeface="Times New Roman"/>
              </a:rPr>
              <a:t>  </a:t>
            </a:r>
            <a:r>
              <a:rPr sz="2600" spc="40" dirty="0">
                <a:solidFill>
                  <a:prstClr val="black"/>
                </a:solidFill>
                <a:latin typeface="Times New Roman"/>
                <a:cs typeface="Times New Roman"/>
              </a:rPr>
              <a:t> </a:t>
            </a:r>
            <a:r>
              <a:rPr sz="2600" dirty="0">
                <a:solidFill>
                  <a:prstClr val="black"/>
                </a:solidFill>
                <a:latin typeface="Comic Sans MS"/>
                <a:cs typeface="Comic Sans MS"/>
              </a:rPr>
              <a:t>la</a:t>
            </a:r>
            <a:r>
              <a:rPr sz="2600" dirty="0">
                <a:solidFill>
                  <a:prstClr val="black"/>
                </a:solidFill>
                <a:latin typeface="Times New Roman"/>
                <a:cs typeface="Times New Roman"/>
              </a:rPr>
              <a:t>  </a:t>
            </a:r>
            <a:r>
              <a:rPr sz="2600" spc="55" dirty="0">
                <a:solidFill>
                  <a:prstClr val="black"/>
                </a:solidFill>
                <a:latin typeface="Times New Roman"/>
                <a:cs typeface="Times New Roman"/>
              </a:rPr>
              <a:t> </a:t>
            </a:r>
            <a:r>
              <a:rPr sz="2600" spc="-5" dirty="0">
                <a:solidFill>
                  <a:prstClr val="black"/>
                </a:solidFill>
                <a:latin typeface="Comic Sans MS"/>
                <a:cs typeface="Comic Sans MS"/>
              </a:rPr>
              <a:t>corriente</a:t>
            </a:r>
            <a:r>
              <a:rPr sz="2600" spc="-5" dirty="0">
                <a:solidFill>
                  <a:prstClr val="black"/>
                </a:solidFill>
                <a:latin typeface="Times New Roman"/>
                <a:cs typeface="Times New Roman"/>
              </a:rPr>
              <a:t> </a:t>
            </a:r>
            <a:r>
              <a:rPr sz="2600" spc="-5" dirty="0">
                <a:solidFill>
                  <a:prstClr val="black"/>
                </a:solidFill>
                <a:latin typeface="Comic Sans MS"/>
                <a:cs typeface="Comic Sans MS"/>
              </a:rPr>
              <a:t>resultant</a:t>
            </a:r>
            <a:r>
              <a:rPr sz="2600" dirty="0">
                <a:solidFill>
                  <a:prstClr val="black"/>
                </a:solidFill>
                <a:latin typeface="Comic Sans MS"/>
                <a:cs typeface="Comic Sans MS"/>
              </a:rPr>
              <a:t>e</a:t>
            </a:r>
            <a:r>
              <a:rPr sz="2600" dirty="0">
                <a:solidFill>
                  <a:prstClr val="black"/>
                </a:solidFill>
                <a:latin typeface="Times New Roman"/>
                <a:cs typeface="Times New Roman"/>
              </a:rPr>
              <a:t>   </a:t>
            </a:r>
            <a:r>
              <a:rPr sz="2600" spc="229"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n</a:t>
            </a:r>
            <a:r>
              <a:rPr sz="2600" dirty="0">
                <a:solidFill>
                  <a:prstClr val="black"/>
                </a:solidFill>
                <a:latin typeface="Times New Roman"/>
                <a:cs typeface="Times New Roman"/>
              </a:rPr>
              <a:t>   </a:t>
            </a:r>
            <a:r>
              <a:rPr sz="2600" spc="215"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220" dirty="0">
                <a:solidFill>
                  <a:prstClr val="black"/>
                </a:solidFill>
                <a:latin typeface="Times New Roman"/>
                <a:cs typeface="Times New Roman"/>
              </a:rPr>
              <a:t> </a:t>
            </a:r>
            <a:r>
              <a:rPr sz="2600" spc="-5" dirty="0">
                <a:solidFill>
                  <a:prstClr val="black"/>
                </a:solidFill>
                <a:latin typeface="Comic Sans MS"/>
                <a:cs typeface="Comic Sans MS"/>
              </a:rPr>
              <a:t>neutr</a:t>
            </a:r>
            <a:r>
              <a:rPr sz="2600" dirty="0">
                <a:solidFill>
                  <a:prstClr val="black"/>
                </a:solidFill>
                <a:latin typeface="Comic Sans MS"/>
                <a:cs typeface="Comic Sans MS"/>
              </a:rPr>
              <a:t>o</a:t>
            </a:r>
            <a:r>
              <a:rPr sz="2600" dirty="0">
                <a:solidFill>
                  <a:prstClr val="black"/>
                </a:solidFill>
                <a:latin typeface="Times New Roman"/>
                <a:cs typeface="Times New Roman"/>
              </a:rPr>
              <a:t>   </a:t>
            </a:r>
            <a:r>
              <a:rPr sz="2600" spc="220" dirty="0">
                <a:solidFill>
                  <a:prstClr val="black"/>
                </a:solidFill>
                <a:latin typeface="Times New Roman"/>
                <a:cs typeface="Times New Roman"/>
              </a:rPr>
              <a:t> </a:t>
            </a:r>
            <a:r>
              <a:rPr sz="2600" spc="-5" dirty="0">
                <a:solidFill>
                  <a:prstClr val="black"/>
                </a:solidFill>
                <a:latin typeface="Comic Sans MS"/>
                <a:cs typeface="Comic Sans MS"/>
              </a:rPr>
              <a:t>de</a:t>
            </a:r>
            <a:r>
              <a:rPr sz="2600" dirty="0">
                <a:solidFill>
                  <a:prstClr val="black"/>
                </a:solidFill>
                <a:latin typeface="Comic Sans MS"/>
                <a:cs typeface="Comic Sans MS"/>
              </a:rPr>
              <a:t>l</a:t>
            </a:r>
            <a:r>
              <a:rPr sz="2600" dirty="0">
                <a:solidFill>
                  <a:prstClr val="black"/>
                </a:solidFill>
                <a:latin typeface="Times New Roman"/>
                <a:cs typeface="Times New Roman"/>
              </a:rPr>
              <a:t>   </a:t>
            </a:r>
            <a:r>
              <a:rPr sz="2600" spc="225" dirty="0">
                <a:solidFill>
                  <a:prstClr val="black"/>
                </a:solidFill>
                <a:latin typeface="Times New Roman"/>
                <a:cs typeface="Times New Roman"/>
              </a:rPr>
              <a:t> </a:t>
            </a:r>
            <a:r>
              <a:rPr sz="2600" spc="-5" dirty="0">
                <a:solidFill>
                  <a:prstClr val="black"/>
                </a:solidFill>
                <a:latin typeface="Comic Sans MS"/>
                <a:cs typeface="Comic Sans MS"/>
              </a:rPr>
              <a:t>transformado</a:t>
            </a:r>
            <a:r>
              <a:rPr sz="2600" dirty="0">
                <a:solidFill>
                  <a:prstClr val="black"/>
                </a:solidFill>
                <a:latin typeface="Comic Sans MS"/>
                <a:cs typeface="Comic Sans MS"/>
              </a:rPr>
              <a:t>r</a:t>
            </a:r>
            <a:r>
              <a:rPr sz="2600" dirty="0">
                <a:solidFill>
                  <a:prstClr val="black"/>
                </a:solidFill>
                <a:latin typeface="Times New Roman"/>
                <a:cs typeface="Times New Roman"/>
              </a:rPr>
              <a:t>   </a:t>
            </a:r>
            <a:r>
              <a:rPr sz="2600" spc="215" dirty="0">
                <a:solidFill>
                  <a:prstClr val="black"/>
                </a:solidFill>
                <a:latin typeface="Times New Roman"/>
                <a:cs typeface="Times New Roman"/>
              </a:rPr>
              <a:t> </a:t>
            </a:r>
            <a:r>
              <a:rPr sz="2600" spc="-5" dirty="0">
                <a:solidFill>
                  <a:prstClr val="black"/>
                </a:solidFill>
                <a:latin typeface="Comic Sans MS"/>
                <a:cs typeface="Comic Sans MS"/>
              </a:rPr>
              <a:t>es</a:t>
            </a:r>
            <a:r>
              <a:rPr sz="2600" spc="-5" dirty="0">
                <a:solidFill>
                  <a:prstClr val="black"/>
                </a:solidFill>
                <a:latin typeface="Times New Roman"/>
                <a:cs typeface="Times New Roman"/>
              </a:rPr>
              <a:t> </a:t>
            </a:r>
            <a:r>
              <a:rPr sz="2600" spc="-5" dirty="0">
                <a:solidFill>
                  <a:prstClr val="black"/>
                </a:solidFill>
                <a:latin typeface="Comic Sans MS"/>
                <a:cs typeface="Comic Sans MS"/>
              </a:rPr>
              <a:t>detectad</a:t>
            </a:r>
            <a:r>
              <a:rPr sz="2600" dirty="0">
                <a:solidFill>
                  <a:prstClr val="black"/>
                </a:solidFill>
                <a:latin typeface="Comic Sans MS"/>
                <a:cs typeface="Comic Sans MS"/>
              </a:rPr>
              <a:t>a</a:t>
            </a:r>
            <a:r>
              <a:rPr sz="2600" spc="125" dirty="0">
                <a:solidFill>
                  <a:prstClr val="black"/>
                </a:solidFill>
                <a:latin typeface="Times New Roman"/>
                <a:cs typeface="Times New Roman"/>
              </a:rPr>
              <a:t> </a:t>
            </a:r>
            <a:r>
              <a:rPr sz="2600" dirty="0">
                <a:solidFill>
                  <a:prstClr val="black"/>
                </a:solidFill>
                <a:latin typeface="Comic Sans MS"/>
                <a:cs typeface="Comic Sans MS"/>
              </a:rPr>
              <a:t>p</a:t>
            </a:r>
            <a:r>
              <a:rPr sz="2600" spc="-5" dirty="0">
                <a:solidFill>
                  <a:prstClr val="black"/>
                </a:solidFill>
                <a:latin typeface="Comic Sans MS"/>
                <a:cs typeface="Comic Sans MS"/>
              </a:rPr>
              <a:t>o</a:t>
            </a:r>
            <a:r>
              <a:rPr sz="2600" dirty="0">
                <a:solidFill>
                  <a:prstClr val="black"/>
                </a:solidFill>
                <a:latin typeface="Comic Sans MS"/>
                <a:cs typeface="Comic Sans MS"/>
              </a:rPr>
              <a:t>r</a:t>
            </a:r>
            <a:r>
              <a:rPr sz="2600" spc="110" dirty="0">
                <a:solidFill>
                  <a:prstClr val="black"/>
                </a:solidFill>
                <a:latin typeface="Times New Roman"/>
                <a:cs typeface="Times New Roman"/>
              </a:rPr>
              <a:t> </a:t>
            </a:r>
            <a:r>
              <a:rPr sz="2600" spc="-5" dirty="0">
                <a:solidFill>
                  <a:prstClr val="black"/>
                </a:solidFill>
                <a:latin typeface="Comic Sans MS"/>
                <a:cs typeface="Comic Sans MS"/>
              </a:rPr>
              <a:t>e</a:t>
            </a:r>
            <a:r>
              <a:rPr sz="2600" dirty="0">
                <a:solidFill>
                  <a:prstClr val="black"/>
                </a:solidFill>
                <a:latin typeface="Comic Sans MS"/>
                <a:cs typeface="Comic Sans MS"/>
              </a:rPr>
              <a:t>l</a:t>
            </a:r>
            <a:r>
              <a:rPr sz="2600" spc="130" dirty="0">
                <a:solidFill>
                  <a:prstClr val="black"/>
                </a:solidFill>
                <a:latin typeface="Times New Roman"/>
                <a:cs typeface="Times New Roman"/>
              </a:rPr>
              <a:t> </a:t>
            </a:r>
            <a:r>
              <a:rPr sz="2600" spc="-5" dirty="0">
                <a:solidFill>
                  <a:prstClr val="black"/>
                </a:solidFill>
                <a:latin typeface="Comic Sans MS"/>
                <a:cs typeface="Comic Sans MS"/>
              </a:rPr>
              <a:t>rel</a:t>
            </a:r>
            <a:r>
              <a:rPr sz="2600" dirty="0">
                <a:solidFill>
                  <a:prstClr val="black"/>
                </a:solidFill>
                <a:latin typeface="Comic Sans MS"/>
                <a:cs typeface="Comic Sans MS"/>
              </a:rPr>
              <a:t>é</a:t>
            </a:r>
            <a:r>
              <a:rPr sz="2600" spc="125" dirty="0">
                <a:solidFill>
                  <a:prstClr val="black"/>
                </a:solidFill>
                <a:latin typeface="Times New Roman"/>
                <a:cs typeface="Times New Roman"/>
              </a:rPr>
              <a:t> </a:t>
            </a:r>
            <a:r>
              <a:rPr sz="2600" spc="-5" dirty="0">
                <a:solidFill>
                  <a:prstClr val="black"/>
                </a:solidFill>
                <a:latin typeface="Comic Sans MS"/>
                <a:cs typeface="Comic Sans MS"/>
              </a:rPr>
              <a:t>50N.</a:t>
            </a:r>
            <a:endParaRPr sz="2600">
              <a:solidFill>
                <a:prstClr val="black"/>
              </a:solidFill>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96</a:t>
            </a:fld>
            <a:endParaRPr lang="en-US"/>
          </a:p>
        </p:txBody>
      </p:sp>
    </p:spTree>
    <p:extLst>
      <p:ext uri="{BB962C8B-B14F-4D97-AF65-F5344CB8AC3E}">
        <p14:creationId xmlns:p14="http://schemas.microsoft.com/office/powerpoint/2010/main" val="299855809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251459" y="1133856"/>
            <a:ext cx="8642350" cy="3348000"/>
          </a:xfrm>
          <a:custGeom>
            <a:avLst/>
            <a:gdLst/>
            <a:ahLst/>
            <a:cxnLst/>
            <a:rect l="l" t="t" r="r" b="b"/>
            <a:pathLst>
              <a:path w="8642350" h="2589529">
                <a:moveTo>
                  <a:pt x="0" y="2589275"/>
                </a:moveTo>
                <a:lnTo>
                  <a:pt x="8641841" y="2589275"/>
                </a:lnTo>
                <a:lnTo>
                  <a:pt x="8641841" y="0"/>
                </a:lnTo>
                <a:lnTo>
                  <a:pt x="0" y="0"/>
                </a:lnTo>
                <a:lnTo>
                  <a:pt x="0" y="2589275"/>
                </a:lnTo>
                <a:close/>
              </a:path>
            </a:pathLst>
          </a:custGeom>
          <a:solidFill>
            <a:srgbClr val="FFCC00"/>
          </a:solidFill>
        </p:spPr>
        <p:txBody>
          <a:bodyPr wrap="square" lIns="0" tIns="0" rIns="0" bIns="0" rtlCol="0">
            <a:spAutoFit/>
          </a:bodyPr>
          <a:lstStyle/>
          <a:p>
            <a:endParaRPr/>
          </a:p>
        </p:txBody>
      </p:sp>
      <p:sp>
        <p:nvSpPr>
          <p:cNvPr id="7" name="object 7"/>
          <p:cNvSpPr/>
          <p:nvPr/>
        </p:nvSpPr>
        <p:spPr>
          <a:xfrm>
            <a:off x="222502" y="1104900"/>
            <a:ext cx="8712000" cy="3420000"/>
          </a:xfrm>
          <a:custGeom>
            <a:avLst/>
            <a:gdLst/>
            <a:ahLst/>
            <a:cxnLst/>
            <a:rect l="l" t="t" r="r" b="b"/>
            <a:pathLst>
              <a:path w="8700135" h="2646679">
                <a:moveTo>
                  <a:pt x="8699753" y="0"/>
                </a:moveTo>
                <a:lnTo>
                  <a:pt x="0" y="0"/>
                </a:lnTo>
                <a:lnTo>
                  <a:pt x="0" y="2646425"/>
                </a:lnTo>
                <a:lnTo>
                  <a:pt x="8699753" y="2646425"/>
                </a:lnTo>
                <a:lnTo>
                  <a:pt x="8699753" y="2618231"/>
                </a:lnTo>
                <a:lnTo>
                  <a:pt x="57149" y="2618231"/>
                </a:lnTo>
                <a:lnTo>
                  <a:pt x="28955" y="2589275"/>
                </a:lnTo>
                <a:lnTo>
                  <a:pt x="57149" y="2589275"/>
                </a:lnTo>
                <a:lnTo>
                  <a:pt x="57149" y="57149"/>
                </a:lnTo>
                <a:lnTo>
                  <a:pt x="28955" y="57149"/>
                </a:lnTo>
                <a:lnTo>
                  <a:pt x="57149" y="28955"/>
                </a:lnTo>
                <a:lnTo>
                  <a:pt x="8699753" y="28955"/>
                </a:lnTo>
                <a:lnTo>
                  <a:pt x="8699753" y="0"/>
                </a:lnTo>
                <a:close/>
              </a:path>
              <a:path w="8700135" h="2646679">
                <a:moveTo>
                  <a:pt x="57149" y="2589275"/>
                </a:moveTo>
                <a:lnTo>
                  <a:pt x="28955" y="2589275"/>
                </a:lnTo>
                <a:lnTo>
                  <a:pt x="57149" y="2618231"/>
                </a:lnTo>
                <a:lnTo>
                  <a:pt x="57149" y="2589275"/>
                </a:lnTo>
                <a:close/>
              </a:path>
              <a:path w="8700135" h="2646679">
                <a:moveTo>
                  <a:pt x="8642603" y="2589275"/>
                </a:moveTo>
                <a:lnTo>
                  <a:pt x="57149" y="2589275"/>
                </a:lnTo>
                <a:lnTo>
                  <a:pt x="57149" y="2618231"/>
                </a:lnTo>
                <a:lnTo>
                  <a:pt x="8642603" y="2618231"/>
                </a:lnTo>
                <a:lnTo>
                  <a:pt x="8642603" y="2589275"/>
                </a:lnTo>
                <a:close/>
              </a:path>
              <a:path w="8700135" h="2646679">
                <a:moveTo>
                  <a:pt x="8642603" y="28955"/>
                </a:moveTo>
                <a:lnTo>
                  <a:pt x="8642603" y="2618231"/>
                </a:lnTo>
                <a:lnTo>
                  <a:pt x="8670797" y="2589275"/>
                </a:lnTo>
                <a:lnTo>
                  <a:pt x="8699753" y="2589275"/>
                </a:lnTo>
                <a:lnTo>
                  <a:pt x="8699753" y="57149"/>
                </a:lnTo>
                <a:lnTo>
                  <a:pt x="8670797" y="57149"/>
                </a:lnTo>
                <a:lnTo>
                  <a:pt x="8642603" y="28955"/>
                </a:lnTo>
                <a:close/>
              </a:path>
              <a:path w="8700135" h="2646679">
                <a:moveTo>
                  <a:pt x="8699753" y="2589275"/>
                </a:moveTo>
                <a:lnTo>
                  <a:pt x="8670797" y="2589275"/>
                </a:lnTo>
                <a:lnTo>
                  <a:pt x="8642603" y="2618231"/>
                </a:lnTo>
                <a:lnTo>
                  <a:pt x="8699753" y="2618231"/>
                </a:lnTo>
                <a:lnTo>
                  <a:pt x="8699753" y="2589275"/>
                </a:lnTo>
                <a:close/>
              </a:path>
              <a:path w="8700135" h="2646679">
                <a:moveTo>
                  <a:pt x="57149" y="28955"/>
                </a:moveTo>
                <a:lnTo>
                  <a:pt x="28955" y="57149"/>
                </a:lnTo>
                <a:lnTo>
                  <a:pt x="57149" y="57149"/>
                </a:lnTo>
                <a:lnTo>
                  <a:pt x="57149" y="28955"/>
                </a:lnTo>
                <a:close/>
              </a:path>
              <a:path w="8700135" h="2646679">
                <a:moveTo>
                  <a:pt x="8642603" y="28955"/>
                </a:moveTo>
                <a:lnTo>
                  <a:pt x="57149" y="28955"/>
                </a:lnTo>
                <a:lnTo>
                  <a:pt x="57149" y="57149"/>
                </a:lnTo>
                <a:lnTo>
                  <a:pt x="8642603" y="57149"/>
                </a:lnTo>
                <a:lnTo>
                  <a:pt x="8642603" y="28955"/>
                </a:lnTo>
                <a:close/>
              </a:path>
              <a:path w="8700135" h="2646679">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p>
        </p:txBody>
      </p:sp>
      <p:sp>
        <p:nvSpPr>
          <p:cNvPr id="8" name="object 8"/>
          <p:cNvSpPr txBox="1">
            <a:spLocks noGrp="1"/>
          </p:cNvSpPr>
          <p:nvPr>
            <p:ph idx="1"/>
          </p:nvPr>
        </p:nvSpPr>
        <p:spPr>
          <a:prstGeom prst="rect">
            <a:avLst/>
          </a:prstGeom>
        </p:spPr>
        <p:txBody>
          <a:bodyPr vert="horz" wrap="square" lIns="0" tIns="0" rIns="0" bIns="0" rtlCol="0">
            <a:spAutoFit/>
          </a:bodyPr>
          <a:lstStyle/>
          <a:p>
            <a:pPr marL="12700" marR="6350" indent="-635" algn="just">
              <a:lnSpc>
                <a:spcPct val="100000"/>
              </a:lnSpc>
              <a:tabLst>
                <a:tab pos="556260" algn="l"/>
              </a:tabLst>
            </a:pPr>
            <a:r>
              <a:rPr b="1" spc="-25" dirty="0">
                <a:latin typeface="Comic Sans MS"/>
                <a:cs typeface="Comic Sans MS"/>
              </a:rPr>
              <a:t>5</a:t>
            </a:r>
            <a:r>
              <a:rPr b="1" spc="-20" dirty="0">
                <a:latin typeface="Comic Sans MS"/>
                <a:cs typeface="Comic Sans MS"/>
              </a:rPr>
              <a:t>0</a:t>
            </a:r>
            <a:r>
              <a:rPr b="1" dirty="0">
                <a:latin typeface="Times New Roman"/>
                <a:cs typeface="Times New Roman"/>
              </a:rPr>
              <a:t>	</a:t>
            </a:r>
            <a:r>
              <a:rPr b="1" spc="-20" dirty="0">
                <a:latin typeface="Comic Sans MS"/>
                <a:cs typeface="Comic Sans MS"/>
              </a:rPr>
              <a:t>PU</a:t>
            </a:r>
            <a:r>
              <a:rPr b="1" dirty="0">
                <a:latin typeface="Times New Roman"/>
                <a:cs typeface="Times New Roman"/>
              </a:rPr>
              <a:t> </a:t>
            </a:r>
            <a:r>
              <a:rPr b="1" spc="-185" dirty="0">
                <a:latin typeface="Times New Roman"/>
                <a:cs typeface="Times New Roman"/>
              </a:rPr>
              <a:t> </a:t>
            </a:r>
            <a:r>
              <a:rPr b="1" spc="-20" dirty="0">
                <a:latin typeface="Comic Sans MS"/>
                <a:cs typeface="Comic Sans MS"/>
              </a:rPr>
              <a:t>=</a:t>
            </a:r>
            <a:r>
              <a:rPr b="1" spc="220" dirty="0">
                <a:latin typeface="Times New Roman"/>
                <a:cs typeface="Times New Roman"/>
              </a:rPr>
              <a:t> </a:t>
            </a:r>
            <a:r>
              <a:rPr spc="-15" dirty="0"/>
              <a:t>Deber</a:t>
            </a:r>
            <a:r>
              <a:rPr dirty="0"/>
              <a:t>a</a:t>
            </a:r>
            <a:r>
              <a:rPr spc="220" dirty="0">
                <a:latin typeface="Times New Roman"/>
                <a:cs typeface="Times New Roman"/>
              </a:rPr>
              <a:t> </a:t>
            </a:r>
            <a:r>
              <a:rPr spc="-15" dirty="0"/>
              <a:t>se</a:t>
            </a:r>
            <a:r>
              <a:rPr dirty="0"/>
              <a:t>r</a:t>
            </a:r>
            <a:r>
              <a:rPr spc="225" dirty="0">
                <a:latin typeface="Times New Roman"/>
                <a:cs typeface="Times New Roman"/>
              </a:rPr>
              <a:t> </a:t>
            </a:r>
            <a:r>
              <a:rPr spc="-15" dirty="0"/>
              <a:t>ma</a:t>
            </a:r>
            <a:r>
              <a:rPr dirty="0"/>
              <a:t>s</a:t>
            </a:r>
            <a:r>
              <a:rPr spc="225" dirty="0">
                <a:latin typeface="Times New Roman"/>
                <a:cs typeface="Times New Roman"/>
              </a:rPr>
              <a:t> </a:t>
            </a:r>
            <a:r>
              <a:rPr spc="-15" dirty="0"/>
              <a:t>sensibl</a:t>
            </a:r>
            <a:r>
              <a:rPr dirty="0"/>
              <a:t>e</a:t>
            </a:r>
            <a:r>
              <a:rPr spc="204" dirty="0">
                <a:latin typeface="Times New Roman"/>
                <a:cs typeface="Times New Roman"/>
              </a:rPr>
              <a:t> </a:t>
            </a:r>
            <a:r>
              <a:rPr spc="-15" dirty="0"/>
              <a:t>qu</a:t>
            </a:r>
            <a:r>
              <a:rPr dirty="0"/>
              <a:t>e</a:t>
            </a:r>
            <a:r>
              <a:rPr spc="215" dirty="0">
                <a:latin typeface="Times New Roman"/>
                <a:cs typeface="Times New Roman"/>
              </a:rPr>
              <a:t> </a:t>
            </a:r>
            <a:r>
              <a:rPr spc="-15" dirty="0"/>
              <a:t>e</a:t>
            </a:r>
            <a:r>
              <a:rPr dirty="0"/>
              <a:t>l</a:t>
            </a:r>
            <a:r>
              <a:rPr spc="220" dirty="0">
                <a:latin typeface="Times New Roman"/>
                <a:cs typeface="Times New Roman"/>
              </a:rPr>
              <a:t> </a:t>
            </a:r>
            <a:r>
              <a:rPr spc="-15" dirty="0"/>
              <a:t>ma</a:t>
            </a:r>
            <a:r>
              <a:rPr dirty="0"/>
              <a:t>s</a:t>
            </a:r>
            <a:r>
              <a:rPr spc="210" dirty="0">
                <a:latin typeface="Times New Roman"/>
                <a:cs typeface="Times New Roman"/>
              </a:rPr>
              <a:t> </a:t>
            </a:r>
            <a:r>
              <a:rPr spc="-20" dirty="0"/>
              <a:t>b</a:t>
            </a:r>
            <a:r>
              <a:rPr spc="-15" dirty="0"/>
              <a:t>aj</a:t>
            </a:r>
            <a:r>
              <a:rPr dirty="0"/>
              <a:t>o</a:t>
            </a:r>
            <a:r>
              <a:rPr spc="210" dirty="0">
                <a:latin typeface="Times New Roman"/>
                <a:cs typeface="Times New Roman"/>
              </a:rPr>
              <a:t> </a:t>
            </a:r>
            <a:r>
              <a:rPr spc="-15" dirty="0"/>
              <a:t>nivel</a:t>
            </a:r>
            <a:r>
              <a:rPr spc="-15" dirty="0">
                <a:latin typeface="Times New Roman"/>
                <a:cs typeface="Times New Roman"/>
              </a:rPr>
              <a:t> </a:t>
            </a:r>
            <a:r>
              <a:rPr spc="-5" dirty="0"/>
              <a:t>d</a:t>
            </a:r>
            <a:r>
              <a:rPr dirty="0"/>
              <a:t>e</a:t>
            </a:r>
            <a:r>
              <a:rPr dirty="0">
                <a:latin typeface="Times New Roman"/>
                <a:cs typeface="Times New Roman"/>
              </a:rPr>
              <a:t>	</a:t>
            </a:r>
            <a:r>
              <a:rPr spc="-400" dirty="0">
                <a:latin typeface="Times New Roman"/>
                <a:cs typeface="Times New Roman"/>
              </a:rPr>
              <a:t> </a:t>
            </a:r>
            <a:r>
              <a:rPr spc="-5" dirty="0"/>
              <a:t>corriente</a:t>
            </a:r>
            <a:r>
              <a:rPr dirty="0"/>
              <a:t>,</a:t>
            </a:r>
            <a:r>
              <a:rPr dirty="0">
                <a:latin typeface="Times New Roman"/>
                <a:cs typeface="Times New Roman"/>
              </a:rPr>
              <a:t> </a:t>
            </a:r>
            <a:r>
              <a:rPr spc="275" dirty="0">
                <a:latin typeface="Times New Roman"/>
                <a:cs typeface="Times New Roman"/>
              </a:rPr>
              <a:t> </a:t>
            </a:r>
            <a:r>
              <a:rPr dirty="0"/>
              <a:t>p</a:t>
            </a:r>
            <a:r>
              <a:rPr spc="-5" dirty="0"/>
              <a:t>resent</a:t>
            </a:r>
            <a:r>
              <a:rPr dirty="0"/>
              <a:t>e</a:t>
            </a:r>
            <a:r>
              <a:rPr dirty="0">
                <a:latin typeface="Times New Roman"/>
                <a:cs typeface="Times New Roman"/>
              </a:rPr>
              <a:t> </a:t>
            </a:r>
            <a:r>
              <a:rPr spc="290" dirty="0">
                <a:latin typeface="Times New Roman"/>
                <a:cs typeface="Times New Roman"/>
              </a:rPr>
              <a:t> </a:t>
            </a:r>
            <a:r>
              <a:rPr spc="-5" dirty="0"/>
              <a:t>cuand</a:t>
            </a:r>
            <a:r>
              <a:rPr dirty="0"/>
              <a:t>o</a:t>
            </a:r>
            <a:r>
              <a:rPr dirty="0">
                <a:latin typeface="Times New Roman"/>
                <a:cs typeface="Times New Roman"/>
              </a:rPr>
              <a:t> </a:t>
            </a:r>
            <a:r>
              <a:rPr spc="275" dirty="0">
                <a:latin typeface="Times New Roman"/>
                <a:cs typeface="Times New Roman"/>
              </a:rPr>
              <a:t> </a:t>
            </a:r>
            <a:r>
              <a:rPr dirty="0"/>
              <a:t>o</a:t>
            </a:r>
            <a:r>
              <a:rPr spc="-5" dirty="0"/>
              <a:t>curr</a:t>
            </a:r>
            <a:r>
              <a:rPr dirty="0"/>
              <a:t>a</a:t>
            </a:r>
            <a:r>
              <a:rPr dirty="0">
                <a:latin typeface="Times New Roman"/>
                <a:cs typeface="Times New Roman"/>
              </a:rPr>
              <a:t> </a:t>
            </a:r>
            <a:r>
              <a:rPr spc="275" dirty="0">
                <a:latin typeface="Times New Roman"/>
                <a:cs typeface="Times New Roman"/>
              </a:rPr>
              <a:t> </a:t>
            </a:r>
            <a:r>
              <a:rPr spc="-5" dirty="0"/>
              <a:t>un</a:t>
            </a:r>
            <a:r>
              <a:rPr dirty="0"/>
              <a:t>a</a:t>
            </a:r>
            <a:r>
              <a:rPr dirty="0">
                <a:latin typeface="Times New Roman"/>
                <a:cs typeface="Times New Roman"/>
              </a:rPr>
              <a:t> </a:t>
            </a:r>
            <a:r>
              <a:rPr spc="275" dirty="0">
                <a:latin typeface="Times New Roman"/>
                <a:cs typeface="Times New Roman"/>
              </a:rPr>
              <a:t> </a:t>
            </a:r>
            <a:r>
              <a:rPr spc="-5" dirty="0"/>
              <a:t>fall</a:t>
            </a:r>
            <a:r>
              <a:rPr dirty="0"/>
              <a:t>a</a:t>
            </a:r>
            <a:r>
              <a:rPr dirty="0">
                <a:latin typeface="Times New Roman"/>
                <a:cs typeface="Times New Roman"/>
              </a:rPr>
              <a:t> </a:t>
            </a:r>
            <a:r>
              <a:rPr spc="280" dirty="0">
                <a:latin typeface="Times New Roman"/>
                <a:cs typeface="Times New Roman"/>
              </a:rPr>
              <a:t> </a:t>
            </a:r>
            <a:r>
              <a:rPr spc="-5" dirty="0"/>
              <a:t>que</a:t>
            </a:r>
            <a:r>
              <a:rPr spc="-5" dirty="0">
                <a:latin typeface="Times New Roman"/>
                <a:cs typeface="Times New Roman"/>
              </a:rPr>
              <a:t> </a:t>
            </a:r>
            <a:r>
              <a:rPr spc="-5" dirty="0"/>
              <a:t>involucr</a:t>
            </a:r>
            <a:r>
              <a:rPr dirty="0"/>
              <a:t>e</a:t>
            </a:r>
            <a:r>
              <a:rPr spc="114" dirty="0">
                <a:latin typeface="Times New Roman"/>
                <a:cs typeface="Times New Roman"/>
              </a:rPr>
              <a:t> </a:t>
            </a:r>
            <a:r>
              <a:rPr spc="-5" dirty="0"/>
              <a:t>corrientes.</a:t>
            </a:r>
          </a:p>
          <a:p>
            <a:pPr marL="12700" algn="just">
              <a:lnSpc>
                <a:spcPct val="100000"/>
              </a:lnSpc>
              <a:spcBef>
                <a:spcPts val="1875"/>
              </a:spcBef>
            </a:pPr>
            <a:r>
              <a:rPr b="1" spc="-15" dirty="0">
                <a:latin typeface="Comic Sans MS"/>
                <a:cs typeface="Comic Sans MS"/>
              </a:rPr>
              <a:t>Tiempo</a:t>
            </a:r>
            <a:r>
              <a:rPr b="1" spc="-15" dirty="0">
                <a:latin typeface="Times New Roman"/>
                <a:cs typeface="Times New Roman"/>
              </a:rPr>
              <a:t> </a:t>
            </a:r>
            <a:r>
              <a:rPr b="1" spc="-180" dirty="0">
                <a:latin typeface="Times New Roman"/>
                <a:cs typeface="Times New Roman"/>
              </a:rPr>
              <a:t> </a:t>
            </a:r>
            <a:r>
              <a:rPr b="1" spc="-20" dirty="0">
                <a:latin typeface="Comic Sans MS"/>
                <a:cs typeface="Comic Sans MS"/>
              </a:rPr>
              <a:t>=</a:t>
            </a:r>
            <a:r>
              <a:rPr b="1" spc="120" dirty="0">
                <a:latin typeface="Times New Roman"/>
                <a:cs typeface="Times New Roman"/>
              </a:rPr>
              <a:t> </a:t>
            </a:r>
            <a:r>
              <a:rPr spc="-5" dirty="0"/>
              <a:t>Deber</a:t>
            </a:r>
            <a:r>
              <a:rPr dirty="0"/>
              <a:t>a</a:t>
            </a:r>
            <a:r>
              <a:rPr spc="114" dirty="0">
                <a:latin typeface="Times New Roman"/>
                <a:cs typeface="Times New Roman"/>
              </a:rPr>
              <a:t> </a:t>
            </a:r>
            <a:r>
              <a:rPr spc="-5" dirty="0"/>
              <a:t>se</a:t>
            </a:r>
            <a:r>
              <a:rPr dirty="0"/>
              <a:t>r</a:t>
            </a:r>
            <a:r>
              <a:rPr spc="114" dirty="0">
                <a:latin typeface="Times New Roman"/>
                <a:cs typeface="Times New Roman"/>
              </a:rPr>
              <a:t> </a:t>
            </a:r>
            <a:r>
              <a:rPr spc="-10" dirty="0"/>
              <a:t>m</a:t>
            </a:r>
            <a:r>
              <a:rPr spc="-5" dirty="0"/>
              <a:t>ayo</a:t>
            </a:r>
            <a:r>
              <a:rPr dirty="0"/>
              <a:t>r</a:t>
            </a:r>
            <a:r>
              <a:rPr spc="114" dirty="0">
                <a:latin typeface="Times New Roman"/>
                <a:cs typeface="Times New Roman"/>
              </a:rPr>
              <a:t> </a:t>
            </a:r>
            <a:r>
              <a:rPr spc="-5" dirty="0"/>
              <a:t>a:</a:t>
            </a:r>
          </a:p>
          <a:p>
            <a:pPr marL="12700" algn="just">
              <a:lnSpc>
                <a:spcPct val="100000"/>
              </a:lnSpc>
              <a:spcBef>
                <a:spcPts val="1839"/>
              </a:spcBef>
            </a:pPr>
            <a:r>
              <a:rPr sz="2500" spc="-5" dirty="0"/>
              <a:t>(T</a:t>
            </a:r>
            <a:r>
              <a:rPr sz="2500" dirty="0"/>
              <a:t>.</a:t>
            </a:r>
            <a:r>
              <a:rPr sz="2500" spc="120" dirty="0">
                <a:latin typeface="Times New Roman"/>
                <a:cs typeface="Times New Roman"/>
              </a:rPr>
              <a:t> </a:t>
            </a:r>
            <a:r>
              <a:rPr sz="2500" spc="-5" dirty="0"/>
              <a:t>Apertura</a:t>
            </a:r>
            <a:r>
              <a:rPr sz="2500" dirty="0"/>
              <a:t>)</a:t>
            </a:r>
            <a:r>
              <a:rPr sz="2500" spc="120" dirty="0">
                <a:latin typeface="Times New Roman"/>
                <a:cs typeface="Times New Roman"/>
              </a:rPr>
              <a:t> </a:t>
            </a:r>
            <a:r>
              <a:rPr sz="2500" dirty="0"/>
              <a:t>+</a:t>
            </a:r>
            <a:r>
              <a:rPr sz="2500" spc="120" dirty="0">
                <a:latin typeface="Times New Roman"/>
                <a:cs typeface="Times New Roman"/>
              </a:rPr>
              <a:t> </a:t>
            </a:r>
            <a:r>
              <a:rPr sz="2500" dirty="0"/>
              <a:t>(Dropout</a:t>
            </a:r>
            <a:r>
              <a:rPr sz="2500" spc="100" dirty="0">
                <a:latin typeface="Times New Roman"/>
                <a:cs typeface="Times New Roman"/>
              </a:rPr>
              <a:t> </a:t>
            </a:r>
            <a:r>
              <a:rPr sz="2500" spc="-5" dirty="0"/>
              <a:t>50</a:t>
            </a:r>
            <a:r>
              <a:rPr sz="2500" dirty="0"/>
              <a:t>)</a:t>
            </a:r>
            <a:r>
              <a:rPr sz="2500" spc="105" dirty="0">
                <a:latin typeface="Times New Roman"/>
                <a:cs typeface="Times New Roman"/>
              </a:rPr>
              <a:t> </a:t>
            </a:r>
            <a:r>
              <a:rPr sz="2500" dirty="0"/>
              <a:t>+</a:t>
            </a:r>
            <a:r>
              <a:rPr sz="2500" spc="120" dirty="0">
                <a:latin typeface="Times New Roman"/>
                <a:cs typeface="Times New Roman"/>
              </a:rPr>
              <a:t> </a:t>
            </a:r>
            <a:r>
              <a:rPr sz="2500" dirty="0"/>
              <a:t>(</a:t>
            </a:r>
            <a:r>
              <a:rPr sz="2500" spc="-5" dirty="0"/>
              <a:t>Marge</a:t>
            </a:r>
            <a:r>
              <a:rPr sz="2500" dirty="0"/>
              <a:t>n</a:t>
            </a:r>
            <a:r>
              <a:rPr sz="2500" spc="125" dirty="0">
                <a:latin typeface="Times New Roman"/>
                <a:cs typeface="Times New Roman"/>
              </a:rPr>
              <a:t> </a:t>
            </a:r>
            <a:r>
              <a:rPr sz="2500" spc="-5" dirty="0"/>
              <a:t>d</a:t>
            </a:r>
            <a:r>
              <a:rPr sz="2500" dirty="0"/>
              <a:t>e</a:t>
            </a:r>
            <a:r>
              <a:rPr sz="2500" spc="120" dirty="0">
                <a:latin typeface="Times New Roman"/>
                <a:cs typeface="Times New Roman"/>
              </a:rPr>
              <a:t> </a:t>
            </a:r>
            <a:r>
              <a:rPr sz="2500" spc="-5" dirty="0"/>
              <a:t>Seguridad)</a:t>
            </a:r>
            <a:endParaRPr sz="2500" dirty="0">
              <a:latin typeface="Times New Roman"/>
              <a:cs typeface="Times New Roman"/>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97</a:t>
            </a:fld>
            <a:endParaRPr lang="en-US"/>
          </a:p>
        </p:txBody>
      </p:sp>
    </p:spTree>
    <p:extLst>
      <p:ext uri="{BB962C8B-B14F-4D97-AF65-F5344CB8AC3E}">
        <p14:creationId xmlns:p14="http://schemas.microsoft.com/office/powerpoint/2010/main" val="16650844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04723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p>
        </p:txBody>
      </p:sp>
      <p:sp>
        <p:nvSpPr>
          <p:cNvPr id="23" name="object 23"/>
          <p:cNvSpPr/>
          <p:nvPr/>
        </p:nvSpPr>
        <p:spPr>
          <a:xfrm>
            <a:off x="963167"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24" name="object 24"/>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5" name="object 25"/>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6" name="object 26"/>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7" name="object 27"/>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8" name="object 28"/>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p>
        </p:txBody>
      </p:sp>
      <p:sp>
        <p:nvSpPr>
          <p:cNvPr id="36" name="object 36"/>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7" name="object 37"/>
          <p:cNvSpPr txBox="1"/>
          <p:nvPr/>
        </p:nvSpPr>
        <p:spPr>
          <a:xfrm>
            <a:off x="706628" y="3158740"/>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8" name="object 38"/>
          <p:cNvSpPr txBox="1"/>
          <p:nvPr/>
        </p:nvSpPr>
        <p:spPr>
          <a:xfrm>
            <a:off x="2799797" y="3158740"/>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9" name="object 39"/>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40" name="object 40"/>
          <p:cNvSpPr txBox="1"/>
          <p:nvPr/>
        </p:nvSpPr>
        <p:spPr>
          <a:xfrm>
            <a:off x="3719579" y="3390389"/>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1" name="object 41"/>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46" name="object 46"/>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7" name="object 47"/>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8" name="object 48"/>
          <p:cNvSpPr txBox="1"/>
          <p:nvPr/>
        </p:nvSpPr>
        <p:spPr>
          <a:xfrm>
            <a:off x="4652267" y="3158740"/>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9" name="object 49"/>
          <p:cNvSpPr txBox="1"/>
          <p:nvPr/>
        </p:nvSpPr>
        <p:spPr>
          <a:xfrm>
            <a:off x="7883980" y="3390282"/>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50" name="object 50"/>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51" name="object 51"/>
          <p:cNvSpPr/>
          <p:nvPr/>
        </p:nvSpPr>
        <p:spPr>
          <a:xfrm>
            <a:off x="5825489" y="3531870"/>
            <a:ext cx="0" cy="924560"/>
          </a:xfrm>
          <a:custGeom>
            <a:avLst/>
            <a:gdLst/>
            <a:ahLst/>
            <a:cxnLst/>
            <a:rect l="l" t="t" r="r" b="b"/>
            <a:pathLst>
              <a:path h="924560">
                <a:moveTo>
                  <a:pt x="0" y="0"/>
                </a:moveTo>
                <a:lnTo>
                  <a:pt x="0" y="924305"/>
                </a:lnTo>
              </a:path>
            </a:pathLst>
          </a:custGeom>
          <a:ln w="18503">
            <a:solidFill>
              <a:srgbClr val="000000"/>
            </a:solidFill>
          </a:ln>
        </p:spPr>
        <p:txBody>
          <a:bodyPr wrap="square" lIns="0" tIns="0" rIns="0" bIns="0" rtlCol="0">
            <a:spAutoFit/>
          </a:bodyPr>
          <a:lstStyle/>
          <a:p>
            <a:endParaRPr/>
          </a:p>
        </p:txBody>
      </p:sp>
      <p:sp>
        <p:nvSpPr>
          <p:cNvPr id="52" name="object 52"/>
          <p:cNvSpPr txBox="1"/>
          <p:nvPr/>
        </p:nvSpPr>
        <p:spPr>
          <a:xfrm>
            <a:off x="5568954" y="3158740"/>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3" name="object 53"/>
          <p:cNvSpPr/>
          <p:nvPr/>
        </p:nvSpPr>
        <p:spPr>
          <a:xfrm>
            <a:off x="5566409" y="4456176"/>
            <a:ext cx="518159" cy="518159"/>
          </a:xfrm>
          <a:custGeom>
            <a:avLst/>
            <a:gdLst/>
            <a:ahLst/>
            <a:cxnLst/>
            <a:rect l="l" t="t" r="r" b="b"/>
            <a:pathLst>
              <a:path w="518160" h="518160">
                <a:moveTo>
                  <a:pt x="286511" y="0"/>
                </a:moveTo>
                <a:lnTo>
                  <a:pt x="230885" y="0"/>
                </a:lnTo>
                <a:lnTo>
                  <a:pt x="179069" y="12953"/>
                </a:lnTo>
                <a:lnTo>
                  <a:pt x="129539" y="34289"/>
                </a:lnTo>
                <a:lnTo>
                  <a:pt x="86105" y="67817"/>
                </a:lnTo>
                <a:lnTo>
                  <a:pt x="48767" y="108203"/>
                </a:lnTo>
                <a:lnTo>
                  <a:pt x="21335" y="154685"/>
                </a:lnTo>
                <a:lnTo>
                  <a:pt x="3047" y="206501"/>
                </a:lnTo>
                <a:lnTo>
                  <a:pt x="0" y="259079"/>
                </a:lnTo>
                <a:lnTo>
                  <a:pt x="3047" y="314705"/>
                </a:lnTo>
                <a:lnTo>
                  <a:pt x="21335" y="367283"/>
                </a:lnTo>
                <a:lnTo>
                  <a:pt x="48767" y="413003"/>
                </a:lnTo>
                <a:lnTo>
                  <a:pt x="86105" y="453389"/>
                </a:lnTo>
                <a:lnTo>
                  <a:pt x="129539" y="484631"/>
                </a:lnTo>
                <a:lnTo>
                  <a:pt x="179069" y="509015"/>
                </a:lnTo>
                <a:lnTo>
                  <a:pt x="230885" y="518159"/>
                </a:lnTo>
                <a:lnTo>
                  <a:pt x="286511" y="518159"/>
                </a:lnTo>
                <a:lnTo>
                  <a:pt x="339089" y="509015"/>
                </a:lnTo>
                <a:lnTo>
                  <a:pt x="388619" y="484631"/>
                </a:lnTo>
                <a:lnTo>
                  <a:pt x="432053" y="453389"/>
                </a:lnTo>
                <a:lnTo>
                  <a:pt x="468629" y="413003"/>
                </a:lnTo>
                <a:lnTo>
                  <a:pt x="496823" y="367283"/>
                </a:lnTo>
                <a:lnTo>
                  <a:pt x="515111" y="314705"/>
                </a:lnTo>
                <a:lnTo>
                  <a:pt x="518159" y="259079"/>
                </a:lnTo>
                <a:lnTo>
                  <a:pt x="515111" y="206501"/>
                </a:lnTo>
                <a:lnTo>
                  <a:pt x="496823" y="154685"/>
                </a:lnTo>
                <a:lnTo>
                  <a:pt x="468629" y="108203"/>
                </a:lnTo>
                <a:lnTo>
                  <a:pt x="432053" y="67817"/>
                </a:lnTo>
                <a:lnTo>
                  <a:pt x="388619" y="34289"/>
                </a:lnTo>
                <a:lnTo>
                  <a:pt x="339089" y="12953"/>
                </a:lnTo>
                <a:lnTo>
                  <a:pt x="286511" y="0"/>
                </a:lnTo>
                <a:close/>
              </a:path>
            </a:pathLst>
          </a:custGeom>
          <a:solidFill>
            <a:srgbClr val="FFFF00"/>
          </a:solidFill>
        </p:spPr>
        <p:txBody>
          <a:bodyPr wrap="square" lIns="0" tIns="0" rIns="0" bIns="0" rtlCol="0">
            <a:spAutoFit/>
          </a:bodyPr>
          <a:lstStyle/>
          <a:p>
            <a:endParaRPr/>
          </a:p>
        </p:txBody>
      </p:sp>
      <p:sp>
        <p:nvSpPr>
          <p:cNvPr id="54" name="object 54"/>
          <p:cNvSpPr/>
          <p:nvPr/>
        </p:nvSpPr>
        <p:spPr>
          <a:xfrm>
            <a:off x="5566409" y="4456176"/>
            <a:ext cx="518159" cy="518159"/>
          </a:xfrm>
          <a:custGeom>
            <a:avLst/>
            <a:gdLst/>
            <a:ahLst/>
            <a:cxnLst/>
            <a:rect l="l" t="t" r="r" b="b"/>
            <a:pathLst>
              <a:path w="518160" h="518160">
                <a:moveTo>
                  <a:pt x="0" y="259079"/>
                </a:moveTo>
                <a:lnTo>
                  <a:pt x="3047" y="206501"/>
                </a:lnTo>
                <a:lnTo>
                  <a:pt x="21335" y="154685"/>
                </a:lnTo>
                <a:lnTo>
                  <a:pt x="48767" y="108203"/>
                </a:lnTo>
                <a:lnTo>
                  <a:pt x="86105" y="67817"/>
                </a:lnTo>
                <a:lnTo>
                  <a:pt x="129539" y="34289"/>
                </a:lnTo>
                <a:lnTo>
                  <a:pt x="179069" y="12953"/>
                </a:lnTo>
                <a:lnTo>
                  <a:pt x="230885" y="0"/>
                </a:lnTo>
                <a:lnTo>
                  <a:pt x="286511" y="0"/>
                </a:lnTo>
                <a:lnTo>
                  <a:pt x="339089" y="12953"/>
                </a:lnTo>
                <a:lnTo>
                  <a:pt x="388619" y="34289"/>
                </a:lnTo>
                <a:lnTo>
                  <a:pt x="432053" y="67817"/>
                </a:lnTo>
                <a:lnTo>
                  <a:pt x="468629" y="108203"/>
                </a:lnTo>
                <a:lnTo>
                  <a:pt x="496823" y="154685"/>
                </a:lnTo>
                <a:lnTo>
                  <a:pt x="515111" y="206501"/>
                </a:lnTo>
                <a:lnTo>
                  <a:pt x="518159" y="259079"/>
                </a:lnTo>
                <a:lnTo>
                  <a:pt x="515111" y="314705"/>
                </a:lnTo>
                <a:lnTo>
                  <a:pt x="496823" y="367283"/>
                </a:lnTo>
                <a:lnTo>
                  <a:pt x="468629" y="413003"/>
                </a:lnTo>
                <a:lnTo>
                  <a:pt x="432053" y="453389"/>
                </a:lnTo>
                <a:lnTo>
                  <a:pt x="388619" y="484631"/>
                </a:lnTo>
                <a:lnTo>
                  <a:pt x="339089" y="509015"/>
                </a:lnTo>
                <a:lnTo>
                  <a:pt x="286511" y="518159"/>
                </a:lnTo>
                <a:lnTo>
                  <a:pt x="230885" y="518159"/>
                </a:lnTo>
                <a:lnTo>
                  <a:pt x="179069" y="509015"/>
                </a:lnTo>
                <a:lnTo>
                  <a:pt x="129539" y="484631"/>
                </a:lnTo>
                <a:lnTo>
                  <a:pt x="86105" y="453389"/>
                </a:lnTo>
                <a:lnTo>
                  <a:pt x="48767" y="413003"/>
                </a:lnTo>
                <a:lnTo>
                  <a:pt x="21335" y="367283"/>
                </a:lnTo>
                <a:lnTo>
                  <a:pt x="3047" y="314705"/>
                </a:lnTo>
                <a:lnTo>
                  <a:pt x="0" y="259079"/>
                </a:lnTo>
                <a:close/>
              </a:path>
            </a:pathLst>
          </a:custGeom>
          <a:ln w="30835">
            <a:solidFill>
              <a:srgbClr val="000000"/>
            </a:solidFill>
          </a:ln>
        </p:spPr>
        <p:txBody>
          <a:bodyPr wrap="square" lIns="0" tIns="0" rIns="0" bIns="0" rtlCol="0">
            <a:spAutoFit/>
          </a:bodyPr>
          <a:lstStyle/>
          <a:p>
            <a:endParaRPr/>
          </a:p>
        </p:txBody>
      </p:sp>
      <p:sp>
        <p:nvSpPr>
          <p:cNvPr id="55" name="object 55"/>
          <p:cNvSpPr txBox="1"/>
          <p:nvPr/>
        </p:nvSpPr>
        <p:spPr>
          <a:xfrm>
            <a:off x="5716782" y="4538469"/>
            <a:ext cx="220345" cy="382905"/>
          </a:xfrm>
          <a:prstGeom prst="rect">
            <a:avLst/>
          </a:prstGeom>
        </p:spPr>
        <p:txBody>
          <a:bodyPr vert="horz" wrap="square" lIns="0" tIns="0" rIns="0" bIns="0" rtlCol="0">
            <a:spAutoFit/>
          </a:bodyPr>
          <a:lstStyle/>
          <a:p>
            <a:pPr marL="12700">
              <a:lnSpc>
                <a:spcPct val="100000"/>
              </a:lnSpc>
            </a:pPr>
            <a:r>
              <a:rPr sz="1200" spc="15" dirty="0">
                <a:latin typeface="Comic Sans MS"/>
                <a:cs typeface="Comic Sans MS"/>
              </a:rPr>
              <a:t>50</a:t>
            </a:r>
            <a:endParaRPr sz="1200">
              <a:latin typeface="Comic Sans MS"/>
              <a:cs typeface="Comic Sans MS"/>
            </a:endParaRPr>
          </a:p>
          <a:p>
            <a:pPr marL="12700">
              <a:lnSpc>
                <a:spcPct val="100000"/>
              </a:lnSpc>
              <a:spcBef>
                <a:spcPts val="15"/>
              </a:spcBef>
            </a:pPr>
            <a:r>
              <a:rPr sz="1200" spc="15" dirty="0">
                <a:latin typeface="Comic Sans MS"/>
                <a:cs typeface="Comic Sans MS"/>
              </a:rPr>
              <a:t>BF</a:t>
            </a:r>
            <a:endParaRPr sz="12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98</a:t>
            </a:fld>
            <a:endParaRPr lang="en-US"/>
          </a:p>
        </p:txBody>
      </p:sp>
    </p:spTree>
    <p:extLst>
      <p:ext uri="{BB962C8B-B14F-4D97-AF65-F5344CB8AC3E}">
        <p14:creationId xmlns:p14="http://schemas.microsoft.com/office/powerpoint/2010/main" val="288411338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7100316" y="308076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2523"/>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971"/>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6519671" y="308076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2523"/>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971"/>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3832860"/>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4289"/>
                </a:lnTo>
                <a:lnTo>
                  <a:pt x="231647" y="0"/>
                </a:lnTo>
                <a:lnTo>
                  <a:pt x="237743" y="34289"/>
                </a:lnTo>
                <a:lnTo>
                  <a:pt x="252983" y="67817"/>
                </a:lnTo>
                <a:lnTo>
                  <a:pt x="277367" y="92201"/>
                </a:lnTo>
                <a:lnTo>
                  <a:pt x="311657" y="108203"/>
                </a:lnTo>
                <a:lnTo>
                  <a:pt x="348995" y="114299"/>
                </a:lnTo>
                <a:lnTo>
                  <a:pt x="382523" y="108203"/>
                </a:lnTo>
                <a:lnTo>
                  <a:pt x="416813" y="92201"/>
                </a:lnTo>
                <a:lnTo>
                  <a:pt x="441197" y="67817"/>
                </a:lnTo>
                <a:lnTo>
                  <a:pt x="456437" y="34289"/>
                </a:lnTo>
                <a:lnTo>
                  <a:pt x="463295" y="0"/>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2815589" y="4063746"/>
            <a:ext cx="463550" cy="114300"/>
          </a:xfrm>
          <a:custGeom>
            <a:avLst/>
            <a:gdLst/>
            <a:ahLst/>
            <a:cxnLst/>
            <a:rect l="l" t="t" r="r" b="b"/>
            <a:pathLst>
              <a:path w="463550" h="114300">
                <a:moveTo>
                  <a:pt x="0" y="114299"/>
                </a:moveTo>
                <a:lnTo>
                  <a:pt x="21335" y="46481"/>
                </a:lnTo>
                <a:lnTo>
                  <a:pt x="80009" y="6857"/>
                </a:lnTo>
                <a:lnTo>
                  <a:pt x="117347" y="0"/>
                </a:lnTo>
                <a:lnTo>
                  <a:pt x="150875" y="6857"/>
                </a:lnTo>
                <a:lnTo>
                  <a:pt x="185165" y="22097"/>
                </a:lnTo>
                <a:lnTo>
                  <a:pt x="209549" y="46481"/>
                </a:lnTo>
                <a:lnTo>
                  <a:pt x="225551" y="80771"/>
                </a:lnTo>
                <a:lnTo>
                  <a:pt x="231647" y="114299"/>
                </a:lnTo>
                <a:lnTo>
                  <a:pt x="237743" y="80771"/>
                </a:lnTo>
                <a:lnTo>
                  <a:pt x="252983" y="46481"/>
                </a:lnTo>
                <a:lnTo>
                  <a:pt x="277367" y="22097"/>
                </a:lnTo>
                <a:lnTo>
                  <a:pt x="311657" y="6857"/>
                </a:lnTo>
                <a:lnTo>
                  <a:pt x="348995" y="0"/>
                </a:lnTo>
                <a:lnTo>
                  <a:pt x="382523" y="6857"/>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354330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047237" y="417804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37337" y="331165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37032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96011" y="354330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731519" y="3456432"/>
            <a:ext cx="463550" cy="114300"/>
          </a:xfrm>
          <a:custGeom>
            <a:avLst/>
            <a:gdLst/>
            <a:ahLst/>
            <a:cxnLst/>
            <a:rect l="l" t="t" r="r" b="b"/>
            <a:pathLst>
              <a:path w="463550" h="114300">
                <a:moveTo>
                  <a:pt x="463295" y="114299"/>
                </a:moveTo>
                <a:lnTo>
                  <a:pt x="441959" y="49529"/>
                </a:lnTo>
                <a:lnTo>
                  <a:pt x="413765" y="22097"/>
                </a:lnTo>
                <a:lnTo>
                  <a:pt x="348995" y="0"/>
                </a:lnTo>
                <a:lnTo>
                  <a:pt x="311657" y="6857"/>
                </a:lnTo>
                <a:lnTo>
                  <a:pt x="281177" y="22097"/>
                </a:lnTo>
                <a:lnTo>
                  <a:pt x="252983" y="49529"/>
                </a:lnTo>
                <a:lnTo>
                  <a:pt x="237743" y="80771"/>
                </a:lnTo>
                <a:lnTo>
                  <a:pt x="231647" y="114299"/>
                </a:lnTo>
                <a:lnTo>
                  <a:pt x="225551" y="80771"/>
                </a:lnTo>
                <a:lnTo>
                  <a:pt x="210311" y="46481"/>
                </a:lnTo>
                <a:lnTo>
                  <a:pt x="185165" y="22097"/>
                </a:lnTo>
                <a:lnTo>
                  <a:pt x="151637" y="6857"/>
                </a:lnTo>
                <a:lnTo>
                  <a:pt x="117347" y="0"/>
                </a:lnTo>
                <a:lnTo>
                  <a:pt x="80771" y="6857"/>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1080515" y="319811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2352294" y="354330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1728977" y="3385566"/>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214615" y="354330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7850885" y="331165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8430767" y="354330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067038" y="284911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p>
        </p:txBody>
      </p:sp>
      <p:sp>
        <p:nvSpPr>
          <p:cNvPr id="23" name="object 23"/>
          <p:cNvSpPr/>
          <p:nvPr/>
        </p:nvSpPr>
        <p:spPr>
          <a:xfrm>
            <a:off x="963167" y="354330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24" name="object 24"/>
          <p:cNvSpPr txBox="1"/>
          <p:nvPr/>
        </p:nvSpPr>
        <p:spPr>
          <a:xfrm>
            <a:off x="6238753" y="243648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5" name="object 25"/>
          <p:cNvSpPr/>
          <p:nvPr/>
        </p:nvSpPr>
        <p:spPr>
          <a:xfrm>
            <a:off x="3003803" y="3499866"/>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6" name="object 26"/>
          <p:cNvSpPr/>
          <p:nvPr/>
        </p:nvSpPr>
        <p:spPr>
          <a:xfrm>
            <a:off x="3003803" y="3499866"/>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7" name="object 27"/>
          <p:cNvSpPr/>
          <p:nvPr/>
        </p:nvSpPr>
        <p:spPr>
          <a:xfrm>
            <a:off x="9023603" y="3499866"/>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8" name="object 28"/>
          <p:cNvSpPr/>
          <p:nvPr/>
        </p:nvSpPr>
        <p:spPr>
          <a:xfrm>
            <a:off x="9023603" y="3499866"/>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519671" y="412242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6982967" y="412242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214615" y="4354067"/>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523226" y="4757928"/>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85888" y="471754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446264" y="4680966"/>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563611" y="4526279"/>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p>
        </p:txBody>
      </p:sp>
      <p:sp>
        <p:nvSpPr>
          <p:cNvPr id="36" name="object 36"/>
          <p:cNvSpPr/>
          <p:nvPr/>
        </p:nvSpPr>
        <p:spPr>
          <a:xfrm>
            <a:off x="7214615" y="4354067"/>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7" name="object 37"/>
          <p:cNvSpPr txBox="1"/>
          <p:nvPr/>
        </p:nvSpPr>
        <p:spPr>
          <a:xfrm>
            <a:off x="706628" y="3170170"/>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8" name="object 38"/>
          <p:cNvSpPr txBox="1"/>
          <p:nvPr/>
        </p:nvSpPr>
        <p:spPr>
          <a:xfrm>
            <a:off x="2799797" y="3170170"/>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9" name="object 39"/>
          <p:cNvSpPr/>
          <p:nvPr/>
        </p:nvSpPr>
        <p:spPr>
          <a:xfrm>
            <a:off x="3682745" y="331165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40" name="object 40"/>
          <p:cNvSpPr txBox="1"/>
          <p:nvPr/>
        </p:nvSpPr>
        <p:spPr>
          <a:xfrm>
            <a:off x="3719579" y="3401819"/>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1" name="object 41"/>
          <p:cNvSpPr/>
          <p:nvPr/>
        </p:nvSpPr>
        <p:spPr>
          <a:xfrm>
            <a:off x="4263389" y="354330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3832860"/>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4289"/>
                </a:lnTo>
                <a:lnTo>
                  <a:pt x="230885" y="0"/>
                </a:lnTo>
                <a:lnTo>
                  <a:pt x="237743" y="34289"/>
                </a:lnTo>
                <a:lnTo>
                  <a:pt x="252983" y="67817"/>
                </a:lnTo>
                <a:lnTo>
                  <a:pt x="277367" y="92201"/>
                </a:lnTo>
                <a:lnTo>
                  <a:pt x="311657" y="108203"/>
                </a:lnTo>
                <a:lnTo>
                  <a:pt x="348233" y="114299"/>
                </a:lnTo>
                <a:lnTo>
                  <a:pt x="382523" y="108203"/>
                </a:lnTo>
                <a:lnTo>
                  <a:pt x="416813" y="92201"/>
                </a:lnTo>
                <a:lnTo>
                  <a:pt x="441197" y="67817"/>
                </a:lnTo>
                <a:lnTo>
                  <a:pt x="456437" y="34289"/>
                </a:lnTo>
                <a:lnTo>
                  <a:pt x="462533" y="0"/>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668011" y="4063746"/>
            <a:ext cx="462915" cy="114300"/>
          </a:xfrm>
          <a:custGeom>
            <a:avLst/>
            <a:gdLst/>
            <a:ahLst/>
            <a:cxnLst/>
            <a:rect l="l" t="t" r="r" b="b"/>
            <a:pathLst>
              <a:path w="462914" h="114300">
                <a:moveTo>
                  <a:pt x="0" y="114299"/>
                </a:moveTo>
                <a:lnTo>
                  <a:pt x="21335" y="46481"/>
                </a:lnTo>
                <a:lnTo>
                  <a:pt x="80009" y="6857"/>
                </a:lnTo>
                <a:lnTo>
                  <a:pt x="117347" y="0"/>
                </a:lnTo>
                <a:lnTo>
                  <a:pt x="150875" y="6857"/>
                </a:lnTo>
                <a:lnTo>
                  <a:pt x="185165" y="22097"/>
                </a:lnTo>
                <a:lnTo>
                  <a:pt x="209549" y="46481"/>
                </a:lnTo>
                <a:lnTo>
                  <a:pt x="224789" y="80771"/>
                </a:lnTo>
                <a:lnTo>
                  <a:pt x="230885" y="114299"/>
                </a:lnTo>
                <a:lnTo>
                  <a:pt x="237743" y="80771"/>
                </a:lnTo>
                <a:lnTo>
                  <a:pt x="252983" y="46481"/>
                </a:lnTo>
                <a:lnTo>
                  <a:pt x="277367" y="22097"/>
                </a:lnTo>
                <a:lnTo>
                  <a:pt x="311657" y="6857"/>
                </a:lnTo>
                <a:lnTo>
                  <a:pt x="348233" y="0"/>
                </a:lnTo>
                <a:lnTo>
                  <a:pt x="382523" y="6857"/>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354330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98897" y="417804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46" name="object 46"/>
          <p:cNvSpPr/>
          <p:nvPr/>
        </p:nvSpPr>
        <p:spPr>
          <a:xfrm>
            <a:off x="4856226" y="3499866"/>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7" name="object 47"/>
          <p:cNvSpPr/>
          <p:nvPr/>
        </p:nvSpPr>
        <p:spPr>
          <a:xfrm>
            <a:off x="4856226" y="3499866"/>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8" name="object 48"/>
          <p:cNvSpPr txBox="1"/>
          <p:nvPr/>
        </p:nvSpPr>
        <p:spPr>
          <a:xfrm>
            <a:off x="4652267" y="3170170"/>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9" name="object 49"/>
          <p:cNvSpPr txBox="1"/>
          <p:nvPr/>
        </p:nvSpPr>
        <p:spPr>
          <a:xfrm>
            <a:off x="7883982" y="3401712"/>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50" name="object 50"/>
          <p:cNvSpPr/>
          <p:nvPr/>
        </p:nvSpPr>
        <p:spPr>
          <a:xfrm>
            <a:off x="5593841" y="3456432"/>
            <a:ext cx="463550" cy="114300"/>
          </a:xfrm>
          <a:custGeom>
            <a:avLst/>
            <a:gdLst/>
            <a:ahLst/>
            <a:cxnLst/>
            <a:rect l="l" t="t" r="r" b="b"/>
            <a:pathLst>
              <a:path w="463550" h="114300">
                <a:moveTo>
                  <a:pt x="463295" y="114299"/>
                </a:moveTo>
                <a:lnTo>
                  <a:pt x="441197" y="49529"/>
                </a:lnTo>
                <a:lnTo>
                  <a:pt x="413765" y="22097"/>
                </a:lnTo>
                <a:lnTo>
                  <a:pt x="348995" y="0"/>
                </a:lnTo>
                <a:lnTo>
                  <a:pt x="311657" y="6857"/>
                </a:lnTo>
                <a:lnTo>
                  <a:pt x="281177" y="22097"/>
                </a:lnTo>
                <a:lnTo>
                  <a:pt x="252983" y="49529"/>
                </a:lnTo>
                <a:lnTo>
                  <a:pt x="237743" y="80771"/>
                </a:lnTo>
                <a:lnTo>
                  <a:pt x="231647" y="114299"/>
                </a:lnTo>
                <a:lnTo>
                  <a:pt x="225551" y="80771"/>
                </a:lnTo>
                <a:lnTo>
                  <a:pt x="210311" y="46481"/>
                </a:lnTo>
                <a:lnTo>
                  <a:pt x="185165" y="22097"/>
                </a:lnTo>
                <a:lnTo>
                  <a:pt x="151637" y="6857"/>
                </a:lnTo>
                <a:lnTo>
                  <a:pt x="117347" y="0"/>
                </a:lnTo>
                <a:lnTo>
                  <a:pt x="80009" y="6857"/>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51" name="object 51"/>
          <p:cNvSpPr/>
          <p:nvPr/>
        </p:nvSpPr>
        <p:spPr>
          <a:xfrm>
            <a:off x="5825489" y="354330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52" name="object 52"/>
          <p:cNvSpPr txBox="1"/>
          <p:nvPr/>
        </p:nvSpPr>
        <p:spPr>
          <a:xfrm>
            <a:off x="5568954" y="3170170"/>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3" name="object 53"/>
          <p:cNvSpPr/>
          <p:nvPr/>
        </p:nvSpPr>
        <p:spPr>
          <a:xfrm>
            <a:off x="5766815" y="4902708"/>
            <a:ext cx="521970" cy="518159"/>
          </a:xfrm>
          <a:custGeom>
            <a:avLst/>
            <a:gdLst/>
            <a:ahLst/>
            <a:cxnLst/>
            <a:rect l="l" t="t" r="r" b="b"/>
            <a:pathLst>
              <a:path w="521970" h="518160">
                <a:moveTo>
                  <a:pt x="287273" y="0"/>
                </a:moveTo>
                <a:lnTo>
                  <a:pt x="234695" y="0"/>
                </a:lnTo>
                <a:lnTo>
                  <a:pt x="182117" y="12191"/>
                </a:lnTo>
                <a:lnTo>
                  <a:pt x="129539" y="33527"/>
                </a:lnTo>
                <a:lnTo>
                  <a:pt x="86105" y="64769"/>
                </a:lnTo>
                <a:lnTo>
                  <a:pt x="49529" y="104393"/>
                </a:lnTo>
                <a:lnTo>
                  <a:pt x="24383" y="153923"/>
                </a:lnTo>
                <a:lnTo>
                  <a:pt x="6095" y="203453"/>
                </a:lnTo>
                <a:lnTo>
                  <a:pt x="0" y="259079"/>
                </a:lnTo>
                <a:lnTo>
                  <a:pt x="6095" y="314705"/>
                </a:lnTo>
                <a:lnTo>
                  <a:pt x="24383" y="363473"/>
                </a:lnTo>
                <a:lnTo>
                  <a:pt x="49529" y="413003"/>
                </a:lnTo>
                <a:lnTo>
                  <a:pt x="86105" y="453389"/>
                </a:lnTo>
                <a:lnTo>
                  <a:pt x="129539" y="483869"/>
                </a:lnTo>
                <a:lnTo>
                  <a:pt x="182117" y="505205"/>
                </a:lnTo>
                <a:lnTo>
                  <a:pt x="234695" y="518159"/>
                </a:lnTo>
                <a:lnTo>
                  <a:pt x="287273" y="518159"/>
                </a:lnTo>
                <a:lnTo>
                  <a:pt x="342899" y="505205"/>
                </a:lnTo>
                <a:lnTo>
                  <a:pt x="391667" y="483869"/>
                </a:lnTo>
                <a:lnTo>
                  <a:pt x="435101" y="453389"/>
                </a:lnTo>
                <a:lnTo>
                  <a:pt x="472439" y="413003"/>
                </a:lnTo>
                <a:lnTo>
                  <a:pt x="499871" y="363473"/>
                </a:lnTo>
                <a:lnTo>
                  <a:pt x="515111" y="314705"/>
                </a:lnTo>
                <a:lnTo>
                  <a:pt x="521969" y="259079"/>
                </a:lnTo>
                <a:lnTo>
                  <a:pt x="515111" y="203453"/>
                </a:lnTo>
                <a:lnTo>
                  <a:pt x="499871" y="153923"/>
                </a:lnTo>
                <a:lnTo>
                  <a:pt x="472439" y="104393"/>
                </a:lnTo>
                <a:lnTo>
                  <a:pt x="435101" y="64769"/>
                </a:lnTo>
                <a:lnTo>
                  <a:pt x="391667" y="33527"/>
                </a:lnTo>
                <a:lnTo>
                  <a:pt x="342899" y="12191"/>
                </a:lnTo>
                <a:lnTo>
                  <a:pt x="287273" y="0"/>
                </a:lnTo>
                <a:close/>
              </a:path>
            </a:pathLst>
          </a:custGeom>
          <a:solidFill>
            <a:srgbClr val="FFFF00"/>
          </a:solidFill>
        </p:spPr>
        <p:txBody>
          <a:bodyPr wrap="square" lIns="0" tIns="0" rIns="0" bIns="0" rtlCol="0">
            <a:spAutoFit/>
          </a:bodyPr>
          <a:lstStyle/>
          <a:p>
            <a:endParaRPr/>
          </a:p>
        </p:txBody>
      </p:sp>
      <p:sp>
        <p:nvSpPr>
          <p:cNvPr id="54" name="object 54"/>
          <p:cNvSpPr/>
          <p:nvPr/>
        </p:nvSpPr>
        <p:spPr>
          <a:xfrm>
            <a:off x="5766815" y="4902708"/>
            <a:ext cx="521970" cy="518159"/>
          </a:xfrm>
          <a:custGeom>
            <a:avLst/>
            <a:gdLst/>
            <a:ahLst/>
            <a:cxnLst/>
            <a:rect l="l" t="t" r="r" b="b"/>
            <a:pathLst>
              <a:path w="521970" h="518160">
                <a:moveTo>
                  <a:pt x="0" y="259079"/>
                </a:moveTo>
                <a:lnTo>
                  <a:pt x="6095" y="203453"/>
                </a:lnTo>
                <a:lnTo>
                  <a:pt x="24383" y="153923"/>
                </a:lnTo>
                <a:lnTo>
                  <a:pt x="49529" y="104393"/>
                </a:lnTo>
                <a:lnTo>
                  <a:pt x="86105" y="64769"/>
                </a:lnTo>
                <a:lnTo>
                  <a:pt x="129539" y="33527"/>
                </a:lnTo>
                <a:lnTo>
                  <a:pt x="182117" y="12191"/>
                </a:lnTo>
                <a:lnTo>
                  <a:pt x="234695" y="0"/>
                </a:lnTo>
                <a:lnTo>
                  <a:pt x="287273" y="0"/>
                </a:lnTo>
                <a:lnTo>
                  <a:pt x="342899" y="12191"/>
                </a:lnTo>
                <a:lnTo>
                  <a:pt x="391667" y="33527"/>
                </a:lnTo>
                <a:lnTo>
                  <a:pt x="435101" y="64769"/>
                </a:lnTo>
                <a:lnTo>
                  <a:pt x="472439" y="104393"/>
                </a:lnTo>
                <a:lnTo>
                  <a:pt x="499871" y="153923"/>
                </a:lnTo>
                <a:lnTo>
                  <a:pt x="515111" y="203453"/>
                </a:lnTo>
                <a:lnTo>
                  <a:pt x="521969" y="259079"/>
                </a:lnTo>
                <a:lnTo>
                  <a:pt x="515111" y="314705"/>
                </a:lnTo>
                <a:lnTo>
                  <a:pt x="499871" y="363473"/>
                </a:lnTo>
                <a:lnTo>
                  <a:pt x="472439" y="413003"/>
                </a:lnTo>
                <a:lnTo>
                  <a:pt x="435101" y="453389"/>
                </a:lnTo>
                <a:lnTo>
                  <a:pt x="391667" y="483869"/>
                </a:lnTo>
                <a:lnTo>
                  <a:pt x="342899" y="505205"/>
                </a:lnTo>
                <a:lnTo>
                  <a:pt x="287273" y="518159"/>
                </a:lnTo>
                <a:lnTo>
                  <a:pt x="234695" y="518159"/>
                </a:lnTo>
                <a:lnTo>
                  <a:pt x="182117" y="505205"/>
                </a:lnTo>
                <a:lnTo>
                  <a:pt x="129539" y="483869"/>
                </a:lnTo>
                <a:lnTo>
                  <a:pt x="86105" y="453389"/>
                </a:lnTo>
                <a:lnTo>
                  <a:pt x="49529" y="413003"/>
                </a:lnTo>
                <a:lnTo>
                  <a:pt x="24383" y="363473"/>
                </a:lnTo>
                <a:lnTo>
                  <a:pt x="6095" y="314705"/>
                </a:lnTo>
                <a:lnTo>
                  <a:pt x="0" y="259079"/>
                </a:lnTo>
                <a:close/>
              </a:path>
            </a:pathLst>
          </a:custGeom>
          <a:ln w="30835">
            <a:solidFill>
              <a:srgbClr val="000000"/>
            </a:solidFill>
          </a:ln>
        </p:spPr>
        <p:txBody>
          <a:bodyPr wrap="square" lIns="0" tIns="0" rIns="0" bIns="0" rtlCol="0">
            <a:spAutoFit/>
          </a:bodyPr>
          <a:lstStyle/>
          <a:p>
            <a:endParaRPr/>
          </a:p>
        </p:txBody>
      </p:sp>
      <p:sp>
        <p:nvSpPr>
          <p:cNvPr id="55" name="object 55"/>
          <p:cNvSpPr txBox="1"/>
          <p:nvPr/>
        </p:nvSpPr>
        <p:spPr>
          <a:xfrm>
            <a:off x="5917951" y="4984240"/>
            <a:ext cx="218440" cy="38290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50</a:t>
            </a:r>
            <a:endParaRPr sz="1200">
              <a:latin typeface="Comic Sans MS"/>
              <a:cs typeface="Comic Sans MS"/>
            </a:endParaRPr>
          </a:p>
          <a:p>
            <a:pPr marL="12700">
              <a:lnSpc>
                <a:spcPct val="100000"/>
              </a:lnSpc>
              <a:spcBef>
                <a:spcPts val="15"/>
              </a:spcBef>
            </a:pPr>
            <a:r>
              <a:rPr sz="1200" spc="5" dirty="0">
                <a:latin typeface="Comic Sans MS"/>
                <a:cs typeface="Comic Sans MS"/>
              </a:rPr>
              <a:t>BF</a:t>
            </a:r>
            <a:endParaRPr sz="1200">
              <a:latin typeface="Comic Sans MS"/>
              <a:cs typeface="Comic Sans MS"/>
            </a:endParaRPr>
          </a:p>
        </p:txBody>
      </p:sp>
      <p:sp>
        <p:nvSpPr>
          <p:cNvPr id="56" name="object 56"/>
          <p:cNvSpPr/>
          <p:nvPr/>
        </p:nvSpPr>
        <p:spPr>
          <a:xfrm>
            <a:off x="7446264" y="4005834"/>
            <a:ext cx="463550" cy="1735455"/>
          </a:xfrm>
          <a:custGeom>
            <a:avLst/>
            <a:gdLst/>
            <a:ahLst/>
            <a:cxnLst/>
            <a:rect l="l" t="t" r="r" b="b"/>
            <a:pathLst>
              <a:path w="463550" h="1735454">
                <a:moveTo>
                  <a:pt x="0" y="0"/>
                </a:moveTo>
                <a:lnTo>
                  <a:pt x="463295" y="0"/>
                </a:lnTo>
                <a:lnTo>
                  <a:pt x="463295" y="1735073"/>
                </a:lnTo>
              </a:path>
            </a:pathLst>
          </a:custGeom>
          <a:ln w="18503">
            <a:solidFill>
              <a:srgbClr val="000000"/>
            </a:solidFill>
          </a:ln>
        </p:spPr>
        <p:txBody>
          <a:bodyPr wrap="square" lIns="0" tIns="0" rIns="0" bIns="0" rtlCol="0">
            <a:spAutoFit/>
          </a:bodyPr>
          <a:lstStyle/>
          <a:p>
            <a:endParaRPr/>
          </a:p>
        </p:txBody>
      </p:sp>
      <p:sp>
        <p:nvSpPr>
          <p:cNvPr id="57" name="object 57"/>
          <p:cNvSpPr/>
          <p:nvPr/>
        </p:nvSpPr>
        <p:spPr>
          <a:xfrm>
            <a:off x="7831835" y="6086094"/>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58" name="object 58"/>
          <p:cNvSpPr/>
          <p:nvPr/>
        </p:nvSpPr>
        <p:spPr>
          <a:xfrm>
            <a:off x="7754873" y="6009132"/>
            <a:ext cx="308610" cy="0"/>
          </a:xfrm>
          <a:custGeom>
            <a:avLst/>
            <a:gdLst/>
            <a:ahLst/>
            <a:cxnLst/>
            <a:rect l="l" t="t" r="r" b="b"/>
            <a:pathLst>
              <a:path w="308609">
                <a:moveTo>
                  <a:pt x="0" y="0"/>
                </a:moveTo>
                <a:lnTo>
                  <a:pt x="308609" y="0"/>
                </a:lnTo>
              </a:path>
            </a:pathLst>
          </a:custGeom>
          <a:ln w="18503">
            <a:solidFill>
              <a:srgbClr val="000000"/>
            </a:solidFill>
          </a:ln>
        </p:spPr>
        <p:txBody>
          <a:bodyPr wrap="square" lIns="0" tIns="0" rIns="0" bIns="0" rtlCol="0">
            <a:spAutoFit/>
          </a:bodyPr>
          <a:lstStyle/>
          <a:p>
            <a:endParaRPr/>
          </a:p>
        </p:txBody>
      </p:sp>
      <p:sp>
        <p:nvSpPr>
          <p:cNvPr id="59" name="object 59"/>
          <p:cNvSpPr/>
          <p:nvPr/>
        </p:nvSpPr>
        <p:spPr>
          <a:xfrm>
            <a:off x="7677911" y="5932170"/>
            <a:ext cx="462915" cy="0"/>
          </a:xfrm>
          <a:custGeom>
            <a:avLst/>
            <a:gdLst/>
            <a:ahLst/>
            <a:cxnLst/>
            <a:rect l="l" t="t" r="r" b="b"/>
            <a:pathLst>
              <a:path w="462915">
                <a:moveTo>
                  <a:pt x="0" y="0"/>
                </a:moveTo>
                <a:lnTo>
                  <a:pt x="462533" y="0"/>
                </a:lnTo>
              </a:path>
            </a:pathLst>
          </a:custGeom>
          <a:ln w="18503">
            <a:solidFill>
              <a:srgbClr val="000000"/>
            </a:solidFill>
          </a:ln>
        </p:spPr>
        <p:txBody>
          <a:bodyPr wrap="square" lIns="0" tIns="0" rIns="0" bIns="0" rtlCol="0">
            <a:spAutoFit/>
          </a:bodyPr>
          <a:lstStyle/>
          <a:p>
            <a:endParaRPr/>
          </a:p>
        </p:txBody>
      </p:sp>
      <p:sp>
        <p:nvSpPr>
          <p:cNvPr id="60" name="object 60"/>
          <p:cNvSpPr/>
          <p:nvPr/>
        </p:nvSpPr>
        <p:spPr>
          <a:xfrm>
            <a:off x="7909559" y="5624322"/>
            <a:ext cx="0" cy="307975"/>
          </a:xfrm>
          <a:custGeom>
            <a:avLst/>
            <a:gdLst/>
            <a:ahLst/>
            <a:cxnLst/>
            <a:rect l="l" t="t" r="r" b="b"/>
            <a:pathLst>
              <a:path h="307975">
                <a:moveTo>
                  <a:pt x="0" y="0"/>
                </a:moveTo>
                <a:lnTo>
                  <a:pt x="0" y="307847"/>
                </a:lnTo>
              </a:path>
            </a:pathLst>
          </a:custGeom>
          <a:ln w="18503">
            <a:solidFill>
              <a:srgbClr val="000000"/>
            </a:solidFill>
          </a:ln>
        </p:spPr>
        <p:txBody>
          <a:bodyPr wrap="square" lIns="0" tIns="0" rIns="0" bIns="0" rtlCol="0">
            <a:spAutoFit/>
          </a:bodyPr>
          <a:lstStyle/>
          <a:p>
            <a:endParaRPr/>
          </a:p>
        </p:txBody>
      </p:sp>
      <p:sp>
        <p:nvSpPr>
          <p:cNvPr id="61" name="object 61"/>
          <p:cNvSpPr/>
          <p:nvPr/>
        </p:nvSpPr>
        <p:spPr>
          <a:xfrm>
            <a:off x="7881365" y="4930140"/>
            <a:ext cx="114300" cy="462915"/>
          </a:xfrm>
          <a:custGeom>
            <a:avLst/>
            <a:gdLst/>
            <a:ahLst/>
            <a:cxnLst/>
            <a:rect l="l" t="t" r="r" b="b"/>
            <a:pathLst>
              <a:path w="114300" h="462914">
                <a:moveTo>
                  <a:pt x="0" y="462533"/>
                </a:moveTo>
                <a:lnTo>
                  <a:pt x="64769" y="441197"/>
                </a:lnTo>
                <a:lnTo>
                  <a:pt x="92963" y="413003"/>
                </a:lnTo>
                <a:lnTo>
                  <a:pt x="114299" y="348233"/>
                </a:lnTo>
                <a:lnTo>
                  <a:pt x="108203" y="311657"/>
                </a:lnTo>
                <a:lnTo>
                  <a:pt x="92963" y="280415"/>
                </a:lnTo>
                <a:lnTo>
                  <a:pt x="64769" y="252983"/>
                </a:lnTo>
                <a:lnTo>
                  <a:pt x="34289" y="237743"/>
                </a:lnTo>
                <a:lnTo>
                  <a:pt x="0" y="231647"/>
                </a:lnTo>
                <a:lnTo>
                  <a:pt x="34289" y="225551"/>
                </a:lnTo>
                <a:lnTo>
                  <a:pt x="67817" y="209549"/>
                </a:lnTo>
                <a:lnTo>
                  <a:pt x="92963" y="185165"/>
                </a:lnTo>
                <a:lnTo>
                  <a:pt x="108203" y="151637"/>
                </a:lnTo>
                <a:lnTo>
                  <a:pt x="114299" y="117347"/>
                </a:lnTo>
                <a:lnTo>
                  <a:pt x="108203" y="80771"/>
                </a:lnTo>
                <a:lnTo>
                  <a:pt x="92963" y="46481"/>
                </a:lnTo>
                <a:lnTo>
                  <a:pt x="67817" y="22097"/>
                </a:lnTo>
                <a:lnTo>
                  <a:pt x="34289" y="6095"/>
                </a:lnTo>
                <a:lnTo>
                  <a:pt x="0" y="0"/>
                </a:lnTo>
              </a:path>
            </a:pathLst>
          </a:custGeom>
          <a:ln w="18503">
            <a:solidFill>
              <a:srgbClr val="000000"/>
            </a:solidFill>
          </a:ln>
        </p:spPr>
        <p:txBody>
          <a:bodyPr wrap="square" lIns="0" tIns="0" rIns="0" bIns="0" rtlCol="0">
            <a:spAutoFit/>
          </a:bodyPr>
          <a:lstStyle/>
          <a:p>
            <a:endParaRPr/>
          </a:p>
        </p:txBody>
      </p:sp>
      <p:sp>
        <p:nvSpPr>
          <p:cNvPr id="62" name="object 62"/>
          <p:cNvSpPr/>
          <p:nvPr/>
        </p:nvSpPr>
        <p:spPr>
          <a:xfrm>
            <a:off x="7909559" y="4816602"/>
            <a:ext cx="0" cy="693420"/>
          </a:xfrm>
          <a:custGeom>
            <a:avLst/>
            <a:gdLst/>
            <a:ahLst/>
            <a:cxnLst/>
            <a:rect l="l" t="t" r="r" b="b"/>
            <a:pathLst>
              <a:path h="693420">
                <a:moveTo>
                  <a:pt x="0" y="0"/>
                </a:moveTo>
                <a:lnTo>
                  <a:pt x="0" y="693419"/>
                </a:lnTo>
              </a:path>
            </a:pathLst>
          </a:custGeom>
          <a:ln w="18503">
            <a:solidFill>
              <a:srgbClr val="000000"/>
            </a:solidFill>
          </a:ln>
        </p:spPr>
        <p:txBody>
          <a:bodyPr wrap="square" lIns="0" tIns="0" rIns="0" bIns="0" rtlCol="0">
            <a:spAutoFit/>
          </a:bodyPr>
          <a:lstStyle/>
          <a:p>
            <a:endParaRPr/>
          </a:p>
        </p:txBody>
      </p:sp>
      <p:sp>
        <p:nvSpPr>
          <p:cNvPr id="63" name="object 63"/>
          <p:cNvSpPr txBox="1"/>
          <p:nvPr/>
        </p:nvSpPr>
        <p:spPr>
          <a:xfrm>
            <a:off x="8053838" y="5047740"/>
            <a:ext cx="2933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TC</a:t>
            </a:r>
            <a:endParaRPr sz="1600">
              <a:latin typeface="Comic Sans MS"/>
              <a:cs typeface="Comic Sans MS"/>
            </a:endParaRPr>
          </a:p>
        </p:txBody>
      </p:sp>
      <p:sp>
        <p:nvSpPr>
          <p:cNvPr id="64" name="object 64"/>
          <p:cNvSpPr/>
          <p:nvPr/>
        </p:nvSpPr>
        <p:spPr>
          <a:xfrm>
            <a:off x="6288785" y="5161788"/>
            <a:ext cx="1621155" cy="0"/>
          </a:xfrm>
          <a:custGeom>
            <a:avLst/>
            <a:gdLst/>
            <a:ahLst/>
            <a:cxnLst/>
            <a:rect l="l" t="t" r="r" b="b"/>
            <a:pathLst>
              <a:path w="1621154">
                <a:moveTo>
                  <a:pt x="1620773" y="0"/>
                </a:moveTo>
                <a:lnTo>
                  <a:pt x="0" y="0"/>
                </a:lnTo>
              </a:path>
            </a:pathLst>
          </a:custGeom>
          <a:ln w="18503">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99</a:t>
            </a:fld>
            <a:endParaRPr lang="en-US"/>
          </a:p>
        </p:txBody>
      </p:sp>
    </p:spTree>
    <p:extLst>
      <p:ext uri="{BB962C8B-B14F-4D97-AF65-F5344CB8AC3E}">
        <p14:creationId xmlns:p14="http://schemas.microsoft.com/office/powerpoint/2010/main" val="425131840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234181"/>
            <a:ext cx="8484235" cy="2753995"/>
          </a:xfrm>
          <a:prstGeom prst="rect">
            <a:avLst/>
          </a:prstGeom>
        </p:spPr>
        <p:txBody>
          <a:bodyPr vert="horz" wrap="square" lIns="0" tIns="0" rIns="0" bIns="0" rtlCol="0">
            <a:spAutoFit/>
          </a:bodyPr>
          <a:lstStyle/>
          <a:p>
            <a:pPr marL="12700" algn="just">
              <a:lnSpc>
                <a:spcPct val="100000"/>
              </a:lnSpc>
            </a:pPr>
            <a:r>
              <a:rPr sz="2750" b="1" spc="-114" dirty="0">
                <a:latin typeface="Comic Sans MS"/>
                <a:cs typeface="Comic Sans MS"/>
              </a:rPr>
              <a:t>50DT</a:t>
            </a:r>
            <a:r>
              <a:rPr sz="2750" b="1" spc="-105" dirty="0">
                <a:latin typeface="Comic Sans MS"/>
                <a:cs typeface="Comic Sans MS"/>
              </a:rPr>
              <a:t>-</a:t>
            </a:r>
            <a:r>
              <a:rPr sz="2750" b="1" dirty="0">
                <a:latin typeface="Times New Roman"/>
                <a:cs typeface="Times New Roman"/>
              </a:rPr>
              <a:t> </a:t>
            </a:r>
            <a:r>
              <a:rPr sz="2750" b="1" spc="-235" dirty="0">
                <a:latin typeface="Times New Roman"/>
                <a:cs typeface="Times New Roman"/>
              </a:rPr>
              <a:t> </a:t>
            </a:r>
            <a:r>
              <a:rPr sz="2750" b="1" spc="-120" dirty="0">
                <a:latin typeface="Comic Sans MS"/>
                <a:cs typeface="Comic Sans MS"/>
              </a:rPr>
              <a:t>SOBRECORRIENT</a:t>
            </a:r>
            <a:r>
              <a:rPr sz="2750" b="1" spc="-105" dirty="0">
                <a:latin typeface="Comic Sans MS"/>
                <a:cs typeface="Comic Sans MS"/>
              </a:rPr>
              <a:t>E</a:t>
            </a:r>
            <a:r>
              <a:rPr sz="2750" b="1" dirty="0">
                <a:latin typeface="Times New Roman"/>
                <a:cs typeface="Times New Roman"/>
              </a:rPr>
              <a:t> </a:t>
            </a:r>
            <a:r>
              <a:rPr sz="2750" b="1" spc="-225" dirty="0">
                <a:latin typeface="Times New Roman"/>
                <a:cs typeface="Times New Roman"/>
              </a:rPr>
              <a:t> </a:t>
            </a:r>
            <a:r>
              <a:rPr sz="2750" b="1" spc="-114" dirty="0">
                <a:latin typeface="Comic Sans MS"/>
                <a:cs typeface="Comic Sans MS"/>
              </a:rPr>
              <a:t>DE</a:t>
            </a:r>
            <a:r>
              <a:rPr sz="2750" b="1" dirty="0">
                <a:latin typeface="Times New Roman"/>
                <a:cs typeface="Times New Roman"/>
              </a:rPr>
              <a:t> </a:t>
            </a:r>
            <a:r>
              <a:rPr sz="2750" b="1" spc="-245" dirty="0">
                <a:latin typeface="Times New Roman"/>
                <a:cs typeface="Times New Roman"/>
              </a:rPr>
              <a:t> </a:t>
            </a:r>
            <a:r>
              <a:rPr sz="2750" b="1" spc="-114" dirty="0">
                <a:latin typeface="Comic Sans MS"/>
                <a:cs typeface="Comic Sans MS"/>
              </a:rPr>
              <a:t>TIEMPO</a:t>
            </a:r>
            <a:r>
              <a:rPr sz="2750" b="1" dirty="0">
                <a:latin typeface="Times New Roman"/>
                <a:cs typeface="Times New Roman"/>
              </a:rPr>
              <a:t> </a:t>
            </a:r>
            <a:r>
              <a:rPr sz="2750" b="1" spc="-229" dirty="0">
                <a:latin typeface="Times New Roman"/>
                <a:cs typeface="Times New Roman"/>
              </a:rPr>
              <a:t> </a:t>
            </a:r>
            <a:r>
              <a:rPr sz="2750" b="1" spc="-100" dirty="0">
                <a:latin typeface="Comic Sans MS"/>
                <a:cs typeface="Comic Sans MS"/>
              </a:rPr>
              <a:t>DEF.</a:t>
            </a:r>
            <a:endParaRPr sz="2750">
              <a:latin typeface="Comic Sans MS"/>
              <a:cs typeface="Comic Sans MS"/>
            </a:endParaRPr>
          </a:p>
          <a:p>
            <a:pPr marL="12700" marR="6350" algn="just">
              <a:lnSpc>
                <a:spcPct val="100000"/>
              </a:lnSpc>
              <a:spcBef>
                <a:spcPts val="2035"/>
              </a:spcBef>
            </a:pPr>
            <a:r>
              <a:rPr sz="2600" spc="-5" dirty="0">
                <a:latin typeface="Comic Sans MS"/>
                <a:cs typeface="Comic Sans MS"/>
              </a:rPr>
              <a:t>Est</a:t>
            </a:r>
            <a:r>
              <a:rPr sz="2600" dirty="0">
                <a:latin typeface="Comic Sans MS"/>
                <a:cs typeface="Comic Sans MS"/>
              </a:rPr>
              <a:t>a</a:t>
            </a:r>
            <a:r>
              <a:rPr sz="2600" spc="125" dirty="0">
                <a:latin typeface="Times New Roman"/>
                <a:cs typeface="Times New Roman"/>
              </a:rPr>
              <a:t> </a:t>
            </a:r>
            <a:r>
              <a:rPr sz="2600" spc="-5" dirty="0">
                <a:latin typeface="Comic Sans MS"/>
                <a:cs typeface="Comic Sans MS"/>
              </a:rPr>
              <a:t>funcio</a:t>
            </a:r>
            <a:r>
              <a:rPr sz="2600" dirty="0">
                <a:latin typeface="Comic Sans MS"/>
                <a:cs typeface="Comic Sans MS"/>
              </a:rPr>
              <a:t>n</a:t>
            </a:r>
            <a:r>
              <a:rPr sz="2600" spc="135" dirty="0">
                <a:latin typeface="Times New Roman"/>
                <a:cs typeface="Times New Roman"/>
              </a:rPr>
              <a:t> </a:t>
            </a:r>
            <a:r>
              <a:rPr sz="2600" dirty="0">
                <a:latin typeface="Comic Sans MS"/>
                <a:cs typeface="Comic Sans MS"/>
              </a:rPr>
              <a:t>p</a:t>
            </a:r>
            <a:r>
              <a:rPr sz="2600" spc="-5" dirty="0">
                <a:latin typeface="Comic Sans MS"/>
                <a:cs typeface="Comic Sans MS"/>
              </a:rPr>
              <a:t>rove</a:t>
            </a:r>
            <a:r>
              <a:rPr sz="2600" dirty="0">
                <a:latin typeface="Comic Sans MS"/>
                <a:cs typeface="Comic Sans MS"/>
              </a:rPr>
              <a:t>e</a:t>
            </a:r>
            <a:r>
              <a:rPr sz="2600" spc="140" dirty="0">
                <a:latin typeface="Times New Roman"/>
                <a:cs typeface="Times New Roman"/>
              </a:rPr>
              <a:t> </a:t>
            </a:r>
            <a:r>
              <a:rPr sz="2600" dirty="0">
                <a:latin typeface="Comic Sans MS"/>
                <a:cs typeface="Comic Sans MS"/>
              </a:rPr>
              <a:t>p</a:t>
            </a:r>
            <a:r>
              <a:rPr sz="2600" spc="-5" dirty="0">
                <a:latin typeface="Comic Sans MS"/>
                <a:cs typeface="Comic Sans MS"/>
              </a:rPr>
              <a:t>roteccio</a:t>
            </a:r>
            <a:r>
              <a:rPr sz="2600" dirty="0">
                <a:latin typeface="Comic Sans MS"/>
                <a:cs typeface="Comic Sans MS"/>
              </a:rPr>
              <a:t>n</a:t>
            </a:r>
            <a:r>
              <a:rPr sz="2600" spc="145" dirty="0">
                <a:latin typeface="Times New Roman"/>
                <a:cs typeface="Times New Roman"/>
              </a:rPr>
              <a:t> </a:t>
            </a:r>
            <a:r>
              <a:rPr sz="2600" dirty="0">
                <a:latin typeface="Comic Sans MS"/>
                <a:cs typeface="Comic Sans MS"/>
              </a:rPr>
              <a:t>p</a:t>
            </a:r>
            <a:r>
              <a:rPr sz="2600" spc="-5" dirty="0">
                <a:latin typeface="Comic Sans MS"/>
                <a:cs typeface="Comic Sans MS"/>
              </a:rPr>
              <a:t>ar</a:t>
            </a:r>
            <a:r>
              <a:rPr sz="2600" dirty="0">
                <a:latin typeface="Comic Sans MS"/>
                <a:cs typeface="Comic Sans MS"/>
              </a:rPr>
              <a:t>a</a:t>
            </a:r>
            <a:r>
              <a:rPr sz="2600" spc="125"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spc="135" dirty="0">
                <a:latin typeface="Times New Roman"/>
                <a:cs typeface="Times New Roman"/>
              </a:rPr>
              <a:t> </a:t>
            </a:r>
            <a:r>
              <a:rPr sz="2600" spc="-5" dirty="0">
                <a:latin typeface="Comic Sans MS"/>
                <a:cs typeface="Comic Sans MS"/>
              </a:rPr>
              <a:t>interna</a:t>
            </a:r>
            <a:r>
              <a:rPr sz="2600" dirty="0">
                <a:latin typeface="Comic Sans MS"/>
                <a:cs typeface="Comic Sans MS"/>
              </a:rPr>
              <a:t>s</a:t>
            </a:r>
            <a:r>
              <a:rPr sz="2600" spc="135" dirty="0">
                <a:latin typeface="Times New Roman"/>
                <a:cs typeface="Times New Roman"/>
              </a:rPr>
              <a:t> </a:t>
            </a:r>
            <a:r>
              <a:rPr sz="2600" spc="-5" dirty="0">
                <a:latin typeface="Comic Sans MS"/>
                <a:cs typeface="Comic Sans MS"/>
              </a:rPr>
              <a:t>y/o</a:t>
            </a:r>
            <a:r>
              <a:rPr sz="2600" spc="-5" dirty="0">
                <a:latin typeface="Times New Roman"/>
                <a:cs typeface="Times New Roman"/>
              </a:rPr>
              <a:t> </a:t>
            </a:r>
            <a:r>
              <a:rPr sz="2600" spc="-5" dirty="0">
                <a:latin typeface="Comic Sans MS"/>
                <a:cs typeface="Comic Sans MS"/>
              </a:rPr>
              <a:t>externa</a:t>
            </a:r>
            <a:r>
              <a:rPr sz="2600" dirty="0">
                <a:latin typeface="Comic Sans MS"/>
                <a:cs typeface="Comic Sans MS"/>
              </a:rPr>
              <a:t>s</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generador</a:t>
            </a:r>
            <a:r>
              <a:rPr sz="2600" dirty="0">
                <a:latin typeface="Comic Sans MS"/>
                <a:cs typeface="Comic Sans MS"/>
              </a:rPr>
              <a:t>,</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180" dirty="0">
                <a:latin typeface="Times New Roman"/>
                <a:cs typeface="Times New Roman"/>
              </a:rPr>
              <a:t> </a:t>
            </a:r>
            <a:r>
              <a:rPr sz="2600" dirty="0">
                <a:latin typeface="Comic Sans MS"/>
                <a:cs typeface="Comic Sans MS"/>
              </a:rPr>
              <a:t>p</a:t>
            </a:r>
            <a:r>
              <a:rPr sz="2600" spc="-5" dirty="0">
                <a:latin typeface="Comic Sans MS"/>
                <a:cs typeface="Comic Sans MS"/>
              </a:rPr>
              <a:t>rovoca</a:t>
            </a:r>
            <a:r>
              <a:rPr sz="2600" dirty="0">
                <a:latin typeface="Comic Sans MS"/>
                <a:cs typeface="Comic Sans MS"/>
              </a:rPr>
              <a:t>n</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corrientes</a:t>
            </a:r>
            <a:r>
              <a:rPr sz="2600" spc="-5" dirty="0">
                <a:latin typeface="Times New Roman"/>
                <a:cs typeface="Times New Roman"/>
              </a:rPr>
              <a:t> </a:t>
            </a:r>
            <a:r>
              <a:rPr sz="2600" spc="-5" dirty="0">
                <a:latin typeface="Comic Sans MS"/>
                <a:cs typeface="Comic Sans MS"/>
              </a:rPr>
              <a:t>alta</a:t>
            </a:r>
            <a:r>
              <a:rPr sz="2600" dirty="0">
                <a:latin typeface="Comic Sans MS"/>
                <a:cs typeface="Comic Sans MS"/>
              </a:rPr>
              <a:t>s</a:t>
            </a:r>
            <a:r>
              <a:rPr sz="2600" spc="95"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respuest</a:t>
            </a:r>
            <a:r>
              <a:rPr sz="2600" dirty="0">
                <a:latin typeface="Comic Sans MS"/>
                <a:cs typeface="Comic Sans MS"/>
              </a:rPr>
              <a:t>a</a:t>
            </a:r>
            <a:r>
              <a:rPr sz="2600" spc="12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tiemp</a:t>
            </a:r>
            <a:r>
              <a:rPr sz="2600" dirty="0">
                <a:latin typeface="Comic Sans MS"/>
                <a:cs typeface="Comic Sans MS"/>
              </a:rPr>
              <a:t>o</a:t>
            </a:r>
            <a:r>
              <a:rPr sz="2600" spc="125" dirty="0">
                <a:latin typeface="Times New Roman"/>
                <a:cs typeface="Times New Roman"/>
              </a:rPr>
              <a:t> </a:t>
            </a:r>
            <a:r>
              <a:rPr sz="2600" spc="-10" dirty="0">
                <a:latin typeface="Comic Sans MS"/>
                <a:cs typeface="Comic Sans MS"/>
              </a:rPr>
              <a:t>d</a:t>
            </a:r>
            <a:r>
              <a:rPr sz="2600" spc="-5" dirty="0">
                <a:latin typeface="Comic Sans MS"/>
                <a:cs typeface="Comic Sans MS"/>
              </a:rPr>
              <a:t>efinido.</a:t>
            </a:r>
            <a:endParaRPr sz="2600">
              <a:latin typeface="Comic Sans MS"/>
              <a:cs typeface="Comic Sans MS"/>
            </a:endParaRPr>
          </a:p>
          <a:p>
            <a:pPr marL="12700" marR="6985" algn="just">
              <a:lnSpc>
                <a:spcPct val="100000"/>
              </a:lnSpc>
              <a:spcBef>
                <a:spcPts val="620"/>
              </a:spcBef>
            </a:pPr>
            <a:r>
              <a:rPr sz="2600" spc="-5" dirty="0">
                <a:latin typeface="Comic Sans MS"/>
                <a:cs typeface="Comic Sans MS"/>
              </a:rPr>
              <a:t>Est</a:t>
            </a:r>
            <a:r>
              <a:rPr sz="2600" dirty="0">
                <a:latin typeface="Comic Sans MS"/>
                <a:cs typeface="Comic Sans MS"/>
              </a:rPr>
              <a:t>a</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funcio</a:t>
            </a:r>
            <a:r>
              <a:rPr sz="2600" dirty="0">
                <a:latin typeface="Comic Sans MS"/>
                <a:cs typeface="Comic Sans MS"/>
              </a:rPr>
              <a:t>n</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tambie</a:t>
            </a:r>
            <a:r>
              <a:rPr sz="2600" dirty="0">
                <a:latin typeface="Comic Sans MS"/>
                <a:cs typeface="Comic Sans MS"/>
              </a:rPr>
              <a:t>n</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pued</a:t>
            </a:r>
            <a:r>
              <a:rPr sz="2600" dirty="0">
                <a:latin typeface="Comic Sans MS"/>
                <a:cs typeface="Comic Sans MS"/>
              </a:rPr>
              <a:t>e</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utilizad</a:t>
            </a:r>
            <a:r>
              <a:rPr sz="2600" dirty="0">
                <a:latin typeface="Comic Sans MS"/>
                <a:cs typeface="Comic Sans MS"/>
              </a:rPr>
              <a:t>a</a:t>
            </a:r>
            <a:r>
              <a:rPr sz="2600" dirty="0">
                <a:latin typeface="Times New Roman"/>
                <a:cs typeface="Times New Roman"/>
              </a:rPr>
              <a:t>   </a:t>
            </a:r>
            <a:r>
              <a:rPr sz="2600" spc="65" dirty="0">
                <a:latin typeface="Times New Roman"/>
                <a:cs typeface="Times New Roman"/>
              </a:rPr>
              <a:t> </a:t>
            </a:r>
            <a:r>
              <a:rPr sz="2600" spc="-10" dirty="0">
                <a:latin typeface="Comic Sans MS"/>
                <a:cs typeface="Comic Sans MS"/>
              </a:rPr>
              <a:t>p</a:t>
            </a:r>
            <a:r>
              <a:rPr sz="2600" spc="-5" dirty="0">
                <a:latin typeface="Comic Sans MS"/>
                <a:cs typeface="Comic Sans MS"/>
              </a:rPr>
              <a:t>ara</a:t>
            </a:r>
            <a:r>
              <a:rPr sz="2600" spc="-5" dirty="0">
                <a:latin typeface="Times New Roman"/>
                <a:cs typeface="Times New Roman"/>
              </a:rPr>
              <a:t> </a:t>
            </a:r>
            <a:r>
              <a:rPr sz="2600" spc="-5" dirty="0">
                <a:latin typeface="Comic Sans MS"/>
                <a:cs typeface="Comic Sans MS"/>
              </a:rPr>
              <a:t>proteccio</a:t>
            </a:r>
            <a:r>
              <a:rPr sz="2600" dirty="0">
                <a:latin typeface="Comic Sans MS"/>
                <a:cs typeface="Comic Sans MS"/>
              </a:rPr>
              <a:t>n</a:t>
            </a:r>
            <a:r>
              <a:rPr sz="2600" spc="110" dirty="0">
                <a:latin typeface="Times New Roman"/>
                <a:cs typeface="Times New Roman"/>
              </a:rPr>
              <a:t> </a:t>
            </a:r>
            <a:r>
              <a:rPr sz="2600" u="heavy" spc="-5" dirty="0">
                <a:latin typeface="Comic Sans MS"/>
                <a:cs typeface="Comic Sans MS"/>
              </a:rPr>
              <a:t>diferencial</a:t>
            </a:r>
            <a:r>
              <a:rPr sz="2600" u="heavy" spc="15" dirty="0">
                <a:latin typeface="Comic Sans MS"/>
                <a:cs typeface="Comic Sans MS"/>
              </a:rPr>
              <a:t> </a:t>
            </a:r>
            <a:r>
              <a:rPr sz="2600" u="heavy" spc="-10" dirty="0">
                <a:latin typeface="Comic Sans MS"/>
                <a:cs typeface="Comic Sans MS"/>
              </a:rPr>
              <a:t>d</a:t>
            </a:r>
            <a:r>
              <a:rPr sz="2600" u="heavy" dirty="0">
                <a:latin typeface="Comic Sans MS"/>
                <a:cs typeface="Comic Sans MS"/>
              </a:rPr>
              <a:t>e</a:t>
            </a:r>
            <a:r>
              <a:rPr sz="2600" u="heavy" spc="-5" dirty="0">
                <a:latin typeface="Comic Sans MS"/>
                <a:cs typeface="Comic Sans MS"/>
              </a:rPr>
              <a:t> fase </a:t>
            </a:r>
            <a:r>
              <a:rPr sz="2600" u="heavy" dirty="0">
                <a:latin typeface="Comic Sans MS"/>
                <a:cs typeface="Comic Sans MS"/>
              </a:rPr>
              <a:t>p</a:t>
            </a:r>
            <a:r>
              <a:rPr sz="2600" u="heavy" spc="-5" dirty="0">
                <a:latin typeface="Comic Sans MS"/>
                <a:cs typeface="Comic Sans MS"/>
              </a:rPr>
              <a:t>artida</a:t>
            </a:r>
            <a:r>
              <a:rPr sz="2600" dirty="0">
                <a:latin typeface="Comic Sans MS"/>
                <a:cs typeface="Comic Sans MS"/>
              </a:rPr>
              <a:t>.</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100</a:t>
            </a:fld>
            <a:endParaRPr lang="en-US"/>
          </a:p>
        </p:txBody>
      </p:sp>
    </p:spTree>
    <p:extLst>
      <p:ext uri="{BB962C8B-B14F-4D97-AF65-F5344CB8AC3E}">
        <p14:creationId xmlns:p14="http://schemas.microsoft.com/office/powerpoint/2010/main" val="134042553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04723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p>
        </p:txBody>
      </p:sp>
      <p:sp>
        <p:nvSpPr>
          <p:cNvPr id="23" name="object 23"/>
          <p:cNvSpPr/>
          <p:nvPr/>
        </p:nvSpPr>
        <p:spPr>
          <a:xfrm>
            <a:off x="963167"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24" name="object 24"/>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5" name="object 25"/>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6" name="object 26"/>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7" name="object 27"/>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8" name="object 28"/>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p>
        </p:txBody>
      </p:sp>
      <p:sp>
        <p:nvSpPr>
          <p:cNvPr id="36" name="object 36"/>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7" name="object 37"/>
          <p:cNvSpPr txBox="1"/>
          <p:nvPr/>
        </p:nvSpPr>
        <p:spPr>
          <a:xfrm>
            <a:off x="706628" y="3158740"/>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8" name="object 38"/>
          <p:cNvSpPr txBox="1"/>
          <p:nvPr/>
        </p:nvSpPr>
        <p:spPr>
          <a:xfrm>
            <a:off x="2799797" y="3158740"/>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9" name="object 39"/>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40" name="object 40"/>
          <p:cNvSpPr txBox="1"/>
          <p:nvPr/>
        </p:nvSpPr>
        <p:spPr>
          <a:xfrm>
            <a:off x="3719579" y="3390389"/>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1" name="object 41"/>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46" name="object 46"/>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7" name="object 47"/>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8" name="object 48"/>
          <p:cNvSpPr txBox="1"/>
          <p:nvPr/>
        </p:nvSpPr>
        <p:spPr>
          <a:xfrm>
            <a:off x="4652267" y="3158740"/>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9" name="object 49"/>
          <p:cNvSpPr txBox="1"/>
          <p:nvPr/>
        </p:nvSpPr>
        <p:spPr>
          <a:xfrm>
            <a:off x="7883982" y="3390282"/>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50" name="object 50"/>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51" name="object 51"/>
          <p:cNvSpPr/>
          <p:nvPr/>
        </p:nvSpPr>
        <p:spPr>
          <a:xfrm>
            <a:off x="5825489" y="3531870"/>
            <a:ext cx="0" cy="924560"/>
          </a:xfrm>
          <a:custGeom>
            <a:avLst/>
            <a:gdLst/>
            <a:ahLst/>
            <a:cxnLst/>
            <a:rect l="l" t="t" r="r" b="b"/>
            <a:pathLst>
              <a:path h="924560">
                <a:moveTo>
                  <a:pt x="0" y="0"/>
                </a:moveTo>
                <a:lnTo>
                  <a:pt x="0" y="924305"/>
                </a:lnTo>
              </a:path>
            </a:pathLst>
          </a:custGeom>
          <a:ln w="18503">
            <a:solidFill>
              <a:srgbClr val="000000"/>
            </a:solidFill>
          </a:ln>
        </p:spPr>
        <p:txBody>
          <a:bodyPr wrap="square" lIns="0" tIns="0" rIns="0" bIns="0" rtlCol="0">
            <a:spAutoFit/>
          </a:bodyPr>
          <a:lstStyle/>
          <a:p>
            <a:endParaRPr/>
          </a:p>
        </p:txBody>
      </p:sp>
      <p:sp>
        <p:nvSpPr>
          <p:cNvPr id="52" name="object 52"/>
          <p:cNvSpPr txBox="1"/>
          <p:nvPr/>
        </p:nvSpPr>
        <p:spPr>
          <a:xfrm>
            <a:off x="5568954" y="3158740"/>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3" name="object 53"/>
          <p:cNvSpPr/>
          <p:nvPr/>
        </p:nvSpPr>
        <p:spPr>
          <a:xfrm>
            <a:off x="5566409" y="4456176"/>
            <a:ext cx="518159" cy="518159"/>
          </a:xfrm>
          <a:custGeom>
            <a:avLst/>
            <a:gdLst/>
            <a:ahLst/>
            <a:cxnLst/>
            <a:rect l="l" t="t" r="r" b="b"/>
            <a:pathLst>
              <a:path w="518160" h="518160">
                <a:moveTo>
                  <a:pt x="286511" y="0"/>
                </a:moveTo>
                <a:lnTo>
                  <a:pt x="230885" y="0"/>
                </a:lnTo>
                <a:lnTo>
                  <a:pt x="179069" y="12953"/>
                </a:lnTo>
                <a:lnTo>
                  <a:pt x="129539" y="34289"/>
                </a:lnTo>
                <a:lnTo>
                  <a:pt x="86105" y="67817"/>
                </a:lnTo>
                <a:lnTo>
                  <a:pt x="48767" y="108203"/>
                </a:lnTo>
                <a:lnTo>
                  <a:pt x="21335" y="154685"/>
                </a:lnTo>
                <a:lnTo>
                  <a:pt x="3047" y="206501"/>
                </a:lnTo>
                <a:lnTo>
                  <a:pt x="0" y="259079"/>
                </a:lnTo>
                <a:lnTo>
                  <a:pt x="3047" y="314705"/>
                </a:lnTo>
                <a:lnTo>
                  <a:pt x="21335" y="367283"/>
                </a:lnTo>
                <a:lnTo>
                  <a:pt x="48767" y="413003"/>
                </a:lnTo>
                <a:lnTo>
                  <a:pt x="86105" y="453389"/>
                </a:lnTo>
                <a:lnTo>
                  <a:pt x="129539" y="484631"/>
                </a:lnTo>
                <a:lnTo>
                  <a:pt x="179069" y="509015"/>
                </a:lnTo>
                <a:lnTo>
                  <a:pt x="230885" y="518159"/>
                </a:lnTo>
                <a:lnTo>
                  <a:pt x="286511" y="518159"/>
                </a:lnTo>
                <a:lnTo>
                  <a:pt x="339089" y="509015"/>
                </a:lnTo>
                <a:lnTo>
                  <a:pt x="388619" y="484631"/>
                </a:lnTo>
                <a:lnTo>
                  <a:pt x="432053" y="453389"/>
                </a:lnTo>
                <a:lnTo>
                  <a:pt x="468629" y="413003"/>
                </a:lnTo>
                <a:lnTo>
                  <a:pt x="496823" y="367283"/>
                </a:lnTo>
                <a:lnTo>
                  <a:pt x="515111" y="314705"/>
                </a:lnTo>
                <a:lnTo>
                  <a:pt x="518159" y="259079"/>
                </a:lnTo>
                <a:lnTo>
                  <a:pt x="515111" y="206501"/>
                </a:lnTo>
                <a:lnTo>
                  <a:pt x="496823" y="154685"/>
                </a:lnTo>
                <a:lnTo>
                  <a:pt x="468629" y="108203"/>
                </a:lnTo>
                <a:lnTo>
                  <a:pt x="432053" y="67817"/>
                </a:lnTo>
                <a:lnTo>
                  <a:pt x="388619" y="34289"/>
                </a:lnTo>
                <a:lnTo>
                  <a:pt x="339089" y="12953"/>
                </a:lnTo>
                <a:lnTo>
                  <a:pt x="286511" y="0"/>
                </a:lnTo>
                <a:close/>
              </a:path>
            </a:pathLst>
          </a:custGeom>
          <a:solidFill>
            <a:srgbClr val="FFFF00"/>
          </a:solidFill>
        </p:spPr>
        <p:txBody>
          <a:bodyPr wrap="square" lIns="0" tIns="0" rIns="0" bIns="0" rtlCol="0">
            <a:spAutoFit/>
          </a:bodyPr>
          <a:lstStyle/>
          <a:p>
            <a:endParaRPr/>
          </a:p>
        </p:txBody>
      </p:sp>
      <p:sp>
        <p:nvSpPr>
          <p:cNvPr id="54" name="object 54"/>
          <p:cNvSpPr/>
          <p:nvPr/>
        </p:nvSpPr>
        <p:spPr>
          <a:xfrm>
            <a:off x="5566409" y="4456176"/>
            <a:ext cx="518159" cy="518159"/>
          </a:xfrm>
          <a:custGeom>
            <a:avLst/>
            <a:gdLst/>
            <a:ahLst/>
            <a:cxnLst/>
            <a:rect l="l" t="t" r="r" b="b"/>
            <a:pathLst>
              <a:path w="518160" h="518160">
                <a:moveTo>
                  <a:pt x="0" y="259079"/>
                </a:moveTo>
                <a:lnTo>
                  <a:pt x="3047" y="206501"/>
                </a:lnTo>
                <a:lnTo>
                  <a:pt x="21335" y="154685"/>
                </a:lnTo>
                <a:lnTo>
                  <a:pt x="48767" y="108203"/>
                </a:lnTo>
                <a:lnTo>
                  <a:pt x="86105" y="67817"/>
                </a:lnTo>
                <a:lnTo>
                  <a:pt x="129539" y="34289"/>
                </a:lnTo>
                <a:lnTo>
                  <a:pt x="179069" y="12953"/>
                </a:lnTo>
                <a:lnTo>
                  <a:pt x="230885" y="0"/>
                </a:lnTo>
                <a:lnTo>
                  <a:pt x="286511" y="0"/>
                </a:lnTo>
                <a:lnTo>
                  <a:pt x="339089" y="12953"/>
                </a:lnTo>
                <a:lnTo>
                  <a:pt x="388619" y="34289"/>
                </a:lnTo>
                <a:lnTo>
                  <a:pt x="432053" y="67817"/>
                </a:lnTo>
                <a:lnTo>
                  <a:pt x="468629" y="108203"/>
                </a:lnTo>
                <a:lnTo>
                  <a:pt x="496823" y="154685"/>
                </a:lnTo>
                <a:lnTo>
                  <a:pt x="515111" y="206501"/>
                </a:lnTo>
                <a:lnTo>
                  <a:pt x="518159" y="259079"/>
                </a:lnTo>
                <a:lnTo>
                  <a:pt x="515111" y="314705"/>
                </a:lnTo>
                <a:lnTo>
                  <a:pt x="496823" y="367283"/>
                </a:lnTo>
                <a:lnTo>
                  <a:pt x="468629" y="413003"/>
                </a:lnTo>
                <a:lnTo>
                  <a:pt x="432053" y="453389"/>
                </a:lnTo>
                <a:lnTo>
                  <a:pt x="388619" y="484631"/>
                </a:lnTo>
                <a:lnTo>
                  <a:pt x="339089" y="509015"/>
                </a:lnTo>
                <a:lnTo>
                  <a:pt x="286511" y="518159"/>
                </a:lnTo>
                <a:lnTo>
                  <a:pt x="230885" y="518159"/>
                </a:lnTo>
                <a:lnTo>
                  <a:pt x="179069" y="509015"/>
                </a:lnTo>
                <a:lnTo>
                  <a:pt x="129539" y="484631"/>
                </a:lnTo>
                <a:lnTo>
                  <a:pt x="86105" y="453389"/>
                </a:lnTo>
                <a:lnTo>
                  <a:pt x="48767" y="413003"/>
                </a:lnTo>
                <a:lnTo>
                  <a:pt x="21335" y="367283"/>
                </a:lnTo>
                <a:lnTo>
                  <a:pt x="3047" y="314705"/>
                </a:lnTo>
                <a:lnTo>
                  <a:pt x="0" y="259079"/>
                </a:lnTo>
                <a:close/>
              </a:path>
            </a:pathLst>
          </a:custGeom>
          <a:ln w="30835">
            <a:solidFill>
              <a:srgbClr val="000000"/>
            </a:solidFill>
          </a:ln>
        </p:spPr>
        <p:txBody>
          <a:bodyPr wrap="square" lIns="0" tIns="0" rIns="0" bIns="0" rtlCol="0">
            <a:spAutoFit/>
          </a:bodyPr>
          <a:lstStyle/>
          <a:p>
            <a:endParaRPr/>
          </a:p>
        </p:txBody>
      </p:sp>
      <p:sp>
        <p:nvSpPr>
          <p:cNvPr id="55" name="object 55"/>
          <p:cNvSpPr txBox="1"/>
          <p:nvPr/>
        </p:nvSpPr>
        <p:spPr>
          <a:xfrm>
            <a:off x="5704650" y="4538469"/>
            <a:ext cx="241935" cy="382905"/>
          </a:xfrm>
          <a:prstGeom prst="rect">
            <a:avLst/>
          </a:prstGeom>
        </p:spPr>
        <p:txBody>
          <a:bodyPr vert="horz" wrap="square" lIns="0" tIns="0" rIns="0" bIns="0" rtlCol="0">
            <a:spAutoFit/>
          </a:bodyPr>
          <a:lstStyle/>
          <a:p>
            <a:pPr marL="24765">
              <a:lnSpc>
                <a:spcPct val="100000"/>
              </a:lnSpc>
            </a:pPr>
            <a:r>
              <a:rPr sz="1200" spc="15" dirty="0">
                <a:latin typeface="Comic Sans MS"/>
                <a:cs typeface="Comic Sans MS"/>
              </a:rPr>
              <a:t>50</a:t>
            </a:r>
            <a:endParaRPr sz="1200">
              <a:latin typeface="Comic Sans MS"/>
              <a:cs typeface="Comic Sans MS"/>
            </a:endParaRPr>
          </a:p>
          <a:p>
            <a:pPr marL="12700">
              <a:lnSpc>
                <a:spcPct val="100000"/>
              </a:lnSpc>
              <a:spcBef>
                <a:spcPts val="15"/>
              </a:spcBef>
            </a:pPr>
            <a:r>
              <a:rPr sz="1200" dirty="0">
                <a:latin typeface="Comic Sans MS"/>
                <a:cs typeface="Comic Sans MS"/>
              </a:rPr>
              <a:t>DT</a:t>
            </a:r>
            <a:endParaRPr sz="12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101</a:t>
            </a:fld>
            <a:endParaRPr lang="en-US"/>
          </a:p>
        </p:txBody>
      </p:sp>
    </p:spTree>
    <p:extLst>
      <p:ext uri="{BB962C8B-B14F-4D97-AF65-F5344CB8AC3E}">
        <p14:creationId xmlns:p14="http://schemas.microsoft.com/office/powerpoint/2010/main" val="41957887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347472" y="1231391"/>
            <a:ext cx="8290559" cy="402336"/>
          </a:xfrm>
          <a:prstGeom prst="rect">
            <a:avLst/>
          </a:prstGeom>
          <a:blipFill>
            <a:blip r:embed="rId2" cstate="print"/>
            <a:stretch>
              <a:fillRect/>
            </a:stretch>
          </a:blipFill>
        </p:spPr>
        <p:txBody>
          <a:bodyPr wrap="square" lIns="0" tIns="0" rIns="0" bIns="0" rtlCol="0">
            <a:spAutoFit/>
          </a:bodyPr>
          <a:lstStyle/>
          <a:p>
            <a:endParaRPr/>
          </a:p>
        </p:txBody>
      </p:sp>
      <p:sp>
        <p:nvSpPr>
          <p:cNvPr id="7" name="object 7"/>
          <p:cNvSpPr txBox="1"/>
          <p:nvPr/>
        </p:nvSpPr>
        <p:spPr>
          <a:xfrm>
            <a:off x="330200" y="1158743"/>
            <a:ext cx="8484235" cy="4417060"/>
          </a:xfrm>
          <a:prstGeom prst="rect">
            <a:avLst/>
          </a:prstGeom>
        </p:spPr>
        <p:txBody>
          <a:bodyPr vert="horz" wrap="square" lIns="0" tIns="0" rIns="0" bIns="0" rtlCol="0">
            <a:spAutoFit/>
          </a:bodyPr>
          <a:lstStyle/>
          <a:p>
            <a:pPr marL="12700" algn="just">
              <a:lnSpc>
                <a:spcPct val="100000"/>
              </a:lnSpc>
            </a:pPr>
            <a:r>
              <a:rPr sz="3200" b="1" spc="-25" dirty="0">
                <a:solidFill>
                  <a:srgbClr val="CC3300"/>
                </a:solidFill>
                <a:latin typeface="Comic Sans MS"/>
                <a:cs typeface="Comic Sans MS"/>
              </a:rPr>
              <a:t>50/27</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25" dirty="0">
                <a:solidFill>
                  <a:srgbClr val="CC3300"/>
                </a:solidFill>
                <a:latin typeface="Comic Sans MS"/>
                <a:cs typeface="Comic Sans MS"/>
              </a:rPr>
              <a:t>ENERGIZACION</a:t>
            </a:r>
            <a:r>
              <a:rPr sz="3200" b="1" dirty="0">
                <a:solidFill>
                  <a:srgbClr val="CC3300"/>
                </a:solidFill>
                <a:latin typeface="Times New Roman"/>
                <a:cs typeface="Times New Roman"/>
              </a:rPr>
              <a:t> </a:t>
            </a:r>
            <a:r>
              <a:rPr sz="3200" b="1" spc="-220" dirty="0">
                <a:solidFill>
                  <a:srgbClr val="CC3300"/>
                </a:solidFill>
                <a:latin typeface="Times New Roman"/>
                <a:cs typeface="Times New Roman"/>
              </a:rPr>
              <a:t> </a:t>
            </a:r>
            <a:r>
              <a:rPr sz="3200" b="1" spc="-30" dirty="0">
                <a:solidFill>
                  <a:srgbClr val="CC3300"/>
                </a:solidFill>
                <a:latin typeface="Comic Sans MS"/>
                <a:cs typeface="Comic Sans MS"/>
              </a:rPr>
              <a:t>INADVERTIDA.</a:t>
            </a:r>
            <a:endParaRPr sz="3200" dirty="0">
              <a:latin typeface="Comic Sans MS"/>
              <a:cs typeface="Comic Sans MS"/>
            </a:endParaRPr>
          </a:p>
          <a:p>
            <a:pPr marL="12700" marR="6350" algn="just">
              <a:lnSpc>
                <a:spcPct val="100000"/>
              </a:lnSpc>
              <a:spcBef>
                <a:spcPts val="2115"/>
              </a:spcBef>
            </a:pPr>
            <a:r>
              <a:rPr sz="2600" spc="-5" dirty="0">
                <a:latin typeface="Comic Sans MS"/>
                <a:cs typeface="Comic Sans MS"/>
              </a:rPr>
              <a:t>Cuand</a:t>
            </a:r>
            <a:r>
              <a:rPr sz="2600" dirty="0">
                <a:latin typeface="Comic Sans MS"/>
                <a:cs typeface="Comic Sans MS"/>
              </a:rPr>
              <a:t>o</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energizad</a:t>
            </a:r>
            <a:r>
              <a:rPr sz="2600" dirty="0">
                <a:latin typeface="Comic Sans MS"/>
                <a:cs typeface="Comic Sans MS"/>
              </a:rPr>
              <a:t>o</a:t>
            </a:r>
            <a:r>
              <a:rPr sz="2600" dirty="0">
                <a:latin typeface="Times New Roman"/>
                <a:cs typeface="Times New Roman"/>
              </a:rPr>
              <a:t>  </a:t>
            </a:r>
            <a:r>
              <a:rPr sz="2600" spc="-65" dirty="0">
                <a:latin typeface="Times New Roman"/>
                <a:cs typeface="Times New Roman"/>
              </a:rPr>
              <a:t> </a:t>
            </a:r>
            <a:r>
              <a:rPr sz="2600" spc="-10" dirty="0">
                <a:latin typeface="Comic Sans MS"/>
                <a:cs typeface="Comic Sans MS"/>
              </a:rPr>
              <a:t>m</a:t>
            </a:r>
            <a:r>
              <a:rPr sz="2600" spc="-5" dirty="0">
                <a:latin typeface="Comic Sans MS"/>
                <a:cs typeface="Comic Sans MS"/>
              </a:rPr>
              <a:t>ientra</a:t>
            </a:r>
            <a:r>
              <a:rPr sz="2600" dirty="0">
                <a:latin typeface="Comic Sans MS"/>
                <a:cs typeface="Comic Sans MS"/>
              </a:rPr>
              <a:t>s</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esta</a:t>
            </a:r>
            <a:r>
              <a:rPr sz="2600" spc="-5" dirty="0">
                <a:latin typeface="Times New Roman"/>
                <a:cs typeface="Times New Roman"/>
              </a:rPr>
              <a:t> </a:t>
            </a:r>
            <a:r>
              <a:rPr sz="2600" spc="-5" dirty="0">
                <a:latin typeface="Comic Sans MS"/>
                <a:cs typeface="Comic Sans MS"/>
              </a:rPr>
              <a:t>fuer</a:t>
            </a:r>
            <a:r>
              <a:rPr sz="2600" dirty="0">
                <a:latin typeface="Comic Sans MS"/>
                <a:cs typeface="Comic Sans MS"/>
              </a:rPr>
              <a:t>a</a:t>
            </a:r>
            <a:r>
              <a:rPr sz="2600" spc="18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70" dirty="0">
                <a:latin typeface="Times New Roman"/>
                <a:cs typeface="Times New Roman"/>
              </a:rPr>
              <a:t> </a:t>
            </a:r>
            <a:r>
              <a:rPr sz="2600" dirty="0">
                <a:latin typeface="Comic Sans MS"/>
                <a:cs typeface="Comic Sans MS"/>
              </a:rPr>
              <a:t>l</a:t>
            </a:r>
            <a:r>
              <a:rPr sz="2600" spc="-5" dirty="0">
                <a:latin typeface="Comic Sans MS"/>
                <a:cs typeface="Comic Sans MS"/>
              </a:rPr>
              <a:t>íne</a:t>
            </a:r>
            <a:r>
              <a:rPr sz="2600" dirty="0">
                <a:latin typeface="Comic Sans MS"/>
                <a:cs typeface="Comic Sans MS"/>
              </a:rPr>
              <a:t>a</a:t>
            </a:r>
            <a:r>
              <a:rPr sz="2600" spc="17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75" dirty="0">
                <a:latin typeface="Times New Roman"/>
                <a:cs typeface="Times New Roman"/>
              </a:rPr>
              <a:t> </a:t>
            </a:r>
            <a:r>
              <a:rPr sz="2600" spc="-5" dirty="0">
                <a:latin typeface="Comic Sans MS"/>
                <a:cs typeface="Comic Sans MS"/>
              </a:rPr>
              <a:t>torn</a:t>
            </a:r>
            <a:r>
              <a:rPr sz="2600" dirty="0">
                <a:latin typeface="Comic Sans MS"/>
                <a:cs typeface="Comic Sans MS"/>
              </a:rPr>
              <a:t>a</a:t>
            </a:r>
            <a:r>
              <a:rPr sz="2600" spc="170" dirty="0">
                <a:latin typeface="Times New Roman"/>
                <a:cs typeface="Times New Roman"/>
              </a:rPr>
              <a:t> </a:t>
            </a:r>
            <a:r>
              <a:rPr sz="2600" spc="-5" dirty="0">
                <a:latin typeface="Comic Sans MS"/>
                <a:cs typeface="Comic Sans MS"/>
              </a:rPr>
              <a:t>flecha</a:t>
            </a:r>
            <a:r>
              <a:rPr sz="2600" dirty="0">
                <a:latin typeface="Comic Sans MS"/>
                <a:cs typeface="Comic Sans MS"/>
              </a:rPr>
              <a:t>,</a:t>
            </a:r>
            <a:r>
              <a:rPr sz="2600" spc="185" dirty="0">
                <a:latin typeface="Times New Roman"/>
                <a:cs typeface="Times New Roman"/>
              </a:rPr>
              <a:t> </a:t>
            </a:r>
            <a:r>
              <a:rPr sz="2600" dirty="0">
                <a:latin typeface="Comic Sans MS"/>
                <a:cs typeface="Comic Sans MS"/>
              </a:rPr>
              <a:t>o</a:t>
            </a:r>
            <a:r>
              <a:rPr sz="2600" spc="170" dirty="0">
                <a:latin typeface="Times New Roman"/>
                <a:cs typeface="Times New Roman"/>
              </a:rPr>
              <a:t> </a:t>
            </a:r>
            <a:r>
              <a:rPr sz="2600" spc="-5" dirty="0">
                <a:latin typeface="Comic Sans MS"/>
                <a:cs typeface="Comic Sans MS"/>
              </a:rPr>
              <a:t>rodand</a:t>
            </a:r>
            <a:r>
              <a:rPr sz="2600" dirty="0">
                <a:latin typeface="Comic Sans MS"/>
                <a:cs typeface="Comic Sans MS"/>
              </a:rPr>
              <a:t>o</a:t>
            </a:r>
            <a:r>
              <a:rPr sz="2600" spc="170" dirty="0">
                <a:latin typeface="Times New Roman"/>
                <a:cs typeface="Times New Roman"/>
              </a:rPr>
              <a:t> </a:t>
            </a:r>
            <a:r>
              <a:rPr sz="2600" spc="-5" dirty="0">
                <a:latin typeface="Comic Sans MS"/>
                <a:cs typeface="Comic Sans MS"/>
              </a:rPr>
              <a:t>haci</a:t>
            </a:r>
            <a:r>
              <a:rPr sz="2600" dirty="0">
                <a:latin typeface="Comic Sans MS"/>
                <a:cs typeface="Comic Sans MS"/>
              </a:rPr>
              <a:t>a</a:t>
            </a:r>
            <a:r>
              <a:rPr sz="2600" spc="17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70" dirty="0">
                <a:latin typeface="Times New Roman"/>
                <a:cs typeface="Times New Roman"/>
              </a:rPr>
              <a:t> </a:t>
            </a:r>
            <a:r>
              <a:rPr sz="2600" spc="-5" dirty="0">
                <a:latin typeface="Comic Sans MS"/>
                <a:cs typeface="Comic Sans MS"/>
              </a:rPr>
              <a:t>paro,</a:t>
            </a:r>
            <a:r>
              <a:rPr sz="2600" spc="-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conviert</a:t>
            </a:r>
            <a:r>
              <a:rPr sz="2600" dirty="0">
                <a:latin typeface="Comic Sans MS"/>
                <a:cs typeface="Comic Sans MS"/>
              </a:rPr>
              <a:t>e</a:t>
            </a:r>
            <a:r>
              <a:rPr sz="2600" dirty="0">
                <a:latin typeface="Times New Roman"/>
                <a:cs typeface="Times New Roman"/>
              </a:rPr>
              <a:t> </a:t>
            </a:r>
            <a:r>
              <a:rPr sz="2600" spc="175" dirty="0">
                <a:latin typeface="Times New Roman"/>
                <a:cs typeface="Times New Roman"/>
              </a:rPr>
              <a:t> </a:t>
            </a:r>
            <a:r>
              <a:rPr sz="2600" spc="-10"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moto</a:t>
            </a:r>
            <a:r>
              <a:rPr sz="2600" dirty="0">
                <a:latin typeface="Comic Sans MS"/>
                <a:cs typeface="Comic Sans MS"/>
              </a:rPr>
              <a:t>r</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inducció</a:t>
            </a:r>
            <a:r>
              <a:rPr sz="2600" dirty="0">
                <a:latin typeface="Comic Sans MS"/>
                <a:cs typeface="Comic Sans MS"/>
              </a:rPr>
              <a:t>n</a:t>
            </a:r>
            <a:r>
              <a:rPr sz="2600" dirty="0">
                <a:latin typeface="Times New Roman"/>
                <a:cs typeface="Times New Roman"/>
              </a:rPr>
              <a:t> </a:t>
            </a:r>
            <a:r>
              <a:rPr sz="2600" spc="18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pued</a:t>
            </a:r>
            <a:r>
              <a:rPr sz="2600" dirty="0">
                <a:latin typeface="Comic Sans MS"/>
                <a:cs typeface="Comic Sans MS"/>
              </a:rPr>
              <a:t>e</a:t>
            </a:r>
            <a:r>
              <a:rPr sz="2600" dirty="0">
                <a:latin typeface="Times New Roman"/>
                <a:cs typeface="Times New Roman"/>
              </a:rPr>
              <a:t> </a:t>
            </a:r>
            <a:r>
              <a:rPr sz="2600" spc="185" dirty="0">
                <a:latin typeface="Times New Roman"/>
                <a:cs typeface="Times New Roman"/>
              </a:rPr>
              <a:t> </a:t>
            </a:r>
            <a:r>
              <a:rPr sz="2600" dirty="0">
                <a:latin typeface="Comic Sans MS"/>
                <a:cs typeface="Comic Sans MS"/>
              </a:rPr>
              <a:t>s</a:t>
            </a:r>
            <a:r>
              <a:rPr sz="2600" spc="-5" dirty="0">
                <a:latin typeface="Comic Sans MS"/>
                <a:cs typeface="Comic Sans MS"/>
              </a:rPr>
              <a:t>er</a:t>
            </a:r>
            <a:r>
              <a:rPr sz="2600" spc="-5" dirty="0">
                <a:latin typeface="Times New Roman"/>
                <a:cs typeface="Times New Roman"/>
              </a:rPr>
              <a:t> </a:t>
            </a:r>
            <a:r>
              <a:rPr sz="2600" spc="-5" dirty="0">
                <a:latin typeface="Comic Sans MS"/>
                <a:cs typeface="Comic Sans MS"/>
              </a:rPr>
              <a:t>dañad</a:t>
            </a:r>
            <a:r>
              <a:rPr sz="2600" dirty="0">
                <a:latin typeface="Comic Sans MS"/>
                <a:cs typeface="Comic Sans MS"/>
              </a:rPr>
              <a:t>o</a:t>
            </a:r>
            <a:r>
              <a:rPr sz="2600" spc="10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uno</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poco</a:t>
            </a:r>
            <a:r>
              <a:rPr sz="2600" dirty="0">
                <a:latin typeface="Comic Sans MS"/>
                <a:cs typeface="Comic Sans MS"/>
              </a:rPr>
              <a:t>s</a:t>
            </a:r>
            <a:r>
              <a:rPr sz="2600" spc="105" dirty="0">
                <a:latin typeface="Times New Roman"/>
                <a:cs typeface="Times New Roman"/>
              </a:rPr>
              <a:t> </a:t>
            </a:r>
            <a:r>
              <a:rPr sz="2600" spc="-5" dirty="0">
                <a:latin typeface="Comic Sans MS"/>
                <a:cs typeface="Comic Sans MS"/>
              </a:rPr>
              <a:t>segundos.</a:t>
            </a:r>
            <a:endParaRPr sz="2600" dirty="0">
              <a:latin typeface="Comic Sans MS"/>
              <a:cs typeface="Comic Sans MS"/>
            </a:endParaRPr>
          </a:p>
          <a:p>
            <a:pPr marL="12700" algn="just">
              <a:lnSpc>
                <a:spcPct val="100000"/>
              </a:lnSpc>
              <a:spcBef>
                <a:spcPts val="1870"/>
              </a:spcBef>
            </a:pPr>
            <a:r>
              <a:rPr sz="2600" spc="-5" dirty="0">
                <a:latin typeface="Comic Sans MS"/>
                <a:cs typeface="Comic Sans MS"/>
              </a:rPr>
              <a:t>Tambié</a:t>
            </a:r>
            <a:r>
              <a:rPr sz="2600" dirty="0">
                <a:latin typeface="Comic Sans MS"/>
                <a:cs typeface="Comic Sans MS"/>
              </a:rPr>
              <a:t>n</a:t>
            </a:r>
            <a:r>
              <a:rPr sz="2600" spc="110" dirty="0">
                <a:latin typeface="Times New Roman"/>
                <a:cs typeface="Times New Roman"/>
              </a:rPr>
              <a:t> </a:t>
            </a:r>
            <a:r>
              <a:rPr sz="2600" dirty="0">
                <a:latin typeface="Comic Sans MS"/>
                <a:cs typeface="Comic Sans MS"/>
              </a:rPr>
              <a:t>p</a:t>
            </a:r>
            <a:r>
              <a:rPr sz="2600" spc="-5" dirty="0">
                <a:latin typeface="Comic Sans MS"/>
                <a:cs typeface="Comic Sans MS"/>
              </a:rPr>
              <a:t>ued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ocurri</a:t>
            </a:r>
            <a:r>
              <a:rPr sz="2600" dirty="0">
                <a:latin typeface="Comic Sans MS"/>
                <a:cs typeface="Comic Sans MS"/>
              </a:rPr>
              <a:t>r</a:t>
            </a:r>
            <a:r>
              <a:rPr sz="2600" spc="120" dirty="0">
                <a:latin typeface="Times New Roman"/>
                <a:cs typeface="Times New Roman"/>
              </a:rPr>
              <a:t> </a:t>
            </a:r>
            <a:r>
              <a:rPr sz="2600" spc="-10" dirty="0">
                <a:latin typeface="Comic Sans MS"/>
                <a:cs typeface="Comic Sans MS"/>
              </a:rPr>
              <a:t>d</a:t>
            </a:r>
            <a:r>
              <a:rPr sz="2600" spc="-5" dirty="0">
                <a:latin typeface="Comic Sans MS"/>
                <a:cs typeface="Comic Sans MS"/>
              </a:rPr>
              <a:t>añ</a:t>
            </a:r>
            <a:r>
              <a:rPr sz="2600" dirty="0">
                <a:latin typeface="Comic Sans MS"/>
                <a:cs typeface="Comic Sans MS"/>
              </a:rPr>
              <a:t>o</a:t>
            </a:r>
            <a:r>
              <a:rPr sz="2600" spc="105" dirty="0">
                <a:latin typeface="Times New Roman"/>
                <a:cs typeface="Times New Roman"/>
              </a:rPr>
              <a:t> </a:t>
            </a:r>
            <a:r>
              <a:rPr sz="2600" spc="-10"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turbina.</a:t>
            </a:r>
            <a:endParaRPr sz="2600" dirty="0">
              <a:latin typeface="Comic Sans MS"/>
              <a:cs typeface="Comic Sans MS"/>
            </a:endParaRPr>
          </a:p>
          <a:p>
            <a:pPr marL="12700" marR="6350" algn="just">
              <a:lnSpc>
                <a:spcPct val="100000"/>
              </a:lnSpc>
              <a:spcBef>
                <a:spcPts val="1870"/>
              </a:spcBef>
            </a:pP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númer</a:t>
            </a:r>
            <a:r>
              <a:rPr sz="2600" dirty="0">
                <a:latin typeface="Comic Sans MS"/>
                <a:cs typeface="Comic Sans MS"/>
              </a:rPr>
              <a:t>o</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significant</a:t>
            </a:r>
            <a:r>
              <a:rPr sz="2600" dirty="0">
                <a:latin typeface="Comic Sans MS"/>
                <a:cs typeface="Comic Sans MS"/>
              </a:rPr>
              <a:t>e</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máquina</a:t>
            </a:r>
            <a:r>
              <a:rPr sz="2600" dirty="0">
                <a:latin typeface="Comic Sans MS"/>
                <a:cs typeface="Comic Sans MS"/>
              </a:rPr>
              <a:t>s</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grande</a:t>
            </a:r>
            <a:r>
              <a:rPr sz="2600" dirty="0">
                <a:latin typeface="Comic Sans MS"/>
                <a:cs typeface="Comic Sans MS"/>
              </a:rPr>
              <a:t>s</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ha</a:t>
            </a:r>
            <a:r>
              <a:rPr sz="2600" dirty="0">
                <a:latin typeface="Comic Sans MS"/>
                <a:cs typeface="Comic Sans MS"/>
              </a:rPr>
              <a:t>n</a:t>
            </a:r>
            <a:r>
              <a:rPr sz="2600" dirty="0">
                <a:latin typeface="Times New Roman"/>
                <a:cs typeface="Times New Roman"/>
              </a:rPr>
              <a:t> </a:t>
            </a:r>
            <a:r>
              <a:rPr sz="2600" spc="-155" dirty="0">
                <a:latin typeface="Times New Roman"/>
                <a:cs typeface="Times New Roman"/>
              </a:rPr>
              <a:t> </a:t>
            </a:r>
            <a:r>
              <a:rPr sz="2600" dirty="0">
                <a:latin typeface="Comic Sans MS"/>
                <a:cs typeface="Comic Sans MS"/>
              </a:rPr>
              <a:t>s</a:t>
            </a:r>
            <a:r>
              <a:rPr sz="2600" spc="-5" dirty="0">
                <a:latin typeface="Comic Sans MS"/>
                <a:cs typeface="Comic Sans MS"/>
              </a:rPr>
              <a:t>ido</a:t>
            </a:r>
            <a:r>
              <a:rPr sz="2600" spc="-5" dirty="0">
                <a:latin typeface="Times New Roman"/>
                <a:cs typeface="Times New Roman"/>
              </a:rPr>
              <a:t> </a:t>
            </a:r>
            <a:r>
              <a:rPr sz="2600" spc="-5" dirty="0">
                <a:latin typeface="Comic Sans MS"/>
                <a:cs typeface="Comic Sans MS"/>
              </a:rPr>
              <a:t>severament</a:t>
            </a:r>
            <a:r>
              <a:rPr sz="2600" dirty="0">
                <a:latin typeface="Comic Sans MS"/>
                <a:cs typeface="Comic Sans MS"/>
              </a:rPr>
              <a:t>e</a:t>
            </a:r>
            <a:r>
              <a:rPr sz="2600" dirty="0">
                <a:latin typeface="Times New Roman"/>
                <a:cs typeface="Times New Roman"/>
              </a:rPr>
              <a:t> </a:t>
            </a:r>
            <a:r>
              <a:rPr sz="2600" spc="-80" dirty="0">
                <a:latin typeface="Times New Roman"/>
                <a:cs typeface="Times New Roman"/>
              </a:rPr>
              <a:t> </a:t>
            </a:r>
            <a:r>
              <a:rPr sz="2600" spc="-10" dirty="0">
                <a:latin typeface="Comic Sans MS"/>
                <a:cs typeface="Comic Sans MS"/>
              </a:rPr>
              <a:t>d</a:t>
            </a:r>
            <a:r>
              <a:rPr sz="2600" spc="-5" dirty="0">
                <a:latin typeface="Comic Sans MS"/>
                <a:cs typeface="Comic Sans MS"/>
              </a:rPr>
              <a:t>añada</a:t>
            </a:r>
            <a:r>
              <a:rPr sz="2600" dirty="0">
                <a:latin typeface="Comic Sans MS"/>
                <a:cs typeface="Comic Sans MS"/>
              </a:rPr>
              <a:t>s</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y</a:t>
            </a:r>
            <a:r>
              <a:rPr sz="2600" dirty="0">
                <a:latin typeface="Comic Sans MS"/>
                <a:cs typeface="Comic Sans MS"/>
              </a:rPr>
              <a:t>,</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alguno</a:t>
            </a:r>
            <a:r>
              <a:rPr sz="2600" dirty="0">
                <a:latin typeface="Comic Sans MS"/>
                <a:cs typeface="Comic Sans MS"/>
              </a:rPr>
              <a:t>s</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casos</a:t>
            </a:r>
            <a:r>
              <a:rPr sz="2600" dirty="0">
                <a:latin typeface="Comic Sans MS"/>
                <a:cs typeface="Comic Sans MS"/>
              </a:rPr>
              <a:t>,</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totalmente</a:t>
            </a:r>
            <a:r>
              <a:rPr sz="2600" spc="-5" dirty="0">
                <a:latin typeface="Times New Roman"/>
                <a:cs typeface="Times New Roman"/>
              </a:rPr>
              <a:t> </a:t>
            </a:r>
            <a:r>
              <a:rPr sz="2600" spc="-5" dirty="0">
                <a:latin typeface="Comic Sans MS"/>
                <a:cs typeface="Comic Sans MS"/>
              </a:rPr>
              <a:t>destruidas.</a:t>
            </a:r>
            <a:endParaRPr sz="2600" dirty="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102</a:t>
            </a:fld>
            <a:endParaRPr lang="en-US"/>
          </a:p>
        </p:txBody>
      </p:sp>
    </p:spTree>
    <p:extLst>
      <p:ext uri="{BB962C8B-B14F-4D97-AF65-F5344CB8AC3E}">
        <p14:creationId xmlns:p14="http://schemas.microsoft.com/office/powerpoint/2010/main" val="356455133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1223010"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Errores</a:t>
            </a:r>
            <a:endParaRPr sz="2600">
              <a:latin typeface="Comic Sans MS"/>
              <a:cs typeface="Comic Sans MS"/>
            </a:endParaRPr>
          </a:p>
        </p:txBody>
      </p:sp>
      <p:sp>
        <p:nvSpPr>
          <p:cNvPr id="7" name="object 7"/>
          <p:cNvSpPr txBox="1"/>
          <p:nvPr/>
        </p:nvSpPr>
        <p:spPr>
          <a:xfrm>
            <a:off x="1827520" y="1162553"/>
            <a:ext cx="2259330" cy="412115"/>
          </a:xfrm>
          <a:prstGeom prst="rect">
            <a:avLst/>
          </a:prstGeom>
        </p:spPr>
        <p:txBody>
          <a:bodyPr vert="horz" wrap="square" lIns="0" tIns="0" rIns="0" bIns="0" rtlCol="0">
            <a:spAutoFit/>
          </a:bodyPr>
          <a:lstStyle/>
          <a:p>
            <a:pPr marL="12700">
              <a:lnSpc>
                <a:spcPct val="100000"/>
              </a:lnSpc>
              <a:tabLst>
                <a:tab pos="688340" algn="l"/>
              </a:tabLst>
            </a:pP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operación,</a:t>
            </a:r>
            <a:endParaRPr sz="2600">
              <a:latin typeface="Comic Sans MS"/>
              <a:cs typeface="Comic Sans MS"/>
            </a:endParaRPr>
          </a:p>
        </p:txBody>
      </p:sp>
      <p:sp>
        <p:nvSpPr>
          <p:cNvPr id="8" name="object 8"/>
          <p:cNvSpPr txBox="1"/>
          <p:nvPr/>
        </p:nvSpPr>
        <p:spPr>
          <a:xfrm>
            <a:off x="4361719" y="1162553"/>
            <a:ext cx="1885950" cy="412115"/>
          </a:xfrm>
          <a:prstGeom prst="rect">
            <a:avLst/>
          </a:prstGeom>
        </p:spPr>
        <p:txBody>
          <a:bodyPr vert="horz" wrap="square" lIns="0" tIns="0" rIns="0" bIns="0" rtlCol="0">
            <a:spAutoFit/>
          </a:bodyPr>
          <a:lstStyle/>
          <a:p>
            <a:pPr marL="12700">
              <a:lnSpc>
                <a:spcPct val="100000"/>
              </a:lnSpc>
              <a:tabLst>
                <a:tab pos="1498600" algn="l"/>
              </a:tabLst>
            </a:pPr>
            <a:r>
              <a:rPr sz="2600" dirty="0">
                <a:latin typeface="Comic Sans MS"/>
                <a:cs typeface="Comic Sans MS"/>
              </a:rPr>
              <a:t>a</a:t>
            </a:r>
            <a:r>
              <a:rPr sz="2600" spc="-5" dirty="0">
                <a:latin typeface="Comic Sans MS"/>
                <a:cs typeface="Comic Sans MS"/>
              </a:rPr>
              <a:t>rqueo</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de</a:t>
            </a:r>
            <a:endParaRPr sz="2600">
              <a:latin typeface="Comic Sans MS"/>
              <a:cs typeface="Comic Sans MS"/>
            </a:endParaRPr>
          </a:p>
        </p:txBody>
      </p:sp>
      <p:sp>
        <p:nvSpPr>
          <p:cNvPr id="9" name="object 9"/>
          <p:cNvSpPr txBox="1"/>
          <p:nvPr/>
        </p:nvSpPr>
        <p:spPr>
          <a:xfrm>
            <a:off x="6523825" y="1162553"/>
            <a:ext cx="2289175" cy="412115"/>
          </a:xfrm>
          <a:prstGeom prst="rect">
            <a:avLst/>
          </a:prstGeom>
        </p:spPr>
        <p:txBody>
          <a:bodyPr vert="horz" wrap="square" lIns="0" tIns="0" rIns="0" bIns="0" rtlCol="0">
            <a:spAutoFit/>
          </a:bodyPr>
          <a:lstStyle/>
          <a:p>
            <a:pPr marL="12700">
              <a:lnSpc>
                <a:spcPct val="100000"/>
              </a:lnSpc>
              <a:tabLst>
                <a:tab pos="1811655" algn="l"/>
              </a:tabLst>
            </a:pPr>
            <a:r>
              <a:rPr sz="2600" spc="-5" dirty="0">
                <a:latin typeface="Comic Sans MS"/>
                <a:cs typeface="Comic Sans MS"/>
              </a:rPr>
              <a:t>contacto</a:t>
            </a:r>
            <a:r>
              <a:rPr sz="2600" dirty="0">
                <a:latin typeface="Comic Sans MS"/>
                <a:cs typeface="Comic Sans MS"/>
              </a:rPr>
              <a:t>s</a:t>
            </a:r>
            <a:r>
              <a:rPr sz="2600" dirty="0">
                <a:latin typeface="Times New Roman"/>
                <a:cs typeface="Times New Roman"/>
              </a:rPr>
              <a:t>	</a:t>
            </a:r>
            <a:r>
              <a:rPr sz="2600" spc="-10" dirty="0">
                <a:latin typeface="Comic Sans MS"/>
                <a:cs typeface="Comic Sans MS"/>
              </a:rPr>
              <a:t>d</a:t>
            </a:r>
            <a:r>
              <a:rPr sz="2600" spc="-5" dirty="0">
                <a:latin typeface="Comic Sans MS"/>
                <a:cs typeface="Comic Sans MS"/>
              </a:rPr>
              <a:t>el</a:t>
            </a:r>
            <a:endParaRPr sz="2600">
              <a:latin typeface="Comic Sans MS"/>
              <a:cs typeface="Comic Sans MS"/>
            </a:endParaRPr>
          </a:p>
        </p:txBody>
      </p:sp>
      <p:sp>
        <p:nvSpPr>
          <p:cNvPr id="10" name="object 10"/>
          <p:cNvSpPr txBox="1"/>
          <p:nvPr/>
        </p:nvSpPr>
        <p:spPr>
          <a:xfrm>
            <a:off x="330200" y="1558651"/>
            <a:ext cx="8482330"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interruptor</a:t>
            </a:r>
            <a:r>
              <a:rPr sz="2600" dirty="0">
                <a:latin typeface="Comic Sans MS"/>
                <a:cs typeface="Comic Sans MS"/>
              </a:rPr>
              <a:t>,</a:t>
            </a:r>
            <a:r>
              <a:rPr sz="2600" spc="215" dirty="0">
                <a:latin typeface="Times New Roman"/>
                <a:cs typeface="Times New Roman"/>
              </a:rPr>
              <a:t> </a:t>
            </a:r>
            <a:r>
              <a:rPr sz="2600" spc="-5" dirty="0">
                <a:latin typeface="Comic Sans MS"/>
                <a:cs typeface="Comic Sans MS"/>
              </a:rPr>
              <a:t>ma</a:t>
            </a:r>
            <a:r>
              <a:rPr sz="2600" dirty="0">
                <a:latin typeface="Comic Sans MS"/>
                <a:cs typeface="Comic Sans MS"/>
              </a:rPr>
              <a:t>l</a:t>
            </a:r>
            <a:r>
              <a:rPr sz="2600" spc="210" dirty="0">
                <a:latin typeface="Times New Roman"/>
                <a:cs typeface="Times New Roman"/>
              </a:rPr>
              <a:t> </a:t>
            </a:r>
            <a:r>
              <a:rPr sz="2600" spc="-5" dirty="0">
                <a:latin typeface="Comic Sans MS"/>
                <a:cs typeface="Comic Sans MS"/>
              </a:rPr>
              <a:t>funcionamient</a:t>
            </a:r>
            <a:r>
              <a:rPr sz="2600" dirty="0">
                <a:latin typeface="Comic Sans MS"/>
                <a:cs typeface="Comic Sans MS"/>
              </a:rPr>
              <a:t>o</a:t>
            </a:r>
            <a:r>
              <a:rPr sz="2600" spc="21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220" dirty="0">
                <a:latin typeface="Times New Roman"/>
                <a:cs typeface="Times New Roman"/>
              </a:rPr>
              <a:t> </a:t>
            </a:r>
            <a:r>
              <a:rPr sz="2600" spc="-5" dirty="0">
                <a:latin typeface="Comic Sans MS"/>
                <a:cs typeface="Comic Sans MS"/>
              </a:rPr>
              <a:t>circuit</a:t>
            </a:r>
            <a:r>
              <a:rPr sz="2600" dirty="0">
                <a:latin typeface="Comic Sans MS"/>
                <a:cs typeface="Comic Sans MS"/>
              </a:rPr>
              <a:t>o</a:t>
            </a:r>
            <a:r>
              <a:rPr sz="2600" spc="20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15" dirty="0">
                <a:latin typeface="Times New Roman"/>
                <a:cs typeface="Times New Roman"/>
              </a:rPr>
              <a:t> </a:t>
            </a:r>
            <a:r>
              <a:rPr sz="2600" spc="-5" dirty="0">
                <a:latin typeface="Comic Sans MS"/>
                <a:cs typeface="Comic Sans MS"/>
              </a:rPr>
              <a:t>control</a:t>
            </a:r>
            <a:endParaRPr sz="2600">
              <a:latin typeface="Comic Sans MS"/>
              <a:cs typeface="Comic Sans MS"/>
            </a:endParaRPr>
          </a:p>
        </p:txBody>
      </p:sp>
      <p:sp>
        <p:nvSpPr>
          <p:cNvPr id="11" name="object 11"/>
          <p:cNvSpPr txBox="1"/>
          <p:nvPr/>
        </p:nvSpPr>
        <p:spPr>
          <a:xfrm>
            <a:off x="330200" y="1954760"/>
            <a:ext cx="924560" cy="412115"/>
          </a:xfrm>
          <a:prstGeom prst="rect">
            <a:avLst/>
          </a:prstGeom>
        </p:spPr>
        <p:txBody>
          <a:bodyPr vert="horz" wrap="square" lIns="0" tIns="0" rIns="0" bIns="0" rtlCol="0">
            <a:spAutoFit/>
          </a:bodyPr>
          <a:lstStyle/>
          <a:p>
            <a:pPr marL="12700">
              <a:lnSpc>
                <a:spcPct val="100000"/>
              </a:lnSpc>
              <a:tabLst>
                <a:tab pos="398780" algn="l"/>
              </a:tabLst>
            </a:pPr>
            <a:r>
              <a:rPr sz="2600" dirty="0">
                <a:latin typeface="Comic Sans MS"/>
                <a:cs typeface="Comic Sans MS"/>
              </a:rPr>
              <a:t>o</a:t>
            </a:r>
            <a:r>
              <a:rPr sz="2600" dirty="0">
                <a:latin typeface="Times New Roman"/>
                <a:cs typeface="Times New Roman"/>
              </a:rPr>
              <a:t>	</a:t>
            </a:r>
            <a:r>
              <a:rPr sz="2600" spc="-5" dirty="0">
                <a:latin typeface="Comic Sans MS"/>
                <a:cs typeface="Comic Sans MS"/>
              </a:rPr>
              <a:t>una</a:t>
            </a:r>
            <a:endParaRPr sz="2600">
              <a:latin typeface="Comic Sans MS"/>
              <a:cs typeface="Comic Sans MS"/>
            </a:endParaRPr>
          </a:p>
        </p:txBody>
      </p:sp>
      <p:sp>
        <p:nvSpPr>
          <p:cNvPr id="12" name="object 12"/>
          <p:cNvSpPr txBox="1"/>
          <p:nvPr/>
        </p:nvSpPr>
        <p:spPr>
          <a:xfrm>
            <a:off x="1442126" y="1954760"/>
            <a:ext cx="1862455"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combinación</a:t>
            </a:r>
            <a:endParaRPr sz="2600">
              <a:latin typeface="Comic Sans MS"/>
              <a:cs typeface="Comic Sans MS"/>
            </a:endParaRPr>
          </a:p>
        </p:txBody>
      </p:sp>
      <p:sp>
        <p:nvSpPr>
          <p:cNvPr id="13" name="object 13"/>
          <p:cNvSpPr txBox="1"/>
          <p:nvPr/>
        </p:nvSpPr>
        <p:spPr>
          <a:xfrm>
            <a:off x="3489931" y="1954760"/>
            <a:ext cx="1438910" cy="412115"/>
          </a:xfrm>
          <a:prstGeom prst="rect">
            <a:avLst/>
          </a:prstGeom>
        </p:spPr>
        <p:txBody>
          <a:bodyPr vert="horz" wrap="square" lIns="0" tIns="0" rIns="0" bIns="0" rtlCol="0">
            <a:spAutoFit/>
          </a:bodyPr>
          <a:lstStyle/>
          <a:p>
            <a:pPr marL="12700">
              <a:lnSpc>
                <a:spcPct val="100000"/>
              </a:lnSpc>
              <a:tabLst>
                <a:tab pos="599440" algn="l"/>
              </a:tabLst>
            </a:pP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estas</a:t>
            </a:r>
            <a:endParaRPr sz="2600">
              <a:latin typeface="Comic Sans MS"/>
              <a:cs typeface="Comic Sans MS"/>
            </a:endParaRPr>
          </a:p>
        </p:txBody>
      </p:sp>
      <p:sp>
        <p:nvSpPr>
          <p:cNvPr id="14" name="object 14"/>
          <p:cNvSpPr txBox="1"/>
          <p:nvPr/>
        </p:nvSpPr>
        <p:spPr>
          <a:xfrm>
            <a:off x="5115850" y="1954760"/>
            <a:ext cx="3698240" cy="412115"/>
          </a:xfrm>
          <a:prstGeom prst="rect">
            <a:avLst/>
          </a:prstGeom>
        </p:spPr>
        <p:txBody>
          <a:bodyPr vert="horz" wrap="square" lIns="0" tIns="0" rIns="0" bIns="0" rtlCol="0">
            <a:spAutoFit/>
          </a:bodyPr>
          <a:lstStyle/>
          <a:p>
            <a:pPr marL="12700">
              <a:lnSpc>
                <a:spcPct val="100000"/>
              </a:lnSpc>
              <a:tabLst>
                <a:tab pos="1224915" algn="l"/>
                <a:tab pos="1969770" algn="l"/>
                <a:tab pos="2911475" algn="l"/>
              </a:tabLst>
            </a:pPr>
            <a:r>
              <a:rPr sz="2600" spc="-5" dirty="0">
                <a:latin typeface="Comic Sans MS"/>
                <a:cs typeface="Comic Sans MS"/>
              </a:rPr>
              <a:t>causa</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ha</a:t>
            </a:r>
            <a:r>
              <a:rPr sz="2600" dirty="0">
                <a:latin typeface="Comic Sans MS"/>
                <a:cs typeface="Comic Sans MS"/>
              </a:rPr>
              <a:t>n</a:t>
            </a:r>
            <a:r>
              <a:rPr sz="2600" dirty="0">
                <a:latin typeface="Times New Roman"/>
                <a:cs typeface="Times New Roman"/>
              </a:rPr>
              <a:t>	</a:t>
            </a:r>
            <a:r>
              <a:rPr sz="2600" spc="-10" dirty="0">
                <a:latin typeface="Comic Sans MS"/>
                <a:cs typeface="Comic Sans MS"/>
              </a:rPr>
              <a:t>d</a:t>
            </a:r>
            <a:r>
              <a:rPr sz="2600" spc="-5" dirty="0">
                <a:latin typeface="Comic Sans MS"/>
                <a:cs typeface="Comic Sans MS"/>
              </a:rPr>
              <a:t>ad</a:t>
            </a:r>
            <a:r>
              <a:rPr sz="2600" dirty="0">
                <a:latin typeface="Comic Sans MS"/>
                <a:cs typeface="Comic Sans MS"/>
              </a:rPr>
              <a:t>o</a:t>
            </a:r>
            <a:r>
              <a:rPr sz="2600" dirty="0">
                <a:latin typeface="Times New Roman"/>
                <a:cs typeface="Times New Roman"/>
              </a:rPr>
              <a:t>	</a:t>
            </a:r>
            <a:r>
              <a:rPr sz="2600" dirty="0">
                <a:latin typeface="Comic Sans MS"/>
                <a:cs typeface="Comic Sans MS"/>
              </a:rPr>
              <a:t>c</a:t>
            </a:r>
            <a:r>
              <a:rPr sz="2600" spc="-5" dirty="0">
                <a:latin typeface="Comic Sans MS"/>
                <a:cs typeface="Comic Sans MS"/>
              </a:rPr>
              <a:t>omo</a:t>
            </a:r>
            <a:endParaRPr sz="2600">
              <a:latin typeface="Comic Sans MS"/>
              <a:cs typeface="Comic Sans MS"/>
            </a:endParaRPr>
          </a:p>
        </p:txBody>
      </p:sp>
      <p:sp>
        <p:nvSpPr>
          <p:cNvPr id="15" name="object 15"/>
          <p:cNvSpPr txBox="1"/>
          <p:nvPr/>
        </p:nvSpPr>
        <p:spPr>
          <a:xfrm>
            <a:off x="330200" y="2350858"/>
            <a:ext cx="8485505" cy="2630805"/>
          </a:xfrm>
          <a:prstGeom prst="rect">
            <a:avLst/>
          </a:prstGeom>
        </p:spPr>
        <p:txBody>
          <a:bodyPr vert="horz" wrap="square" lIns="0" tIns="0" rIns="0" bIns="0" rtlCol="0">
            <a:spAutoFit/>
          </a:bodyPr>
          <a:lstStyle/>
          <a:p>
            <a:pPr marL="12700" marR="8890" algn="just">
              <a:lnSpc>
                <a:spcPct val="100000"/>
              </a:lnSpc>
            </a:pPr>
            <a:r>
              <a:rPr sz="2600" spc="-5" dirty="0">
                <a:latin typeface="Comic Sans MS"/>
                <a:cs typeface="Comic Sans MS"/>
              </a:rPr>
              <a:t>resultad</a:t>
            </a:r>
            <a:r>
              <a:rPr sz="2600" dirty="0">
                <a:latin typeface="Comic Sans MS"/>
                <a:cs typeface="Comic Sans MS"/>
              </a:rPr>
              <a:t>o</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llegu</a:t>
            </a:r>
            <a:r>
              <a:rPr sz="2600" dirty="0">
                <a:latin typeface="Comic Sans MS"/>
                <a:cs typeface="Comic Sans MS"/>
              </a:rPr>
              <a:t>e</a:t>
            </a:r>
            <a:r>
              <a:rPr sz="2600" dirty="0">
                <a:latin typeface="Times New Roman"/>
                <a:cs typeface="Times New Roman"/>
              </a:rPr>
              <a:t> </a:t>
            </a:r>
            <a:r>
              <a:rPr sz="2600" spc="28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dirty="0">
                <a:latin typeface="Times New Roman"/>
                <a:cs typeface="Times New Roman"/>
              </a:rPr>
              <a:t> </a:t>
            </a:r>
            <a:r>
              <a:rPr sz="2600" spc="290" dirty="0">
                <a:latin typeface="Times New Roman"/>
                <a:cs typeface="Times New Roman"/>
              </a:rPr>
              <a:t> </a:t>
            </a:r>
            <a:r>
              <a:rPr sz="2600" spc="-10" dirty="0">
                <a:latin typeface="Comic Sans MS"/>
                <a:cs typeface="Comic Sans MS"/>
              </a:rPr>
              <a:t>e</a:t>
            </a:r>
            <a:r>
              <a:rPr sz="2600" spc="-5" dirty="0">
                <a:latin typeface="Comic Sans MS"/>
                <a:cs typeface="Comic Sans MS"/>
              </a:rPr>
              <a:t>nergizado</a:t>
            </a:r>
            <a:r>
              <a:rPr sz="2600" spc="-5" dirty="0">
                <a:latin typeface="Times New Roman"/>
                <a:cs typeface="Times New Roman"/>
              </a:rPr>
              <a:t> </a:t>
            </a:r>
            <a:r>
              <a:rPr sz="2600" spc="-5" dirty="0">
                <a:latin typeface="Comic Sans MS"/>
                <a:cs typeface="Comic Sans MS"/>
              </a:rPr>
              <a:t>accidentalment</a:t>
            </a:r>
            <a:r>
              <a:rPr sz="2600" dirty="0">
                <a:latin typeface="Comic Sans MS"/>
                <a:cs typeface="Comic Sans MS"/>
              </a:rPr>
              <a:t>e</a:t>
            </a:r>
            <a:r>
              <a:rPr sz="2600" spc="120" dirty="0">
                <a:latin typeface="Times New Roman"/>
                <a:cs typeface="Times New Roman"/>
              </a:rPr>
              <a:t> </a:t>
            </a:r>
            <a:r>
              <a:rPr sz="2600" spc="-10" dirty="0">
                <a:latin typeface="Comic Sans MS"/>
                <a:cs typeface="Comic Sans MS"/>
              </a:rPr>
              <a:t>m</a:t>
            </a:r>
            <a:r>
              <a:rPr sz="2600" spc="-5" dirty="0">
                <a:latin typeface="Comic Sans MS"/>
                <a:cs typeface="Comic Sans MS"/>
              </a:rPr>
              <a:t>ientra</a:t>
            </a:r>
            <a:r>
              <a:rPr sz="2600" dirty="0">
                <a:latin typeface="Comic Sans MS"/>
                <a:cs typeface="Comic Sans MS"/>
              </a:rPr>
              <a:t>s</a:t>
            </a:r>
            <a:r>
              <a:rPr sz="2600" spc="130" dirty="0">
                <a:latin typeface="Times New Roman"/>
                <a:cs typeface="Times New Roman"/>
              </a:rPr>
              <a:t> </a:t>
            </a:r>
            <a:r>
              <a:rPr sz="2600" spc="-5" dirty="0">
                <a:latin typeface="Comic Sans MS"/>
                <a:cs typeface="Comic Sans MS"/>
              </a:rPr>
              <a:t>est</a:t>
            </a:r>
            <a:r>
              <a:rPr sz="2600" dirty="0">
                <a:latin typeface="Comic Sans MS"/>
                <a:cs typeface="Comic Sans MS"/>
              </a:rPr>
              <a:t>á</a:t>
            </a:r>
            <a:r>
              <a:rPr sz="2600" spc="114" dirty="0">
                <a:latin typeface="Times New Roman"/>
                <a:cs typeface="Times New Roman"/>
              </a:rPr>
              <a:t> </a:t>
            </a:r>
            <a:r>
              <a:rPr sz="2600" spc="-5" dirty="0">
                <a:latin typeface="Comic Sans MS"/>
                <a:cs typeface="Comic Sans MS"/>
              </a:rPr>
              <a:t>fuer</a:t>
            </a:r>
            <a:r>
              <a:rPr sz="2600" dirty="0">
                <a:latin typeface="Comic Sans MS"/>
                <a:cs typeface="Comic Sans MS"/>
              </a:rPr>
              <a:t>a</a:t>
            </a:r>
            <a:r>
              <a:rPr sz="2600" spc="13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línea.</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errore</a:t>
            </a:r>
            <a:r>
              <a:rPr sz="2600" dirty="0">
                <a:latin typeface="Comic Sans MS"/>
                <a:cs typeface="Comic Sans MS"/>
              </a:rPr>
              <a:t>s</a:t>
            </a:r>
            <a:r>
              <a:rPr sz="2600" dirty="0">
                <a:latin typeface="Times New Roman"/>
                <a:cs typeface="Times New Roman"/>
              </a:rPr>
              <a:t> </a:t>
            </a:r>
            <a:r>
              <a:rPr sz="2600" spc="5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40" dirty="0">
                <a:latin typeface="Times New Roman"/>
                <a:cs typeface="Times New Roman"/>
              </a:rPr>
              <a:t> </a:t>
            </a:r>
            <a:r>
              <a:rPr sz="2600" dirty="0">
                <a:latin typeface="Comic Sans MS"/>
                <a:cs typeface="Comic Sans MS"/>
              </a:rPr>
              <a:t>o</a:t>
            </a:r>
            <a:r>
              <a:rPr sz="2600" spc="-5" dirty="0">
                <a:latin typeface="Comic Sans MS"/>
                <a:cs typeface="Comic Sans MS"/>
              </a:rPr>
              <a:t>peració</a:t>
            </a:r>
            <a:r>
              <a:rPr sz="2600" dirty="0">
                <a:latin typeface="Comic Sans MS"/>
                <a:cs typeface="Comic Sans MS"/>
              </a:rPr>
              <a:t>n</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ha</a:t>
            </a:r>
            <a:r>
              <a:rPr sz="2600" dirty="0">
                <a:latin typeface="Comic Sans MS"/>
                <a:cs typeface="Comic Sans MS"/>
              </a:rPr>
              <a:t>n</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incrementad</a:t>
            </a:r>
            <a:r>
              <a:rPr sz="2600" dirty="0">
                <a:latin typeface="Comic Sans MS"/>
                <a:cs typeface="Comic Sans MS"/>
              </a:rPr>
              <a:t>o</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40"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5" dirty="0">
                <a:latin typeface="Comic Sans MS"/>
                <a:cs typeface="Comic Sans MS"/>
              </a:rPr>
              <a:t>industri</a:t>
            </a:r>
            <a:r>
              <a:rPr sz="2600" dirty="0">
                <a:latin typeface="Comic Sans MS"/>
                <a:cs typeface="Comic Sans MS"/>
              </a:rPr>
              <a:t>a</a:t>
            </a:r>
            <a:r>
              <a:rPr sz="2600" dirty="0">
                <a:latin typeface="Times New Roman"/>
                <a:cs typeface="Times New Roman"/>
              </a:rPr>
              <a:t>  </a:t>
            </a:r>
            <a:r>
              <a:rPr sz="2600" spc="-180" dirty="0">
                <a:latin typeface="Times New Roman"/>
                <a:cs typeface="Times New Roman"/>
              </a:rPr>
              <a:t> </a:t>
            </a:r>
            <a:r>
              <a:rPr sz="2600" dirty="0">
                <a:latin typeface="Comic Sans MS"/>
                <a:cs typeface="Comic Sans MS"/>
              </a:rPr>
              <a:t>p</a:t>
            </a:r>
            <a:r>
              <a:rPr sz="2600" spc="-5" dirty="0">
                <a:latin typeface="Comic Sans MS"/>
                <a:cs typeface="Comic Sans MS"/>
              </a:rPr>
              <a:t>orqu</a:t>
            </a:r>
            <a:r>
              <a:rPr sz="2600" dirty="0">
                <a:latin typeface="Comic Sans MS"/>
                <a:cs typeface="Comic Sans MS"/>
              </a:rPr>
              <a:t>e</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centrale</a:t>
            </a:r>
            <a:r>
              <a:rPr sz="2600" dirty="0">
                <a:latin typeface="Comic Sans MS"/>
                <a:cs typeface="Comic Sans MS"/>
              </a:rPr>
              <a:t>s</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generadora</a:t>
            </a:r>
            <a:r>
              <a:rPr sz="2600" dirty="0">
                <a:latin typeface="Comic Sans MS"/>
                <a:cs typeface="Comic Sans MS"/>
              </a:rPr>
              <a:t>s</a:t>
            </a:r>
            <a:r>
              <a:rPr sz="2600" dirty="0">
                <a:latin typeface="Times New Roman"/>
                <a:cs typeface="Times New Roman"/>
              </a:rPr>
              <a:t>  </a:t>
            </a:r>
            <a:r>
              <a:rPr sz="2600" spc="-19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75" dirty="0">
                <a:latin typeface="Times New Roman"/>
                <a:cs typeface="Times New Roman"/>
              </a:rPr>
              <a:t> </a:t>
            </a:r>
            <a:r>
              <a:rPr sz="2600" dirty="0">
                <a:latin typeface="Comic Sans MS"/>
                <a:cs typeface="Comic Sans MS"/>
              </a:rPr>
              <a:t>a</a:t>
            </a:r>
            <a:r>
              <a:rPr sz="2600" spc="-5" dirty="0">
                <a:latin typeface="Comic Sans MS"/>
                <a:cs typeface="Comic Sans MS"/>
              </a:rPr>
              <a:t>lta</a:t>
            </a:r>
            <a:r>
              <a:rPr sz="2600" spc="-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265" dirty="0">
                <a:latin typeface="Times New Roman"/>
                <a:cs typeface="Times New Roman"/>
              </a:rPr>
              <a:t> </a:t>
            </a:r>
            <a:r>
              <a:rPr sz="2600" spc="-10" dirty="0">
                <a:latin typeface="Comic Sans MS"/>
                <a:cs typeface="Comic Sans MS"/>
              </a:rPr>
              <a:t>h</a:t>
            </a:r>
            <a:r>
              <a:rPr sz="2600" spc="-5" dirty="0">
                <a:latin typeface="Comic Sans MS"/>
                <a:cs typeface="Comic Sans MS"/>
              </a:rPr>
              <a:t>a</a:t>
            </a:r>
            <a:r>
              <a:rPr sz="2600" dirty="0">
                <a:latin typeface="Comic Sans MS"/>
                <a:cs typeface="Comic Sans MS"/>
              </a:rPr>
              <a:t>n</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llegad</a:t>
            </a:r>
            <a:r>
              <a:rPr sz="2600" dirty="0">
                <a:latin typeface="Comic Sans MS"/>
                <a:cs typeface="Comic Sans MS"/>
              </a:rPr>
              <a:t>o</a:t>
            </a:r>
            <a:r>
              <a:rPr sz="2600" dirty="0">
                <a:latin typeface="Times New Roman"/>
                <a:cs typeface="Times New Roman"/>
              </a:rPr>
              <a:t> </a:t>
            </a:r>
            <a:r>
              <a:rPr sz="2600" spc="-27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má</a:t>
            </a:r>
            <a:r>
              <a:rPr sz="2600" dirty="0">
                <a:latin typeface="Comic Sans MS"/>
                <a:cs typeface="Comic Sans MS"/>
              </a:rPr>
              <a:t>s</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compleja</a:t>
            </a:r>
            <a:r>
              <a:rPr sz="2600" dirty="0">
                <a:latin typeface="Comic Sans MS"/>
                <a:cs typeface="Comic Sans MS"/>
              </a:rPr>
              <a:t>s</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us</a:t>
            </a:r>
            <a:r>
              <a:rPr sz="2600" dirty="0">
                <a:latin typeface="Comic Sans MS"/>
                <a:cs typeface="Comic Sans MS"/>
              </a:rPr>
              <a:t>o</a:t>
            </a:r>
            <a:r>
              <a:rPr sz="2600" dirty="0">
                <a:latin typeface="Times New Roman"/>
                <a:cs typeface="Times New Roman"/>
              </a:rPr>
              <a:t> </a:t>
            </a:r>
            <a:r>
              <a:rPr sz="2600" spc="-265"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configuracione</a:t>
            </a:r>
            <a:r>
              <a:rPr sz="2600" dirty="0">
                <a:latin typeface="Comic Sans MS"/>
                <a:cs typeface="Comic Sans MS"/>
              </a:rPr>
              <a:t>s</a:t>
            </a:r>
            <a:r>
              <a:rPr sz="2600" spc="9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interrupto</a:t>
            </a:r>
            <a:r>
              <a:rPr sz="2600" dirty="0">
                <a:latin typeface="Comic Sans MS"/>
                <a:cs typeface="Comic Sans MS"/>
              </a:rPr>
              <a:t>r</a:t>
            </a:r>
            <a:r>
              <a:rPr sz="2600" spc="120"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10" dirty="0">
                <a:latin typeface="Comic Sans MS"/>
                <a:cs typeface="Comic Sans MS"/>
              </a:rPr>
              <a:t>m</a:t>
            </a:r>
            <a:r>
              <a:rPr sz="2600" spc="-5" dirty="0">
                <a:latin typeface="Comic Sans MS"/>
                <a:cs typeface="Comic Sans MS"/>
              </a:rPr>
              <a:t>edi</a:t>
            </a:r>
            <a:r>
              <a:rPr sz="2600" dirty="0">
                <a:latin typeface="Comic Sans MS"/>
                <a:cs typeface="Comic Sans MS"/>
              </a:rPr>
              <a:t>o</a:t>
            </a:r>
            <a:r>
              <a:rPr sz="2600" spc="130"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5" dirty="0">
                <a:latin typeface="Comic Sans MS"/>
                <a:cs typeface="Comic Sans MS"/>
              </a:rPr>
              <a:t>bu</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anillo.</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103</a:t>
            </a:fld>
            <a:endParaRPr lang="en-US"/>
          </a:p>
        </p:txBody>
      </p:sp>
    </p:spTree>
    <p:extLst>
      <p:ext uri="{BB962C8B-B14F-4D97-AF65-F5344CB8AC3E}">
        <p14:creationId xmlns:p14="http://schemas.microsoft.com/office/powerpoint/2010/main" val="250219651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3707891" y="1921002"/>
            <a:ext cx="403860" cy="1070610"/>
          </a:xfrm>
          <a:custGeom>
            <a:avLst/>
            <a:gdLst/>
            <a:ahLst/>
            <a:cxnLst/>
            <a:rect l="l" t="t" r="r" b="b"/>
            <a:pathLst>
              <a:path w="403860" h="1070610">
                <a:moveTo>
                  <a:pt x="403859" y="0"/>
                </a:moveTo>
                <a:lnTo>
                  <a:pt x="134873" y="0"/>
                </a:lnTo>
                <a:lnTo>
                  <a:pt x="100583" y="2285"/>
                </a:lnTo>
                <a:lnTo>
                  <a:pt x="40385" y="36575"/>
                </a:lnTo>
                <a:lnTo>
                  <a:pt x="6095" y="96773"/>
                </a:lnTo>
                <a:lnTo>
                  <a:pt x="0" y="131063"/>
                </a:lnTo>
                <a:lnTo>
                  <a:pt x="6095" y="168401"/>
                </a:lnTo>
                <a:lnTo>
                  <a:pt x="40385" y="227837"/>
                </a:lnTo>
                <a:lnTo>
                  <a:pt x="100583" y="262127"/>
                </a:lnTo>
                <a:lnTo>
                  <a:pt x="134873" y="265175"/>
                </a:lnTo>
                <a:lnTo>
                  <a:pt x="100583" y="271271"/>
                </a:lnTo>
                <a:lnTo>
                  <a:pt x="40385" y="305561"/>
                </a:lnTo>
                <a:lnTo>
                  <a:pt x="6095" y="364997"/>
                </a:lnTo>
                <a:lnTo>
                  <a:pt x="0" y="399287"/>
                </a:lnTo>
                <a:lnTo>
                  <a:pt x="6095" y="433577"/>
                </a:lnTo>
                <a:lnTo>
                  <a:pt x="40385" y="493775"/>
                </a:lnTo>
                <a:lnTo>
                  <a:pt x="100583" y="528065"/>
                </a:lnTo>
                <a:lnTo>
                  <a:pt x="134873" y="533399"/>
                </a:lnTo>
                <a:lnTo>
                  <a:pt x="100583" y="539495"/>
                </a:lnTo>
                <a:lnTo>
                  <a:pt x="40385" y="573785"/>
                </a:lnTo>
                <a:lnTo>
                  <a:pt x="6095" y="633983"/>
                </a:lnTo>
                <a:lnTo>
                  <a:pt x="0" y="668273"/>
                </a:lnTo>
                <a:lnTo>
                  <a:pt x="6095" y="702563"/>
                </a:lnTo>
                <a:lnTo>
                  <a:pt x="40385" y="761999"/>
                </a:lnTo>
                <a:lnTo>
                  <a:pt x="100583" y="796289"/>
                </a:lnTo>
                <a:lnTo>
                  <a:pt x="134873" y="802385"/>
                </a:lnTo>
                <a:lnTo>
                  <a:pt x="100583" y="804671"/>
                </a:lnTo>
                <a:lnTo>
                  <a:pt x="40385" y="838961"/>
                </a:lnTo>
                <a:lnTo>
                  <a:pt x="6095" y="899159"/>
                </a:lnTo>
                <a:lnTo>
                  <a:pt x="0" y="936497"/>
                </a:lnTo>
                <a:lnTo>
                  <a:pt x="6095" y="970787"/>
                </a:lnTo>
                <a:lnTo>
                  <a:pt x="40385" y="1030985"/>
                </a:lnTo>
                <a:lnTo>
                  <a:pt x="100583" y="1065275"/>
                </a:lnTo>
                <a:lnTo>
                  <a:pt x="134873" y="1070609"/>
                </a:lnTo>
                <a:lnTo>
                  <a:pt x="403859" y="1070609"/>
                </a:lnTo>
              </a:path>
            </a:pathLst>
          </a:custGeom>
          <a:ln w="28574">
            <a:solidFill>
              <a:srgbClr val="000000"/>
            </a:solidFill>
          </a:ln>
        </p:spPr>
        <p:txBody>
          <a:bodyPr wrap="square" lIns="0" tIns="0" rIns="0" bIns="0" rtlCol="0">
            <a:spAutoFit/>
          </a:bodyPr>
          <a:lstStyle/>
          <a:p>
            <a:endParaRPr/>
          </a:p>
        </p:txBody>
      </p:sp>
      <p:sp>
        <p:nvSpPr>
          <p:cNvPr id="7" name="object 7"/>
          <p:cNvSpPr/>
          <p:nvPr/>
        </p:nvSpPr>
        <p:spPr>
          <a:xfrm>
            <a:off x="3038855" y="1921002"/>
            <a:ext cx="403225" cy="1070610"/>
          </a:xfrm>
          <a:custGeom>
            <a:avLst/>
            <a:gdLst/>
            <a:ahLst/>
            <a:cxnLst/>
            <a:rect l="l" t="t" r="r" b="b"/>
            <a:pathLst>
              <a:path w="403225" h="1070610">
                <a:moveTo>
                  <a:pt x="0" y="0"/>
                </a:moveTo>
                <a:lnTo>
                  <a:pt x="268223" y="0"/>
                </a:lnTo>
                <a:lnTo>
                  <a:pt x="303275" y="2285"/>
                </a:lnTo>
                <a:lnTo>
                  <a:pt x="362711" y="36575"/>
                </a:lnTo>
                <a:lnTo>
                  <a:pt x="397001" y="96773"/>
                </a:lnTo>
                <a:lnTo>
                  <a:pt x="403097" y="131063"/>
                </a:lnTo>
                <a:lnTo>
                  <a:pt x="397001" y="168401"/>
                </a:lnTo>
                <a:lnTo>
                  <a:pt x="362711" y="227837"/>
                </a:lnTo>
                <a:lnTo>
                  <a:pt x="303275" y="262127"/>
                </a:lnTo>
                <a:lnTo>
                  <a:pt x="268223" y="265175"/>
                </a:lnTo>
                <a:lnTo>
                  <a:pt x="303275" y="271271"/>
                </a:lnTo>
                <a:lnTo>
                  <a:pt x="362711" y="305561"/>
                </a:lnTo>
                <a:lnTo>
                  <a:pt x="397001" y="364997"/>
                </a:lnTo>
                <a:lnTo>
                  <a:pt x="403097" y="399287"/>
                </a:lnTo>
                <a:lnTo>
                  <a:pt x="397001" y="433577"/>
                </a:lnTo>
                <a:lnTo>
                  <a:pt x="362711" y="493775"/>
                </a:lnTo>
                <a:lnTo>
                  <a:pt x="303275" y="528065"/>
                </a:lnTo>
                <a:lnTo>
                  <a:pt x="268223" y="533399"/>
                </a:lnTo>
                <a:lnTo>
                  <a:pt x="303275" y="539495"/>
                </a:lnTo>
                <a:lnTo>
                  <a:pt x="362711" y="573785"/>
                </a:lnTo>
                <a:lnTo>
                  <a:pt x="397001" y="633983"/>
                </a:lnTo>
                <a:lnTo>
                  <a:pt x="403097" y="668273"/>
                </a:lnTo>
                <a:lnTo>
                  <a:pt x="397001" y="702563"/>
                </a:lnTo>
                <a:lnTo>
                  <a:pt x="362711" y="761999"/>
                </a:lnTo>
                <a:lnTo>
                  <a:pt x="303275" y="796289"/>
                </a:lnTo>
                <a:lnTo>
                  <a:pt x="268223" y="802385"/>
                </a:lnTo>
                <a:lnTo>
                  <a:pt x="303275" y="804671"/>
                </a:lnTo>
                <a:lnTo>
                  <a:pt x="362711" y="838961"/>
                </a:lnTo>
                <a:lnTo>
                  <a:pt x="397001" y="899159"/>
                </a:lnTo>
                <a:lnTo>
                  <a:pt x="403097" y="936497"/>
                </a:lnTo>
                <a:lnTo>
                  <a:pt x="397001" y="970787"/>
                </a:lnTo>
                <a:lnTo>
                  <a:pt x="362711" y="1030985"/>
                </a:lnTo>
                <a:lnTo>
                  <a:pt x="303275" y="1065275"/>
                </a:lnTo>
                <a:lnTo>
                  <a:pt x="268223" y="1070609"/>
                </a:lnTo>
                <a:lnTo>
                  <a:pt x="0" y="1070609"/>
                </a:lnTo>
              </a:path>
            </a:pathLst>
          </a:custGeom>
          <a:ln w="28574">
            <a:solidFill>
              <a:srgbClr val="000000"/>
            </a:solidFill>
          </a:ln>
        </p:spPr>
        <p:txBody>
          <a:bodyPr wrap="square" lIns="0" tIns="0" rIns="0" bIns="0" rtlCol="0">
            <a:spAutoFit/>
          </a:bodyPr>
          <a:lstStyle/>
          <a:p>
            <a:endParaRPr/>
          </a:p>
        </p:txBody>
      </p:sp>
      <p:sp>
        <p:nvSpPr>
          <p:cNvPr id="8" name="object 8"/>
          <p:cNvSpPr/>
          <p:nvPr/>
        </p:nvSpPr>
        <p:spPr>
          <a:xfrm>
            <a:off x="4040123" y="3848100"/>
            <a:ext cx="142875" cy="0"/>
          </a:xfrm>
          <a:custGeom>
            <a:avLst/>
            <a:gdLst/>
            <a:ahLst/>
            <a:cxnLst/>
            <a:rect l="l" t="t" r="r" b="b"/>
            <a:pathLst>
              <a:path w="142875">
                <a:moveTo>
                  <a:pt x="0" y="0"/>
                </a:moveTo>
                <a:lnTo>
                  <a:pt x="142493" y="0"/>
                </a:lnTo>
              </a:path>
            </a:pathLst>
          </a:custGeom>
          <a:ln w="28574">
            <a:solidFill>
              <a:srgbClr val="000000"/>
            </a:solidFill>
          </a:ln>
        </p:spPr>
        <p:txBody>
          <a:bodyPr wrap="square" lIns="0" tIns="0" rIns="0" bIns="0" rtlCol="0">
            <a:spAutoFit/>
          </a:bodyPr>
          <a:lstStyle/>
          <a:p>
            <a:endParaRPr/>
          </a:p>
        </p:txBody>
      </p:sp>
      <p:sp>
        <p:nvSpPr>
          <p:cNvPr id="9" name="object 9"/>
          <p:cNvSpPr/>
          <p:nvPr/>
        </p:nvSpPr>
        <p:spPr>
          <a:xfrm>
            <a:off x="3968495" y="3777234"/>
            <a:ext cx="285750" cy="0"/>
          </a:xfrm>
          <a:custGeom>
            <a:avLst/>
            <a:gdLst/>
            <a:ahLst/>
            <a:cxnLst/>
            <a:rect l="l" t="t" r="r" b="b"/>
            <a:pathLst>
              <a:path w="285750">
                <a:moveTo>
                  <a:pt x="0" y="0"/>
                </a:moveTo>
                <a:lnTo>
                  <a:pt x="285749" y="0"/>
                </a:lnTo>
              </a:path>
            </a:pathLst>
          </a:custGeom>
          <a:ln w="28574">
            <a:solidFill>
              <a:srgbClr val="000000"/>
            </a:solidFill>
          </a:ln>
        </p:spPr>
        <p:txBody>
          <a:bodyPr wrap="square" lIns="0" tIns="0" rIns="0" bIns="0" rtlCol="0">
            <a:spAutoFit/>
          </a:bodyPr>
          <a:lstStyle/>
          <a:p>
            <a:endParaRPr/>
          </a:p>
        </p:txBody>
      </p:sp>
      <p:sp>
        <p:nvSpPr>
          <p:cNvPr id="10" name="object 10"/>
          <p:cNvSpPr/>
          <p:nvPr/>
        </p:nvSpPr>
        <p:spPr>
          <a:xfrm>
            <a:off x="3896867" y="3705605"/>
            <a:ext cx="429259" cy="0"/>
          </a:xfrm>
          <a:custGeom>
            <a:avLst/>
            <a:gdLst/>
            <a:ahLst/>
            <a:cxnLst/>
            <a:rect l="l" t="t" r="r" b="b"/>
            <a:pathLst>
              <a:path w="429260">
                <a:moveTo>
                  <a:pt x="0" y="0"/>
                </a:moveTo>
                <a:lnTo>
                  <a:pt x="429005" y="0"/>
                </a:lnTo>
              </a:path>
            </a:pathLst>
          </a:custGeom>
          <a:ln w="28574">
            <a:solidFill>
              <a:srgbClr val="000000"/>
            </a:solidFill>
          </a:ln>
        </p:spPr>
        <p:txBody>
          <a:bodyPr wrap="square" lIns="0" tIns="0" rIns="0" bIns="0" rtlCol="0">
            <a:spAutoFit/>
          </a:bodyPr>
          <a:lstStyle/>
          <a:p>
            <a:endParaRPr/>
          </a:p>
        </p:txBody>
      </p:sp>
      <p:sp>
        <p:nvSpPr>
          <p:cNvPr id="11" name="object 11"/>
          <p:cNvSpPr/>
          <p:nvPr/>
        </p:nvSpPr>
        <p:spPr>
          <a:xfrm>
            <a:off x="4111751" y="2991612"/>
            <a:ext cx="0" cy="714375"/>
          </a:xfrm>
          <a:custGeom>
            <a:avLst/>
            <a:gdLst/>
            <a:ahLst/>
            <a:cxnLst/>
            <a:rect l="l" t="t" r="r" b="b"/>
            <a:pathLst>
              <a:path h="714375">
                <a:moveTo>
                  <a:pt x="0" y="0"/>
                </a:moveTo>
                <a:lnTo>
                  <a:pt x="0" y="713993"/>
                </a:lnTo>
              </a:path>
            </a:pathLst>
          </a:custGeom>
          <a:ln w="28574">
            <a:solidFill>
              <a:srgbClr val="000000"/>
            </a:solidFill>
          </a:ln>
        </p:spPr>
        <p:txBody>
          <a:bodyPr wrap="square" lIns="0" tIns="0" rIns="0" bIns="0" rtlCol="0">
            <a:spAutoFit/>
          </a:bodyPr>
          <a:lstStyle/>
          <a:p>
            <a:endParaRPr/>
          </a:p>
        </p:txBody>
      </p:sp>
      <p:sp>
        <p:nvSpPr>
          <p:cNvPr id="12" name="object 12"/>
          <p:cNvSpPr/>
          <p:nvPr/>
        </p:nvSpPr>
        <p:spPr>
          <a:xfrm>
            <a:off x="678179" y="1921002"/>
            <a:ext cx="1073150" cy="1070610"/>
          </a:xfrm>
          <a:custGeom>
            <a:avLst/>
            <a:gdLst/>
            <a:ahLst/>
            <a:cxnLst/>
            <a:rect l="l" t="t" r="r" b="b"/>
            <a:pathLst>
              <a:path w="1073150" h="1070610">
                <a:moveTo>
                  <a:pt x="0" y="533399"/>
                </a:moveTo>
                <a:lnTo>
                  <a:pt x="5333" y="456437"/>
                </a:lnTo>
                <a:lnTo>
                  <a:pt x="22859" y="382523"/>
                </a:lnTo>
                <a:lnTo>
                  <a:pt x="48767" y="310895"/>
                </a:lnTo>
                <a:lnTo>
                  <a:pt x="86105" y="245363"/>
                </a:lnTo>
                <a:lnTo>
                  <a:pt x="131825" y="182879"/>
                </a:lnTo>
                <a:lnTo>
                  <a:pt x="185927" y="128015"/>
                </a:lnTo>
                <a:lnTo>
                  <a:pt x="246125" y="82295"/>
                </a:lnTo>
                <a:lnTo>
                  <a:pt x="314705" y="45719"/>
                </a:lnTo>
                <a:lnTo>
                  <a:pt x="386333" y="19811"/>
                </a:lnTo>
                <a:lnTo>
                  <a:pt x="460247" y="2285"/>
                </a:lnTo>
                <a:lnTo>
                  <a:pt x="537971" y="0"/>
                </a:lnTo>
                <a:lnTo>
                  <a:pt x="611885" y="2285"/>
                </a:lnTo>
                <a:lnTo>
                  <a:pt x="686561" y="19811"/>
                </a:lnTo>
                <a:lnTo>
                  <a:pt x="758189" y="45719"/>
                </a:lnTo>
                <a:lnTo>
                  <a:pt x="826769" y="82295"/>
                </a:lnTo>
                <a:lnTo>
                  <a:pt x="886967" y="128015"/>
                </a:lnTo>
                <a:lnTo>
                  <a:pt x="941069" y="182879"/>
                </a:lnTo>
                <a:lnTo>
                  <a:pt x="986789" y="245363"/>
                </a:lnTo>
                <a:lnTo>
                  <a:pt x="1024127" y="310895"/>
                </a:lnTo>
                <a:lnTo>
                  <a:pt x="1050035" y="382523"/>
                </a:lnTo>
                <a:lnTo>
                  <a:pt x="1066799" y="456437"/>
                </a:lnTo>
                <a:lnTo>
                  <a:pt x="1072895" y="533399"/>
                </a:lnTo>
                <a:lnTo>
                  <a:pt x="1066799" y="611123"/>
                </a:lnTo>
                <a:lnTo>
                  <a:pt x="1050035" y="685037"/>
                </a:lnTo>
                <a:lnTo>
                  <a:pt x="1024127" y="756665"/>
                </a:lnTo>
                <a:lnTo>
                  <a:pt x="986789" y="822197"/>
                </a:lnTo>
                <a:lnTo>
                  <a:pt x="941069" y="884681"/>
                </a:lnTo>
                <a:lnTo>
                  <a:pt x="886967" y="939545"/>
                </a:lnTo>
                <a:lnTo>
                  <a:pt x="826769" y="985265"/>
                </a:lnTo>
                <a:lnTo>
                  <a:pt x="758189" y="1021841"/>
                </a:lnTo>
                <a:lnTo>
                  <a:pt x="686561" y="1047749"/>
                </a:lnTo>
                <a:lnTo>
                  <a:pt x="611885" y="1065275"/>
                </a:lnTo>
                <a:lnTo>
                  <a:pt x="537971" y="1070609"/>
                </a:lnTo>
                <a:lnTo>
                  <a:pt x="460247" y="1065275"/>
                </a:lnTo>
                <a:lnTo>
                  <a:pt x="386333" y="1047749"/>
                </a:lnTo>
                <a:lnTo>
                  <a:pt x="314705" y="1021841"/>
                </a:lnTo>
                <a:lnTo>
                  <a:pt x="246125" y="985265"/>
                </a:lnTo>
                <a:lnTo>
                  <a:pt x="185927" y="939545"/>
                </a:lnTo>
                <a:lnTo>
                  <a:pt x="131825" y="884681"/>
                </a:lnTo>
                <a:lnTo>
                  <a:pt x="86105" y="822197"/>
                </a:lnTo>
                <a:lnTo>
                  <a:pt x="48767" y="756665"/>
                </a:lnTo>
                <a:lnTo>
                  <a:pt x="22859" y="685037"/>
                </a:lnTo>
                <a:lnTo>
                  <a:pt x="5333" y="611123"/>
                </a:lnTo>
                <a:lnTo>
                  <a:pt x="0" y="533399"/>
                </a:lnTo>
              </a:path>
            </a:pathLst>
          </a:custGeom>
          <a:ln w="51434">
            <a:solidFill>
              <a:srgbClr val="000000"/>
            </a:solidFill>
          </a:ln>
        </p:spPr>
        <p:txBody>
          <a:bodyPr wrap="square" lIns="0" tIns="0" rIns="0" bIns="0" rtlCol="0">
            <a:spAutoFit/>
          </a:bodyPr>
          <a:lstStyle/>
          <a:p>
            <a:endParaRPr/>
          </a:p>
        </p:txBody>
      </p:sp>
      <p:sp>
        <p:nvSpPr>
          <p:cNvPr id="13" name="object 13"/>
          <p:cNvSpPr txBox="1"/>
          <p:nvPr/>
        </p:nvSpPr>
        <p:spPr>
          <a:xfrm>
            <a:off x="836931" y="2254754"/>
            <a:ext cx="751840" cy="358775"/>
          </a:xfrm>
          <a:prstGeom prst="rect">
            <a:avLst/>
          </a:prstGeom>
        </p:spPr>
        <p:txBody>
          <a:bodyPr vert="horz" wrap="square" lIns="0" tIns="0" rIns="0" bIns="0" rtlCol="0">
            <a:spAutoFit/>
          </a:bodyPr>
          <a:lstStyle/>
          <a:p>
            <a:pPr marL="12700">
              <a:lnSpc>
                <a:spcPct val="100000"/>
              </a:lnSpc>
            </a:pPr>
            <a:r>
              <a:rPr sz="2250" b="1" spc="-15" dirty="0">
                <a:latin typeface="Comic Sans MS"/>
                <a:cs typeface="Comic Sans MS"/>
              </a:rPr>
              <a:t>GEN.</a:t>
            </a:r>
            <a:endParaRPr sz="2250">
              <a:latin typeface="Comic Sans MS"/>
              <a:cs typeface="Comic Sans MS"/>
            </a:endParaRPr>
          </a:p>
        </p:txBody>
      </p:sp>
      <p:sp>
        <p:nvSpPr>
          <p:cNvPr id="14" name="object 14"/>
          <p:cNvSpPr/>
          <p:nvPr/>
        </p:nvSpPr>
        <p:spPr>
          <a:xfrm>
            <a:off x="1751075" y="2454402"/>
            <a:ext cx="1556385" cy="0"/>
          </a:xfrm>
          <a:custGeom>
            <a:avLst/>
            <a:gdLst/>
            <a:ahLst/>
            <a:cxnLst/>
            <a:rect l="l" t="t" r="r" b="b"/>
            <a:pathLst>
              <a:path w="1556385">
                <a:moveTo>
                  <a:pt x="1556003" y="0"/>
                </a:moveTo>
                <a:lnTo>
                  <a:pt x="0" y="0"/>
                </a:lnTo>
              </a:path>
            </a:pathLst>
          </a:custGeom>
          <a:ln w="28574">
            <a:solidFill>
              <a:srgbClr val="000000"/>
            </a:solidFill>
          </a:ln>
        </p:spPr>
        <p:txBody>
          <a:bodyPr wrap="square" lIns="0" tIns="0" rIns="0" bIns="0" rtlCol="0">
            <a:spAutoFit/>
          </a:bodyPr>
          <a:lstStyle/>
          <a:p>
            <a:endParaRPr/>
          </a:p>
        </p:txBody>
      </p:sp>
      <p:sp>
        <p:nvSpPr>
          <p:cNvPr id="15" name="object 15"/>
          <p:cNvSpPr/>
          <p:nvPr/>
        </p:nvSpPr>
        <p:spPr>
          <a:xfrm>
            <a:off x="3842765" y="2454402"/>
            <a:ext cx="912494" cy="0"/>
          </a:xfrm>
          <a:custGeom>
            <a:avLst/>
            <a:gdLst/>
            <a:ahLst/>
            <a:cxnLst/>
            <a:rect l="l" t="t" r="r" b="b"/>
            <a:pathLst>
              <a:path w="912495">
                <a:moveTo>
                  <a:pt x="0" y="0"/>
                </a:moveTo>
                <a:lnTo>
                  <a:pt x="912113" y="0"/>
                </a:lnTo>
              </a:path>
            </a:pathLst>
          </a:custGeom>
          <a:ln w="28574">
            <a:solidFill>
              <a:srgbClr val="000000"/>
            </a:solidFill>
          </a:ln>
        </p:spPr>
        <p:txBody>
          <a:bodyPr wrap="square" lIns="0" tIns="0" rIns="0" bIns="0" rtlCol="0">
            <a:spAutoFit/>
          </a:bodyPr>
          <a:lstStyle/>
          <a:p>
            <a:endParaRPr/>
          </a:p>
        </p:txBody>
      </p:sp>
      <p:sp>
        <p:nvSpPr>
          <p:cNvPr id="16" name="object 16"/>
          <p:cNvSpPr/>
          <p:nvPr/>
        </p:nvSpPr>
        <p:spPr>
          <a:xfrm>
            <a:off x="1965960" y="3311652"/>
            <a:ext cx="858519" cy="322580"/>
          </a:xfrm>
          <a:custGeom>
            <a:avLst/>
            <a:gdLst/>
            <a:ahLst/>
            <a:cxnLst/>
            <a:rect l="l" t="t" r="r" b="b"/>
            <a:pathLst>
              <a:path w="858519" h="322579">
                <a:moveTo>
                  <a:pt x="0" y="0"/>
                </a:moveTo>
                <a:lnTo>
                  <a:pt x="0" y="214121"/>
                </a:lnTo>
                <a:lnTo>
                  <a:pt x="5333" y="248411"/>
                </a:lnTo>
                <a:lnTo>
                  <a:pt x="19811" y="276605"/>
                </a:lnTo>
                <a:lnTo>
                  <a:pt x="42671" y="299465"/>
                </a:lnTo>
                <a:lnTo>
                  <a:pt x="73913" y="316991"/>
                </a:lnTo>
                <a:lnTo>
                  <a:pt x="108203" y="322325"/>
                </a:lnTo>
                <a:lnTo>
                  <a:pt x="139445" y="316991"/>
                </a:lnTo>
                <a:lnTo>
                  <a:pt x="171449" y="299465"/>
                </a:lnTo>
                <a:lnTo>
                  <a:pt x="194309" y="276605"/>
                </a:lnTo>
                <a:lnTo>
                  <a:pt x="208787" y="248411"/>
                </a:lnTo>
                <a:lnTo>
                  <a:pt x="214121" y="214121"/>
                </a:lnTo>
                <a:lnTo>
                  <a:pt x="220217" y="248411"/>
                </a:lnTo>
                <a:lnTo>
                  <a:pt x="233933" y="276605"/>
                </a:lnTo>
                <a:lnTo>
                  <a:pt x="256793" y="299465"/>
                </a:lnTo>
                <a:lnTo>
                  <a:pt x="288797" y="316991"/>
                </a:lnTo>
                <a:lnTo>
                  <a:pt x="323087" y="322325"/>
                </a:lnTo>
                <a:lnTo>
                  <a:pt x="354329" y="316991"/>
                </a:lnTo>
                <a:lnTo>
                  <a:pt x="385571" y="299465"/>
                </a:lnTo>
                <a:lnTo>
                  <a:pt x="408431" y="276605"/>
                </a:lnTo>
                <a:lnTo>
                  <a:pt x="422909" y="248411"/>
                </a:lnTo>
                <a:lnTo>
                  <a:pt x="429005" y="214121"/>
                </a:lnTo>
                <a:lnTo>
                  <a:pt x="434339" y="248411"/>
                </a:lnTo>
                <a:lnTo>
                  <a:pt x="448817" y="276605"/>
                </a:lnTo>
                <a:lnTo>
                  <a:pt x="471677" y="299465"/>
                </a:lnTo>
                <a:lnTo>
                  <a:pt x="502919" y="316991"/>
                </a:lnTo>
                <a:lnTo>
                  <a:pt x="537209" y="322325"/>
                </a:lnTo>
                <a:lnTo>
                  <a:pt x="569213" y="316991"/>
                </a:lnTo>
                <a:lnTo>
                  <a:pt x="600455" y="299465"/>
                </a:lnTo>
                <a:lnTo>
                  <a:pt x="623315" y="276605"/>
                </a:lnTo>
                <a:lnTo>
                  <a:pt x="637793" y="248411"/>
                </a:lnTo>
                <a:lnTo>
                  <a:pt x="643127" y="214121"/>
                </a:lnTo>
                <a:lnTo>
                  <a:pt x="649223" y="248411"/>
                </a:lnTo>
                <a:lnTo>
                  <a:pt x="663701" y="276605"/>
                </a:lnTo>
                <a:lnTo>
                  <a:pt x="686561" y="299465"/>
                </a:lnTo>
                <a:lnTo>
                  <a:pt x="717803" y="316991"/>
                </a:lnTo>
                <a:lnTo>
                  <a:pt x="752093" y="322325"/>
                </a:lnTo>
                <a:lnTo>
                  <a:pt x="783335" y="316991"/>
                </a:lnTo>
                <a:lnTo>
                  <a:pt x="815339" y="299465"/>
                </a:lnTo>
                <a:lnTo>
                  <a:pt x="838199" y="276605"/>
                </a:lnTo>
                <a:lnTo>
                  <a:pt x="851915" y="248411"/>
                </a:lnTo>
                <a:lnTo>
                  <a:pt x="858011" y="214121"/>
                </a:lnTo>
                <a:lnTo>
                  <a:pt x="858011" y="0"/>
                </a:lnTo>
              </a:path>
            </a:pathLst>
          </a:custGeom>
          <a:ln w="28574">
            <a:solidFill>
              <a:srgbClr val="000000"/>
            </a:solidFill>
          </a:ln>
        </p:spPr>
        <p:txBody>
          <a:bodyPr wrap="square" lIns="0" tIns="0" rIns="0" bIns="0" rtlCol="0">
            <a:spAutoFit/>
          </a:bodyPr>
          <a:lstStyle/>
          <a:p>
            <a:endParaRPr/>
          </a:p>
        </p:txBody>
      </p:sp>
      <p:sp>
        <p:nvSpPr>
          <p:cNvPr id="17" name="object 17"/>
          <p:cNvSpPr/>
          <p:nvPr/>
        </p:nvSpPr>
        <p:spPr>
          <a:xfrm>
            <a:off x="1965960" y="3848100"/>
            <a:ext cx="858519" cy="320040"/>
          </a:xfrm>
          <a:custGeom>
            <a:avLst/>
            <a:gdLst/>
            <a:ahLst/>
            <a:cxnLst/>
            <a:rect l="l" t="t" r="r" b="b"/>
            <a:pathLst>
              <a:path w="858519" h="320039">
                <a:moveTo>
                  <a:pt x="0" y="320039"/>
                </a:moveTo>
                <a:lnTo>
                  <a:pt x="0" y="105917"/>
                </a:lnTo>
                <a:lnTo>
                  <a:pt x="5333" y="71627"/>
                </a:lnTo>
                <a:lnTo>
                  <a:pt x="19811" y="42671"/>
                </a:lnTo>
                <a:lnTo>
                  <a:pt x="42671" y="19811"/>
                </a:lnTo>
                <a:lnTo>
                  <a:pt x="73913" y="3047"/>
                </a:lnTo>
                <a:lnTo>
                  <a:pt x="108203" y="0"/>
                </a:lnTo>
                <a:lnTo>
                  <a:pt x="139445" y="3047"/>
                </a:lnTo>
                <a:lnTo>
                  <a:pt x="171449" y="19811"/>
                </a:lnTo>
                <a:lnTo>
                  <a:pt x="194309" y="42671"/>
                </a:lnTo>
                <a:lnTo>
                  <a:pt x="208787" y="71627"/>
                </a:lnTo>
                <a:lnTo>
                  <a:pt x="214121" y="105917"/>
                </a:lnTo>
                <a:lnTo>
                  <a:pt x="220217" y="71627"/>
                </a:lnTo>
                <a:lnTo>
                  <a:pt x="233933" y="42671"/>
                </a:lnTo>
                <a:lnTo>
                  <a:pt x="256793" y="19811"/>
                </a:lnTo>
                <a:lnTo>
                  <a:pt x="288797" y="3047"/>
                </a:lnTo>
                <a:lnTo>
                  <a:pt x="323087" y="0"/>
                </a:lnTo>
                <a:lnTo>
                  <a:pt x="354329" y="3047"/>
                </a:lnTo>
                <a:lnTo>
                  <a:pt x="385571" y="19811"/>
                </a:lnTo>
                <a:lnTo>
                  <a:pt x="408431" y="42671"/>
                </a:lnTo>
                <a:lnTo>
                  <a:pt x="422909" y="71627"/>
                </a:lnTo>
                <a:lnTo>
                  <a:pt x="429005" y="105917"/>
                </a:lnTo>
                <a:lnTo>
                  <a:pt x="434339" y="71627"/>
                </a:lnTo>
                <a:lnTo>
                  <a:pt x="448817" y="42671"/>
                </a:lnTo>
                <a:lnTo>
                  <a:pt x="471677" y="19811"/>
                </a:lnTo>
                <a:lnTo>
                  <a:pt x="502919" y="3047"/>
                </a:lnTo>
                <a:lnTo>
                  <a:pt x="537209" y="0"/>
                </a:lnTo>
                <a:lnTo>
                  <a:pt x="569213" y="3047"/>
                </a:lnTo>
                <a:lnTo>
                  <a:pt x="600455" y="19811"/>
                </a:lnTo>
                <a:lnTo>
                  <a:pt x="623315" y="42671"/>
                </a:lnTo>
                <a:lnTo>
                  <a:pt x="637793" y="71627"/>
                </a:lnTo>
                <a:lnTo>
                  <a:pt x="643127" y="105917"/>
                </a:lnTo>
                <a:lnTo>
                  <a:pt x="649223" y="71627"/>
                </a:lnTo>
                <a:lnTo>
                  <a:pt x="663701" y="42671"/>
                </a:lnTo>
                <a:lnTo>
                  <a:pt x="686561" y="19811"/>
                </a:lnTo>
                <a:lnTo>
                  <a:pt x="717803" y="3047"/>
                </a:lnTo>
                <a:lnTo>
                  <a:pt x="752093" y="0"/>
                </a:lnTo>
                <a:lnTo>
                  <a:pt x="783335" y="3047"/>
                </a:lnTo>
                <a:lnTo>
                  <a:pt x="815339" y="19811"/>
                </a:lnTo>
                <a:lnTo>
                  <a:pt x="838199" y="42671"/>
                </a:lnTo>
                <a:lnTo>
                  <a:pt x="851915" y="71627"/>
                </a:lnTo>
                <a:lnTo>
                  <a:pt x="858011" y="105917"/>
                </a:lnTo>
                <a:lnTo>
                  <a:pt x="858011" y="320039"/>
                </a:lnTo>
              </a:path>
            </a:pathLst>
          </a:custGeom>
          <a:ln w="28574">
            <a:solidFill>
              <a:srgbClr val="000000"/>
            </a:solidFill>
          </a:ln>
        </p:spPr>
        <p:txBody>
          <a:bodyPr wrap="square" lIns="0" tIns="0" rIns="0" bIns="0" rtlCol="0">
            <a:spAutoFit/>
          </a:bodyPr>
          <a:lstStyle/>
          <a:p>
            <a:endParaRPr/>
          </a:p>
        </p:txBody>
      </p:sp>
      <p:sp>
        <p:nvSpPr>
          <p:cNvPr id="18" name="object 18"/>
          <p:cNvSpPr/>
          <p:nvPr/>
        </p:nvSpPr>
        <p:spPr>
          <a:xfrm>
            <a:off x="2394966" y="2454402"/>
            <a:ext cx="0" cy="1071880"/>
          </a:xfrm>
          <a:custGeom>
            <a:avLst/>
            <a:gdLst/>
            <a:ahLst/>
            <a:cxnLst/>
            <a:rect l="l" t="t" r="r" b="b"/>
            <a:pathLst>
              <a:path h="1071879">
                <a:moveTo>
                  <a:pt x="0" y="1071371"/>
                </a:moveTo>
                <a:lnTo>
                  <a:pt x="0" y="0"/>
                </a:lnTo>
              </a:path>
            </a:pathLst>
          </a:custGeom>
          <a:ln w="28574">
            <a:solidFill>
              <a:srgbClr val="000000"/>
            </a:solidFill>
          </a:ln>
        </p:spPr>
        <p:txBody>
          <a:bodyPr wrap="square" lIns="0" tIns="0" rIns="0" bIns="0" rtlCol="0">
            <a:spAutoFit/>
          </a:bodyPr>
          <a:lstStyle/>
          <a:p>
            <a:endParaRPr/>
          </a:p>
        </p:txBody>
      </p:sp>
      <p:sp>
        <p:nvSpPr>
          <p:cNvPr id="19" name="object 19"/>
          <p:cNvSpPr/>
          <p:nvPr/>
        </p:nvSpPr>
        <p:spPr>
          <a:xfrm>
            <a:off x="2394966" y="3954017"/>
            <a:ext cx="0" cy="1070610"/>
          </a:xfrm>
          <a:custGeom>
            <a:avLst/>
            <a:gdLst/>
            <a:ahLst/>
            <a:cxnLst/>
            <a:rect l="l" t="t" r="r" b="b"/>
            <a:pathLst>
              <a:path h="1070610">
                <a:moveTo>
                  <a:pt x="0" y="0"/>
                </a:moveTo>
                <a:lnTo>
                  <a:pt x="0" y="1070609"/>
                </a:lnTo>
              </a:path>
            </a:pathLst>
          </a:custGeom>
          <a:ln w="28574">
            <a:solidFill>
              <a:srgbClr val="000000"/>
            </a:solidFill>
          </a:ln>
        </p:spPr>
        <p:txBody>
          <a:bodyPr wrap="square" lIns="0" tIns="0" rIns="0" bIns="0" rtlCol="0">
            <a:spAutoFit/>
          </a:bodyPr>
          <a:lstStyle/>
          <a:p>
            <a:endParaRPr/>
          </a:p>
        </p:txBody>
      </p:sp>
      <p:sp>
        <p:nvSpPr>
          <p:cNvPr id="20" name="object 20"/>
          <p:cNvSpPr/>
          <p:nvPr/>
        </p:nvSpPr>
        <p:spPr>
          <a:xfrm>
            <a:off x="2125979" y="5024628"/>
            <a:ext cx="538480" cy="537210"/>
          </a:xfrm>
          <a:custGeom>
            <a:avLst/>
            <a:gdLst/>
            <a:ahLst/>
            <a:cxnLst/>
            <a:rect l="l" t="t" r="r" b="b"/>
            <a:pathLst>
              <a:path w="538480" h="537210">
                <a:moveTo>
                  <a:pt x="0" y="537209"/>
                </a:moveTo>
                <a:lnTo>
                  <a:pt x="537971" y="537209"/>
                </a:lnTo>
                <a:lnTo>
                  <a:pt x="537971" y="0"/>
                </a:lnTo>
                <a:lnTo>
                  <a:pt x="0" y="0"/>
                </a:lnTo>
                <a:lnTo>
                  <a:pt x="0" y="537209"/>
                </a:lnTo>
                <a:close/>
              </a:path>
            </a:pathLst>
          </a:custGeom>
          <a:ln w="28574">
            <a:solidFill>
              <a:srgbClr val="000000"/>
            </a:solidFill>
          </a:ln>
        </p:spPr>
        <p:txBody>
          <a:bodyPr wrap="square" lIns="0" tIns="0" rIns="0" bIns="0" rtlCol="0">
            <a:spAutoFit/>
          </a:bodyPr>
          <a:lstStyle/>
          <a:p>
            <a:endParaRPr/>
          </a:p>
        </p:txBody>
      </p:sp>
      <p:sp>
        <p:nvSpPr>
          <p:cNvPr id="21" name="object 21"/>
          <p:cNvSpPr/>
          <p:nvPr/>
        </p:nvSpPr>
        <p:spPr>
          <a:xfrm>
            <a:off x="2394966" y="5561838"/>
            <a:ext cx="0" cy="748665"/>
          </a:xfrm>
          <a:custGeom>
            <a:avLst/>
            <a:gdLst/>
            <a:ahLst/>
            <a:cxnLst/>
            <a:rect l="l" t="t" r="r" b="b"/>
            <a:pathLst>
              <a:path h="748664">
                <a:moveTo>
                  <a:pt x="0" y="0"/>
                </a:moveTo>
                <a:lnTo>
                  <a:pt x="0" y="748283"/>
                </a:lnTo>
              </a:path>
            </a:pathLst>
          </a:custGeom>
          <a:ln w="28574">
            <a:solidFill>
              <a:srgbClr val="000000"/>
            </a:solidFill>
          </a:ln>
        </p:spPr>
        <p:txBody>
          <a:bodyPr wrap="square" lIns="0" tIns="0" rIns="0" bIns="0" rtlCol="0">
            <a:spAutoFit/>
          </a:bodyPr>
          <a:lstStyle/>
          <a:p>
            <a:endParaRPr/>
          </a:p>
        </p:txBody>
      </p:sp>
      <p:sp>
        <p:nvSpPr>
          <p:cNvPr id="22" name="object 22"/>
          <p:cNvSpPr/>
          <p:nvPr/>
        </p:nvSpPr>
        <p:spPr>
          <a:xfrm>
            <a:off x="1536191" y="6310122"/>
            <a:ext cx="1717039" cy="0"/>
          </a:xfrm>
          <a:custGeom>
            <a:avLst/>
            <a:gdLst/>
            <a:ahLst/>
            <a:cxnLst/>
            <a:rect l="l" t="t" r="r" b="b"/>
            <a:pathLst>
              <a:path w="1717039">
                <a:moveTo>
                  <a:pt x="0" y="0"/>
                </a:moveTo>
                <a:lnTo>
                  <a:pt x="1716785" y="0"/>
                </a:lnTo>
              </a:path>
            </a:pathLst>
          </a:custGeom>
          <a:ln w="28574">
            <a:solidFill>
              <a:srgbClr val="000000"/>
            </a:solidFill>
          </a:ln>
        </p:spPr>
        <p:txBody>
          <a:bodyPr wrap="square" lIns="0" tIns="0" rIns="0" bIns="0" rtlCol="0">
            <a:spAutoFit/>
          </a:bodyPr>
          <a:lstStyle/>
          <a:p>
            <a:endParaRPr/>
          </a:p>
        </p:txBody>
      </p:sp>
      <p:sp>
        <p:nvSpPr>
          <p:cNvPr id="23" name="object 23"/>
          <p:cNvSpPr txBox="1"/>
          <p:nvPr/>
        </p:nvSpPr>
        <p:spPr>
          <a:xfrm>
            <a:off x="6490213" y="1552189"/>
            <a:ext cx="236854" cy="358775"/>
          </a:xfrm>
          <a:prstGeom prst="rect">
            <a:avLst/>
          </a:prstGeom>
        </p:spPr>
        <p:txBody>
          <a:bodyPr vert="horz" wrap="square" lIns="0" tIns="0" rIns="0" bIns="0" rtlCol="0">
            <a:spAutoFit/>
          </a:bodyPr>
          <a:lstStyle/>
          <a:p>
            <a:pPr marL="12700">
              <a:lnSpc>
                <a:spcPct val="100000"/>
              </a:lnSpc>
            </a:pPr>
            <a:r>
              <a:rPr sz="2250" b="1" spc="15" dirty="0">
                <a:latin typeface="Comic Sans MS"/>
                <a:cs typeface="Comic Sans MS"/>
              </a:rPr>
              <a:t>A</a:t>
            </a:r>
            <a:endParaRPr sz="2250">
              <a:latin typeface="Comic Sans MS"/>
              <a:cs typeface="Comic Sans MS"/>
            </a:endParaRPr>
          </a:p>
        </p:txBody>
      </p:sp>
      <p:sp>
        <p:nvSpPr>
          <p:cNvPr id="24" name="object 24"/>
          <p:cNvSpPr/>
          <p:nvPr/>
        </p:nvSpPr>
        <p:spPr>
          <a:xfrm>
            <a:off x="6365747" y="1492758"/>
            <a:ext cx="535305" cy="533400"/>
          </a:xfrm>
          <a:custGeom>
            <a:avLst/>
            <a:gdLst/>
            <a:ahLst/>
            <a:cxnLst/>
            <a:rect l="l" t="t" r="r" b="b"/>
            <a:pathLst>
              <a:path w="535304" h="533400">
                <a:moveTo>
                  <a:pt x="0" y="533399"/>
                </a:moveTo>
                <a:lnTo>
                  <a:pt x="534923" y="533399"/>
                </a:lnTo>
                <a:lnTo>
                  <a:pt x="534923" y="0"/>
                </a:lnTo>
                <a:lnTo>
                  <a:pt x="0" y="0"/>
                </a:lnTo>
                <a:lnTo>
                  <a:pt x="0" y="533399"/>
                </a:lnTo>
                <a:close/>
              </a:path>
            </a:pathLst>
          </a:custGeom>
          <a:ln w="28574">
            <a:solidFill>
              <a:srgbClr val="000000"/>
            </a:solidFill>
          </a:ln>
        </p:spPr>
        <p:txBody>
          <a:bodyPr wrap="square" lIns="0" tIns="0" rIns="0" bIns="0" rtlCol="0">
            <a:spAutoFit/>
          </a:bodyPr>
          <a:lstStyle/>
          <a:p>
            <a:endParaRPr/>
          </a:p>
        </p:txBody>
      </p:sp>
      <p:sp>
        <p:nvSpPr>
          <p:cNvPr id="25" name="object 25"/>
          <p:cNvSpPr/>
          <p:nvPr/>
        </p:nvSpPr>
        <p:spPr>
          <a:xfrm>
            <a:off x="6631685" y="2026158"/>
            <a:ext cx="0" cy="857250"/>
          </a:xfrm>
          <a:custGeom>
            <a:avLst/>
            <a:gdLst/>
            <a:ahLst/>
            <a:cxnLst/>
            <a:rect l="l" t="t" r="r" b="b"/>
            <a:pathLst>
              <a:path h="857250">
                <a:moveTo>
                  <a:pt x="0" y="0"/>
                </a:moveTo>
                <a:lnTo>
                  <a:pt x="0" y="857249"/>
                </a:lnTo>
              </a:path>
            </a:pathLst>
          </a:custGeom>
          <a:ln w="28574">
            <a:solidFill>
              <a:srgbClr val="000000"/>
            </a:solidFill>
          </a:ln>
        </p:spPr>
        <p:txBody>
          <a:bodyPr wrap="square" lIns="0" tIns="0" rIns="0" bIns="0" rtlCol="0">
            <a:spAutoFit/>
          </a:bodyPr>
          <a:lstStyle/>
          <a:p>
            <a:endParaRPr/>
          </a:p>
        </p:txBody>
      </p:sp>
      <p:sp>
        <p:nvSpPr>
          <p:cNvPr id="26" name="object 26"/>
          <p:cNvSpPr/>
          <p:nvPr/>
        </p:nvSpPr>
        <p:spPr>
          <a:xfrm>
            <a:off x="6365747" y="2883408"/>
            <a:ext cx="535305" cy="536575"/>
          </a:xfrm>
          <a:custGeom>
            <a:avLst/>
            <a:gdLst/>
            <a:ahLst/>
            <a:cxnLst/>
            <a:rect l="l" t="t" r="r" b="b"/>
            <a:pathLst>
              <a:path w="535304" h="536575">
                <a:moveTo>
                  <a:pt x="0" y="536447"/>
                </a:moveTo>
                <a:lnTo>
                  <a:pt x="534923" y="536447"/>
                </a:lnTo>
                <a:lnTo>
                  <a:pt x="534923" y="0"/>
                </a:lnTo>
                <a:lnTo>
                  <a:pt x="0" y="0"/>
                </a:lnTo>
                <a:lnTo>
                  <a:pt x="0" y="536447"/>
                </a:lnTo>
                <a:close/>
              </a:path>
            </a:pathLst>
          </a:custGeom>
          <a:ln w="28574">
            <a:solidFill>
              <a:srgbClr val="000000"/>
            </a:solidFill>
          </a:ln>
        </p:spPr>
        <p:txBody>
          <a:bodyPr wrap="square" lIns="0" tIns="0" rIns="0" bIns="0" rtlCol="0">
            <a:spAutoFit/>
          </a:bodyPr>
          <a:lstStyle/>
          <a:p>
            <a:endParaRPr/>
          </a:p>
        </p:txBody>
      </p:sp>
      <p:sp>
        <p:nvSpPr>
          <p:cNvPr id="27" name="object 27"/>
          <p:cNvSpPr/>
          <p:nvPr/>
        </p:nvSpPr>
        <p:spPr>
          <a:xfrm>
            <a:off x="6631685" y="3419855"/>
            <a:ext cx="0" cy="856615"/>
          </a:xfrm>
          <a:custGeom>
            <a:avLst/>
            <a:gdLst/>
            <a:ahLst/>
            <a:cxnLst/>
            <a:rect l="l" t="t" r="r" b="b"/>
            <a:pathLst>
              <a:path h="856614">
                <a:moveTo>
                  <a:pt x="0" y="0"/>
                </a:moveTo>
                <a:lnTo>
                  <a:pt x="0" y="856487"/>
                </a:lnTo>
              </a:path>
            </a:pathLst>
          </a:custGeom>
          <a:ln w="28574">
            <a:solidFill>
              <a:srgbClr val="000000"/>
            </a:solidFill>
          </a:ln>
        </p:spPr>
        <p:txBody>
          <a:bodyPr wrap="square" lIns="0" tIns="0" rIns="0" bIns="0" rtlCol="0">
            <a:spAutoFit/>
          </a:bodyPr>
          <a:lstStyle/>
          <a:p>
            <a:endParaRPr/>
          </a:p>
        </p:txBody>
      </p:sp>
      <p:sp>
        <p:nvSpPr>
          <p:cNvPr id="28" name="object 28"/>
          <p:cNvSpPr/>
          <p:nvPr/>
        </p:nvSpPr>
        <p:spPr>
          <a:xfrm>
            <a:off x="6365747" y="4276344"/>
            <a:ext cx="535305" cy="534670"/>
          </a:xfrm>
          <a:custGeom>
            <a:avLst/>
            <a:gdLst/>
            <a:ahLst/>
            <a:cxnLst/>
            <a:rect l="l" t="t" r="r" b="b"/>
            <a:pathLst>
              <a:path w="535304" h="534670">
                <a:moveTo>
                  <a:pt x="0" y="534161"/>
                </a:moveTo>
                <a:lnTo>
                  <a:pt x="534923" y="534161"/>
                </a:lnTo>
                <a:lnTo>
                  <a:pt x="534923" y="0"/>
                </a:lnTo>
                <a:lnTo>
                  <a:pt x="0" y="0"/>
                </a:lnTo>
                <a:lnTo>
                  <a:pt x="0" y="534161"/>
                </a:lnTo>
                <a:close/>
              </a:path>
            </a:pathLst>
          </a:custGeom>
          <a:ln w="28574">
            <a:solidFill>
              <a:srgbClr val="000000"/>
            </a:solidFill>
          </a:ln>
        </p:spPr>
        <p:txBody>
          <a:bodyPr wrap="square" lIns="0" tIns="0" rIns="0" bIns="0" rtlCol="0">
            <a:spAutoFit/>
          </a:bodyPr>
          <a:lstStyle/>
          <a:p>
            <a:endParaRPr/>
          </a:p>
        </p:txBody>
      </p:sp>
      <p:sp>
        <p:nvSpPr>
          <p:cNvPr id="29" name="object 29"/>
          <p:cNvSpPr/>
          <p:nvPr/>
        </p:nvSpPr>
        <p:spPr>
          <a:xfrm>
            <a:off x="6631685" y="4810505"/>
            <a:ext cx="0" cy="617220"/>
          </a:xfrm>
          <a:custGeom>
            <a:avLst/>
            <a:gdLst/>
            <a:ahLst/>
            <a:cxnLst/>
            <a:rect l="l" t="t" r="r" b="b"/>
            <a:pathLst>
              <a:path h="617220">
                <a:moveTo>
                  <a:pt x="0" y="0"/>
                </a:moveTo>
                <a:lnTo>
                  <a:pt x="0" y="616648"/>
                </a:lnTo>
              </a:path>
            </a:pathLst>
          </a:custGeom>
          <a:ln w="28574">
            <a:solidFill>
              <a:srgbClr val="000000"/>
            </a:solidFill>
          </a:ln>
        </p:spPr>
        <p:txBody>
          <a:bodyPr wrap="square" lIns="0" tIns="0" rIns="0" bIns="0" rtlCol="0">
            <a:spAutoFit/>
          </a:bodyPr>
          <a:lstStyle/>
          <a:p>
            <a:endParaRPr/>
          </a:p>
        </p:txBody>
      </p:sp>
      <p:sp>
        <p:nvSpPr>
          <p:cNvPr id="30" name="object 30"/>
          <p:cNvSpPr/>
          <p:nvPr/>
        </p:nvSpPr>
        <p:spPr>
          <a:xfrm>
            <a:off x="5827775" y="5452872"/>
            <a:ext cx="3218815" cy="0"/>
          </a:xfrm>
          <a:custGeom>
            <a:avLst/>
            <a:gdLst/>
            <a:ahLst/>
            <a:cxnLst/>
            <a:rect l="l" t="t" r="r" b="b"/>
            <a:pathLst>
              <a:path w="3218815">
                <a:moveTo>
                  <a:pt x="0" y="0"/>
                </a:moveTo>
                <a:lnTo>
                  <a:pt x="3218687" y="0"/>
                </a:lnTo>
              </a:path>
            </a:pathLst>
          </a:custGeom>
          <a:ln w="51434">
            <a:solidFill>
              <a:srgbClr val="000000"/>
            </a:solidFill>
          </a:ln>
        </p:spPr>
        <p:txBody>
          <a:bodyPr wrap="square" lIns="0" tIns="0" rIns="0" bIns="0" rtlCol="0">
            <a:spAutoFit/>
          </a:bodyPr>
          <a:lstStyle/>
          <a:p>
            <a:endParaRPr/>
          </a:p>
        </p:txBody>
      </p:sp>
      <p:sp>
        <p:nvSpPr>
          <p:cNvPr id="31" name="object 31"/>
          <p:cNvSpPr txBox="1"/>
          <p:nvPr/>
        </p:nvSpPr>
        <p:spPr>
          <a:xfrm>
            <a:off x="6504691" y="2957318"/>
            <a:ext cx="207645" cy="358775"/>
          </a:xfrm>
          <a:prstGeom prst="rect">
            <a:avLst/>
          </a:prstGeom>
        </p:spPr>
        <p:txBody>
          <a:bodyPr vert="horz" wrap="square" lIns="0" tIns="0" rIns="0" bIns="0" rtlCol="0">
            <a:spAutoFit/>
          </a:bodyPr>
          <a:lstStyle/>
          <a:p>
            <a:pPr marL="12700">
              <a:lnSpc>
                <a:spcPct val="100000"/>
              </a:lnSpc>
            </a:pPr>
            <a:r>
              <a:rPr sz="2250" b="1" spc="10" dirty="0">
                <a:latin typeface="Comic Sans MS"/>
                <a:cs typeface="Comic Sans MS"/>
              </a:rPr>
              <a:t>B</a:t>
            </a:r>
            <a:endParaRPr sz="2250">
              <a:latin typeface="Comic Sans MS"/>
              <a:cs typeface="Comic Sans MS"/>
            </a:endParaRPr>
          </a:p>
        </p:txBody>
      </p:sp>
      <p:sp>
        <p:nvSpPr>
          <p:cNvPr id="32" name="object 32"/>
          <p:cNvSpPr/>
          <p:nvPr/>
        </p:nvSpPr>
        <p:spPr>
          <a:xfrm>
            <a:off x="5827775" y="741426"/>
            <a:ext cx="3218815" cy="0"/>
          </a:xfrm>
          <a:custGeom>
            <a:avLst/>
            <a:gdLst/>
            <a:ahLst/>
            <a:cxnLst/>
            <a:rect l="l" t="t" r="r" b="b"/>
            <a:pathLst>
              <a:path w="3218815">
                <a:moveTo>
                  <a:pt x="0" y="0"/>
                </a:moveTo>
                <a:lnTo>
                  <a:pt x="3218687" y="0"/>
                </a:lnTo>
              </a:path>
            </a:pathLst>
          </a:custGeom>
          <a:ln w="51434">
            <a:solidFill>
              <a:srgbClr val="000000"/>
            </a:solidFill>
          </a:ln>
        </p:spPr>
        <p:txBody>
          <a:bodyPr wrap="square" lIns="0" tIns="0" rIns="0" bIns="0" rtlCol="0">
            <a:spAutoFit/>
          </a:bodyPr>
          <a:lstStyle/>
          <a:p>
            <a:endParaRPr/>
          </a:p>
        </p:txBody>
      </p:sp>
      <p:sp>
        <p:nvSpPr>
          <p:cNvPr id="33" name="object 33"/>
          <p:cNvSpPr/>
          <p:nvPr/>
        </p:nvSpPr>
        <p:spPr>
          <a:xfrm>
            <a:off x="6631685" y="741426"/>
            <a:ext cx="0" cy="751840"/>
          </a:xfrm>
          <a:custGeom>
            <a:avLst/>
            <a:gdLst/>
            <a:ahLst/>
            <a:cxnLst/>
            <a:rect l="l" t="t" r="r" b="b"/>
            <a:pathLst>
              <a:path h="751840">
                <a:moveTo>
                  <a:pt x="0" y="751331"/>
                </a:moveTo>
                <a:lnTo>
                  <a:pt x="0" y="0"/>
                </a:lnTo>
              </a:path>
            </a:pathLst>
          </a:custGeom>
          <a:ln w="28574">
            <a:solidFill>
              <a:srgbClr val="000000"/>
            </a:solidFill>
          </a:ln>
        </p:spPr>
        <p:txBody>
          <a:bodyPr wrap="square" lIns="0" tIns="0" rIns="0" bIns="0" rtlCol="0">
            <a:spAutoFit/>
          </a:bodyPr>
          <a:lstStyle/>
          <a:p>
            <a:endParaRPr/>
          </a:p>
        </p:txBody>
      </p:sp>
      <p:sp>
        <p:nvSpPr>
          <p:cNvPr id="34" name="object 34"/>
          <p:cNvSpPr/>
          <p:nvPr/>
        </p:nvSpPr>
        <p:spPr>
          <a:xfrm>
            <a:off x="7867650" y="1492758"/>
            <a:ext cx="535940" cy="533400"/>
          </a:xfrm>
          <a:custGeom>
            <a:avLst/>
            <a:gdLst/>
            <a:ahLst/>
            <a:cxnLst/>
            <a:rect l="l" t="t" r="r" b="b"/>
            <a:pathLst>
              <a:path w="535940" h="533400">
                <a:moveTo>
                  <a:pt x="0" y="533399"/>
                </a:moveTo>
                <a:lnTo>
                  <a:pt x="535685" y="533399"/>
                </a:lnTo>
                <a:lnTo>
                  <a:pt x="535685" y="0"/>
                </a:lnTo>
                <a:lnTo>
                  <a:pt x="0" y="0"/>
                </a:lnTo>
                <a:lnTo>
                  <a:pt x="0" y="533399"/>
                </a:lnTo>
                <a:close/>
              </a:path>
            </a:pathLst>
          </a:custGeom>
          <a:ln w="28574">
            <a:solidFill>
              <a:srgbClr val="000000"/>
            </a:solidFill>
          </a:ln>
        </p:spPr>
        <p:txBody>
          <a:bodyPr wrap="square" lIns="0" tIns="0" rIns="0" bIns="0" rtlCol="0">
            <a:spAutoFit/>
          </a:bodyPr>
          <a:lstStyle/>
          <a:p>
            <a:endParaRPr/>
          </a:p>
        </p:txBody>
      </p:sp>
      <p:sp>
        <p:nvSpPr>
          <p:cNvPr id="35" name="object 35"/>
          <p:cNvSpPr/>
          <p:nvPr/>
        </p:nvSpPr>
        <p:spPr>
          <a:xfrm>
            <a:off x="8134350" y="2026158"/>
            <a:ext cx="0" cy="857250"/>
          </a:xfrm>
          <a:custGeom>
            <a:avLst/>
            <a:gdLst/>
            <a:ahLst/>
            <a:cxnLst/>
            <a:rect l="l" t="t" r="r" b="b"/>
            <a:pathLst>
              <a:path h="857250">
                <a:moveTo>
                  <a:pt x="0" y="0"/>
                </a:moveTo>
                <a:lnTo>
                  <a:pt x="0" y="857249"/>
                </a:lnTo>
              </a:path>
            </a:pathLst>
          </a:custGeom>
          <a:ln w="28574">
            <a:solidFill>
              <a:srgbClr val="000000"/>
            </a:solidFill>
          </a:ln>
        </p:spPr>
        <p:txBody>
          <a:bodyPr wrap="square" lIns="0" tIns="0" rIns="0" bIns="0" rtlCol="0">
            <a:spAutoFit/>
          </a:bodyPr>
          <a:lstStyle/>
          <a:p>
            <a:endParaRPr/>
          </a:p>
        </p:txBody>
      </p:sp>
      <p:sp>
        <p:nvSpPr>
          <p:cNvPr id="36" name="object 36"/>
          <p:cNvSpPr/>
          <p:nvPr/>
        </p:nvSpPr>
        <p:spPr>
          <a:xfrm>
            <a:off x="7867650" y="2883408"/>
            <a:ext cx="535940" cy="536575"/>
          </a:xfrm>
          <a:custGeom>
            <a:avLst/>
            <a:gdLst/>
            <a:ahLst/>
            <a:cxnLst/>
            <a:rect l="l" t="t" r="r" b="b"/>
            <a:pathLst>
              <a:path w="535940" h="536575">
                <a:moveTo>
                  <a:pt x="0" y="536447"/>
                </a:moveTo>
                <a:lnTo>
                  <a:pt x="535685" y="536447"/>
                </a:lnTo>
                <a:lnTo>
                  <a:pt x="535685" y="0"/>
                </a:lnTo>
                <a:lnTo>
                  <a:pt x="0" y="0"/>
                </a:lnTo>
                <a:lnTo>
                  <a:pt x="0" y="536447"/>
                </a:lnTo>
                <a:close/>
              </a:path>
            </a:pathLst>
          </a:custGeom>
          <a:ln w="28574">
            <a:solidFill>
              <a:srgbClr val="000000"/>
            </a:solidFill>
          </a:ln>
        </p:spPr>
        <p:txBody>
          <a:bodyPr wrap="square" lIns="0" tIns="0" rIns="0" bIns="0" rtlCol="0">
            <a:spAutoFit/>
          </a:bodyPr>
          <a:lstStyle/>
          <a:p>
            <a:endParaRPr/>
          </a:p>
        </p:txBody>
      </p:sp>
      <p:sp>
        <p:nvSpPr>
          <p:cNvPr id="37" name="object 37"/>
          <p:cNvSpPr/>
          <p:nvPr/>
        </p:nvSpPr>
        <p:spPr>
          <a:xfrm>
            <a:off x="8134350" y="3419855"/>
            <a:ext cx="0" cy="856615"/>
          </a:xfrm>
          <a:custGeom>
            <a:avLst/>
            <a:gdLst/>
            <a:ahLst/>
            <a:cxnLst/>
            <a:rect l="l" t="t" r="r" b="b"/>
            <a:pathLst>
              <a:path h="856614">
                <a:moveTo>
                  <a:pt x="0" y="0"/>
                </a:moveTo>
                <a:lnTo>
                  <a:pt x="0" y="856487"/>
                </a:lnTo>
              </a:path>
            </a:pathLst>
          </a:custGeom>
          <a:ln w="28574">
            <a:solidFill>
              <a:srgbClr val="000000"/>
            </a:solidFill>
          </a:ln>
        </p:spPr>
        <p:txBody>
          <a:bodyPr wrap="square" lIns="0" tIns="0" rIns="0" bIns="0" rtlCol="0">
            <a:spAutoFit/>
          </a:bodyPr>
          <a:lstStyle/>
          <a:p>
            <a:endParaRPr/>
          </a:p>
        </p:txBody>
      </p:sp>
      <p:sp>
        <p:nvSpPr>
          <p:cNvPr id="38" name="object 38"/>
          <p:cNvSpPr/>
          <p:nvPr/>
        </p:nvSpPr>
        <p:spPr>
          <a:xfrm>
            <a:off x="7867650" y="4276344"/>
            <a:ext cx="535940" cy="534670"/>
          </a:xfrm>
          <a:custGeom>
            <a:avLst/>
            <a:gdLst/>
            <a:ahLst/>
            <a:cxnLst/>
            <a:rect l="l" t="t" r="r" b="b"/>
            <a:pathLst>
              <a:path w="535940" h="534670">
                <a:moveTo>
                  <a:pt x="0" y="534161"/>
                </a:moveTo>
                <a:lnTo>
                  <a:pt x="535685" y="534161"/>
                </a:lnTo>
                <a:lnTo>
                  <a:pt x="535685" y="0"/>
                </a:lnTo>
                <a:lnTo>
                  <a:pt x="0" y="0"/>
                </a:lnTo>
                <a:lnTo>
                  <a:pt x="0" y="534161"/>
                </a:lnTo>
                <a:close/>
              </a:path>
            </a:pathLst>
          </a:custGeom>
          <a:ln w="28574">
            <a:solidFill>
              <a:srgbClr val="000000"/>
            </a:solidFill>
          </a:ln>
        </p:spPr>
        <p:txBody>
          <a:bodyPr wrap="square" lIns="0" tIns="0" rIns="0" bIns="0" rtlCol="0">
            <a:spAutoFit/>
          </a:bodyPr>
          <a:lstStyle/>
          <a:p>
            <a:endParaRPr/>
          </a:p>
        </p:txBody>
      </p:sp>
      <p:sp>
        <p:nvSpPr>
          <p:cNvPr id="39" name="object 39"/>
          <p:cNvSpPr/>
          <p:nvPr/>
        </p:nvSpPr>
        <p:spPr>
          <a:xfrm>
            <a:off x="8134350" y="4810505"/>
            <a:ext cx="0" cy="642620"/>
          </a:xfrm>
          <a:custGeom>
            <a:avLst/>
            <a:gdLst/>
            <a:ahLst/>
            <a:cxnLst/>
            <a:rect l="l" t="t" r="r" b="b"/>
            <a:pathLst>
              <a:path h="642620">
                <a:moveTo>
                  <a:pt x="0" y="0"/>
                </a:moveTo>
                <a:lnTo>
                  <a:pt x="0" y="642365"/>
                </a:lnTo>
              </a:path>
            </a:pathLst>
          </a:custGeom>
          <a:ln w="28574">
            <a:solidFill>
              <a:srgbClr val="000000"/>
            </a:solidFill>
          </a:ln>
        </p:spPr>
        <p:txBody>
          <a:bodyPr wrap="square" lIns="0" tIns="0" rIns="0" bIns="0" rtlCol="0">
            <a:spAutoFit/>
          </a:bodyPr>
          <a:lstStyle/>
          <a:p>
            <a:endParaRPr/>
          </a:p>
        </p:txBody>
      </p:sp>
      <p:sp>
        <p:nvSpPr>
          <p:cNvPr id="40" name="object 40"/>
          <p:cNvSpPr/>
          <p:nvPr/>
        </p:nvSpPr>
        <p:spPr>
          <a:xfrm>
            <a:off x="8134350" y="741426"/>
            <a:ext cx="0" cy="751840"/>
          </a:xfrm>
          <a:custGeom>
            <a:avLst/>
            <a:gdLst/>
            <a:ahLst/>
            <a:cxnLst/>
            <a:rect l="l" t="t" r="r" b="b"/>
            <a:pathLst>
              <a:path h="751840">
                <a:moveTo>
                  <a:pt x="0" y="751331"/>
                </a:moveTo>
                <a:lnTo>
                  <a:pt x="0" y="0"/>
                </a:lnTo>
              </a:path>
            </a:pathLst>
          </a:custGeom>
          <a:ln w="28574">
            <a:solidFill>
              <a:srgbClr val="000000"/>
            </a:solidFill>
          </a:ln>
        </p:spPr>
        <p:txBody>
          <a:bodyPr wrap="square" lIns="0" tIns="0" rIns="0" bIns="0" rtlCol="0">
            <a:spAutoFit/>
          </a:bodyPr>
          <a:lstStyle/>
          <a:p>
            <a:endParaRPr/>
          </a:p>
        </p:txBody>
      </p:sp>
      <p:sp>
        <p:nvSpPr>
          <p:cNvPr id="41" name="object 41"/>
          <p:cNvSpPr/>
          <p:nvPr/>
        </p:nvSpPr>
        <p:spPr>
          <a:xfrm>
            <a:off x="8134350" y="2454402"/>
            <a:ext cx="912494" cy="0"/>
          </a:xfrm>
          <a:custGeom>
            <a:avLst/>
            <a:gdLst/>
            <a:ahLst/>
            <a:cxnLst/>
            <a:rect l="l" t="t" r="r" b="b"/>
            <a:pathLst>
              <a:path w="912495">
                <a:moveTo>
                  <a:pt x="0" y="0"/>
                </a:moveTo>
                <a:lnTo>
                  <a:pt x="912113" y="0"/>
                </a:lnTo>
              </a:path>
            </a:pathLst>
          </a:custGeom>
          <a:ln w="28574">
            <a:solidFill>
              <a:srgbClr val="000000"/>
            </a:solidFill>
          </a:ln>
        </p:spPr>
        <p:txBody>
          <a:bodyPr wrap="square" lIns="0" tIns="0" rIns="0" bIns="0" rtlCol="0">
            <a:spAutoFit/>
          </a:bodyPr>
          <a:lstStyle/>
          <a:p>
            <a:endParaRPr/>
          </a:p>
        </p:txBody>
      </p:sp>
      <p:sp>
        <p:nvSpPr>
          <p:cNvPr id="42" name="object 42"/>
          <p:cNvSpPr/>
          <p:nvPr/>
        </p:nvSpPr>
        <p:spPr>
          <a:xfrm>
            <a:off x="8134350" y="3848100"/>
            <a:ext cx="912494" cy="0"/>
          </a:xfrm>
          <a:custGeom>
            <a:avLst/>
            <a:gdLst/>
            <a:ahLst/>
            <a:cxnLst/>
            <a:rect l="l" t="t" r="r" b="b"/>
            <a:pathLst>
              <a:path w="912495">
                <a:moveTo>
                  <a:pt x="0" y="0"/>
                </a:moveTo>
                <a:lnTo>
                  <a:pt x="912113" y="0"/>
                </a:lnTo>
              </a:path>
            </a:pathLst>
          </a:custGeom>
          <a:ln w="28574">
            <a:solidFill>
              <a:srgbClr val="000000"/>
            </a:solidFill>
          </a:ln>
        </p:spPr>
        <p:txBody>
          <a:bodyPr wrap="square" lIns="0" tIns="0" rIns="0" bIns="0" rtlCol="0">
            <a:spAutoFit/>
          </a:bodyPr>
          <a:lstStyle/>
          <a:p>
            <a:endParaRPr/>
          </a:p>
        </p:txBody>
      </p:sp>
      <p:sp>
        <p:nvSpPr>
          <p:cNvPr id="43" name="object 43"/>
          <p:cNvSpPr/>
          <p:nvPr/>
        </p:nvSpPr>
        <p:spPr>
          <a:xfrm>
            <a:off x="5827775" y="3848100"/>
            <a:ext cx="803910" cy="0"/>
          </a:xfrm>
          <a:custGeom>
            <a:avLst/>
            <a:gdLst/>
            <a:ahLst/>
            <a:cxnLst/>
            <a:rect l="l" t="t" r="r" b="b"/>
            <a:pathLst>
              <a:path w="803909">
                <a:moveTo>
                  <a:pt x="803909" y="0"/>
                </a:moveTo>
                <a:lnTo>
                  <a:pt x="0" y="0"/>
                </a:lnTo>
              </a:path>
            </a:pathLst>
          </a:custGeom>
          <a:ln w="28574">
            <a:solidFill>
              <a:srgbClr val="000000"/>
            </a:solidFill>
          </a:ln>
        </p:spPr>
        <p:txBody>
          <a:bodyPr wrap="square" lIns="0" tIns="0" rIns="0" bIns="0" rtlCol="0">
            <a:spAutoFit/>
          </a:bodyPr>
          <a:lstStyle/>
          <a:p>
            <a:endParaRPr/>
          </a:p>
        </p:txBody>
      </p:sp>
      <p:sp>
        <p:nvSpPr>
          <p:cNvPr id="44" name="object 44"/>
          <p:cNvSpPr/>
          <p:nvPr/>
        </p:nvSpPr>
        <p:spPr>
          <a:xfrm>
            <a:off x="4754879" y="2026158"/>
            <a:ext cx="1877060" cy="428625"/>
          </a:xfrm>
          <a:custGeom>
            <a:avLst/>
            <a:gdLst/>
            <a:ahLst/>
            <a:cxnLst/>
            <a:rect l="l" t="t" r="r" b="b"/>
            <a:pathLst>
              <a:path w="1877059" h="428625">
                <a:moveTo>
                  <a:pt x="1876805" y="428243"/>
                </a:moveTo>
                <a:lnTo>
                  <a:pt x="643889" y="428243"/>
                </a:lnTo>
                <a:lnTo>
                  <a:pt x="0" y="0"/>
                </a:lnTo>
              </a:path>
            </a:pathLst>
          </a:custGeom>
          <a:ln w="28574">
            <a:solidFill>
              <a:srgbClr val="000000"/>
            </a:solidFill>
          </a:ln>
        </p:spPr>
        <p:txBody>
          <a:bodyPr wrap="square" lIns="0" tIns="0" rIns="0" bIns="0" rtlCol="0">
            <a:spAutoFit/>
          </a:bodyPr>
          <a:lstStyle/>
          <a:p>
            <a:endParaRPr/>
          </a:p>
        </p:txBody>
      </p:sp>
      <p:sp>
        <p:nvSpPr>
          <p:cNvPr id="45" name="object 45"/>
          <p:cNvSpPr txBox="1"/>
          <p:nvPr/>
        </p:nvSpPr>
        <p:spPr>
          <a:xfrm>
            <a:off x="2951494" y="1012693"/>
            <a:ext cx="1249045" cy="700405"/>
          </a:xfrm>
          <a:prstGeom prst="rect">
            <a:avLst/>
          </a:prstGeom>
        </p:spPr>
        <p:txBody>
          <a:bodyPr vert="horz" wrap="square" lIns="0" tIns="0" rIns="0" bIns="0" rtlCol="0">
            <a:spAutoFit/>
          </a:bodyPr>
          <a:lstStyle/>
          <a:p>
            <a:pPr marL="12700" marR="6350" indent="114300">
              <a:lnSpc>
                <a:spcPct val="100000"/>
              </a:lnSpc>
            </a:pPr>
            <a:r>
              <a:rPr sz="2250" spc="-5" dirty="0">
                <a:latin typeface="Comic Sans MS"/>
                <a:cs typeface="Comic Sans MS"/>
              </a:rPr>
              <a:t>TR</a:t>
            </a:r>
            <a:r>
              <a:rPr sz="2250" spc="10" dirty="0">
                <a:latin typeface="Comic Sans MS"/>
                <a:cs typeface="Comic Sans MS"/>
              </a:rPr>
              <a:t>A</a:t>
            </a:r>
            <a:r>
              <a:rPr sz="2250" dirty="0">
                <a:latin typeface="Comic Sans MS"/>
                <a:cs typeface="Comic Sans MS"/>
              </a:rPr>
              <a:t>FO</a:t>
            </a:r>
            <a:r>
              <a:rPr sz="2250" dirty="0">
                <a:latin typeface="Times New Roman"/>
                <a:cs typeface="Times New Roman"/>
              </a:rPr>
              <a:t> </a:t>
            </a:r>
            <a:r>
              <a:rPr sz="2250" dirty="0">
                <a:latin typeface="Comic Sans MS"/>
                <a:cs typeface="Comic Sans MS"/>
              </a:rPr>
              <a:t>UNI</a:t>
            </a:r>
            <a:r>
              <a:rPr sz="2250" spc="-15" dirty="0">
                <a:latin typeface="Comic Sans MS"/>
                <a:cs typeface="Comic Sans MS"/>
              </a:rPr>
              <a:t>D</a:t>
            </a:r>
            <a:r>
              <a:rPr sz="2250" spc="10" dirty="0">
                <a:latin typeface="Comic Sans MS"/>
                <a:cs typeface="Comic Sans MS"/>
              </a:rPr>
              <a:t>A</a:t>
            </a:r>
            <a:r>
              <a:rPr sz="2250" dirty="0">
                <a:latin typeface="Comic Sans MS"/>
                <a:cs typeface="Comic Sans MS"/>
              </a:rPr>
              <a:t>D</a:t>
            </a:r>
            <a:endParaRPr sz="2250">
              <a:latin typeface="Comic Sans MS"/>
              <a:cs typeface="Comic Sans MS"/>
            </a:endParaRPr>
          </a:p>
        </p:txBody>
      </p:sp>
      <p:sp>
        <p:nvSpPr>
          <p:cNvPr id="46" name="object 46"/>
          <p:cNvSpPr txBox="1"/>
          <p:nvPr/>
        </p:nvSpPr>
        <p:spPr>
          <a:xfrm>
            <a:off x="238909" y="3393985"/>
            <a:ext cx="1521460" cy="701675"/>
          </a:xfrm>
          <a:prstGeom prst="rect">
            <a:avLst/>
          </a:prstGeom>
        </p:spPr>
        <p:txBody>
          <a:bodyPr vert="horz" wrap="square" lIns="0" tIns="0" rIns="0" bIns="0" rtlCol="0">
            <a:spAutoFit/>
          </a:bodyPr>
          <a:lstStyle/>
          <a:p>
            <a:pPr marL="12700" marR="6350" indent="252095">
              <a:lnSpc>
                <a:spcPct val="100000"/>
              </a:lnSpc>
            </a:pPr>
            <a:r>
              <a:rPr sz="2250" spc="-5" dirty="0">
                <a:latin typeface="Comic Sans MS"/>
                <a:cs typeface="Comic Sans MS"/>
              </a:rPr>
              <a:t>TR</a:t>
            </a:r>
            <a:r>
              <a:rPr sz="2250" spc="10" dirty="0">
                <a:latin typeface="Comic Sans MS"/>
                <a:cs typeface="Comic Sans MS"/>
              </a:rPr>
              <a:t>A</a:t>
            </a:r>
            <a:r>
              <a:rPr sz="2250" dirty="0">
                <a:latin typeface="Comic Sans MS"/>
                <a:cs typeface="Comic Sans MS"/>
              </a:rPr>
              <a:t>FO</a:t>
            </a:r>
            <a:r>
              <a:rPr sz="2250" dirty="0">
                <a:latin typeface="Times New Roman"/>
                <a:cs typeface="Times New Roman"/>
              </a:rPr>
              <a:t> </a:t>
            </a:r>
            <a:r>
              <a:rPr sz="2250" spc="10" dirty="0">
                <a:latin typeface="Comic Sans MS"/>
                <a:cs typeface="Comic Sans MS"/>
              </a:rPr>
              <a:t>A</a:t>
            </a:r>
            <a:r>
              <a:rPr sz="2250" dirty="0">
                <a:latin typeface="Comic Sans MS"/>
                <a:cs typeface="Comic Sans MS"/>
              </a:rPr>
              <a:t>U</a:t>
            </a:r>
            <a:r>
              <a:rPr sz="2250" spc="-10" dirty="0">
                <a:latin typeface="Comic Sans MS"/>
                <a:cs typeface="Comic Sans MS"/>
              </a:rPr>
              <a:t>X</a:t>
            </a:r>
            <a:r>
              <a:rPr sz="2250" spc="-5" dirty="0">
                <a:latin typeface="Comic Sans MS"/>
                <a:cs typeface="Comic Sans MS"/>
              </a:rPr>
              <a:t>ILI</a:t>
            </a:r>
            <a:r>
              <a:rPr sz="2250" spc="10" dirty="0">
                <a:latin typeface="Comic Sans MS"/>
                <a:cs typeface="Comic Sans MS"/>
              </a:rPr>
              <a:t>AR</a:t>
            </a:r>
            <a:endParaRPr sz="2250">
              <a:latin typeface="Comic Sans MS"/>
              <a:cs typeface="Comic Sans MS"/>
            </a:endParaRPr>
          </a:p>
        </p:txBody>
      </p:sp>
      <p:sp>
        <p:nvSpPr>
          <p:cNvPr id="47" name="object 47"/>
          <p:cNvSpPr txBox="1"/>
          <p:nvPr/>
        </p:nvSpPr>
        <p:spPr>
          <a:xfrm>
            <a:off x="874408" y="6432905"/>
            <a:ext cx="3039110" cy="358775"/>
          </a:xfrm>
          <a:prstGeom prst="rect">
            <a:avLst/>
          </a:prstGeom>
        </p:spPr>
        <p:txBody>
          <a:bodyPr vert="horz" wrap="square" lIns="0" tIns="0" rIns="0" bIns="0" rtlCol="0">
            <a:spAutoFit/>
          </a:bodyPr>
          <a:lstStyle/>
          <a:p>
            <a:pPr marL="12700">
              <a:lnSpc>
                <a:spcPct val="100000"/>
              </a:lnSpc>
            </a:pPr>
            <a:r>
              <a:rPr sz="2250" spc="-10" dirty="0">
                <a:latin typeface="Comic Sans MS"/>
                <a:cs typeface="Comic Sans MS"/>
              </a:rPr>
              <a:t>BU</a:t>
            </a:r>
            <a:r>
              <a:rPr sz="2250" dirty="0">
                <a:latin typeface="Comic Sans MS"/>
                <a:cs typeface="Comic Sans MS"/>
              </a:rPr>
              <a:t>S</a:t>
            </a:r>
            <a:r>
              <a:rPr sz="2250" spc="105" dirty="0">
                <a:latin typeface="Times New Roman"/>
                <a:cs typeface="Times New Roman"/>
              </a:rPr>
              <a:t> </a:t>
            </a:r>
            <a:r>
              <a:rPr sz="2250" spc="-10" dirty="0">
                <a:latin typeface="Comic Sans MS"/>
                <a:cs typeface="Comic Sans MS"/>
              </a:rPr>
              <a:t>D</a:t>
            </a:r>
            <a:r>
              <a:rPr sz="2250" dirty="0">
                <a:latin typeface="Comic Sans MS"/>
                <a:cs typeface="Comic Sans MS"/>
              </a:rPr>
              <a:t>E</a:t>
            </a:r>
            <a:r>
              <a:rPr sz="2250" spc="105" dirty="0">
                <a:latin typeface="Times New Roman"/>
                <a:cs typeface="Times New Roman"/>
              </a:rPr>
              <a:t> </a:t>
            </a:r>
            <a:r>
              <a:rPr sz="2250" spc="10" dirty="0">
                <a:latin typeface="Comic Sans MS"/>
                <a:cs typeface="Comic Sans MS"/>
              </a:rPr>
              <a:t>A</a:t>
            </a:r>
            <a:r>
              <a:rPr sz="2250" dirty="0">
                <a:latin typeface="Comic Sans MS"/>
                <a:cs typeface="Comic Sans MS"/>
              </a:rPr>
              <a:t>U</a:t>
            </a:r>
            <a:r>
              <a:rPr sz="2250" spc="-20" dirty="0">
                <a:latin typeface="Comic Sans MS"/>
                <a:cs typeface="Comic Sans MS"/>
              </a:rPr>
              <a:t>X</a:t>
            </a:r>
            <a:r>
              <a:rPr sz="2250" dirty="0">
                <a:latin typeface="Comic Sans MS"/>
                <a:cs typeface="Comic Sans MS"/>
              </a:rPr>
              <a:t>I</a:t>
            </a:r>
            <a:r>
              <a:rPr sz="2250" spc="-10" dirty="0">
                <a:latin typeface="Comic Sans MS"/>
                <a:cs typeface="Comic Sans MS"/>
              </a:rPr>
              <a:t>LI</a:t>
            </a:r>
            <a:r>
              <a:rPr sz="2250" spc="10" dirty="0">
                <a:latin typeface="Comic Sans MS"/>
                <a:cs typeface="Comic Sans MS"/>
              </a:rPr>
              <a:t>A</a:t>
            </a:r>
            <a:r>
              <a:rPr sz="2250" dirty="0">
                <a:latin typeface="Comic Sans MS"/>
                <a:cs typeface="Comic Sans MS"/>
              </a:rPr>
              <a:t>R</a:t>
            </a:r>
            <a:r>
              <a:rPr sz="2250" spc="-10" dirty="0">
                <a:latin typeface="Comic Sans MS"/>
                <a:cs typeface="Comic Sans MS"/>
              </a:rPr>
              <a:t>ES</a:t>
            </a:r>
            <a:endParaRPr sz="2250">
              <a:latin typeface="Comic Sans MS"/>
              <a:cs typeface="Comic Sans MS"/>
            </a:endParaRPr>
          </a:p>
        </p:txBody>
      </p:sp>
      <p:sp>
        <p:nvSpPr>
          <p:cNvPr id="48" name="object 48"/>
          <p:cNvSpPr txBox="1"/>
          <p:nvPr/>
        </p:nvSpPr>
        <p:spPr>
          <a:xfrm>
            <a:off x="4900218" y="1557536"/>
            <a:ext cx="350520" cy="358775"/>
          </a:xfrm>
          <a:prstGeom prst="rect">
            <a:avLst/>
          </a:prstGeom>
        </p:spPr>
        <p:txBody>
          <a:bodyPr vert="horz" wrap="square" lIns="0" tIns="0" rIns="0" bIns="0" rtlCol="0">
            <a:spAutoFit/>
          </a:bodyPr>
          <a:lstStyle/>
          <a:p>
            <a:pPr marL="12700">
              <a:lnSpc>
                <a:spcPct val="100000"/>
              </a:lnSpc>
            </a:pPr>
            <a:r>
              <a:rPr sz="2250" spc="-15" dirty="0">
                <a:latin typeface="Comic Sans MS"/>
                <a:cs typeface="Comic Sans MS"/>
              </a:rPr>
              <a:t>S1</a:t>
            </a:r>
            <a:endParaRPr sz="2250">
              <a:latin typeface="Comic Sans MS"/>
              <a:cs typeface="Comic Sans MS"/>
            </a:endParaRPr>
          </a:p>
        </p:txBody>
      </p:sp>
      <p:sp>
        <p:nvSpPr>
          <p:cNvPr id="49" name="object 49"/>
          <p:cNvSpPr txBox="1"/>
          <p:nvPr/>
        </p:nvSpPr>
        <p:spPr>
          <a:xfrm>
            <a:off x="2293114" y="5116066"/>
            <a:ext cx="204470" cy="358775"/>
          </a:xfrm>
          <a:prstGeom prst="rect">
            <a:avLst/>
          </a:prstGeom>
        </p:spPr>
        <p:txBody>
          <a:bodyPr vert="horz" wrap="square" lIns="0" tIns="0" rIns="0" bIns="0" rtlCol="0">
            <a:spAutoFit/>
          </a:bodyPr>
          <a:lstStyle/>
          <a:p>
            <a:pPr marL="12700">
              <a:lnSpc>
                <a:spcPct val="100000"/>
              </a:lnSpc>
            </a:pPr>
            <a:r>
              <a:rPr sz="2250" b="1" spc="10" dirty="0">
                <a:latin typeface="Comic Sans MS"/>
                <a:cs typeface="Comic Sans MS"/>
              </a:rPr>
              <a:t>C</a:t>
            </a:r>
            <a:endParaRPr sz="2250">
              <a:latin typeface="Comic Sans MS"/>
              <a:cs typeface="Comic Sans MS"/>
            </a:endParaRPr>
          </a:p>
        </p:txBody>
      </p:sp>
      <p:sp>
        <p:nvSpPr>
          <p:cNvPr id="50" name="object 50"/>
          <p:cNvSpPr/>
          <p:nvPr/>
        </p:nvSpPr>
        <p:spPr>
          <a:xfrm>
            <a:off x="6580631" y="689610"/>
            <a:ext cx="106045" cy="102870"/>
          </a:xfrm>
          <a:custGeom>
            <a:avLst/>
            <a:gdLst/>
            <a:ahLst/>
            <a:cxnLst/>
            <a:rect l="l" t="t" r="r" b="b"/>
            <a:pathLst>
              <a:path w="106045" h="102870">
                <a:moveTo>
                  <a:pt x="62483" y="0"/>
                </a:moveTo>
                <a:lnTo>
                  <a:pt x="39623" y="0"/>
                </a:lnTo>
                <a:lnTo>
                  <a:pt x="19811" y="9143"/>
                </a:lnTo>
                <a:lnTo>
                  <a:pt x="3047" y="28955"/>
                </a:lnTo>
                <a:lnTo>
                  <a:pt x="0" y="51815"/>
                </a:lnTo>
                <a:lnTo>
                  <a:pt x="3047" y="74675"/>
                </a:lnTo>
                <a:lnTo>
                  <a:pt x="19811" y="94487"/>
                </a:lnTo>
                <a:lnTo>
                  <a:pt x="39623" y="102869"/>
                </a:lnTo>
                <a:lnTo>
                  <a:pt x="62483" y="102869"/>
                </a:lnTo>
                <a:lnTo>
                  <a:pt x="85343" y="94487"/>
                </a:lnTo>
                <a:lnTo>
                  <a:pt x="99821" y="74675"/>
                </a:lnTo>
                <a:lnTo>
                  <a:pt x="105917" y="51815"/>
                </a:lnTo>
                <a:lnTo>
                  <a:pt x="99821" y="28955"/>
                </a:lnTo>
                <a:lnTo>
                  <a:pt x="85343" y="9143"/>
                </a:lnTo>
                <a:lnTo>
                  <a:pt x="62483" y="0"/>
                </a:lnTo>
                <a:close/>
              </a:path>
            </a:pathLst>
          </a:custGeom>
          <a:solidFill>
            <a:srgbClr val="000000"/>
          </a:solidFill>
        </p:spPr>
        <p:txBody>
          <a:bodyPr wrap="square" lIns="0" tIns="0" rIns="0" bIns="0" rtlCol="0">
            <a:spAutoFit/>
          </a:bodyPr>
          <a:lstStyle/>
          <a:p>
            <a:endParaRPr/>
          </a:p>
        </p:txBody>
      </p:sp>
      <p:sp>
        <p:nvSpPr>
          <p:cNvPr id="51" name="object 51"/>
          <p:cNvSpPr/>
          <p:nvPr/>
        </p:nvSpPr>
        <p:spPr>
          <a:xfrm>
            <a:off x="6580631" y="689610"/>
            <a:ext cx="106045" cy="102870"/>
          </a:xfrm>
          <a:custGeom>
            <a:avLst/>
            <a:gdLst/>
            <a:ahLst/>
            <a:cxnLst/>
            <a:rect l="l" t="t" r="r" b="b"/>
            <a:pathLst>
              <a:path w="106045" h="102870">
                <a:moveTo>
                  <a:pt x="0" y="51815"/>
                </a:moveTo>
                <a:lnTo>
                  <a:pt x="3047" y="28955"/>
                </a:lnTo>
                <a:lnTo>
                  <a:pt x="19811" y="9143"/>
                </a:lnTo>
                <a:lnTo>
                  <a:pt x="39623" y="0"/>
                </a:lnTo>
                <a:lnTo>
                  <a:pt x="62483" y="0"/>
                </a:lnTo>
                <a:lnTo>
                  <a:pt x="85343" y="9143"/>
                </a:lnTo>
                <a:lnTo>
                  <a:pt x="99821" y="28955"/>
                </a:lnTo>
                <a:lnTo>
                  <a:pt x="105917" y="51815"/>
                </a:lnTo>
                <a:lnTo>
                  <a:pt x="99821" y="74675"/>
                </a:lnTo>
                <a:lnTo>
                  <a:pt x="85343" y="94487"/>
                </a:lnTo>
                <a:lnTo>
                  <a:pt x="62483" y="102869"/>
                </a:lnTo>
                <a:lnTo>
                  <a:pt x="39623" y="102869"/>
                </a:lnTo>
                <a:lnTo>
                  <a:pt x="19811" y="94487"/>
                </a:lnTo>
                <a:lnTo>
                  <a:pt x="3047" y="74675"/>
                </a:lnTo>
                <a:lnTo>
                  <a:pt x="0" y="51815"/>
                </a:lnTo>
                <a:close/>
              </a:path>
            </a:pathLst>
          </a:custGeom>
          <a:ln w="17144">
            <a:solidFill>
              <a:srgbClr val="000000"/>
            </a:solidFill>
          </a:ln>
        </p:spPr>
        <p:txBody>
          <a:bodyPr wrap="square" lIns="0" tIns="0" rIns="0" bIns="0" rtlCol="0">
            <a:spAutoFit/>
          </a:bodyPr>
          <a:lstStyle/>
          <a:p>
            <a:endParaRPr/>
          </a:p>
        </p:txBody>
      </p:sp>
      <p:sp>
        <p:nvSpPr>
          <p:cNvPr id="52" name="object 52"/>
          <p:cNvSpPr/>
          <p:nvPr/>
        </p:nvSpPr>
        <p:spPr>
          <a:xfrm>
            <a:off x="8082533" y="689610"/>
            <a:ext cx="106045" cy="102870"/>
          </a:xfrm>
          <a:custGeom>
            <a:avLst/>
            <a:gdLst/>
            <a:ahLst/>
            <a:cxnLst/>
            <a:rect l="l" t="t" r="r" b="b"/>
            <a:pathLst>
              <a:path w="106045" h="102870">
                <a:moveTo>
                  <a:pt x="63245" y="0"/>
                </a:moveTo>
                <a:lnTo>
                  <a:pt x="40385" y="0"/>
                </a:lnTo>
                <a:lnTo>
                  <a:pt x="19811" y="9143"/>
                </a:lnTo>
                <a:lnTo>
                  <a:pt x="3047" y="28955"/>
                </a:lnTo>
                <a:lnTo>
                  <a:pt x="0" y="51815"/>
                </a:lnTo>
                <a:lnTo>
                  <a:pt x="3047" y="74675"/>
                </a:lnTo>
                <a:lnTo>
                  <a:pt x="19811" y="94487"/>
                </a:lnTo>
                <a:lnTo>
                  <a:pt x="40385" y="102869"/>
                </a:lnTo>
                <a:lnTo>
                  <a:pt x="63245" y="102869"/>
                </a:lnTo>
                <a:lnTo>
                  <a:pt x="86105" y="94487"/>
                </a:lnTo>
                <a:lnTo>
                  <a:pt x="99821" y="74675"/>
                </a:lnTo>
                <a:lnTo>
                  <a:pt x="105917" y="51815"/>
                </a:lnTo>
                <a:lnTo>
                  <a:pt x="99821" y="28955"/>
                </a:lnTo>
                <a:lnTo>
                  <a:pt x="86105" y="9143"/>
                </a:lnTo>
                <a:lnTo>
                  <a:pt x="63245" y="0"/>
                </a:lnTo>
                <a:close/>
              </a:path>
            </a:pathLst>
          </a:custGeom>
          <a:solidFill>
            <a:srgbClr val="000000"/>
          </a:solidFill>
        </p:spPr>
        <p:txBody>
          <a:bodyPr wrap="square" lIns="0" tIns="0" rIns="0" bIns="0" rtlCol="0">
            <a:spAutoFit/>
          </a:bodyPr>
          <a:lstStyle/>
          <a:p>
            <a:endParaRPr/>
          </a:p>
        </p:txBody>
      </p:sp>
      <p:sp>
        <p:nvSpPr>
          <p:cNvPr id="53" name="object 53"/>
          <p:cNvSpPr/>
          <p:nvPr/>
        </p:nvSpPr>
        <p:spPr>
          <a:xfrm>
            <a:off x="8082533" y="689610"/>
            <a:ext cx="106045" cy="102870"/>
          </a:xfrm>
          <a:custGeom>
            <a:avLst/>
            <a:gdLst/>
            <a:ahLst/>
            <a:cxnLst/>
            <a:rect l="l" t="t" r="r" b="b"/>
            <a:pathLst>
              <a:path w="106045" h="102870">
                <a:moveTo>
                  <a:pt x="0" y="51815"/>
                </a:moveTo>
                <a:lnTo>
                  <a:pt x="3047" y="28955"/>
                </a:lnTo>
                <a:lnTo>
                  <a:pt x="19811" y="9143"/>
                </a:lnTo>
                <a:lnTo>
                  <a:pt x="40385" y="0"/>
                </a:lnTo>
                <a:lnTo>
                  <a:pt x="63245" y="0"/>
                </a:lnTo>
                <a:lnTo>
                  <a:pt x="86105" y="9143"/>
                </a:lnTo>
                <a:lnTo>
                  <a:pt x="99821" y="28955"/>
                </a:lnTo>
                <a:lnTo>
                  <a:pt x="105917" y="51815"/>
                </a:lnTo>
                <a:lnTo>
                  <a:pt x="99821" y="74675"/>
                </a:lnTo>
                <a:lnTo>
                  <a:pt x="86105" y="94487"/>
                </a:lnTo>
                <a:lnTo>
                  <a:pt x="63245" y="102869"/>
                </a:lnTo>
                <a:lnTo>
                  <a:pt x="40385" y="102869"/>
                </a:lnTo>
                <a:lnTo>
                  <a:pt x="19811" y="94487"/>
                </a:lnTo>
                <a:lnTo>
                  <a:pt x="3047" y="74675"/>
                </a:lnTo>
                <a:lnTo>
                  <a:pt x="0" y="51815"/>
                </a:lnTo>
                <a:close/>
              </a:path>
            </a:pathLst>
          </a:custGeom>
          <a:ln w="17144">
            <a:solidFill>
              <a:srgbClr val="000000"/>
            </a:solidFill>
          </a:ln>
        </p:spPr>
        <p:txBody>
          <a:bodyPr wrap="square" lIns="0" tIns="0" rIns="0" bIns="0" rtlCol="0">
            <a:spAutoFit/>
          </a:bodyPr>
          <a:lstStyle/>
          <a:p>
            <a:endParaRPr/>
          </a:p>
        </p:txBody>
      </p:sp>
      <p:sp>
        <p:nvSpPr>
          <p:cNvPr id="54" name="object 54"/>
          <p:cNvSpPr/>
          <p:nvPr/>
        </p:nvSpPr>
        <p:spPr>
          <a:xfrm>
            <a:off x="8082533" y="5401817"/>
            <a:ext cx="106045" cy="102870"/>
          </a:xfrm>
          <a:custGeom>
            <a:avLst/>
            <a:gdLst/>
            <a:ahLst/>
            <a:cxnLst/>
            <a:rect l="l" t="t" r="r" b="b"/>
            <a:pathLst>
              <a:path w="106045" h="102870">
                <a:moveTo>
                  <a:pt x="63245" y="0"/>
                </a:moveTo>
                <a:lnTo>
                  <a:pt x="40385" y="0"/>
                </a:lnTo>
                <a:lnTo>
                  <a:pt x="19811" y="8381"/>
                </a:lnTo>
                <a:lnTo>
                  <a:pt x="3047" y="28193"/>
                </a:lnTo>
                <a:lnTo>
                  <a:pt x="0" y="51053"/>
                </a:lnTo>
                <a:lnTo>
                  <a:pt x="3047" y="73913"/>
                </a:lnTo>
                <a:lnTo>
                  <a:pt x="19811" y="94487"/>
                </a:lnTo>
                <a:lnTo>
                  <a:pt x="40385" y="102869"/>
                </a:lnTo>
                <a:lnTo>
                  <a:pt x="63245" y="102869"/>
                </a:lnTo>
                <a:lnTo>
                  <a:pt x="86105" y="94487"/>
                </a:lnTo>
                <a:lnTo>
                  <a:pt x="99821" y="73913"/>
                </a:lnTo>
                <a:lnTo>
                  <a:pt x="105917" y="51053"/>
                </a:lnTo>
                <a:lnTo>
                  <a:pt x="99821" y="28193"/>
                </a:lnTo>
                <a:lnTo>
                  <a:pt x="86105" y="8381"/>
                </a:lnTo>
                <a:lnTo>
                  <a:pt x="63245" y="0"/>
                </a:lnTo>
                <a:close/>
              </a:path>
            </a:pathLst>
          </a:custGeom>
          <a:solidFill>
            <a:srgbClr val="000000"/>
          </a:solidFill>
        </p:spPr>
        <p:txBody>
          <a:bodyPr wrap="square" lIns="0" tIns="0" rIns="0" bIns="0" rtlCol="0">
            <a:spAutoFit/>
          </a:bodyPr>
          <a:lstStyle/>
          <a:p>
            <a:endParaRPr/>
          </a:p>
        </p:txBody>
      </p:sp>
      <p:sp>
        <p:nvSpPr>
          <p:cNvPr id="55" name="object 55"/>
          <p:cNvSpPr/>
          <p:nvPr/>
        </p:nvSpPr>
        <p:spPr>
          <a:xfrm>
            <a:off x="8082533" y="5401817"/>
            <a:ext cx="106045" cy="102870"/>
          </a:xfrm>
          <a:custGeom>
            <a:avLst/>
            <a:gdLst/>
            <a:ahLst/>
            <a:cxnLst/>
            <a:rect l="l" t="t" r="r" b="b"/>
            <a:pathLst>
              <a:path w="106045" h="102870">
                <a:moveTo>
                  <a:pt x="0" y="51053"/>
                </a:moveTo>
                <a:lnTo>
                  <a:pt x="3047" y="28193"/>
                </a:lnTo>
                <a:lnTo>
                  <a:pt x="19811" y="8381"/>
                </a:lnTo>
                <a:lnTo>
                  <a:pt x="40385" y="0"/>
                </a:lnTo>
                <a:lnTo>
                  <a:pt x="63245" y="0"/>
                </a:lnTo>
                <a:lnTo>
                  <a:pt x="86105" y="8381"/>
                </a:lnTo>
                <a:lnTo>
                  <a:pt x="99821" y="28193"/>
                </a:lnTo>
                <a:lnTo>
                  <a:pt x="105917" y="51053"/>
                </a:lnTo>
                <a:lnTo>
                  <a:pt x="99821" y="73913"/>
                </a:lnTo>
                <a:lnTo>
                  <a:pt x="86105" y="94487"/>
                </a:lnTo>
                <a:lnTo>
                  <a:pt x="63245" y="102869"/>
                </a:lnTo>
                <a:lnTo>
                  <a:pt x="40385" y="102869"/>
                </a:lnTo>
                <a:lnTo>
                  <a:pt x="19811" y="94487"/>
                </a:lnTo>
                <a:lnTo>
                  <a:pt x="3047" y="73913"/>
                </a:lnTo>
                <a:lnTo>
                  <a:pt x="0" y="51053"/>
                </a:lnTo>
                <a:close/>
              </a:path>
            </a:pathLst>
          </a:custGeom>
          <a:ln w="17144">
            <a:solidFill>
              <a:srgbClr val="000000"/>
            </a:solidFill>
          </a:ln>
        </p:spPr>
        <p:txBody>
          <a:bodyPr wrap="square" lIns="0" tIns="0" rIns="0" bIns="0" rtlCol="0">
            <a:spAutoFit/>
          </a:bodyPr>
          <a:lstStyle/>
          <a:p>
            <a:endParaRPr/>
          </a:p>
        </p:txBody>
      </p:sp>
      <p:sp>
        <p:nvSpPr>
          <p:cNvPr id="56" name="object 56"/>
          <p:cNvSpPr/>
          <p:nvPr/>
        </p:nvSpPr>
        <p:spPr>
          <a:xfrm>
            <a:off x="6580631" y="5401817"/>
            <a:ext cx="106045" cy="102870"/>
          </a:xfrm>
          <a:custGeom>
            <a:avLst/>
            <a:gdLst/>
            <a:ahLst/>
            <a:cxnLst/>
            <a:rect l="l" t="t" r="r" b="b"/>
            <a:pathLst>
              <a:path w="106045" h="102870">
                <a:moveTo>
                  <a:pt x="62483" y="0"/>
                </a:moveTo>
                <a:lnTo>
                  <a:pt x="39623" y="0"/>
                </a:lnTo>
                <a:lnTo>
                  <a:pt x="19811" y="8381"/>
                </a:lnTo>
                <a:lnTo>
                  <a:pt x="3047" y="28193"/>
                </a:lnTo>
                <a:lnTo>
                  <a:pt x="0" y="51053"/>
                </a:lnTo>
                <a:lnTo>
                  <a:pt x="3047" y="73913"/>
                </a:lnTo>
                <a:lnTo>
                  <a:pt x="19811" y="94487"/>
                </a:lnTo>
                <a:lnTo>
                  <a:pt x="39623" y="102869"/>
                </a:lnTo>
                <a:lnTo>
                  <a:pt x="62483" y="102869"/>
                </a:lnTo>
                <a:lnTo>
                  <a:pt x="85343" y="94487"/>
                </a:lnTo>
                <a:lnTo>
                  <a:pt x="99821" y="73913"/>
                </a:lnTo>
                <a:lnTo>
                  <a:pt x="105917" y="51053"/>
                </a:lnTo>
                <a:lnTo>
                  <a:pt x="99821" y="28193"/>
                </a:lnTo>
                <a:lnTo>
                  <a:pt x="85343" y="8381"/>
                </a:lnTo>
                <a:lnTo>
                  <a:pt x="62483" y="0"/>
                </a:lnTo>
                <a:close/>
              </a:path>
            </a:pathLst>
          </a:custGeom>
          <a:solidFill>
            <a:srgbClr val="000000"/>
          </a:solidFill>
        </p:spPr>
        <p:txBody>
          <a:bodyPr wrap="square" lIns="0" tIns="0" rIns="0" bIns="0" rtlCol="0">
            <a:spAutoFit/>
          </a:bodyPr>
          <a:lstStyle/>
          <a:p>
            <a:endParaRPr/>
          </a:p>
        </p:txBody>
      </p:sp>
      <p:sp>
        <p:nvSpPr>
          <p:cNvPr id="57" name="object 57"/>
          <p:cNvSpPr/>
          <p:nvPr/>
        </p:nvSpPr>
        <p:spPr>
          <a:xfrm>
            <a:off x="6580631" y="5401817"/>
            <a:ext cx="106045" cy="102870"/>
          </a:xfrm>
          <a:custGeom>
            <a:avLst/>
            <a:gdLst/>
            <a:ahLst/>
            <a:cxnLst/>
            <a:rect l="l" t="t" r="r" b="b"/>
            <a:pathLst>
              <a:path w="106045" h="102870">
                <a:moveTo>
                  <a:pt x="0" y="51053"/>
                </a:moveTo>
                <a:lnTo>
                  <a:pt x="3047" y="28193"/>
                </a:lnTo>
                <a:lnTo>
                  <a:pt x="19811" y="8381"/>
                </a:lnTo>
                <a:lnTo>
                  <a:pt x="39623" y="0"/>
                </a:lnTo>
                <a:lnTo>
                  <a:pt x="62483" y="0"/>
                </a:lnTo>
                <a:lnTo>
                  <a:pt x="85343" y="8381"/>
                </a:lnTo>
                <a:lnTo>
                  <a:pt x="99821" y="28193"/>
                </a:lnTo>
                <a:lnTo>
                  <a:pt x="105917" y="51053"/>
                </a:lnTo>
                <a:lnTo>
                  <a:pt x="99821" y="73913"/>
                </a:lnTo>
                <a:lnTo>
                  <a:pt x="85343" y="94487"/>
                </a:lnTo>
                <a:lnTo>
                  <a:pt x="62483" y="102869"/>
                </a:lnTo>
                <a:lnTo>
                  <a:pt x="39623" y="102869"/>
                </a:lnTo>
                <a:lnTo>
                  <a:pt x="19811" y="94487"/>
                </a:lnTo>
                <a:lnTo>
                  <a:pt x="3047" y="73913"/>
                </a:lnTo>
                <a:lnTo>
                  <a:pt x="0" y="51053"/>
                </a:lnTo>
                <a:close/>
              </a:path>
            </a:pathLst>
          </a:custGeom>
          <a:ln w="17144">
            <a:solidFill>
              <a:srgbClr val="000000"/>
            </a:solidFill>
          </a:ln>
        </p:spPr>
        <p:txBody>
          <a:bodyPr wrap="square" lIns="0" tIns="0" rIns="0" bIns="0" rtlCol="0">
            <a:spAutoFit/>
          </a:bodyPr>
          <a:lstStyle/>
          <a:p>
            <a:endParaRPr/>
          </a:p>
        </p:txBody>
      </p:sp>
      <p:sp>
        <p:nvSpPr>
          <p:cNvPr id="58" name="object 58"/>
          <p:cNvSpPr/>
          <p:nvPr/>
        </p:nvSpPr>
        <p:spPr>
          <a:xfrm>
            <a:off x="6580631" y="3793998"/>
            <a:ext cx="106045" cy="106045"/>
          </a:xfrm>
          <a:custGeom>
            <a:avLst/>
            <a:gdLst/>
            <a:ahLst/>
            <a:cxnLst/>
            <a:rect l="l" t="t" r="r" b="b"/>
            <a:pathLst>
              <a:path w="106045" h="106045">
                <a:moveTo>
                  <a:pt x="62483" y="0"/>
                </a:moveTo>
                <a:lnTo>
                  <a:pt x="39623" y="0"/>
                </a:lnTo>
                <a:lnTo>
                  <a:pt x="19811" y="11429"/>
                </a:lnTo>
                <a:lnTo>
                  <a:pt x="3047" y="28955"/>
                </a:lnTo>
                <a:lnTo>
                  <a:pt x="0" y="54101"/>
                </a:lnTo>
                <a:lnTo>
                  <a:pt x="3047" y="76961"/>
                </a:lnTo>
                <a:lnTo>
                  <a:pt x="19811" y="94487"/>
                </a:lnTo>
                <a:lnTo>
                  <a:pt x="39623" y="105917"/>
                </a:lnTo>
                <a:lnTo>
                  <a:pt x="62483" y="105917"/>
                </a:lnTo>
                <a:lnTo>
                  <a:pt x="85343" y="94487"/>
                </a:lnTo>
                <a:lnTo>
                  <a:pt x="99821" y="76961"/>
                </a:lnTo>
                <a:lnTo>
                  <a:pt x="105917" y="54101"/>
                </a:lnTo>
                <a:lnTo>
                  <a:pt x="99821" y="28955"/>
                </a:lnTo>
                <a:lnTo>
                  <a:pt x="85343" y="11429"/>
                </a:lnTo>
                <a:lnTo>
                  <a:pt x="62483" y="0"/>
                </a:lnTo>
                <a:close/>
              </a:path>
            </a:pathLst>
          </a:custGeom>
          <a:solidFill>
            <a:srgbClr val="000000"/>
          </a:solidFill>
        </p:spPr>
        <p:txBody>
          <a:bodyPr wrap="square" lIns="0" tIns="0" rIns="0" bIns="0" rtlCol="0">
            <a:spAutoFit/>
          </a:bodyPr>
          <a:lstStyle/>
          <a:p>
            <a:endParaRPr/>
          </a:p>
        </p:txBody>
      </p:sp>
      <p:sp>
        <p:nvSpPr>
          <p:cNvPr id="59" name="object 59"/>
          <p:cNvSpPr/>
          <p:nvPr/>
        </p:nvSpPr>
        <p:spPr>
          <a:xfrm>
            <a:off x="6580631" y="3793998"/>
            <a:ext cx="106045" cy="106045"/>
          </a:xfrm>
          <a:custGeom>
            <a:avLst/>
            <a:gdLst/>
            <a:ahLst/>
            <a:cxnLst/>
            <a:rect l="l" t="t" r="r" b="b"/>
            <a:pathLst>
              <a:path w="106045" h="106045">
                <a:moveTo>
                  <a:pt x="0" y="54101"/>
                </a:moveTo>
                <a:lnTo>
                  <a:pt x="3047" y="28955"/>
                </a:lnTo>
                <a:lnTo>
                  <a:pt x="19811" y="11429"/>
                </a:lnTo>
                <a:lnTo>
                  <a:pt x="39623" y="0"/>
                </a:lnTo>
                <a:lnTo>
                  <a:pt x="62483" y="0"/>
                </a:lnTo>
                <a:lnTo>
                  <a:pt x="85343" y="11429"/>
                </a:lnTo>
                <a:lnTo>
                  <a:pt x="99821" y="28955"/>
                </a:lnTo>
                <a:lnTo>
                  <a:pt x="105917" y="54101"/>
                </a:lnTo>
                <a:lnTo>
                  <a:pt x="99821" y="76961"/>
                </a:lnTo>
                <a:lnTo>
                  <a:pt x="85343" y="94487"/>
                </a:lnTo>
                <a:lnTo>
                  <a:pt x="62483" y="105917"/>
                </a:lnTo>
                <a:lnTo>
                  <a:pt x="39623" y="105917"/>
                </a:lnTo>
                <a:lnTo>
                  <a:pt x="19811" y="94487"/>
                </a:lnTo>
                <a:lnTo>
                  <a:pt x="3047" y="76961"/>
                </a:lnTo>
                <a:lnTo>
                  <a:pt x="0" y="54101"/>
                </a:lnTo>
                <a:close/>
              </a:path>
            </a:pathLst>
          </a:custGeom>
          <a:ln w="17144">
            <a:solidFill>
              <a:srgbClr val="000000"/>
            </a:solidFill>
          </a:ln>
        </p:spPr>
        <p:txBody>
          <a:bodyPr wrap="square" lIns="0" tIns="0" rIns="0" bIns="0" rtlCol="0">
            <a:spAutoFit/>
          </a:bodyPr>
          <a:lstStyle/>
          <a:p>
            <a:endParaRPr/>
          </a:p>
        </p:txBody>
      </p:sp>
      <p:sp>
        <p:nvSpPr>
          <p:cNvPr id="60" name="object 60"/>
          <p:cNvSpPr/>
          <p:nvPr/>
        </p:nvSpPr>
        <p:spPr>
          <a:xfrm>
            <a:off x="6580631" y="2403348"/>
            <a:ext cx="106045" cy="102870"/>
          </a:xfrm>
          <a:custGeom>
            <a:avLst/>
            <a:gdLst/>
            <a:ahLst/>
            <a:cxnLst/>
            <a:rect l="l" t="t" r="r" b="b"/>
            <a:pathLst>
              <a:path w="106045" h="102869">
                <a:moveTo>
                  <a:pt x="62483" y="0"/>
                </a:moveTo>
                <a:lnTo>
                  <a:pt x="39623" y="0"/>
                </a:lnTo>
                <a:lnTo>
                  <a:pt x="19811" y="8381"/>
                </a:lnTo>
                <a:lnTo>
                  <a:pt x="3047" y="28193"/>
                </a:lnTo>
                <a:lnTo>
                  <a:pt x="0" y="51053"/>
                </a:lnTo>
                <a:lnTo>
                  <a:pt x="3047" y="73913"/>
                </a:lnTo>
                <a:lnTo>
                  <a:pt x="19811" y="94487"/>
                </a:lnTo>
                <a:lnTo>
                  <a:pt x="39623" y="102869"/>
                </a:lnTo>
                <a:lnTo>
                  <a:pt x="62483" y="102869"/>
                </a:lnTo>
                <a:lnTo>
                  <a:pt x="85343" y="94487"/>
                </a:lnTo>
                <a:lnTo>
                  <a:pt x="99821" y="73913"/>
                </a:lnTo>
                <a:lnTo>
                  <a:pt x="105917" y="51053"/>
                </a:lnTo>
                <a:lnTo>
                  <a:pt x="99821" y="28193"/>
                </a:lnTo>
                <a:lnTo>
                  <a:pt x="85343" y="8381"/>
                </a:lnTo>
                <a:lnTo>
                  <a:pt x="62483" y="0"/>
                </a:lnTo>
                <a:close/>
              </a:path>
            </a:pathLst>
          </a:custGeom>
          <a:solidFill>
            <a:srgbClr val="000000"/>
          </a:solidFill>
        </p:spPr>
        <p:txBody>
          <a:bodyPr wrap="square" lIns="0" tIns="0" rIns="0" bIns="0" rtlCol="0">
            <a:spAutoFit/>
          </a:bodyPr>
          <a:lstStyle/>
          <a:p>
            <a:endParaRPr/>
          </a:p>
        </p:txBody>
      </p:sp>
      <p:sp>
        <p:nvSpPr>
          <p:cNvPr id="61" name="object 61"/>
          <p:cNvSpPr/>
          <p:nvPr/>
        </p:nvSpPr>
        <p:spPr>
          <a:xfrm>
            <a:off x="6580631" y="2403348"/>
            <a:ext cx="106045" cy="102870"/>
          </a:xfrm>
          <a:custGeom>
            <a:avLst/>
            <a:gdLst/>
            <a:ahLst/>
            <a:cxnLst/>
            <a:rect l="l" t="t" r="r" b="b"/>
            <a:pathLst>
              <a:path w="106045" h="102869">
                <a:moveTo>
                  <a:pt x="0" y="51053"/>
                </a:moveTo>
                <a:lnTo>
                  <a:pt x="3047" y="28193"/>
                </a:lnTo>
                <a:lnTo>
                  <a:pt x="19811" y="8381"/>
                </a:lnTo>
                <a:lnTo>
                  <a:pt x="39623" y="0"/>
                </a:lnTo>
                <a:lnTo>
                  <a:pt x="62483" y="0"/>
                </a:lnTo>
                <a:lnTo>
                  <a:pt x="85343" y="8381"/>
                </a:lnTo>
                <a:lnTo>
                  <a:pt x="99821" y="28193"/>
                </a:lnTo>
                <a:lnTo>
                  <a:pt x="105917" y="51053"/>
                </a:lnTo>
                <a:lnTo>
                  <a:pt x="99821" y="73913"/>
                </a:lnTo>
                <a:lnTo>
                  <a:pt x="85343" y="94487"/>
                </a:lnTo>
                <a:lnTo>
                  <a:pt x="62483" y="102869"/>
                </a:lnTo>
                <a:lnTo>
                  <a:pt x="39623" y="102869"/>
                </a:lnTo>
                <a:lnTo>
                  <a:pt x="19811" y="94487"/>
                </a:lnTo>
                <a:lnTo>
                  <a:pt x="3047" y="73913"/>
                </a:lnTo>
                <a:lnTo>
                  <a:pt x="0" y="51053"/>
                </a:lnTo>
                <a:close/>
              </a:path>
            </a:pathLst>
          </a:custGeom>
          <a:ln w="17144">
            <a:solidFill>
              <a:srgbClr val="000000"/>
            </a:solidFill>
          </a:ln>
        </p:spPr>
        <p:txBody>
          <a:bodyPr wrap="square" lIns="0" tIns="0" rIns="0" bIns="0" rtlCol="0">
            <a:spAutoFit/>
          </a:bodyPr>
          <a:lstStyle/>
          <a:p>
            <a:endParaRPr/>
          </a:p>
        </p:txBody>
      </p:sp>
      <p:sp>
        <p:nvSpPr>
          <p:cNvPr id="62" name="object 62"/>
          <p:cNvSpPr/>
          <p:nvPr/>
        </p:nvSpPr>
        <p:spPr>
          <a:xfrm>
            <a:off x="8082533" y="2403348"/>
            <a:ext cx="106045" cy="102870"/>
          </a:xfrm>
          <a:custGeom>
            <a:avLst/>
            <a:gdLst/>
            <a:ahLst/>
            <a:cxnLst/>
            <a:rect l="l" t="t" r="r" b="b"/>
            <a:pathLst>
              <a:path w="106045" h="102869">
                <a:moveTo>
                  <a:pt x="63245" y="0"/>
                </a:moveTo>
                <a:lnTo>
                  <a:pt x="40385" y="0"/>
                </a:lnTo>
                <a:lnTo>
                  <a:pt x="19811" y="8381"/>
                </a:lnTo>
                <a:lnTo>
                  <a:pt x="3047" y="28193"/>
                </a:lnTo>
                <a:lnTo>
                  <a:pt x="0" y="51053"/>
                </a:lnTo>
                <a:lnTo>
                  <a:pt x="3047" y="73913"/>
                </a:lnTo>
                <a:lnTo>
                  <a:pt x="19811" y="94487"/>
                </a:lnTo>
                <a:lnTo>
                  <a:pt x="40385" y="102869"/>
                </a:lnTo>
                <a:lnTo>
                  <a:pt x="63245" y="102869"/>
                </a:lnTo>
                <a:lnTo>
                  <a:pt x="86105" y="94487"/>
                </a:lnTo>
                <a:lnTo>
                  <a:pt x="99821" y="73913"/>
                </a:lnTo>
                <a:lnTo>
                  <a:pt x="105917" y="51053"/>
                </a:lnTo>
                <a:lnTo>
                  <a:pt x="99821" y="28193"/>
                </a:lnTo>
                <a:lnTo>
                  <a:pt x="86105" y="8381"/>
                </a:lnTo>
                <a:lnTo>
                  <a:pt x="63245" y="0"/>
                </a:lnTo>
                <a:close/>
              </a:path>
            </a:pathLst>
          </a:custGeom>
          <a:solidFill>
            <a:srgbClr val="000000"/>
          </a:solidFill>
        </p:spPr>
        <p:txBody>
          <a:bodyPr wrap="square" lIns="0" tIns="0" rIns="0" bIns="0" rtlCol="0">
            <a:spAutoFit/>
          </a:bodyPr>
          <a:lstStyle/>
          <a:p>
            <a:endParaRPr/>
          </a:p>
        </p:txBody>
      </p:sp>
      <p:sp>
        <p:nvSpPr>
          <p:cNvPr id="63" name="object 63"/>
          <p:cNvSpPr/>
          <p:nvPr/>
        </p:nvSpPr>
        <p:spPr>
          <a:xfrm>
            <a:off x="8082533" y="2403348"/>
            <a:ext cx="106045" cy="102870"/>
          </a:xfrm>
          <a:custGeom>
            <a:avLst/>
            <a:gdLst/>
            <a:ahLst/>
            <a:cxnLst/>
            <a:rect l="l" t="t" r="r" b="b"/>
            <a:pathLst>
              <a:path w="106045" h="102869">
                <a:moveTo>
                  <a:pt x="0" y="51053"/>
                </a:moveTo>
                <a:lnTo>
                  <a:pt x="3047" y="28193"/>
                </a:lnTo>
                <a:lnTo>
                  <a:pt x="19811" y="8381"/>
                </a:lnTo>
                <a:lnTo>
                  <a:pt x="40385" y="0"/>
                </a:lnTo>
                <a:lnTo>
                  <a:pt x="63245" y="0"/>
                </a:lnTo>
                <a:lnTo>
                  <a:pt x="86105" y="8381"/>
                </a:lnTo>
                <a:lnTo>
                  <a:pt x="99821" y="28193"/>
                </a:lnTo>
                <a:lnTo>
                  <a:pt x="105917" y="51053"/>
                </a:lnTo>
                <a:lnTo>
                  <a:pt x="99821" y="73913"/>
                </a:lnTo>
                <a:lnTo>
                  <a:pt x="86105" y="94487"/>
                </a:lnTo>
                <a:lnTo>
                  <a:pt x="63245" y="102869"/>
                </a:lnTo>
                <a:lnTo>
                  <a:pt x="40385" y="102869"/>
                </a:lnTo>
                <a:lnTo>
                  <a:pt x="19811" y="94487"/>
                </a:lnTo>
                <a:lnTo>
                  <a:pt x="3047" y="73913"/>
                </a:lnTo>
                <a:lnTo>
                  <a:pt x="0" y="51053"/>
                </a:lnTo>
                <a:close/>
              </a:path>
            </a:pathLst>
          </a:custGeom>
          <a:ln w="17144">
            <a:solidFill>
              <a:srgbClr val="000000"/>
            </a:solidFill>
          </a:ln>
        </p:spPr>
        <p:txBody>
          <a:bodyPr wrap="square" lIns="0" tIns="0" rIns="0" bIns="0" rtlCol="0">
            <a:spAutoFit/>
          </a:bodyPr>
          <a:lstStyle/>
          <a:p>
            <a:endParaRPr/>
          </a:p>
        </p:txBody>
      </p:sp>
      <p:sp>
        <p:nvSpPr>
          <p:cNvPr id="64" name="object 64"/>
          <p:cNvSpPr/>
          <p:nvPr/>
        </p:nvSpPr>
        <p:spPr>
          <a:xfrm>
            <a:off x="8082533" y="3793998"/>
            <a:ext cx="106045" cy="106045"/>
          </a:xfrm>
          <a:custGeom>
            <a:avLst/>
            <a:gdLst/>
            <a:ahLst/>
            <a:cxnLst/>
            <a:rect l="l" t="t" r="r" b="b"/>
            <a:pathLst>
              <a:path w="106045" h="106045">
                <a:moveTo>
                  <a:pt x="63245" y="0"/>
                </a:moveTo>
                <a:lnTo>
                  <a:pt x="40385" y="0"/>
                </a:lnTo>
                <a:lnTo>
                  <a:pt x="19811" y="11429"/>
                </a:lnTo>
                <a:lnTo>
                  <a:pt x="3047" y="28955"/>
                </a:lnTo>
                <a:lnTo>
                  <a:pt x="0" y="54101"/>
                </a:lnTo>
                <a:lnTo>
                  <a:pt x="3047" y="76961"/>
                </a:lnTo>
                <a:lnTo>
                  <a:pt x="19811" y="94487"/>
                </a:lnTo>
                <a:lnTo>
                  <a:pt x="40385" y="105917"/>
                </a:lnTo>
                <a:lnTo>
                  <a:pt x="63245" y="105917"/>
                </a:lnTo>
                <a:lnTo>
                  <a:pt x="86105" y="94487"/>
                </a:lnTo>
                <a:lnTo>
                  <a:pt x="99821" y="76961"/>
                </a:lnTo>
                <a:lnTo>
                  <a:pt x="105917" y="54101"/>
                </a:lnTo>
                <a:lnTo>
                  <a:pt x="99821" y="28955"/>
                </a:lnTo>
                <a:lnTo>
                  <a:pt x="86105" y="11429"/>
                </a:lnTo>
                <a:lnTo>
                  <a:pt x="63245" y="0"/>
                </a:lnTo>
                <a:close/>
              </a:path>
            </a:pathLst>
          </a:custGeom>
          <a:solidFill>
            <a:srgbClr val="000000"/>
          </a:solidFill>
        </p:spPr>
        <p:txBody>
          <a:bodyPr wrap="square" lIns="0" tIns="0" rIns="0" bIns="0" rtlCol="0">
            <a:spAutoFit/>
          </a:bodyPr>
          <a:lstStyle/>
          <a:p>
            <a:endParaRPr/>
          </a:p>
        </p:txBody>
      </p:sp>
      <p:sp>
        <p:nvSpPr>
          <p:cNvPr id="65" name="object 65"/>
          <p:cNvSpPr/>
          <p:nvPr/>
        </p:nvSpPr>
        <p:spPr>
          <a:xfrm>
            <a:off x="8082533" y="3793998"/>
            <a:ext cx="106045" cy="106045"/>
          </a:xfrm>
          <a:custGeom>
            <a:avLst/>
            <a:gdLst/>
            <a:ahLst/>
            <a:cxnLst/>
            <a:rect l="l" t="t" r="r" b="b"/>
            <a:pathLst>
              <a:path w="106045" h="106045">
                <a:moveTo>
                  <a:pt x="0" y="54101"/>
                </a:moveTo>
                <a:lnTo>
                  <a:pt x="3047" y="28955"/>
                </a:lnTo>
                <a:lnTo>
                  <a:pt x="19811" y="11429"/>
                </a:lnTo>
                <a:lnTo>
                  <a:pt x="40385" y="0"/>
                </a:lnTo>
                <a:lnTo>
                  <a:pt x="63245" y="0"/>
                </a:lnTo>
                <a:lnTo>
                  <a:pt x="86105" y="11429"/>
                </a:lnTo>
                <a:lnTo>
                  <a:pt x="99821" y="28955"/>
                </a:lnTo>
                <a:lnTo>
                  <a:pt x="105917" y="54101"/>
                </a:lnTo>
                <a:lnTo>
                  <a:pt x="99821" y="76961"/>
                </a:lnTo>
                <a:lnTo>
                  <a:pt x="86105" y="94487"/>
                </a:lnTo>
                <a:lnTo>
                  <a:pt x="63245" y="105917"/>
                </a:lnTo>
                <a:lnTo>
                  <a:pt x="40385" y="105917"/>
                </a:lnTo>
                <a:lnTo>
                  <a:pt x="19811" y="94487"/>
                </a:lnTo>
                <a:lnTo>
                  <a:pt x="3047" y="76961"/>
                </a:lnTo>
                <a:lnTo>
                  <a:pt x="0" y="54101"/>
                </a:lnTo>
                <a:close/>
              </a:path>
            </a:pathLst>
          </a:custGeom>
          <a:ln w="17144">
            <a:solidFill>
              <a:srgbClr val="000000"/>
            </a:solidFill>
          </a:ln>
        </p:spPr>
        <p:txBody>
          <a:bodyPr wrap="square" lIns="0" tIns="0" rIns="0" bIns="0" rtlCol="0">
            <a:spAutoFit/>
          </a:bodyPr>
          <a:lstStyle/>
          <a:p>
            <a:endParaRPr/>
          </a:p>
        </p:txBody>
      </p:sp>
      <p:sp>
        <p:nvSpPr>
          <p:cNvPr id="66" name="object 66"/>
          <p:cNvSpPr/>
          <p:nvPr/>
        </p:nvSpPr>
        <p:spPr>
          <a:xfrm>
            <a:off x="2340101" y="2403348"/>
            <a:ext cx="109220" cy="102870"/>
          </a:xfrm>
          <a:custGeom>
            <a:avLst/>
            <a:gdLst/>
            <a:ahLst/>
            <a:cxnLst/>
            <a:rect l="l" t="t" r="r" b="b"/>
            <a:pathLst>
              <a:path w="109219" h="102869">
                <a:moveTo>
                  <a:pt x="66293" y="0"/>
                </a:moveTo>
                <a:lnTo>
                  <a:pt x="43433" y="0"/>
                </a:lnTo>
                <a:lnTo>
                  <a:pt x="20573" y="8381"/>
                </a:lnTo>
                <a:lnTo>
                  <a:pt x="6095" y="28193"/>
                </a:lnTo>
                <a:lnTo>
                  <a:pt x="0" y="51053"/>
                </a:lnTo>
                <a:lnTo>
                  <a:pt x="6095" y="73913"/>
                </a:lnTo>
                <a:lnTo>
                  <a:pt x="20573" y="94487"/>
                </a:lnTo>
                <a:lnTo>
                  <a:pt x="43433" y="102869"/>
                </a:lnTo>
                <a:lnTo>
                  <a:pt x="66293" y="102869"/>
                </a:lnTo>
                <a:lnTo>
                  <a:pt x="89153" y="94487"/>
                </a:lnTo>
                <a:lnTo>
                  <a:pt x="103631" y="73913"/>
                </a:lnTo>
                <a:lnTo>
                  <a:pt x="108965" y="51053"/>
                </a:lnTo>
                <a:lnTo>
                  <a:pt x="103631" y="28193"/>
                </a:lnTo>
                <a:lnTo>
                  <a:pt x="89153" y="8381"/>
                </a:lnTo>
                <a:lnTo>
                  <a:pt x="66293" y="0"/>
                </a:lnTo>
                <a:close/>
              </a:path>
            </a:pathLst>
          </a:custGeom>
          <a:solidFill>
            <a:srgbClr val="000000"/>
          </a:solidFill>
        </p:spPr>
        <p:txBody>
          <a:bodyPr wrap="square" lIns="0" tIns="0" rIns="0" bIns="0" rtlCol="0">
            <a:spAutoFit/>
          </a:bodyPr>
          <a:lstStyle/>
          <a:p>
            <a:endParaRPr/>
          </a:p>
        </p:txBody>
      </p:sp>
      <p:sp>
        <p:nvSpPr>
          <p:cNvPr id="67" name="object 67"/>
          <p:cNvSpPr/>
          <p:nvPr/>
        </p:nvSpPr>
        <p:spPr>
          <a:xfrm>
            <a:off x="2340101" y="2403348"/>
            <a:ext cx="109220" cy="102870"/>
          </a:xfrm>
          <a:custGeom>
            <a:avLst/>
            <a:gdLst/>
            <a:ahLst/>
            <a:cxnLst/>
            <a:rect l="l" t="t" r="r" b="b"/>
            <a:pathLst>
              <a:path w="109219" h="102869">
                <a:moveTo>
                  <a:pt x="0" y="51053"/>
                </a:moveTo>
                <a:lnTo>
                  <a:pt x="6095" y="28193"/>
                </a:lnTo>
                <a:lnTo>
                  <a:pt x="20573" y="8381"/>
                </a:lnTo>
                <a:lnTo>
                  <a:pt x="43433" y="0"/>
                </a:lnTo>
                <a:lnTo>
                  <a:pt x="66293" y="0"/>
                </a:lnTo>
                <a:lnTo>
                  <a:pt x="89153" y="8381"/>
                </a:lnTo>
                <a:lnTo>
                  <a:pt x="103631" y="28193"/>
                </a:lnTo>
                <a:lnTo>
                  <a:pt x="108965" y="51053"/>
                </a:lnTo>
                <a:lnTo>
                  <a:pt x="103631" y="73913"/>
                </a:lnTo>
                <a:lnTo>
                  <a:pt x="89153" y="94487"/>
                </a:lnTo>
                <a:lnTo>
                  <a:pt x="66293" y="102869"/>
                </a:lnTo>
                <a:lnTo>
                  <a:pt x="43433" y="102869"/>
                </a:lnTo>
                <a:lnTo>
                  <a:pt x="20573" y="94487"/>
                </a:lnTo>
                <a:lnTo>
                  <a:pt x="6095" y="73913"/>
                </a:lnTo>
                <a:lnTo>
                  <a:pt x="0" y="51053"/>
                </a:lnTo>
                <a:close/>
              </a:path>
            </a:pathLst>
          </a:custGeom>
          <a:ln w="17144">
            <a:solidFill>
              <a:srgbClr val="000000"/>
            </a:solidFill>
          </a:ln>
        </p:spPr>
        <p:txBody>
          <a:bodyPr wrap="square" lIns="0" tIns="0" rIns="0" bIns="0" rtlCol="0">
            <a:spAutoFit/>
          </a:bodyPr>
          <a:lstStyle/>
          <a:p>
            <a:endParaRPr/>
          </a:p>
        </p:txBody>
      </p:sp>
      <p:sp>
        <p:nvSpPr>
          <p:cNvPr id="68" name="object 68"/>
          <p:cNvSpPr/>
          <p:nvPr/>
        </p:nvSpPr>
        <p:spPr>
          <a:xfrm>
            <a:off x="2340101" y="6258305"/>
            <a:ext cx="109220" cy="102870"/>
          </a:xfrm>
          <a:custGeom>
            <a:avLst/>
            <a:gdLst/>
            <a:ahLst/>
            <a:cxnLst/>
            <a:rect l="l" t="t" r="r" b="b"/>
            <a:pathLst>
              <a:path w="109219" h="102870">
                <a:moveTo>
                  <a:pt x="66293" y="0"/>
                </a:moveTo>
                <a:lnTo>
                  <a:pt x="43433" y="0"/>
                </a:lnTo>
                <a:lnTo>
                  <a:pt x="20573" y="8381"/>
                </a:lnTo>
                <a:lnTo>
                  <a:pt x="6095" y="28955"/>
                </a:lnTo>
                <a:lnTo>
                  <a:pt x="0" y="51815"/>
                </a:lnTo>
                <a:lnTo>
                  <a:pt x="6095" y="74675"/>
                </a:lnTo>
                <a:lnTo>
                  <a:pt x="20573" y="94487"/>
                </a:lnTo>
                <a:lnTo>
                  <a:pt x="43433" y="102869"/>
                </a:lnTo>
                <a:lnTo>
                  <a:pt x="66293" y="102869"/>
                </a:lnTo>
                <a:lnTo>
                  <a:pt x="89153" y="94487"/>
                </a:lnTo>
                <a:lnTo>
                  <a:pt x="103631" y="74675"/>
                </a:lnTo>
                <a:lnTo>
                  <a:pt x="108965" y="51815"/>
                </a:lnTo>
                <a:lnTo>
                  <a:pt x="103631" y="28955"/>
                </a:lnTo>
                <a:lnTo>
                  <a:pt x="89153" y="8381"/>
                </a:lnTo>
                <a:lnTo>
                  <a:pt x="66293" y="0"/>
                </a:lnTo>
                <a:close/>
              </a:path>
            </a:pathLst>
          </a:custGeom>
          <a:solidFill>
            <a:srgbClr val="000000"/>
          </a:solidFill>
        </p:spPr>
        <p:txBody>
          <a:bodyPr wrap="square" lIns="0" tIns="0" rIns="0" bIns="0" rtlCol="0">
            <a:spAutoFit/>
          </a:bodyPr>
          <a:lstStyle/>
          <a:p>
            <a:endParaRPr/>
          </a:p>
        </p:txBody>
      </p:sp>
      <p:sp>
        <p:nvSpPr>
          <p:cNvPr id="69" name="object 69"/>
          <p:cNvSpPr/>
          <p:nvPr/>
        </p:nvSpPr>
        <p:spPr>
          <a:xfrm>
            <a:off x="2340101" y="6258305"/>
            <a:ext cx="109220" cy="102870"/>
          </a:xfrm>
          <a:custGeom>
            <a:avLst/>
            <a:gdLst/>
            <a:ahLst/>
            <a:cxnLst/>
            <a:rect l="l" t="t" r="r" b="b"/>
            <a:pathLst>
              <a:path w="109219" h="102870">
                <a:moveTo>
                  <a:pt x="0" y="51815"/>
                </a:moveTo>
                <a:lnTo>
                  <a:pt x="6095" y="28955"/>
                </a:lnTo>
                <a:lnTo>
                  <a:pt x="20573" y="8381"/>
                </a:lnTo>
                <a:lnTo>
                  <a:pt x="43433" y="0"/>
                </a:lnTo>
                <a:lnTo>
                  <a:pt x="66293" y="0"/>
                </a:lnTo>
                <a:lnTo>
                  <a:pt x="89153" y="8381"/>
                </a:lnTo>
                <a:lnTo>
                  <a:pt x="103631" y="28955"/>
                </a:lnTo>
                <a:lnTo>
                  <a:pt x="108965" y="51815"/>
                </a:lnTo>
                <a:lnTo>
                  <a:pt x="103631" y="74675"/>
                </a:lnTo>
                <a:lnTo>
                  <a:pt x="89153" y="94487"/>
                </a:lnTo>
                <a:lnTo>
                  <a:pt x="66293" y="102869"/>
                </a:lnTo>
                <a:lnTo>
                  <a:pt x="43433" y="102869"/>
                </a:lnTo>
                <a:lnTo>
                  <a:pt x="20573" y="94487"/>
                </a:lnTo>
                <a:lnTo>
                  <a:pt x="6095" y="74675"/>
                </a:lnTo>
                <a:lnTo>
                  <a:pt x="0" y="51815"/>
                </a:lnTo>
                <a:close/>
              </a:path>
            </a:pathLst>
          </a:custGeom>
          <a:ln w="17144">
            <a:solidFill>
              <a:srgbClr val="000000"/>
            </a:solidFill>
          </a:ln>
        </p:spPr>
        <p:txBody>
          <a:bodyPr wrap="square" lIns="0" tIns="0" rIns="0" bIns="0" rtlCol="0">
            <a:spAutoFit/>
          </a:bodyPr>
          <a:lstStyle/>
          <a:p>
            <a:endParaRPr/>
          </a:p>
        </p:txBody>
      </p:sp>
      <p:sp>
        <p:nvSpPr>
          <p:cNvPr id="70" name="object 70"/>
          <p:cNvSpPr/>
          <p:nvPr/>
        </p:nvSpPr>
        <p:spPr>
          <a:xfrm>
            <a:off x="5607557" y="5769102"/>
            <a:ext cx="3420745" cy="514350"/>
          </a:xfrm>
          <a:custGeom>
            <a:avLst/>
            <a:gdLst/>
            <a:ahLst/>
            <a:cxnLst/>
            <a:rect l="l" t="t" r="r" b="b"/>
            <a:pathLst>
              <a:path w="3420745" h="514350">
                <a:moveTo>
                  <a:pt x="0" y="514349"/>
                </a:moveTo>
                <a:lnTo>
                  <a:pt x="3420617" y="514349"/>
                </a:lnTo>
                <a:lnTo>
                  <a:pt x="3420617" y="0"/>
                </a:lnTo>
                <a:lnTo>
                  <a:pt x="0" y="0"/>
                </a:lnTo>
                <a:lnTo>
                  <a:pt x="0" y="514349"/>
                </a:lnTo>
                <a:close/>
              </a:path>
            </a:pathLst>
          </a:custGeom>
          <a:solidFill>
            <a:srgbClr val="FFFF00"/>
          </a:solidFill>
        </p:spPr>
        <p:txBody>
          <a:bodyPr wrap="square" lIns="0" tIns="0" rIns="0" bIns="0" rtlCol="0">
            <a:spAutoFit/>
          </a:bodyPr>
          <a:lstStyle/>
          <a:p>
            <a:endParaRPr/>
          </a:p>
        </p:txBody>
      </p:sp>
      <p:sp>
        <p:nvSpPr>
          <p:cNvPr id="71" name="object 71"/>
          <p:cNvSpPr/>
          <p:nvPr/>
        </p:nvSpPr>
        <p:spPr>
          <a:xfrm>
            <a:off x="5578601" y="5740908"/>
            <a:ext cx="3478529" cy="571500"/>
          </a:xfrm>
          <a:custGeom>
            <a:avLst/>
            <a:gdLst/>
            <a:ahLst/>
            <a:cxnLst/>
            <a:rect l="l" t="t" r="r" b="b"/>
            <a:pathLst>
              <a:path w="3478529" h="571500">
                <a:moveTo>
                  <a:pt x="3478529" y="0"/>
                </a:moveTo>
                <a:lnTo>
                  <a:pt x="0" y="0"/>
                </a:lnTo>
                <a:lnTo>
                  <a:pt x="0" y="571499"/>
                </a:lnTo>
                <a:lnTo>
                  <a:pt x="3478529" y="571499"/>
                </a:lnTo>
                <a:lnTo>
                  <a:pt x="3478529" y="542543"/>
                </a:lnTo>
                <a:lnTo>
                  <a:pt x="57149" y="542543"/>
                </a:lnTo>
                <a:lnTo>
                  <a:pt x="28955" y="514349"/>
                </a:lnTo>
                <a:lnTo>
                  <a:pt x="57149" y="514349"/>
                </a:lnTo>
                <a:lnTo>
                  <a:pt x="57149" y="57149"/>
                </a:lnTo>
                <a:lnTo>
                  <a:pt x="28955" y="57149"/>
                </a:lnTo>
                <a:lnTo>
                  <a:pt x="57149" y="28193"/>
                </a:lnTo>
                <a:lnTo>
                  <a:pt x="3478529" y="28193"/>
                </a:lnTo>
                <a:lnTo>
                  <a:pt x="3478529" y="0"/>
                </a:lnTo>
                <a:close/>
              </a:path>
              <a:path w="3478529" h="571500">
                <a:moveTo>
                  <a:pt x="57149" y="514349"/>
                </a:moveTo>
                <a:lnTo>
                  <a:pt x="28955" y="514349"/>
                </a:lnTo>
                <a:lnTo>
                  <a:pt x="57149" y="542543"/>
                </a:lnTo>
                <a:lnTo>
                  <a:pt x="57149" y="514349"/>
                </a:lnTo>
                <a:close/>
              </a:path>
              <a:path w="3478529" h="571500">
                <a:moveTo>
                  <a:pt x="3421379" y="514349"/>
                </a:moveTo>
                <a:lnTo>
                  <a:pt x="57149" y="514349"/>
                </a:lnTo>
                <a:lnTo>
                  <a:pt x="57149" y="542543"/>
                </a:lnTo>
                <a:lnTo>
                  <a:pt x="3421379" y="542543"/>
                </a:lnTo>
                <a:lnTo>
                  <a:pt x="3421379" y="514349"/>
                </a:lnTo>
                <a:close/>
              </a:path>
              <a:path w="3478529" h="571500">
                <a:moveTo>
                  <a:pt x="3421379" y="28193"/>
                </a:moveTo>
                <a:lnTo>
                  <a:pt x="3421379" y="542543"/>
                </a:lnTo>
                <a:lnTo>
                  <a:pt x="3449573" y="514349"/>
                </a:lnTo>
                <a:lnTo>
                  <a:pt x="3478529" y="514349"/>
                </a:lnTo>
                <a:lnTo>
                  <a:pt x="3478529" y="57149"/>
                </a:lnTo>
                <a:lnTo>
                  <a:pt x="3449573" y="57149"/>
                </a:lnTo>
                <a:lnTo>
                  <a:pt x="3421379" y="28193"/>
                </a:lnTo>
                <a:close/>
              </a:path>
              <a:path w="3478529" h="571500">
                <a:moveTo>
                  <a:pt x="3478529" y="514349"/>
                </a:moveTo>
                <a:lnTo>
                  <a:pt x="3449573" y="514349"/>
                </a:lnTo>
                <a:lnTo>
                  <a:pt x="3421379" y="542543"/>
                </a:lnTo>
                <a:lnTo>
                  <a:pt x="3478529" y="542543"/>
                </a:lnTo>
                <a:lnTo>
                  <a:pt x="3478529" y="514349"/>
                </a:lnTo>
                <a:close/>
              </a:path>
              <a:path w="3478529" h="571500">
                <a:moveTo>
                  <a:pt x="57149" y="28193"/>
                </a:moveTo>
                <a:lnTo>
                  <a:pt x="28955" y="57149"/>
                </a:lnTo>
                <a:lnTo>
                  <a:pt x="57149" y="57149"/>
                </a:lnTo>
                <a:lnTo>
                  <a:pt x="57149" y="28193"/>
                </a:lnTo>
                <a:close/>
              </a:path>
              <a:path w="3478529" h="571500">
                <a:moveTo>
                  <a:pt x="3421379" y="28193"/>
                </a:moveTo>
                <a:lnTo>
                  <a:pt x="57149" y="28193"/>
                </a:lnTo>
                <a:lnTo>
                  <a:pt x="57149" y="57149"/>
                </a:lnTo>
                <a:lnTo>
                  <a:pt x="3421379" y="57149"/>
                </a:lnTo>
                <a:lnTo>
                  <a:pt x="3421379" y="28193"/>
                </a:lnTo>
                <a:close/>
              </a:path>
              <a:path w="3478529" h="571500">
                <a:moveTo>
                  <a:pt x="3478529" y="28193"/>
                </a:moveTo>
                <a:lnTo>
                  <a:pt x="3421379" y="28193"/>
                </a:lnTo>
                <a:lnTo>
                  <a:pt x="3449573" y="57149"/>
                </a:lnTo>
                <a:lnTo>
                  <a:pt x="3478529" y="57149"/>
                </a:lnTo>
                <a:lnTo>
                  <a:pt x="3478529" y="28193"/>
                </a:lnTo>
                <a:close/>
              </a:path>
            </a:pathLst>
          </a:custGeom>
          <a:solidFill>
            <a:srgbClr val="000000"/>
          </a:solidFill>
        </p:spPr>
        <p:txBody>
          <a:bodyPr wrap="square" lIns="0" tIns="0" rIns="0" bIns="0" rtlCol="0">
            <a:spAutoFit/>
          </a:bodyPr>
          <a:lstStyle/>
          <a:p>
            <a:endParaRPr/>
          </a:p>
        </p:txBody>
      </p:sp>
      <p:sp>
        <p:nvSpPr>
          <p:cNvPr id="72" name="object 72"/>
          <p:cNvSpPr txBox="1"/>
          <p:nvPr/>
        </p:nvSpPr>
        <p:spPr>
          <a:xfrm>
            <a:off x="5692399" y="5851142"/>
            <a:ext cx="3109595" cy="320040"/>
          </a:xfrm>
          <a:prstGeom prst="rect">
            <a:avLst/>
          </a:prstGeom>
        </p:spPr>
        <p:txBody>
          <a:bodyPr vert="horz" wrap="square" lIns="0" tIns="0" rIns="0" bIns="0" rtlCol="0">
            <a:spAutoFit/>
          </a:bodyPr>
          <a:lstStyle/>
          <a:p>
            <a:pPr marL="12700">
              <a:lnSpc>
                <a:spcPct val="100000"/>
              </a:lnSpc>
            </a:pPr>
            <a:r>
              <a:rPr sz="2000" spc="-15" dirty="0">
                <a:latin typeface="Comic Sans MS"/>
                <a:cs typeface="Comic Sans MS"/>
              </a:rPr>
              <a:t>INTERRUPTOR</a:t>
            </a:r>
            <a:r>
              <a:rPr sz="2000" spc="125" dirty="0">
                <a:latin typeface="Times New Roman"/>
                <a:cs typeface="Times New Roman"/>
              </a:rPr>
              <a:t> </a:t>
            </a:r>
            <a:r>
              <a:rPr sz="2000" spc="-15" dirty="0">
                <a:latin typeface="Comic Sans MS"/>
                <a:cs typeface="Comic Sans MS"/>
              </a:rPr>
              <a:t>Y</a:t>
            </a:r>
            <a:r>
              <a:rPr sz="2000" spc="215" dirty="0">
                <a:latin typeface="Times New Roman"/>
                <a:cs typeface="Times New Roman"/>
              </a:rPr>
              <a:t> </a:t>
            </a:r>
            <a:r>
              <a:rPr sz="2000" spc="-15" dirty="0">
                <a:latin typeface="Comic Sans MS"/>
                <a:cs typeface="Comic Sans MS"/>
              </a:rPr>
              <a:t>MEDIO</a:t>
            </a:r>
            <a:endParaRPr sz="2000">
              <a:latin typeface="Comic Sans MS"/>
              <a:cs typeface="Comic Sans MS"/>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104</a:t>
            </a:fld>
            <a:endParaRPr lang="en-US"/>
          </a:p>
        </p:txBody>
      </p:sp>
    </p:spTree>
    <p:extLst>
      <p:ext uri="{BB962C8B-B14F-4D97-AF65-F5344CB8AC3E}">
        <p14:creationId xmlns:p14="http://schemas.microsoft.com/office/powerpoint/2010/main" val="107857717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863339" y="2433066"/>
            <a:ext cx="356870" cy="946785"/>
          </a:xfrm>
          <a:custGeom>
            <a:avLst/>
            <a:gdLst/>
            <a:ahLst/>
            <a:cxnLst/>
            <a:rect l="l" t="t" r="r" b="b"/>
            <a:pathLst>
              <a:path w="356870" h="946785">
                <a:moveTo>
                  <a:pt x="356615" y="0"/>
                </a:moveTo>
                <a:lnTo>
                  <a:pt x="118871" y="0"/>
                </a:lnTo>
                <a:lnTo>
                  <a:pt x="105287" y="988"/>
                </a:lnTo>
                <a:lnTo>
                  <a:pt x="68273" y="11807"/>
                </a:lnTo>
                <a:lnTo>
                  <a:pt x="29563" y="41177"/>
                </a:lnTo>
                <a:lnTo>
                  <a:pt x="6016" y="82322"/>
                </a:lnTo>
                <a:lnTo>
                  <a:pt x="280" y="117426"/>
                </a:lnTo>
                <a:lnTo>
                  <a:pt x="911" y="129453"/>
                </a:lnTo>
                <a:lnTo>
                  <a:pt x="17525" y="176783"/>
                </a:lnTo>
                <a:lnTo>
                  <a:pt x="60197" y="219455"/>
                </a:lnTo>
                <a:lnTo>
                  <a:pt x="118871" y="236981"/>
                </a:lnTo>
                <a:lnTo>
                  <a:pt x="88391" y="240029"/>
                </a:lnTo>
                <a:lnTo>
                  <a:pt x="35051" y="269747"/>
                </a:lnTo>
                <a:lnTo>
                  <a:pt x="4571" y="323087"/>
                </a:lnTo>
                <a:lnTo>
                  <a:pt x="0" y="355853"/>
                </a:lnTo>
                <a:lnTo>
                  <a:pt x="4571" y="386333"/>
                </a:lnTo>
                <a:lnTo>
                  <a:pt x="35051" y="438911"/>
                </a:lnTo>
                <a:lnTo>
                  <a:pt x="88391" y="469391"/>
                </a:lnTo>
                <a:lnTo>
                  <a:pt x="118871" y="474725"/>
                </a:lnTo>
                <a:lnTo>
                  <a:pt x="88391" y="477011"/>
                </a:lnTo>
                <a:lnTo>
                  <a:pt x="35051" y="507491"/>
                </a:lnTo>
                <a:lnTo>
                  <a:pt x="4571" y="560069"/>
                </a:lnTo>
                <a:lnTo>
                  <a:pt x="0" y="590549"/>
                </a:lnTo>
                <a:lnTo>
                  <a:pt x="4571" y="623315"/>
                </a:lnTo>
                <a:lnTo>
                  <a:pt x="35051" y="676655"/>
                </a:lnTo>
                <a:lnTo>
                  <a:pt x="88391" y="706373"/>
                </a:lnTo>
                <a:lnTo>
                  <a:pt x="118871" y="709421"/>
                </a:lnTo>
                <a:lnTo>
                  <a:pt x="88391" y="713993"/>
                </a:lnTo>
                <a:lnTo>
                  <a:pt x="35051" y="744473"/>
                </a:lnTo>
                <a:lnTo>
                  <a:pt x="11157" y="781154"/>
                </a:lnTo>
                <a:lnTo>
                  <a:pt x="280" y="828977"/>
                </a:lnTo>
                <a:lnTo>
                  <a:pt x="954" y="840902"/>
                </a:lnTo>
                <a:lnTo>
                  <a:pt x="15689" y="885764"/>
                </a:lnTo>
                <a:lnTo>
                  <a:pt x="47227" y="921744"/>
                </a:lnTo>
                <a:lnTo>
                  <a:pt x="92291" y="943057"/>
                </a:lnTo>
                <a:lnTo>
                  <a:pt x="118871" y="946403"/>
                </a:lnTo>
                <a:lnTo>
                  <a:pt x="356615" y="946403"/>
                </a:lnTo>
              </a:path>
            </a:pathLst>
          </a:custGeom>
          <a:ln w="25247">
            <a:solidFill>
              <a:srgbClr val="000000"/>
            </a:solidFill>
          </a:ln>
        </p:spPr>
        <p:txBody>
          <a:bodyPr wrap="square" lIns="0" tIns="0" rIns="0" bIns="0" rtlCol="0">
            <a:spAutoFit/>
          </a:bodyPr>
          <a:lstStyle/>
          <a:p>
            <a:endParaRPr/>
          </a:p>
        </p:txBody>
      </p:sp>
      <p:sp>
        <p:nvSpPr>
          <p:cNvPr id="6" name="object 6"/>
          <p:cNvSpPr/>
          <p:nvPr/>
        </p:nvSpPr>
        <p:spPr>
          <a:xfrm>
            <a:off x="3271265" y="2433066"/>
            <a:ext cx="356870" cy="946785"/>
          </a:xfrm>
          <a:custGeom>
            <a:avLst/>
            <a:gdLst/>
            <a:ahLst/>
            <a:cxnLst/>
            <a:rect l="l" t="t" r="r" b="b"/>
            <a:pathLst>
              <a:path w="356870" h="946785">
                <a:moveTo>
                  <a:pt x="0" y="0"/>
                </a:moveTo>
                <a:lnTo>
                  <a:pt x="237743" y="0"/>
                </a:lnTo>
                <a:lnTo>
                  <a:pt x="251328" y="988"/>
                </a:lnTo>
                <a:lnTo>
                  <a:pt x="288344" y="11807"/>
                </a:lnTo>
                <a:lnTo>
                  <a:pt x="327061" y="41177"/>
                </a:lnTo>
                <a:lnTo>
                  <a:pt x="350612" y="82322"/>
                </a:lnTo>
                <a:lnTo>
                  <a:pt x="356348" y="117426"/>
                </a:lnTo>
                <a:lnTo>
                  <a:pt x="355715" y="129453"/>
                </a:lnTo>
                <a:lnTo>
                  <a:pt x="339089" y="176783"/>
                </a:lnTo>
                <a:lnTo>
                  <a:pt x="296417" y="219455"/>
                </a:lnTo>
                <a:lnTo>
                  <a:pt x="237743" y="236981"/>
                </a:lnTo>
                <a:lnTo>
                  <a:pt x="268223" y="240029"/>
                </a:lnTo>
                <a:lnTo>
                  <a:pt x="321563" y="269747"/>
                </a:lnTo>
                <a:lnTo>
                  <a:pt x="352043" y="323087"/>
                </a:lnTo>
                <a:lnTo>
                  <a:pt x="356615" y="355853"/>
                </a:lnTo>
                <a:lnTo>
                  <a:pt x="352043" y="386333"/>
                </a:lnTo>
                <a:lnTo>
                  <a:pt x="321563" y="438911"/>
                </a:lnTo>
                <a:lnTo>
                  <a:pt x="268223" y="469391"/>
                </a:lnTo>
                <a:lnTo>
                  <a:pt x="237743" y="474725"/>
                </a:lnTo>
                <a:lnTo>
                  <a:pt x="268223" y="477011"/>
                </a:lnTo>
                <a:lnTo>
                  <a:pt x="321563" y="507491"/>
                </a:lnTo>
                <a:lnTo>
                  <a:pt x="352043" y="560069"/>
                </a:lnTo>
                <a:lnTo>
                  <a:pt x="356615" y="590549"/>
                </a:lnTo>
                <a:lnTo>
                  <a:pt x="352043" y="623315"/>
                </a:lnTo>
                <a:lnTo>
                  <a:pt x="321563" y="676655"/>
                </a:lnTo>
                <a:lnTo>
                  <a:pt x="268223" y="706373"/>
                </a:lnTo>
                <a:lnTo>
                  <a:pt x="237743" y="709421"/>
                </a:lnTo>
                <a:lnTo>
                  <a:pt x="268223" y="713993"/>
                </a:lnTo>
                <a:lnTo>
                  <a:pt x="321563" y="744473"/>
                </a:lnTo>
                <a:lnTo>
                  <a:pt x="345462" y="781154"/>
                </a:lnTo>
                <a:lnTo>
                  <a:pt x="356348" y="828977"/>
                </a:lnTo>
                <a:lnTo>
                  <a:pt x="355675" y="840902"/>
                </a:lnTo>
                <a:lnTo>
                  <a:pt x="340937" y="885764"/>
                </a:lnTo>
                <a:lnTo>
                  <a:pt x="309393" y="921744"/>
                </a:lnTo>
                <a:lnTo>
                  <a:pt x="264324" y="943057"/>
                </a:lnTo>
                <a:lnTo>
                  <a:pt x="237743" y="946403"/>
                </a:lnTo>
                <a:lnTo>
                  <a:pt x="0" y="946403"/>
                </a:lnTo>
              </a:path>
            </a:pathLst>
          </a:custGeom>
          <a:ln w="25247">
            <a:solidFill>
              <a:srgbClr val="000000"/>
            </a:solidFill>
          </a:ln>
        </p:spPr>
        <p:txBody>
          <a:bodyPr wrap="square" lIns="0" tIns="0" rIns="0" bIns="0" rtlCol="0">
            <a:spAutoFit/>
          </a:bodyPr>
          <a:lstStyle/>
          <a:p>
            <a:endParaRPr/>
          </a:p>
        </p:txBody>
      </p:sp>
      <p:sp>
        <p:nvSpPr>
          <p:cNvPr id="7" name="object 7"/>
          <p:cNvSpPr/>
          <p:nvPr/>
        </p:nvSpPr>
        <p:spPr>
          <a:xfrm>
            <a:off x="4156709" y="4136898"/>
            <a:ext cx="127000" cy="0"/>
          </a:xfrm>
          <a:custGeom>
            <a:avLst/>
            <a:gdLst/>
            <a:ahLst/>
            <a:cxnLst/>
            <a:rect l="l" t="t" r="r" b="b"/>
            <a:pathLst>
              <a:path w="127000">
                <a:moveTo>
                  <a:pt x="0" y="0"/>
                </a:moveTo>
                <a:lnTo>
                  <a:pt x="126491" y="0"/>
                </a:lnTo>
              </a:path>
            </a:pathLst>
          </a:custGeom>
          <a:ln w="25247">
            <a:solidFill>
              <a:srgbClr val="000000"/>
            </a:solidFill>
          </a:ln>
        </p:spPr>
        <p:txBody>
          <a:bodyPr wrap="square" lIns="0" tIns="0" rIns="0" bIns="0" rtlCol="0">
            <a:spAutoFit/>
          </a:bodyPr>
          <a:lstStyle/>
          <a:p>
            <a:endParaRPr/>
          </a:p>
        </p:txBody>
      </p:sp>
      <p:sp>
        <p:nvSpPr>
          <p:cNvPr id="8" name="object 8"/>
          <p:cNvSpPr/>
          <p:nvPr/>
        </p:nvSpPr>
        <p:spPr>
          <a:xfrm>
            <a:off x="4093463" y="4073652"/>
            <a:ext cx="253365" cy="0"/>
          </a:xfrm>
          <a:custGeom>
            <a:avLst/>
            <a:gdLst/>
            <a:ahLst/>
            <a:cxnLst/>
            <a:rect l="l" t="t" r="r" b="b"/>
            <a:pathLst>
              <a:path w="253364">
                <a:moveTo>
                  <a:pt x="0" y="0"/>
                </a:moveTo>
                <a:lnTo>
                  <a:pt x="252983" y="0"/>
                </a:lnTo>
              </a:path>
            </a:pathLst>
          </a:custGeom>
          <a:ln w="25247">
            <a:solidFill>
              <a:srgbClr val="000000"/>
            </a:solidFill>
          </a:ln>
        </p:spPr>
        <p:txBody>
          <a:bodyPr wrap="square" lIns="0" tIns="0" rIns="0" bIns="0" rtlCol="0">
            <a:spAutoFit/>
          </a:bodyPr>
          <a:lstStyle/>
          <a:p>
            <a:endParaRPr/>
          </a:p>
        </p:txBody>
      </p:sp>
      <p:sp>
        <p:nvSpPr>
          <p:cNvPr id="9" name="object 9"/>
          <p:cNvSpPr/>
          <p:nvPr/>
        </p:nvSpPr>
        <p:spPr>
          <a:xfrm>
            <a:off x="4030217" y="4010405"/>
            <a:ext cx="379730" cy="0"/>
          </a:xfrm>
          <a:custGeom>
            <a:avLst/>
            <a:gdLst/>
            <a:ahLst/>
            <a:cxnLst/>
            <a:rect l="l" t="t" r="r" b="b"/>
            <a:pathLst>
              <a:path w="379729">
                <a:moveTo>
                  <a:pt x="0" y="0"/>
                </a:moveTo>
                <a:lnTo>
                  <a:pt x="379475" y="0"/>
                </a:lnTo>
              </a:path>
            </a:pathLst>
          </a:custGeom>
          <a:ln w="25247">
            <a:solidFill>
              <a:srgbClr val="000000"/>
            </a:solidFill>
          </a:ln>
        </p:spPr>
        <p:txBody>
          <a:bodyPr wrap="square" lIns="0" tIns="0" rIns="0" bIns="0" rtlCol="0">
            <a:spAutoFit/>
          </a:bodyPr>
          <a:lstStyle/>
          <a:p>
            <a:endParaRPr/>
          </a:p>
        </p:txBody>
      </p:sp>
      <p:sp>
        <p:nvSpPr>
          <p:cNvPr id="10" name="object 10"/>
          <p:cNvSpPr/>
          <p:nvPr/>
        </p:nvSpPr>
        <p:spPr>
          <a:xfrm>
            <a:off x="4219955" y="3379470"/>
            <a:ext cx="0" cy="631190"/>
          </a:xfrm>
          <a:custGeom>
            <a:avLst/>
            <a:gdLst/>
            <a:ahLst/>
            <a:cxnLst/>
            <a:rect l="l" t="t" r="r" b="b"/>
            <a:pathLst>
              <a:path h="631189">
                <a:moveTo>
                  <a:pt x="0" y="0"/>
                </a:moveTo>
                <a:lnTo>
                  <a:pt x="0" y="630935"/>
                </a:lnTo>
              </a:path>
            </a:pathLst>
          </a:custGeom>
          <a:ln w="25247">
            <a:solidFill>
              <a:srgbClr val="000000"/>
            </a:solidFill>
          </a:ln>
        </p:spPr>
        <p:txBody>
          <a:bodyPr wrap="square" lIns="0" tIns="0" rIns="0" bIns="0" rtlCol="0">
            <a:spAutoFit/>
          </a:bodyPr>
          <a:lstStyle/>
          <a:p>
            <a:endParaRPr/>
          </a:p>
        </p:txBody>
      </p:sp>
      <p:sp>
        <p:nvSpPr>
          <p:cNvPr id="11" name="object 11"/>
          <p:cNvSpPr/>
          <p:nvPr/>
        </p:nvSpPr>
        <p:spPr>
          <a:xfrm>
            <a:off x="1185672" y="2433066"/>
            <a:ext cx="948055" cy="946785"/>
          </a:xfrm>
          <a:custGeom>
            <a:avLst/>
            <a:gdLst/>
            <a:ahLst/>
            <a:cxnLst/>
            <a:rect l="l" t="t" r="r" b="b"/>
            <a:pathLst>
              <a:path w="948055" h="946785">
                <a:moveTo>
                  <a:pt x="0" y="474725"/>
                </a:moveTo>
                <a:lnTo>
                  <a:pt x="4571" y="406145"/>
                </a:lnTo>
                <a:lnTo>
                  <a:pt x="19811" y="340613"/>
                </a:lnTo>
                <a:lnTo>
                  <a:pt x="42671" y="277367"/>
                </a:lnTo>
                <a:lnTo>
                  <a:pt x="75437" y="217169"/>
                </a:lnTo>
                <a:lnTo>
                  <a:pt x="115823" y="163829"/>
                </a:lnTo>
                <a:lnTo>
                  <a:pt x="163829" y="115823"/>
                </a:lnTo>
                <a:lnTo>
                  <a:pt x="217169" y="75437"/>
                </a:lnTo>
                <a:lnTo>
                  <a:pt x="278129" y="42671"/>
                </a:lnTo>
                <a:lnTo>
                  <a:pt x="341375" y="19811"/>
                </a:lnTo>
                <a:lnTo>
                  <a:pt x="406907" y="5333"/>
                </a:lnTo>
                <a:lnTo>
                  <a:pt x="474725" y="0"/>
                </a:lnTo>
                <a:lnTo>
                  <a:pt x="541019" y="5333"/>
                </a:lnTo>
                <a:lnTo>
                  <a:pt x="606551" y="19811"/>
                </a:lnTo>
                <a:lnTo>
                  <a:pt x="669797" y="42671"/>
                </a:lnTo>
                <a:lnTo>
                  <a:pt x="730757" y="75437"/>
                </a:lnTo>
                <a:lnTo>
                  <a:pt x="783335" y="115823"/>
                </a:lnTo>
                <a:lnTo>
                  <a:pt x="831341" y="163829"/>
                </a:lnTo>
                <a:lnTo>
                  <a:pt x="871727" y="217169"/>
                </a:lnTo>
                <a:lnTo>
                  <a:pt x="905255" y="277367"/>
                </a:lnTo>
                <a:lnTo>
                  <a:pt x="927353" y="340613"/>
                </a:lnTo>
                <a:lnTo>
                  <a:pt x="942593" y="406145"/>
                </a:lnTo>
                <a:lnTo>
                  <a:pt x="947927" y="474725"/>
                </a:lnTo>
                <a:lnTo>
                  <a:pt x="942593" y="540257"/>
                </a:lnTo>
                <a:lnTo>
                  <a:pt x="927353" y="605789"/>
                </a:lnTo>
                <a:lnTo>
                  <a:pt x="905255" y="669035"/>
                </a:lnTo>
                <a:lnTo>
                  <a:pt x="871727" y="729233"/>
                </a:lnTo>
                <a:lnTo>
                  <a:pt x="831341" y="782573"/>
                </a:lnTo>
                <a:lnTo>
                  <a:pt x="783335" y="830579"/>
                </a:lnTo>
                <a:lnTo>
                  <a:pt x="730757" y="870965"/>
                </a:lnTo>
                <a:lnTo>
                  <a:pt x="669797" y="903731"/>
                </a:lnTo>
                <a:lnTo>
                  <a:pt x="606551" y="926591"/>
                </a:lnTo>
                <a:lnTo>
                  <a:pt x="541019" y="941069"/>
                </a:lnTo>
                <a:lnTo>
                  <a:pt x="474725" y="946403"/>
                </a:lnTo>
                <a:lnTo>
                  <a:pt x="406907" y="941069"/>
                </a:lnTo>
                <a:lnTo>
                  <a:pt x="341375" y="926591"/>
                </a:lnTo>
                <a:lnTo>
                  <a:pt x="278129" y="903731"/>
                </a:lnTo>
                <a:lnTo>
                  <a:pt x="217169" y="870965"/>
                </a:lnTo>
                <a:lnTo>
                  <a:pt x="163829" y="830579"/>
                </a:lnTo>
                <a:lnTo>
                  <a:pt x="115823" y="782573"/>
                </a:lnTo>
                <a:lnTo>
                  <a:pt x="75437" y="729233"/>
                </a:lnTo>
                <a:lnTo>
                  <a:pt x="42671" y="669035"/>
                </a:lnTo>
                <a:lnTo>
                  <a:pt x="19811" y="605789"/>
                </a:lnTo>
                <a:lnTo>
                  <a:pt x="4571" y="540257"/>
                </a:lnTo>
                <a:lnTo>
                  <a:pt x="0" y="474725"/>
                </a:lnTo>
              </a:path>
            </a:pathLst>
          </a:custGeom>
          <a:ln w="45440">
            <a:solidFill>
              <a:srgbClr val="000000"/>
            </a:solidFill>
          </a:ln>
        </p:spPr>
        <p:txBody>
          <a:bodyPr wrap="square" lIns="0" tIns="0" rIns="0" bIns="0" rtlCol="0">
            <a:spAutoFit/>
          </a:bodyPr>
          <a:lstStyle/>
          <a:p>
            <a:endParaRPr/>
          </a:p>
        </p:txBody>
      </p:sp>
      <p:sp>
        <p:nvSpPr>
          <p:cNvPr id="12" name="object 12"/>
          <p:cNvSpPr txBox="1"/>
          <p:nvPr/>
        </p:nvSpPr>
        <p:spPr>
          <a:xfrm>
            <a:off x="1324611" y="2735576"/>
            <a:ext cx="667385" cy="313690"/>
          </a:xfrm>
          <a:prstGeom prst="rect">
            <a:avLst/>
          </a:prstGeom>
        </p:spPr>
        <p:txBody>
          <a:bodyPr vert="horz" wrap="square" lIns="0" tIns="0" rIns="0" bIns="0" rtlCol="0">
            <a:spAutoFit/>
          </a:bodyPr>
          <a:lstStyle/>
          <a:p>
            <a:pPr marL="12700">
              <a:lnSpc>
                <a:spcPct val="100000"/>
              </a:lnSpc>
            </a:pPr>
            <a:r>
              <a:rPr sz="1950" b="1" spc="15" dirty="0">
                <a:latin typeface="Comic Sans MS"/>
                <a:cs typeface="Comic Sans MS"/>
              </a:rPr>
              <a:t>GEN.</a:t>
            </a:r>
            <a:endParaRPr sz="1950">
              <a:latin typeface="Comic Sans MS"/>
              <a:cs typeface="Comic Sans MS"/>
            </a:endParaRPr>
          </a:p>
        </p:txBody>
      </p:sp>
      <p:sp>
        <p:nvSpPr>
          <p:cNvPr id="13" name="object 13"/>
          <p:cNvSpPr/>
          <p:nvPr/>
        </p:nvSpPr>
        <p:spPr>
          <a:xfrm>
            <a:off x="2133600" y="2907792"/>
            <a:ext cx="1375410" cy="0"/>
          </a:xfrm>
          <a:custGeom>
            <a:avLst/>
            <a:gdLst/>
            <a:ahLst/>
            <a:cxnLst/>
            <a:rect l="l" t="t" r="r" b="b"/>
            <a:pathLst>
              <a:path w="1375410">
                <a:moveTo>
                  <a:pt x="1375409" y="0"/>
                </a:moveTo>
                <a:lnTo>
                  <a:pt x="0" y="0"/>
                </a:lnTo>
              </a:path>
            </a:pathLst>
          </a:custGeom>
          <a:ln w="25247">
            <a:solidFill>
              <a:srgbClr val="000000"/>
            </a:solidFill>
          </a:ln>
        </p:spPr>
        <p:txBody>
          <a:bodyPr wrap="square" lIns="0" tIns="0" rIns="0" bIns="0" rtlCol="0">
            <a:spAutoFit/>
          </a:bodyPr>
          <a:lstStyle/>
          <a:p>
            <a:endParaRPr/>
          </a:p>
        </p:txBody>
      </p:sp>
      <p:sp>
        <p:nvSpPr>
          <p:cNvPr id="14" name="object 14"/>
          <p:cNvSpPr/>
          <p:nvPr/>
        </p:nvSpPr>
        <p:spPr>
          <a:xfrm>
            <a:off x="3982211" y="2907792"/>
            <a:ext cx="806450" cy="0"/>
          </a:xfrm>
          <a:custGeom>
            <a:avLst/>
            <a:gdLst/>
            <a:ahLst/>
            <a:cxnLst/>
            <a:rect l="l" t="t" r="r" b="b"/>
            <a:pathLst>
              <a:path w="806450">
                <a:moveTo>
                  <a:pt x="0" y="0"/>
                </a:moveTo>
                <a:lnTo>
                  <a:pt x="806195" y="0"/>
                </a:lnTo>
              </a:path>
            </a:pathLst>
          </a:custGeom>
          <a:ln w="25247">
            <a:solidFill>
              <a:srgbClr val="000000"/>
            </a:solidFill>
          </a:ln>
        </p:spPr>
        <p:txBody>
          <a:bodyPr wrap="square" lIns="0" tIns="0" rIns="0" bIns="0" rtlCol="0">
            <a:spAutoFit/>
          </a:bodyPr>
          <a:lstStyle/>
          <a:p>
            <a:endParaRPr/>
          </a:p>
        </p:txBody>
      </p:sp>
      <p:sp>
        <p:nvSpPr>
          <p:cNvPr id="15" name="object 15"/>
          <p:cNvSpPr/>
          <p:nvPr/>
        </p:nvSpPr>
        <p:spPr>
          <a:xfrm>
            <a:off x="2323338" y="3664458"/>
            <a:ext cx="758190" cy="283210"/>
          </a:xfrm>
          <a:custGeom>
            <a:avLst/>
            <a:gdLst/>
            <a:ahLst/>
            <a:cxnLst/>
            <a:rect l="l" t="t" r="r" b="b"/>
            <a:pathLst>
              <a:path w="758189" h="283210">
                <a:moveTo>
                  <a:pt x="0" y="0"/>
                </a:moveTo>
                <a:lnTo>
                  <a:pt x="0" y="189737"/>
                </a:lnTo>
                <a:lnTo>
                  <a:pt x="4571" y="217169"/>
                </a:lnTo>
                <a:lnTo>
                  <a:pt x="17525" y="245363"/>
                </a:lnTo>
                <a:lnTo>
                  <a:pt x="38099" y="265175"/>
                </a:lnTo>
                <a:lnTo>
                  <a:pt x="65531" y="278129"/>
                </a:lnTo>
                <a:lnTo>
                  <a:pt x="96011" y="282701"/>
                </a:lnTo>
                <a:lnTo>
                  <a:pt x="123443" y="278129"/>
                </a:lnTo>
                <a:lnTo>
                  <a:pt x="151637" y="265175"/>
                </a:lnTo>
                <a:lnTo>
                  <a:pt x="172211" y="245363"/>
                </a:lnTo>
                <a:lnTo>
                  <a:pt x="184403" y="217169"/>
                </a:lnTo>
                <a:lnTo>
                  <a:pt x="189737" y="189737"/>
                </a:lnTo>
                <a:lnTo>
                  <a:pt x="194309" y="217169"/>
                </a:lnTo>
                <a:lnTo>
                  <a:pt x="207263" y="245363"/>
                </a:lnTo>
                <a:lnTo>
                  <a:pt x="227837" y="265175"/>
                </a:lnTo>
                <a:lnTo>
                  <a:pt x="255269" y="278129"/>
                </a:lnTo>
                <a:lnTo>
                  <a:pt x="285749" y="282701"/>
                </a:lnTo>
                <a:lnTo>
                  <a:pt x="313181" y="278129"/>
                </a:lnTo>
                <a:lnTo>
                  <a:pt x="341375" y="265175"/>
                </a:lnTo>
                <a:lnTo>
                  <a:pt x="361187" y="245363"/>
                </a:lnTo>
                <a:lnTo>
                  <a:pt x="374141" y="217169"/>
                </a:lnTo>
                <a:lnTo>
                  <a:pt x="379475" y="189737"/>
                </a:lnTo>
                <a:lnTo>
                  <a:pt x="384047" y="217169"/>
                </a:lnTo>
                <a:lnTo>
                  <a:pt x="397001" y="245363"/>
                </a:lnTo>
                <a:lnTo>
                  <a:pt x="416813" y="265175"/>
                </a:lnTo>
                <a:lnTo>
                  <a:pt x="445007" y="278129"/>
                </a:lnTo>
                <a:lnTo>
                  <a:pt x="475487" y="282701"/>
                </a:lnTo>
                <a:lnTo>
                  <a:pt x="502919" y="278129"/>
                </a:lnTo>
                <a:lnTo>
                  <a:pt x="531113" y="265175"/>
                </a:lnTo>
                <a:lnTo>
                  <a:pt x="550925" y="245363"/>
                </a:lnTo>
                <a:lnTo>
                  <a:pt x="563879" y="217169"/>
                </a:lnTo>
                <a:lnTo>
                  <a:pt x="569213" y="189737"/>
                </a:lnTo>
                <a:lnTo>
                  <a:pt x="573785" y="217169"/>
                </a:lnTo>
                <a:lnTo>
                  <a:pt x="586739" y="245363"/>
                </a:lnTo>
                <a:lnTo>
                  <a:pt x="606551" y="265175"/>
                </a:lnTo>
                <a:lnTo>
                  <a:pt x="634745" y="278129"/>
                </a:lnTo>
                <a:lnTo>
                  <a:pt x="665225" y="282701"/>
                </a:lnTo>
                <a:lnTo>
                  <a:pt x="692657" y="278129"/>
                </a:lnTo>
                <a:lnTo>
                  <a:pt x="720851" y="265175"/>
                </a:lnTo>
                <a:lnTo>
                  <a:pt x="740663" y="245363"/>
                </a:lnTo>
                <a:lnTo>
                  <a:pt x="753617" y="217169"/>
                </a:lnTo>
                <a:lnTo>
                  <a:pt x="758189" y="189737"/>
                </a:lnTo>
                <a:lnTo>
                  <a:pt x="758189" y="0"/>
                </a:lnTo>
              </a:path>
            </a:pathLst>
          </a:custGeom>
          <a:ln w="25247">
            <a:solidFill>
              <a:srgbClr val="000000"/>
            </a:solidFill>
          </a:ln>
        </p:spPr>
        <p:txBody>
          <a:bodyPr wrap="square" lIns="0" tIns="0" rIns="0" bIns="0" rtlCol="0">
            <a:spAutoFit/>
          </a:bodyPr>
          <a:lstStyle/>
          <a:p>
            <a:endParaRPr/>
          </a:p>
        </p:txBody>
      </p:sp>
      <p:sp>
        <p:nvSpPr>
          <p:cNvPr id="16" name="object 16"/>
          <p:cNvSpPr/>
          <p:nvPr/>
        </p:nvSpPr>
        <p:spPr>
          <a:xfrm>
            <a:off x="2323338" y="4136898"/>
            <a:ext cx="758190" cy="285115"/>
          </a:xfrm>
          <a:custGeom>
            <a:avLst/>
            <a:gdLst/>
            <a:ahLst/>
            <a:cxnLst/>
            <a:rect l="l" t="t" r="r" b="b"/>
            <a:pathLst>
              <a:path w="758189" h="285114">
                <a:moveTo>
                  <a:pt x="0" y="284987"/>
                </a:moveTo>
                <a:lnTo>
                  <a:pt x="0" y="96011"/>
                </a:lnTo>
                <a:lnTo>
                  <a:pt x="4571" y="65531"/>
                </a:lnTo>
                <a:lnTo>
                  <a:pt x="17525" y="37337"/>
                </a:lnTo>
                <a:lnTo>
                  <a:pt x="38099" y="17525"/>
                </a:lnTo>
                <a:lnTo>
                  <a:pt x="65531" y="4571"/>
                </a:lnTo>
                <a:lnTo>
                  <a:pt x="96011" y="0"/>
                </a:lnTo>
                <a:lnTo>
                  <a:pt x="123443" y="4571"/>
                </a:lnTo>
                <a:lnTo>
                  <a:pt x="151637" y="17525"/>
                </a:lnTo>
                <a:lnTo>
                  <a:pt x="172211" y="37337"/>
                </a:lnTo>
                <a:lnTo>
                  <a:pt x="184403" y="65531"/>
                </a:lnTo>
                <a:lnTo>
                  <a:pt x="189737" y="96011"/>
                </a:lnTo>
                <a:lnTo>
                  <a:pt x="194309" y="65531"/>
                </a:lnTo>
                <a:lnTo>
                  <a:pt x="207263" y="37337"/>
                </a:lnTo>
                <a:lnTo>
                  <a:pt x="227837" y="17525"/>
                </a:lnTo>
                <a:lnTo>
                  <a:pt x="255269" y="4571"/>
                </a:lnTo>
                <a:lnTo>
                  <a:pt x="285749" y="0"/>
                </a:lnTo>
                <a:lnTo>
                  <a:pt x="313181" y="4571"/>
                </a:lnTo>
                <a:lnTo>
                  <a:pt x="341375" y="17525"/>
                </a:lnTo>
                <a:lnTo>
                  <a:pt x="361187" y="37337"/>
                </a:lnTo>
                <a:lnTo>
                  <a:pt x="374141" y="65531"/>
                </a:lnTo>
                <a:lnTo>
                  <a:pt x="379475" y="96011"/>
                </a:lnTo>
                <a:lnTo>
                  <a:pt x="384047" y="65531"/>
                </a:lnTo>
                <a:lnTo>
                  <a:pt x="397001" y="37337"/>
                </a:lnTo>
                <a:lnTo>
                  <a:pt x="416813" y="17525"/>
                </a:lnTo>
                <a:lnTo>
                  <a:pt x="445007" y="4571"/>
                </a:lnTo>
                <a:lnTo>
                  <a:pt x="475487" y="0"/>
                </a:lnTo>
                <a:lnTo>
                  <a:pt x="502919" y="4571"/>
                </a:lnTo>
                <a:lnTo>
                  <a:pt x="531113" y="17525"/>
                </a:lnTo>
                <a:lnTo>
                  <a:pt x="550925" y="37337"/>
                </a:lnTo>
                <a:lnTo>
                  <a:pt x="563879" y="65531"/>
                </a:lnTo>
                <a:lnTo>
                  <a:pt x="569213" y="96011"/>
                </a:lnTo>
                <a:lnTo>
                  <a:pt x="573785" y="65531"/>
                </a:lnTo>
                <a:lnTo>
                  <a:pt x="586739" y="37337"/>
                </a:lnTo>
                <a:lnTo>
                  <a:pt x="606551" y="17525"/>
                </a:lnTo>
                <a:lnTo>
                  <a:pt x="634745" y="4571"/>
                </a:lnTo>
                <a:lnTo>
                  <a:pt x="665225" y="0"/>
                </a:lnTo>
                <a:lnTo>
                  <a:pt x="692657" y="4571"/>
                </a:lnTo>
                <a:lnTo>
                  <a:pt x="720851" y="17525"/>
                </a:lnTo>
                <a:lnTo>
                  <a:pt x="740663" y="37337"/>
                </a:lnTo>
                <a:lnTo>
                  <a:pt x="753617" y="65531"/>
                </a:lnTo>
                <a:lnTo>
                  <a:pt x="758189" y="96011"/>
                </a:lnTo>
                <a:lnTo>
                  <a:pt x="758189" y="284987"/>
                </a:lnTo>
              </a:path>
            </a:pathLst>
          </a:custGeom>
          <a:ln w="25247">
            <a:solidFill>
              <a:srgbClr val="000000"/>
            </a:solidFill>
          </a:ln>
        </p:spPr>
        <p:txBody>
          <a:bodyPr wrap="square" lIns="0" tIns="0" rIns="0" bIns="0" rtlCol="0">
            <a:spAutoFit/>
          </a:bodyPr>
          <a:lstStyle/>
          <a:p>
            <a:endParaRPr/>
          </a:p>
        </p:txBody>
      </p:sp>
      <p:sp>
        <p:nvSpPr>
          <p:cNvPr id="17" name="object 17"/>
          <p:cNvSpPr/>
          <p:nvPr/>
        </p:nvSpPr>
        <p:spPr>
          <a:xfrm>
            <a:off x="2702813" y="2907792"/>
            <a:ext cx="0" cy="946785"/>
          </a:xfrm>
          <a:custGeom>
            <a:avLst/>
            <a:gdLst/>
            <a:ahLst/>
            <a:cxnLst/>
            <a:rect l="l" t="t" r="r" b="b"/>
            <a:pathLst>
              <a:path h="946785">
                <a:moveTo>
                  <a:pt x="0" y="946403"/>
                </a:moveTo>
                <a:lnTo>
                  <a:pt x="0" y="0"/>
                </a:lnTo>
              </a:path>
            </a:pathLst>
          </a:custGeom>
          <a:ln w="25247">
            <a:solidFill>
              <a:srgbClr val="000000"/>
            </a:solidFill>
          </a:ln>
        </p:spPr>
        <p:txBody>
          <a:bodyPr wrap="square" lIns="0" tIns="0" rIns="0" bIns="0" rtlCol="0">
            <a:spAutoFit/>
          </a:bodyPr>
          <a:lstStyle/>
          <a:p>
            <a:endParaRPr/>
          </a:p>
        </p:txBody>
      </p:sp>
      <p:sp>
        <p:nvSpPr>
          <p:cNvPr id="18" name="object 18"/>
          <p:cNvSpPr/>
          <p:nvPr/>
        </p:nvSpPr>
        <p:spPr>
          <a:xfrm>
            <a:off x="2702813" y="4232910"/>
            <a:ext cx="0" cy="946785"/>
          </a:xfrm>
          <a:custGeom>
            <a:avLst/>
            <a:gdLst/>
            <a:ahLst/>
            <a:cxnLst/>
            <a:rect l="l" t="t" r="r" b="b"/>
            <a:pathLst>
              <a:path h="946785">
                <a:moveTo>
                  <a:pt x="0" y="0"/>
                </a:moveTo>
                <a:lnTo>
                  <a:pt x="0" y="946403"/>
                </a:lnTo>
              </a:path>
            </a:pathLst>
          </a:custGeom>
          <a:ln w="25247">
            <a:solidFill>
              <a:srgbClr val="000000"/>
            </a:solidFill>
          </a:ln>
        </p:spPr>
        <p:txBody>
          <a:bodyPr wrap="square" lIns="0" tIns="0" rIns="0" bIns="0" rtlCol="0">
            <a:spAutoFit/>
          </a:bodyPr>
          <a:lstStyle/>
          <a:p>
            <a:endParaRPr/>
          </a:p>
        </p:txBody>
      </p:sp>
      <p:sp>
        <p:nvSpPr>
          <p:cNvPr id="19" name="object 19"/>
          <p:cNvSpPr/>
          <p:nvPr/>
        </p:nvSpPr>
        <p:spPr>
          <a:xfrm>
            <a:off x="2465069" y="5179314"/>
            <a:ext cx="475615" cy="471805"/>
          </a:xfrm>
          <a:custGeom>
            <a:avLst/>
            <a:gdLst/>
            <a:ahLst/>
            <a:cxnLst/>
            <a:rect l="l" t="t" r="r" b="b"/>
            <a:pathLst>
              <a:path w="475614" h="471804">
                <a:moveTo>
                  <a:pt x="0" y="471677"/>
                </a:moveTo>
                <a:lnTo>
                  <a:pt x="475487" y="471677"/>
                </a:lnTo>
                <a:lnTo>
                  <a:pt x="475487" y="0"/>
                </a:lnTo>
                <a:lnTo>
                  <a:pt x="0" y="0"/>
                </a:lnTo>
                <a:lnTo>
                  <a:pt x="0" y="471677"/>
                </a:lnTo>
                <a:close/>
              </a:path>
            </a:pathLst>
          </a:custGeom>
          <a:ln w="25247">
            <a:solidFill>
              <a:srgbClr val="000000"/>
            </a:solidFill>
          </a:ln>
        </p:spPr>
        <p:txBody>
          <a:bodyPr wrap="square" lIns="0" tIns="0" rIns="0" bIns="0" rtlCol="0">
            <a:spAutoFit/>
          </a:bodyPr>
          <a:lstStyle/>
          <a:p>
            <a:endParaRPr/>
          </a:p>
        </p:txBody>
      </p:sp>
      <p:sp>
        <p:nvSpPr>
          <p:cNvPr id="20" name="object 20"/>
          <p:cNvSpPr/>
          <p:nvPr/>
        </p:nvSpPr>
        <p:spPr>
          <a:xfrm>
            <a:off x="2702813" y="5650991"/>
            <a:ext cx="0" cy="664210"/>
          </a:xfrm>
          <a:custGeom>
            <a:avLst/>
            <a:gdLst/>
            <a:ahLst/>
            <a:cxnLst/>
            <a:rect l="l" t="t" r="r" b="b"/>
            <a:pathLst>
              <a:path h="664210">
                <a:moveTo>
                  <a:pt x="0" y="0"/>
                </a:moveTo>
                <a:lnTo>
                  <a:pt x="0" y="663701"/>
                </a:lnTo>
              </a:path>
            </a:pathLst>
          </a:custGeom>
          <a:ln w="25247">
            <a:solidFill>
              <a:srgbClr val="000000"/>
            </a:solidFill>
          </a:ln>
        </p:spPr>
        <p:txBody>
          <a:bodyPr wrap="square" lIns="0" tIns="0" rIns="0" bIns="0" rtlCol="0">
            <a:spAutoFit/>
          </a:bodyPr>
          <a:lstStyle/>
          <a:p>
            <a:endParaRPr/>
          </a:p>
        </p:txBody>
      </p:sp>
      <p:sp>
        <p:nvSpPr>
          <p:cNvPr id="21" name="object 21"/>
          <p:cNvSpPr/>
          <p:nvPr/>
        </p:nvSpPr>
        <p:spPr>
          <a:xfrm>
            <a:off x="1943861" y="6314694"/>
            <a:ext cx="1517650" cy="0"/>
          </a:xfrm>
          <a:custGeom>
            <a:avLst/>
            <a:gdLst/>
            <a:ahLst/>
            <a:cxnLst/>
            <a:rect l="l" t="t" r="r" b="b"/>
            <a:pathLst>
              <a:path w="1517650">
                <a:moveTo>
                  <a:pt x="0" y="0"/>
                </a:moveTo>
                <a:lnTo>
                  <a:pt x="1517141" y="0"/>
                </a:lnTo>
              </a:path>
            </a:pathLst>
          </a:custGeom>
          <a:ln w="25247">
            <a:solidFill>
              <a:srgbClr val="000000"/>
            </a:solidFill>
          </a:ln>
        </p:spPr>
        <p:txBody>
          <a:bodyPr wrap="square" lIns="0" tIns="0" rIns="0" bIns="0" rtlCol="0">
            <a:spAutoFit/>
          </a:bodyPr>
          <a:lstStyle/>
          <a:p>
            <a:endParaRPr/>
          </a:p>
        </p:txBody>
      </p:sp>
      <p:sp>
        <p:nvSpPr>
          <p:cNvPr id="22" name="object 22"/>
          <p:cNvSpPr txBox="1"/>
          <p:nvPr/>
        </p:nvSpPr>
        <p:spPr>
          <a:xfrm>
            <a:off x="6321049" y="2114546"/>
            <a:ext cx="212725" cy="313690"/>
          </a:xfrm>
          <a:prstGeom prst="rect">
            <a:avLst/>
          </a:prstGeom>
        </p:spPr>
        <p:txBody>
          <a:bodyPr vert="horz" wrap="square" lIns="0" tIns="0" rIns="0" bIns="0" rtlCol="0">
            <a:spAutoFit/>
          </a:bodyPr>
          <a:lstStyle/>
          <a:p>
            <a:pPr marL="12700">
              <a:lnSpc>
                <a:spcPct val="100000"/>
              </a:lnSpc>
            </a:pPr>
            <a:r>
              <a:rPr sz="1950" b="1" spc="40" dirty="0">
                <a:latin typeface="Comic Sans MS"/>
                <a:cs typeface="Comic Sans MS"/>
              </a:rPr>
              <a:t>A</a:t>
            </a:r>
            <a:endParaRPr sz="1950">
              <a:latin typeface="Comic Sans MS"/>
              <a:cs typeface="Comic Sans MS"/>
            </a:endParaRPr>
          </a:p>
        </p:txBody>
      </p:sp>
      <p:sp>
        <p:nvSpPr>
          <p:cNvPr id="23" name="object 23"/>
          <p:cNvSpPr/>
          <p:nvPr/>
        </p:nvSpPr>
        <p:spPr>
          <a:xfrm>
            <a:off x="6212585" y="2054352"/>
            <a:ext cx="472440" cy="474980"/>
          </a:xfrm>
          <a:custGeom>
            <a:avLst/>
            <a:gdLst/>
            <a:ahLst/>
            <a:cxnLst/>
            <a:rect l="l" t="t" r="r" b="b"/>
            <a:pathLst>
              <a:path w="472440" h="474980">
                <a:moveTo>
                  <a:pt x="0" y="474725"/>
                </a:moveTo>
                <a:lnTo>
                  <a:pt x="472439" y="474725"/>
                </a:lnTo>
                <a:lnTo>
                  <a:pt x="472439" y="0"/>
                </a:lnTo>
                <a:lnTo>
                  <a:pt x="0" y="0"/>
                </a:lnTo>
                <a:lnTo>
                  <a:pt x="0" y="474725"/>
                </a:lnTo>
                <a:close/>
              </a:path>
            </a:pathLst>
          </a:custGeom>
          <a:ln w="25247">
            <a:solidFill>
              <a:srgbClr val="000000"/>
            </a:solidFill>
          </a:ln>
        </p:spPr>
        <p:txBody>
          <a:bodyPr wrap="square" lIns="0" tIns="0" rIns="0" bIns="0" rtlCol="0">
            <a:spAutoFit/>
          </a:bodyPr>
          <a:lstStyle/>
          <a:p>
            <a:endParaRPr/>
          </a:p>
        </p:txBody>
      </p:sp>
      <p:sp>
        <p:nvSpPr>
          <p:cNvPr id="24" name="object 24"/>
          <p:cNvSpPr/>
          <p:nvPr/>
        </p:nvSpPr>
        <p:spPr>
          <a:xfrm>
            <a:off x="6447281" y="2529078"/>
            <a:ext cx="0" cy="757555"/>
          </a:xfrm>
          <a:custGeom>
            <a:avLst/>
            <a:gdLst/>
            <a:ahLst/>
            <a:cxnLst/>
            <a:rect l="l" t="t" r="r" b="b"/>
            <a:pathLst>
              <a:path h="757554">
                <a:moveTo>
                  <a:pt x="0" y="0"/>
                </a:moveTo>
                <a:lnTo>
                  <a:pt x="0" y="757427"/>
                </a:lnTo>
              </a:path>
            </a:pathLst>
          </a:custGeom>
          <a:ln w="25247">
            <a:solidFill>
              <a:srgbClr val="000000"/>
            </a:solidFill>
          </a:ln>
        </p:spPr>
        <p:txBody>
          <a:bodyPr wrap="square" lIns="0" tIns="0" rIns="0" bIns="0" rtlCol="0">
            <a:spAutoFit/>
          </a:bodyPr>
          <a:lstStyle/>
          <a:p>
            <a:endParaRPr/>
          </a:p>
        </p:txBody>
      </p:sp>
      <p:sp>
        <p:nvSpPr>
          <p:cNvPr id="25" name="object 25"/>
          <p:cNvSpPr/>
          <p:nvPr/>
        </p:nvSpPr>
        <p:spPr>
          <a:xfrm>
            <a:off x="6212585" y="3286505"/>
            <a:ext cx="472440" cy="471805"/>
          </a:xfrm>
          <a:custGeom>
            <a:avLst/>
            <a:gdLst/>
            <a:ahLst/>
            <a:cxnLst/>
            <a:rect l="l" t="t" r="r" b="b"/>
            <a:pathLst>
              <a:path w="472440" h="471804">
                <a:moveTo>
                  <a:pt x="0" y="471677"/>
                </a:moveTo>
                <a:lnTo>
                  <a:pt x="472439" y="471677"/>
                </a:lnTo>
                <a:lnTo>
                  <a:pt x="472439" y="0"/>
                </a:lnTo>
                <a:lnTo>
                  <a:pt x="0" y="0"/>
                </a:lnTo>
                <a:lnTo>
                  <a:pt x="0" y="471677"/>
                </a:lnTo>
                <a:close/>
              </a:path>
            </a:pathLst>
          </a:custGeom>
          <a:ln w="25247">
            <a:solidFill>
              <a:srgbClr val="000000"/>
            </a:solidFill>
          </a:ln>
        </p:spPr>
        <p:txBody>
          <a:bodyPr wrap="square" lIns="0" tIns="0" rIns="0" bIns="0" rtlCol="0">
            <a:spAutoFit/>
          </a:bodyPr>
          <a:lstStyle/>
          <a:p>
            <a:endParaRPr/>
          </a:p>
        </p:txBody>
      </p:sp>
      <p:sp>
        <p:nvSpPr>
          <p:cNvPr id="26" name="object 26"/>
          <p:cNvSpPr/>
          <p:nvPr/>
        </p:nvSpPr>
        <p:spPr>
          <a:xfrm>
            <a:off x="6447281" y="3758184"/>
            <a:ext cx="0" cy="757555"/>
          </a:xfrm>
          <a:custGeom>
            <a:avLst/>
            <a:gdLst/>
            <a:ahLst/>
            <a:cxnLst/>
            <a:rect l="l" t="t" r="r" b="b"/>
            <a:pathLst>
              <a:path h="757554">
                <a:moveTo>
                  <a:pt x="0" y="0"/>
                </a:moveTo>
                <a:lnTo>
                  <a:pt x="0" y="757427"/>
                </a:lnTo>
              </a:path>
            </a:pathLst>
          </a:custGeom>
          <a:ln w="25247">
            <a:solidFill>
              <a:srgbClr val="000000"/>
            </a:solidFill>
          </a:ln>
        </p:spPr>
        <p:txBody>
          <a:bodyPr wrap="square" lIns="0" tIns="0" rIns="0" bIns="0" rtlCol="0">
            <a:spAutoFit/>
          </a:bodyPr>
          <a:lstStyle/>
          <a:p>
            <a:endParaRPr/>
          </a:p>
        </p:txBody>
      </p:sp>
      <p:sp>
        <p:nvSpPr>
          <p:cNvPr id="27" name="object 27"/>
          <p:cNvSpPr txBox="1"/>
          <p:nvPr/>
        </p:nvSpPr>
        <p:spPr>
          <a:xfrm>
            <a:off x="6334003" y="3354320"/>
            <a:ext cx="186690" cy="313690"/>
          </a:xfrm>
          <a:prstGeom prst="rect">
            <a:avLst/>
          </a:prstGeom>
        </p:spPr>
        <p:txBody>
          <a:bodyPr vert="horz" wrap="square" lIns="0" tIns="0" rIns="0" bIns="0" rtlCol="0">
            <a:spAutoFit/>
          </a:bodyPr>
          <a:lstStyle/>
          <a:p>
            <a:pPr marL="12700">
              <a:lnSpc>
                <a:spcPct val="100000"/>
              </a:lnSpc>
            </a:pPr>
            <a:r>
              <a:rPr sz="1950" b="1" spc="35" dirty="0">
                <a:latin typeface="Comic Sans MS"/>
                <a:cs typeface="Comic Sans MS"/>
              </a:rPr>
              <a:t>B</a:t>
            </a:r>
            <a:endParaRPr sz="1950">
              <a:latin typeface="Comic Sans MS"/>
              <a:cs typeface="Comic Sans MS"/>
            </a:endParaRPr>
          </a:p>
        </p:txBody>
      </p:sp>
      <p:sp>
        <p:nvSpPr>
          <p:cNvPr id="28" name="object 28"/>
          <p:cNvSpPr/>
          <p:nvPr/>
        </p:nvSpPr>
        <p:spPr>
          <a:xfrm>
            <a:off x="5737097" y="1392936"/>
            <a:ext cx="2844800" cy="0"/>
          </a:xfrm>
          <a:custGeom>
            <a:avLst/>
            <a:gdLst/>
            <a:ahLst/>
            <a:cxnLst/>
            <a:rect l="l" t="t" r="r" b="b"/>
            <a:pathLst>
              <a:path w="2844800">
                <a:moveTo>
                  <a:pt x="0" y="0"/>
                </a:moveTo>
                <a:lnTo>
                  <a:pt x="2844545" y="0"/>
                </a:lnTo>
              </a:path>
            </a:pathLst>
          </a:custGeom>
          <a:ln w="45440">
            <a:solidFill>
              <a:srgbClr val="000000"/>
            </a:solidFill>
          </a:ln>
        </p:spPr>
        <p:txBody>
          <a:bodyPr wrap="square" lIns="0" tIns="0" rIns="0" bIns="0" rtlCol="0">
            <a:spAutoFit/>
          </a:bodyPr>
          <a:lstStyle/>
          <a:p>
            <a:endParaRPr/>
          </a:p>
        </p:txBody>
      </p:sp>
      <p:sp>
        <p:nvSpPr>
          <p:cNvPr id="29" name="object 29"/>
          <p:cNvSpPr/>
          <p:nvPr/>
        </p:nvSpPr>
        <p:spPr>
          <a:xfrm>
            <a:off x="6447281" y="1392936"/>
            <a:ext cx="0" cy="661670"/>
          </a:xfrm>
          <a:custGeom>
            <a:avLst/>
            <a:gdLst/>
            <a:ahLst/>
            <a:cxnLst/>
            <a:rect l="l" t="t" r="r" b="b"/>
            <a:pathLst>
              <a:path h="661669">
                <a:moveTo>
                  <a:pt x="0" y="661415"/>
                </a:moveTo>
                <a:lnTo>
                  <a:pt x="0" y="0"/>
                </a:lnTo>
              </a:path>
            </a:pathLst>
          </a:custGeom>
          <a:ln w="25247">
            <a:solidFill>
              <a:srgbClr val="000000"/>
            </a:solidFill>
          </a:ln>
        </p:spPr>
        <p:txBody>
          <a:bodyPr wrap="square" lIns="0" tIns="0" rIns="0" bIns="0" rtlCol="0">
            <a:spAutoFit/>
          </a:bodyPr>
          <a:lstStyle/>
          <a:p>
            <a:endParaRPr/>
          </a:p>
        </p:txBody>
      </p:sp>
      <p:sp>
        <p:nvSpPr>
          <p:cNvPr id="30" name="object 30"/>
          <p:cNvSpPr/>
          <p:nvPr/>
        </p:nvSpPr>
        <p:spPr>
          <a:xfrm>
            <a:off x="7539990" y="2054352"/>
            <a:ext cx="473709" cy="474980"/>
          </a:xfrm>
          <a:custGeom>
            <a:avLst/>
            <a:gdLst/>
            <a:ahLst/>
            <a:cxnLst/>
            <a:rect l="l" t="t" r="r" b="b"/>
            <a:pathLst>
              <a:path w="473709" h="474980">
                <a:moveTo>
                  <a:pt x="0" y="474725"/>
                </a:moveTo>
                <a:lnTo>
                  <a:pt x="473201" y="474725"/>
                </a:lnTo>
                <a:lnTo>
                  <a:pt x="473201" y="0"/>
                </a:lnTo>
                <a:lnTo>
                  <a:pt x="0" y="0"/>
                </a:lnTo>
                <a:lnTo>
                  <a:pt x="0" y="474725"/>
                </a:lnTo>
                <a:close/>
              </a:path>
            </a:pathLst>
          </a:custGeom>
          <a:ln w="25247">
            <a:solidFill>
              <a:srgbClr val="000000"/>
            </a:solidFill>
          </a:ln>
        </p:spPr>
        <p:txBody>
          <a:bodyPr wrap="square" lIns="0" tIns="0" rIns="0" bIns="0" rtlCol="0">
            <a:spAutoFit/>
          </a:bodyPr>
          <a:lstStyle/>
          <a:p>
            <a:endParaRPr/>
          </a:p>
        </p:txBody>
      </p:sp>
      <p:sp>
        <p:nvSpPr>
          <p:cNvPr id="31" name="object 31"/>
          <p:cNvSpPr/>
          <p:nvPr/>
        </p:nvSpPr>
        <p:spPr>
          <a:xfrm>
            <a:off x="7775447" y="2529078"/>
            <a:ext cx="0" cy="757555"/>
          </a:xfrm>
          <a:custGeom>
            <a:avLst/>
            <a:gdLst/>
            <a:ahLst/>
            <a:cxnLst/>
            <a:rect l="l" t="t" r="r" b="b"/>
            <a:pathLst>
              <a:path h="757554">
                <a:moveTo>
                  <a:pt x="0" y="0"/>
                </a:moveTo>
                <a:lnTo>
                  <a:pt x="0" y="757427"/>
                </a:lnTo>
              </a:path>
            </a:pathLst>
          </a:custGeom>
          <a:ln w="25247">
            <a:solidFill>
              <a:srgbClr val="000000"/>
            </a:solidFill>
          </a:ln>
        </p:spPr>
        <p:txBody>
          <a:bodyPr wrap="square" lIns="0" tIns="0" rIns="0" bIns="0" rtlCol="0">
            <a:spAutoFit/>
          </a:bodyPr>
          <a:lstStyle/>
          <a:p>
            <a:endParaRPr/>
          </a:p>
        </p:txBody>
      </p:sp>
      <p:sp>
        <p:nvSpPr>
          <p:cNvPr id="32" name="object 32"/>
          <p:cNvSpPr/>
          <p:nvPr/>
        </p:nvSpPr>
        <p:spPr>
          <a:xfrm>
            <a:off x="7539990" y="3286505"/>
            <a:ext cx="473709" cy="471805"/>
          </a:xfrm>
          <a:custGeom>
            <a:avLst/>
            <a:gdLst/>
            <a:ahLst/>
            <a:cxnLst/>
            <a:rect l="l" t="t" r="r" b="b"/>
            <a:pathLst>
              <a:path w="473709" h="471804">
                <a:moveTo>
                  <a:pt x="0" y="471677"/>
                </a:moveTo>
                <a:lnTo>
                  <a:pt x="473201" y="471677"/>
                </a:lnTo>
                <a:lnTo>
                  <a:pt x="473201" y="0"/>
                </a:lnTo>
                <a:lnTo>
                  <a:pt x="0" y="0"/>
                </a:lnTo>
                <a:lnTo>
                  <a:pt x="0" y="471677"/>
                </a:lnTo>
                <a:close/>
              </a:path>
            </a:pathLst>
          </a:custGeom>
          <a:ln w="25247">
            <a:solidFill>
              <a:srgbClr val="000000"/>
            </a:solidFill>
          </a:ln>
        </p:spPr>
        <p:txBody>
          <a:bodyPr wrap="square" lIns="0" tIns="0" rIns="0" bIns="0" rtlCol="0">
            <a:spAutoFit/>
          </a:bodyPr>
          <a:lstStyle/>
          <a:p>
            <a:endParaRPr/>
          </a:p>
        </p:txBody>
      </p:sp>
      <p:sp>
        <p:nvSpPr>
          <p:cNvPr id="33" name="object 33"/>
          <p:cNvSpPr/>
          <p:nvPr/>
        </p:nvSpPr>
        <p:spPr>
          <a:xfrm>
            <a:off x="7775447" y="3758184"/>
            <a:ext cx="0" cy="757555"/>
          </a:xfrm>
          <a:custGeom>
            <a:avLst/>
            <a:gdLst/>
            <a:ahLst/>
            <a:cxnLst/>
            <a:rect l="l" t="t" r="r" b="b"/>
            <a:pathLst>
              <a:path h="757554">
                <a:moveTo>
                  <a:pt x="0" y="0"/>
                </a:moveTo>
                <a:lnTo>
                  <a:pt x="0" y="757427"/>
                </a:lnTo>
              </a:path>
            </a:pathLst>
          </a:custGeom>
          <a:ln w="25247">
            <a:solidFill>
              <a:srgbClr val="000000"/>
            </a:solidFill>
          </a:ln>
        </p:spPr>
        <p:txBody>
          <a:bodyPr wrap="square" lIns="0" tIns="0" rIns="0" bIns="0" rtlCol="0">
            <a:spAutoFit/>
          </a:bodyPr>
          <a:lstStyle/>
          <a:p>
            <a:endParaRPr/>
          </a:p>
        </p:txBody>
      </p:sp>
      <p:sp>
        <p:nvSpPr>
          <p:cNvPr id="34" name="object 34"/>
          <p:cNvSpPr/>
          <p:nvPr/>
        </p:nvSpPr>
        <p:spPr>
          <a:xfrm>
            <a:off x="7775447" y="1392936"/>
            <a:ext cx="0" cy="661670"/>
          </a:xfrm>
          <a:custGeom>
            <a:avLst/>
            <a:gdLst/>
            <a:ahLst/>
            <a:cxnLst/>
            <a:rect l="l" t="t" r="r" b="b"/>
            <a:pathLst>
              <a:path h="661669">
                <a:moveTo>
                  <a:pt x="0" y="661415"/>
                </a:moveTo>
                <a:lnTo>
                  <a:pt x="0" y="0"/>
                </a:lnTo>
              </a:path>
            </a:pathLst>
          </a:custGeom>
          <a:ln w="25247">
            <a:solidFill>
              <a:srgbClr val="000000"/>
            </a:solidFill>
          </a:ln>
        </p:spPr>
        <p:txBody>
          <a:bodyPr wrap="square" lIns="0" tIns="0" rIns="0" bIns="0" rtlCol="0">
            <a:spAutoFit/>
          </a:bodyPr>
          <a:lstStyle/>
          <a:p>
            <a:endParaRPr/>
          </a:p>
        </p:txBody>
      </p:sp>
      <p:sp>
        <p:nvSpPr>
          <p:cNvPr id="35" name="object 35"/>
          <p:cNvSpPr/>
          <p:nvPr/>
        </p:nvSpPr>
        <p:spPr>
          <a:xfrm>
            <a:off x="4788407" y="2529078"/>
            <a:ext cx="1659255" cy="379095"/>
          </a:xfrm>
          <a:custGeom>
            <a:avLst/>
            <a:gdLst/>
            <a:ahLst/>
            <a:cxnLst/>
            <a:rect l="l" t="t" r="r" b="b"/>
            <a:pathLst>
              <a:path w="1659254" h="379094">
                <a:moveTo>
                  <a:pt x="1658873" y="378713"/>
                </a:moveTo>
                <a:lnTo>
                  <a:pt x="569213" y="378713"/>
                </a:lnTo>
                <a:lnTo>
                  <a:pt x="0" y="0"/>
                </a:lnTo>
              </a:path>
            </a:pathLst>
          </a:custGeom>
          <a:ln w="25247">
            <a:solidFill>
              <a:srgbClr val="000000"/>
            </a:solidFill>
          </a:ln>
        </p:spPr>
        <p:txBody>
          <a:bodyPr wrap="square" lIns="0" tIns="0" rIns="0" bIns="0" rtlCol="0">
            <a:spAutoFit/>
          </a:bodyPr>
          <a:lstStyle/>
          <a:p>
            <a:endParaRPr/>
          </a:p>
        </p:txBody>
      </p:sp>
      <p:sp>
        <p:nvSpPr>
          <p:cNvPr id="36" name="object 36"/>
          <p:cNvSpPr txBox="1"/>
          <p:nvPr/>
        </p:nvSpPr>
        <p:spPr>
          <a:xfrm>
            <a:off x="3193107" y="1631293"/>
            <a:ext cx="1107440" cy="622935"/>
          </a:xfrm>
          <a:prstGeom prst="rect">
            <a:avLst/>
          </a:prstGeom>
        </p:spPr>
        <p:txBody>
          <a:bodyPr vert="horz" wrap="square" lIns="0" tIns="0" rIns="0" bIns="0" rtlCol="0">
            <a:spAutoFit/>
          </a:bodyPr>
          <a:lstStyle/>
          <a:p>
            <a:pPr marL="12700" marR="6350" indent="100965">
              <a:lnSpc>
                <a:spcPct val="102099"/>
              </a:lnSpc>
            </a:pPr>
            <a:r>
              <a:rPr sz="1950" spc="15" dirty="0">
                <a:latin typeface="Comic Sans MS"/>
                <a:cs typeface="Comic Sans MS"/>
              </a:rPr>
              <a:t>T</a:t>
            </a:r>
            <a:r>
              <a:rPr sz="1950" spc="20" dirty="0">
                <a:latin typeface="Comic Sans MS"/>
                <a:cs typeface="Comic Sans MS"/>
              </a:rPr>
              <a:t>R</a:t>
            </a:r>
            <a:r>
              <a:rPr sz="1950" spc="30" dirty="0">
                <a:latin typeface="Comic Sans MS"/>
                <a:cs typeface="Comic Sans MS"/>
              </a:rPr>
              <a:t>AFO</a:t>
            </a:r>
            <a:r>
              <a:rPr sz="1950" spc="5" dirty="0">
                <a:latin typeface="Times New Roman"/>
                <a:cs typeface="Times New Roman"/>
              </a:rPr>
              <a:t> </a:t>
            </a:r>
            <a:r>
              <a:rPr sz="1950" spc="30" dirty="0">
                <a:latin typeface="Comic Sans MS"/>
                <a:cs typeface="Comic Sans MS"/>
              </a:rPr>
              <a:t>UNI</a:t>
            </a:r>
            <a:r>
              <a:rPr sz="1950" spc="15" dirty="0">
                <a:latin typeface="Comic Sans MS"/>
                <a:cs typeface="Comic Sans MS"/>
              </a:rPr>
              <a:t>D</a:t>
            </a:r>
            <a:r>
              <a:rPr sz="1950" spc="25" dirty="0">
                <a:latin typeface="Comic Sans MS"/>
                <a:cs typeface="Comic Sans MS"/>
              </a:rPr>
              <a:t>AD</a:t>
            </a:r>
            <a:endParaRPr sz="1950">
              <a:latin typeface="Comic Sans MS"/>
              <a:cs typeface="Comic Sans MS"/>
            </a:endParaRPr>
          </a:p>
        </p:txBody>
      </p:sp>
      <p:sp>
        <p:nvSpPr>
          <p:cNvPr id="37" name="object 37"/>
          <p:cNvSpPr txBox="1"/>
          <p:nvPr/>
        </p:nvSpPr>
        <p:spPr>
          <a:xfrm>
            <a:off x="795624" y="3737598"/>
            <a:ext cx="1346200" cy="621665"/>
          </a:xfrm>
          <a:prstGeom prst="rect">
            <a:avLst/>
          </a:prstGeom>
        </p:spPr>
        <p:txBody>
          <a:bodyPr vert="horz" wrap="square" lIns="0" tIns="0" rIns="0" bIns="0" rtlCol="0">
            <a:spAutoFit/>
          </a:bodyPr>
          <a:lstStyle/>
          <a:p>
            <a:pPr marL="12700" marR="6350" indent="222250">
              <a:lnSpc>
                <a:spcPct val="101800"/>
              </a:lnSpc>
            </a:pPr>
            <a:r>
              <a:rPr sz="1950" spc="20" dirty="0">
                <a:latin typeface="Comic Sans MS"/>
                <a:cs typeface="Comic Sans MS"/>
              </a:rPr>
              <a:t>TR</a:t>
            </a:r>
            <a:r>
              <a:rPr sz="1950" spc="30" dirty="0">
                <a:latin typeface="Comic Sans MS"/>
                <a:cs typeface="Comic Sans MS"/>
              </a:rPr>
              <a:t>AFO</a:t>
            </a:r>
            <a:r>
              <a:rPr sz="1950" spc="5" dirty="0">
                <a:latin typeface="Times New Roman"/>
                <a:cs typeface="Times New Roman"/>
              </a:rPr>
              <a:t> </a:t>
            </a:r>
            <a:r>
              <a:rPr sz="1950" spc="35" dirty="0">
                <a:latin typeface="Comic Sans MS"/>
                <a:cs typeface="Comic Sans MS"/>
              </a:rPr>
              <a:t>A</a:t>
            </a:r>
            <a:r>
              <a:rPr sz="1950" spc="20" dirty="0">
                <a:latin typeface="Comic Sans MS"/>
                <a:cs typeface="Comic Sans MS"/>
              </a:rPr>
              <a:t>U</a:t>
            </a:r>
            <a:r>
              <a:rPr sz="1950" spc="10" dirty="0">
                <a:latin typeface="Comic Sans MS"/>
                <a:cs typeface="Comic Sans MS"/>
              </a:rPr>
              <a:t>X</a:t>
            </a:r>
            <a:r>
              <a:rPr sz="1950" spc="20" dirty="0">
                <a:latin typeface="Comic Sans MS"/>
                <a:cs typeface="Comic Sans MS"/>
              </a:rPr>
              <a:t>I</a:t>
            </a:r>
            <a:r>
              <a:rPr sz="1950" spc="10" dirty="0">
                <a:latin typeface="Comic Sans MS"/>
                <a:cs typeface="Comic Sans MS"/>
              </a:rPr>
              <a:t>L</a:t>
            </a:r>
            <a:r>
              <a:rPr sz="1950" spc="20" dirty="0">
                <a:latin typeface="Comic Sans MS"/>
                <a:cs typeface="Comic Sans MS"/>
              </a:rPr>
              <a:t>I</a:t>
            </a:r>
            <a:r>
              <a:rPr sz="1950" spc="35" dirty="0">
                <a:latin typeface="Comic Sans MS"/>
                <a:cs typeface="Comic Sans MS"/>
              </a:rPr>
              <a:t>AR</a:t>
            </a:r>
            <a:endParaRPr sz="1950">
              <a:latin typeface="Comic Sans MS"/>
              <a:cs typeface="Comic Sans MS"/>
            </a:endParaRPr>
          </a:p>
        </p:txBody>
      </p:sp>
      <p:sp>
        <p:nvSpPr>
          <p:cNvPr id="38" name="object 38"/>
          <p:cNvSpPr txBox="1"/>
          <p:nvPr/>
        </p:nvSpPr>
        <p:spPr>
          <a:xfrm>
            <a:off x="4915202" y="2120095"/>
            <a:ext cx="313055" cy="313690"/>
          </a:xfrm>
          <a:prstGeom prst="rect">
            <a:avLst/>
          </a:prstGeom>
        </p:spPr>
        <p:txBody>
          <a:bodyPr vert="horz" wrap="square" lIns="0" tIns="0" rIns="0" bIns="0" rtlCol="0">
            <a:spAutoFit/>
          </a:bodyPr>
          <a:lstStyle/>
          <a:p>
            <a:pPr marL="12700">
              <a:lnSpc>
                <a:spcPct val="100000"/>
              </a:lnSpc>
            </a:pPr>
            <a:r>
              <a:rPr sz="1950" spc="5" dirty="0">
                <a:latin typeface="Comic Sans MS"/>
                <a:cs typeface="Comic Sans MS"/>
              </a:rPr>
              <a:t>S1</a:t>
            </a:r>
            <a:endParaRPr sz="1950">
              <a:latin typeface="Comic Sans MS"/>
              <a:cs typeface="Comic Sans MS"/>
            </a:endParaRPr>
          </a:p>
        </p:txBody>
      </p:sp>
      <p:sp>
        <p:nvSpPr>
          <p:cNvPr id="39" name="object 39"/>
          <p:cNvSpPr/>
          <p:nvPr/>
        </p:nvSpPr>
        <p:spPr>
          <a:xfrm>
            <a:off x="5737097" y="4515611"/>
            <a:ext cx="2844800" cy="0"/>
          </a:xfrm>
          <a:custGeom>
            <a:avLst/>
            <a:gdLst/>
            <a:ahLst/>
            <a:cxnLst/>
            <a:rect l="l" t="t" r="r" b="b"/>
            <a:pathLst>
              <a:path w="2844800">
                <a:moveTo>
                  <a:pt x="0" y="0"/>
                </a:moveTo>
                <a:lnTo>
                  <a:pt x="2844545" y="0"/>
                </a:lnTo>
              </a:path>
            </a:pathLst>
          </a:custGeom>
          <a:ln w="45440">
            <a:solidFill>
              <a:srgbClr val="000000"/>
            </a:solidFill>
          </a:ln>
        </p:spPr>
        <p:txBody>
          <a:bodyPr wrap="square" lIns="0" tIns="0" rIns="0" bIns="0" rtlCol="0">
            <a:spAutoFit/>
          </a:bodyPr>
          <a:lstStyle/>
          <a:p>
            <a:endParaRPr/>
          </a:p>
        </p:txBody>
      </p:sp>
      <p:sp>
        <p:nvSpPr>
          <p:cNvPr id="40" name="object 40"/>
          <p:cNvSpPr/>
          <p:nvPr/>
        </p:nvSpPr>
        <p:spPr>
          <a:xfrm>
            <a:off x="7112507" y="729234"/>
            <a:ext cx="0" cy="664210"/>
          </a:xfrm>
          <a:custGeom>
            <a:avLst/>
            <a:gdLst/>
            <a:ahLst/>
            <a:cxnLst/>
            <a:rect l="l" t="t" r="r" b="b"/>
            <a:pathLst>
              <a:path h="664210">
                <a:moveTo>
                  <a:pt x="0" y="663701"/>
                </a:moveTo>
                <a:lnTo>
                  <a:pt x="0" y="0"/>
                </a:lnTo>
              </a:path>
            </a:pathLst>
          </a:custGeom>
          <a:ln w="45440">
            <a:solidFill>
              <a:srgbClr val="000000"/>
            </a:solidFill>
          </a:ln>
        </p:spPr>
        <p:txBody>
          <a:bodyPr wrap="square" lIns="0" tIns="0" rIns="0" bIns="0" rtlCol="0">
            <a:spAutoFit/>
          </a:bodyPr>
          <a:lstStyle/>
          <a:p>
            <a:endParaRPr/>
          </a:p>
        </p:txBody>
      </p:sp>
      <p:sp>
        <p:nvSpPr>
          <p:cNvPr id="41" name="object 41"/>
          <p:cNvSpPr/>
          <p:nvPr/>
        </p:nvSpPr>
        <p:spPr>
          <a:xfrm>
            <a:off x="7112507" y="4515611"/>
            <a:ext cx="0" cy="567690"/>
          </a:xfrm>
          <a:custGeom>
            <a:avLst/>
            <a:gdLst/>
            <a:ahLst/>
            <a:cxnLst/>
            <a:rect l="l" t="t" r="r" b="b"/>
            <a:pathLst>
              <a:path h="567689">
                <a:moveTo>
                  <a:pt x="0" y="0"/>
                </a:moveTo>
                <a:lnTo>
                  <a:pt x="0" y="567689"/>
                </a:lnTo>
              </a:path>
            </a:pathLst>
          </a:custGeom>
          <a:ln w="45440">
            <a:solidFill>
              <a:srgbClr val="000000"/>
            </a:solidFill>
          </a:ln>
        </p:spPr>
        <p:txBody>
          <a:bodyPr wrap="square" lIns="0" tIns="0" rIns="0" bIns="0" rtlCol="0">
            <a:spAutoFit/>
          </a:bodyPr>
          <a:lstStyle/>
          <a:p>
            <a:endParaRPr/>
          </a:p>
        </p:txBody>
      </p:sp>
      <p:sp>
        <p:nvSpPr>
          <p:cNvPr id="42" name="object 42"/>
          <p:cNvSpPr txBox="1"/>
          <p:nvPr/>
        </p:nvSpPr>
        <p:spPr>
          <a:xfrm>
            <a:off x="2611630" y="5269228"/>
            <a:ext cx="183515" cy="313690"/>
          </a:xfrm>
          <a:prstGeom prst="rect">
            <a:avLst/>
          </a:prstGeom>
        </p:spPr>
        <p:txBody>
          <a:bodyPr vert="horz" wrap="square" lIns="0" tIns="0" rIns="0" bIns="0" rtlCol="0">
            <a:spAutoFit/>
          </a:bodyPr>
          <a:lstStyle/>
          <a:p>
            <a:pPr marL="12700">
              <a:lnSpc>
                <a:spcPct val="100000"/>
              </a:lnSpc>
            </a:pPr>
            <a:r>
              <a:rPr sz="1950" b="1" spc="35" dirty="0">
                <a:latin typeface="Comic Sans MS"/>
                <a:cs typeface="Comic Sans MS"/>
              </a:rPr>
              <a:t>C</a:t>
            </a:r>
            <a:endParaRPr sz="1950">
              <a:latin typeface="Comic Sans MS"/>
              <a:cs typeface="Comic Sans MS"/>
            </a:endParaRPr>
          </a:p>
        </p:txBody>
      </p:sp>
      <p:sp>
        <p:nvSpPr>
          <p:cNvPr id="43" name="object 43"/>
          <p:cNvSpPr/>
          <p:nvPr/>
        </p:nvSpPr>
        <p:spPr>
          <a:xfrm>
            <a:off x="7064502" y="4469891"/>
            <a:ext cx="96520" cy="90805"/>
          </a:xfrm>
          <a:custGeom>
            <a:avLst/>
            <a:gdLst/>
            <a:ahLst/>
            <a:cxnLst/>
            <a:rect l="l" t="t" r="r" b="b"/>
            <a:pathLst>
              <a:path w="96520" h="90804">
                <a:moveTo>
                  <a:pt x="57911" y="0"/>
                </a:moveTo>
                <a:lnTo>
                  <a:pt x="38099" y="0"/>
                </a:lnTo>
                <a:lnTo>
                  <a:pt x="17525" y="7619"/>
                </a:lnTo>
                <a:lnTo>
                  <a:pt x="5333" y="25145"/>
                </a:lnTo>
                <a:lnTo>
                  <a:pt x="0" y="45719"/>
                </a:lnTo>
                <a:lnTo>
                  <a:pt x="5333" y="65531"/>
                </a:lnTo>
                <a:lnTo>
                  <a:pt x="17525" y="83057"/>
                </a:lnTo>
                <a:lnTo>
                  <a:pt x="38099" y="90677"/>
                </a:lnTo>
                <a:lnTo>
                  <a:pt x="57911" y="90677"/>
                </a:lnTo>
                <a:lnTo>
                  <a:pt x="76199" y="83057"/>
                </a:lnTo>
                <a:lnTo>
                  <a:pt x="91439" y="65531"/>
                </a:lnTo>
                <a:lnTo>
                  <a:pt x="96011" y="45719"/>
                </a:lnTo>
                <a:lnTo>
                  <a:pt x="91439" y="25145"/>
                </a:lnTo>
                <a:lnTo>
                  <a:pt x="76199" y="7619"/>
                </a:lnTo>
                <a:lnTo>
                  <a:pt x="57911" y="0"/>
                </a:lnTo>
                <a:close/>
              </a:path>
            </a:pathLst>
          </a:custGeom>
          <a:solidFill>
            <a:srgbClr val="000000"/>
          </a:solidFill>
        </p:spPr>
        <p:txBody>
          <a:bodyPr wrap="square" lIns="0" tIns="0" rIns="0" bIns="0" rtlCol="0">
            <a:spAutoFit/>
          </a:bodyPr>
          <a:lstStyle/>
          <a:p>
            <a:endParaRPr/>
          </a:p>
        </p:txBody>
      </p:sp>
      <p:sp>
        <p:nvSpPr>
          <p:cNvPr id="44" name="object 44"/>
          <p:cNvSpPr/>
          <p:nvPr/>
        </p:nvSpPr>
        <p:spPr>
          <a:xfrm>
            <a:off x="7064502" y="4469891"/>
            <a:ext cx="96520" cy="90805"/>
          </a:xfrm>
          <a:custGeom>
            <a:avLst/>
            <a:gdLst/>
            <a:ahLst/>
            <a:cxnLst/>
            <a:rect l="l" t="t" r="r" b="b"/>
            <a:pathLst>
              <a:path w="96520" h="90804">
                <a:moveTo>
                  <a:pt x="0" y="45719"/>
                </a:moveTo>
                <a:lnTo>
                  <a:pt x="5333" y="25145"/>
                </a:lnTo>
                <a:lnTo>
                  <a:pt x="17525" y="7619"/>
                </a:lnTo>
                <a:lnTo>
                  <a:pt x="38099" y="0"/>
                </a:lnTo>
                <a:lnTo>
                  <a:pt x="57911" y="0"/>
                </a:lnTo>
                <a:lnTo>
                  <a:pt x="76199" y="7619"/>
                </a:lnTo>
                <a:lnTo>
                  <a:pt x="91439" y="25145"/>
                </a:lnTo>
                <a:lnTo>
                  <a:pt x="96011" y="45719"/>
                </a:lnTo>
                <a:lnTo>
                  <a:pt x="91439" y="65531"/>
                </a:lnTo>
                <a:lnTo>
                  <a:pt x="76199" y="83057"/>
                </a:lnTo>
                <a:lnTo>
                  <a:pt x="57911" y="90677"/>
                </a:lnTo>
                <a:lnTo>
                  <a:pt x="38099" y="90677"/>
                </a:lnTo>
                <a:lnTo>
                  <a:pt x="17525" y="83057"/>
                </a:lnTo>
                <a:lnTo>
                  <a:pt x="5333" y="65531"/>
                </a:lnTo>
                <a:lnTo>
                  <a:pt x="0" y="45719"/>
                </a:lnTo>
                <a:close/>
              </a:path>
            </a:pathLst>
          </a:custGeom>
          <a:ln w="15151">
            <a:solidFill>
              <a:srgbClr val="000000"/>
            </a:solidFill>
          </a:ln>
        </p:spPr>
        <p:txBody>
          <a:bodyPr wrap="square" lIns="0" tIns="0" rIns="0" bIns="0" rtlCol="0">
            <a:spAutoFit/>
          </a:bodyPr>
          <a:lstStyle/>
          <a:p>
            <a:endParaRPr/>
          </a:p>
        </p:txBody>
      </p:sp>
      <p:sp>
        <p:nvSpPr>
          <p:cNvPr id="45" name="object 45"/>
          <p:cNvSpPr/>
          <p:nvPr/>
        </p:nvSpPr>
        <p:spPr>
          <a:xfrm>
            <a:off x="6402323" y="4469891"/>
            <a:ext cx="93345" cy="90805"/>
          </a:xfrm>
          <a:custGeom>
            <a:avLst/>
            <a:gdLst/>
            <a:ahLst/>
            <a:cxnLst/>
            <a:rect l="l" t="t" r="r" b="b"/>
            <a:pathLst>
              <a:path w="93345" h="90804">
                <a:moveTo>
                  <a:pt x="55625" y="0"/>
                </a:moveTo>
                <a:lnTo>
                  <a:pt x="35051" y="0"/>
                </a:lnTo>
                <a:lnTo>
                  <a:pt x="17525" y="7619"/>
                </a:lnTo>
                <a:lnTo>
                  <a:pt x="2285" y="25145"/>
                </a:lnTo>
                <a:lnTo>
                  <a:pt x="0" y="45719"/>
                </a:lnTo>
                <a:lnTo>
                  <a:pt x="2285" y="65531"/>
                </a:lnTo>
                <a:lnTo>
                  <a:pt x="17525" y="83057"/>
                </a:lnTo>
                <a:lnTo>
                  <a:pt x="35051" y="90677"/>
                </a:lnTo>
                <a:lnTo>
                  <a:pt x="55625" y="90677"/>
                </a:lnTo>
                <a:lnTo>
                  <a:pt x="75437" y="83057"/>
                </a:lnTo>
                <a:lnTo>
                  <a:pt x="88391" y="65531"/>
                </a:lnTo>
                <a:lnTo>
                  <a:pt x="92963" y="45719"/>
                </a:lnTo>
                <a:lnTo>
                  <a:pt x="88391" y="25145"/>
                </a:lnTo>
                <a:lnTo>
                  <a:pt x="75437" y="7619"/>
                </a:lnTo>
                <a:lnTo>
                  <a:pt x="55625" y="0"/>
                </a:lnTo>
                <a:close/>
              </a:path>
            </a:pathLst>
          </a:custGeom>
          <a:solidFill>
            <a:srgbClr val="000000"/>
          </a:solidFill>
        </p:spPr>
        <p:txBody>
          <a:bodyPr wrap="square" lIns="0" tIns="0" rIns="0" bIns="0" rtlCol="0">
            <a:spAutoFit/>
          </a:bodyPr>
          <a:lstStyle/>
          <a:p>
            <a:endParaRPr/>
          </a:p>
        </p:txBody>
      </p:sp>
      <p:sp>
        <p:nvSpPr>
          <p:cNvPr id="46" name="object 46"/>
          <p:cNvSpPr/>
          <p:nvPr/>
        </p:nvSpPr>
        <p:spPr>
          <a:xfrm>
            <a:off x="6402323" y="4469891"/>
            <a:ext cx="93345" cy="90805"/>
          </a:xfrm>
          <a:custGeom>
            <a:avLst/>
            <a:gdLst/>
            <a:ahLst/>
            <a:cxnLst/>
            <a:rect l="l" t="t" r="r" b="b"/>
            <a:pathLst>
              <a:path w="93345" h="90804">
                <a:moveTo>
                  <a:pt x="0" y="45719"/>
                </a:moveTo>
                <a:lnTo>
                  <a:pt x="2285" y="25145"/>
                </a:lnTo>
                <a:lnTo>
                  <a:pt x="17525" y="7619"/>
                </a:lnTo>
                <a:lnTo>
                  <a:pt x="35051" y="0"/>
                </a:lnTo>
                <a:lnTo>
                  <a:pt x="55625" y="0"/>
                </a:lnTo>
                <a:lnTo>
                  <a:pt x="75437" y="7619"/>
                </a:lnTo>
                <a:lnTo>
                  <a:pt x="88391" y="25145"/>
                </a:lnTo>
                <a:lnTo>
                  <a:pt x="92963" y="45719"/>
                </a:lnTo>
                <a:lnTo>
                  <a:pt x="88391" y="65531"/>
                </a:lnTo>
                <a:lnTo>
                  <a:pt x="75437" y="83057"/>
                </a:lnTo>
                <a:lnTo>
                  <a:pt x="55625" y="90677"/>
                </a:lnTo>
                <a:lnTo>
                  <a:pt x="35051" y="90677"/>
                </a:lnTo>
                <a:lnTo>
                  <a:pt x="17525" y="83057"/>
                </a:lnTo>
                <a:lnTo>
                  <a:pt x="2285" y="65531"/>
                </a:lnTo>
                <a:lnTo>
                  <a:pt x="0" y="45719"/>
                </a:lnTo>
                <a:close/>
              </a:path>
            </a:pathLst>
          </a:custGeom>
          <a:ln w="15151">
            <a:solidFill>
              <a:srgbClr val="000000"/>
            </a:solidFill>
          </a:ln>
        </p:spPr>
        <p:txBody>
          <a:bodyPr wrap="square" lIns="0" tIns="0" rIns="0" bIns="0" rtlCol="0">
            <a:spAutoFit/>
          </a:bodyPr>
          <a:lstStyle/>
          <a:p>
            <a:endParaRPr/>
          </a:p>
        </p:txBody>
      </p:sp>
      <p:sp>
        <p:nvSpPr>
          <p:cNvPr id="47" name="object 47"/>
          <p:cNvSpPr/>
          <p:nvPr/>
        </p:nvSpPr>
        <p:spPr>
          <a:xfrm>
            <a:off x="6402323" y="2859786"/>
            <a:ext cx="93345" cy="93345"/>
          </a:xfrm>
          <a:custGeom>
            <a:avLst/>
            <a:gdLst/>
            <a:ahLst/>
            <a:cxnLst/>
            <a:rect l="l" t="t" r="r" b="b"/>
            <a:pathLst>
              <a:path w="93345" h="93344">
                <a:moveTo>
                  <a:pt x="55625" y="0"/>
                </a:moveTo>
                <a:lnTo>
                  <a:pt x="35051" y="0"/>
                </a:lnTo>
                <a:lnTo>
                  <a:pt x="17525" y="9905"/>
                </a:lnTo>
                <a:lnTo>
                  <a:pt x="2285" y="25145"/>
                </a:lnTo>
                <a:lnTo>
                  <a:pt x="0" y="48005"/>
                </a:lnTo>
                <a:lnTo>
                  <a:pt x="2285" y="67817"/>
                </a:lnTo>
                <a:lnTo>
                  <a:pt x="17525" y="83057"/>
                </a:lnTo>
                <a:lnTo>
                  <a:pt x="35051" y="92963"/>
                </a:lnTo>
                <a:lnTo>
                  <a:pt x="55625" y="92963"/>
                </a:lnTo>
                <a:lnTo>
                  <a:pt x="75437" y="83057"/>
                </a:lnTo>
                <a:lnTo>
                  <a:pt x="88391" y="67817"/>
                </a:lnTo>
                <a:lnTo>
                  <a:pt x="92963" y="48005"/>
                </a:lnTo>
                <a:lnTo>
                  <a:pt x="88391" y="25145"/>
                </a:lnTo>
                <a:lnTo>
                  <a:pt x="75437" y="9905"/>
                </a:lnTo>
                <a:lnTo>
                  <a:pt x="55625" y="0"/>
                </a:lnTo>
                <a:close/>
              </a:path>
            </a:pathLst>
          </a:custGeom>
          <a:solidFill>
            <a:srgbClr val="000000"/>
          </a:solidFill>
        </p:spPr>
        <p:txBody>
          <a:bodyPr wrap="square" lIns="0" tIns="0" rIns="0" bIns="0" rtlCol="0">
            <a:spAutoFit/>
          </a:bodyPr>
          <a:lstStyle/>
          <a:p>
            <a:endParaRPr/>
          </a:p>
        </p:txBody>
      </p:sp>
      <p:sp>
        <p:nvSpPr>
          <p:cNvPr id="48" name="object 48"/>
          <p:cNvSpPr/>
          <p:nvPr/>
        </p:nvSpPr>
        <p:spPr>
          <a:xfrm>
            <a:off x="6402323" y="2859786"/>
            <a:ext cx="93345" cy="93345"/>
          </a:xfrm>
          <a:custGeom>
            <a:avLst/>
            <a:gdLst/>
            <a:ahLst/>
            <a:cxnLst/>
            <a:rect l="l" t="t" r="r" b="b"/>
            <a:pathLst>
              <a:path w="93345" h="93344">
                <a:moveTo>
                  <a:pt x="0" y="48005"/>
                </a:moveTo>
                <a:lnTo>
                  <a:pt x="2285" y="25145"/>
                </a:lnTo>
                <a:lnTo>
                  <a:pt x="17525" y="9905"/>
                </a:lnTo>
                <a:lnTo>
                  <a:pt x="35051" y="0"/>
                </a:lnTo>
                <a:lnTo>
                  <a:pt x="55625" y="0"/>
                </a:lnTo>
                <a:lnTo>
                  <a:pt x="75437" y="9905"/>
                </a:lnTo>
                <a:lnTo>
                  <a:pt x="88391" y="25145"/>
                </a:lnTo>
                <a:lnTo>
                  <a:pt x="92963" y="48005"/>
                </a:lnTo>
                <a:lnTo>
                  <a:pt x="88391" y="67817"/>
                </a:lnTo>
                <a:lnTo>
                  <a:pt x="75437" y="83057"/>
                </a:lnTo>
                <a:lnTo>
                  <a:pt x="55625" y="92963"/>
                </a:lnTo>
                <a:lnTo>
                  <a:pt x="35051" y="92963"/>
                </a:lnTo>
                <a:lnTo>
                  <a:pt x="17525" y="83057"/>
                </a:lnTo>
                <a:lnTo>
                  <a:pt x="2285" y="67817"/>
                </a:lnTo>
                <a:lnTo>
                  <a:pt x="0" y="48005"/>
                </a:lnTo>
                <a:close/>
              </a:path>
            </a:pathLst>
          </a:custGeom>
          <a:ln w="15151">
            <a:solidFill>
              <a:srgbClr val="000000"/>
            </a:solidFill>
          </a:ln>
        </p:spPr>
        <p:txBody>
          <a:bodyPr wrap="square" lIns="0" tIns="0" rIns="0" bIns="0" rtlCol="0">
            <a:spAutoFit/>
          </a:bodyPr>
          <a:lstStyle/>
          <a:p>
            <a:endParaRPr/>
          </a:p>
        </p:txBody>
      </p:sp>
      <p:sp>
        <p:nvSpPr>
          <p:cNvPr id="49" name="object 49"/>
          <p:cNvSpPr/>
          <p:nvPr/>
        </p:nvSpPr>
        <p:spPr>
          <a:xfrm>
            <a:off x="6402323" y="1344930"/>
            <a:ext cx="93345" cy="93980"/>
          </a:xfrm>
          <a:custGeom>
            <a:avLst/>
            <a:gdLst/>
            <a:ahLst/>
            <a:cxnLst/>
            <a:rect l="l" t="t" r="r" b="b"/>
            <a:pathLst>
              <a:path w="93345" h="93980">
                <a:moveTo>
                  <a:pt x="55625" y="0"/>
                </a:moveTo>
                <a:lnTo>
                  <a:pt x="35051" y="0"/>
                </a:lnTo>
                <a:lnTo>
                  <a:pt x="17525" y="10667"/>
                </a:lnTo>
                <a:lnTo>
                  <a:pt x="2285" y="25907"/>
                </a:lnTo>
                <a:lnTo>
                  <a:pt x="0" y="48005"/>
                </a:lnTo>
                <a:lnTo>
                  <a:pt x="2285" y="68579"/>
                </a:lnTo>
                <a:lnTo>
                  <a:pt x="17525" y="83819"/>
                </a:lnTo>
                <a:lnTo>
                  <a:pt x="35051" y="93725"/>
                </a:lnTo>
                <a:lnTo>
                  <a:pt x="55625" y="93725"/>
                </a:lnTo>
                <a:lnTo>
                  <a:pt x="75437" y="83819"/>
                </a:lnTo>
                <a:lnTo>
                  <a:pt x="88391" y="68579"/>
                </a:lnTo>
                <a:lnTo>
                  <a:pt x="92963" y="48005"/>
                </a:lnTo>
                <a:lnTo>
                  <a:pt x="88391" y="25907"/>
                </a:lnTo>
                <a:lnTo>
                  <a:pt x="75437" y="10667"/>
                </a:lnTo>
                <a:lnTo>
                  <a:pt x="55625" y="0"/>
                </a:lnTo>
                <a:close/>
              </a:path>
            </a:pathLst>
          </a:custGeom>
          <a:solidFill>
            <a:srgbClr val="000000"/>
          </a:solidFill>
        </p:spPr>
        <p:txBody>
          <a:bodyPr wrap="square" lIns="0" tIns="0" rIns="0" bIns="0" rtlCol="0">
            <a:spAutoFit/>
          </a:bodyPr>
          <a:lstStyle/>
          <a:p>
            <a:endParaRPr/>
          </a:p>
        </p:txBody>
      </p:sp>
      <p:sp>
        <p:nvSpPr>
          <p:cNvPr id="50" name="object 50"/>
          <p:cNvSpPr/>
          <p:nvPr/>
        </p:nvSpPr>
        <p:spPr>
          <a:xfrm>
            <a:off x="6402323" y="1344930"/>
            <a:ext cx="93345" cy="93980"/>
          </a:xfrm>
          <a:custGeom>
            <a:avLst/>
            <a:gdLst/>
            <a:ahLst/>
            <a:cxnLst/>
            <a:rect l="l" t="t" r="r" b="b"/>
            <a:pathLst>
              <a:path w="93345" h="93980">
                <a:moveTo>
                  <a:pt x="0" y="48005"/>
                </a:moveTo>
                <a:lnTo>
                  <a:pt x="2285" y="25907"/>
                </a:lnTo>
                <a:lnTo>
                  <a:pt x="17525" y="10667"/>
                </a:lnTo>
                <a:lnTo>
                  <a:pt x="35051" y="0"/>
                </a:lnTo>
                <a:lnTo>
                  <a:pt x="55625" y="0"/>
                </a:lnTo>
                <a:lnTo>
                  <a:pt x="75437" y="10667"/>
                </a:lnTo>
                <a:lnTo>
                  <a:pt x="88391" y="25907"/>
                </a:lnTo>
                <a:lnTo>
                  <a:pt x="92963" y="48005"/>
                </a:lnTo>
                <a:lnTo>
                  <a:pt x="88391" y="68579"/>
                </a:lnTo>
                <a:lnTo>
                  <a:pt x="75437" y="83819"/>
                </a:lnTo>
                <a:lnTo>
                  <a:pt x="55625" y="93725"/>
                </a:lnTo>
                <a:lnTo>
                  <a:pt x="35051" y="93725"/>
                </a:lnTo>
                <a:lnTo>
                  <a:pt x="17525" y="83819"/>
                </a:lnTo>
                <a:lnTo>
                  <a:pt x="2285" y="68579"/>
                </a:lnTo>
                <a:lnTo>
                  <a:pt x="0" y="48005"/>
                </a:lnTo>
                <a:close/>
              </a:path>
            </a:pathLst>
          </a:custGeom>
          <a:ln w="15151">
            <a:solidFill>
              <a:srgbClr val="000000"/>
            </a:solidFill>
          </a:ln>
        </p:spPr>
        <p:txBody>
          <a:bodyPr wrap="square" lIns="0" tIns="0" rIns="0" bIns="0" rtlCol="0">
            <a:spAutoFit/>
          </a:bodyPr>
          <a:lstStyle/>
          <a:p>
            <a:endParaRPr/>
          </a:p>
        </p:txBody>
      </p:sp>
      <p:sp>
        <p:nvSpPr>
          <p:cNvPr id="51" name="object 51"/>
          <p:cNvSpPr/>
          <p:nvPr/>
        </p:nvSpPr>
        <p:spPr>
          <a:xfrm>
            <a:off x="7064502" y="1344930"/>
            <a:ext cx="96520" cy="93980"/>
          </a:xfrm>
          <a:custGeom>
            <a:avLst/>
            <a:gdLst/>
            <a:ahLst/>
            <a:cxnLst/>
            <a:rect l="l" t="t" r="r" b="b"/>
            <a:pathLst>
              <a:path w="96520" h="93980">
                <a:moveTo>
                  <a:pt x="57911" y="0"/>
                </a:moveTo>
                <a:lnTo>
                  <a:pt x="38099" y="0"/>
                </a:lnTo>
                <a:lnTo>
                  <a:pt x="17525" y="10667"/>
                </a:lnTo>
                <a:lnTo>
                  <a:pt x="5333" y="25907"/>
                </a:lnTo>
                <a:lnTo>
                  <a:pt x="0" y="48005"/>
                </a:lnTo>
                <a:lnTo>
                  <a:pt x="5333" y="68579"/>
                </a:lnTo>
                <a:lnTo>
                  <a:pt x="17525" y="83819"/>
                </a:lnTo>
                <a:lnTo>
                  <a:pt x="38099" y="93725"/>
                </a:lnTo>
                <a:lnTo>
                  <a:pt x="57911" y="93725"/>
                </a:lnTo>
                <a:lnTo>
                  <a:pt x="76199" y="83819"/>
                </a:lnTo>
                <a:lnTo>
                  <a:pt x="91439" y="68579"/>
                </a:lnTo>
                <a:lnTo>
                  <a:pt x="96011" y="48005"/>
                </a:lnTo>
                <a:lnTo>
                  <a:pt x="91439" y="25907"/>
                </a:lnTo>
                <a:lnTo>
                  <a:pt x="76199" y="10667"/>
                </a:lnTo>
                <a:lnTo>
                  <a:pt x="57911" y="0"/>
                </a:lnTo>
                <a:close/>
              </a:path>
            </a:pathLst>
          </a:custGeom>
          <a:solidFill>
            <a:srgbClr val="000000"/>
          </a:solidFill>
        </p:spPr>
        <p:txBody>
          <a:bodyPr wrap="square" lIns="0" tIns="0" rIns="0" bIns="0" rtlCol="0">
            <a:spAutoFit/>
          </a:bodyPr>
          <a:lstStyle/>
          <a:p>
            <a:endParaRPr/>
          </a:p>
        </p:txBody>
      </p:sp>
      <p:sp>
        <p:nvSpPr>
          <p:cNvPr id="52" name="object 52"/>
          <p:cNvSpPr/>
          <p:nvPr/>
        </p:nvSpPr>
        <p:spPr>
          <a:xfrm>
            <a:off x="7064502" y="1344930"/>
            <a:ext cx="96520" cy="93980"/>
          </a:xfrm>
          <a:custGeom>
            <a:avLst/>
            <a:gdLst/>
            <a:ahLst/>
            <a:cxnLst/>
            <a:rect l="l" t="t" r="r" b="b"/>
            <a:pathLst>
              <a:path w="96520" h="93980">
                <a:moveTo>
                  <a:pt x="0" y="48005"/>
                </a:moveTo>
                <a:lnTo>
                  <a:pt x="5333" y="25907"/>
                </a:lnTo>
                <a:lnTo>
                  <a:pt x="17525" y="10667"/>
                </a:lnTo>
                <a:lnTo>
                  <a:pt x="38099" y="0"/>
                </a:lnTo>
                <a:lnTo>
                  <a:pt x="57911" y="0"/>
                </a:lnTo>
                <a:lnTo>
                  <a:pt x="76199" y="10667"/>
                </a:lnTo>
                <a:lnTo>
                  <a:pt x="91439" y="25907"/>
                </a:lnTo>
                <a:lnTo>
                  <a:pt x="96011" y="48005"/>
                </a:lnTo>
                <a:lnTo>
                  <a:pt x="91439" y="68579"/>
                </a:lnTo>
                <a:lnTo>
                  <a:pt x="76199" y="83819"/>
                </a:lnTo>
                <a:lnTo>
                  <a:pt x="57911" y="93725"/>
                </a:lnTo>
                <a:lnTo>
                  <a:pt x="38099" y="93725"/>
                </a:lnTo>
                <a:lnTo>
                  <a:pt x="17525" y="83819"/>
                </a:lnTo>
                <a:lnTo>
                  <a:pt x="5333" y="68579"/>
                </a:lnTo>
                <a:lnTo>
                  <a:pt x="0" y="48005"/>
                </a:lnTo>
                <a:close/>
              </a:path>
            </a:pathLst>
          </a:custGeom>
          <a:ln w="15151">
            <a:solidFill>
              <a:srgbClr val="000000"/>
            </a:solidFill>
          </a:ln>
        </p:spPr>
        <p:txBody>
          <a:bodyPr wrap="square" lIns="0" tIns="0" rIns="0" bIns="0" rtlCol="0">
            <a:spAutoFit/>
          </a:bodyPr>
          <a:lstStyle/>
          <a:p>
            <a:endParaRPr/>
          </a:p>
        </p:txBody>
      </p:sp>
      <p:sp>
        <p:nvSpPr>
          <p:cNvPr id="53" name="object 53"/>
          <p:cNvSpPr/>
          <p:nvPr/>
        </p:nvSpPr>
        <p:spPr>
          <a:xfrm>
            <a:off x="7729728" y="1344930"/>
            <a:ext cx="93980" cy="93980"/>
          </a:xfrm>
          <a:custGeom>
            <a:avLst/>
            <a:gdLst/>
            <a:ahLst/>
            <a:cxnLst/>
            <a:rect l="l" t="t" r="r" b="b"/>
            <a:pathLst>
              <a:path w="93979" h="93980">
                <a:moveTo>
                  <a:pt x="55625" y="0"/>
                </a:moveTo>
                <a:lnTo>
                  <a:pt x="35051" y="0"/>
                </a:lnTo>
                <a:lnTo>
                  <a:pt x="17525" y="10667"/>
                </a:lnTo>
                <a:lnTo>
                  <a:pt x="2285" y="25907"/>
                </a:lnTo>
                <a:lnTo>
                  <a:pt x="0" y="48005"/>
                </a:lnTo>
                <a:lnTo>
                  <a:pt x="2285" y="68579"/>
                </a:lnTo>
                <a:lnTo>
                  <a:pt x="17525" y="83819"/>
                </a:lnTo>
                <a:lnTo>
                  <a:pt x="35051" y="93725"/>
                </a:lnTo>
                <a:lnTo>
                  <a:pt x="55625" y="93725"/>
                </a:lnTo>
                <a:lnTo>
                  <a:pt x="75437" y="83819"/>
                </a:lnTo>
                <a:lnTo>
                  <a:pt x="88391" y="68579"/>
                </a:lnTo>
                <a:lnTo>
                  <a:pt x="93725" y="48005"/>
                </a:lnTo>
                <a:lnTo>
                  <a:pt x="88391" y="25907"/>
                </a:lnTo>
                <a:lnTo>
                  <a:pt x="75437" y="10667"/>
                </a:lnTo>
                <a:lnTo>
                  <a:pt x="55625" y="0"/>
                </a:lnTo>
                <a:close/>
              </a:path>
            </a:pathLst>
          </a:custGeom>
          <a:solidFill>
            <a:srgbClr val="000000"/>
          </a:solidFill>
        </p:spPr>
        <p:txBody>
          <a:bodyPr wrap="square" lIns="0" tIns="0" rIns="0" bIns="0" rtlCol="0">
            <a:spAutoFit/>
          </a:bodyPr>
          <a:lstStyle/>
          <a:p>
            <a:endParaRPr/>
          </a:p>
        </p:txBody>
      </p:sp>
      <p:sp>
        <p:nvSpPr>
          <p:cNvPr id="54" name="object 54"/>
          <p:cNvSpPr/>
          <p:nvPr/>
        </p:nvSpPr>
        <p:spPr>
          <a:xfrm>
            <a:off x="7729728" y="1344930"/>
            <a:ext cx="93980" cy="93980"/>
          </a:xfrm>
          <a:custGeom>
            <a:avLst/>
            <a:gdLst/>
            <a:ahLst/>
            <a:cxnLst/>
            <a:rect l="l" t="t" r="r" b="b"/>
            <a:pathLst>
              <a:path w="93979" h="93980">
                <a:moveTo>
                  <a:pt x="0" y="48005"/>
                </a:moveTo>
                <a:lnTo>
                  <a:pt x="2285" y="25907"/>
                </a:lnTo>
                <a:lnTo>
                  <a:pt x="17525" y="10667"/>
                </a:lnTo>
                <a:lnTo>
                  <a:pt x="35051" y="0"/>
                </a:lnTo>
                <a:lnTo>
                  <a:pt x="55625" y="0"/>
                </a:lnTo>
                <a:lnTo>
                  <a:pt x="75437" y="10667"/>
                </a:lnTo>
                <a:lnTo>
                  <a:pt x="88391" y="25907"/>
                </a:lnTo>
                <a:lnTo>
                  <a:pt x="93725" y="48005"/>
                </a:lnTo>
                <a:lnTo>
                  <a:pt x="88391" y="68579"/>
                </a:lnTo>
                <a:lnTo>
                  <a:pt x="75437" y="83819"/>
                </a:lnTo>
                <a:lnTo>
                  <a:pt x="55625" y="93725"/>
                </a:lnTo>
                <a:lnTo>
                  <a:pt x="35051" y="93725"/>
                </a:lnTo>
                <a:lnTo>
                  <a:pt x="17525" y="83819"/>
                </a:lnTo>
                <a:lnTo>
                  <a:pt x="2285" y="68579"/>
                </a:lnTo>
                <a:lnTo>
                  <a:pt x="0" y="48005"/>
                </a:lnTo>
                <a:close/>
              </a:path>
            </a:pathLst>
          </a:custGeom>
          <a:ln w="15151">
            <a:solidFill>
              <a:srgbClr val="000000"/>
            </a:solidFill>
          </a:ln>
        </p:spPr>
        <p:txBody>
          <a:bodyPr wrap="square" lIns="0" tIns="0" rIns="0" bIns="0" rtlCol="0">
            <a:spAutoFit/>
          </a:bodyPr>
          <a:lstStyle/>
          <a:p>
            <a:endParaRPr/>
          </a:p>
        </p:txBody>
      </p:sp>
      <p:sp>
        <p:nvSpPr>
          <p:cNvPr id="55" name="object 55"/>
          <p:cNvSpPr/>
          <p:nvPr/>
        </p:nvSpPr>
        <p:spPr>
          <a:xfrm>
            <a:off x="7729728" y="4469891"/>
            <a:ext cx="93980" cy="90805"/>
          </a:xfrm>
          <a:custGeom>
            <a:avLst/>
            <a:gdLst/>
            <a:ahLst/>
            <a:cxnLst/>
            <a:rect l="l" t="t" r="r" b="b"/>
            <a:pathLst>
              <a:path w="93979" h="90804">
                <a:moveTo>
                  <a:pt x="55625" y="0"/>
                </a:moveTo>
                <a:lnTo>
                  <a:pt x="35051" y="0"/>
                </a:lnTo>
                <a:lnTo>
                  <a:pt x="17525" y="7619"/>
                </a:lnTo>
                <a:lnTo>
                  <a:pt x="2285" y="25145"/>
                </a:lnTo>
                <a:lnTo>
                  <a:pt x="0" y="45719"/>
                </a:lnTo>
                <a:lnTo>
                  <a:pt x="2285" y="65531"/>
                </a:lnTo>
                <a:lnTo>
                  <a:pt x="17525" y="83057"/>
                </a:lnTo>
                <a:lnTo>
                  <a:pt x="35051" y="90677"/>
                </a:lnTo>
                <a:lnTo>
                  <a:pt x="55625" y="90677"/>
                </a:lnTo>
                <a:lnTo>
                  <a:pt x="75437" y="83057"/>
                </a:lnTo>
                <a:lnTo>
                  <a:pt x="88391" y="65531"/>
                </a:lnTo>
                <a:lnTo>
                  <a:pt x="93725" y="45719"/>
                </a:lnTo>
                <a:lnTo>
                  <a:pt x="88391" y="25145"/>
                </a:lnTo>
                <a:lnTo>
                  <a:pt x="75437" y="7619"/>
                </a:lnTo>
                <a:lnTo>
                  <a:pt x="55625" y="0"/>
                </a:lnTo>
                <a:close/>
              </a:path>
            </a:pathLst>
          </a:custGeom>
          <a:solidFill>
            <a:srgbClr val="000000"/>
          </a:solidFill>
        </p:spPr>
        <p:txBody>
          <a:bodyPr wrap="square" lIns="0" tIns="0" rIns="0" bIns="0" rtlCol="0">
            <a:spAutoFit/>
          </a:bodyPr>
          <a:lstStyle/>
          <a:p>
            <a:endParaRPr/>
          </a:p>
        </p:txBody>
      </p:sp>
      <p:sp>
        <p:nvSpPr>
          <p:cNvPr id="56" name="object 56"/>
          <p:cNvSpPr/>
          <p:nvPr/>
        </p:nvSpPr>
        <p:spPr>
          <a:xfrm>
            <a:off x="7729728" y="4469891"/>
            <a:ext cx="93980" cy="90805"/>
          </a:xfrm>
          <a:custGeom>
            <a:avLst/>
            <a:gdLst/>
            <a:ahLst/>
            <a:cxnLst/>
            <a:rect l="l" t="t" r="r" b="b"/>
            <a:pathLst>
              <a:path w="93979" h="90804">
                <a:moveTo>
                  <a:pt x="0" y="45719"/>
                </a:moveTo>
                <a:lnTo>
                  <a:pt x="2285" y="25145"/>
                </a:lnTo>
                <a:lnTo>
                  <a:pt x="17525" y="7619"/>
                </a:lnTo>
                <a:lnTo>
                  <a:pt x="35051" y="0"/>
                </a:lnTo>
                <a:lnTo>
                  <a:pt x="55625" y="0"/>
                </a:lnTo>
                <a:lnTo>
                  <a:pt x="75437" y="7619"/>
                </a:lnTo>
                <a:lnTo>
                  <a:pt x="88391" y="25145"/>
                </a:lnTo>
                <a:lnTo>
                  <a:pt x="93725" y="45719"/>
                </a:lnTo>
                <a:lnTo>
                  <a:pt x="88391" y="65531"/>
                </a:lnTo>
                <a:lnTo>
                  <a:pt x="75437" y="83057"/>
                </a:lnTo>
                <a:lnTo>
                  <a:pt x="55625" y="90677"/>
                </a:lnTo>
                <a:lnTo>
                  <a:pt x="35051" y="90677"/>
                </a:lnTo>
                <a:lnTo>
                  <a:pt x="17525" y="83057"/>
                </a:lnTo>
                <a:lnTo>
                  <a:pt x="2285" y="65531"/>
                </a:lnTo>
                <a:lnTo>
                  <a:pt x="0" y="45719"/>
                </a:lnTo>
                <a:close/>
              </a:path>
            </a:pathLst>
          </a:custGeom>
          <a:ln w="15151">
            <a:solidFill>
              <a:srgbClr val="000000"/>
            </a:solidFill>
          </a:ln>
        </p:spPr>
        <p:txBody>
          <a:bodyPr wrap="square" lIns="0" tIns="0" rIns="0" bIns="0" rtlCol="0">
            <a:spAutoFit/>
          </a:bodyPr>
          <a:lstStyle/>
          <a:p>
            <a:endParaRPr/>
          </a:p>
        </p:txBody>
      </p:sp>
      <p:sp>
        <p:nvSpPr>
          <p:cNvPr id="57" name="object 57"/>
          <p:cNvSpPr/>
          <p:nvPr/>
        </p:nvSpPr>
        <p:spPr>
          <a:xfrm>
            <a:off x="2654807" y="2859786"/>
            <a:ext cx="96520" cy="93980"/>
          </a:xfrm>
          <a:custGeom>
            <a:avLst/>
            <a:gdLst/>
            <a:ahLst/>
            <a:cxnLst/>
            <a:rect l="l" t="t" r="r" b="b"/>
            <a:pathLst>
              <a:path w="96519" h="93980">
                <a:moveTo>
                  <a:pt x="57911" y="0"/>
                </a:moveTo>
                <a:lnTo>
                  <a:pt x="37337" y="0"/>
                </a:lnTo>
                <a:lnTo>
                  <a:pt x="17525" y="9905"/>
                </a:lnTo>
                <a:lnTo>
                  <a:pt x="4571" y="25145"/>
                </a:lnTo>
                <a:lnTo>
                  <a:pt x="0" y="48005"/>
                </a:lnTo>
                <a:lnTo>
                  <a:pt x="10450" y="76063"/>
                </a:lnTo>
                <a:lnTo>
                  <a:pt x="19576" y="84666"/>
                </a:lnTo>
                <a:lnTo>
                  <a:pt x="29784" y="90516"/>
                </a:lnTo>
                <a:lnTo>
                  <a:pt x="40663" y="93614"/>
                </a:lnTo>
                <a:lnTo>
                  <a:pt x="51799" y="93959"/>
                </a:lnTo>
                <a:lnTo>
                  <a:pt x="62781" y="91552"/>
                </a:lnTo>
                <a:lnTo>
                  <a:pt x="73197" y="86393"/>
                </a:lnTo>
                <a:lnTo>
                  <a:pt x="82633" y="78481"/>
                </a:lnTo>
                <a:lnTo>
                  <a:pt x="90677" y="67817"/>
                </a:lnTo>
                <a:lnTo>
                  <a:pt x="96011" y="48005"/>
                </a:lnTo>
                <a:lnTo>
                  <a:pt x="90677" y="25145"/>
                </a:lnTo>
                <a:lnTo>
                  <a:pt x="77723" y="9905"/>
                </a:lnTo>
                <a:lnTo>
                  <a:pt x="57911" y="0"/>
                </a:lnTo>
                <a:close/>
              </a:path>
            </a:pathLst>
          </a:custGeom>
          <a:solidFill>
            <a:srgbClr val="000000"/>
          </a:solidFill>
        </p:spPr>
        <p:txBody>
          <a:bodyPr wrap="square" lIns="0" tIns="0" rIns="0" bIns="0" rtlCol="0">
            <a:spAutoFit/>
          </a:bodyPr>
          <a:lstStyle/>
          <a:p>
            <a:endParaRPr/>
          </a:p>
        </p:txBody>
      </p:sp>
      <p:sp>
        <p:nvSpPr>
          <p:cNvPr id="58" name="object 58"/>
          <p:cNvSpPr/>
          <p:nvPr/>
        </p:nvSpPr>
        <p:spPr>
          <a:xfrm>
            <a:off x="2654807" y="2859786"/>
            <a:ext cx="96520" cy="93980"/>
          </a:xfrm>
          <a:custGeom>
            <a:avLst/>
            <a:gdLst/>
            <a:ahLst/>
            <a:cxnLst/>
            <a:rect l="l" t="t" r="r" b="b"/>
            <a:pathLst>
              <a:path w="96519" h="93980">
                <a:moveTo>
                  <a:pt x="0" y="48005"/>
                </a:moveTo>
                <a:lnTo>
                  <a:pt x="4571" y="25145"/>
                </a:lnTo>
                <a:lnTo>
                  <a:pt x="17525" y="9905"/>
                </a:lnTo>
                <a:lnTo>
                  <a:pt x="37337" y="0"/>
                </a:lnTo>
                <a:lnTo>
                  <a:pt x="57911" y="0"/>
                </a:lnTo>
                <a:lnTo>
                  <a:pt x="77723" y="9905"/>
                </a:lnTo>
                <a:lnTo>
                  <a:pt x="90677" y="25145"/>
                </a:lnTo>
                <a:lnTo>
                  <a:pt x="96011" y="48005"/>
                </a:lnTo>
                <a:lnTo>
                  <a:pt x="90677" y="67817"/>
                </a:lnTo>
                <a:lnTo>
                  <a:pt x="82633" y="78481"/>
                </a:lnTo>
                <a:lnTo>
                  <a:pt x="73197" y="86393"/>
                </a:lnTo>
                <a:lnTo>
                  <a:pt x="62781" y="91552"/>
                </a:lnTo>
                <a:lnTo>
                  <a:pt x="51799" y="93959"/>
                </a:lnTo>
                <a:lnTo>
                  <a:pt x="40663" y="93614"/>
                </a:lnTo>
                <a:lnTo>
                  <a:pt x="29784" y="90516"/>
                </a:lnTo>
                <a:lnTo>
                  <a:pt x="19576" y="84666"/>
                </a:lnTo>
                <a:lnTo>
                  <a:pt x="10450" y="76063"/>
                </a:lnTo>
                <a:lnTo>
                  <a:pt x="0" y="48005"/>
                </a:lnTo>
                <a:close/>
              </a:path>
            </a:pathLst>
          </a:custGeom>
          <a:ln w="15151">
            <a:solidFill>
              <a:srgbClr val="000000"/>
            </a:solidFill>
          </a:ln>
        </p:spPr>
        <p:txBody>
          <a:bodyPr wrap="square" lIns="0" tIns="0" rIns="0" bIns="0" rtlCol="0">
            <a:spAutoFit/>
          </a:bodyPr>
          <a:lstStyle/>
          <a:p>
            <a:endParaRPr/>
          </a:p>
        </p:txBody>
      </p:sp>
      <p:sp>
        <p:nvSpPr>
          <p:cNvPr id="59" name="object 59"/>
          <p:cNvSpPr/>
          <p:nvPr/>
        </p:nvSpPr>
        <p:spPr>
          <a:xfrm>
            <a:off x="2654807" y="6266688"/>
            <a:ext cx="96520" cy="93980"/>
          </a:xfrm>
          <a:custGeom>
            <a:avLst/>
            <a:gdLst/>
            <a:ahLst/>
            <a:cxnLst/>
            <a:rect l="l" t="t" r="r" b="b"/>
            <a:pathLst>
              <a:path w="96519" h="93979">
                <a:moveTo>
                  <a:pt x="57911" y="0"/>
                </a:moveTo>
                <a:lnTo>
                  <a:pt x="37337" y="0"/>
                </a:lnTo>
                <a:lnTo>
                  <a:pt x="17525" y="9905"/>
                </a:lnTo>
                <a:lnTo>
                  <a:pt x="4571" y="25145"/>
                </a:lnTo>
                <a:lnTo>
                  <a:pt x="0" y="48005"/>
                </a:lnTo>
                <a:lnTo>
                  <a:pt x="4571" y="68579"/>
                </a:lnTo>
                <a:lnTo>
                  <a:pt x="17525" y="83057"/>
                </a:lnTo>
                <a:lnTo>
                  <a:pt x="37337" y="93725"/>
                </a:lnTo>
                <a:lnTo>
                  <a:pt x="57911" y="93725"/>
                </a:lnTo>
                <a:lnTo>
                  <a:pt x="77723" y="83057"/>
                </a:lnTo>
                <a:lnTo>
                  <a:pt x="90677" y="68579"/>
                </a:lnTo>
                <a:lnTo>
                  <a:pt x="96011" y="48005"/>
                </a:lnTo>
                <a:lnTo>
                  <a:pt x="90677" y="25145"/>
                </a:lnTo>
                <a:lnTo>
                  <a:pt x="77723" y="9905"/>
                </a:lnTo>
                <a:lnTo>
                  <a:pt x="57911" y="0"/>
                </a:lnTo>
                <a:close/>
              </a:path>
            </a:pathLst>
          </a:custGeom>
          <a:solidFill>
            <a:srgbClr val="000000"/>
          </a:solidFill>
        </p:spPr>
        <p:txBody>
          <a:bodyPr wrap="square" lIns="0" tIns="0" rIns="0" bIns="0" rtlCol="0">
            <a:spAutoFit/>
          </a:bodyPr>
          <a:lstStyle/>
          <a:p>
            <a:endParaRPr/>
          </a:p>
        </p:txBody>
      </p:sp>
      <p:sp>
        <p:nvSpPr>
          <p:cNvPr id="60" name="object 60"/>
          <p:cNvSpPr/>
          <p:nvPr/>
        </p:nvSpPr>
        <p:spPr>
          <a:xfrm>
            <a:off x="2654807" y="6266688"/>
            <a:ext cx="96520" cy="93980"/>
          </a:xfrm>
          <a:custGeom>
            <a:avLst/>
            <a:gdLst/>
            <a:ahLst/>
            <a:cxnLst/>
            <a:rect l="l" t="t" r="r" b="b"/>
            <a:pathLst>
              <a:path w="96519" h="93979">
                <a:moveTo>
                  <a:pt x="0" y="48005"/>
                </a:moveTo>
                <a:lnTo>
                  <a:pt x="4571" y="25145"/>
                </a:lnTo>
                <a:lnTo>
                  <a:pt x="17525" y="9905"/>
                </a:lnTo>
                <a:lnTo>
                  <a:pt x="37337" y="0"/>
                </a:lnTo>
                <a:lnTo>
                  <a:pt x="57911" y="0"/>
                </a:lnTo>
                <a:lnTo>
                  <a:pt x="77723" y="9905"/>
                </a:lnTo>
                <a:lnTo>
                  <a:pt x="90677" y="25145"/>
                </a:lnTo>
                <a:lnTo>
                  <a:pt x="96011" y="48005"/>
                </a:lnTo>
                <a:lnTo>
                  <a:pt x="90677" y="68579"/>
                </a:lnTo>
                <a:lnTo>
                  <a:pt x="77723" y="83057"/>
                </a:lnTo>
                <a:lnTo>
                  <a:pt x="57911" y="93725"/>
                </a:lnTo>
                <a:lnTo>
                  <a:pt x="37337" y="93725"/>
                </a:lnTo>
                <a:lnTo>
                  <a:pt x="17525" y="83057"/>
                </a:lnTo>
                <a:lnTo>
                  <a:pt x="4571" y="68579"/>
                </a:lnTo>
                <a:lnTo>
                  <a:pt x="0" y="48005"/>
                </a:lnTo>
                <a:close/>
              </a:path>
            </a:pathLst>
          </a:custGeom>
          <a:ln w="15151">
            <a:solidFill>
              <a:srgbClr val="000000"/>
            </a:solidFill>
          </a:ln>
        </p:spPr>
        <p:txBody>
          <a:bodyPr wrap="square" lIns="0" tIns="0" rIns="0" bIns="0" rtlCol="0">
            <a:spAutoFit/>
          </a:bodyPr>
          <a:lstStyle/>
          <a:p>
            <a:endParaRPr/>
          </a:p>
        </p:txBody>
      </p:sp>
      <p:sp>
        <p:nvSpPr>
          <p:cNvPr id="61" name="object 61"/>
          <p:cNvSpPr/>
          <p:nvPr/>
        </p:nvSpPr>
        <p:spPr>
          <a:xfrm>
            <a:off x="6598157" y="5634228"/>
            <a:ext cx="1754505" cy="454659"/>
          </a:xfrm>
          <a:custGeom>
            <a:avLst/>
            <a:gdLst/>
            <a:ahLst/>
            <a:cxnLst/>
            <a:rect l="l" t="t" r="r" b="b"/>
            <a:pathLst>
              <a:path w="1754504" h="454660">
                <a:moveTo>
                  <a:pt x="0" y="454151"/>
                </a:moveTo>
                <a:lnTo>
                  <a:pt x="1754123" y="454151"/>
                </a:lnTo>
                <a:lnTo>
                  <a:pt x="1754123" y="0"/>
                </a:lnTo>
                <a:lnTo>
                  <a:pt x="0" y="0"/>
                </a:lnTo>
                <a:lnTo>
                  <a:pt x="0" y="454151"/>
                </a:lnTo>
                <a:close/>
              </a:path>
            </a:pathLst>
          </a:custGeom>
          <a:solidFill>
            <a:srgbClr val="FFFF00"/>
          </a:solidFill>
        </p:spPr>
        <p:txBody>
          <a:bodyPr wrap="square" lIns="0" tIns="0" rIns="0" bIns="0" rtlCol="0">
            <a:spAutoFit/>
          </a:bodyPr>
          <a:lstStyle/>
          <a:p>
            <a:endParaRPr/>
          </a:p>
        </p:txBody>
      </p:sp>
      <p:sp>
        <p:nvSpPr>
          <p:cNvPr id="62" name="object 62"/>
          <p:cNvSpPr/>
          <p:nvPr/>
        </p:nvSpPr>
        <p:spPr>
          <a:xfrm>
            <a:off x="6569202" y="5606034"/>
            <a:ext cx="1811655" cy="511809"/>
          </a:xfrm>
          <a:custGeom>
            <a:avLst/>
            <a:gdLst/>
            <a:ahLst/>
            <a:cxnLst/>
            <a:rect l="l" t="t" r="r" b="b"/>
            <a:pathLst>
              <a:path w="1811654" h="511810">
                <a:moveTo>
                  <a:pt x="1811273" y="0"/>
                </a:moveTo>
                <a:lnTo>
                  <a:pt x="0" y="0"/>
                </a:lnTo>
                <a:lnTo>
                  <a:pt x="0" y="511301"/>
                </a:lnTo>
                <a:lnTo>
                  <a:pt x="1811273" y="511301"/>
                </a:lnTo>
                <a:lnTo>
                  <a:pt x="1811273" y="482345"/>
                </a:lnTo>
                <a:lnTo>
                  <a:pt x="57149" y="482345"/>
                </a:lnTo>
                <a:lnTo>
                  <a:pt x="28955" y="454151"/>
                </a:lnTo>
                <a:lnTo>
                  <a:pt x="57149" y="454151"/>
                </a:lnTo>
                <a:lnTo>
                  <a:pt x="57149" y="57149"/>
                </a:lnTo>
                <a:lnTo>
                  <a:pt x="28955" y="57149"/>
                </a:lnTo>
                <a:lnTo>
                  <a:pt x="57149" y="28193"/>
                </a:lnTo>
                <a:lnTo>
                  <a:pt x="1811273" y="28193"/>
                </a:lnTo>
                <a:lnTo>
                  <a:pt x="1811273" y="0"/>
                </a:lnTo>
                <a:close/>
              </a:path>
              <a:path w="1811654" h="511810">
                <a:moveTo>
                  <a:pt x="57149" y="454151"/>
                </a:moveTo>
                <a:lnTo>
                  <a:pt x="28955" y="454151"/>
                </a:lnTo>
                <a:lnTo>
                  <a:pt x="57149" y="482345"/>
                </a:lnTo>
                <a:lnTo>
                  <a:pt x="57149" y="454151"/>
                </a:lnTo>
                <a:close/>
              </a:path>
              <a:path w="1811654" h="511810">
                <a:moveTo>
                  <a:pt x="1754123" y="454151"/>
                </a:moveTo>
                <a:lnTo>
                  <a:pt x="57149" y="454151"/>
                </a:lnTo>
                <a:lnTo>
                  <a:pt x="57149" y="482345"/>
                </a:lnTo>
                <a:lnTo>
                  <a:pt x="1754123" y="482345"/>
                </a:lnTo>
                <a:lnTo>
                  <a:pt x="1754123" y="454151"/>
                </a:lnTo>
                <a:close/>
              </a:path>
              <a:path w="1811654" h="511810">
                <a:moveTo>
                  <a:pt x="1754123" y="28193"/>
                </a:moveTo>
                <a:lnTo>
                  <a:pt x="1754123" y="482345"/>
                </a:lnTo>
                <a:lnTo>
                  <a:pt x="1783079" y="454151"/>
                </a:lnTo>
                <a:lnTo>
                  <a:pt x="1811273" y="454151"/>
                </a:lnTo>
                <a:lnTo>
                  <a:pt x="1811273" y="57149"/>
                </a:lnTo>
                <a:lnTo>
                  <a:pt x="1783079" y="57149"/>
                </a:lnTo>
                <a:lnTo>
                  <a:pt x="1754123" y="28193"/>
                </a:lnTo>
                <a:close/>
              </a:path>
              <a:path w="1811654" h="511810">
                <a:moveTo>
                  <a:pt x="1811273" y="454151"/>
                </a:moveTo>
                <a:lnTo>
                  <a:pt x="1783079" y="454151"/>
                </a:lnTo>
                <a:lnTo>
                  <a:pt x="1754123" y="482345"/>
                </a:lnTo>
                <a:lnTo>
                  <a:pt x="1811273" y="482345"/>
                </a:lnTo>
                <a:lnTo>
                  <a:pt x="1811273" y="454151"/>
                </a:lnTo>
                <a:close/>
              </a:path>
              <a:path w="1811654" h="511810">
                <a:moveTo>
                  <a:pt x="57149" y="28193"/>
                </a:moveTo>
                <a:lnTo>
                  <a:pt x="28955" y="57149"/>
                </a:lnTo>
                <a:lnTo>
                  <a:pt x="57149" y="57149"/>
                </a:lnTo>
                <a:lnTo>
                  <a:pt x="57149" y="28193"/>
                </a:lnTo>
                <a:close/>
              </a:path>
              <a:path w="1811654" h="511810">
                <a:moveTo>
                  <a:pt x="1754123" y="28193"/>
                </a:moveTo>
                <a:lnTo>
                  <a:pt x="57149" y="28193"/>
                </a:lnTo>
                <a:lnTo>
                  <a:pt x="57149" y="57149"/>
                </a:lnTo>
                <a:lnTo>
                  <a:pt x="1754123" y="57149"/>
                </a:lnTo>
                <a:lnTo>
                  <a:pt x="1754123" y="28193"/>
                </a:lnTo>
                <a:close/>
              </a:path>
              <a:path w="1811654" h="511810">
                <a:moveTo>
                  <a:pt x="1811273" y="28193"/>
                </a:moveTo>
                <a:lnTo>
                  <a:pt x="1754123" y="28193"/>
                </a:lnTo>
                <a:lnTo>
                  <a:pt x="1783079" y="57149"/>
                </a:lnTo>
                <a:lnTo>
                  <a:pt x="1811273" y="57149"/>
                </a:lnTo>
                <a:lnTo>
                  <a:pt x="1811273" y="28193"/>
                </a:lnTo>
                <a:close/>
              </a:path>
            </a:pathLst>
          </a:custGeom>
          <a:solidFill>
            <a:srgbClr val="000000"/>
          </a:solidFill>
        </p:spPr>
        <p:txBody>
          <a:bodyPr wrap="square" lIns="0" tIns="0" rIns="0" bIns="0" rtlCol="0">
            <a:spAutoFit/>
          </a:bodyPr>
          <a:lstStyle/>
          <a:p>
            <a:endParaRPr/>
          </a:p>
        </p:txBody>
      </p:sp>
      <p:sp>
        <p:nvSpPr>
          <p:cNvPr id="63" name="object 63"/>
          <p:cNvSpPr txBox="1"/>
          <p:nvPr/>
        </p:nvSpPr>
        <p:spPr>
          <a:xfrm>
            <a:off x="6682999" y="5667500"/>
            <a:ext cx="1470660" cy="320040"/>
          </a:xfrm>
          <a:prstGeom prst="rect">
            <a:avLst/>
          </a:prstGeom>
        </p:spPr>
        <p:txBody>
          <a:bodyPr vert="horz" wrap="square" lIns="0" tIns="0" rIns="0" bIns="0" rtlCol="0">
            <a:spAutoFit/>
          </a:bodyPr>
          <a:lstStyle/>
          <a:p>
            <a:pPr marL="12700">
              <a:lnSpc>
                <a:spcPct val="100000"/>
              </a:lnSpc>
            </a:pPr>
            <a:r>
              <a:rPr sz="2000" spc="-15" dirty="0">
                <a:latin typeface="Comic Sans MS"/>
                <a:cs typeface="Comic Sans MS"/>
              </a:rPr>
              <a:t>EN</a:t>
            </a:r>
            <a:r>
              <a:rPr sz="2000" spc="100" dirty="0">
                <a:latin typeface="Times New Roman"/>
                <a:cs typeface="Times New Roman"/>
              </a:rPr>
              <a:t> </a:t>
            </a:r>
            <a:r>
              <a:rPr sz="2000" spc="-20" dirty="0">
                <a:latin typeface="Comic Sans MS"/>
                <a:cs typeface="Comic Sans MS"/>
              </a:rPr>
              <a:t>ANILLO</a:t>
            </a:r>
            <a:endParaRPr sz="2000">
              <a:latin typeface="Comic Sans MS"/>
              <a:cs typeface="Comic Sans MS"/>
            </a:endParaRPr>
          </a:p>
        </p:txBody>
      </p:sp>
      <p:sp>
        <p:nvSpPr>
          <p:cNvPr id="64" name="object 64"/>
          <p:cNvSpPr txBox="1"/>
          <p:nvPr/>
        </p:nvSpPr>
        <p:spPr>
          <a:xfrm>
            <a:off x="1357304" y="6425297"/>
            <a:ext cx="2688590" cy="313690"/>
          </a:xfrm>
          <a:prstGeom prst="rect">
            <a:avLst/>
          </a:prstGeom>
        </p:spPr>
        <p:txBody>
          <a:bodyPr vert="horz" wrap="square" lIns="0" tIns="0" rIns="0" bIns="0" rtlCol="0">
            <a:spAutoFit/>
          </a:bodyPr>
          <a:lstStyle/>
          <a:p>
            <a:pPr marL="12700">
              <a:lnSpc>
                <a:spcPct val="100000"/>
              </a:lnSpc>
            </a:pPr>
            <a:r>
              <a:rPr sz="1950" spc="10" dirty="0">
                <a:latin typeface="Comic Sans MS"/>
                <a:cs typeface="Comic Sans MS"/>
              </a:rPr>
              <a:t>BU</a:t>
            </a:r>
            <a:r>
              <a:rPr sz="1950" spc="25" dirty="0">
                <a:latin typeface="Comic Sans MS"/>
                <a:cs typeface="Comic Sans MS"/>
              </a:rPr>
              <a:t>S</a:t>
            </a:r>
            <a:r>
              <a:rPr sz="1950" spc="100" dirty="0">
                <a:latin typeface="Times New Roman"/>
                <a:cs typeface="Times New Roman"/>
              </a:rPr>
              <a:t> </a:t>
            </a:r>
            <a:r>
              <a:rPr sz="1950" spc="15" dirty="0">
                <a:latin typeface="Comic Sans MS"/>
                <a:cs typeface="Comic Sans MS"/>
              </a:rPr>
              <a:t>D</a:t>
            </a:r>
            <a:r>
              <a:rPr sz="1950" spc="20" dirty="0">
                <a:latin typeface="Comic Sans MS"/>
                <a:cs typeface="Comic Sans MS"/>
              </a:rPr>
              <a:t>E</a:t>
            </a:r>
            <a:r>
              <a:rPr sz="1950" spc="100" dirty="0">
                <a:latin typeface="Times New Roman"/>
                <a:cs typeface="Times New Roman"/>
              </a:rPr>
              <a:t> </a:t>
            </a:r>
            <a:r>
              <a:rPr sz="1950" spc="35" dirty="0">
                <a:latin typeface="Comic Sans MS"/>
                <a:cs typeface="Comic Sans MS"/>
              </a:rPr>
              <a:t>A</a:t>
            </a:r>
            <a:r>
              <a:rPr sz="1950" spc="20" dirty="0">
                <a:latin typeface="Comic Sans MS"/>
                <a:cs typeface="Comic Sans MS"/>
              </a:rPr>
              <a:t>U</a:t>
            </a:r>
            <a:r>
              <a:rPr sz="1950" spc="15" dirty="0">
                <a:latin typeface="Comic Sans MS"/>
                <a:cs typeface="Comic Sans MS"/>
              </a:rPr>
              <a:t>X</a:t>
            </a:r>
            <a:r>
              <a:rPr sz="1950" spc="25" dirty="0">
                <a:latin typeface="Comic Sans MS"/>
                <a:cs typeface="Comic Sans MS"/>
              </a:rPr>
              <a:t>I</a:t>
            </a:r>
            <a:r>
              <a:rPr sz="1950" spc="10" dirty="0">
                <a:latin typeface="Comic Sans MS"/>
                <a:cs typeface="Comic Sans MS"/>
              </a:rPr>
              <a:t>L</a:t>
            </a:r>
            <a:r>
              <a:rPr sz="1950" spc="30" dirty="0">
                <a:latin typeface="Comic Sans MS"/>
                <a:cs typeface="Comic Sans MS"/>
              </a:rPr>
              <a:t>IA</a:t>
            </a:r>
            <a:r>
              <a:rPr sz="1950" spc="15" dirty="0">
                <a:latin typeface="Comic Sans MS"/>
                <a:cs typeface="Comic Sans MS"/>
              </a:rPr>
              <a:t>RES</a:t>
            </a:r>
            <a:endParaRPr sz="1950">
              <a:latin typeface="Comic Sans MS"/>
              <a:cs typeface="Comic Sans MS"/>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105</a:t>
            </a:fld>
            <a:endParaRPr lang="en-US"/>
          </a:p>
        </p:txBody>
      </p:sp>
    </p:spTree>
    <p:extLst>
      <p:ext uri="{BB962C8B-B14F-4D97-AF65-F5344CB8AC3E}">
        <p14:creationId xmlns:p14="http://schemas.microsoft.com/office/powerpoint/2010/main" val="416925112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idx="1"/>
          </p:nvPr>
        </p:nvSpPr>
        <p:spPr>
          <a:xfrm>
            <a:off x="533400" y="533400"/>
            <a:ext cx="8229600" cy="4525963"/>
          </a:xfrm>
          <a:prstGeom prst="rect">
            <a:avLst/>
          </a:prstGeom>
        </p:spPr>
        <p:txBody>
          <a:bodyPr vert="horz" wrap="square" lIns="0" tIns="0" rIns="0" bIns="0" rtlCol="0">
            <a:spAutoFit/>
          </a:bodyPr>
          <a:lstStyle/>
          <a:p>
            <a:pPr marL="12700" marR="6350" algn="just">
              <a:lnSpc>
                <a:spcPct val="100000"/>
              </a:lnSpc>
            </a:pPr>
            <a:r>
              <a:rPr spc="-5" dirty="0"/>
              <a:t>Esto</a:t>
            </a:r>
            <a:r>
              <a:rPr dirty="0"/>
              <a:t>s</a:t>
            </a:r>
            <a:r>
              <a:rPr dirty="0">
                <a:latin typeface="Times New Roman"/>
                <a:cs typeface="Times New Roman"/>
              </a:rPr>
              <a:t>     </a:t>
            </a:r>
            <a:r>
              <a:rPr spc="5" dirty="0">
                <a:latin typeface="Times New Roman"/>
                <a:cs typeface="Times New Roman"/>
              </a:rPr>
              <a:t> </a:t>
            </a:r>
            <a:r>
              <a:rPr spc="-10" dirty="0"/>
              <a:t>d</a:t>
            </a:r>
            <a:r>
              <a:rPr spc="-5" dirty="0"/>
              <a:t>iseño</a:t>
            </a:r>
            <a:r>
              <a:rPr dirty="0"/>
              <a:t>s</a:t>
            </a:r>
            <a:r>
              <a:rPr dirty="0">
                <a:latin typeface="Times New Roman"/>
                <a:cs typeface="Times New Roman"/>
              </a:rPr>
              <a:t>     </a:t>
            </a:r>
            <a:r>
              <a:rPr spc="5" dirty="0">
                <a:latin typeface="Times New Roman"/>
                <a:cs typeface="Times New Roman"/>
              </a:rPr>
              <a:t> </a:t>
            </a:r>
            <a:r>
              <a:rPr spc="-5" dirty="0"/>
              <a:t>d</a:t>
            </a:r>
            <a:r>
              <a:rPr dirty="0"/>
              <a:t>e</a:t>
            </a:r>
            <a:r>
              <a:rPr dirty="0">
                <a:latin typeface="Times New Roman"/>
                <a:cs typeface="Times New Roman"/>
              </a:rPr>
              <a:t>     </a:t>
            </a:r>
            <a:r>
              <a:rPr spc="15" dirty="0">
                <a:latin typeface="Times New Roman"/>
                <a:cs typeface="Times New Roman"/>
              </a:rPr>
              <a:t> </a:t>
            </a:r>
            <a:r>
              <a:rPr spc="-5" dirty="0"/>
              <a:t>subestacione</a:t>
            </a:r>
            <a:r>
              <a:rPr dirty="0"/>
              <a:t>s</a:t>
            </a:r>
            <a:r>
              <a:rPr dirty="0">
                <a:latin typeface="Times New Roman"/>
                <a:cs typeface="Times New Roman"/>
              </a:rPr>
              <a:t>     </a:t>
            </a:r>
            <a:r>
              <a:rPr spc="-5" dirty="0">
                <a:latin typeface="Times New Roman"/>
                <a:cs typeface="Times New Roman"/>
              </a:rPr>
              <a:t> </a:t>
            </a:r>
            <a:r>
              <a:rPr spc="-10" dirty="0"/>
              <a:t>p</a:t>
            </a:r>
            <a:r>
              <a:rPr spc="-5" dirty="0"/>
              <a:t>roporcionan</a:t>
            </a:r>
            <a:r>
              <a:rPr spc="-5" dirty="0">
                <a:latin typeface="Times New Roman"/>
                <a:cs typeface="Times New Roman"/>
              </a:rPr>
              <a:t> </a:t>
            </a:r>
            <a:r>
              <a:rPr spc="-5" dirty="0"/>
              <a:t>suficient</a:t>
            </a:r>
            <a:r>
              <a:rPr dirty="0"/>
              <a:t>e</a:t>
            </a:r>
            <a:r>
              <a:rPr spc="125" dirty="0">
                <a:latin typeface="Times New Roman"/>
                <a:cs typeface="Times New Roman"/>
              </a:rPr>
              <a:t> </a:t>
            </a:r>
            <a:r>
              <a:rPr spc="-5" dirty="0"/>
              <a:t>flexibilida</a:t>
            </a:r>
            <a:r>
              <a:rPr dirty="0"/>
              <a:t>d</a:t>
            </a:r>
            <a:r>
              <a:rPr spc="120" dirty="0">
                <a:latin typeface="Times New Roman"/>
                <a:cs typeface="Times New Roman"/>
              </a:rPr>
              <a:t> </a:t>
            </a:r>
            <a:r>
              <a:rPr spc="-5" dirty="0"/>
              <a:t>par</a:t>
            </a:r>
            <a:r>
              <a:rPr dirty="0"/>
              <a:t>a</a:t>
            </a:r>
            <a:r>
              <a:rPr spc="120" dirty="0">
                <a:latin typeface="Times New Roman"/>
                <a:cs typeface="Times New Roman"/>
              </a:rPr>
              <a:t> </a:t>
            </a:r>
            <a:r>
              <a:rPr spc="-5" dirty="0"/>
              <a:t>permiti</a:t>
            </a:r>
            <a:r>
              <a:rPr dirty="0"/>
              <a:t>r</a:t>
            </a:r>
            <a:r>
              <a:rPr spc="114" dirty="0">
                <a:latin typeface="Times New Roman"/>
                <a:cs typeface="Times New Roman"/>
              </a:rPr>
              <a:t> </a:t>
            </a:r>
            <a:r>
              <a:rPr spc="-5" dirty="0"/>
              <a:t>qu</a:t>
            </a:r>
            <a:r>
              <a:rPr dirty="0"/>
              <a:t>e</a:t>
            </a:r>
            <a:r>
              <a:rPr spc="125" dirty="0">
                <a:latin typeface="Times New Roman"/>
                <a:cs typeface="Times New Roman"/>
              </a:rPr>
              <a:t> </a:t>
            </a:r>
            <a:r>
              <a:rPr spc="-5" dirty="0"/>
              <a:t>u</a:t>
            </a:r>
            <a:r>
              <a:rPr dirty="0"/>
              <a:t>n</a:t>
            </a:r>
            <a:r>
              <a:rPr spc="125" dirty="0">
                <a:latin typeface="Times New Roman"/>
                <a:cs typeface="Times New Roman"/>
              </a:rPr>
              <a:t> </a:t>
            </a:r>
            <a:r>
              <a:rPr spc="-5" dirty="0"/>
              <a:t>interruptor</a:t>
            </a:r>
            <a:r>
              <a:rPr spc="-5" dirty="0">
                <a:latin typeface="Times New Roman"/>
                <a:cs typeface="Times New Roman"/>
              </a:rPr>
              <a:t> </a:t>
            </a:r>
            <a:r>
              <a:rPr spc="-5" dirty="0"/>
              <a:t>d</a:t>
            </a:r>
            <a:r>
              <a:rPr dirty="0"/>
              <a:t>e</a:t>
            </a:r>
            <a:r>
              <a:rPr dirty="0">
                <a:latin typeface="Times New Roman"/>
                <a:cs typeface="Times New Roman"/>
              </a:rPr>
              <a:t> </a:t>
            </a:r>
            <a:r>
              <a:rPr spc="15" dirty="0">
                <a:latin typeface="Times New Roman"/>
                <a:cs typeface="Times New Roman"/>
              </a:rPr>
              <a:t> </a:t>
            </a:r>
            <a:r>
              <a:rPr spc="-5" dirty="0"/>
              <a:t>generado</a:t>
            </a:r>
            <a:r>
              <a:rPr dirty="0"/>
              <a:t>r</a:t>
            </a:r>
            <a:r>
              <a:rPr dirty="0">
                <a:latin typeface="Times New Roman"/>
                <a:cs typeface="Times New Roman"/>
              </a:rPr>
              <a:t>  </a:t>
            </a:r>
            <a:r>
              <a:rPr spc="-10" dirty="0"/>
              <a:t>d</a:t>
            </a:r>
            <a:r>
              <a:rPr dirty="0"/>
              <a:t>e</a:t>
            </a:r>
            <a:r>
              <a:rPr dirty="0">
                <a:latin typeface="Times New Roman"/>
                <a:cs typeface="Times New Roman"/>
              </a:rPr>
              <a:t> </a:t>
            </a:r>
            <a:r>
              <a:rPr spc="15" dirty="0">
                <a:latin typeface="Times New Roman"/>
                <a:cs typeface="Times New Roman"/>
              </a:rPr>
              <a:t> </a:t>
            </a:r>
            <a:r>
              <a:rPr spc="-5" dirty="0"/>
              <a:t>alt</a:t>
            </a:r>
            <a:r>
              <a:rPr dirty="0"/>
              <a:t>a</a:t>
            </a:r>
            <a:r>
              <a:rPr dirty="0">
                <a:latin typeface="Times New Roman"/>
                <a:cs typeface="Times New Roman"/>
              </a:rPr>
              <a:t> </a:t>
            </a:r>
            <a:r>
              <a:rPr spc="5" dirty="0">
                <a:latin typeface="Times New Roman"/>
                <a:cs typeface="Times New Roman"/>
              </a:rPr>
              <a:t> </a:t>
            </a:r>
            <a:r>
              <a:rPr spc="-5" dirty="0"/>
              <a:t>tensió</a:t>
            </a:r>
            <a:r>
              <a:rPr dirty="0"/>
              <a:t>n</a:t>
            </a:r>
            <a:r>
              <a:rPr dirty="0">
                <a:latin typeface="Times New Roman"/>
                <a:cs typeface="Times New Roman"/>
              </a:rPr>
              <a:t> </a:t>
            </a:r>
            <a:r>
              <a:rPr spc="10" dirty="0">
                <a:latin typeface="Times New Roman"/>
                <a:cs typeface="Times New Roman"/>
              </a:rPr>
              <a:t> </a:t>
            </a:r>
            <a:r>
              <a:rPr spc="-5" dirty="0"/>
              <a:t>(</a:t>
            </a:r>
            <a:r>
              <a:rPr dirty="0"/>
              <a:t>A</a:t>
            </a:r>
            <a:r>
              <a:rPr dirty="0">
                <a:latin typeface="Times New Roman"/>
                <a:cs typeface="Times New Roman"/>
              </a:rPr>
              <a:t> </a:t>
            </a:r>
            <a:r>
              <a:rPr spc="15" dirty="0">
                <a:latin typeface="Times New Roman"/>
                <a:cs typeface="Times New Roman"/>
              </a:rPr>
              <a:t> </a:t>
            </a:r>
            <a:r>
              <a:rPr dirty="0"/>
              <a:t>ó</a:t>
            </a:r>
            <a:r>
              <a:rPr dirty="0">
                <a:latin typeface="Times New Roman"/>
                <a:cs typeface="Times New Roman"/>
              </a:rPr>
              <a:t> </a:t>
            </a:r>
            <a:r>
              <a:rPr spc="5" dirty="0">
                <a:latin typeface="Times New Roman"/>
                <a:cs typeface="Times New Roman"/>
              </a:rPr>
              <a:t> </a:t>
            </a:r>
            <a:r>
              <a:rPr spc="-5" dirty="0"/>
              <a:t>B</a:t>
            </a:r>
            <a:r>
              <a:rPr dirty="0"/>
              <a:t>)</a:t>
            </a:r>
            <a:r>
              <a:rPr dirty="0">
                <a:latin typeface="Times New Roman"/>
                <a:cs typeface="Times New Roman"/>
              </a:rPr>
              <a:t> </a:t>
            </a:r>
            <a:r>
              <a:rPr spc="10" dirty="0">
                <a:latin typeface="Times New Roman"/>
                <a:cs typeface="Times New Roman"/>
              </a:rPr>
              <a:t> </a:t>
            </a:r>
            <a:r>
              <a:rPr spc="-10" dirty="0"/>
              <a:t>s</a:t>
            </a:r>
            <a:r>
              <a:rPr spc="-5" dirty="0"/>
              <a:t>e</a:t>
            </a:r>
            <a:r>
              <a:rPr dirty="0"/>
              <a:t>a</a:t>
            </a:r>
            <a:r>
              <a:rPr dirty="0">
                <a:latin typeface="Times New Roman"/>
                <a:cs typeface="Times New Roman"/>
              </a:rPr>
              <a:t> </a:t>
            </a:r>
            <a:r>
              <a:rPr spc="15" dirty="0">
                <a:latin typeface="Times New Roman"/>
                <a:cs typeface="Times New Roman"/>
              </a:rPr>
              <a:t> </a:t>
            </a:r>
            <a:r>
              <a:rPr spc="-5" dirty="0"/>
              <a:t>sacad</a:t>
            </a:r>
            <a:r>
              <a:rPr dirty="0"/>
              <a:t>o</a:t>
            </a:r>
            <a:r>
              <a:rPr dirty="0">
                <a:latin typeface="Times New Roman"/>
                <a:cs typeface="Times New Roman"/>
              </a:rPr>
              <a:t> </a:t>
            </a:r>
            <a:r>
              <a:rPr spc="15" dirty="0">
                <a:latin typeface="Times New Roman"/>
                <a:cs typeface="Times New Roman"/>
              </a:rPr>
              <a:t> </a:t>
            </a:r>
            <a:r>
              <a:rPr spc="-5" dirty="0"/>
              <a:t>de</a:t>
            </a:r>
            <a:r>
              <a:rPr spc="-5" dirty="0">
                <a:latin typeface="Times New Roman"/>
                <a:cs typeface="Times New Roman"/>
              </a:rPr>
              <a:t> </a:t>
            </a:r>
            <a:r>
              <a:rPr spc="-5" dirty="0"/>
              <a:t>servici</a:t>
            </a:r>
            <a:r>
              <a:rPr dirty="0"/>
              <a:t>o</a:t>
            </a:r>
            <a:r>
              <a:rPr dirty="0">
                <a:latin typeface="Times New Roman"/>
                <a:cs typeface="Times New Roman"/>
              </a:rPr>
              <a:t>   </a:t>
            </a:r>
            <a:r>
              <a:rPr spc="-285" dirty="0">
                <a:latin typeface="Times New Roman"/>
                <a:cs typeface="Times New Roman"/>
              </a:rPr>
              <a:t> </a:t>
            </a:r>
            <a:r>
              <a:rPr spc="-5" dirty="0"/>
              <a:t>si</a:t>
            </a:r>
            <a:r>
              <a:rPr dirty="0"/>
              <a:t>n</a:t>
            </a:r>
            <a:r>
              <a:rPr dirty="0">
                <a:latin typeface="Times New Roman"/>
                <a:cs typeface="Times New Roman"/>
              </a:rPr>
              <a:t>   </a:t>
            </a:r>
            <a:r>
              <a:rPr spc="-285" dirty="0">
                <a:latin typeface="Times New Roman"/>
                <a:cs typeface="Times New Roman"/>
              </a:rPr>
              <a:t> </a:t>
            </a:r>
            <a:r>
              <a:rPr spc="-5" dirty="0"/>
              <a:t>tambié</a:t>
            </a:r>
            <a:r>
              <a:rPr dirty="0"/>
              <a:t>n</a:t>
            </a:r>
            <a:r>
              <a:rPr dirty="0">
                <a:latin typeface="Times New Roman"/>
                <a:cs typeface="Times New Roman"/>
              </a:rPr>
              <a:t>   </a:t>
            </a:r>
            <a:r>
              <a:rPr spc="-275" dirty="0">
                <a:latin typeface="Times New Roman"/>
                <a:cs typeface="Times New Roman"/>
              </a:rPr>
              <a:t> </a:t>
            </a:r>
            <a:r>
              <a:rPr spc="-5" dirty="0"/>
              <a:t>requeri</a:t>
            </a:r>
            <a:r>
              <a:rPr dirty="0"/>
              <a:t>r</a:t>
            </a:r>
            <a:r>
              <a:rPr dirty="0">
                <a:latin typeface="Times New Roman"/>
                <a:cs typeface="Times New Roman"/>
              </a:rPr>
              <a:t>   </a:t>
            </a:r>
            <a:r>
              <a:rPr spc="-275" dirty="0">
                <a:latin typeface="Times New Roman"/>
                <a:cs typeface="Times New Roman"/>
              </a:rPr>
              <a:t> </a:t>
            </a:r>
            <a:r>
              <a:rPr spc="-5" dirty="0"/>
              <a:t>qu</a:t>
            </a:r>
            <a:r>
              <a:rPr dirty="0"/>
              <a:t>e</a:t>
            </a:r>
            <a:r>
              <a:rPr dirty="0">
                <a:latin typeface="Times New Roman"/>
                <a:cs typeface="Times New Roman"/>
              </a:rPr>
              <a:t>   </a:t>
            </a:r>
            <a:r>
              <a:rPr spc="-285" dirty="0">
                <a:latin typeface="Times New Roman"/>
                <a:cs typeface="Times New Roman"/>
              </a:rPr>
              <a:t> </a:t>
            </a:r>
            <a:r>
              <a:rPr spc="-5" dirty="0"/>
              <a:t>l</a:t>
            </a:r>
            <a:r>
              <a:rPr dirty="0"/>
              <a:t>a</a:t>
            </a:r>
            <a:r>
              <a:rPr dirty="0">
                <a:latin typeface="Times New Roman"/>
                <a:cs typeface="Times New Roman"/>
              </a:rPr>
              <a:t>   </a:t>
            </a:r>
            <a:r>
              <a:rPr spc="-285" dirty="0">
                <a:latin typeface="Times New Roman"/>
                <a:cs typeface="Times New Roman"/>
              </a:rPr>
              <a:t> </a:t>
            </a:r>
            <a:r>
              <a:rPr spc="-5" dirty="0"/>
              <a:t>unida</a:t>
            </a:r>
            <a:r>
              <a:rPr dirty="0"/>
              <a:t>d</a:t>
            </a:r>
            <a:r>
              <a:rPr dirty="0">
                <a:latin typeface="Times New Roman"/>
                <a:cs typeface="Times New Roman"/>
              </a:rPr>
              <a:t>   </a:t>
            </a:r>
            <a:r>
              <a:rPr spc="-295" dirty="0">
                <a:latin typeface="Times New Roman"/>
                <a:cs typeface="Times New Roman"/>
              </a:rPr>
              <a:t> </a:t>
            </a:r>
            <a:r>
              <a:rPr spc="-5" dirty="0"/>
              <a:t>sea</a:t>
            </a:r>
            <a:r>
              <a:rPr spc="-5" dirty="0">
                <a:latin typeface="Times New Roman"/>
                <a:cs typeface="Times New Roman"/>
              </a:rPr>
              <a:t> </a:t>
            </a:r>
            <a:r>
              <a:rPr spc="-5" dirty="0"/>
              <a:t>removid</a:t>
            </a:r>
            <a:r>
              <a:rPr dirty="0"/>
              <a:t>a</a:t>
            </a:r>
            <a:r>
              <a:rPr spc="120" dirty="0">
                <a:latin typeface="Times New Roman"/>
                <a:cs typeface="Times New Roman"/>
              </a:rPr>
              <a:t> </a:t>
            </a:r>
            <a:r>
              <a:rPr spc="-5" dirty="0"/>
              <a:t>d</a:t>
            </a:r>
            <a:r>
              <a:rPr dirty="0"/>
              <a:t>e</a:t>
            </a:r>
            <a:r>
              <a:rPr spc="125" dirty="0">
                <a:latin typeface="Times New Roman"/>
                <a:cs typeface="Times New Roman"/>
              </a:rPr>
              <a:t> </a:t>
            </a:r>
            <a:r>
              <a:rPr spc="-5" dirty="0"/>
              <a:t>servicio.</a:t>
            </a:r>
          </a:p>
          <a:p>
            <a:pPr marL="12700" marR="6350" algn="just">
              <a:lnSpc>
                <a:spcPct val="100000"/>
              </a:lnSpc>
              <a:spcBef>
                <a:spcPts val="1870"/>
              </a:spcBef>
            </a:pPr>
            <a:r>
              <a:rPr spc="-5" dirty="0"/>
              <a:t>Cuand</a:t>
            </a:r>
            <a:r>
              <a:rPr dirty="0"/>
              <a:t>o</a:t>
            </a:r>
            <a:r>
              <a:rPr spc="250" dirty="0">
                <a:latin typeface="Times New Roman"/>
                <a:cs typeface="Times New Roman"/>
              </a:rPr>
              <a:t> </a:t>
            </a:r>
            <a:r>
              <a:rPr spc="-5" dirty="0"/>
              <a:t>l</a:t>
            </a:r>
            <a:r>
              <a:rPr dirty="0"/>
              <a:t>a</a:t>
            </a:r>
            <a:r>
              <a:rPr spc="254" dirty="0">
                <a:latin typeface="Times New Roman"/>
                <a:cs typeface="Times New Roman"/>
              </a:rPr>
              <a:t> </a:t>
            </a:r>
            <a:r>
              <a:rPr spc="-5" dirty="0"/>
              <a:t>unida</a:t>
            </a:r>
            <a:r>
              <a:rPr dirty="0"/>
              <a:t>d</a:t>
            </a:r>
            <a:r>
              <a:rPr spc="250" dirty="0">
                <a:latin typeface="Times New Roman"/>
                <a:cs typeface="Times New Roman"/>
              </a:rPr>
              <a:t> </a:t>
            </a:r>
            <a:r>
              <a:rPr spc="-5" dirty="0"/>
              <a:t>est</a:t>
            </a:r>
            <a:r>
              <a:rPr dirty="0"/>
              <a:t>á</a:t>
            </a:r>
            <a:r>
              <a:rPr spc="260" dirty="0">
                <a:latin typeface="Times New Roman"/>
                <a:cs typeface="Times New Roman"/>
              </a:rPr>
              <a:t> </a:t>
            </a:r>
            <a:r>
              <a:rPr spc="-5" dirty="0"/>
              <a:t>fuer</a:t>
            </a:r>
            <a:r>
              <a:rPr dirty="0"/>
              <a:t>a</a:t>
            </a:r>
            <a:r>
              <a:rPr spc="260" dirty="0">
                <a:latin typeface="Times New Roman"/>
                <a:cs typeface="Times New Roman"/>
              </a:rPr>
              <a:t> </a:t>
            </a:r>
            <a:r>
              <a:rPr spc="-10" dirty="0"/>
              <a:t>d</a:t>
            </a:r>
            <a:r>
              <a:rPr dirty="0"/>
              <a:t>e</a:t>
            </a:r>
            <a:r>
              <a:rPr spc="254" dirty="0">
                <a:latin typeface="Times New Roman"/>
                <a:cs typeface="Times New Roman"/>
              </a:rPr>
              <a:t> </a:t>
            </a:r>
            <a:r>
              <a:rPr dirty="0"/>
              <a:t>l</a:t>
            </a:r>
            <a:r>
              <a:rPr spc="-5" dirty="0"/>
              <a:t>ínea</a:t>
            </a:r>
            <a:r>
              <a:rPr dirty="0"/>
              <a:t>,</a:t>
            </a:r>
            <a:r>
              <a:rPr spc="260" dirty="0">
                <a:latin typeface="Times New Roman"/>
                <a:cs typeface="Times New Roman"/>
              </a:rPr>
              <a:t> </a:t>
            </a:r>
            <a:r>
              <a:rPr dirty="0"/>
              <a:t>l</a:t>
            </a:r>
            <a:r>
              <a:rPr spc="-5" dirty="0"/>
              <a:t>o</a:t>
            </a:r>
            <a:r>
              <a:rPr dirty="0"/>
              <a:t>s</a:t>
            </a:r>
            <a:r>
              <a:rPr spc="260" dirty="0">
                <a:latin typeface="Times New Roman"/>
                <a:cs typeface="Times New Roman"/>
              </a:rPr>
              <a:t> </a:t>
            </a:r>
            <a:r>
              <a:rPr spc="-5" dirty="0"/>
              <a:t>interruptores</a:t>
            </a:r>
            <a:r>
              <a:rPr spc="-5" dirty="0">
                <a:latin typeface="Times New Roman"/>
                <a:cs typeface="Times New Roman"/>
              </a:rPr>
              <a:t> </a:t>
            </a:r>
            <a:r>
              <a:rPr spc="-5" dirty="0"/>
              <a:t>de</a:t>
            </a:r>
            <a:r>
              <a:rPr dirty="0"/>
              <a:t>l</a:t>
            </a:r>
            <a:r>
              <a:rPr dirty="0">
                <a:latin typeface="Times New Roman"/>
                <a:cs typeface="Times New Roman"/>
              </a:rPr>
              <a:t> </a:t>
            </a:r>
            <a:r>
              <a:rPr spc="-229" dirty="0">
                <a:latin typeface="Times New Roman"/>
                <a:cs typeface="Times New Roman"/>
              </a:rPr>
              <a:t> </a:t>
            </a:r>
            <a:r>
              <a:rPr spc="-5" dirty="0"/>
              <a:t>generado</a:t>
            </a:r>
            <a:r>
              <a:rPr dirty="0"/>
              <a:t>r</a:t>
            </a:r>
            <a:r>
              <a:rPr dirty="0">
                <a:latin typeface="Times New Roman"/>
                <a:cs typeface="Times New Roman"/>
              </a:rPr>
              <a:t> </a:t>
            </a:r>
            <a:r>
              <a:rPr spc="-250" dirty="0">
                <a:latin typeface="Times New Roman"/>
                <a:cs typeface="Times New Roman"/>
              </a:rPr>
              <a:t> </a:t>
            </a:r>
            <a:r>
              <a:rPr spc="-5" dirty="0"/>
              <a:t>(</a:t>
            </a:r>
            <a:r>
              <a:rPr dirty="0"/>
              <a:t>A</a:t>
            </a:r>
            <a:r>
              <a:rPr dirty="0">
                <a:latin typeface="Times New Roman"/>
                <a:cs typeface="Times New Roman"/>
              </a:rPr>
              <a:t> </a:t>
            </a:r>
            <a:r>
              <a:rPr spc="-240" dirty="0">
                <a:latin typeface="Times New Roman"/>
                <a:cs typeface="Times New Roman"/>
              </a:rPr>
              <a:t> </a:t>
            </a:r>
            <a:r>
              <a:rPr dirty="0"/>
              <a:t>y</a:t>
            </a:r>
            <a:r>
              <a:rPr dirty="0">
                <a:latin typeface="Times New Roman"/>
                <a:cs typeface="Times New Roman"/>
              </a:rPr>
              <a:t> </a:t>
            </a:r>
            <a:r>
              <a:rPr spc="-240" dirty="0">
                <a:latin typeface="Times New Roman"/>
                <a:cs typeface="Times New Roman"/>
              </a:rPr>
              <a:t> </a:t>
            </a:r>
            <a:r>
              <a:rPr spc="-5" dirty="0"/>
              <a:t>B</a:t>
            </a:r>
            <a:r>
              <a:rPr dirty="0"/>
              <a:t>)</a:t>
            </a:r>
            <a:r>
              <a:rPr dirty="0">
                <a:latin typeface="Times New Roman"/>
                <a:cs typeface="Times New Roman"/>
              </a:rPr>
              <a:t> </a:t>
            </a:r>
            <a:r>
              <a:rPr spc="-235" dirty="0">
                <a:latin typeface="Times New Roman"/>
                <a:cs typeface="Times New Roman"/>
              </a:rPr>
              <a:t> </a:t>
            </a:r>
            <a:r>
              <a:rPr dirty="0"/>
              <a:t>s</a:t>
            </a:r>
            <a:r>
              <a:rPr spc="-5" dirty="0"/>
              <a:t>o</a:t>
            </a:r>
            <a:r>
              <a:rPr dirty="0"/>
              <a:t>n</a:t>
            </a:r>
            <a:r>
              <a:rPr dirty="0">
                <a:latin typeface="Times New Roman"/>
                <a:cs typeface="Times New Roman"/>
              </a:rPr>
              <a:t> </a:t>
            </a:r>
            <a:r>
              <a:rPr spc="-240" dirty="0">
                <a:latin typeface="Times New Roman"/>
                <a:cs typeface="Times New Roman"/>
              </a:rPr>
              <a:t> </a:t>
            </a:r>
            <a:r>
              <a:rPr spc="-5" dirty="0"/>
              <a:t>regresado</a:t>
            </a:r>
            <a:r>
              <a:rPr dirty="0"/>
              <a:t>s</a:t>
            </a:r>
            <a:r>
              <a:rPr dirty="0">
                <a:latin typeface="Times New Roman"/>
                <a:cs typeface="Times New Roman"/>
              </a:rPr>
              <a:t> </a:t>
            </a:r>
            <a:r>
              <a:rPr spc="-229" dirty="0">
                <a:latin typeface="Times New Roman"/>
                <a:cs typeface="Times New Roman"/>
              </a:rPr>
              <a:t> </a:t>
            </a:r>
            <a:r>
              <a:rPr dirty="0"/>
              <a:t>a</a:t>
            </a:r>
            <a:r>
              <a:rPr dirty="0">
                <a:latin typeface="Times New Roman"/>
                <a:cs typeface="Times New Roman"/>
              </a:rPr>
              <a:t> </a:t>
            </a:r>
            <a:r>
              <a:rPr spc="-240" dirty="0">
                <a:latin typeface="Times New Roman"/>
                <a:cs typeface="Times New Roman"/>
              </a:rPr>
              <a:t> </a:t>
            </a:r>
            <a:r>
              <a:rPr dirty="0"/>
              <a:t>s</a:t>
            </a:r>
            <a:r>
              <a:rPr spc="-5" dirty="0"/>
              <a:t>ervici</a:t>
            </a:r>
            <a:r>
              <a:rPr dirty="0"/>
              <a:t>o</a:t>
            </a:r>
            <a:r>
              <a:rPr dirty="0">
                <a:latin typeface="Times New Roman"/>
                <a:cs typeface="Times New Roman"/>
              </a:rPr>
              <a:t> </a:t>
            </a:r>
            <a:r>
              <a:rPr spc="-240" dirty="0">
                <a:latin typeface="Times New Roman"/>
                <a:cs typeface="Times New Roman"/>
              </a:rPr>
              <a:t> </a:t>
            </a:r>
            <a:r>
              <a:rPr dirty="0"/>
              <a:t>c</a:t>
            </a:r>
            <a:r>
              <a:rPr spc="-5" dirty="0"/>
              <a:t>omo</a:t>
            </a:r>
            <a:r>
              <a:rPr spc="-5" dirty="0">
                <a:latin typeface="Times New Roman"/>
                <a:cs typeface="Times New Roman"/>
              </a:rPr>
              <a:t> </a:t>
            </a:r>
            <a:r>
              <a:rPr spc="-5" dirty="0"/>
              <a:t>interruptore</a:t>
            </a:r>
            <a:r>
              <a:rPr dirty="0"/>
              <a:t>s</a:t>
            </a:r>
            <a:r>
              <a:rPr dirty="0">
                <a:latin typeface="Times New Roman"/>
                <a:cs typeface="Times New Roman"/>
              </a:rPr>
              <a:t> </a:t>
            </a:r>
            <a:r>
              <a:rPr spc="30" dirty="0">
                <a:latin typeface="Times New Roman"/>
                <a:cs typeface="Times New Roman"/>
              </a:rPr>
              <a:t> </a:t>
            </a:r>
            <a:r>
              <a:rPr spc="-10" dirty="0"/>
              <a:t>d</a:t>
            </a:r>
            <a:r>
              <a:rPr dirty="0"/>
              <a:t>e</a:t>
            </a:r>
            <a:r>
              <a:rPr dirty="0">
                <a:latin typeface="Times New Roman"/>
                <a:cs typeface="Times New Roman"/>
              </a:rPr>
              <a:t> </a:t>
            </a:r>
            <a:r>
              <a:rPr spc="40" dirty="0">
                <a:latin typeface="Times New Roman"/>
                <a:cs typeface="Times New Roman"/>
              </a:rPr>
              <a:t> </a:t>
            </a:r>
            <a:r>
              <a:rPr spc="-5" dirty="0"/>
              <a:t>bu</a:t>
            </a:r>
            <a:r>
              <a:rPr dirty="0"/>
              <a:t>s</a:t>
            </a:r>
            <a:r>
              <a:rPr dirty="0">
                <a:latin typeface="Times New Roman"/>
                <a:cs typeface="Times New Roman"/>
              </a:rPr>
              <a:t> </a:t>
            </a:r>
            <a:r>
              <a:rPr spc="30" dirty="0">
                <a:latin typeface="Times New Roman"/>
                <a:cs typeface="Times New Roman"/>
              </a:rPr>
              <a:t> </a:t>
            </a:r>
            <a:r>
              <a:rPr spc="-5" dirty="0"/>
              <a:t>par</a:t>
            </a:r>
            <a:r>
              <a:rPr dirty="0"/>
              <a:t>a</a:t>
            </a:r>
            <a:r>
              <a:rPr dirty="0">
                <a:latin typeface="Times New Roman"/>
                <a:cs typeface="Times New Roman"/>
              </a:rPr>
              <a:t> </a:t>
            </a:r>
            <a:r>
              <a:rPr spc="25" dirty="0">
                <a:latin typeface="Times New Roman"/>
                <a:cs typeface="Times New Roman"/>
              </a:rPr>
              <a:t> </a:t>
            </a:r>
            <a:r>
              <a:rPr spc="-5" dirty="0"/>
              <a:t>completa</a:t>
            </a:r>
            <a:r>
              <a:rPr dirty="0"/>
              <a:t>r</a:t>
            </a:r>
            <a:r>
              <a:rPr dirty="0">
                <a:latin typeface="Times New Roman"/>
                <a:cs typeface="Times New Roman"/>
              </a:rPr>
              <a:t> </a:t>
            </a:r>
            <a:r>
              <a:rPr spc="30" dirty="0">
                <a:latin typeface="Times New Roman"/>
                <a:cs typeface="Times New Roman"/>
              </a:rPr>
              <a:t> </a:t>
            </a:r>
            <a:r>
              <a:rPr spc="-10" dirty="0"/>
              <a:t>u</a:t>
            </a:r>
            <a:r>
              <a:rPr spc="-5" dirty="0"/>
              <a:t>n</a:t>
            </a:r>
            <a:r>
              <a:rPr dirty="0"/>
              <a:t>a</a:t>
            </a:r>
            <a:r>
              <a:rPr dirty="0">
                <a:latin typeface="Times New Roman"/>
                <a:cs typeface="Times New Roman"/>
              </a:rPr>
              <a:t> </a:t>
            </a:r>
            <a:r>
              <a:rPr spc="35" dirty="0">
                <a:latin typeface="Times New Roman"/>
                <a:cs typeface="Times New Roman"/>
              </a:rPr>
              <a:t> </a:t>
            </a:r>
            <a:r>
              <a:rPr spc="-5" dirty="0"/>
              <a:t>fil</a:t>
            </a:r>
            <a:r>
              <a:rPr dirty="0"/>
              <a:t>a</a:t>
            </a:r>
            <a:r>
              <a:rPr dirty="0">
                <a:latin typeface="Times New Roman"/>
                <a:cs typeface="Times New Roman"/>
              </a:rPr>
              <a:t> </a:t>
            </a:r>
            <a:r>
              <a:rPr spc="35" dirty="0">
                <a:latin typeface="Times New Roman"/>
                <a:cs typeface="Times New Roman"/>
              </a:rPr>
              <a:t> </a:t>
            </a:r>
            <a:r>
              <a:rPr spc="-5" dirty="0"/>
              <a:t>e</a:t>
            </a:r>
            <a:r>
              <a:rPr dirty="0"/>
              <a:t>n</a:t>
            </a:r>
            <a:r>
              <a:rPr dirty="0">
                <a:latin typeface="Times New Roman"/>
                <a:cs typeface="Times New Roman"/>
              </a:rPr>
              <a:t> </a:t>
            </a:r>
            <a:r>
              <a:rPr spc="35" dirty="0">
                <a:latin typeface="Times New Roman"/>
                <a:cs typeface="Times New Roman"/>
              </a:rPr>
              <a:t> </a:t>
            </a:r>
            <a:r>
              <a:rPr spc="-5" dirty="0"/>
              <a:t>una</a:t>
            </a:r>
            <a:r>
              <a:rPr spc="-5" dirty="0">
                <a:latin typeface="Times New Roman"/>
                <a:cs typeface="Times New Roman"/>
              </a:rPr>
              <a:t> </a:t>
            </a:r>
            <a:r>
              <a:rPr spc="-5" dirty="0"/>
              <a:t>subestació</a:t>
            </a:r>
            <a:r>
              <a:rPr dirty="0"/>
              <a:t>n</a:t>
            </a:r>
            <a:r>
              <a:rPr spc="210" dirty="0">
                <a:latin typeface="Times New Roman"/>
                <a:cs typeface="Times New Roman"/>
              </a:rPr>
              <a:t> </a:t>
            </a:r>
            <a:r>
              <a:rPr spc="-10" dirty="0"/>
              <a:t>d</a:t>
            </a:r>
            <a:r>
              <a:rPr dirty="0"/>
              <a:t>e</a:t>
            </a:r>
            <a:r>
              <a:rPr spc="210" dirty="0">
                <a:latin typeface="Times New Roman"/>
                <a:cs typeface="Times New Roman"/>
              </a:rPr>
              <a:t> </a:t>
            </a:r>
            <a:r>
              <a:rPr spc="-5" dirty="0"/>
              <a:t>interrupto</a:t>
            </a:r>
            <a:r>
              <a:rPr dirty="0"/>
              <a:t>r</a:t>
            </a:r>
            <a:r>
              <a:rPr spc="210" dirty="0">
                <a:latin typeface="Times New Roman"/>
                <a:cs typeface="Times New Roman"/>
              </a:rPr>
              <a:t> </a:t>
            </a:r>
            <a:r>
              <a:rPr dirty="0"/>
              <a:t>y</a:t>
            </a:r>
            <a:r>
              <a:rPr spc="220" dirty="0">
                <a:latin typeface="Times New Roman"/>
                <a:cs typeface="Times New Roman"/>
              </a:rPr>
              <a:t> </a:t>
            </a:r>
            <a:r>
              <a:rPr spc="-10" dirty="0"/>
              <a:t>m</a:t>
            </a:r>
            <a:r>
              <a:rPr spc="-5" dirty="0"/>
              <a:t>edi</a:t>
            </a:r>
            <a:r>
              <a:rPr dirty="0"/>
              <a:t>o</a:t>
            </a:r>
            <a:r>
              <a:rPr spc="215" dirty="0">
                <a:latin typeface="Times New Roman"/>
                <a:cs typeface="Times New Roman"/>
              </a:rPr>
              <a:t> </a:t>
            </a:r>
            <a:r>
              <a:rPr dirty="0"/>
              <a:t>o</a:t>
            </a:r>
            <a:r>
              <a:rPr spc="210" dirty="0">
                <a:latin typeface="Times New Roman"/>
                <a:cs typeface="Times New Roman"/>
              </a:rPr>
              <a:t> </a:t>
            </a:r>
            <a:r>
              <a:rPr spc="-5" dirty="0"/>
              <a:t>completa</a:t>
            </a:r>
            <a:r>
              <a:rPr dirty="0"/>
              <a:t>r</a:t>
            </a:r>
            <a:r>
              <a:rPr spc="215" dirty="0">
                <a:latin typeface="Times New Roman"/>
                <a:cs typeface="Times New Roman"/>
              </a:rPr>
              <a:t> </a:t>
            </a:r>
            <a:r>
              <a:rPr spc="-5" dirty="0"/>
              <a:t>u</a:t>
            </a:r>
            <a:r>
              <a:rPr dirty="0"/>
              <a:t>n</a:t>
            </a:r>
            <a:r>
              <a:rPr spc="220" dirty="0">
                <a:latin typeface="Times New Roman"/>
                <a:cs typeface="Times New Roman"/>
              </a:rPr>
              <a:t> </a:t>
            </a:r>
            <a:r>
              <a:rPr spc="-5" dirty="0"/>
              <a:t>bus</a:t>
            </a:r>
            <a:r>
              <a:rPr spc="-5" dirty="0">
                <a:latin typeface="Times New Roman"/>
                <a:cs typeface="Times New Roman"/>
              </a:rPr>
              <a:t> </a:t>
            </a:r>
            <a:r>
              <a:rPr spc="-5" dirty="0"/>
              <a:t>e</a:t>
            </a:r>
            <a:r>
              <a:rPr dirty="0"/>
              <a:t>n</a:t>
            </a:r>
            <a:r>
              <a:rPr spc="120" dirty="0">
                <a:latin typeface="Times New Roman"/>
                <a:cs typeface="Times New Roman"/>
              </a:rPr>
              <a:t> </a:t>
            </a:r>
            <a:r>
              <a:rPr spc="-5" dirty="0"/>
              <a:t>anillo.</a:t>
            </a: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106</a:t>
            </a:fld>
            <a:endParaRPr lang="en-US"/>
          </a:p>
        </p:txBody>
      </p:sp>
    </p:spTree>
    <p:extLst>
      <p:ext uri="{BB962C8B-B14F-4D97-AF65-F5344CB8AC3E}">
        <p14:creationId xmlns:p14="http://schemas.microsoft.com/office/powerpoint/2010/main" val="332904092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8484235" cy="4848860"/>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Est</a:t>
            </a:r>
            <a:r>
              <a:rPr sz="2600" dirty="0">
                <a:latin typeface="Comic Sans MS"/>
                <a:cs typeface="Comic Sans MS"/>
              </a:rPr>
              <a:t>o</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d</a:t>
            </a:r>
            <a:r>
              <a:rPr sz="2600" dirty="0">
                <a:latin typeface="Comic Sans MS"/>
                <a:cs typeface="Comic Sans MS"/>
              </a:rPr>
              <a:t>a</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com</a:t>
            </a:r>
            <a:r>
              <a:rPr sz="2600" dirty="0">
                <a:latin typeface="Comic Sans MS"/>
                <a:cs typeface="Comic Sans MS"/>
              </a:rPr>
              <a:t>o</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resultad</a:t>
            </a:r>
            <a:r>
              <a:rPr sz="2600" dirty="0">
                <a:latin typeface="Comic Sans MS"/>
                <a:cs typeface="Comic Sans MS"/>
              </a:rPr>
              <a:t>o</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220" dirty="0">
                <a:latin typeface="Times New Roman"/>
                <a:cs typeface="Times New Roman"/>
              </a:rPr>
              <a:t> </a:t>
            </a:r>
            <a:r>
              <a:rPr sz="2600" spc="-10" dirty="0">
                <a:latin typeface="Comic Sans MS"/>
                <a:cs typeface="Comic Sans MS"/>
              </a:rPr>
              <a:t>s</a:t>
            </a:r>
            <a:r>
              <a:rPr sz="2600" spc="-5" dirty="0">
                <a:latin typeface="Comic Sans MS"/>
                <a:cs typeface="Comic Sans MS"/>
              </a:rPr>
              <a:t>ól</a:t>
            </a:r>
            <a:r>
              <a:rPr sz="2600" dirty="0">
                <a:latin typeface="Comic Sans MS"/>
                <a:cs typeface="Comic Sans MS"/>
              </a:rPr>
              <a:t>o</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está</a:t>
            </a:r>
            <a:r>
              <a:rPr sz="2600" spc="-5" dirty="0">
                <a:latin typeface="Times New Roman"/>
                <a:cs typeface="Times New Roman"/>
              </a:rPr>
              <a:t> </a:t>
            </a:r>
            <a:r>
              <a:rPr sz="2600" spc="-5" dirty="0">
                <a:latin typeface="Comic Sans MS"/>
                <a:cs typeface="Comic Sans MS"/>
              </a:rPr>
              <a:t>aislad</a:t>
            </a:r>
            <a:r>
              <a:rPr sz="2600" dirty="0">
                <a:latin typeface="Comic Sans MS"/>
                <a:cs typeface="Comic Sans MS"/>
              </a:rPr>
              <a:t>o</a:t>
            </a:r>
            <a:r>
              <a:rPr sz="2600" spc="19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200"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spc="195" dirty="0">
                <a:latin typeface="Times New Roman"/>
                <a:cs typeface="Times New Roman"/>
              </a:rPr>
              <a:t> </a:t>
            </a:r>
            <a:r>
              <a:rPr sz="2600" spc="-5" dirty="0">
                <a:latin typeface="Comic Sans MS"/>
                <a:cs typeface="Comic Sans MS"/>
              </a:rPr>
              <a:t>únicament</a:t>
            </a:r>
            <a:r>
              <a:rPr sz="2600" dirty="0">
                <a:latin typeface="Comic Sans MS"/>
                <a:cs typeface="Comic Sans MS"/>
              </a:rPr>
              <a:t>e</a:t>
            </a:r>
            <a:r>
              <a:rPr sz="2600" spc="200" dirty="0">
                <a:latin typeface="Times New Roman"/>
                <a:cs typeface="Times New Roman"/>
              </a:rPr>
              <a:t> </a:t>
            </a:r>
            <a:r>
              <a:rPr sz="2600" dirty="0">
                <a:latin typeface="Comic Sans MS"/>
                <a:cs typeface="Comic Sans MS"/>
              </a:rPr>
              <a:t>a</a:t>
            </a:r>
            <a:r>
              <a:rPr sz="2600" spc="200" dirty="0">
                <a:latin typeface="Times New Roman"/>
                <a:cs typeface="Times New Roman"/>
              </a:rPr>
              <a:t> </a:t>
            </a:r>
            <a:r>
              <a:rPr sz="2600" spc="-5" dirty="0">
                <a:latin typeface="Comic Sans MS"/>
                <a:cs typeface="Comic Sans MS"/>
              </a:rPr>
              <a:t>travé</a:t>
            </a:r>
            <a:r>
              <a:rPr sz="2600" dirty="0">
                <a:latin typeface="Comic Sans MS"/>
                <a:cs typeface="Comic Sans MS"/>
              </a:rPr>
              <a:t>s</a:t>
            </a:r>
            <a:r>
              <a:rPr sz="2600" spc="20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9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195" dirty="0">
                <a:latin typeface="Times New Roman"/>
                <a:cs typeface="Times New Roman"/>
              </a:rPr>
              <a:t> </a:t>
            </a:r>
            <a:r>
              <a:rPr sz="2600" spc="-10" dirty="0">
                <a:latin typeface="Comic Sans MS"/>
                <a:cs typeface="Comic Sans MS"/>
              </a:rPr>
              <a:t>c</a:t>
            </a:r>
            <a:r>
              <a:rPr sz="2600" spc="-5" dirty="0">
                <a:latin typeface="Comic Sans MS"/>
                <a:cs typeface="Comic Sans MS"/>
              </a:rPr>
              <a:t>uchilla</a:t>
            </a:r>
            <a:r>
              <a:rPr sz="2600" spc="-5" dirty="0">
                <a:latin typeface="Times New Roman"/>
                <a:cs typeface="Times New Roman"/>
              </a:rPr>
              <a:t> </a:t>
            </a:r>
            <a:r>
              <a:rPr sz="2600" spc="-5" dirty="0">
                <a:latin typeface="Comic Sans MS"/>
                <a:cs typeface="Comic Sans MS"/>
              </a:rPr>
              <a:t>desconectador</a:t>
            </a:r>
            <a:r>
              <a:rPr sz="2600" dirty="0">
                <a:latin typeface="Comic Sans MS"/>
                <a:cs typeface="Comic Sans MS"/>
              </a:rPr>
              <a:t>a</a:t>
            </a:r>
            <a:r>
              <a:rPr sz="2600" spc="12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alt</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114" dirty="0">
                <a:latin typeface="Times New Roman"/>
                <a:cs typeface="Times New Roman"/>
              </a:rPr>
              <a:t> </a:t>
            </a:r>
            <a:r>
              <a:rPr sz="2600" spc="-5" dirty="0">
                <a:latin typeface="Comic Sans MS"/>
                <a:cs typeface="Comic Sans MS"/>
              </a:rPr>
              <a:t>(S1).</a:t>
            </a:r>
            <a:endParaRPr sz="2600">
              <a:latin typeface="Comic Sans MS"/>
              <a:cs typeface="Comic Sans MS"/>
            </a:endParaRPr>
          </a:p>
          <a:p>
            <a:pPr marL="12700" marR="7620" algn="just">
              <a:lnSpc>
                <a:spcPct val="100000"/>
              </a:lnSpc>
              <a:spcBef>
                <a:spcPts val="1870"/>
              </a:spcBef>
            </a:pPr>
            <a:r>
              <a:rPr sz="2600" spc="-5" dirty="0">
                <a:latin typeface="Comic Sans MS"/>
                <a:cs typeface="Comic Sans MS"/>
              </a:rPr>
              <a:t>Otr</a:t>
            </a:r>
            <a:r>
              <a:rPr sz="2600" dirty="0">
                <a:latin typeface="Comic Sans MS"/>
                <a:cs typeface="Comic Sans MS"/>
              </a:rPr>
              <a:t>a</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trayectori</a:t>
            </a:r>
            <a:r>
              <a:rPr sz="2600" dirty="0">
                <a:latin typeface="Comic Sans MS"/>
                <a:cs typeface="Comic Sans MS"/>
              </a:rPr>
              <a:t>a</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energizació</a:t>
            </a:r>
            <a:r>
              <a:rPr sz="2600" dirty="0">
                <a:latin typeface="Comic Sans MS"/>
                <a:cs typeface="Comic Sans MS"/>
              </a:rPr>
              <a:t>n</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inadvertid</a:t>
            </a:r>
            <a:r>
              <a:rPr sz="2600" dirty="0">
                <a:latin typeface="Comic Sans MS"/>
                <a:cs typeface="Comic Sans MS"/>
              </a:rPr>
              <a:t>a</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305" dirty="0">
                <a:latin typeface="Times New Roman"/>
                <a:cs typeface="Times New Roman"/>
              </a:rPr>
              <a:t> </a:t>
            </a:r>
            <a:r>
              <a:rPr sz="2600" spc="-5" dirty="0">
                <a:latin typeface="Comic Sans MS"/>
                <a:cs typeface="Comic Sans MS"/>
              </a:rPr>
              <a:t>generador</a:t>
            </a:r>
            <a:r>
              <a:rPr sz="2600" dirty="0">
                <a:latin typeface="Comic Sans MS"/>
                <a:cs typeface="Comic Sans MS"/>
              </a:rPr>
              <a:t>,</a:t>
            </a:r>
            <a:r>
              <a:rPr sz="2600" spc="30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305" dirty="0">
                <a:latin typeface="Times New Roman"/>
                <a:cs typeface="Times New Roman"/>
              </a:rPr>
              <a:t> </a:t>
            </a:r>
            <a:r>
              <a:rPr sz="2600" dirty="0">
                <a:latin typeface="Comic Sans MS"/>
                <a:cs typeface="Comic Sans MS"/>
              </a:rPr>
              <a:t>a</a:t>
            </a:r>
            <a:r>
              <a:rPr sz="2600" spc="310" dirty="0">
                <a:latin typeface="Times New Roman"/>
                <a:cs typeface="Times New Roman"/>
              </a:rPr>
              <a:t> </a:t>
            </a:r>
            <a:r>
              <a:rPr sz="2600" spc="-5" dirty="0">
                <a:latin typeface="Comic Sans MS"/>
                <a:cs typeface="Comic Sans MS"/>
              </a:rPr>
              <a:t>travé</a:t>
            </a:r>
            <a:r>
              <a:rPr sz="2600" dirty="0">
                <a:latin typeface="Comic Sans MS"/>
                <a:cs typeface="Comic Sans MS"/>
              </a:rPr>
              <a:t>s</a:t>
            </a:r>
            <a:r>
              <a:rPr sz="2600" spc="31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310"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spc="305" dirty="0">
                <a:latin typeface="Times New Roman"/>
                <a:cs typeface="Times New Roman"/>
              </a:rPr>
              <a:t> </a:t>
            </a:r>
            <a:r>
              <a:rPr sz="2600" dirty="0">
                <a:latin typeface="Comic Sans MS"/>
                <a:cs typeface="Comic Sans MS"/>
              </a:rPr>
              <a:t>de</a:t>
            </a:r>
            <a:r>
              <a:rPr sz="2600" spc="305" dirty="0">
                <a:latin typeface="Times New Roman"/>
                <a:cs typeface="Times New Roman"/>
              </a:rPr>
              <a:t> </a:t>
            </a:r>
            <a:r>
              <a:rPr sz="2600" spc="-5" dirty="0">
                <a:latin typeface="Comic Sans MS"/>
                <a:cs typeface="Comic Sans MS"/>
              </a:rPr>
              <a:t>auxiliare</a:t>
            </a:r>
            <a:r>
              <a:rPr sz="2600" dirty="0">
                <a:latin typeface="Comic Sans MS"/>
                <a:cs typeface="Comic Sans MS"/>
              </a:rPr>
              <a:t>s</a:t>
            </a:r>
            <a:r>
              <a:rPr sz="2600" spc="3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unida</a:t>
            </a:r>
            <a:r>
              <a:rPr sz="2600" dirty="0">
                <a:latin typeface="Comic Sans MS"/>
                <a:cs typeface="Comic Sans MS"/>
              </a:rPr>
              <a:t>d</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80" dirty="0">
                <a:latin typeface="Times New Roman"/>
                <a:cs typeface="Times New Roman"/>
              </a:rPr>
              <a:t> </a:t>
            </a:r>
            <a:r>
              <a:rPr sz="2600" dirty="0">
                <a:latin typeface="Comic Sans MS"/>
                <a:cs typeface="Comic Sans MS"/>
              </a:rPr>
              <a:t>c</a:t>
            </a:r>
            <a:r>
              <a:rPr sz="2600" spc="-5" dirty="0">
                <a:latin typeface="Comic Sans MS"/>
                <a:cs typeface="Comic Sans MS"/>
              </a:rPr>
              <a:t>ierr</a:t>
            </a:r>
            <a:r>
              <a:rPr sz="2600" dirty="0">
                <a:latin typeface="Comic Sans MS"/>
                <a:cs typeface="Comic Sans MS"/>
              </a:rPr>
              <a:t>e</a:t>
            </a:r>
            <a:r>
              <a:rPr sz="2600" dirty="0">
                <a:latin typeface="Times New Roman"/>
                <a:cs typeface="Times New Roman"/>
              </a:rPr>
              <a:t> </a:t>
            </a:r>
            <a:r>
              <a:rPr sz="2600" spc="-85" dirty="0">
                <a:latin typeface="Times New Roman"/>
                <a:cs typeface="Times New Roman"/>
              </a:rPr>
              <a:t> </a:t>
            </a:r>
            <a:r>
              <a:rPr sz="2600" dirty="0">
                <a:latin typeface="Comic Sans MS"/>
                <a:cs typeface="Comic Sans MS"/>
              </a:rPr>
              <a:t>a</a:t>
            </a:r>
            <a:r>
              <a:rPr sz="2600" spc="-5" dirty="0">
                <a:latin typeface="Comic Sans MS"/>
                <a:cs typeface="Comic Sans MS"/>
              </a:rPr>
              <a:t>ccidenta</a:t>
            </a:r>
            <a:r>
              <a:rPr sz="2600" dirty="0">
                <a:latin typeface="Comic Sans MS"/>
                <a:cs typeface="Comic Sans MS"/>
              </a:rPr>
              <a:t>l</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80" dirty="0">
                <a:latin typeface="Times New Roman"/>
                <a:cs typeface="Times New Roman"/>
              </a:rPr>
              <a:t> </a:t>
            </a:r>
            <a:r>
              <a:rPr sz="2600" spc="-10" dirty="0">
                <a:latin typeface="Comic Sans MS"/>
                <a:cs typeface="Comic Sans MS"/>
              </a:rPr>
              <a:t>i</a:t>
            </a:r>
            <a:r>
              <a:rPr sz="2600" spc="-5" dirty="0">
                <a:latin typeface="Comic Sans MS"/>
                <a:cs typeface="Comic Sans MS"/>
              </a:rPr>
              <a:t>nterrupto</a:t>
            </a:r>
            <a:r>
              <a:rPr sz="2600" dirty="0">
                <a:latin typeface="Comic Sans MS"/>
                <a:cs typeface="Comic Sans MS"/>
              </a:rPr>
              <a:t>r</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del</a:t>
            </a:r>
            <a:r>
              <a:rPr sz="2600" spc="-5" dirty="0">
                <a:latin typeface="Times New Roman"/>
                <a:cs typeface="Times New Roman"/>
              </a:rPr>
              <a:t> </a:t>
            </a:r>
            <a:r>
              <a:rPr sz="2600" spc="-5" dirty="0">
                <a:latin typeface="Comic Sans MS"/>
                <a:cs typeface="Comic Sans MS"/>
              </a:rPr>
              <a:t>transformado</a:t>
            </a:r>
            <a:r>
              <a:rPr sz="2600" dirty="0">
                <a:latin typeface="Comic Sans MS"/>
                <a:cs typeface="Comic Sans MS"/>
              </a:rPr>
              <a:t>r</a:t>
            </a:r>
            <a:r>
              <a:rPr sz="2600" spc="105" dirty="0">
                <a:latin typeface="Times New Roman"/>
                <a:cs typeface="Times New Roman"/>
              </a:rPr>
              <a:t> </a:t>
            </a:r>
            <a:r>
              <a:rPr sz="2600" dirty="0">
                <a:latin typeface="Comic Sans MS"/>
                <a:cs typeface="Comic Sans MS"/>
              </a:rPr>
              <a:t>a</a:t>
            </a:r>
            <a:r>
              <a:rPr sz="2600" spc="-5" dirty="0">
                <a:latin typeface="Comic Sans MS"/>
                <a:cs typeface="Comic Sans MS"/>
              </a:rPr>
              <a:t>uxilia</a:t>
            </a:r>
            <a:r>
              <a:rPr sz="2600" dirty="0">
                <a:latin typeface="Comic Sans MS"/>
                <a:cs typeface="Comic Sans MS"/>
              </a:rPr>
              <a:t>r</a:t>
            </a:r>
            <a:r>
              <a:rPr sz="2600" spc="105" dirty="0">
                <a:latin typeface="Times New Roman"/>
                <a:cs typeface="Times New Roman"/>
              </a:rPr>
              <a:t> </a:t>
            </a:r>
            <a:r>
              <a:rPr sz="2600" dirty="0">
                <a:latin typeface="Comic Sans MS"/>
                <a:cs typeface="Comic Sans MS"/>
              </a:rPr>
              <a:t>(</a:t>
            </a:r>
            <a:r>
              <a:rPr sz="2600" spc="-5" dirty="0">
                <a:latin typeface="Comic Sans MS"/>
                <a:cs typeface="Comic Sans MS"/>
              </a:rPr>
              <a:t>C).</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Debid</a:t>
            </a:r>
            <a:r>
              <a:rPr sz="2600" dirty="0">
                <a:latin typeface="Comic Sans MS"/>
                <a:cs typeface="Comic Sans MS"/>
              </a:rPr>
              <a:t>o</a:t>
            </a:r>
            <a:r>
              <a:rPr sz="2600" dirty="0">
                <a:latin typeface="Times New Roman"/>
                <a:cs typeface="Times New Roman"/>
              </a:rPr>
              <a:t> </a:t>
            </a:r>
            <a:r>
              <a:rPr sz="2600" spc="-26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54"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254" dirty="0">
                <a:latin typeface="Times New Roman"/>
                <a:cs typeface="Times New Roman"/>
              </a:rPr>
              <a:t> </a:t>
            </a:r>
            <a:r>
              <a:rPr sz="2600" spc="-10" dirty="0">
                <a:latin typeface="Comic Sans MS"/>
                <a:cs typeface="Comic Sans MS"/>
              </a:rPr>
              <a:t>m</a:t>
            </a:r>
            <a:r>
              <a:rPr sz="2600" spc="-5" dirty="0">
                <a:latin typeface="Comic Sans MS"/>
                <a:cs typeface="Comic Sans MS"/>
              </a:rPr>
              <a:t>ayo</a:t>
            </a:r>
            <a:r>
              <a:rPr sz="2600" dirty="0">
                <a:latin typeface="Comic Sans MS"/>
                <a:cs typeface="Comic Sans MS"/>
              </a:rPr>
              <a:t>r</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impedanci</a:t>
            </a:r>
            <a:r>
              <a:rPr sz="2600" dirty="0">
                <a:latin typeface="Comic Sans MS"/>
                <a:cs typeface="Comic Sans MS"/>
              </a:rPr>
              <a:t>a</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est</a:t>
            </a:r>
            <a:r>
              <a:rPr sz="2600" dirty="0">
                <a:latin typeface="Comic Sans MS"/>
                <a:cs typeface="Comic Sans MS"/>
              </a:rPr>
              <a:t>a</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trayectoria</a:t>
            </a:r>
            <a:r>
              <a:rPr sz="2600" dirty="0">
                <a:latin typeface="Comic Sans MS"/>
                <a:cs typeface="Comic Sans MS"/>
              </a:rPr>
              <a:t>,</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las</a:t>
            </a:r>
            <a:r>
              <a:rPr sz="2600" spc="-5" dirty="0">
                <a:latin typeface="Times New Roman"/>
                <a:cs typeface="Times New Roman"/>
              </a:rPr>
              <a:t> </a:t>
            </a:r>
            <a:r>
              <a:rPr sz="2600" spc="-5" dirty="0">
                <a:latin typeface="Comic Sans MS"/>
                <a:cs typeface="Comic Sans MS"/>
              </a:rPr>
              <a:t>corriente</a:t>
            </a:r>
            <a:r>
              <a:rPr sz="2600" dirty="0">
                <a:latin typeface="Comic Sans MS"/>
                <a:cs typeface="Comic Sans MS"/>
              </a:rPr>
              <a:t>s</a:t>
            </a:r>
            <a:r>
              <a:rPr sz="2600" spc="155" dirty="0">
                <a:latin typeface="Times New Roman"/>
                <a:cs typeface="Times New Roman"/>
              </a:rPr>
              <a:t> </a:t>
            </a:r>
            <a:r>
              <a:rPr sz="2600" dirty="0">
                <a:latin typeface="Comic Sans MS"/>
                <a:cs typeface="Comic Sans MS"/>
              </a:rPr>
              <a:t>y</a:t>
            </a:r>
            <a:r>
              <a:rPr sz="2600" spc="16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65" dirty="0">
                <a:latin typeface="Times New Roman"/>
                <a:cs typeface="Times New Roman"/>
              </a:rPr>
              <a:t> </a:t>
            </a:r>
            <a:r>
              <a:rPr sz="2600" spc="-5" dirty="0">
                <a:latin typeface="Comic Sans MS"/>
                <a:cs typeface="Comic Sans MS"/>
              </a:rPr>
              <a:t>dañ</a:t>
            </a:r>
            <a:r>
              <a:rPr sz="2600" dirty="0">
                <a:latin typeface="Comic Sans MS"/>
                <a:cs typeface="Comic Sans MS"/>
              </a:rPr>
              <a:t>o</a:t>
            </a:r>
            <a:r>
              <a:rPr sz="2600" spc="165" dirty="0">
                <a:latin typeface="Times New Roman"/>
                <a:cs typeface="Times New Roman"/>
              </a:rPr>
              <a:t> </a:t>
            </a:r>
            <a:r>
              <a:rPr sz="2600" spc="-5" dirty="0">
                <a:latin typeface="Comic Sans MS"/>
                <a:cs typeface="Comic Sans MS"/>
              </a:rPr>
              <a:t>resultant</a:t>
            </a:r>
            <a:r>
              <a:rPr sz="2600" dirty="0">
                <a:latin typeface="Comic Sans MS"/>
                <a:cs typeface="Comic Sans MS"/>
              </a:rPr>
              <a:t>e</a:t>
            </a:r>
            <a:r>
              <a:rPr sz="2600" spc="170" dirty="0">
                <a:latin typeface="Times New Roman"/>
                <a:cs typeface="Times New Roman"/>
              </a:rPr>
              <a:t> </a:t>
            </a:r>
            <a:r>
              <a:rPr sz="2600" spc="-5" dirty="0">
                <a:latin typeface="Comic Sans MS"/>
                <a:cs typeface="Comic Sans MS"/>
              </a:rPr>
              <a:t>so</a:t>
            </a:r>
            <a:r>
              <a:rPr sz="2600" dirty="0">
                <a:latin typeface="Comic Sans MS"/>
                <a:cs typeface="Comic Sans MS"/>
              </a:rPr>
              <a:t>n</a:t>
            </a:r>
            <a:r>
              <a:rPr sz="2600" spc="165" dirty="0">
                <a:latin typeface="Times New Roman"/>
                <a:cs typeface="Times New Roman"/>
              </a:rPr>
              <a:t> </a:t>
            </a:r>
            <a:r>
              <a:rPr sz="2600" spc="-10" dirty="0">
                <a:latin typeface="Comic Sans MS"/>
                <a:cs typeface="Comic Sans MS"/>
              </a:rPr>
              <a:t>m</a:t>
            </a:r>
            <a:r>
              <a:rPr sz="2600" spc="-5" dirty="0">
                <a:latin typeface="Comic Sans MS"/>
                <a:cs typeface="Comic Sans MS"/>
              </a:rPr>
              <a:t>uch</a:t>
            </a:r>
            <a:r>
              <a:rPr sz="2600" dirty="0">
                <a:latin typeface="Comic Sans MS"/>
                <a:cs typeface="Comic Sans MS"/>
              </a:rPr>
              <a:t>o</a:t>
            </a:r>
            <a:r>
              <a:rPr sz="2600" spc="170" dirty="0">
                <a:latin typeface="Times New Roman"/>
                <a:cs typeface="Times New Roman"/>
              </a:rPr>
              <a:t> </a:t>
            </a:r>
            <a:r>
              <a:rPr sz="2600" spc="-5" dirty="0">
                <a:latin typeface="Comic Sans MS"/>
                <a:cs typeface="Comic Sans MS"/>
              </a:rPr>
              <a:t>menore</a:t>
            </a:r>
            <a:r>
              <a:rPr sz="2600" dirty="0">
                <a:latin typeface="Comic Sans MS"/>
                <a:cs typeface="Comic Sans MS"/>
              </a:rPr>
              <a:t>s</a:t>
            </a:r>
            <a:r>
              <a:rPr sz="2600" spc="160" dirty="0">
                <a:latin typeface="Times New Roman"/>
                <a:cs typeface="Times New Roman"/>
              </a:rPr>
              <a:t> </a:t>
            </a:r>
            <a:r>
              <a:rPr sz="2600" spc="-5" dirty="0">
                <a:latin typeface="Comic Sans MS"/>
                <a:cs typeface="Comic Sans MS"/>
              </a:rPr>
              <a:t>que</a:t>
            </a:r>
            <a:r>
              <a:rPr sz="2600" spc="-5"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experimentado</a:t>
            </a:r>
            <a:r>
              <a:rPr sz="2600" dirty="0">
                <a:latin typeface="Comic Sans MS"/>
                <a:cs typeface="Comic Sans MS"/>
              </a:rPr>
              <a:t>s</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cuand</a:t>
            </a:r>
            <a:r>
              <a:rPr sz="2600" dirty="0">
                <a:latin typeface="Comic Sans MS"/>
                <a:cs typeface="Comic Sans MS"/>
              </a:rPr>
              <a:t>o</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energizad</a:t>
            </a:r>
            <a:r>
              <a:rPr sz="2600" dirty="0">
                <a:latin typeface="Comic Sans MS"/>
                <a:cs typeface="Comic Sans MS"/>
              </a:rPr>
              <a:t>o</a:t>
            </a:r>
            <a:r>
              <a:rPr sz="2600" spc="105" dirty="0">
                <a:latin typeface="Times New Roman"/>
                <a:cs typeface="Times New Roman"/>
              </a:rPr>
              <a:t> </a:t>
            </a:r>
            <a:r>
              <a:rPr sz="2600" spc="-5" dirty="0">
                <a:latin typeface="Comic Sans MS"/>
                <a:cs typeface="Comic Sans MS"/>
              </a:rPr>
              <a:t>desd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spc="12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potencia.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107</a:t>
            </a:fld>
            <a:endParaRPr lang="en-US"/>
          </a:p>
        </p:txBody>
      </p:sp>
    </p:spTree>
    <p:extLst>
      <p:ext uri="{BB962C8B-B14F-4D97-AF65-F5344CB8AC3E}">
        <p14:creationId xmlns:p14="http://schemas.microsoft.com/office/powerpoint/2010/main" val="256344853"/>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8479790" cy="412115"/>
          </a:xfrm>
          <a:prstGeom prst="rect">
            <a:avLst/>
          </a:prstGeom>
        </p:spPr>
        <p:txBody>
          <a:bodyPr vert="horz" wrap="square" lIns="0" tIns="0" rIns="0" bIns="0" rtlCol="0">
            <a:spAutoFit/>
          </a:bodyPr>
          <a:lstStyle/>
          <a:p>
            <a:pPr marL="12700">
              <a:lnSpc>
                <a:spcPct val="100000"/>
              </a:lnSpc>
              <a:tabLst>
                <a:tab pos="1228090" algn="l"/>
                <a:tab pos="1708150" algn="l"/>
                <a:tab pos="3406775" algn="l"/>
                <a:tab pos="3884295" algn="l"/>
                <a:tab pos="5694045" algn="l"/>
              </a:tabLst>
            </a:pPr>
            <a:r>
              <a:rPr sz="2600" spc="-5" dirty="0">
                <a:latin typeface="Comic Sans MS"/>
                <a:cs typeface="Comic Sans MS"/>
              </a:rPr>
              <a:t>Cuand</a:t>
            </a:r>
            <a:r>
              <a:rPr sz="2600" dirty="0">
                <a:latin typeface="Comic Sans MS"/>
                <a:cs typeface="Comic Sans MS"/>
              </a:rPr>
              <a:t>o</a:t>
            </a:r>
            <a:r>
              <a:rPr sz="2600"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dirty="0">
                <a:latin typeface="Comic Sans MS"/>
                <a:cs typeface="Comic Sans MS"/>
              </a:rPr>
              <a:t>e</a:t>
            </a:r>
            <a:r>
              <a:rPr sz="2600" spc="-5" dirty="0">
                <a:latin typeface="Comic Sans MS"/>
                <a:cs typeface="Comic Sans MS"/>
              </a:rPr>
              <a:t>nergizad</a:t>
            </a:r>
            <a:r>
              <a:rPr sz="2600" dirty="0">
                <a:latin typeface="Comic Sans MS"/>
                <a:cs typeface="Comic Sans MS"/>
              </a:rPr>
              <a:t>o</a:t>
            </a:r>
            <a:r>
              <a:rPr sz="2600" dirty="0">
                <a:latin typeface="Times New Roman"/>
                <a:cs typeface="Times New Roman"/>
              </a:rPr>
              <a:t>	</a:t>
            </a:r>
            <a:r>
              <a:rPr sz="2600" spc="-5" dirty="0">
                <a:latin typeface="Comic Sans MS"/>
                <a:cs typeface="Comic Sans MS"/>
              </a:rPr>
              <a:t>inadvertidamente,</a:t>
            </a:r>
            <a:endParaRPr sz="2600">
              <a:latin typeface="Comic Sans MS"/>
              <a:cs typeface="Comic Sans MS"/>
            </a:endParaRPr>
          </a:p>
        </p:txBody>
      </p:sp>
      <p:sp>
        <p:nvSpPr>
          <p:cNvPr id="7" name="object 7"/>
          <p:cNvSpPr txBox="1"/>
          <p:nvPr/>
        </p:nvSpPr>
        <p:spPr>
          <a:xfrm>
            <a:off x="330200" y="1558651"/>
            <a:ext cx="2136775" cy="808355"/>
          </a:xfrm>
          <a:prstGeom prst="rect">
            <a:avLst/>
          </a:prstGeom>
        </p:spPr>
        <p:txBody>
          <a:bodyPr vert="horz" wrap="square" lIns="0" tIns="0" rIns="0" bIns="0" rtlCol="0">
            <a:spAutoFit/>
          </a:bodyPr>
          <a:lstStyle/>
          <a:p>
            <a:pPr marL="12700" marR="6350">
              <a:lnSpc>
                <a:spcPct val="100000"/>
              </a:lnSpc>
              <a:tabLst>
                <a:tab pos="881380" algn="l"/>
                <a:tab pos="1659255" algn="l"/>
              </a:tabLst>
            </a:pP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tensión</a:t>
            </a:r>
            <a:r>
              <a:rPr sz="2600" spc="-5"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del</a:t>
            </a:r>
            <a:endParaRPr sz="2600">
              <a:latin typeface="Comic Sans MS"/>
              <a:cs typeface="Comic Sans MS"/>
            </a:endParaRPr>
          </a:p>
        </p:txBody>
      </p:sp>
      <p:sp>
        <p:nvSpPr>
          <p:cNvPr id="8" name="object 8"/>
          <p:cNvSpPr txBox="1"/>
          <p:nvPr/>
        </p:nvSpPr>
        <p:spPr>
          <a:xfrm>
            <a:off x="2647170" y="1558651"/>
            <a:ext cx="6167120" cy="808355"/>
          </a:xfrm>
          <a:prstGeom prst="rect">
            <a:avLst/>
          </a:prstGeom>
        </p:spPr>
        <p:txBody>
          <a:bodyPr vert="horz" wrap="square" lIns="0" tIns="0" rIns="0" bIns="0" rtlCol="0">
            <a:spAutoFit/>
          </a:bodyPr>
          <a:lstStyle/>
          <a:p>
            <a:pPr marL="12700" marR="6350" indent="13335">
              <a:lnSpc>
                <a:spcPct val="100000"/>
              </a:lnSpc>
              <a:tabLst>
                <a:tab pos="1713230" algn="l"/>
                <a:tab pos="3103880" algn="l"/>
                <a:tab pos="3832225" algn="l"/>
                <a:tab pos="5894705" algn="l"/>
              </a:tabLst>
            </a:pPr>
            <a:r>
              <a:rPr sz="2600" spc="-5" dirty="0">
                <a:latin typeface="Comic Sans MS"/>
                <a:cs typeface="Comic Sans MS"/>
              </a:rPr>
              <a:t>trifásic</a:t>
            </a:r>
            <a:r>
              <a:rPr sz="2600" dirty="0">
                <a:latin typeface="Comic Sans MS"/>
                <a:cs typeface="Comic Sans MS"/>
              </a:rPr>
              <a:t>a</a:t>
            </a:r>
            <a:r>
              <a:rPr sz="2600" dirty="0">
                <a:latin typeface="Times New Roman"/>
                <a:cs typeface="Times New Roman"/>
              </a:rPr>
              <a:t>	</a:t>
            </a:r>
            <a:r>
              <a:rPr sz="2600" spc="-10" dirty="0">
                <a:latin typeface="Comic Sans MS"/>
                <a:cs typeface="Comic Sans MS"/>
              </a:rPr>
              <a:t>(</a:t>
            </a:r>
            <a:r>
              <a:rPr sz="2600" spc="-5" dirty="0">
                <a:latin typeface="Comic Sans MS"/>
                <a:cs typeface="Comic Sans MS"/>
              </a:rPr>
              <a:t>moto</a:t>
            </a:r>
            <a:r>
              <a:rPr sz="2600" dirty="0">
                <a:latin typeface="Comic Sans MS"/>
                <a:cs typeface="Comic Sans MS"/>
              </a:rPr>
              <a:t>r</a:t>
            </a:r>
            <a:r>
              <a:rPr sz="260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dirty="0">
                <a:latin typeface="Comic Sans MS"/>
                <a:cs typeface="Comic Sans MS"/>
              </a:rPr>
              <a:t>I</a:t>
            </a:r>
            <a:r>
              <a:rPr sz="2600" spc="-5" dirty="0">
                <a:latin typeface="Comic Sans MS"/>
                <a:cs typeface="Comic Sans MS"/>
              </a:rPr>
              <a:t>nduccion)</a:t>
            </a:r>
            <a:r>
              <a:rPr sz="2600" dirty="0">
                <a:latin typeface="Comic Sans MS"/>
                <a:cs typeface="Comic Sans MS"/>
              </a:rPr>
              <a:t>,</a:t>
            </a:r>
            <a:r>
              <a:rPr sz="2600"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10" dirty="0">
                <a:latin typeface="Comic Sans MS"/>
                <a:cs typeface="Comic Sans MS"/>
              </a:rPr>
              <a:t>e</a:t>
            </a:r>
            <a:r>
              <a:rPr sz="2600" spc="-5" dirty="0">
                <a:latin typeface="Comic Sans MS"/>
                <a:cs typeface="Comic Sans MS"/>
              </a:rPr>
              <a:t>stator</a:t>
            </a:r>
            <a:endParaRPr sz="2600">
              <a:latin typeface="Comic Sans MS"/>
              <a:cs typeface="Comic Sans MS"/>
            </a:endParaRPr>
          </a:p>
        </p:txBody>
      </p:sp>
      <p:sp>
        <p:nvSpPr>
          <p:cNvPr id="9" name="object 9"/>
          <p:cNvSpPr txBox="1"/>
          <p:nvPr/>
        </p:nvSpPr>
        <p:spPr>
          <a:xfrm>
            <a:off x="4003972" y="1954760"/>
            <a:ext cx="3393440" cy="808355"/>
          </a:xfrm>
          <a:prstGeom prst="rect">
            <a:avLst/>
          </a:prstGeom>
        </p:spPr>
        <p:txBody>
          <a:bodyPr vert="horz" wrap="square" lIns="0" tIns="0" rIns="0" bIns="0" rtlCol="0">
            <a:spAutoFit/>
          </a:bodyPr>
          <a:lstStyle/>
          <a:p>
            <a:pPr marL="240029" marR="6350" indent="-227965">
              <a:lnSpc>
                <a:spcPct val="100000"/>
              </a:lnSpc>
              <a:tabLst>
                <a:tab pos="1198245" algn="l"/>
                <a:tab pos="1666875" algn="l"/>
                <a:tab pos="3005455" algn="l"/>
              </a:tabLst>
            </a:pPr>
            <a:r>
              <a:rPr sz="2600" spc="-5" dirty="0">
                <a:latin typeface="Comic Sans MS"/>
                <a:cs typeface="Comic Sans MS"/>
              </a:rPr>
              <a:t>induc</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corriente</a:t>
            </a:r>
            <a:r>
              <a:rPr sz="2600" dirty="0">
                <a:latin typeface="Comic Sans MS"/>
                <a:cs typeface="Comic Sans MS"/>
              </a:rPr>
              <a:t>s</a:t>
            </a:r>
            <a:r>
              <a:rPr sz="260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0" dirty="0">
                <a:latin typeface="Comic Sans MS"/>
                <a:cs typeface="Comic Sans MS"/>
              </a:rPr>
              <a:t>rotor</a:t>
            </a:r>
            <a:r>
              <a:rPr sz="2600" dirty="0">
                <a:latin typeface="Comic Sans MS"/>
                <a:cs typeface="Comic Sans MS"/>
              </a:rPr>
              <a:t>,</a:t>
            </a:r>
            <a:r>
              <a:rPr sz="2600" dirty="0">
                <a:latin typeface="Times New Roman"/>
                <a:cs typeface="Times New Roman"/>
              </a:rPr>
              <a:t>		</a:t>
            </a:r>
            <a:r>
              <a:rPr sz="2600" spc="-5" dirty="0">
                <a:latin typeface="Comic Sans MS"/>
                <a:cs typeface="Comic Sans MS"/>
              </a:rPr>
              <a:t>causándole</a:t>
            </a:r>
            <a:endParaRPr sz="2600">
              <a:latin typeface="Comic Sans MS"/>
              <a:cs typeface="Comic Sans MS"/>
            </a:endParaRPr>
          </a:p>
        </p:txBody>
      </p:sp>
      <p:sp>
        <p:nvSpPr>
          <p:cNvPr id="10" name="object 10"/>
          <p:cNvSpPr txBox="1"/>
          <p:nvPr/>
        </p:nvSpPr>
        <p:spPr>
          <a:xfrm>
            <a:off x="7575981" y="1954760"/>
            <a:ext cx="1236345" cy="808355"/>
          </a:xfrm>
          <a:prstGeom prst="rect">
            <a:avLst/>
          </a:prstGeom>
        </p:spPr>
        <p:txBody>
          <a:bodyPr vert="horz" wrap="square" lIns="0" tIns="0" rIns="0" bIns="0" rtlCol="0">
            <a:spAutoFit/>
          </a:bodyPr>
          <a:lstStyle/>
          <a:p>
            <a:pPr marL="260985" marR="6350" indent="-248920">
              <a:lnSpc>
                <a:spcPct val="100000"/>
              </a:lnSpc>
            </a:pPr>
            <a:r>
              <a:rPr sz="2600" spc="-5" dirty="0">
                <a:latin typeface="Comic Sans MS"/>
                <a:cs typeface="Comic Sans MS"/>
              </a:rPr>
              <a:t>grandes</a:t>
            </a:r>
            <a:r>
              <a:rPr sz="2600" spc="-5" dirty="0">
                <a:latin typeface="Times New Roman"/>
                <a:cs typeface="Times New Roman"/>
              </a:rPr>
              <a:t> </a:t>
            </a:r>
            <a:r>
              <a:rPr sz="2600" spc="-10" dirty="0">
                <a:latin typeface="Comic Sans MS"/>
                <a:cs typeface="Comic Sans MS"/>
              </a:rPr>
              <a:t>rápido</a:t>
            </a:r>
            <a:endParaRPr sz="2600">
              <a:latin typeface="Comic Sans MS"/>
              <a:cs typeface="Comic Sans MS"/>
            </a:endParaRPr>
          </a:p>
        </p:txBody>
      </p:sp>
      <p:sp>
        <p:nvSpPr>
          <p:cNvPr id="11" name="object 11"/>
          <p:cNvSpPr txBox="1"/>
          <p:nvPr/>
        </p:nvSpPr>
        <p:spPr>
          <a:xfrm>
            <a:off x="330200" y="2350858"/>
            <a:ext cx="3409950" cy="412115"/>
          </a:xfrm>
          <a:prstGeom prst="rect">
            <a:avLst/>
          </a:prstGeom>
        </p:spPr>
        <p:txBody>
          <a:bodyPr vert="horz" wrap="square" lIns="0" tIns="0" rIns="0" bIns="0" rtlCol="0">
            <a:spAutoFit/>
          </a:bodyPr>
          <a:lstStyle/>
          <a:p>
            <a:pPr marL="12700">
              <a:lnSpc>
                <a:spcPct val="100000"/>
              </a:lnSpc>
              <a:tabLst>
                <a:tab pos="2255520" algn="l"/>
                <a:tab pos="3125470" algn="l"/>
              </a:tabLst>
            </a:pPr>
            <a:r>
              <a:rPr sz="2600" spc="-5" dirty="0">
                <a:latin typeface="Comic Sans MS"/>
                <a:cs typeface="Comic Sans MS"/>
              </a:rPr>
              <a:t>magnitude</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el</a:t>
            </a:r>
            <a:endParaRPr sz="2600">
              <a:latin typeface="Comic Sans MS"/>
              <a:cs typeface="Comic Sans MS"/>
            </a:endParaRPr>
          </a:p>
        </p:txBody>
      </p:sp>
      <p:sp>
        <p:nvSpPr>
          <p:cNvPr id="12" name="object 12"/>
          <p:cNvSpPr txBox="1"/>
          <p:nvPr/>
        </p:nvSpPr>
        <p:spPr>
          <a:xfrm>
            <a:off x="330200" y="2746968"/>
            <a:ext cx="8486140" cy="3660775"/>
          </a:xfrm>
          <a:prstGeom prst="rect">
            <a:avLst/>
          </a:prstGeom>
        </p:spPr>
        <p:txBody>
          <a:bodyPr vert="horz" wrap="square" lIns="0" tIns="0" rIns="0" bIns="0" rtlCol="0">
            <a:spAutoFit/>
          </a:bodyPr>
          <a:lstStyle/>
          <a:p>
            <a:pPr marL="12700" algn="just">
              <a:lnSpc>
                <a:spcPct val="100000"/>
              </a:lnSpc>
            </a:pPr>
            <a:r>
              <a:rPr sz="2600" spc="-5" dirty="0">
                <a:latin typeface="Comic Sans MS"/>
                <a:cs typeface="Comic Sans MS"/>
              </a:rPr>
              <a:t>calentamient</a:t>
            </a:r>
            <a:r>
              <a:rPr sz="2600" dirty="0">
                <a:latin typeface="Comic Sans MS"/>
                <a:cs typeface="Comic Sans MS"/>
              </a:rPr>
              <a:t>o</a:t>
            </a:r>
            <a:r>
              <a:rPr sz="2600" spc="105" dirty="0">
                <a:latin typeface="Times New Roman"/>
                <a:cs typeface="Times New Roman"/>
              </a:rPr>
              <a:t> </a:t>
            </a:r>
            <a:r>
              <a:rPr sz="2600" spc="-5" dirty="0">
                <a:latin typeface="Comic Sans MS"/>
                <a:cs typeface="Comic Sans MS"/>
              </a:rPr>
              <a:t>térmico.</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Est</a:t>
            </a:r>
            <a:r>
              <a:rPr sz="2600" dirty="0">
                <a:latin typeface="Comic Sans MS"/>
                <a:cs typeface="Comic Sans MS"/>
              </a:rPr>
              <a:t>a</a:t>
            </a:r>
            <a:r>
              <a:rPr sz="2600" spc="295"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spc="29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310" dirty="0">
                <a:latin typeface="Times New Roman"/>
                <a:cs typeface="Times New Roman"/>
              </a:rPr>
              <a:t> </a:t>
            </a:r>
            <a:r>
              <a:rPr sz="2600" spc="-5" dirty="0">
                <a:latin typeface="Comic Sans MS"/>
                <a:cs typeface="Comic Sans MS"/>
              </a:rPr>
              <a:t>roto</a:t>
            </a:r>
            <a:r>
              <a:rPr sz="2600" dirty="0">
                <a:latin typeface="Comic Sans MS"/>
                <a:cs typeface="Comic Sans MS"/>
              </a:rPr>
              <a:t>r</a:t>
            </a:r>
            <a:r>
              <a:rPr sz="2600" spc="30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300" dirty="0">
                <a:latin typeface="Times New Roman"/>
                <a:cs typeface="Times New Roman"/>
              </a:rPr>
              <a:t> </a:t>
            </a:r>
            <a:r>
              <a:rPr sz="2600" spc="-5" dirty="0">
                <a:latin typeface="Comic Sans MS"/>
                <a:cs typeface="Comic Sans MS"/>
              </a:rPr>
              <a:t>inicialment</a:t>
            </a:r>
            <a:r>
              <a:rPr sz="2600" dirty="0">
                <a:latin typeface="Comic Sans MS"/>
                <a:cs typeface="Comic Sans MS"/>
              </a:rPr>
              <a:t>e</a:t>
            </a:r>
            <a:r>
              <a:rPr sz="2600" spc="310" dirty="0">
                <a:latin typeface="Times New Roman"/>
                <a:cs typeface="Times New Roman"/>
              </a:rPr>
              <a:t> </a:t>
            </a:r>
            <a:r>
              <a:rPr sz="2600" dirty="0">
                <a:latin typeface="Comic Sans MS"/>
                <a:cs typeface="Comic Sans MS"/>
              </a:rPr>
              <a:t>a</a:t>
            </a:r>
            <a:r>
              <a:rPr sz="2600" spc="300" dirty="0">
                <a:latin typeface="Times New Roman"/>
                <a:cs typeface="Times New Roman"/>
              </a:rPr>
              <a:t> </a:t>
            </a:r>
            <a:r>
              <a:rPr sz="2600" spc="-15" dirty="0">
                <a:latin typeface="Comic Sans MS"/>
                <a:cs typeface="Comic Sans MS"/>
              </a:rPr>
              <a:t>6</a:t>
            </a:r>
            <a:r>
              <a:rPr sz="2600" dirty="0">
                <a:latin typeface="Comic Sans MS"/>
                <a:cs typeface="Comic Sans MS"/>
              </a:rPr>
              <a:t>0</a:t>
            </a:r>
            <a:r>
              <a:rPr sz="2600" spc="295" dirty="0">
                <a:latin typeface="Times New Roman"/>
                <a:cs typeface="Times New Roman"/>
              </a:rPr>
              <a:t> </a:t>
            </a:r>
            <a:r>
              <a:rPr sz="2600" spc="-5" dirty="0">
                <a:latin typeface="Comic Sans MS"/>
                <a:cs typeface="Comic Sans MS"/>
              </a:rPr>
              <a:t>Hz</a:t>
            </a:r>
            <a:r>
              <a:rPr sz="2600" dirty="0">
                <a:latin typeface="Comic Sans MS"/>
                <a:cs typeface="Comic Sans MS"/>
              </a:rPr>
              <a:t>,</a:t>
            </a:r>
            <a:r>
              <a:rPr sz="2600" spc="300" dirty="0">
                <a:latin typeface="Times New Roman"/>
                <a:cs typeface="Times New Roman"/>
              </a:rPr>
              <a:t> </a:t>
            </a:r>
            <a:r>
              <a:rPr sz="2600" spc="-5" dirty="0">
                <a:latin typeface="Comic Sans MS"/>
                <a:cs typeface="Comic Sans MS"/>
              </a:rPr>
              <a:t>pero</a:t>
            </a:r>
            <a:r>
              <a:rPr sz="2600" spc="-5" dirty="0">
                <a:latin typeface="Times New Roman"/>
                <a:cs typeface="Times New Roman"/>
              </a:rPr>
              <a:t> </a:t>
            </a:r>
            <a:r>
              <a:rPr sz="2600" spc="-5" dirty="0">
                <a:latin typeface="Comic Sans MS"/>
                <a:cs typeface="Comic Sans MS"/>
              </a:rPr>
              <a:t>disminuy</a:t>
            </a:r>
            <a:r>
              <a:rPr sz="2600" dirty="0">
                <a:latin typeface="Comic Sans MS"/>
                <a:cs typeface="Comic Sans MS"/>
              </a:rPr>
              <a:t>e</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s</a:t>
            </a:r>
            <a:r>
              <a:rPr sz="2600" dirty="0">
                <a:latin typeface="Comic Sans MS"/>
                <a:cs typeface="Comic Sans MS"/>
              </a:rPr>
              <a:t>u</a:t>
            </a:r>
            <a:r>
              <a:rPr sz="2600" dirty="0">
                <a:latin typeface="Times New Roman"/>
                <a:cs typeface="Times New Roman"/>
              </a:rPr>
              <a:t>   </a:t>
            </a:r>
            <a:r>
              <a:rPr sz="2600" spc="-204" dirty="0">
                <a:latin typeface="Times New Roman"/>
                <a:cs typeface="Times New Roman"/>
              </a:rPr>
              <a:t> </a:t>
            </a:r>
            <a:r>
              <a:rPr sz="2600" dirty="0">
                <a:latin typeface="Comic Sans MS"/>
                <a:cs typeface="Comic Sans MS"/>
              </a:rPr>
              <a:t>f</a:t>
            </a:r>
            <a:r>
              <a:rPr sz="2600" spc="-5" dirty="0">
                <a:latin typeface="Comic Sans MS"/>
                <a:cs typeface="Comic Sans MS"/>
              </a:rPr>
              <a:t>recuenci</a:t>
            </a:r>
            <a:r>
              <a:rPr sz="2600" dirty="0">
                <a:latin typeface="Comic Sans MS"/>
                <a:cs typeface="Comic Sans MS"/>
              </a:rPr>
              <a:t>a</a:t>
            </a:r>
            <a:r>
              <a:rPr sz="2600" dirty="0">
                <a:latin typeface="Times New Roman"/>
                <a:cs typeface="Times New Roman"/>
              </a:rPr>
              <a:t>   </a:t>
            </a:r>
            <a:r>
              <a:rPr sz="2600" spc="-195" dirty="0">
                <a:latin typeface="Times New Roman"/>
                <a:cs typeface="Times New Roman"/>
              </a:rPr>
              <a:t> </a:t>
            </a:r>
            <a:r>
              <a:rPr sz="2600" spc="-10" dirty="0">
                <a:latin typeface="Comic Sans MS"/>
                <a:cs typeface="Comic Sans MS"/>
              </a:rPr>
              <a:t>s</a:t>
            </a:r>
            <a:r>
              <a:rPr sz="2600" spc="-5" dirty="0">
                <a:latin typeface="Comic Sans MS"/>
                <a:cs typeface="Comic Sans MS"/>
              </a:rPr>
              <a:t>egú</a:t>
            </a:r>
            <a:r>
              <a:rPr sz="2600" dirty="0">
                <a:latin typeface="Comic Sans MS"/>
                <a:cs typeface="Comic Sans MS"/>
              </a:rPr>
              <a:t>n</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increment</a:t>
            </a:r>
            <a:r>
              <a:rPr sz="2600" dirty="0">
                <a:latin typeface="Comic Sans MS"/>
                <a:cs typeface="Comic Sans MS"/>
              </a:rPr>
              <a:t>a</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velocida</a:t>
            </a:r>
            <a:r>
              <a:rPr sz="2600" dirty="0">
                <a:latin typeface="Comic Sans MS"/>
                <a:cs typeface="Comic Sans MS"/>
              </a:rPr>
              <a:t>d</a:t>
            </a:r>
            <a:r>
              <a:rPr sz="2600" spc="11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roto</a:t>
            </a:r>
            <a:r>
              <a:rPr sz="2600" dirty="0">
                <a:latin typeface="Comic Sans MS"/>
                <a:cs typeface="Comic Sans MS"/>
              </a:rPr>
              <a:t>r</a:t>
            </a:r>
            <a:r>
              <a:rPr sz="2600" spc="120" dirty="0">
                <a:latin typeface="Times New Roman"/>
                <a:cs typeface="Times New Roman"/>
              </a:rPr>
              <a:t> </a:t>
            </a:r>
            <a:r>
              <a:rPr sz="2600" spc="-10" dirty="0">
                <a:latin typeface="Comic Sans MS"/>
                <a:cs typeface="Comic Sans MS"/>
              </a:rPr>
              <a:t>d</a:t>
            </a:r>
            <a:r>
              <a:rPr sz="2600" spc="-5" dirty="0">
                <a:latin typeface="Comic Sans MS"/>
                <a:cs typeface="Comic Sans MS"/>
              </a:rPr>
              <a:t>ebid</a:t>
            </a:r>
            <a:r>
              <a:rPr sz="2600" dirty="0">
                <a:latin typeface="Comic Sans MS"/>
                <a:cs typeface="Comic Sans MS"/>
              </a:rPr>
              <a:t>o</a:t>
            </a:r>
            <a:r>
              <a:rPr sz="2600" spc="110" dirty="0">
                <a:latin typeface="Times New Roman"/>
                <a:cs typeface="Times New Roman"/>
              </a:rPr>
              <a:t> </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s</a:t>
            </a:r>
            <a:r>
              <a:rPr sz="2600" dirty="0">
                <a:latin typeface="Comic Sans MS"/>
                <a:cs typeface="Comic Sans MS"/>
              </a:rPr>
              <a:t>u</a:t>
            </a:r>
            <a:r>
              <a:rPr sz="2600" spc="110" dirty="0">
                <a:latin typeface="Times New Roman"/>
                <a:cs typeface="Times New Roman"/>
              </a:rPr>
              <a:t> </a:t>
            </a:r>
            <a:r>
              <a:rPr sz="2600" spc="-5" dirty="0">
                <a:latin typeface="Comic Sans MS"/>
                <a:cs typeface="Comic Sans MS"/>
              </a:rPr>
              <a:t>funcio</a:t>
            </a:r>
            <a:r>
              <a:rPr sz="2600" dirty="0">
                <a:latin typeface="Comic Sans MS"/>
                <a:cs typeface="Comic Sans MS"/>
              </a:rPr>
              <a:t>n</a:t>
            </a:r>
            <a:r>
              <a:rPr sz="2600" spc="130" dirty="0">
                <a:latin typeface="Times New Roman"/>
                <a:cs typeface="Times New Roman"/>
              </a:rPr>
              <a:t> </a:t>
            </a:r>
            <a:r>
              <a:rPr sz="2600" spc="-5" dirty="0">
                <a:latin typeface="Comic Sans MS"/>
                <a:cs typeface="Comic Sans MS"/>
              </a:rPr>
              <a:t>com</a:t>
            </a:r>
            <a:r>
              <a:rPr sz="2600" dirty="0">
                <a:latin typeface="Comic Sans MS"/>
                <a:cs typeface="Comic Sans MS"/>
              </a:rPr>
              <a:t>o</a:t>
            </a:r>
            <a:r>
              <a:rPr sz="2600" spc="125" dirty="0">
                <a:latin typeface="Times New Roman"/>
                <a:cs typeface="Times New Roman"/>
              </a:rPr>
              <a:t> </a:t>
            </a:r>
            <a:r>
              <a:rPr sz="2600" spc="-10" dirty="0">
                <a:latin typeface="Comic Sans MS"/>
                <a:cs typeface="Comic Sans MS"/>
              </a:rPr>
              <a:t>m</a:t>
            </a:r>
            <a:r>
              <a:rPr sz="2600" spc="-5" dirty="0">
                <a:latin typeface="Comic Sans MS"/>
                <a:cs typeface="Comic Sans MS"/>
              </a:rPr>
              <a:t>otor.</a:t>
            </a:r>
            <a:endParaRPr sz="2600">
              <a:latin typeface="Comic Sans MS"/>
              <a:cs typeface="Comic Sans MS"/>
            </a:endParaRPr>
          </a:p>
          <a:p>
            <a:pPr marL="12700" marR="7620"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15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terminale</a:t>
            </a:r>
            <a:r>
              <a:rPr sz="2600" dirty="0">
                <a:latin typeface="Comic Sans MS"/>
                <a:cs typeface="Comic Sans MS"/>
              </a:rPr>
              <a:t>s</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máquina</a:t>
            </a:r>
            <a:r>
              <a:rPr sz="2600" spc="-5" dirty="0">
                <a:latin typeface="Times New Roman"/>
                <a:cs typeface="Times New Roman"/>
              </a:rPr>
              <a:t> </a:t>
            </a:r>
            <a:r>
              <a:rPr sz="2600" spc="-5" dirty="0">
                <a:latin typeface="Comic Sans MS"/>
                <a:cs typeface="Comic Sans MS"/>
              </a:rPr>
              <a:t>durant</a:t>
            </a:r>
            <a:r>
              <a:rPr sz="2600" dirty="0">
                <a:latin typeface="Comic Sans MS"/>
                <a:cs typeface="Comic Sans MS"/>
              </a:rPr>
              <a:t>e</a:t>
            </a:r>
            <a:r>
              <a:rPr sz="2600" spc="165" dirty="0">
                <a:latin typeface="Times New Roman"/>
                <a:cs typeface="Times New Roman"/>
              </a:rPr>
              <a:t> </a:t>
            </a:r>
            <a:r>
              <a:rPr sz="2600" spc="-5" dirty="0">
                <a:latin typeface="Comic Sans MS"/>
                <a:cs typeface="Comic Sans MS"/>
              </a:rPr>
              <a:t>est</a:t>
            </a:r>
            <a:r>
              <a:rPr sz="2600" dirty="0">
                <a:latin typeface="Comic Sans MS"/>
                <a:cs typeface="Comic Sans MS"/>
              </a:rPr>
              <a:t>e</a:t>
            </a:r>
            <a:r>
              <a:rPr sz="2600" spc="160" dirty="0">
                <a:latin typeface="Times New Roman"/>
                <a:cs typeface="Times New Roman"/>
              </a:rPr>
              <a:t> </a:t>
            </a:r>
            <a:r>
              <a:rPr sz="2600" dirty="0">
                <a:latin typeface="Comic Sans MS"/>
                <a:cs typeface="Comic Sans MS"/>
              </a:rPr>
              <a:t>p</a:t>
            </a:r>
            <a:r>
              <a:rPr sz="2600" spc="-5" dirty="0">
                <a:latin typeface="Comic Sans MS"/>
                <a:cs typeface="Comic Sans MS"/>
              </a:rPr>
              <a:t>eriod</a:t>
            </a:r>
            <a:r>
              <a:rPr sz="2600" dirty="0">
                <a:latin typeface="Comic Sans MS"/>
                <a:cs typeface="Comic Sans MS"/>
              </a:rPr>
              <a:t>o</a:t>
            </a:r>
            <a:r>
              <a:rPr sz="2600" spc="155" dirty="0">
                <a:latin typeface="Times New Roman"/>
                <a:cs typeface="Times New Roman"/>
              </a:rPr>
              <a:t> </a:t>
            </a:r>
            <a:r>
              <a:rPr sz="2600" spc="-5" dirty="0">
                <a:latin typeface="Comic Sans MS"/>
                <a:cs typeface="Comic Sans MS"/>
              </a:rPr>
              <a:t>ser</a:t>
            </a:r>
            <a:r>
              <a:rPr sz="2600" dirty="0">
                <a:latin typeface="Comic Sans MS"/>
                <a:cs typeface="Comic Sans MS"/>
              </a:rPr>
              <a:t>á</a:t>
            </a:r>
            <a:r>
              <a:rPr sz="2600" spc="15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150" dirty="0">
                <a:latin typeface="Times New Roman"/>
                <a:cs typeface="Times New Roman"/>
              </a:rPr>
              <a:t> </a:t>
            </a:r>
            <a:r>
              <a:rPr sz="2600" spc="-5" dirty="0">
                <a:latin typeface="Comic Sans MS"/>
                <a:cs typeface="Comic Sans MS"/>
              </a:rPr>
              <a:t>funció</a:t>
            </a:r>
            <a:r>
              <a:rPr sz="2600" dirty="0">
                <a:latin typeface="Comic Sans MS"/>
                <a:cs typeface="Comic Sans MS"/>
              </a:rPr>
              <a:t>n</a:t>
            </a:r>
            <a:r>
              <a:rPr sz="2600" spc="16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5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55" dirty="0">
                <a:latin typeface="Times New Roman"/>
                <a:cs typeface="Times New Roman"/>
              </a:rPr>
              <a:t> </a:t>
            </a:r>
            <a:r>
              <a:rPr sz="2600" spc="-5" dirty="0">
                <a:latin typeface="Comic Sans MS"/>
                <a:cs typeface="Comic Sans MS"/>
              </a:rPr>
              <a:t>impedancia</a:t>
            </a:r>
            <a:r>
              <a:rPr sz="2600" spc="-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generador</a:t>
            </a:r>
            <a:r>
              <a:rPr sz="2600" dirty="0">
                <a:latin typeface="Comic Sans MS"/>
                <a:cs typeface="Comic Sans MS"/>
              </a:rPr>
              <a:t>,</a:t>
            </a:r>
            <a:r>
              <a:rPr sz="2600" dirty="0">
                <a:latin typeface="Times New Roman"/>
                <a:cs typeface="Times New Roman"/>
              </a:rPr>
              <a:t>   </a:t>
            </a:r>
            <a:r>
              <a:rPr sz="2600" spc="-165" dirty="0">
                <a:latin typeface="Times New Roman"/>
                <a:cs typeface="Times New Roman"/>
              </a:rPr>
              <a:t> </a:t>
            </a:r>
            <a:r>
              <a:rPr sz="2600" dirty="0">
                <a:latin typeface="Comic Sans MS"/>
                <a:cs typeface="Comic Sans MS"/>
              </a:rPr>
              <a:t>el</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transformado</a:t>
            </a:r>
            <a:r>
              <a:rPr sz="2600" dirty="0">
                <a:latin typeface="Comic Sans MS"/>
                <a:cs typeface="Comic Sans MS"/>
              </a:rPr>
              <a:t>r</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elevado</a:t>
            </a:r>
            <a:r>
              <a:rPr sz="2600" dirty="0">
                <a:latin typeface="Comic Sans MS"/>
                <a:cs typeface="Comic Sans MS"/>
              </a:rPr>
              <a:t>r</a:t>
            </a:r>
            <a:r>
              <a:rPr sz="2600" dirty="0">
                <a:latin typeface="Times New Roman"/>
                <a:cs typeface="Times New Roman"/>
              </a:rPr>
              <a:t>   </a:t>
            </a:r>
            <a:r>
              <a:rPr sz="2600" spc="-17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65" dirty="0">
                <a:latin typeface="Times New Roman"/>
                <a:cs typeface="Times New Roman"/>
              </a:rPr>
              <a:t> </a:t>
            </a:r>
            <a:r>
              <a:rPr sz="2600" spc="-10" dirty="0">
                <a:latin typeface="Comic Sans MS"/>
                <a:cs typeface="Comic Sans MS"/>
              </a:rPr>
              <a:t>d</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sistema.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108</a:t>
            </a:fld>
            <a:endParaRPr lang="en-US"/>
          </a:p>
        </p:txBody>
      </p:sp>
    </p:spTree>
    <p:extLst>
      <p:ext uri="{BB962C8B-B14F-4D97-AF65-F5344CB8AC3E}">
        <p14:creationId xmlns:p14="http://schemas.microsoft.com/office/powerpoint/2010/main" val="2065055657"/>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idx="1"/>
          </p:nvPr>
        </p:nvSpPr>
        <p:spPr>
          <a:xfrm>
            <a:off x="457200" y="381000"/>
            <a:ext cx="8229600" cy="5414303"/>
          </a:xfrm>
          <a:prstGeom prst="rect">
            <a:avLst/>
          </a:prstGeom>
        </p:spPr>
        <p:txBody>
          <a:bodyPr vert="horz" wrap="square" lIns="0" tIns="0" rIns="0" bIns="0" rtlCol="0">
            <a:spAutoFit/>
          </a:bodyPr>
          <a:lstStyle/>
          <a:p>
            <a:pPr marL="12700" marR="6985" algn="just">
              <a:lnSpc>
                <a:spcPct val="100000"/>
              </a:lnSpc>
            </a:pPr>
            <a:r>
              <a:rPr sz="2800" spc="-5" dirty="0"/>
              <a:t>S</a:t>
            </a:r>
            <a:r>
              <a:rPr sz="2800" dirty="0"/>
              <a:t>i</a:t>
            </a:r>
            <a:r>
              <a:rPr sz="2800" dirty="0">
                <a:latin typeface="Times New Roman"/>
                <a:cs typeface="Times New Roman"/>
              </a:rPr>
              <a:t> </a:t>
            </a:r>
            <a:r>
              <a:rPr sz="2800" spc="-40" dirty="0">
                <a:latin typeface="Times New Roman"/>
                <a:cs typeface="Times New Roman"/>
              </a:rPr>
              <a:t> </a:t>
            </a:r>
            <a:r>
              <a:rPr sz="2800" spc="-5" dirty="0"/>
              <a:t>e</a:t>
            </a:r>
            <a:r>
              <a:rPr sz="2800" dirty="0"/>
              <a:t>l</a:t>
            </a:r>
            <a:r>
              <a:rPr sz="2800" dirty="0">
                <a:latin typeface="Times New Roman"/>
                <a:cs typeface="Times New Roman"/>
              </a:rPr>
              <a:t> </a:t>
            </a:r>
            <a:r>
              <a:rPr sz="2800" spc="-35" dirty="0">
                <a:latin typeface="Times New Roman"/>
                <a:cs typeface="Times New Roman"/>
              </a:rPr>
              <a:t> </a:t>
            </a:r>
            <a:r>
              <a:rPr sz="2800" spc="-5" dirty="0"/>
              <a:t>generado</a:t>
            </a:r>
            <a:r>
              <a:rPr sz="2800" dirty="0"/>
              <a:t>r</a:t>
            </a:r>
            <a:r>
              <a:rPr sz="2800" dirty="0">
                <a:latin typeface="Times New Roman"/>
                <a:cs typeface="Times New Roman"/>
              </a:rPr>
              <a:t> </a:t>
            </a:r>
            <a:r>
              <a:rPr sz="2800" spc="-45" dirty="0">
                <a:latin typeface="Times New Roman"/>
                <a:cs typeface="Times New Roman"/>
              </a:rPr>
              <a:t> </a:t>
            </a:r>
            <a:r>
              <a:rPr sz="2800" spc="-5" dirty="0"/>
              <a:t>est</a:t>
            </a:r>
            <a:r>
              <a:rPr sz="2800" dirty="0"/>
              <a:t>á</a:t>
            </a:r>
            <a:r>
              <a:rPr sz="2800" dirty="0">
                <a:latin typeface="Times New Roman"/>
                <a:cs typeface="Times New Roman"/>
              </a:rPr>
              <a:t> </a:t>
            </a:r>
            <a:r>
              <a:rPr sz="2800" spc="-45" dirty="0">
                <a:latin typeface="Times New Roman"/>
                <a:cs typeface="Times New Roman"/>
              </a:rPr>
              <a:t> </a:t>
            </a:r>
            <a:r>
              <a:rPr sz="2800" spc="-5" dirty="0"/>
              <a:t>conectad</a:t>
            </a:r>
            <a:r>
              <a:rPr sz="2800" dirty="0"/>
              <a:t>o</a:t>
            </a:r>
            <a:r>
              <a:rPr sz="2800" dirty="0">
                <a:latin typeface="Times New Roman"/>
                <a:cs typeface="Times New Roman"/>
              </a:rPr>
              <a:t> </a:t>
            </a:r>
            <a:r>
              <a:rPr sz="2800" spc="-45" dirty="0">
                <a:latin typeface="Times New Roman"/>
                <a:cs typeface="Times New Roman"/>
              </a:rPr>
              <a:t> </a:t>
            </a:r>
            <a:r>
              <a:rPr sz="2800" dirty="0"/>
              <a:t>a</a:t>
            </a:r>
            <a:r>
              <a:rPr sz="2800" dirty="0">
                <a:latin typeface="Times New Roman"/>
                <a:cs typeface="Times New Roman"/>
              </a:rPr>
              <a:t> </a:t>
            </a:r>
            <a:r>
              <a:rPr sz="2800" spc="-40" dirty="0">
                <a:latin typeface="Times New Roman"/>
                <a:cs typeface="Times New Roman"/>
              </a:rPr>
              <a:t> </a:t>
            </a:r>
            <a:r>
              <a:rPr sz="2800" spc="-5" dirty="0"/>
              <a:t>u</a:t>
            </a:r>
            <a:r>
              <a:rPr sz="2800" dirty="0"/>
              <a:t>n</a:t>
            </a:r>
            <a:r>
              <a:rPr sz="2800" dirty="0">
                <a:latin typeface="Times New Roman"/>
                <a:cs typeface="Times New Roman"/>
              </a:rPr>
              <a:t> </a:t>
            </a:r>
            <a:r>
              <a:rPr sz="2800" spc="-40" dirty="0">
                <a:latin typeface="Times New Roman"/>
                <a:cs typeface="Times New Roman"/>
              </a:rPr>
              <a:t> </a:t>
            </a:r>
            <a:r>
              <a:rPr sz="2800" dirty="0"/>
              <a:t>s</a:t>
            </a:r>
            <a:r>
              <a:rPr sz="2800" spc="-5" dirty="0"/>
              <a:t>istem</a:t>
            </a:r>
            <a:r>
              <a:rPr sz="2800" dirty="0"/>
              <a:t>a</a:t>
            </a:r>
            <a:r>
              <a:rPr sz="2800" dirty="0">
                <a:latin typeface="Times New Roman"/>
                <a:cs typeface="Times New Roman"/>
              </a:rPr>
              <a:t> </a:t>
            </a:r>
            <a:r>
              <a:rPr sz="2800" spc="-35" dirty="0">
                <a:latin typeface="Times New Roman"/>
                <a:cs typeface="Times New Roman"/>
              </a:rPr>
              <a:t> </a:t>
            </a:r>
            <a:r>
              <a:rPr sz="2800" spc="-5" dirty="0"/>
              <a:t>fuerte,</a:t>
            </a:r>
            <a:r>
              <a:rPr sz="2800" spc="-5" dirty="0">
                <a:latin typeface="Times New Roman"/>
                <a:cs typeface="Times New Roman"/>
              </a:rPr>
              <a:t> </a:t>
            </a:r>
            <a:r>
              <a:rPr sz="2800" spc="-5" dirty="0"/>
              <a:t>la</a:t>
            </a:r>
            <a:r>
              <a:rPr sz="2800" dirty="0"/>
              <a:t>s</a:t>
            </a:r>
            <a:r>
              <a:rPr sz="2800" dirty="0">
                <a:latin typeface="Times New Roman"/>
                <a:cs typeface="Times New Roman"/>
              </a:rPr>
              <a:t> </a:t>
            </a:r>
            <a:r>
              <a:rPr sz="2800" spc="310" dirty="0">
                <a:latin typeface="Times New Roman"/>
                <a:cs typeface="Times New Roman"/>
              </a:rPr>
              <a:t> </a:t>
            </a:r>
            <a:r>
              <a:rPr sz="2800" spc="-5" dirty="0"/>
              <a:t>corriente</a:t>
            </a:r>
            <a:r>
              <a:rPr sz="2800" dirty="0"/>
              <a:t>s</a:t>
            </a:r>
            <a:r>
              <a:rPr sz="2800" dirty="0">
                <a:latin typeface="Times New Roman"/>
                <a:cs typeface="Times New Roman"/>
              </a:rPr>
              <a:t> </a:t>
            </a:r>
            <a:r>
              <a:rPr sz="2800" spc="310" dirty="0">
                <a:latin typeface="Times New Roman"/>
                <a:cs typeface="Times New Roman"/>
              </a:rPr>
              <a:t> </a:t>
            </a:r>
            <a:r>
              <a:rPr sz="2800" spc="-10" dirty="0"/>
              <a:t>i</a:t>
            </a:r>
            <a:r>
              <a:rPr sz="2800" spc="-5" dirty="0"/>
              <a:t>niciale</a:t>
            </a:r>
            <a:r>
              <a:rPr sz="2800" dirty="0"/>
              <a:t>s</a:t>
            </a:r>
            <a:r>
              <a:rPr sz="2800" dirty="0">
                <a:latin typeface="Times New Roman"/>
                <a:cs typeface="Times New Roman"/>
              </a:rPr>
              <a:t>  </a:t>
            </a:r>
            <a:r>
              <a:rPr sz="2800" spc="-325" dirty="0">
                <a:latin typeface="Times New Roman"/>
                <a:cs typeface="Times New Roman"/>
              </a:rPr>
              <a:t> </a:t>
            </a:r>
            <a:r>
              <a:rPr sz="2800" spc="-5" dirty="0"/>
              <a:t>e</a:t>
            </a:r>
            <a:r>
              <a:rPr sz="2800" dirty="0"/>
              <a:t>n</a:t>
            </a:r>
            <a:r>
              <a:rPr sz="2800" dirty="0">
                <a:latin typeface="Times New Roman"/>
                <a:cs typeface="Times New Roman"/>
              </a:rPr>
              <a:t> </a:t>
            </a:r>
            <a:r>
              <a:rPr sz="2800" spc="315" dirty="0">
                <a:latin typeface="Times New Roman"/>
                <a:cs typeface="Times New Roman"/>
              </a:rPr>
              <a:t> </a:t>
            </a:r>
            <a:r>
              <a:rPr sz="2800" spc="-5" dirty="0"/>
              <a:t>e</a:t>
            </a:r>
            <a:r>
              <a:rPr sz="2800" dirty="0"/>
              <a:t>l</a:t>
            </a:r>
            <a:r>
              <a:rPr sz="2800" dirty="0">
                <a:latin typeface="Times New Roman"/>
                <a:cs typeface="Times New Roman"/>
              </a:rPr>
              <a:t>  </a:t>
            </a:r>
            <a:r>
              <a:rPr sz="2800" spc="-325" dirty="0">
                <a:latin typeface="Times New Roman"/>
                <a:cs typeface="Times New Roman"/>
              </a:rPr>
              <a:t> </a:t>
            </a:r>
            <a:r>
              <a:rPr sz="2800" spc="-5" dirty="0"/>
              <a:t>estato</a:t>
            </a:r>
            <a:r>
              <a:rPr sz="2800" dirty="0"/>
              <a:t>r</a:t>
            </a:r>
            <a:r>
              <a:rPr sz="2800" dirty="0">
                <a:latin typeface="Times New Roman"/>
                <a:cs typeface="Times New Roman"/>
              </a:rPr>
              <a:t> </a:t>
            </a:r>
            <a:r>
              <a:rPr sz="2800" spc="310" dirty="0">
                <a:latin typeface="Times New Roman"/>
                <a:cs typeface="Times New Roman"/>
              </a:rPr>
              <a:t> </a:t>
            </a:r>
            <a:r>
              <a:rPr sz="2800" spc="-5" dirty="0"/>
              <a:t>estará</a:t>
            </a:r>
            <a:r>
              <a:rPr sz="2800" dirty="0"/>
              <a:t>n</a:t>
            </a:r>
            <a:r>
              <a:rPr sz="2800" dirty="0">
                <a:latin typeface="Times New Roman"/>
                <a:cs typeface="Times New Roman"/>
              </a:rPr>
              <a:t> </a:t>
            </a:r>
            <a:r>
              <a:rPr sz="2800" spc="315" dirty="0">
                <a:latin typeface="Times New Roman"/>
                <a:cs typeface="Times New Roman"/>
              </a:rPr>
              <a:t> </a:t>
            </a:r>
            <a:r>
              <a:rPr sz="2800" spc="-5" dirty="0"/>
              <a:t>e</a:t>
            </a:r>
            <a:r>
              <a:rPr sz="2800" dirty="0"/>
              <a:t>n</a:t>
            </a:r>
            <a:r>
              <a:rPr sz="2800" dirty="0">
                <a:latin typeface="Times New Roman"/>
                <a:cs typeface="Times New Roman"/>
              </a:rPr>
              <a:t> </a:t>
            </a:r>
            <a:r>
              <a:rPr sz="2800" spc="315" dirty="0">
                <a:latin typeface="Times New Roman"/>
                <a:cs typeface="Times New Roman"/>
              </a:rPr>
              <a:t> </a:t>
            </a:r>
            <a:r>
              <a:rPr sz="2800" spc="-5" dirty="0"/>
              <a:t>el</a:t>
            </a:r>
            <a:r>
              <a:rPr sz="2800" spc="-5" dirty="0">
                <a:latin typeface="Times New Roman"/>
                <a:cs typeface="Times New Roman"/>
              </a:rPr>
              <a:t> </a:t>
            </a:r>
            <a:r>
              <a:rPr sz="2800" spc="-5" dirty="0"/>
              <a:t>rang</a:t>
            </a:r>
            <a:r>
              <a:rPr sz="2800" dirty="0"/>
              <a:t>o</a:t>
            </a:r>
            <a:r>
              <a:rPr sz="2800" spc="285" dirty="0">
                <a:latin typeface="Times New Roman"/>
                <a:cs typeface="Times New Roman"/>
              </a:rPr>
              <a:t> </a:t>
            </a:r>
            <a:r>
              <a:rPr sz="2800" spc="-10" dirty="0"/>
              <a:t>d</a:t>
            </a:r>
            <a:r>
              <a:rPr sz="2800" dirty="0"/>
              <a:t>e</a:t>
            </a:r>
            <a:r>
              <a:rPr sz="2800" spc="280" dirty="0">
                <a:latin typeface="Times New Roman"/>
                <a:cs typeface="Times New Roman"/>
              </a:rPr>
              <a:t> </a:t>
            </a:r>
            <a:r>
              <a:rPr sz="2800" spc="-5" dirty="0"/>
              <a:t>tre</a:t>
            </a:r>
            <a:r>
              <a:rPr sz="2800" dirty="0"/>
              <a:t>s</a:t>
            </a:r>
            <a:r>
              <a:rPr sz="2800" spc="290" dirty="0">
                <a:latin typeface="Times New Roman"/>
                <a:cs typeface="Times New Roman"/>
              </a:rPr>
              <a:t> </a:t>
            </a:r>
            <a:r>
              <a:rPr sz="2800" dirty="0"/>
              <a:t>a</a:t>
            </a:r>
            <a:r>
              <a:rPr sz="2800" spc="285" dirty="0">
                <a:latin typeface="Times New Roman"/>
                <a:cs typeface="Times New Roman"/>
              </a:rPr>
              <a:t> </a:t>
            </a:r>
            <a:r>
              <a:rPr sz="2800" spc="-5" dirty="0"/>
              <a:t>cuatr</a:t>
            </a:r>
            <a:r>
              <a:rPr sz="2800" dirty="0"/>
              <a:t>o</a:t>
            </a:r>
            <a:r>
              <a:rPr sz="2800" spc="275" dirty="0">
                <a:latin typeface="Times New Roman"/>
                <a:cs typeface="Times New Roman"/>
              </a:rPr>
              <a:t> </a:t>
            </a:r>
            <a:r>
              <a:rPr sz="2800" spc="-5" dirty="0"/>
              <a:t>vece</a:t>
            </a:r>
            <a:r>
              <a:rPr sz="2800" dirty="0"/>
              <a:t>s</a:t>
            </a:r>
            <a:r>
              <a:rPr sz="2800" spc="285" dirty="0">
                <a:latin typeface="Times New Roman"/>
                <a:cs typeface="Times New Roman"/>
              </a:rPr>
              <a:t> </a:t>
            </a:r>
            <a:r>
              <a:rPr sz="2800" spc="-5" dirty="0"/>
              <a:t>s</a:t>
            </a:r>
            <a:r>
              <a:rPr sz="2800" dirty="0"/>
              <a:t>u</a:t>
            </a:r>
            <a:r>
              <a:rPr sz="2800" spc="280" dirty="0">
                <a:latin typeface="Times New Roman"/>
                <a:cs typeface="Times New Roman"/>
              </a:rPr>
              <a:t> </a:t>
            </a:r>
            <a:r>
              <a:rPr sz="2800" spc="-10" dirty="0"/>
              <a:t>c</a:t>
            </a:r>
            <a:r>
              <a:rPr sz="2800" spc="-5" dirty="0"/>
              <a:t>apacida</a:t>
            </a:r>
            <a:r>
              <a:rPr sz="2800" dirty="0"/>
              <a:t>d</a:t>
            </a:r>
            <a:r>
              <a:rPr sz="2800" spc="275" dirty="0">
                <a:latin typeface="Times New Roman"/>
                <a:cs typeface="Times New Roman"/>
              </a:rPr>
              <a:t> </a:t>
            </a:r>
            <a:r>
              <a:rPr sz="2800" dirty="0"/>
              <a:t>y</a:t>
            </a:r>
            <a:r>
              <a:rPr sz="2800" spc="280" dirty="0">
                <a:latin typeface="Times New Roman"/>
                <a:cs typeface="Times New Roman"/>
              </a:rPr>
              <a:t> </a:t>
            </a:r>
            <a:r>
              <a:rPr sz="2800" spc="5" dirty="0"/>
              <a:t>l</a:t>
            </a:r>
            <a:r>
              <a:rPr sz="2800" dirty="0"/>
              <a:t>a</a:t>
            </a:r>
            <a:r>
              <a:rPr sz="2800" spc="285" dirty="0">
                <a:latin typeface="Times New Roman"/>
                <a:cs typeface="Times New Roman"/>
              </a:rPr>
              <a:t> </a:t>
            </a:r>
            <a:r>
              <a:rPr sz="2800" spc="-5" dirty="0"/>
              <a:t>tensión</a:t>
            </a:r>
            <a:r>
              <a:rPr sz="2800" spc="-5" dirty="0">
                <a:latin typeface="Times New Roman"/>
                <a:cs typeface="Times New Roman"/>
              </a:rPr>
              <a:t> </a:t>
            </a:r>
            <a:r>
              <a:rPr sz="2800" spc="-5" dirty="0"/>
              <a:t>e</a:t>
            </a:r>
            <a:r>
              <a:rPr sz="2800" dirty="0"/>
              <a:t>n</a:t>
            </a:r>
            <a:r>
              <a:rPr sz="2800" dirty="0">
                <a:latin typeface="Times New Roman"/>
                <a:cs typeface="Times New Roman"/>
              </a:rPr>
              <a:t>  </a:t>
            </a:r>
            <a:r>
              <a:rPr sz="2800" spc="-20" dirty="0">
                <a:latin typeface="Times New Roman"/>
                <a:cs typeface="Times New Roman"/>
              </a:rPr>
              <a:t> </a:t>
            </a:r>
            <a:r>
              <a:rPr sz="2800" spc="-5" dirty="0"/>
              <a:t>terminale</a:t>
            </a:r>
            <a:r>
              <a:rPr sz="2800" dirty="0"/>
              <a:t>s</a:t>
            </a:r>
            <a:r>
              <a:rPr sz="2800" dirty="0">
                <a:latin typeface="Times New Roman"/>
                <a:cs typeface="Times New Roman"/>
              </a:rPr>
              <a:t>  </a:t>
            </a:r>
            <a:r>
              <a:rPr sz="2800" spc="-25" dirty="0">
                <a:latin typeface="Times New Roman"/>
                <a:cs typeface="Times New Roman"/>
              </a:rPr>
              <a:t> </a:t>
            </a:r>
            <a:r>
              <a:rPr sz="2800" spc="-5" dirty="0"/>
              <a:t>estar</a:t>
            </a:r>
            <a:r>
              <a:rPr sz="2800" dirty="0"/>
              <a:t>á</a:t>
            </a:r>
            <a:r>
              <a:rPr sz="2800" dirty="0">
                <a:latin typeface="Times New Roman"/>
                <a:cs typeface="Times New Roman"/>
              </a:rPr>
              <a:t>  </a:t>
            </a:r>
            <a:r>
              <a:rPr sz="2800" spc="-25" dirty="0">
                <a:latin typeface="Times New Roman"/>
                <a:cs typeface="Times New Roman"/>
              </a:rPr>
              <a:t> </a:t>
            </a:r>
            <a:r>
              <a:rPr sz="2800" spc="-5" dirty="0"/>
              <a:t>e</a:t>
            </a:r>
            <a:r>
              <a:rPr sz="2800" dirty="0"/>
              <a:t>n</a:t>
            </a:r>
            <a:r>
              <a:rPr sz="2800" dirty="0">
                <a:latin typeface="Times New Roman"/>
                <a:cs typeface="Times New Roman"/>
              </a:rPr>
              <a:t>  </a:t>
            </a:r>
            <a:r>
              <a:rPr sz="2800" spc="-15" dirty="0">
                <a:latin typeface="Times New Roman"/>
                <a:cs typeface="Times New Roman"/>
              </a:rPr>
              <a:t> </a:t>
            </a:r>
            <a:r>
              <a:rPr sz="2800" spc="-5" dirty="0"/>
              <a:t>e</a:t>
            </a:r>
            <a:r>
              <a:rPr sz="2800" dirty="0"/>
              <a:t>l</a:t>
            </a:r>
            <a:r>
              <a:rPr sz="2800" dirty="0">
                <a:latin typeface="Times New Roman"/>
                <a:cs typeface="Times New Roman"/>
              </a:rPr>
              <a:t>  </a:t>
            </a:r>
            <a:r>
              <a:rPr sz="2800" spc="-20" dirty="0">
                <a:latin typeface="Times New Roman"/>
                <a:cs typeface="Times New Roman"/>
              </a:rPr>
              <a:t> </a:t>
            </a:r>
            <a:r>
              <a:rPr sz="2800" spc="-5" dirty="0"/>
              <a:t>rang</a:t>
            </a:r>
            <a:r>
              <a:rPr sz="2800" dirty="0"/>
              <a:t>o</a:t>
            </a:r>
            <a:r>
              <a:rPr sz="2800" dirty="0">
                <a:latin typeface="Times New Roman"/>
                <a:cs typeface="Times New Roman"/>
              </a:rPr>
              <a:t>  </a:t>
            </a:r>
            <a:r>
              <a:rPr sz="2800" spc="-25" dirty="0">
                <a:latin typeface="Times New Roman"/>
                <a:cs typeface="Times New Roman"/>
              </a:rPr>
              <a:t> </a:t>
            </a:r>
            <a:r>
              <a:rPr sz="2800" spc="-10" dirty="0"/>
              <a:t>d</a:t>
            </a:r>
            <a:r>
              <a:rPr sz="2800" dirty="0"/>
              <a:t>e</a:t>
            </a:r>
            <a:r>
              <a:rPr sz="2800" dirty="0">
                <a:latin typeface="Times New Roman"/>
                <a:cs typeface="Times New Roman"/>
              </a:rPr>
              <a:t>  </a:t>
            </a:r>
            <a:r>
              <a:rPr sz="2800" spc="-15" dirty="0">
                <a:latin typeface="Times New Roman"/>
                <a:cs typeface="Times New Roman"/>
              </a:rPr>
              <a:t> </a:t>
            </a:r>
            <a:r>
              <a:rPr sz="2800" spc="-5" dirty="0"/>
              <a:t>50-70</a:t>
            </a:r>
            <a:r>
              <a:rPr sz="2800" dirty="0"/>
              <a:t>%</a:t>
            </a:r>
            <a:r>
              <a:rPr sz="2800" dirty="0">
                <a:latin typeface="Times New Roman"/>
                <a:cs typeface="Times New Roman"/>
              </a:rPr>
              <a:t>  </a:t>
            </a:r>
            <a:r>
              <a:rPr sz="2800" spc="-20" dirty="0">
                <a:latin typeface="Times New Roman"/>
                <a:cs typeface="Times New Roman"/>
              </a:rPr>
              <a:t> </a:t>
            </a:r>
            <a:r>
              <a:rPr sz="2800" spc="-5" dirty="0"/>
              <a:t>del</a:t>
            </a:r>
            <a:r>
              <a:rPr sz="2800" spc="-5" dirty="0">
                <a:latin typeface="Times New Roman"/>
                <a:cs typeface="Times New Roman"/>
              </a:rPr>
              <a:t> </a:t>
            </a:r>
            <a:r>
              <a:rPr sz="2800" spc="-5" dirty="0"/>
              <a:t>nominal</a:t>
            </a:r>
            <a:r>
              <a:rPr sz="2800" dirty="0"/>
              <a:t>,</a:t>
            </a:r>
            <a:r>
              <a:rPr sz="2800" dirty="0">
                <a:latin typeface="Times New Roman"/>
                <a:cs typeface="Times New Roman"/>
              </a:rPr>
              <a:t>   </a:t>
            </a:r>
            <a:r>
              <a:rPr sz="2800" spc="-135" dirty="0">
                <a:latin typeface="Times New Roman"/>
                <a:cs typeface="Times New Roman"/>
              </a:rPr>
              <a:t> </a:t>
            </a:r>
            <a:r>
              <a:rPr sz="2800" spc="-5" dirty="0"/>
              <a:t>par</a:t>
            </a:r>
            <a:r>
              <a:rPr sz="2800" dirty="0"/>
              <a:t>a</a:t>
            </a:r>
            <a:r>
              <a:rPr sz="2800" dirty="0">
                <a:latin typeface="Times New Roman"/>
                <a:cs typeface="Times New Roman"/>
              </a:rPr>
              <a:t>   </a:t>
            </a:r>
            <a:r>
              <a:rPr sz="2800" spc="-150" dirty="0">
                <a:latin typeface="Times New Roman"/>
                <a:cs typeface="Times New Roman"/>
              </a:rPr>
              <a:t> </a:t>
            </a:r>
            <a:r>
              <a:rPr sz="2800" spc="-5" dirty="0"/>
              <a:t>valore</a:t>
            </a:r>
            <a:r>
              <a:rPr sz="2800" dirty="0"/>
              <a:t>s</a:t>
            </a:r>
            <a:r>
              <a:rPr sz="2800" dirty="0">
                <a:latin typeface="Times New Roman"/>
                <a:cs typeface="Times New Roman"/>
              </a:rPr>
              <a:t>   </a:t>
            </a:r>
            <a:r>
              <a:rPr sz="2800" spc="-140" dirty="0">
                <a:latin typeface="Times New Roman"/>
                <a:cs typeface="Times New Roman"/>
              </a:rPr>
              <a:t> </a:t>
            </a:r>
            <a:r>
              <a:rPr sz="2800" spc="-5" dirty="0"/>
              <a:t>típico</a:t>
            </a:r>
            <a:r>
              <a:rPr sz="2800" dirty="0"/>
              <a:t>s</a:t>
            </a:r>
            <a:r>
              <a:rPr sz="2800" dirty="0">
                <a:latin typeface="Times New Roman"/>
                <a:cs typeface="Times New Roman"/>
              </a:rPr>
              <a:t>   </a:t>
            </a:r>
            <a:r>
              <a:rPr sz="2800" spc="-145" dirty="0">
                <a:latin typeface="Times New Roman"/>
                <a:cs typeface="Times New Roman"/>
              </a:rPr>
              <a:t> </a:t>
            </a:r>
            <a:r>
              <a:rPr sz="2800" spc="-5" dirty="0"/>
              <a:t>d</a:t>
            </a:r>
            <a:r>
              <a:rPr sz="2800" dirty="0"/>
              <a:t>e</a:t>
            </a:r>
            <a:r>
              <a:rPr sz="2800" dirty="0">
                <a:latin typeface="Times New Roman"/>
                <a:cs typeface="Times New Roman"/>
              </a:rPr>
              <a:t>   </a:t>
            </a:r>
            <a:r>
              <a:rPr sz="2800" spc="-145" dirty="0">
                <a:latin typeface="Times New Roman"/>
                <a:cs typeface="Times New Roman"/>
              </a:rPr>
              <a:t> </a:t>
            </a:r>
            <a:r>
              <a:rPr sz="2800" spc="-5" dirty="0"/>
              <a:t>impedancia</a:t>
            </a:r>
            <a:r>
              <a:rPr sz="2800" dirty="0"/>
              <a:t>s</a:t>
            </a:r>
            <a:r>
              <a:rPr sz="2800" dirty="0">
                <a:latin typeface="Times New Roman"/>
                <a:cs typeface="Times New Roman"/>
              </a:rPr>
              <a:t>   </a:t>
            </a:r>
            <a:r>
              <a:rPr sz="2800" spc="-140" dirty="0">
                <a:latin typeface="Times New Roman"/>
                <a:cs typeface="Times New Roman"/>
              </a:rPr>
              <a:t> </a:t>
            </a:r>
            <a:r>
              <a:rPr sz="2800" spc="-10" dirty="0"/>
              <a:t>d</a:t>
            </a:r>
            <a:r>
              <a:rPr sz="2800" dirty="0"/>
              <a:t>e</a:t>
            </a:r>
            <a:r>
              <a:rPr sz="2800" dirty="0">
                <a:latin typeface="Times New Roman"/>
                <a:cs typeface="Times New Roman"/>
              </a:rPr>
              <a:t> </a:t>
            </a:r>
            <a:r>
              <a:rPr sz="2800" spc="-5" dirty="0"/>
              <a:t>generado</a:t>
            </a:r>
            <a:r>
              <a:rPr sz="2800" dirty="0"/>
              <a:t>r</a:t>
            </a:r>
            <a:r>
              <a:rPr sz="2800" spc="100" dirty="0">
                <a:latin typeface="Times New Roman"/>
                <a:cs typeface="Times New Roman"/>
              </a:rPr>
              <a:t> </a:t>
            </a:r>
            <a:r>
              <a:rPr sz="2800" dirty="0"/>
              <a:t>y</a:t>
            </a:r>
            <a:r>
              <a:rPr sz="2800" spc="114" dirty="0">
                <a:latin typeface="Times New Roman"/>
                <a:cs typeface="Times New Roman"/>
              </a:rPr>
              <a:t> </a:t>
            </a:r>
            <a:r>
              <a:rPr sz="2800" spc="-5" dirty="0"/>
              <a:t>transformado</a:t>
            </a:r>
            <a:r>
              <a:rPr sz="2800" dirty="0"/>
              <a:t>r</a:t>
            </a:r>
            <a:r>
              <a:rPr sz="2800" spc="120" dirty="0">
                <a:latin typeface="Times New Roman"/>
                <a:cs typeface="Times New Roman"/>
              </a:rPr>
              <a:t> </a:t>
            </a:r>
            <a:r>
              <a:rPr sz="2800" spc="-5" dirty="0"/>
              <a:t>elevador.</a:t>
            </a:r>
          </a:p>
          <a:p>
            <a:pPr marL="12700" marR="6350" algn="just">
              <a:lnSpc>
                <a:spcPct val="100000"/>
              </a:lnSpc>
              <a:spcBef>
                <a:spcPts val="1870"/>
              </a:spcBef>
            </a:pPr>
            <a:r>
              <a:rPr sz="2800" spc="-5" dirty="0"/>
              <a:t>Cuand</a:t>
            </a:r>
            <a:r>
              <a:rPr sz="2800" dirty="0"/>
              <a:t>o</a:t>
            </a:r>
            <a:r>
              <a:rPr sz="2800" dirty="0">
                <a:latin typeface="Times New Roman"/>
                <a:cs typeface="Times New Roman"/>
              </a:rPr>
              <a:t> </a:t>
            </a:r>
            <a:r>
              <a:rPr sz="2800" spc="20" dirty="0">
                <a:latin typeface="Times New Roman"/>
                <a:cs typeface="Times New Roman"/>
              </a:rPr>
              <a:t> </a:t>
            </a:r>
            <a:r>
              <a:rPr sz="2800" spc="-5" dirty="0"/>
              <a:t>e</a:t>
            </a:r>
            <a:r>
              <a:rPr sz="2800" dirty="0"/>
              <a:t>l</a:t>
            </a:r>
            <a:r>
              <a:rPr sz="2800" dirty="0">
                <a:latin typeface="Times New Roman"/>
                <a:cs typeface="Times New Roman"/>
              </a:rPr>
              <a:t> </a:t>
            </a:r>
            <a:r>
              <a:rPr sz="2800" spc="30" dirty="0">
                <a:latin typeface="Times New Roman"/>
                <a:cs typeface="Times New Roman"/>
              </a:rPr>
              <a:t> </a:t>
            </a:r>
            <a:r>
              <a:rPr sz="2800" spc="-5" dirty="0"/>
              <a:t>generado</a:t>
            </a:r>
            <a:r>
              <a:rPr sz="2800" dirty="0"/>
              <a:t>r</a:t>
            </a:r>
            <a:r>
              <a:rPr sz="2800" dirty="0">
                <a:latin typeface="Times New Roman"/>
                <a:cs typeface="Times New Roman"/>
              </a:rPr>
              <a:t> </a:t>
            </a:r>
            <a:r>
              <a:rPr sz="2800" spc="20" dirty="0">
                <a:latin typeface="Times New Roman"/>
                <a:cs typeface="Times New Roman"/>
              </a:rPr>
              <a:t> </a:t>
            </a:r>
            <a:r>
              <a:rPr sz="2800" spc="-5" dirty="0"/>
              <a:t>e</a:t>
            </a:r>
            <a:r>
              <a:rPr sz="2800" dirty="0"/>
              <a:t>s</a:t>
            </a:r>
            <a:r>
              <a:rPr sz="2800" dirty="0">
                <a:latin typeface="Times New Roman"/>
                <a:cs typeface="Times New Roman"/>
              </a:rPr>
              <a:t> </a:t>
            </a:r>
            <a:r>
              <a:rPr sz="2800" spc="30" dirty="0">
                <a:latin typeface="Times New Roman"/>
                <a:cs typeface="Times New Roman"/>
              </a:rPr>
              <a:t> </a:t>
            </a:r>
            <a:r>
              <a:rPr sz="2800" dirty="0"/>
              <a:t>e</a:t>
            </a:r>
            <a:r>
              <a:rPr sz="2800" spc="-5" dirty="0"/>
              <a:t>nergizad</a:t>
            </a:r>
            <a:r>
              <a:rPr sz="2800" dirty="0"/>
              <a:t>o</a:t>
            </a:r>
            <a:r>
              <a:rPr sz="2800" dirty="0">
                <a:latin typeface="Times New Roman"/>
                <a:cs typeface="Times New Roman"/>
              </a:rPr>
              <a:t> </a:t>
            </a:r>
            <a:r>
              <a:rPr sz="2800" spc="30" dirty="0">
                <a:latin typeface="Times New Roman"/>
                <a:cs typeface="Times New Roman"/>
              </a:rPr>
              <a:t> </a:t>
            </a:r>
            <a:r>
              <a:rPr sz="2800" spc="-5" dirty="0"/>
              <a:t>inadvertidamen</a:t>
            </a:r>
            <a:r>
              <a:rPr sz="2800" spc="10" dirty="0"/>
              <a:t>t</a:t>
            </a:r>
            <a:r>
              <a:rPr sz="2800" dirty="0"/>
              <a:t>e</a:t>
            </a:r>
            <a:r>
              <a:rPr sz="2800" dirty="0">
                <a:latin typeface="Times New Roman"/>
                <a:cs typeface="Times New Roman"/>
              </a:rPr>
              <a:t> </a:t>
            </a:r>
            <a:r>
              <a:rPr sz="2800" spc="-5" dirty="0"/>
              <a:t>desd</a:t>
            </a:r>
            <a:r>
              <a:rPr sz="2800" dirty="0"/>
              <a:t>e</a:t>
            </a:r>
            <a:r>
              <a:rPr sz="2800" dirty="0">
                <a:latin typeface="Times New Roman"/>
                <a:cs typeface="Times New Roman"/>
              </a:rPr>
              <a:t> </a:t>
            </a:r>
            <a:r>
              <a:rPr sz="2800" spc="265" dirty="0">
                <a:latin typeface="Times New Roman"/>
                <a:cs typeface="Times New Roman"/>
              </a:rPr>
              <a:t> </a:t>
            </a:r>
            <a:r>
              <a:rPr sz="2800" spc="-5" dirty="0"/>
              <a:t>s</a:t>
            </a:r>
            <a:r>
              <a:rPr sz="2800" dirty="0"/>
              <a:t>u</a:t>
            </a:r>
            <a:r>
              <a:rPr sz="2800" dirty="0">
                <a:latin typeface="Times New Roman"/>
                <a:cs typeface="Times New Roman"/>
              </a:rPr>
              <a:t> </a:t>
            </a:r>
            <a:r>
              <a:rPr sz="2800" spc="260" dirty="0">
                <a:latin typeface="Times New Roman"/>
                <a:cs typeface="Times New Roman"/>
              </a:rPr>
              <a:t> </a:t>
            </a:r>
            <a:r>
              <a:rPr sz="2800" spc="-5" dirty="0"/>
              <a:t>transformado</a:t>
            </a:r>
            <a:r>
              <a:rPr sz="2800" dirty="0"/>
              <a:t>r</a:t>
            </a:r>
            <a:r>
              <a:rPr sz="2800" dirty="0">
                <a:latin typeface="Times New Roman"/>
                <a:cs typeface="Times New Roman"/>
              </a:rPr>
              <a:t> </a:t>
            </a:r>
            <a:r>
              <a:rPr sz="2800" spc="260" dirty="0">
                <a:latin typeface="Times New Roman"/>
                <a:cs typeface="Times New Roman"/>
              </a:rPr>
              <a:t> </a:t>
            </a:r>
            <a:r>
              <a:rPr sz="2800" spc="-5" dirty="0"/>
              <a:t>auxiliar</a:t>
            </a:r>
            <a:r>
              <a:rPr sz="2800" dirty="0"/>
              <a:t>,</a:t>
            </a:r>
            <a:r>
              <a:rPr sz="2800" dirty="0">
                <a:latin typeface="Times New Roman"/>
                <a:cs typeface="Times New Roman"/>
              </a:rPr>
              <a:t> </a:t>
            </a:r>
            <a:r>
              <a:rPr sz="2800" spc="254" dirty="0">
                <a:latin typeface="Times New Roman"/>
                <a:cs typeface="Times New Roman"/>
              </a:rPr>
              <a:t> </a:t>
            </a:r>
            <a:r>
              <a:rPr sz="2800" dirty="0"/>
              <a:t>la</a:t>
            </a:r>
            <a:r>
              <a:rPr sz="2800" dirty="0">
                <a:latin typeface="Times New Roman"/>
                <a:cs typeface="Times New Roman"/>
              </a:rPr>
              <a:t> </a:t>
            </a:r>
            <a:r>
              <a:rPr sz="2800" spc="265" dirty="0">
                <a:latin typeface="Times New Roman"/>
                <a:cs typeface="Times New Roman"/>
              </a:rPr>
              <a:t> </a:t>
            </a:r>
            <a:r>
              <a:rPr sz="2800" spc="-5" dirty="0"/>
              <a:t>corrient</a:t>
            </a:r>
            <a:r>
              <a:rPr sz="2800" dirty="0"/>
              <a:t>e</a:t>
            </a:r>
            <a:r>
              <a:rPr sz="2800" dirty="0">
                <a:latin typeface="Times New Roman"/>
                <a:cs typeface="Times New Roman"/>
              </a:rPr>
              <a:t> </a:t>
            </a:r>
            <a:r>
              <a:rPr sz="2800" spc="254" dirty="0">
                <a:latin typeface="Times New Roman"/>
                <a:cs typeface="Times New Roman"/>
              </a:rPr>
              <a:t> </a:t>
            </a:r>
            <a:r>
              <a:rPr sz="2800" spc="-5" dirty="0"/>
              <a:t>e</a:t>
            </a:r>
            <a:r>
              <a:rPr sz="2800" dirty="0"/>
              <a:t>n</a:t>
            </a:r>
            <a:r>
              <a:rPr sz="2800" dirty="0">
                <a:latin typeface="Times New Roman"/>
                <a:cs typeface="Times New Roman"/>
              </a:rPr>
              <a:t> </a:t>
            </a:r>
            <a:r>
              <a:rPr sz="2800" spc="260" dirty="0">
                <a:latin typeface="Times New Roman"/>
                <a:cs typeface="Times New Roman"/>
              </a:rPr>
              <a:t> </a:t>
            </a:r>
            <a:r>
              <a:rPr sz="2800" spc="-5" dirty="0"/>
              <a:t>el</a:t>
            </a:r>
            <a:r>
              <a:rPr sz="2800" spc="-5" dirty="0">
                <a:latin typeface="Times New Roman"/>
                <a:cs typeface="Times New Roman"/>
              </a:rPr>
              <a:t> </a:t>
            </a:r>
            <a:r>
              <a:rPr sz="2800" spc="-5" dirty="0"/>
              <a:t>estato</a:t>
            </a:r>
            <a:r>
              <a:rPr sz="2800" dirty="0"/>
              <a:t>r</a:t>
            </a:r>
            <a:r>
              <a:rPr sz="2800" spc="265" dirty="0">
                <a:latin typeface="Times New Roman"/>
                <a:cs typeface="Times New Roman"/>
              </a:rPr>
              <a:t> </a:t>
            </a:r>
            <a:r>
              <a:rPr sz="2800" spc="-5" dirty="0"/>
              <a:t>ser</a:t>
            </a:r>
            <a:r>
              <a:rPr sz="2800" dirty="0"/>
              <a:t>á</a:t>
            </a:r>
            <a:r>
              <a:rPr sz="2800" spc="270" dirty="0">
                <a:latin typeface="Times New Roman"/>
                <a:cs typeface="Times New Roman"/>
              </a:rPr>
              <a:t> </a:t>
            </a:r>
            <a:r>
              <a:rPr sz="2800" spc="-10" dirty="0"/>
              <a:t>d</a:t>
            </a:r>
            <a:r>
              <a:rPr sz="2800" spc="-5" dirty="0"/>
              <a:t>e</a:t>
            </a:r>
            <a:r>
              <a:rPr sz="2800" dirty="0"/>
              <a:t>l</a:t>
            </a:r>
            <a:r>
              <a:rPr sz="2800" spc="270" dirty="0">
                <a:latin typeface="Times New Roman"/>
                <a:cs typeface="Times New Roman"/>
              </a:rPr>
              <a:t> </a:t>
            </a:r>
            <a:r>
              <a:rPr sz="2800" spc="-5" dirty="0"/>
              <a:t>rang</a:t>
            </a:r>
            <a:r>
              <a:rPr sz="2800" dirty="0"/>
              <a:t>o</a:t>
            </a:r>
            <a:r>
              <a:rPr sz="2800" spc="270" dirty="0">
                <a:latin typeface="Times New Roman"/>
                <a:cs typeface="Times New Roman"/>
              </a:rPr>
              <a:t> </a:t>
            </a:r>
            <a:r>
              <a:rPr sz="2800" spc="-10" dirty="0"/>
              <a:t>d</a:t>
            </a:r>
            <a:r>
              <a:rPr sz="2800" dirty="0"/>
              <a:t>e</a:t>
            </a:r>
            <a:r>
              <a:rPr sz="2800" spc="280" dirty="0">
                <a:latin typeface="Times New Roman"/>
                <a:cs typeface="Times New Roman"/>
              </a:rPr>
              <a:t> </a:t>
            </a:r>
            <a:r>
              <a:rPr sz="2800" spc="-10" dirty="0"/>
              <a:t>0</a:t>
            </a:r>
            <a:r>
              <a:rPr sz="2800" spc="-5" dirty="0"/>
              <a:t>.</a:t>
            </a:r>
            <a:r>
              <a:rPr sz="2800" dirty="0"/>
              <a:t>1</a:t>
            </a:r>
            <a:r>
              <a:rPr sz="2800" spc="270" dirty="0">
                <a:latin typeface="Times New Roman"/>
                <a:cs typeface="Times New Roman"/>
              </a:rPr>
              <a:t> </a:t>
            </a:r>
            <a:r>
              <a:rPr sz="2800" dirty="0"/>
              <a:t>a</a:t>
            </a:r>
            <a:r>
              <a:rPr sz="2800" spc="275" dirty="0">
                <a:latin typeface="Times New Roman"/>
                <a:cs typeface="Times New Roman"/>
              </a:rPr>
              <a:t> </a:t>
            </a:r>
            <a:r>
              <a:rPr sz="2800" spc="-5" dirty="0"/>
              <a:t>0.</a:t>
            </a:r>
            <a:r>
              <a:rPr sz="2800" dirty="0"/>
              <a:t>2</a:t>
            </a:r>
            <a:r>
              <a:rPr sz="2800" spc="275" dirty="0">
                <a:latin typeface="Times New Roman"/>
                <a:cs typeface="Times New Roman"/>
              </a:rPr>
              <a:t> </a:t>
            </a:r>
            <a:r>
              <a:rPr sz="2800" spc="-5" dirty="0"/>
              <a:t>vece</a:t>
            </a:r>
            <a:r>
              <a:rPr sz="2800" dirty="0"/>
              <a:t>s</a:t>
            </a:r>
            <a:r>
              <a:rPr sz="2800" spc="275" dirty="0">
                <a:latin typeface="Times New Roman"/>
                <a:cs typeface="Times New Roman"/>
              </a:rPr>
              <a:t> </a:t>
            </a:r>
            <a:r>
              <a:rPr sz="2800" spc="-5" dirty="0"/>
              <a:t>s</a:t>
            </a:r>
            <a:r>
              <a:rPr sz="2800" dirty="0"/>
              <a:t>u</a:t>
            </a:r>
            <a:r>
              <a:rPr sz="2800" spc="265" dirty="0">
                <a:latin typeface="Times New Roman"/>
                <a:cs typeface="Times New Roman"/>
              </a:rPr>
              <a:t> </a:t>
            </a:r>
            <a:r>
              <a:rPr sz="2800" spc="-5" dirty="0"/>
              <a:t>capacidad</a:t>
            </a:r>
            <a:r>
              <a:rPr sz="2800" spc="-5" dirty="0">
                <a:latin typeface="Times New Roman"/>
                <a:cs typeface="Times New Roman"/>
              </a:rPr>
              <a:t> </a:t>
            </a:r>
            <a:r>
              <a:rPr sz="2800" spc="-5" dirty="0"/>
              <a:t>debid</a:t>
            </a:r>
            <a:r>
              <a:rPr sz="2800" dirty="0"/>
              <a:t>o</a:t>
            </a:r>
            <a:r>
              <a:rPr sz="2800" spc="110" dirty="0">
                <a:latin typeface="Times New Roman"/>
                <a:cs typeface="Times New Roman"/>
              </a:rPr>
              <a:t> </a:t>
            </a:r>
            <a:r>
              <a:rPr sz="2800" dirty="0"/>
              <a:t>a</a:t>
            </a:r>
            <a:r>
              <a:rPr sz="2800" spc="114" dirty="0">
                <a:latin typeface="Times New Roman"/>
                <a:cs typeface="Times New Roman"/>
              </a:rPr>
              <a:t> </a:t>
            </a:r>
            <a:r>
              <a:rPr sz="2800" dirty="0"/>
              <a:t>l</a:t>
            </a:r>
            <a:r>
              <a:rPr sz="2800" spc="-5" dirty="0"/>
              <a:t>a</a:t>
            </a:r>
            <a:r>
              <a:rPr sz="2800" dirty="0"/>
              <a:t>s</a:t>
            </a:r>
            <a:r>
              <a:rPr sz="2800" spc="110" dirty="0">
                <a:latin typeface="Times New Roman"/>
                <a:cs typeface="Times New Roman"/>
              </a:rPr>
              <a:t> </a:t>
            </a:r>
            <a:r>
              <a:rPr sz="2800" spc="-5" dirty="0"/>
              <a:t>grande</a:t>
            </a:r>
            <a:r>
              <a:rPr sz="2800" dirty="0"/>
              <a:t>s</a:t>
            </a:r>
            <a:r>
              <a:rPr sz="2800" spc="110" dirty="0">
                <a:latin typeface="Times New Roman"/>
                <a:cs typeface="Times New Roman"/>
              </a:rPr>
              <a:t> </a:t>
            </a:r>
            <a:r>
              <a:rPr sz="2800" spc="-5" dirty="0"/>
              <a:t>impedancia</a:t>
            </a:r>
            <a:r>
              <a:rPr sz="2800" dirty="0"/>
              <a:t>s</a:t>
            </a:r>
            <a:r>
              <a:rPr sz="2800" spc="125" dirty="0">
                <a:latin typeface="Times New Roman"/>
                <a:cs typeface="Times New Roman"/>
              </a:rPr>
              <a:t> </a:t>
            </a:r>
            <a:r>
              <a:rPr sz="2800" spc="-5" dirty="0"/>
              <a:t>e</a:t>
            </a:r>
            <a:r>
              <a:rPr sz="2800" dirty="0"/>
              <a:t>n</a:t>
            </a:r>
            <a:r>
              <a:rPr sz="2800" spc="125" dirty="0">
                <a:latin typeface="Times New Roman"/>
                <a:cs typeface="Times New Roman"/>
              </a:rPr>
              <a:t> </a:t>
            </a:r>
            <a:r>
              <a:rPr sz="2800" spc="-5" dirty="0"/>
              <a:t>est</a:t>
            </a:r>
            <a:r>
              <a:rPr sz="2800" dirty="0"/>
              <a:t>a</a:t>
            </a:r>
            <a:r>
              <a:rPr sz="2800" spc="114" dirty="0">
                <a:latin typeface="Times New Roman"/>
                <a:cs typeface="Times New Roman"/>
              </a:rPr>
              <a:t> </a:t>
            </a:r>
            <a:r>
              <a:rPr sz="2800" spc="-5" dirty="0"/>
              <a:t>trayectoria</a:t>
            </a:r>
            <a:r>
              <a:rPr spc="-5" dirty="0"/>
              <a:t>.</a:t>
            </a: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109</a:t>
            </a:fld>
            <a:endParaRPr lang="en-US"/>
          </a:p>
        </p:txBody>
      </p:sp>
    </p:spTree>
    <p:extLst>
      <p:ext uri="{BB962C8B-B14F-4D97-AF65-F5344CB8AC3E}">
        <p14:creationId xmlns:p14="http://schemas.microsoft.com/office/powerpoint/2010/main" val="17988228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2573020" cy="412115"/>
          </a:xfrm>
          <a:prstGeom prst="rect">
            <a:avLst/>
          </a:prstGeom>
        </p:spPr>
        <p:txBody>
          <a:bodyPr vert="horz" wrap="square" lIns="0" tIns="0" rIns="0" bIns="0" rtlCol="0">
            <a:spAutoFit/>
          </a:bodyPr>
          <a:lstStyle/>
          <a:p>
            <a:pPr marL="12700">
              <a:lnSpc>
                <a:spcPct val="100000"/>
              </a:lnSpc>
              <a:tabLst>
                <a:tab pos="645160" algn="l"/>
              </a:tabLst>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energización</a:t>
            </a:r>
            <a:endParaRPr sz="2600">
              <a:latin typeface="Comic Sans MS"/>
              <a:cs typeface="Comic Sans MS"/>
            </a:endParaRPr>
          </a:p>
        </p:txBody>
      </p:sp>
      <p:sp>
        <p:nvSpPr>
          <p:cNvPr id="7" name="object 7"/>
          <p:cNvSpPr txBox="1"/>
          <p:nvPr/>
        </p:nvSpPr>
        <p:spPr>
          <a:xfrm>
            <a:off x="3159068" y="1162553"/>
            <a:ext cx="1729739"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monofásica</a:t>
            </a:r>
            <a:endParaRPr sz="2600">
              <a:latin typeface="Comic Sans MS"/>
              <a:cs typeface="Comic Sans MS"/>
            </a:endParaRPr>
          </a:p>
        </p:txBody>
      </p:sp>
      <p:sp>
        <p:nvSpPr>
          <p:cNvPr id="8" name="object 8"/>
          <p:cNvSpPr txBox="1"/>
          <p:nvPr/>
        </p:nvSpPr>
        <p:spPr>
          <a:xfrm>
            <a:off x="5143222" y="1162553"/>
            <a:ext cx="3671570" cy="412115"/>
          </a:xfrm>
          <a:prstGeom prst="rect">
            <a:avLst/>
          </a:prstGeom>
        </p:spPr>
        <p:txBody>
          <a:bodyPr vert="horz" wrap="square" lIns="0" tIns="0" rIns="0" bIns="0" rtlCol="0">
            <a:spAutoFit/>
          </a:bodyPr>
          <a:lstStyle/>
          <a:p>
            <a:pPr marL="12700">
              <a:lnSpc>
                <a:spcPct val="100000"/>
              </a:lnSpc>
              <a:tabLst>
                <a:tab pos="759460" algn="l"/>
                <a:tab pos="2602865" algn="l"/>
                <a:tab pos="3399154" algn="l"/>
              </a:tabLst>
            </a:pP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10" dirty="0">
                <a:latin typeface="Comic Sans MS"/>
                <a:cs typeface="Comic Sans MS"/>
              </a:rPr>
              <a:t>l</a:t>
            </a:r>
            <a:r>
              <a:rPr sz="2600" dirty="0">
                <a:latin typeface="Comic Sans MS"/>
                <a:cs typeface="Comic Sans MS"/>
              </a:rPr>
              <a:t>a</a:t>
            </a:r>
            <a:endParaRPr sz="2600">
              <a:latin typeface="Comic Sans MS"/>
              <a:cs typeface="Comic Sans MS"/>
            </a:endParaRPr>
          </a:p>
        </p:txBody>
      </p:sp>
      <p:sp>
        <p:nvSpPr>
          <p:cNvPr id="9" name="object 9"/>
          <p:cNvSpPr txBox="1"/>
          <p:nvPr/>
        </p:nvSpPr>
        <p:spPr>
          <a:xfrm>
            <a:off x="330200" y="1558651"/>
            <a:ext cx="8485505" cy="4056379"/>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120" dirty="0">
                <a:latin typeface="Times New Roman"/>
                <a:cs typeface="Times New Roman"/>
              </a:rPr>
              <a:t> </a:t>
            </a:r>
            <a:r>
              <a:rPr sz="2600" spc="-15"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mientra</a:t>
            </a:r>
            <a:r>
              <a:rPr sz="2600" dirty="0">
                <a:latin typeface="Comic Sans MS"/>
                <a:cs typeface="Comic Sans MS"/>
              </a:rPr>
              <a:t>s</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est</a:t>
            </a:r>
            <a:r>
              <a:rPr sz="2600" dirty="0">
                <a:latin typeface="Comic Sans MS"/>
                <a:cs typeface="Comic Sans MS"/>
              </a:rPr>
              <a:t>á</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20" dirty="0">
                <a:latin typeface="Times New Roman"/>
                <a:cs typeface="Times New Roman"/>
              </a:rPr>
              <a:t> </a:t>
            </a:r>
            <a:r>
              <a:rPr sz="2600" dirty="0">
                <a:latin typeface="Comic Sans MS"/>
                <a:cs typeface="Comic Sans MS"/>
              </a:rPr>
              <a:t>r</a:t>
            </a:r>
            <a:r>
              <a:rPr sz="2600" spc="-5" dirty="0">
                <a:latin typeface="Comic Sans MS"/>
                <a:cs typeface="Comic Sans MS"/>
              </a:rPr>
              <a:t>eposo</a:t>
            </a:r>
            <a:r>
              <a:rPr sz="2600" dirty="0">
                <a:latin typeface="Comic Sans MS"/>
                <a:cs typeface="Comic Sans MS"/>
              </a:rPr>
              <a:t>,</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provoca</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desbalanceada</a:t>
            </a:r>
            <a:r>
              <a:rPr sz="2600" spc="-5" dirty="0">
                <a:latin typeface="Times New Roman"/>
                <a:cs typeface="Times New Roman"/>
              </a:rPr>
              <a:t> </a:t>
            </a:r>
            <a:r>
              <a:rPr sz="2600" spc="-5" dirty="0">
                <a:latin typeface="Comic Sans MS"/>
                <a:cs typeface="Comic Sans MS"/>
              </a:rPr>
              <a:t>significante.</a:t>
            </a:r>
            <a:endParaRPr sz="2600">
              <a:latin typeface="Comic Sans MS"/>
              <a:cs typeface="Comic Sans MS"/>
            </a:endParaRPr>
          </a:p>
          <a:p>
            <a:pPr marL="12700" marR="6985" algn="just">
              <a:lnSpc>
                <a:spcPct val="100000"/>
              </a:lnSpc>
              <a:spcBef>
                <a:spcPts val="1870"/>
              </a:spcBef>
            </a:pPr>
            <a:r>
              <a:rPr sz="2600" spc="-5" dirty="0">
                <a:latin typeface="Comic Sans MS"/>
                <a:cs typeface="Comic Sans MS"/>
              </a:rPr>
              <a:t>Est</a:t>
            </a:r>
            <a:r>
              <a:rPr sz="2600" dirty="0">
                <a:latin typeface="Comic Sans MS"/>
                <a:cs typeface="Comic Sans MS"/>
              </a:rPr>
              <a:t>a</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caus</a:t>
            </a:r>
            <a:r>
              <a:rPr sz="2600" dirty="0">
                <a:latin typeface="Comic Sans MS"/>
                <a:cs typeface="Comic Sans MS"/>
              </a:rPr>
              <a:t>a</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fluj</a:t>
            </a:r>
            <a:r>
              <a:rPr sz="2600" dirty="0">
                <a:latin typeface="Comic Sans MS"/>
                <a:cs typeface="Comic Sans MS"/>
              </a:rPr>
              <a:t>o</a:t>
            </a:r>
            <a:r>
              <a:rPr sz="2600" dirty="0">
                <a:latin typeface="Times New Roman"/>
                <a:cs typeface="Times New Roman"/>
              </a:rPr>
              <a:t> </a:t>
            </a:r>
            <a:r>
              <a:rPr sz="2600" spc="-7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70"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70" dirty="0">
                <a:latin typeface="Times New Roman"/>
                <a:cs typeface="Times New Roman"/>
              </a:rPr>
              <a:t> </a:t>
            </a:r>
            <a:r>
              <a:rPr sz="2600" spc="-5" dirty="0">
                <a:latin typeface="Comic Sans MS"/>
                <a:cs typeface="Comic Sans MS"/>
              </a:rPr>
              <a:t>secuencia</a:t>
            </a:r>
            <a:r>
              <a:rPr sz="2600" spc="-5" dirty="0">
                <a:latin typeface="Times New Roman"/>
                <a:cs typeface="Times New Roman"/>
              </a:rPr>
              <a:t> </a:t>
            </a:r>
            <a:r>
              <a:rPr sz="2600" spc="-5" dirty="0">
                <a:latin typeface="Comic Sans MS"/>
                <a:cs typeface="Comic Sans MS"/>
              </a:rPr>
              <a:t>negativ</a:t>
            </a:r>
            <a:r>
              <a:rPr sz="2600" dirty="0">
                <a:latin typeface="Comic Sans MS"/>
                <a:cs typeface="Comic Sans MS"/>
              </a:rPr>
              <a:t>a</a:t>
            </a:r>
            <a:r>
              <a:rPr sz="2600" dirty="0">
                <a:latin typeface="Times New Roman"/>
                <a:cs typeface="Times New Roman"/>
              </a:rPr>
              <a:t> </a:t>
            </a:r>
            <a:r>
              <a:rPr sz="2600" spc="-3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calentamient</a:t>
            </a:r>
            <a:r>
              <a:rPr sz="2600" dirty="0">
                <a:latin typeface="Comic Sans MS"/>
                <a:cs typeface="Comic Sans MS"/>
              </a:rPr>
              <a:t>o</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térmic</a:t>
            </a:r>
            <a:r>
              <a:rPr sz="2600" dirty="0">
                <a:latin typeface="Comic Sans MS"/>
                <a:cs typeface="Comic Sans MS"/>
              </a:rPr>
              <a:t>o</a:t>
            </a:r>
            <a:r>
              <a:rPr sz="2600" dirty="0">
                <a:latin typeface="Times New Roman"/>
                <a:cs typeface="Times New Roman"/>
              </a:rPr>
              <a:t> </a:t>
            </a:r>
            <a:r>
              <a:rPr sz="2600" spc="-3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roto</a:t>
            </a:r>
            <a:r>
              <a:rPr sz="2600" dirty="0">
                <a:latin typeface="Comic Sans MS"/>
                <a:cs typeface="Comic Sans MS"/>
              </a:rPr>
              <a:t>r</a:t>
            </a:r>
            <a:r>
              <a:rPr sz="2600" dirty="0">
                <a:latin typeface="Times New Roman"/>
                <a:cs typeface="Times New Roman"/>
              </a:rPr>
              <a:t> </a:t>
            </a:r>
            <a:r>
              <a:rPr sz="2600" spc="-35" dirty="0">
                <a:latin typeface="Times New Roman"/>
                <a:cs typeface="Times New Roman"/>
              </a:rPr>
              <a:t> </a:t>
            </a:r>
            <a:r>
              <a:rPr sz="2600" dirty="0">
                <a:latin typeface="Comic Sans MS"/>
                <a:cs typeface="Comic Sans MS"/>
              </a:rPr>
              <a:t>s</a:t>
            </a:r>
            <a:r>
              <a:rPr sz="2600" spc="-5" dirty="0">
                <a:latin typeface="Comic Sans MS"/>
                <a:cs typeface="Comic Sans MS"/>
              </a:rPr>
              <a:t>imila</a:t>
            </a:r>
            <a:r>
              <a:rPr sz="2600" dirty="0">
                <a:latin typeface="Comic Sans MS"/>
                <a:cs typeface="Comic Sans MS"/>
              </a:rPr>
              <a:t>r</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al</a:t>
            </a:r>
            <a:r>
              <a:rPr sz="2600" spc="-5" dirty="0">
                <a:latin typeface="Times New Roman"/>
                <a:cs typeface="Times New Roman"/>
              </a:rPr>
              <a:t> </a:t>
            </a:r>
            <a:r>
              <a:rPr sz="2600" spc="-5" dirty="0">
                <a:latin typeface="Comic Sans MS"/>
                <a:cs typeface="Comic Sans MS"/>
              </a:rPr>
              <a:t>causad</a:t>
            </a:r>
            <a:r>
              <a:rPr sz="2600" dirty="0">
                <a:latin typeface="Comic Sans MS"/>
                <a:cs typeface="Comic Sans MS"/>
              </a:rPr>
              <a:t>o</a:t>
            </a:r>
            <a:r>
              <a:rPr sz="2600" spc="95" dirty="0">
                <a:latin typeface="Times New Roman"/>
                <a:cs typeface="Times New Roman"/>
              </a:rPr>
              <a:t> </a:t>
            </a:r>
            <a:r>
              <a:rPr sz="2600" dirty="0">
                <a:latin typeface="Comic Sans MS"/>
                <a:cs typeface="Comic Sans MS"/>
              </a:rPr>
              <a:t>p</a:t>
            </a:r>
            <a:r>
              <a:rPr sz="2600" spc="-5" dirty="0">
                <a:latin typeface="Comic Sans MS"/>
                <a:cs typeface="Comic Sans MS"/>
              </a:rPr>
              <a:t>o</a:t>
            </a:r>
            <a:r>
              <a:rPr sz="2600" dirty="0">
                <a:latin typeface="Comic Sans MS"/>
                <a:cs typeface="Comic Sans MS"/>
              </a:rPr>
              <a:t>r</a:t>
            </a:r>
            <a:r>
              <a:rPr sz="2600" spc="11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energizació</a:t>
            </a:r>
            <a:r>
              <a:rPr sz="2600" dirty="0">
                <a:latin typeface="Comic Sans MS"/>
                <a:cs typeface="Comic Sans MS"/>
              </a:rPr>
              <a:t>n</a:t>
            </a:r>
            <a:r>
              <a:rPr sz="2600" spc="114" dirty="0">
                <a:latin typeface="Times New Roman"/>
                <a:cs typeface="Times New Roman"/>
              </a:rPr>
              <a:t> </a:t>
            </a:r>
            <a:r>
              <a:rPr sz="2600" spc="-5" dirty="0">
                <a:latin typeface="Comic Sans MS"/>
                <a:cs typeface="Comic Sans MS"/>
              </a:rPr>
              <a:t>trifásica.</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N</a:t>
            </a:r>
            <a:r>
              <a:rPr sz="2600" dirty="0">
                <a:latin typeface="Comic Sans MS"/>
                <a:cs typeface="Comic Sans MS"/>
              </a:rPr>
              <a:t>o</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existir</a:t>
            </a:r>
            <a:r>
              <a:rPr sz="2600" dirty="0">
                <a:latin typeface="Comic Sans MS"/>
                <a:cs typeface="Comic Sans MS"/>
              </a:rPr>
              <a:t>á</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pa</a:t>
            </a:r>
            <a:r>
              <a:rPr sz="2600" dirty="0">
                <a:latin typeface="Comic Sans MS"/>
                <a:cs typeface="Comic Sans MS"/>
              </a:rPr>
              <a:t>r</a:t>
            </a:r>
            <a:r>
              <a:rPr sz="2600" dirty="0">
                <a:latin typeface="Times New Roman"/>
                <a:cs typeface="Times New Roman"/>
              </a:rPr>
              <a:t> </a:t>
            </a:r>
            <a:r>
              <a:rPr sz="2600" spc="229"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29" dirty="0">
                <a:latin typeface="Times New Roman"/>
                <a:cs typeface="Times New Roman"/>
              </a:rPr>
              <a:t> </a:t>
            </a:r>
            <a:r>
              <a:rPr sz="2600" dirty="0">
                <a:latin typeface="Comic Sans MS"/>
                <a:cs typeface="Comic Sans MS"/>
              </a:rPr>
              <a:t>a</a:t>
            </a:r>
            <a:r>
              <a:rPr sz="2600" spc="-5" dirty="0">
                <a:latin typeface="Comic Sans MS"/>
                <a:cs typeface="Comic Sans MS"/>
              </a:rPr>
              <a:t>celeració</a:t>
            </a:r>
            <a:r>
              <a:rPr sz="2600" dirty="0">
                <a:latin typeface="Comic Sans MS"/>
                <a:cs typeface="Comic Sans MS"/>
              </a:rPr>
              <a:t>n</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significant</a:t>
            </a:r>
            <a:r>
              <a:rPr sz="2600" dirty="0">
                <a:latin typeface="Comic Sans MS"/>
                <a:cs typeface="Comic Sans MS"/>
              </a:rPr>
              <a:t>e</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s</a:t>
            </a:r>
            <a:r>
              <a:rPr sz="2600" dirty="0">
                <a:latin typeface="Comic Sans MS"/>
                <a:cs typeface="Comic Sans MS"/>
              </a:rPr>
              <a:t>i</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160" dirty="0">
                <a:latin typeface="Times New Roman"/>
                <a:cs typeface="Times New Roman"/>
              </a:rPr>
              <a:t> </a:t>
            </a:r>
            <a:r>
              <a:rPr sz="2600" spc="-10" dirty="0">
                <a:latin typeface="Comic Sans MS"/>
                <a:cs typeface="Comic Sans MS"/>
              </a:rPr>
              <a:t>a</a:t>
            </a:r>
            <a:r>
              <a:rPr sz="2600" spc="-5" dirty="0">
                <a:latin typeface="Comic Sans MS"/>
                <a:cs typeface="Comic Sans MS"/>
              </a:rPr>
              <a:t>plicad</a:t>
            </a:r>
            <a:r>
              <a:rPr sz="2600" dirty="0">
                <a:latin typeface="Comic Sans MS"/>
                <a:cs typeface="Comic Sans MS"/>
              </a:rPr>
              <a:t>a</a:t>
            </a:r>
            <a:r>
              <a:rPr sz="2600" spc="160"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spc="16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spc="16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170" dirty="0">
                <a:latin typeface="Times New Roman"/>
                <a:cs typeface="Times New Roman"/>
              </a:rPr>
              <a:t> </a:t>
            </a:r>
            <a:r>
              <a:rPr sz="2600" spc="-5" dirty="0">
                <a:latin typeface="Comic Sans MS"/>
                <a:cs typeface="Comic Sans MS"/>
              </a:rPr>
              <a:t>monofásic</a:t>
            </a:r>
            <a:r>
              <a:rPr sz="2600" dirty="0">
                <a:latin typeface="Comic Sans MS"/>
                <a:cs typeface="Comic Sans MS"/>
              </a:rPr>
              <a:t>a</a:t>
            </a:r>
            <a:r>
              <a:rPr sz="2600" spc="165" dirty="0">
                <a:latin typeface="Times New Roman"/>
                <a:cs typeface="Times New Roman"/>
              </a:rPr>
              <a:t> </a:t>
            </a:r>
            <a:r>
              <a:rPr sz="2600" dirty="0">
                <a:latin typeface="Comic Sans MS"/>
                <a:cs typeface="Comic Sans MS"/>
              </a:rPr>
              <a:t>y</a:t>
            </a:r>
            <a:r>
              <a:rPr sz="2600" spc="165" dirty="0">
                <a:latin typeface="Times New Roman"/>
                <a:cs typeface="Times New Roman"/>
              </a:rPr>
              <a:t> </a:t>
            </a:r>
            <a:r>
              <a:rPr sz="2600" dirty="0">
                <a:latin typeface="Comic Sans MS"/>
                <a:cs typeface="Comic Sans MS"/>
              </a:rPr>
              <a:t>la</a:t>
            </a:r>
            <a:r>
              <a:rPr sz="2600" spc="170" dirty="0">
                <a:latin typeface="Times New Roman"/>
                <a:cs typeface="Times New Roman"/>
              </a:rPr>
              <a:t> </a:t>
            </a:r>
            <a:r>
              <a:rPr sz="2600" spc="-5" dirty="0">
                <a:latin typeface="Comic Sans MS"/>
                <a:cs typeface="Comic Sans MS"/>
              </a:rPr>
              <a:t>unidad</a:t>
            </a:r>
            <a:r>
              <a:rPr sz="2600" spc="-5" dirty="0">
                <a:latin typeface="Times New Roman"/>
                <a:cs typeface="Times New Roman"/>
              </a:rPr>
              <a:t> </a:t>
            </a:r>
            <a:r>
              <a:rPr sz="2600" spc="-5" dirty="0">
                <a:latin typeface="Comic Sans MS"/>
                <a:cs typeface="Comic Sans MS"/>
              </a:rPr>
              <a:t>est</a:t>
            </a:r>
            <a:r>
              <a:rPr sz="2600" dirty="0">
                <a:latin typeface="Comic Sans MS"/>
                <a:cs typeface="Comic Sans MS"/>
              </a:rPr>
              <a:t>á</a:t>
            </a:r>
            <a:r>
              <a:rPr sz="2600" spc="110" dirty="0">
                <a:latin typeface="Times New Roman"/>
                <a:cs typeface="Times New Roman"/>
              </a:rPr>
              <a:t> </a:t>
            </a:r>
            <a:r>
              <a:rPr sz="2600" spc="-5" dirty="0">
                <a:latin typeface="Comic Sans MS"/>
                <a:cs typeface="Comic Sans MS"/>
              </a:rPr>
              <a:t>esencialment</a:t>
            </a:r>
            <a:r>
              <a:rPr sz="2600" dirty="0">
                <a:latin typeface="Comic Sans MS"/>
                <a:cs typeface="Comic Sans MS"/>
              </a:rPr>
              <a:t>e</a:t>
            </a:r>
            <a:r>
              <a:rPr sz="2600" spc="13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reposo.</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110</a:t>
            </a:fld>
            <a:endParaRPr lang="en-US"/>
          </a:p>
        </p:txBody>
      </p:sp>
    </p:spTree>
    <p:extLst>
      <p:ext uri="{BB962C8B-B14F-4D97-AF65-F5344CB8AC3E}">
        <p14:creationId xmlns:p14="http://schemas.microsoft.com/office/powerpoint/2010/main" val="2166507545"/>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8485505" cy="4690745"/>
          </a:xfrm>
          <a:prstGeom prst="rect">
            <a:avLst/>
          </a:prstGeom>
        </p:spPr>
        <p:txBody>
          <a:bodyPr vert="horz" wrap="square" lIns="0" tIns="0" rIns="0" bIns="0" rtlCol="0">
            <a:spAutoFit/>
          </a:bodyPr>
          <a:lstStyle/>
          <a:p>
            <a:pPr marL="12700" marR="9525" algn="just">
              <a:lnSpc>
                <a:spcPct val="100000"/>
              </a:lnSpc>
            </a:pPr>
            <a:r>
              <a:rPr sz="2600" spc="-5" dirty="0">
                <a:latin typeface="Comic Sans MS"/>
                <a:cs typeface="Comic Sans MS"/>
              </a:rPr>
              <a:t>E</a:t>
            </a:r>
            <a:r>
              <a:rPr sz="2600" dirty="0">
                <a:latin typeface="Comic Sans MS"/>
                <a:cs typeface="Comic Sans MS"/>
              </a:rPr>
              <a:t>l</a:t>
            </a:r>
            <a:r>
              <a:rPr sz="2600" spc="204" dirty="0">
                <a:latin typeface="Times New Roman"/>
                <a:cs typeface="Times New Roman"/>
              </a:rPr>
              <a:t> </a:t>
            </a:r>
            <a:r>
              <a:rPr sz="2600" spc="-5" dirty="0">
                <a:latin typeface="Comic Sans MS"/>
                <a:cs typeface="Comic Sans MS"/>
              </a:rPr>
              <a:t>arque</a:t>
            </a:r>
            <a:r>
              <a:rPr sz="2600" dirty="0">
                <a:latin typeface="Comic Sans MS"/>
                <a:cs typeface="Comic Sans MS"/>
              </a:rPr>
              <a:t>o</a:t>
            </a:r>
            <a:r>
              <a:rPr sz="2600" spc="20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204" dirty="0">
                <a:latin typeface="Times New Roman"/>
                <a:cs typeface="Times New Roman"/>
              </a:rPr>
              <a:t> </a:t>
            </a:r>
            <a:r>
              <a:rPr sz="2600" spc="-5" dirty="0">
                <a:latin typeface="Comic Sans MS"/>
                <a:cs typeface="Comic Sans MS"/>
              </a:rPr>
              <a:t>interrupto</a:t>
            </a:r>
            <a:r>
              <a:rPr sz="2600" dirty="0">
                <a:latin typeface="Comic Sans MS"/>
                <a:cs typeface="Comic Sans MS"/>
              </a:rPr>
              <a:t>r</a:t>
            </a:r>
            <a:r>
              <a:rPr sz="2600" spc="204" dirty="0">
                <a:latin typeface="Times New Roman"/>
                <a:cs typeface="Times New Roman"/>
              </a:rPr>
              <a:t> </a:t>
            </a:r>
            <a:r>
              <a:rPr sz="2600" spc="-10" dirty="0">
                <a:latin typeface="Comic Sans MS"/>
                <a:cs typeface="Comic Sans MS"/>
              </a:rPr>
              <a:t>e</a:t>
            </a:r>
            <a:r>
              <a:rPr sz="2600" dirty="0">
                <a:latin typeface="Comic Sans MS"/>
                <a:cs typeface="Comic Sans MS"/>
              </a:rPr>
              <a:t>s</a:t>
            </a:r>
            <a:r>
              <a:rPr sz="2600" spc="204" dirty="0">
                <a:latin typeface="Times New Roman"/>
                <a:cs typeface="Times New Roman"/>
              </a:rPr>
              <a:t> </a:t>
            </a:r>
            <a:r>
              <a:rPr sz="2600" spc="-10" dirty="0">
                <a:latin typeface="Comic Sans MS"/>
                <a:cs typeface="Comic Sans MS"/>
              </a:rPr>
              <a:t>l</a:t>
            </a:r>
            <a:r>
              <a:rPr sz="2600" dirty="0">
                <a:latin typeface="Comic Sans MS"/>
                <a:cs typeface="Comic Sans MS"/>
              </a:rPr>
              <a:t>a</a:t>
            </a:r>
            <a:r>
              <a:rPr sz="2600" spc="200" dirty="0">
                <a:latin typeface="Times New Roman"/>
                <a:cs typeface="Times New Roman"/>
              </a:rPr>
              <a:t> </a:t>
            </a:r>
            <a:r>
              <a:rPr sz="2600" spc="-5" dirty="0">
                <a:latin typeface="Comic Sans MS"/>
                <a:cs typeface="Comic Sans MS"/>
              </a:rPr>
              <a:t>caus</a:t>
            </a:r>
            <a:r>
              <a:rPr sz="2600" dirty="0">
                <a:latin typeface="Comic Sans MS"/>
                <a:cs typeface="Comic Sans MS"/>
              </a:rPr>
              <a:t>a</a:t>
            </a:r>
            <a:r>
              <a:rPr sz="2600" spc="204" dirty="0">
                <a:latin typeface="Times New Roman"/>
                <a:cs typeface="Times New Roman"/>
              </a:rPr>
              <a:t> </a:t>
            </a:r>
            <a:r>
              <a:rPr sz="2600" spc="-5" dirty="0">
                <a:latin typeface="Comic Sans MS"/>
                <a:cs typeface="Comic Sans MS"/>
              </a:rPr>
              <a:t>má</a:t>
            </a:r>
            <a:r>
              <a:rPr sz="2600" dirty="0">
                <a:latin typeface="Comic Sans MS"/>
                <a:cs typeface="Comic Sans MS"/>
              </a:rPr>
              <a:t>s</a:t>
            </a:r>
            <a:r>
              <a:rPr sz="2600" spc="204" dirty="0">
                <a:latin typeface="Times New Roman"/>
                <a:cs typeface="Times New Roman"/>
              </a:rPr>
              <a:t> </a:t>
            </a:r>
            <a:r>
              <a:rPr sz="2600" spc="-5" dirty="0">
                <a:latin typeface="Comic Sans MS"/>
                <a:cs typeface="Comic Sans MS"/>
              </a:rPr>
              <a:t>frecuent</a:t>
            </a:r>
            <a:r>
              <a:rPr sz="2600" dirty="0">
                <a:latin typeface="Comic Sans MS"/>
                <a:cs typeface="Comic Sans MS"/>
              </a:rPr>
              <a:t>e</a:t>
            </a:r>
            <a:r>
              <a:rPr sz="2600" spc="204"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energizació</a:t>
            </a:r>
            <a:r>
              <a:rPr sz="2600" dirty="0">
                <a:latin typeface="Comic Sans MS"/>
                <a:cs typeface="Comic Sans MS"/>
              </a:rPr>
              <a:t>n</a:t>
            </a:r>
            <a:r>
              <a:rPr sz="2600" spc="110" dirty="0">
                <a:latin typeface="Times New Roman"/>
                <a:cs typeface="Times New Roman"/>
              </a:rPr>
              <a:t> </a:t>
            </a:r>
            <a:r>
              <a:rPr sz="2600" spc="-5" dirty="0">
                <a:latin typeface="Comic Sans MS"/>
                <a:cs typeface="Comic Sans MS"/>
              </a:rPr>
              <a:t>inadvertid</a:t>
            </a:r>
            <a:r>
              <a:rPr sz="2600" dirty="0">
                <a:latin typeface="Comic Sans MS"/>
                <a:cs typeface="Comic Sans MS"/>
              </a:rPr>
              <a:t>a</a:t>
            </a:r>
            <a:r>
              <a:rPr sz="2600" spc="120" dirty="0">
                <a:latin typeface="Times New Roman"/>
                <a:cs typeface="Times New Roman"/>
              </a:rPr>
              <a:t> </a:t>
            </a:r>
            <a:r>
              <a:rPr sz="2600" spc="-10" dirty="0">
                <a:latin typeface="Comic Sans MS"/>
                <a:cs typeface="Comic Sans MS"/>
              </a:rPr>
              <a:t>m</a:t>
            </a:r>
            <a:r>
              <a:rPr sz="2600" spc="-5" dirty="0">
                <a:latin typeface="Comic Sans MS"/>
                <a:cs typeface="Comic Sans MS"/>
              </a:rPr>
              <a:t>onofásica.</a:t>
            </a:r>
            <a:endParaRPr sz="2600">
              <a:latin typeface="Comic Sans MS"/>
              <a:cs typeface="Comic Sans MS"/>
            </a:endParaRPr>
          </a:p>
          <a:p>
            <a:pPr marL="12700" marR="10160"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proteccio</a:t>
            </a:r>
            <a:r>
              <a:rPr sz="2600" dirty="0">
                <a:latin typeface="Comic Sans MS"/>
                <a:cs typeface="Comic Sans MS"/>
              </a:rPr>
              <a:t>n</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energizacio</a:t>
            </a:r>
            <a:r>
              <a:rPr sz="2600" dirty="0">
                <a:latin typeface="Comic Sans MS"/>
                <a:cs typeface="Comic Sans MS"/>
              </a:rPr>
              <a:t>n</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inadvertid</a:t>
            </a:r>
            <a:r>
              <a:rPr sz="2600" dirty="0">
                <a:latin typeface="Comic Sans MS"/>
                <a:cs typeface="Comic Sans MS"/>
              </a:rPr>
              <a:t>a</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utiliz</a:t>
            </a:r>
            <a:r>
              <a:rPr sz="2600" dirty="0">
                <a:latin typeface="Comic Sans MS"/>
                <a:cs typeface="Comic Sans MS"/>
              </a:rPr>
              <a:t>a</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un</a:t>
            </a:r>
            <a:r>
              <a:rPr sz="2600" spc="-5" dirty="0">
                <a:latin typeface="Times New Roman"/>
                <a:cs typeface="Times New Roman"/>
              </a:rPr>
              <a:t> </a:t>
            </a:r>
            <a:r>
              <a:rPr sz="2600" spc="-5" dirty="0">
                <a:latin typeface="Comic Sans MS"/>
                <a:cs typeface="Comic Sans MS"/>
              </a:rPr>
              <a:t>esquem</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sobrecorrient</a:t>
            </a:r>
            <a:r>
              <a:rPr sz="2600" dirty="0">
                <a:latin typeface="Comic Sans MS"/>
                <a:cs typeface="Comic Sans MS"/>
              </a:rPr>
              <a:t>e</a:t>
            </a:r>
            <a:r>
              <a:rPr sz="2600" spc="110" dirty="0">
                <a:latin typeface="Times New Roman"/>
                <a:cs typeface="Times New Roman"/>
              </a:rPr>
              <a:t> </a:t>
            </a:r>
            <a:r>
              <a:rPr sz="2600" spc="-5" dirty="0">
                <a:latin typeface="Comic Sans MS"/>
                <a:cs typeface="Comic Sans MS"/>
              </a:rPr>
              <a:t>supervisad</a:t>
            </a:r>
            <a:r>
              <a:rPr sz="2600" dirty="0">
                <a:latin typeface="Comic Sans MS"/>
                <a:cs typeface="Comic Sans MS"/>
              </a:rPr>
              <a:t>o</a:t>
            </a:r>
            <a:r>
              <a:rPr sz="2600" spc="95" dirty="0">
                <a:latin typeface="Times New Roman"/>
                <a:cs typeface="Times New Roman"/>
              </a:rPr>
              <a:t> </a:t>
            </a:r>
            <a:r>
              <a:rPr sz="2600" dirty="0">
                <a:latin typeface="Comic Sans MS"/>
                <a:cs typeface="Comic Sans MS"/>
              </a:rPr>
              <a:t>p</a:t>
            </a:r>
            <a:r>
              <a:rPr sz="2600" spc="-5" dirty="0">
                <a:latin typeface="Comic Sans MS"/>
                <a:cs typeface="Comic Sans MS"/>
              </a:rPr>
              <a:t>o</a:t>
            </a:r>
            <a:r>
              <a:rPr sz="2600" dirty="0">
                <a:latin typeface="Comic Sans MS"/>
                <a:cs typeface="Comic Sans MS"/>
              </a:rPr>
              <a:t>r</a:t>
            </a:r>
            <a:r>
              <a:rPr sz="2600" spc="110" dirty="0">
                <a:latin typeface="Times New Roman"/>
                <a:cs typeface="Times New Roman"/>
              </a:rPr>
              <a:t> </a:t>
            </a:r>
            <a:r>
              <a:rPr sz="2600" spc="-5" dirty="0">
                <a:latin typeface="Comic Sans MS"/>
                <a:cs typeface="Comic Sans MS"/>
              </a:rPr>
              <a:t>voltaje.</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Est</a:t>
            </a:r>
            <a:r>
              <a:rPr sz="2600" dirty="0">
                <a:latin typeface="Comic Sans MS"/>
                <a:cs typeface="Comic Sans MS"/>
              </a:rPr>
              <a:t>e</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esquem</a:t>
            </a:r>
            <a:r>
              <a:rPr sz="2600" dirty="0">
                <a:latin typeface="Comic Sans MS"/>
                <a:cs typeface="Comic Sans MS"/>
              </a:rPr>
              <a:t>a</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utiliz</a:t>
            </a:r>
            <a:r>
              <a:rPr sz="2600" dirty="0">
                <a:latin typeface="Comic Sans MS"/>
                <a:cs typeface="Comic Sans MS"/>
              </a:rPr>
              <a:t>a</a:t>
            </a:r>
            <a:r>
              <a:rPr sz="2600" dirty="0">
                <a:latin typeface="Times New Roman"/>
                <a:cs typeface="Times New Roman"/>
              </a:rPr>
              <a:t>   </a:t>
            </a:r>
            <a:r>
              <a:rPr sz="2600" spc="-204" dirty="0">
                <a:latin typeface="Times New Roman"/>
                <a:cs typeface="Times New Roman"/>
              </a:rPr>
              <a:t> </a:t>
            </a:r>
            <a:r>
              <a:rPr sz="2600" spc="-15" dirty="0">
                <a:latin typeface="Comic Sans MS"/>
                <a:cs typeface="Comic Sans MS"/>
              </a:rPr>
              <a:t>u</a:t>
            </a:r>
            <a:r>
              <a:rPr sz="2600" spc="-5" dirty="0">
                <a:latin typeface="Comic Sans MS"/>
                <a:cs typeface="Comic Sans MS"/>
              </a:rPr>
              <a:t>n</a:t>
            </a:r>
            <a:r>
              <a:rPr sz="2600" dirty="0">
                <a:latin typeface="Comic Sans MS"/>
                <a:cs typeface="Comic Sans MS"/>
              </a:rPr>
              <a:t>a</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funcio</a:t>
            </a:r>
            <a:r>
              <a:rPr sz="2600" dirty="0">
                <a:latin typeface="Comic Sans MS"/>
                <a:cs typeface="Comic Sans MS"/>
              </a:rPr>
              <a:t>n</a:t>
            </a:r>
            <a:r>
              <a:rPr sz="2600" dirty="0">
                <a:latin typeface="Times New Roman"/>
                <a:cs typeface="Times New Roman"/>
              </a:rPr>
              <a:t>   </a:t>
            </a:r>
            <a:r>
              <a:rPr sz="2600" spc="-200" dirty="0">
                <a:latin typeface="Times New Roman"/>
                <a:cs typeface="Times New Roman"/>
              </a:rPr>
              <a:t> </a:t>
            </a:r>
            <a:r>
              <a:rPr sz="2600" spc="-10" dirty="0">
                <a:latin typeface="Comic Sans MS"/>
                <a:cs typeface="Comic Sans MS"/>
              </a:rPr>
              <a:t>(</a:t>
            </a:r>
            <a:r>
              <a:rPr sz="2600" spc="-5" dirty="0">
                <a:latin typeface="Comic Sans MS"/>
                <a:cs typeface="Comic Sans MS"/>
              </a:rPr>
              <a:t>27)</a:t>
            </a:r>
            <a:r>
              <a:rPr sz="2600" dirty="0">
                <a:latin typeface="Comic Sans MS"/>
                <a:cs typeface="Comic Sans MS"/>
              </a:rPr>
              <a:t>,</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para</a:t>
            </a:r>
            <a:r>
              <a:rPr sz="2600" spc="-5" dirty="0">
                <a:latin typeface="Times New Roman"/>
                <a:cs typeface="Times New Roman"/>
              </a:rPr>
              <a:t> </a:t>
            </a:r>
            <a:r>
              <a:rPr sz="2600" spc="-5" dirty="0">
                <a:latin typeface="Comic Sans MS"/>
                <a:cs typeface="Comic Sans MS"/>
              </a:rPr>
              <a:t>supervisa</a:t>
            </a:r>
            <a:r>
              <a:rPr sz="2600" dirty="0">
                <a:latin typeface="Comic Sans MS"/>
                <a:cs typeface="Comic Sans MS"/>
              </a:rPr>
              <a:t>r</a:t>
            </a:r>
            <a:r>
              <a:rPr sz="2600" spc="21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225" dirty="0">
                <a:latin typeface="Times New Roman"/>
                <a:cs typeface="Times New Roman"/>
              </a:rPr>
              <a:t> </a:t>
            </a:r>
            <a:r>
              <a:rPr sz="2600" spc="-5" dirty="0">
                <a:latin typeface="Comic Sans MS"/>
                <a:cs typeface="Comic Sans MS"/>
              </a:rPr>
              <a:t>funcio</a:t>
            </a:r>
            <a:r>
              <a:rPr sz="2600" dirty="0">
                <a:latin typeface="Comic Sans MS"/>
                <a:cs typeface="Comic Sans MS"/>
              </a:rPr>
              <a:t>n</a:t>
            </a:r>
            <a:r>
              <a:rPr sz="2600" spc="225" dirty="0">
                <a:latin typeface="Times New Roman"/>
                <a:cs typeface="Times New Roman"/>
              </a:rPr>
              <a:t> </a:t>
            </a:r>
            <a:r>
              <a:rPr sz="2600" spc="-10" dirty="0">
                <a:latin typeface="Comic Sans MS"/>
                <a:cs typeface="Comic Sans MS"/>
              </a:rPr>
              <a:t>(</a:t>
            </a:r>
            <a:r>
              <a:rPr sz="2600" spc="-5" dirty="0">
                <a:latin typeface="Comic Sans MS"/>
                <a:cs typeface="Comic Sans MS"/>
              </a:rPr>
              <a:t>50)</a:t>
            </a:r>
            <a:r>
              <a:rPr sz="2600" dirty="0">
                <a:latin typeface="Comic Sans MS"/>
                <a:cs typeface="Comic Sans MS"/>
              </a:rPr>
              <a:t>,</a:t>
            </a:r>
            <a:r>
              <a:rPr sz="2600" spc="235" dirty="0">
                <a:latin typeface="Times New Roman"/>
                <a:cs typeface="Times New Roman"/>
              </a:rPr>
              <a:t> </a:t>
            </a:r>
            <a:r>
              <a:rPr sz="2600" spc="-5" dirty="0">
                <a:latin typeface="Comic Sans MS"/>
                <a:cs typeface="Comic Sans MS"/>
              </a:rPr>
              <a:t>est</a:t>
            </a:r>
            <a:r>
              <a:rPr sz="2600" dirty="0">
                <a:latin typeface="Comic Sans MS"/>
                <a:cs typeface="Comic Sans MS"/>
              </a:rPr>
              <a:t>o</a:t>
            </a:r>
            <a:r>
              <a:rPr sz="2600" spc="215" dirty="0">
                <a:latin typeface="Times New Roman"/>
                <a:cs typeface="Times New Roman"/>
              </a:rPr>
              <a:t> </a:t>
            </a:r>
            <a:r>
              <a:rPr sz="2600" dirty="0">
                <a:latin typeface="Comic Sans MS"/>
                <a:cs typeface="Comic Sans MS"/>
              </a:rPr>
              <a:t>p</a:t>
            </a:r>
            <a:r>
              <a:rPr sz="2600" spc="-5" dirty="0">
                <a:latin typeface="Comic Sans MS"/>
                <a:cs typeface="Comic Sans MS"/>
              </a:rPr>
              <a:t>roporcion</a:t>
            </a:r>
            <a:r>
              <a:rPr sz="2600" dirty="0">
                <a:latin typeface="Comic Sans MS"/>
                <a:cs typeface="Comic Sans MS"/>
              </a:rPr>
              <a:t>a</a:t>
            </a:r>
            <a:r>
              <a:rPr sz="2600" spc="229" dirty="0">
                <a:latin typeface="Times New Roman"/>
                <a:cs typeface="Times New Roman"/>
              </a:rPr>
              <a:t> </a:t>
            </a:r>
            <a:r>
              <a:rPr sz="2600" spc="-5" dirty="0">
                <a:latin typeface="Comic Sans MS"/>
                <a:cs typeface="Comic Sans MS"/>
              </a:rPr>
              <a:t>protección</a:t>
            </a:r>
            <a:r>
              <a:rPr sz="2600" spc="-5" dirty="0">
                <a:latin typeface="Times New Roman"/>
                <a:cs typeface="Times New Roman"/>
              </a:rPr>
              <a:t> </a:t>
            </a:r>
            <a:r>
              <a:rPr sz="2600" spc="-5" dirty="0">
                <a:latin typeface="Comic Sans MS"/>
                <a:cs typeface="Comic Sans MS"/>
              </a:rPr>
              <a:t>contr</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energizació</a:t>
            </a:r>
            <a:r>
              <a:rPr sz="2600" dirty="0">
                <a:latin typeface="Comic Sans MS"/>
                <a:cs typeface="Comic Sans MS"/>
              </a:rPr>
              <a:t>n</a:t>
            </a:r>
            <a:r>
              <a:rPr sz="2600" spc="114" dirty="0">
                <a:latin typeface="Times New Roman"/>
                <a:cs typeface="Times New Roman"/>
              </a:rPr>
              <a:t> </a:t>
            </a:r>
            <a:r>
              <a:rPr sz="2600" spc="-5" dirty="0">
                <a:latin typeface="Comic Sans MS"/>
                <a:cs typeface="Comic Sans MS"/>
              </a:rPr>
              <a:t>inadvertida.</a:t>
            </a:r>
            <a:endParaRPr sz="2600">
              <a:latin typeface="Comic Sans MS"/>
              <a:cs typeface="Comic Sans MS"/>
            </a:endParaRPr>
          </a:p>
          <a:p>
            <a:pPr marL="12700" marR="8255"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funcio</a:t>
            </a:r>
            <a:r>
              <a:rPr sz="2600" dirty="0">
                <a:latin typeface="Comic Sans MS"/>
                <a:cs typeface="Comic Sans MS"/>
              </a:rPr>
              <a:t>n</a:t>
            </a:r>
            <a:r>
              <a:rPr sz="2600" dirty="0">
                <a:latin typeface="Times New Roman"/>
                <a:cs typeface="Times New Roman"/>
              </a:rPr>
              <a:t>     </a:t>
            </a:r>
            <a:r>
              <a:rPr sz="2600" spc="-5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10" dirty="0">
                <a:latin typeface="Comic Sans MS"/>
                <a:cs typeface="Comic Sans MS"/>
              </a:rPr>
              <a:t>s</a:t>
            </a:r>
            <a:r>
              <a:rPr sz="2600" spc="-5" dirty="0">
                <a:latin typeface="Comic Sans MS"/>
                <a:cs typeface="Comic Sans MS"/>
              </a:rPr>
              <a:t>obrecorrient</a:t>
            </a:r>
            <a:r>
              <a:rPr sz="2600" dirty="0">
                <a:latin typeface="Comic Sans MS"/>
                <a:cs typeface="Comic Sans MS"/>
              </a:rPr>
              <a:t>e</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habilitada</a:t>
            </a:r>
            <a:r>
              <a:rPr sz="2600" spc="-5" dirty="0">
                <a:latin typeface="Times New Roman"/>
                <a:cs typeface="Times New Roman"/>
              </a:rPr>
              <a:t> </a:t>
            </a:r>
            <a:r>
              <a:rPr sz="2600" spc="-5" dirty="0">
                <a:latin typeface="Comic Sans MS"/>
                <a:cs typeface="Comic Sans MS"/>
              </a:rPr>
              <a:t>automáticament</a:t>
            </a:r>
            <a:r>
              <a:rPr sz="2600" dirty="0">
                <a:latin typeface="Comic Sans MS"/>
                <a:cs typeface="Comic Sans MS"/>
              </a:rPr>
              <a:t>e</a:t>
            </a:r>
            <a:r>
              <a:rPr sz="2600" spc="290" dirty="0">
                <a:latin typeface="Times New Roman"/>
                <a:cs typeface="Times New Roman"/>
              </a:rPr>
              <a:t> </a:t>
            </a:r>
            <a:r>
              <a:rPr sz="2600" spc="-5" dirty="0">
                <a:latin typeface="Comic Sans MS"/>
                <a:cs typeface="Comic Sans MS"/>
              </a:rPr>
              <a:t>cuand</a:t>
            </a:r>
            <a:r>
              <a:rPr sz="2600" dirty="0">
                <a:latin typeface="Comic Sans MS"/>
                <a:cs typeface="Comic Sans MS"/>
              </a:rPr>
              <a:t>o</a:t>
            </a:r>
            <a:r>
              <a:rPr sz="2600" spc="29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290" dirty="0">
                <a:latin typeface="Times New Roman"/>
                <a:cs typeface="Times New Roman"/>
              </a:rPr>
              <a:t> </a:t>
            </a:r>
            <a:r>
              <a:rPr sz="2600" spc="-10" dirty="0">
                <a:latin typeface="Comic Sans MS"/>
                <a:cs typeface="Comic Sans MS"/>
              </a:rPr>
              <a:t>u</a:t>
            </a:r>
            <a:r>
              <a:rPr sz="2600" spc="-5" dirty="0">
                <a:latin typeface="Comic Sans MS"/>
                <a:cs typeface="Comic Sans MS"/>
              </a:rPr>
              <a:t>nida</a:t>
            </a:r>
            <a:r>
              <a:rPr sz="2600" dirty="0">
                <a:latin typeface="Comic Sans MS"/>
                <a:cs typeface="Comic Sans MS"/>
              </a:rPr>
              <a:t>d</a:t>
            </a:r>
            <a:r>
              <a:rPr sz="2600" spc="295" dirty="0">
                <a:latin typeface="Times New Roman"/>
                <a:cs typeface="Times New Roman"/>
              </a:rPr>
              <a:t> </a:t>
            </a:r>
            <a:r>
              <a:rPr sz="2600" spc="-10" dirty="0">
                <a:latin typeface="Comic Sans MS"/>
                <a:cs typeface="Comic Sans MS"/>
              </a:rPr>
              <a:t>e</a:t>
            </a:r>
            <a:r>
              <a:rPr sz="2600" spc="-5" dirty="0">
                <a:latin typeface="Comic Sans MS"/>
                <a:cs typeface="Comic Sans MS"/>
              </a:rPr>
              <a:t>st</a:t>
            </a:r>
            <a:r>
              <a:rPr sz="2600" dirty="0">
                <a:latin typeface="Comic Sans MS"/>
                <a:cs typeface="Comic Sans MS"/>
              </a:rPr>
              <a:t>á</a:t>
            </a:r>
            <a:r>
              <a:rPr sz="2600" spc="300" dirty="0">
                <a:latin typeface="Times New Roman"/>
                <a:cs typeface="Times New Roman"/>
              </a:rPr>
              <a:t> </a:t>
            </a:r>
            <a:r>
              <a:rPr sz="2600" spc="-5" dirty="0">
                <a:latin typeface="Comic Sans MS"/>
                <a:cs typeface="Comic Sans MS"/>
              </a:rPr>
              <a:t>fuer</a:t>
            </a:r>
            <a:r>
              <a:rPr sz="2600" dirty="0">
                <a:latin typeface="Comic Sans MS"/>
                <a:cs typeface="Comic Sans MS"/>
              </a:rPr>
              <a:t>a</a:t>
            </a:r>
            <a:r>
              <a:rPr sz="2600" spc="3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300" dirty="0">
                <a:latin typeface="Times New Roman"/>
                <a:cs typeface="Times New Roman"/>
              </a:rPr>
              <a:t> </a:t>
            </a:r>
            <a:r>
              <a:rPr sz="2600" spc="-5" dirty="0">
                <a:latin typeface="Comic Sans MS"/>
                <a:cs typeface="Comic Sans MS"/>
              </a:rPr>
              <a:t>línea,</a:t>
            </a:r>
            <a:r>
              <a:rPr sz="2600" spc="-5" dirty="0">
                <a:latin typeface="Times New Roman"/>
                <a:cs typeface="Times New Roman"/>
              </a:rPr>
              <a:t> </a:t>
            </a:r>
            <a:r>
              <a:rPr sz="2600" dirty="0">
                <a:latin typeface="Comic Sans MS"/>
                <a:cs typeface="Comic Sans MS"/>
              </a:rPr>
              <a:t>y</a:t>
            </a:r>
            <a:r>
              <a:rPr sz="2600" spc="110" dirty="0">
                <a:latin typeface="Times New Roman"/>
                <a:cs typeface="Times New Roman"/>
              </a:rPr>
              <a:t> </a:t>
            </a:r>
            <a:r>
              <a:rPr sz="2600" dirty="0">
                <a:latin typeface="Comic Sans MS"/>
                <a:cs typeface="Comic Sans MS"/>
              </a:rPr>
              <a:t>p</a:t>
            </a:r>
            <a:r>
              <a:rPr sz="2600" spc="-5" dirty="0">
                <a:latin typeface="Comic Sans MS"/>
                <a:cs typeface="Comic Sans MS"/>
              </a:rPr>
              <a:t>ermanec</a:t>
            </a:r>
            <a:r>
              <a:rPr sz="2600" dirty="0">
                <a:latin typeface="Comic Sans MS"/>
                <a:cs typeface="Comic Sans MS"/>
              </a:rPr>
              <a:t>e</a:t>
            </a:r>
            <a:r>
              <a:rPr sz="2600" spc="135" dirty="0">
                <a:latin typeface="Times New Roman"/>
                <a:cs typeface="Times New Roman"/>
              </a:rPr>
              <a:t> </a:t>
            </a:r>
            <a:r>
              <a:rPr sz="2600" spc="-5" dirty="0">
                <a:latin typeface="Comic Sans MS"/>
                <a:cs typeface="Comic Sans MS"/>
              </a:rPr>
              <a:t>as</a:t>
            </a:r>
            <a:r>
              <a:rPr sz="2600" dirty="0">
                <a:latin typeface="Comic Sans MS"/>
                <a:cs typeface="Comic Sans MS"/>
              </a:rPr>
              <a:t>i</a:t>
            </a:r>
            <a:r>
              <a:rPr sz="2600" spc="105" dirty="0">
                <a:latin typeface="Times New Roman"/>
                <a:cs typeface="Times New Roman"/>
              </a:rPr>
              <a:t> </a:t>
            </a:r>
            <a:r>
              <a:rPr sz="2600" spc="-10" dirty="0">
                <a:latin typeface="Comic Sans MS"/>
                <a:cs typeface="Comic Sans MS"/>
              </a:rPr>
              <a:t>m</a:t>
            </a:r>
            <a:r>
              <a:rPr sz="2600" spc="-5" dirty="0">
                <a:latin typeface="Comic Sans MS"/>
                <a:cs typeface="Comic Sans MS"/>
              </a:rPr>
              <a:t>ientra</a:t>
            </a:r>
            <a:r>
              <a:rPr sz="2600" dirty="0">
                <a:latin typeface="Comic Sans MS"/>
                <a:cs typeface="Comic Sans MS"/>
              </a:rPr>
              <a:t>s</a:t>
            </a:r>
            <a:r>
              <a:rPr sz="2600" spc="130" dirty="0">
                <a:latin typeface="Times New Roman"/>
                <a:cs typeface="Times New Roman"/>
              </a:rPr>
              <a:t> </a:t>
            </a:r>
            <a:r>
              <a:rPr sz="2600" dirty="0">
                <a:latin typeface="Comic Sans MS"/>
                <a:cs typeface="Comic Sans MS"/>
              </a:rPr>
              <a:t>la</a:t>
            </a:r>
            <a:r>
              <a:rPr sz="2600" spc="114" dirty="0">
                <a:latin typeface="Times New Roman"/>
                <a:cs typeface="Times New Roman"/>
              </a:rPr>
              <a:t> </a:t>
            </a:r>
            <a:r>
              <a:rPr sz="2600" spc="-10" dirty="0">
                <a:latin typeface="Comic Sans MS"/>
                <a:cs typeface="Comic Sans MS"/>
              </a:rPr>
              <a:t>u</a:t>
            </a:r>
            <a:r>
              <a:rPr sz="2600" spc="-5" dirty="0">
                <a:latin typeface="Comic Sans MS"/>
                <a:cs typeface="Comic Sans MS"/>
              </a:rPr>
              <a:t>nida</a:t>
            </a:r>
            <a:r>
              <a:rPr sz="2600" dirty="0">
                <a:latin typeface="Comic Sans MS"/>
                <a:cs typeface="Comic Sans MS"/>
              </a:rPr>
              <a:t>d</a:t>
            </a:r>
            <a:r>
              <a:rPr sz="2600" spc="110" dirty="0">
                <a:latin typeface="Times New Roman"/>
                <a:cs typeface="Times New Roman"/>
              </a:rPr>
              <a:t> </a:t>
            </a:r>
            <a:r>
              <a:rPr sz="2600" spc="-5" dirty="0">
                <a:latin typeface="Comic Sans MS"/>
                <a:cs typeface="Comic Sans MS"/>
              </a:rPr>
              <a:t>est</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fuera.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111</a:t>
            </a:fld>
            <a:endParaRPr lang="en-US"/>
          </a:p>
        </p:txBody>
      </p:sp>
    </p:spTree>
    <p:extLst>
      <p:ext uri="{BB962C8B-B14F-4D97-AF65-F5344CB8AC3E}">
        <p14:creationId xmlns:p14="http://schemas.microsoft.com/office/powerpoint/2010/main" val="3122571040"/>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190631" y="1162553"/>
            <a:ext cx="8642350" cy="3852000"/>
          </a:xfrm>
          <a:custGeom>
            <a:avLst/>
            <a:gdLst/>
            <a:ahLst/>
            <a:cxnLst/>
            <a:rect l="l" t="t" r="r" b="b"/>
            <a:pathLst>
              <a:path w="8642350" h="3202304">
                <a:moveTo>
                  <a:pt x="0" y="3201923"/>
                </a:moveTo>
                <a:lnTo>
                  <a:pt x="8641841" y="3201923"/>
                </a:lnTo>
                <a:lnTo>
                  <a:pt x="8641841" y="0"/>
                </a:lnTo>
                <a:lnTo>
                  <a:pt x="0" y="0"/>
                </a:lnTo>
                <a:lnTo>
                  <a:pt x="0" y="3201923"/>
                </a:lnTo>
                <a:close/>
              </a:path>
            </a:pathLst>
          </a:custGeom>
          <a:solidFill>
            <a:srgbClr val="FFCC00"/>
          </a:solidFill>
        </p:spPr>
        <p:txBody>
          <a:bodyPr wrap="square" lIns="0" tIns="0" rIns="0" bIns="0" rtlCol="0">
            <a:spAutoFit/>
          </a:bodyPr>
          <a:lstStyle/>
          <a:p>
            <a:endParaRPr/>
          </a:p>
        </p:txBody>
      </p:sp>
      <p:sp>
        <p:nvSpPr>
          <p:cNvPr id="7" name="object 7"/>
          <p:cNvSpPr/>
          <p:nvPr/>
        </p:nvSpPr>
        <p:spPr>
          <a:xfrm>
            <a:off x="222503" y="1162553"/>
            <a:ext cx="8700135" cy="3924000"/>
          </a:xfrm>
          <a:custGeom>
            <a:avLst/>
            <a:gdLst/>
            <a:ahLst/>
            <a:cxnLst/>
            <a:rect l="l" t="t" r="r" b="b"/>
            <a:pathLst>
              <a:path w="8700135" h="3260090">
                <a:moveTo>
                  <a:pt x="8699753" y="0"/>
                </a:moveTo>
                <a:lnTo>
                  <a:pt x="0" y="0"/>
                </a:lnTo>
                <a:lnTo>
                  <a:pt x="0" y="3259835"/>
                </a:lnTo>
                <a:lnTo>
                  <a:pt x="8699753" y="3259835"/>
                </a:lnTo>
                <a:lnTo>
                  <a:pt x="8699753" y="3230879"/>
                </a:lnTo>
                <a:lnTo>
                  <a:pt x="57149" y="3230879"/>
                </a:lnTo>
                <a:lnTo>
                  <a:pt x="28955" y="3202685"/>
                </a:lnTo>
                <a:lnTo>
                  <a:pt x="57149" y="3202685"/>
                </a:lnTo>
                <a:lnTo>
                  <a:pt x="57149" y="57149"/>
                </a:lnTo>
                <a:lnTo>
                  <a:pt x="28955" y="57149"/>
                </a:lnTo>
                <a:lnTo>
                  <a:pt x="57149" y="28955"/>
                </a:lnTo>
                <a:lnTo>
                  <a:pt x="8699753" y="28955"/>
                </a:lnTo>
                <a:lnTo>
                  <a:pt x="8699753" y="0"/>
                </a:lnTo>
                <a:close/>
              </a:path>
              <a:path w="8700135" h="3260090">
                <a:moveTo>
                  <a:pt x="57149" y="3202685"/>
                </a:moveTo>
                <a:lnTo>
                  <a:pt x="28955" y="3202685"/>
                </a:lnTo>
                <a:lnTo>
                  <a:pt x="57149" y="3230879"/>
                </a:lnTo>
                <a:lnTo>
                  <a:pt x="57149" y="3202685"/>
                </a:lnTo>
                <a:close/>
              </a:path>
              <a:path w="8700135" h="3260090">
                <a:moveTo>
                  <a:pt x="8642603" y="3202685"/>
                </a:moveTo>
                <a:lnTo>
                  <a:pt x="57149" y="3202685"/>
                </a:lnTo>
                <a:lnTo>
                  <a:pt x="57149" y="3230879"/>
                </a:lnTo>
                <a:lnTo>
                  <a:pt x="8642603" y="3230879"/>
                </a:lnTo>
                <a:lnTo>
                  <a:pt x="8642603" y="3202685"/>
                </a:lnTo>
                <a:close/>
              </a:path>
              <a:path w="8700135" h="3260090">
                <a:moveTo>
                  <a:pt x="8642603" y="28955"/>
                </a:moveTo>
                <a:lnTo>
                  <a:pt x="8642603" y="3230879"/>
                </a:lnTo>
                <a:lnTo>
                  <a:pt x="8670797" y="3202685"/>
                </a:lnTo>
                <a:lnTo>
                  <a:pt x="8699753" y="3202685"/>
                </a:lnTo>
                <a:lnTo>
                  <a:pt x="8699753" y="57149"/>
                </a:lnTo>
                <a:lnTo>
                  <a:pt x="8670797" y="57149"/>
                </a:lnTo>
                <a:lnTo>
                  <a:pt x="8642603" y="28955"/>
                </a:lnTo>
                <a:close/>
              </a:path>
              <a:path w="8700135" h="3260090">
                <a:moveTo>
                  <a:pt x="8699753" y="3202685"/>
                </a:moveTo>
                <a:lnTo>
                  <a:pt x="8670797" y="3202685"/>
                </a:lnTo>
                <a:lnTo>
                  <a:pt x="8642603" y="3230879"/>
                </a:lnTo>
                <a:lnTo>
                  <a:pt x="8699753" y="3230879"/>
                </a:lnTo>
                <a:lnTo>
                  <a:pt x="8699753" y="3202685"/>
                </a:lnTo>
                <a:close/>
              </a:path>
              <a:path w="8700135" h="3260090">
                <a:moveTo>
                  <a:pt x="57149" y="28955"/>
                </a:moveTo>
                <a:lnTo>
                  <a:pt x="28955" y="57149"/>
                </a:lnTo>
                <a:lnTo>
                  <a:pt x="57149" y="57149"/>
                </a:lnTo>
                <a:lnTo>
                  <a:pt x="57149" y="28955"/>
                </a:lnTo>
                <a:close/>
              </a:path>
              <a:path w="8700135" h="3260090">
                <a:moveTo>
                  <a:pt x="8642603" y="28955"/>
                </a:moveTo>
                <a:lnTo>
                  <a:pt x="57149" y="28955"/>
                </a:lnTo>
                <a:lnTo>
                  <a:pt x="57149" y="57149"/>
                </a:lnTo>
                <a:lnTo>
                  <a:pt x="8642603" y="57149"/>
                </a:lnTo>
                <a:lnTo>
                  <a:pt x="8642603" y="28955"/>
                </a:lnTo>
                <a:close/>
              </a:path>
              <a:path w="8700135" h="3260090">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p>
        </p:txBody>
      </p:sp>
      <p:sp>
        <p:nvSpPr>
          <p:cNvPr id="8" name="object 8"/>
          <p:cNvSpPr txBox="1"/>
          <p:nvPr/>
        </p:nvSpPr>
        <p:spPr>
          <a:xfrm>
            <a:off x="330200" y="1162553"/>
            <a:ext cx="1277620" cy="808355"/>
          </a:xfrm>
          <a:prstGeom prst="rect">
            <a:avLst/>
          </a:prstGeom>
        </p:spPr>
        <p:txBody>
          <a:bodyPr vert="horz" wrap="square" lIns="0" tIns="0" rIns="0" bIns="0" rtlCol="0">
            <a:spAutoFit/>
          </a:bodyPr>
          <a:lstStyle/>
          <a:p>
            <a:pPr marL="12700">
              <a:lnSpc>
                <a:spcPts val="3120"/>
              </a:lnSpc>
              <a:tabLst>
                <a:tab pos="558165" algn="l"/>
                <a:tab pos="1120775" algn="l"/>
              </a:tabLst>
            </a:pPr>
            <a:r>
              <a:rPr sz="2600" b="1" spc="-20" dirty="0">
                <a:latin typeface="Comic Sans MS"/>
                <a:cs typeface="Comic Sans MS"/>
              </a:rPr>
              <a:t>50</a:t>
            </a:r>
            <a:r>
              <a:rPr sz="2600" b="1" spc="-20" dirty="0">
                <a:latin typeface="Times New Roman"/>
                <a:cs typeface="Times New Roman"/>
              </a:rPr>
              <a:t>	</a:t>
            </a:r>
            <a:r>
              <a:rPr sz="2600" b="1" spc="-20" dirty="0">
                <a:latin typeface="Comic Sans MS"/>
                <a:cs typeface="Comic Sans MS"/>
              </a:rPr>
              <a:t>PU</a:t>
            </a:r>
            <a:r>
              <a:rPr sz="2600" b="1" spc="-20" dirty="0">
                <a:latin typeface="Times New Roman"/>
                <a:cs typeface="Times New Roman"/>
              </a:rPr>
              <a:t>	</a:t>
            </a:r>
            <a:r>
              <a:rPr sz="2600" b="1" spc="-15" dirty="0">
                <a:latin typeface="Comic Sans MS"/>
                <a:cs typeface="Comic Sans MS"/>
              </a:rPr>
              <a:t>:</a:t>
            </a:r>
            <a:endParaRPr sz="2600">
              <a:latin typeface="Comic Sans MS"/>
              <a:cs typeface="Comic Sans MS"/>
            </a:endParaRPr>
          </a:p>
          <a:p>
            <a:pPr marL="12700">
              <a:lnSpc>
                <a:spcPct val="100000"/>
              </a:lnSpc>
              <a:tabLst>
                <a:tab pos="560705" algn="l"/>
              </a:tabLst>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peor</a:t>
            </a:r>
            <a:endParaRPr sz="2600">
              <a:latin typeface="Comic Sans MS"/>
              <a:cs typeface="Comic Sans MS"/>
            </a:endParaRPr>
          </a:p>
        </p:txBody>
      </p:sp>
      <p:sp>
        <p:nvSpPr>
          <p:cNvPr id="9" name="object 9"/>
          <p:cNvSpPr txBox="1"/>
          <p:nvPr/>
        </p:nvSpPr>
        <p:spPr>
          <a:xfrm>
            <a:off x="1838961" y="1162553"/>
            <a:ext cx="6976109" cy="808355"/>
          </a:xfrm>
          <a:prstGeom prst="rect">
            <a:avLst/>
          </a:prstGeom>
        </p:spPr>
        <p:txBody>
          <a:bodyPr vert="horz" wrap="square" lIns="0" tIns="0" rIns="0" bIns="0" rtlCol="0">
            <a:spAutoFit/>
          </a:bodyPr>
          <a:lstStyle/>
          <a:p>
            <a:pPr marL="17780" marR="6350" indent="-5715">
              <a:lnSpc>
                <a:spcPct val="100000"/>
              </a:lnSpc>
              <a:tabLst>
                <a:tab pos="967105" algn="l"/>
                <a:tab pos="1197610" algn="l"/>
                <a:tab pos="1789430" algn="l"/>
                <a:tab pos="2049145" algn="l"/>
                <a:tab pos="2665730" algn="l"/>
                <a:tab pos="2849880" algn="l"/>
                <a:tab pos="3554095" algn="l"/>
                <a:tab pos="4495800" algn="l"/>
                <a:tab pos="6374130" algn="l"/>
              </a:tabLst>
            </a:pPr>
            <a:r>
              <a:rPr sz="2600" dirty="0">
                <a:latin typeface="Comic Sans MS"/>
                <a:cs typeface="Comic Sans MS"/>
              </a:rPr>
              <a:t>≤</a:t>
            </a:r>
            <a:r>
              <a:rPr sz="2600" spc="229" dirty="0">
                <a:latin typeface="Comic Sans MS"/>
                <a:cs typeface="Comic Sans MS"/>
              </a:rPr>
              <a:t> </a:t>
            </a:r>
            <a:r>
              <a:rPr sz="2600" spc="-10" dirty="0">
                <a:latin typeface="Comic Sans MS"/>
                <a:cs typeface="Comic Sans MS"/>
              </a:rPr>
              <a:t>50</a:t>
            </a:r>
            <a:r>
              <a:rPr sz="2600" dirty="0">
                <a:latin typeface="Comic Sans MS"/>
                <a:cs typeface="Comic Sans MS"/>
              </a:rPr>
              <a:t>%</a:t>
            </a:r>
            <a:r>
              <a:rPr sz="2600" dirty="0">
                <a:latin typeface="Times New Roman"/>
                <a:cs typeface="Times New Roman"/>
              </a:rPr>
              <a:t>		</a:t>
            </a:r>
            <a:r>
              <a:rPr sz="2600" spc="-10"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10" dirty="0">
                <a:latin typeface="Comic Sans MS"/>
                <a:cs typeface="Comic Sans MS"/>
              </a:rPr>
              <a:t>valo</a:t>
            </a:r>
            <a:r>
              <a:rPr sz="2600" dirty="0">
                <a:latin typeface="Comic Sans MS"/>
                <a:cs typeface="Comic Sans MS"/>
              </a:rPr>
              <a:t>r</a:t>
            </a:r>
            <a:r>
              <a:rPr sz="260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05" dirty="0">
                <a:latin typeface="Times New Roman"/>
                <a:cs typeface="Times New Roman"/>
              </a:rPr>
              <a:t> </a:t>
            </a:r>
            <a:r>
              <a:rPr sz="2600" spc="-10"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0" dirty="0">
                <a:latin typeface="Comic Sans MS"/>
                <a:cs typeface="Comic Sans MS"/>
              </a:rPr>
              <a:t>corrient</a:t>
            </a:r>
            <a:r>
              <a:rPr sz="2600" dirty="0">
                <a:latin typeface="Comic Sans MS"/>
                <a:cs typeface="Comic Sans MS"/>
              </a:rPr>
              <a:t>e</a:t>
            </a:r>
            <a:r>
              <a:rPr sz="2600" dirty="0">
                <a:latin typeface="Times New Roman"/>
                <a:cs typeface="Times New Roman"/>
              </a:rPr>
              <a:t> </a:t>
            </a:r>
            <a:r>
              <a:rPr sz="2600" spc="-315" dirty="0">
                <a:latin typeface="Times New Roman"/>
                <a:cs typeface="Times New Roman"/>
              </a:rPr>
              <a:t> </a:t>
            </a:r>
            <a:r>
              <a:rPr sz="2600" spc="-10" dirty="0">
                <a:latin typeface="Comic Sans MS"/>
                <a:cs typeface="Comic Sans MS"/>
              </a:rPr>
              <a:t>present</a:t>
            </a:r>
            <a:r>
              <a:rPr sz="2600" dirty="0">
                <a:latin typeface="Comic Sans MS"/>
                <a:cs typeface="Comic Sans MS"/>
              </a:rPr>
              <a:t>e</a:t>
            </a:r>
            <a:r>
              <a:rPr sz="2600" dirty="0">
                <a:latin typeface="Times New Roman"/>
                <a:cs typeface="Times New Roman"/>
              </a:rPr>
              <a:t> </a:t>
            </a:r>
            <a:r>
              <a:rPr sz="2600" spc="-305" dirty="0">
                <a:latin typeface="Times New Roman"/>
                <a:cs typeface="Times New Roman"/>
              </a:rPr>
              <a:t> </a:t>
            </a:r>
            <a:r>
              <a:rPr sz="2600" spc="-10" dirty="0">
                <a:latin typeface="Comic Sans MS"/>
                <a:cs typeface="Comic Sans MS"/>
              </a:rPr>
              <a:t>en</a:t>
            </a:r>
            <a:r>
              <a:rPr sz="2600" spc="-10" dirty="0">
                <a:latin typeface="Times New Roman"/>
                <a:cs typeface="Times New Roman"/>
              </a:rPr>
              <a:t> </a:t>
            </a:r>
            <a:r>
              <a:rPr sz="2600" spc="-5" dirty="0">
                <a:latin typeface="Comic Sans MS"/>
                <a:cs typeface="Comic Sans MS"/>
              </a:rPr>
              <a:t>cas</a:t>
            </a:r>
            <a:r>
              <a:rPr sz="2600" dirty="0">
                <a:latin typeface="Comic Sans MS"/>
                <a:cs typeface="Comic Sans MS"/>
              </a:rPr>
              <a:t>o</a:t>
            </a:r>
            <a:r>
              <a:rPr sz="2600" dirty="0">
                <a:latin typeface="Times New Roman"/>
                <a:cs typeface="Times New Roman"/>
              </a:rPr>
              <a:t>	</a:t>
            </a:r>
            <a:r>
              <a:rPr sz="2600" spc="-5" dirty="0">
                <a:latin typeface="Comic Sans MS"/>
                <a:cs typeface="Comic Sans MS"/>
              </a:rPr>
              <a:t>(fall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involucr</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corriente</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mas</a:t>
            </a:r>
            <a:endParaRPr sz="2600" dirty="0">
              <a:latin typeface="Comic Sans MS"/>
              <a:cs typeface="Comic Sans MS"/>
            </a:endParaRPr>
          </a:p>
        </p:txBody>
      </p:sp>
      <p:sp>
        <p:nvSpPr>
          <p:cNvPr id="10" name="object 10"/>
          <p:cNvSpPr txBox="1">
            <a:spLocks noGrp="1"/>
          </p:cNvSpPr>
          <p:nvPr>
            <p:ph idx="1"/>
          </p:nvPr>
        </p:nvSpPr>
        <p:spPr>
          <a:prstGeom prst="rect">
            <a:avLst/>
          </a:prstGeom>
        </p:spPr>
        <p:txBody>
          <a:bodyPr vert="horz" wrap="square" lIns="0" tIns="792207" rIns="0" bIns="0" rtlCol="0">
            <a:spAutoFit/>
          </a:bodyPr>
          <a:lstStyle/>
          <a:p>
            <a:pPr marL="12700" marR="6350">
              <a:lnSpc>
                <a:spcPct val="100000"/>
              </a:lnSpc>
              <a:tabLst>
                <a:tab pos="674370" algn="l"/>
                <a:tab pos="1383030" algn="l"/>
                <a:tab pos="1703070" algn="l"/>
                <a:tab pos="2929255" algn="l"/>
                <a:tab pos="3577590" algn="l"/>
                <a:tab pos="3851275" algn="l"/>
                <a:tab pos="4822825" algn="l"/>
                <a:tab pos="5344795" algn="l"/>
                <a:tab pos="5752465" algn="l"/>
                <a:tab pos="7343140" algn="l"/>
              </a:tabLst>
            </a:pPr>
            <a:r>
              <a:rPr spc="-5" dirty="0"/>
              <a:t>severa)</a:t>
            </a:r>
            <a:r>
              <a:rPr dirty="0"/>
              <a:t>,</a:t>
            </a:r>
            <a:r>
              <a:rPr dirty="0">
                <a:latin typeface="Times New Roman"/>
                <a:cs typeface="Times New Roman"/>
              </a:rPr>
              <a:t>	</a:t>
            </a:r>
            <a:r>
              <a:rPr dirty="0"/>
              <a:t>y</a:t>
            </a:r>
            <a:r>
              <a:rPr dirty="0">
                <a:latin typeface="Times New Roman"/>
                <a:cs typeface="Times New Roman"/>
              </a:rPr>
              <a:t>	</a:t>
            </a:r>
            <a:r>
              <a:rPr spc="-10" dirty="0"/>
              <a:t>d</a:t>
            </a:r>
            <a:r>
              <a:rPr spc="-5" dirty="0"/>
              <a:t>eber</a:t>
            </a:r>
            <a:r>
              <a:rPr dirty="0"/>
              <a:t>a</a:t>
            </a:r>
            <a:r>
              <a:rPr dirty="0">
                <a:latin typeface="Times New Roman"/>
                <a:cs typeface="Times New Roman"/>
              </a:rPr>
              <a:t>	</a:t>
            </a:r>
            <a:r>
              <a:rPr spc="-5" dirty="0"/>
              <a:t>se</a:t>
            </a:r>
            <a:r>
              <a:rPr dirty="0"/>
              <a:t>r</a:t>
            </a:r>
            <a:r>
              <a:rPr dirty="0">
                <a:latin typeface="Times New Roman"/>
                <a:cs typeface="Times New Roman"/>
              </a:rPr>
              <a:t>	</a:t>
            </a:r>
            <a:r>
              <a:rPr dirty="0"/>
              <a:t>&lt;</a:t>
            </a:r>
            <a:r>
              <a:rPr dirty="0">
                <a:latin typeface="Times New Roman"/>
                <a:cs typeface="Times New Roman"/>
              </a:rPr>
              <a:t>	</a:t>
            </a:r>
            <a:r>
              <a:rPr dirty="0"/>
              <a:t>1</a:t>
            </a:r>
            <a:r>
              <a:rPr spc="-5" dirty="0"/>
              <a:t>25</a:t>
            </a:r>
            <a:r>
              <a:rPr dirty="0"/>
              <a:t>%</a:t>
            </a:r>
            <a:r>
              <a:rPr dirty="0">
                <a:latin typeface="Times New Roman"/>
                <a:cs typeface="Times New Roman"/>
              </a:rPr>
              <a:t>	</a:t>
            </a:r>
            <a:r>
              <a:rPr spc="-5" dirty="0"/>
              <a:t>d</a:t>
            </a:r>
            <a:r>
              <a:rPr dirty="0"/>
              <a:t>e</a:t>
            </a:r>
            <a:r>
              <a:rPr dirty="0">
                <a:latin typeface="Times New Roman"/>
                <a:cs typeface="Times New Roman"/>
              </a:rPr>
              <a:t>	</a:t>
            </a:r>
            <a:r>
              <a:rPr spc="-5" dirty="0"/>
              <a:t>l</a:t>
            </a:r>
            <a:r>
              <a:rPr dirty="0"/>
              <a:t>a</a:t>
            </a:r>
            <a:r>
              <a:rPr dirty="0">
                <a:latin typeface="Times New Roman"/>
                <a:cs typeface="Times New Roman"/>
              </a:rPr>
              <a:t>	</a:t>
            </a:r>
            <a:r>
              <a:rPr spc="-5" dirty="0"/>
              <a:t>corrient</a:t>
            </a:r>
            <a:r>
              <a:rPr dirty="0"/>
              <a:t>e</a:t>
            </a:r>
            <a:r>
              <a:rPr dirty="0">
                <a:latin typeface="Times New Roman"/>
                <a:cs typeface="Times New Roman"/>
              </a:rPr>
              <a:t>	</a:t>
            </a:r>
            <a:r>
              <a:rPr spc="-5" dirty="0"/>
              <a:t>nominal</a:t>
            </a:r>
            <a:r>
              <a:rPr spc="-5" dirty="0">
                <a:latin typeface="Times New Roman"/>
                <a:cs typeface="Times New Roman"/>
              </a:rPr>
              <a:t> </a:t>
            </a:r>
            <a:r>
              <a:rPr spc="-5" dirty="0"/>
              <a:t>de</a:t>
            </a:r>
            <a:r>
              <a:rPr dirty="0"/>
              <a:t>l</a:t>
            </a:r>
            <a:r>
              <a:rPr dirty="0">
                <a:latin typeface="Times New Roman"/>
                <a:cs typeface="Times New Roman"/>
              </a:rPr>
              <a:t>	</a:t>
            </a:r>
            <a:r>
              <a:rPr spc="-5" dirty="0"/>
              <a:t>generador.</a:t>
            </a:r>
          </a:p>
          <a:p>
            <a:pPr>
              <a:lnSpc>
                <a:spcPts val="3400"/>
              </a:lnSpc>
              <a:spcBef>
                <a:spcPts val="11"/>
              </a:spcBef>
            </a:pPr>
            <a:endParaRPr sz="3400" dirty="0"/>
          </a:p>
          <a:p>
            <a:pPr marL="12700">
              <a:lnSpc>
                <a:spcPct val="100000"/>
              </a:lnSpc>
              <a:tabLst>
                <a:tab pos="557530" algn="l"/>
                <a:tab pos="1119505" algn="l"/>
              </a:tabLst>
            </a:pPr>
            <a:r>
              <a:rPr b="1" spc="-25" dirty="0">
                <a:latin typeface="Comic Sans MS"/>
                <a:cs typeface="Comic Sans MS"/>
              </a:rPr>
              <a:t>2</a:t>
            </a:r>
            <a:r>
              <a:rPr b="1" spc="-20" dirty="0">
                <a:latin typeface="Comic Sans MS"/>
                <a:cs typeface="Comic Sans MS"/>
              </a:rPr>
              <a:t>7</a:t>
            </a:r>
            <a:r>
              <a:rPr b="1" dirty="0">
                <a:latin typeface="Times New Roman"/>
                <a:cs typeface="Times New Roman"/>
              </a:rPr>
              <a:t>	</a:t>
            </a:r>
            <a:r>
              <a:rPr b="1" spc="-20" dirty="0">
                <a:latin typeface="Comic Sans MS"/>
                <a:cs typeface="Comic Sans MS"/>
              </a:rPr>
              <a:t>PU</a:t>
            </a:r>
            <a:r>
              <a:rPr b="1" dirty="0">
                <a:latin typeface="Times New Roman"/>
                <a:cs typeface="Times New Roman"/>
              </a:rPr>
              <a:t>	</a:t>
            </a:r>
            <a:r>
              <a:rPr b="1" spc="-15" dirty="0">
                <a:latin typeface="Comic Sans MS"/>
                <a:cs typeface="Comic Sans MS"/>
              </a:rPr>
              <a:t>:</a:t>
            </a:r>
            <a:r>
              <a:rPr b="1" spc="125" dirty="0">
                <a:latin typeface="Times New Roman"/>
                <a:cs typeface="Times New Roman"/>
              </a:rPr>
              <a:t> </a:t>
            </a:r>
            <a:r>
              <a:rPr spc="-5" dirty="0"/>
              <a:t>70</a:t>
            </a:r>
            <a:r>
              <a:rPr dirty="0"/>
              <a:t>%</a:t>
            </a:r>
            <a:r>
              <a:rPr spc="125" dirty="0">
                <a:latin typeface="Times New Roman"/>
                <a:cs typeface="Times New Roman"/>
              </a:rPr>
              <a:t> </a:t>
            </a:r>
            <a:r>
              <a:rPr spc="-5" dirty="0"/>
              <a:t>Vnom.</a:t>
            </a:r>
          </a:p>
          <a:p>
            <a:pPr marL="12700">
              <a:lnSpc>
                <a:spcPct val="100000"/>
              </a:lnSpc>
              <a:spcBef>
                <a:spcPts val="1870"/>
              </a:spcBef>
              <a:tabLst>
                <a:tab pos="918210" algn="l"/>
                <a:tab pos="1257300" algn="l"/>
              </a:tabLst>
            </a:pPr>
            <a:r>
              <a:rPr b="1" spc="-25" dirty="0">
                <a:latin typeface="Comic Sans MS"/>
                <a:cs typeface="Comic Sans MS"/>
              </a:rPr>
              <a:t>Tim</a:t>
            </a:r>
            <a:r>
              <a:rPr b="1" spc="-15" dirty="0">
                <a:latin typeface="Comic Sans MS"/>
                <a:cs typeface="Comic Sans MS"/>
              </a:rPr>
              <a:t>e</a:t>
            </a:r>
            <a:r>
              <a:rPr b="1" dirty="0">
                <a:latin typeface="Times New Roman"/>
                <a:cs typeface="Times New Roman"/>
              </a:rPr>
              <a:t>	</a:t>
            </a:r>
            <a:r>
              <a:rPr b="1" spc="-15" dirty="0">
                <a:latin typeface="Comic Sans MS"/>
                <a:cs typeface="Comic Sans MS"/>
              </a:rPr>
              <a:t>:</a:t>
            </a:r>
            <a:r>
              <a:rPr b="1" dirty="0">
                <a:latin typeface="Times New Roman"/>
                <a:cs typeface="Times New Roman"/>
              </a:rPr>
              <a:t>	</a:t>
            </a:r>
            <a:r>
              <a:rPr spc="-5" dirty="0"/>
              <a:t>1.</a:t>
            </a:r>
            <a:r>
              <a:rPr dirty="0"/>
              <a:t>5</a:t>
            </a:r>
            <a:r>
              <a:rPr spc="130" dirty="0">
                <a:latin typeface="Times New Roman"/>
                <a:cs typeface="Times New Roman"/>
              </a:rPr>
              <a:t> </a:t>
            </a:r>
            <a:r>
              <a:rPr spc="-5" dirty="0"/>
              <a:t>seg.</a:t>
            </a: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112</a:t>
            </a:fld>
            <a:endParaRPr lang="en-US"/>
          </a:p>
        </p:txBody>
      </p:sp>
    </p:spTree>
    <p:extLst>
      <p:ext uri="{BB962C8B-B14F-4D97-AF65-F5344CB8AC3E}">
        <p14:creationId xmlns:p14="http://schemas.microsoft.com/office/powerpoint/2010/main" val="214860656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047237" y="4166616"/>
            <a:ext cx="0" cy="548640"/>
          </a:xfrm>
          <a:custGeom>
            <a:avLst/>
            <a:gdLst/>
            <a:ahLst/>
            <a:cxnLst/>
            <a:rect l="l" t="t" r="r" b="b"/>
            <a:pathLst>
              <a:path h="548639">
                <a:moveTo>
                  <a:pt x="0" y="0"/>
                </a:moveTo>
                <a:lnTo>
                  <a:pt x="0" y="548639"/>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p>
        </p:txBody>
      </p:sp>
      <p:sp>
        <p:nvSpPr>
          <p:cNvPr id="23" name="object 23"/>
          <p:cNvSpPr/>
          <p:nvPr/>
        </p:nvSpPr>
        <p:spPr>
          <a:xfrm>
            <a:off x="963167" y="3531870"/>
            <a:ext cx="0" cy="924560"/>
          </a:xfrm>
          <a:custGeom>
            <a:avLst/>
            <a:gdLst/>
            <a:ahLst/>
            <a:cxnLst/>
            <a:rect l="l" t="t" r="r" b="b"/>
            <a:pathLst>
              <a:path h="924560">
                <a:moveTo>
                  <a:pt x="0" y="0"/>
                </a:moveTo>
                <a:lnTo>
                  <a:pt x="0" y="924305"/>
                </a:lnTo>
              </a:path>
            </a:pathLst>
          </a:custGeom>
          <a:ln w="18503">
            <a:solidFill>
              <a:srgbClr val="000000"/>
            </a:solidFill>
          </a:ln>
        </p:spPr>
        <p:txBody>
          <a:bodyPr wrap="square" lIns="0" tIns="0" rIns="0" bIns="0" rtlCol="0">
            <a:spAutoFit/>
          </a:bodyPr>
          <a:lstStyle/>
          <a:p>
            <a:endParaRPr/>
          </a:p>
        </p:txBody>
      </p:sp>
      <p:sp>
        <p:nvSpPr>
          <p:cNvPr id="24" name="object 24"/>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5" name="object 25"/>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6" name="object 26"/>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7" name="object 27"/>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8" name="object 28"/>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p>
        </p:txBody>
      </p:sp>
      <p:sp>
        <p:nvSpPr>
          <p:cNvPr id="36" name="object 36"/>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7" name="object 37"/>
          <p:cNvSpPr txBox="1"/>
          <p:nvPr/>
        </p:nvSpPr>
        <p:spPr>
          <a:xfrm>
            <a:off x="706628" y="3158740"/>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8" name="object 38"/>
          <p:cNvSpPr txBox="1"/>
          <p:nvPr/>
        </p:nvSpPr>
        <p:spPr>
          <a:xfrm>
            <a:off x="2799797" y="3158740"/>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9" name="object 39"/>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40" name="object 40"/>
          <p:cNvSpPr txBox="1"/>
          <p:nvPr/>
        </p:nvSpPr>
        <p:spPr>
          <a:xfrm>
            <a:off x="3719579" y="3390389"/>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1" name="object 41"/>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46" name="object 46"/>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7" name="object 47"/>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8" name="object 48"/>
          <p:cNvSpPr txBox="1"/>
          <p:nvPr/>
        </p:nvSpPr>
        <p:spPr>
          <a:xfrm>
            <a:off x="4652267" y="3158740"/>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9" name="object 49"/>
          <p:cNvSpPr txBox="1"/>
          <p:nvPr/>
        </p:nvSpPr>
        <p:spPr>
          <a:xfrm>
            <a:off x="7883982" y="3390282"/>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50" name="object 50"/>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51" name="object 51"/>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52" name="object 52"/>
          <p:cNvSpPr txBox="1"/>
          <p:nvPr/>
        </p:nvSpPr>
        <p:spPr>
          <a:xfrm>
            <a:off x="5568954" y="3158740"/>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3" name="object 53"/>
          <p:cNvSpPr/>
          <p:nvPr/>
        </p:nvSpPr>
        <p:spPr>
          <a:xfrm>
            <a:off x="1744217" y="4456176"/>
            <a:ext cx="521970" cy="518159"/>
          </a:xfrm>
          <a:custGeom>
            <a:avLst/>
            <a:gdLst/>
            <a:ahLst/>
            <a:cxnLst/>
            <a:rect l="l" t="t" r="r" b="b"/>
            <a:pathLst>
              <a:path w="521969" h="518160">
                <a:moveTo>
                  <a:pt x="287273" y="0"/>
                </a:moveTo>
                <a:lnTo>
                  <a:pt x="234695" y="0"/>
                </a:lnTo>
                <a:lnTo>
                  <a:pt x="179069" y="12953"/>
                </a:lnTo>
                <a:lnTo>
                  <a:pt x="129539" y="34289"/>
                </a:lnTo>
                <a:lnTo>
                  <a:pt x="86105" y="67817"/>
                </a:lnTo>
                <a:lnTo>
                  <a:pt x="49529" y="108203"/>
                </a:lnTo>
                <a:lnTo>
                  <a:pt x="21335" y="154685"/>
                </a:lnTo>
                <a:lnTo>
                  <a:pt x="6095" y="206501"/>
                </a:lnTo>
                <a:lnTo>
                  <a:pt x="0" y="259079"/>
                </a:lnTo>
                <a:lnTo>
                  <a:pt x="6095" y="314705"/>
                </a:lnTo>
                <a:lnTo>
                  <a:pt x="21335" y="367283"/>
                </a:lnTo>
                <a:lnTo>
                  <a:pt x="49529" y="413003"/>
                </a:lnTo>
                <a:lnTo>
                  <a:pt x="86105" y="453389"/>
                </a:lnTo>
                <a:lnTo>
                  <a:pt x="129539" y="484631"/>
                </a:lnTo>
                <a:lnTo>
                  <a:pt x="179069" y="509015"/>
                </a:lnTo>
                <a:lnTo>
                  <a:pt x="234695" y="518159"/>
                </a:lnTo>
                <a:lnTo>
                  <a:pt x="287273" y="518159"/>
                </a:lnTo>
                <a:lnTo>
                  <a:pt x="342899" y="509015"/>
                </a:lnTo>
                <a:lnTo>
                  <a:pt x="392429" y="484631"/>
                </a:lnTo>
                <a:lnTo>
                  <a:pt x="435101" y="453389"/>
                </a:lnTo>
                <a:lnTo>
                  <a:pt x="472439" y="413003"/>
                </a:lnTo>
                <a:lnTo>
                  <a:pt x="499871" y="367283"/>
                </a:lnTo>
                <a:lnTo>
                  <a:pt x="515873" y="314705"/>
                </a:lnTo>
                <a:lnTo>
                  <a:pt x="521969" y="259079"/>
                </a:lnTo>
                <a:lnTo>
                  <a:pt x="515873" y="206501"/>
                </a:lnTo>
                <a:lnTo>
                  <a:pt x="499871" y="154685"/>
                </a:lnTo>
                <a:lnTo>
                  <a:pt x="472439" y="108203"/>
                </a:lnTo>
                <a:lnTo>
                  <a:pt x="435101" y="67817"/>
                </a:lnTo>
                <a:lnTo>
                  <a:pt x="392429" y="34289"/>
                </a:lnTo>
                <a:lnTo>
                  <a:pt x="342899" y="12953"/>
                </a:lnTo>
                <a:lnTo>
                  <a:pt x="287273" y="0"/>
                </a:lnTo>
                <a:close/>
              </a:path>
            </a:pathLst>
          </a:custGeom>
          <a:solidFill>
            <a:srgbClr val="FFFF00"/>
          </a:solidFill>
        </p:spPr>
        <p:txBody>
          <a:bodyPr wrap="square" lIns="0" tIns="0" rIns="0" bIns="0" rtlCol="0">
            <a:spAutoFit/>
          </a:bodyPr>
          <a:lstStyle/>
          <a:p>
            <a:endParaRPr/>
          </a:p>
        </p:txBody>
      </p:sp>
      <p:sp>
        <p:nvSpPr>
          <p:cNvPr id="54" name="object 54"/>
          <p:cNvSpPr/>
          <p:nvPr/>
        </p:nvSpPr>
        <p:spPr>
          <a:xfrm>
            <a:off x="1744217" y="4456176"/>
            <a:ext cx="521970" cy="518159"/>
          </a:xfrm>
          <a:custGeom>
            <a:avLst/>
            <a:gdLst/>
            <a:ahLst/>
            <a:cxnLst/>
            <a:rect l="l" t="t" r="r" b="b"/>
            <a:pathLst>
              <a:path w="521969" h="518160">
                <a:moveTo>
                  <a:pt x="0" y="259079"/>
                </a:moveTo>
                <a:lnTo>
                  <a:pt x="6095" y="206501"/>
                </a:lnTo>
                <a:lnTo>
                  <a:pt x="21335" y="154685"/>
                </a:lnTo>
                <a:lnTo>
                  <a:pt x="49529" y="108203"/>
                </a:lnTo>
                <a:lnTo>
                  <a:pt x="86105" y="67817"/>
                </a:lnTo>
                <a:lnTo>
                  <a:pt x="129539" y="34289"/>
                </a:lnTo>
                <a:lnTo>
                  <a:pt x="179069" y="12953"/>
                </a:lnTo>
                <a:lnTo>
                  <a:pt x="234695" y="0"/>
                </a:lnTo>
                <a:lnTo>
                  <a:pt x="287273" y="0"/>
                </a:lnTo>
                <a:lnTo>
                  <a:pt x="342899" y="12953"/>
                </a:lnTo>
                <a:lnTo>
                  <a:pt x="392429" y="34289"/>
                </a:lnTo>
                <a:lnTo>
                  <a:pt x="435101" y="67817"/>
                </a:lnTo>
                <a:lnTo>
                  <a:pt x="472439" y="108203"/>
                </a:lnTo>
                <a:lnTo>
                  <a:pt x="499871" y="154685"/>
                </a:lnTo>
                <a:lnTo>
                  <a:pt x="515873" y="206501"/>
                </a:lnTo>
                <a:lnTo>
                  <a:pt x="521969" y="259079"/>
                </a:lnTo>
                <a:lnTo>
                  <a:pt x="515873" y="314705"/>
                </a:lnTo>
                <a:lnTo>
                  <a:pt x="499871" y="367283"/>
                </a:lnTo>
                <a:lnTo>
                  <a:pt x="472439" y="413003"/>
                </a:lnTo>
                <a:lnTo>
                  <a:pt x="435101" y="453389"/>
                </a:lnTo>
                <a:lnTo>
                  <a:pt x="392429" y="484631"/>
                </a:lnTo>
                <a:lnTo>
                  <a:pt x="342899" y="509015"/>
                </a:lnTo>
                <a:lnTo>
                  <a:pt x="287273" y="518159"/>
                </a:lnTo>
                <a:lnTo>
                  <a:pt x="234695" y="518159"/>
                </a:lnTo>
                <a:lnTo>
                  <a:pt x="179069" y="509015"/>
                </a:lnTo>
                <a:lnTo>
                  <a:pt x="129539" y="484631"/>
                </a:lnTo>
                <a:lnTo>
                  <a:pt x="86105" y="453389"/>
                </a:lnTo>
                <a:lnTo>
                  <a:pt x="49529" y="413003"/>
                </a:lnTo>
                <a:lnTo>
                  <a:pt x="21335" y="367283"/>
                </a:lnTo>
                <a:lnTo>
                  <a:pt x="6095" y="314705"/>
                </a:lnTo>
                <a:lnTo>
                  <a:pt x="0" y="259079"/>
                </a:lnTo>
                <a:close/>
              </a:path>
            </a:pathLst>
          </a:custGeom>
          <a:ln w="30835">
            <a:solidFill>
              <a:srgbClr val="000000"/>
            </a:solidFill>
          </a:ln>
        </p:spPr>
        <p:txBody>
          <a:bodyPr wrap="square" lIns="0" tIns="0" rIns="0" bIns="0" rtlCol="0">
            <a:spAutoFit/>
          </a:bodyPr>
          <a:lstStyle/>
          <a:p>
            <a:endParaRPr/>
          </a:p>
        </p:txBody>
      </p:sp>
      <p:sp>
        <p:nvSpPr>
          <p:cNvPr id="55" name="object 55"/>
          <p:cNvSpPr txBox="1"/>
          <p:nvPr/>
        </p:nvSpPr>
        <p:spPr>
          <a:xfrm>
            <a:off x="1854963" y="4538469"/>
            <a:ext cx="294640" cy="382905"/>
          </a:xfrm>
          <a:prstGeom prst="rect">
            <a:avLst/>
          </a:prstGeom>
        </p:spPr>
        <p:txBody>
          <a:bodyPr vert="horz" wrap="square" lIns="0" tIns="0" rIns="0" bIns="0" rtlCol="0">
            <a:spAutoFit/>
          </a:bodyPr>
          <a:lstStyle/>
          <a:p>
            <a:pPr marL="12700">
              <a:lnSpc>
                <a:spcPct val="100000"/>
              </a:lnSpc>
            </a:pPr>
            <a:r>
              <a:rPr sz="1200" spc="15" dirty="0">
                <a:latin typeface="Comic Sans MS"/>
                <a:cs typeface="Comic Sans MS"/>
              </a:rPr>
              <a:t>5</a:t>
            </a:r>
            <a:r>
              <a:rPr sz="1200" spc="5" dirty="0">
                <a:latin typeface="Comic Sans MS"/>
                <a:cs typeface="Comic Sans MS"/>
              </a:rPr>
              <a:t>0</a:t>
            </a:r>
            <a:r>
              <a:rPr sz="1200" spc="-10" dirty="0">
                <a:latin typeface="Comic Sans MS"/>
                <a:cs typeface="Comic Sans MS"/>
              </a:rPr>
              <a:t>/</a:t>
            </a:r>
            <a:endParaRPr sz="1200">
              <a:latin typeface="Comic Sans MS"/>
              <a:cs typeface="Comic Sans MS"/>
            </a:endParaRPr>
          </a:p>
          <a:p>
            <a:pPr marL="52705">
              <a:lnSpc>
                <a:spcPct val="100000"/>
              </a:lnSpc>
              <a:spcBef>
                <a:spcPts val="15"/>
              </a:spcBef>
            </a:pPr>
            <a:r>
              <a:rPr sz="1200" spc="5" dirty="0">
                <a:latin typeface="Comic Sans MS"/>
                <a:cs typeface="Comic Sans MS"/>
              </a:rPr>
              <a:t>27</a:t>
            </a:r>
            <a:endParaRPr sz="1200">
              <a:latin typeface="Comic Sans MS"/>
              <a:cs typeface="Comic Sans MS"/>
            </a:endParaRPr>
          </a:p>
        </p:txBody>
      </p:sp>
      <p:sp>
        <p:nvSpPr>
          <p:cNvPr id="56" name="object 56"/>
          <p:cNvSpPr/>
          <p:nvPr/>
        </p:nvSpPr>
        <p:spPr>
          <a:xfrm>
            <a:off x="963167" y="4456176"/>
            <a:ext cx="781050" cy="259079"/>
          </a:xfrm>
          <a:custGeom>
            <a:avLst/>
            <a:gdLst/>
            <a:ahLst/>
            <a:cxnLst/>
            <a:rect l="l" t="t" r="r" b="b"/>
            <a:pathLst>
              <a:path w="781050" h="259079">
                <a:moveTo>
                  <a:pt x="0" y="0"/>
                </a:moveTo>
                <a:lnTo>
                  <a:pt x="0" y="259079"/>
                </a:lnTo>
                <a:lnTo>
                  <a:pt x="781049" y="259079"/>
                </a:lnTo>
              </a:path>
            </a:pathLst>
          </a:custGeom>
          <a:ln w="18503">
            <a:solidFill>
              <a:srgbClr val="000000"/>
            </a:solidFill>
          </a:ln>
        </p:spPr>
        <p:txBody>
          <a:bodyPr wrap="square" lIns="0" tIns="0" rIns="0" bIns="0" rtlCol="0">
            <a:spAutoFit/>
          </a:bodyPr>
          <a:lstStyle/>
          <a:p>
            <a:endParaRPr/>
          </a:p>
        </p:txBody>
      </p:sp>
      <p:sp>
        <p:nvSpPr>
          <p:cNvPr id="57" name="object 57"/>
          <p:cNvSpPr/>
          <p:nvPr/>
        </p:nvSpPr>
        <p:spPr>
          <a:xfrm>
            <a:off x="2266188" y="4715255"/>
            <a:ext cx="781050" cy="0"/>
          </a:xfrm>
          <a:custGeom>
            <a:avLst/>
            <a:gdLst/>
            <a:ahLst/>
            <a:cxnLst/>
            <a:rect l="l" t="t" r="r" b="b"/>
            <a:pathLst>
              <a:path w="781050">
                <a:moveTo>
                  <a:pt x="0" y="0"/>
                </a:moveTo>
                <a:lnTo>
                  <a:pt x="781049" y="0"/>
                </a:lnTo>
              </a:path>
            </a:pathLst>
          </a:custGeom>
          <a:ln w="18503">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113</a:t>
            </a:fld>
            <a:endParaRPr lang="en-US"/>
          </a:p>
        </p:txBody>
      </p:sp>
    </p:spTree>
    <p:extLst>
      <p:ext uri="{BB962C8B-B14F-4D97-AF65-F5344CB8AC3E}">
        <p14:creationId xmlns:p14="http://schemas.microsoft.com/office/powerpoint/2010/main" val="187721542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347472" y="1243583"/>
            <a:ext cx="8217407" cy="445008"/>
          </a:xfrm>
          <a:prstGeom prst="rect">
            <a:avLst/>
          </a:prstGeom>
          <a:blipFill>
            <a:blip r:embed="rId2" cstate="print"/>
            <a:stretch>
              <a:fillRect/>
            </a:stretch>
          </a:blipFill>
        </p:spPr>
        <p:txBody>
          <a:bodyPr wrap="square" lIns="0" tIns="0" rIns="0" bIns="0" rtlCol="0">
            <a:spAutoFit/>
          </a:bodyPr>
          <a:lstStyle/>
          <a:p>
            <a:endParaRPr/>
          </a:p>
        </p:txBody>
      </p:sp>
      <p:sp>
        <p:nvSpPr>
          <p:cNvPr id="7" name="object 7"/>
          <p:cNvSpPr txBox="1"/>
          <p:nvPr/>
        </p:nvSpPr>
        <p:spPr>
          <a:xfrm>
            <a:off x="330200" y="1158743"/>
            <a:ext cx="8486775" cy="5209540"/>
          </a:xfrm>
          <a:prstGeom prst="rect">
            <a:avLst/>
          </a:prstGeom>
        </p:spPr>
        <p:txBody>
          <a:bodyPr vert="horz" wrap="square" lIns="0" tIns="0" rIns="0" bIns="0" rtlCol="0">
            <a:spAutoFit/>
          </a:bodyPr>
          <a:lstStyle/>
          <a:p>
            <a:pPr marL="12700" algn="just">
              <a:lnSpc>
                <a:spcPct val="100000"/>
              </a:lnSpc>
            </a:pPr>
            <a:r>
              <a:rPr sz="3200" b="1" spc="-30" dirty="0">
                <a:solidFill>
                  <a:srgbClr val="CC3300"/>
                </a:solidFill>
                <a:latin typeface="Comic Sans MS"/>
                <a:cs typeface="Comic Sans MS"/>
              </a:rPr>
              <a:t>51N</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15" dirty="0">
                <a:solidFill>
                  <a:srgbClr val="CC3300"/>
                </a:solidFill>
                <a:latin typeface="Times New Roman"/>
                <a:cs typeface="Times New Roman"/>
              </a:rPr>
              <a:t> </a:t>
            </a:r>
            <a:r>
              <a:rPr sz="2800" b="1" spc="-5" dirty="0">
                <a:solidFill>
                  <a:srgbClr val="CC3300"/>
                </a:solidFill>
                <a:latin typeface="Comic Sans MS"/>
                <a:cs typeface="Comic Sans MS"/>
              </a:rPr>
              <a:t>SOBRECORRIENT</a:t>
            </a:r>
            <a:r>
              <a:rPr sz="2800" b="1" dirty="0">
                <a:solidFill>
                  <a:srgbClr val="CC3300"/>
                </a:solidFill>
                <a:latin typeface="Comic Sans MS"/>
                <a:cs typeface="Comic Sans MS"/>
              </a:rPr>
              <a:t>E</a:t>
            </a:r>
            <a:r>
              <a:rPr sz="2800" b="1" dirty="0">
                <a:solidFill>
                  <a:srgbClr val="CC3300"/>
                </a:solidFill>
                <a:latin typeface="Times New Roman"/>
                <a:cs typeface="Times New Roman"/>
              </a:rPr>
              <a:t> </a:t>
            </a:r>
            <a:r>
              <a:rPr sz="2800" b="1" spc="-200" dirty="0">
                <a:solidFill>
                  <a:srgbClr val="CC3300"/>
                </a:solidFill>
                <a:latin typeface="Times New Roman"/>
                <a:cs typeface="Times New Roman"/>
              </a:rPr>
              <a:t> </a:t>
            </a:r>
            <a:r>
              <a:rPr sz="2800" b="1" dirty="0">
                <a:solidFill>
                  <a:srgbClr val="CC3300"/>
                </a:solidFill>
                <a:latin typeface="Comic Sans MS"/>
                <a:cs typeface="Comic Sans MS"/>
              </a:rPr>
              <a:t>DE</a:t>
            </a:r>
            <a:r>
              <a:rPr sz="2800" b="1" dirty="0">
                <a:solidFill>
                  <a:srgbClr val="CC3300"/>
                </a:solidFill>
                <a:latin typeface="Times New Roman"/>
                <a:cs typeface="Times New Roman"/>
              </a:rPr>
              <a:t> </a:t>
            </a:r>
            <a:r>
              <a:rPr sz="2800" b="1" spc="-190" dirty="0">
                <a:solidFill>
                  <a:srgbClr val="CC3300"/>
                </a:solidFill>
                <a:latin typeface="Times New Roman"/>
                <a:cs typeface="Times New Roman"/>
              </a:rPr>
              <a:t> </a:t>
            </a:r>
            <a:r>
              <a:rPr sz="2800" b="1" dirty="0">
                <a:solidFill>
                  <a:srgbClr val="CC3300"/>
                </a:solidFill>
                <a:latin typeface="Comic Sans MS"/>
                <a:cs typeface="Comic Sans MS"/>
              </a:rPr>
              <a:t>T.I.</a:t>
            </a:r>
            <a:r>
              <a:rPr sz="2800" b="1" dirty="0">
                <a:solidFill>
                  <a:srgbClr val="CC3300"/>
                </a:solidFill>
                <a:latin typeface="Times New Roman"/>
                <a:cs typeface="Times New Roman"/>
              </a:rPr>
              <a:t> </a:t>
            </a:r>
            <a:r>
              <a:rPr sz="2800" b="1" spc="-190" dirty="0">
                <a:solidFill>
                  <a:srgbClr val="CC3300"/>
                </a:solidFill>
                <a:latin typeface="Times New Roman"/>
                <a:cs typeface="Times New Roman"/>
              </a:rPr>
              <a:t> </a:t>
            </a:r>
            <a:r>
              <a:rPr sz="2800" b="1" spc="-5" dirty="0">
                <a:solidFill>
                  <a:srgbClr val="CC3300"/>
                </a:solidFill>
                <a:latin typeface="Comic Sans MS"/>
                <a:cs typeface="Comic Sans MS"/>
              </a:rPr>
              <a:t>(NEUTRO).</a:t>
            </a:r>
            <a:endParaRPr sz="2800">
              <a:latin typeface="Comic Sans MS"/>
              <a:cs typeface="Comic Sans MS"/>
            </a:endParaRPr>
          </a:p>
          <a:p>
            <a:pPr marL="12700" marR="9525" algn="just">
              <a:lnSpc>
                <a:spcPct val="100000"/>
              </a:lnSpc>
              <a:spcBef>
                <a:spcPts val="2115"/>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funcio</a:t>
            </a:r>
            <a:r>
              <a:rPr sz="2600" dirty="0">
                <a:latin typeface="Comic Sans MS"/>
                <a:cs typeface="Comic Sans MS"/>
              </a:rPr>
              <a:t>n</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51</a:t>
            </a:r>
            <a:r>
              <a:rPr sz="2600" dirty="0">
                <a:latin typeface="Comic Sans MS"/>
                <a:cs typeface="Comic Sans MS"/>
              </a:rPr>
              <a:t>N</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prove</a:t>
            </a:r>
            <a:r>
              <a:rPr sz="2600" dirty="0">
                <a:latin typeface="Comic Sans MS"/>
                <a:cs typeface="Comic Sans MS"/>
              </a:rPr>
              <a:t>e</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proteccio</a:t>
            </a:r>
            <a:r>
              <a:rPr sz="2600" dirty="0">
                <a:latin typeface="Comic Sans MS"/>
                <a:cs typeface="Comic Sans MS"/>
              </a:rPr>
              <a:t>n</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contr</a:t>
            </a:r>
            <a:r>
              <a:rPr sz="2600" dirty="0">
                <a:latin typeface="Comic Sans MS"/>
                <a:cs typeface="Comic Sans MS"/>
              </a:rPr>
              <a:t>a</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dirty="0">
                <a:latin typeface="Times New Roman"/>
                <a:cs typeface="Times New Roman"/>
              </a:rPr>
              <a:t>  </a:t>
            </a:r>
            <a:r>
              <a:rPr sz="2600" spc="-3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tierra.</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Debid</a:t>
            </a:r>
            <a:r>
              <a:rPr sz="2600" dirty="0">
                <a:latin typeface="Comic Sans MS"/>
                <a:cs typeface="Comic Sans MS"/>
              </a:rPr>
              <a:t>o</a:t>
            </a:r>
            <a:r>
              <a:rPr sz="2600" dirty="0">
                <a:latin typeface="Times New Roman"/>
                <a:cs typeface="Times New Roman"/>
              </a:rPr>
              <a:t> </a:t>
            </a:r>
            <a:r>
              <a:rPr sz="2600" spc="-26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existe</a:t>
            </a:r>
            <a:r>
              <a:rPr sz="2600" dirty="0">
                <a:latin typeface="Comic Sans MS"/>
                <a:cs typeface="Comic Sans MS"/>
              </a:rPr>
              <a:t>n</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corriente</a:t>
            </a:r>
            <a:r>
              <a:rPr sz="2600" dirty="0">
                <a:latin typeface="Comic Sans MS"/>
                <a:cs typeface="Comic Sans MS"/>
              </a:rPr>
              <a:t>s</a:t>
            </a:r>
            <a:r>
              <a:rPr sz="2600" dirty="0">
                <a:latin typeface="Times New Roman"/>
                <a:cs typeface="Times New Roman"/>
              </a:rPr>
              <a:t> </a:t>
            </a:r>
            <a:r>
              <a:rPr sz="2600" spc="-25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50" dirty="0">
                <a:latin typeface="Times New Roman"/>
                <a:cs typeface="Times New Roman"/>
              </a:rPr>
              <a:t> </a:t>
            </a:r>
            <a:r>
              <a:rPr sz="2600" dirty="0">
                <a:latin typeface="Comic Sans MS"/>
                <a:cs typeface="Comic Sans MS"/>
              </a:rPr>
              <a:t>s</a:t>
            </a:r>
            <a:r>
              <a:rPr sz="2600" spc="-5" dirty="0">
                <a:latin typeface="Comic Sans MS"/>
                <a:cs typeface="Comic Sans MS"/>
              </a:rPr>
              <a:t>ecuenci</a:t>
            </a:r>
            <a:r>
              <a:rPr sz="2600" dirty="0">
                <a:latin typeface="Comic Sans MS"/>
                <a:cs typeface="Comic Sans MS"/>
              </a:rPr>
              <a:t>a</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zero</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condicione</a:t>
            </a:r>
            <a:r>
              <a:rPr sz="2600" dirty="0">
                <a:latin typeface="Comic Sans MS"/>
                <a:cs typeface="Comic Sans MS"/>
              </a:rPr>
              <a:t>s</a:t>
            </a:r>
            <a:r>
              <a:rPr sz="2600" dirty="0">
                <a:latin typeface="Times New Roman"/>
                <a:cs typeface="Times New Roman"/>
              </a:rPr>
              <a:t>  </a:t>
            </a:r>
            <a:r>
              <a:rPr sz="2600" spc="-295" dirty="0">
                <a:latin typeface="Times New Roman"/>
                <a:cs typeface="Times New Roman"/>
              </a:rPr>
              <a:t> </a:t>
            </a:r>
            <a:r>
              <a:rPr sz="2600" dirty="0">
                <a:latin typeface="Comic Sans MS"/>
                <a:cs typeface="Comic Sans MS"/>
              </a:rPr>
              <a:t>n</a:t>
            </a:r>
            <a:r>
              <a:rPr sz="2600" spc="-5" dirty="0">
                <a:latin typeface="Comic Sans MS"/>
                <a:cs typeface="Comic Sans MS"/>
              </a:rPr>
              <a:t>ormale</a:t>
            </a:r>
            <a:r>
              <a:rPr sz="2600" dirty="0">
                <a:latin typeface="Comic Sans MS"/>
                <a:cs typeface="Comic Sans MS"/>
              </a:rPr>
              <a:t>s</a:t>
            </a:r>
            <a:r>
              <a:rPr sz="2600" dirty="0">
                <a:latin typeface="Times New Roman"/>
                <a:cs typeface="Times New Roman"/>
              </a:rPr>
              <a:t>  </a:t>
            </a:r>
            <a:r>
              <a:rPr sz="2600" spc="-28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90" dirty="0">
                <a:latin typeface="Times New Roman"/>
                <a:cs typeface="Times New Roman"/>
              </a:rPr>
              <a:t> </a:t>
            </a:r>
            <a:r>
              <a:rPr sz="2600" dirty="0">
                <a:latin typeface="Comic Sans MS"/>
                <a:cs typeface="Comic Sans MS"/>
              </a:rPr>
              <a:t>o</a:t>
            </a:r>
            <a:r>
              <a:rPr sz="2600" spc="-5" dirty="0">
                <a:latin typeface="Comic Sans MS"/>
                <a:cs typeface="Comic Sans MS"/>
              </a:rPr>
              <a:t>peración</a:t>
            </a:r>
            <a:r>
              <a:rPr sz="2600" dirty="0">
                <a:latin typeface="Comic Sans MS"/>
                <a:cs typeface="Comic Sans MS"/>
              </a:rPr>
              <a:t>,</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est</a:t>
            </a:r>
            <a:r>
              <a:rPr sz="2600" dirty="0">
                <a:latin typeface="Comic Sans MS"/>
                <a:cs typeface="Comic Sans MS"/>
              </a:rPr>
              <a:t>a</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funcion</a:t>
            </a:r>
            <a:r>
              <a:rPr sz="2600" spc="-5" dirty="0">
                <a:latin typeface="Times New Roman"/>
                <a:cs typeface="Times New Roman"/>
              </a:rPr>
              <a:t> </a:t>
            </a:r>
            <a:r>
              <a:rPr sz="2600" spc="-5" dirty="0">
                <a:latin typeface="Comic Sans MS"/>
                <a:cs typeface="Comic Sans MS"/>
              </a:rPr>
              <a:t>pued</a:t>
            </a:r>
            <a:r>
              <a:rPr sz="2600" dirty="0">
                <a:latin typeface="Comic Sans MS"/>
                <a:cs typeface="Comic Sans MS"/>
              </a:rPr>
              <a:t>e</a:t>
            </a:r>
            <a:r>
              <a:rPr sz="2600" dirty="0">
                <a:latin typeface="Times New Roman"/>
                <a:cs typeface="Times New Roman"/>
              </a:rPr>
              <a:t> </a:t>
            </a:r>
            <a:r>
              <a:rPr sz="2600" spc="-130" dirty="0">
                <a:latin typeface="Times New Roman"/>
                <a:cs typeface="Times New Roman"/>
              </a:rPr>
              <a:t> </a:t>
            </a:r>
            <a:r>
              <a:rPr sz="2600" dirty="0">
                <a:latin typeface="Comic Sans MS"/>
                <a:cs typeface="Comic Sans MS"/>
              </a:rPr>
              <a:t>s</a:t>
            </a:r>
            <a:r>
              <a:rPr sz="2600" spc="-5" dirty="0">
                <a:latin typeface="Comic Sans MS"/>
                <a:cs typeface="Comic Sans MS"/>
              </a:rPr>
              <a:t>e</a:t>
            </a:r>
            <a:r>
              <a:rPr sz="2600" dirty="0">
                <a:latin typeface="Comic Sans MS"/>
                <a:cs typeface="Comic Sans MS"/>
              </a:rPr>
              <a:t>r</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ajustad</a:t>
            </a:r>
            <a:r>
              <a:rPr sz="2600" dirty="0">
                <a:latin typeface="Comic Sans MS"/>
                <a:cs typeface="Comic Sans MS"/>
              </a:rPr>
              <a:t>a</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mayo</a:t>
            </a:r>
            <a:r>
              <a:rPr sz="2600" dirty="0">
                <a:latin typeface="Comic Sans MS"/>
                <a:cs typeface="Comic Sans MS"/>
              </a:rPr>
              <a:t>r</a:t>
            </a:r>
            <a:r>
              <a:rPr sz="2600" dirty="0">
                <a:latin typeface="Times New Roman"/>
                <a:cs typeface="Times New Roman"/>
              </a:rPr>
              <a:t> </a:t>
            </a:r>
            <a:r>
              <a:rPr sz="2600" spc="-130" dirty="0">
                <a:latin typeface="Times New Roman"/>
                <a:cs typeface="Times New Roman"/>
              </a:rPr>
              <a:t> </a:t>
            </a:r>
            <a:r>
              <a:rPr sz="2600" dirty="0">
                <a:latin typeface="Comic Sans MS"/>
                <a:cs typeface="Comic Sans MS"/>
              </a:rPr>
              <a:t>s</a:t>
            </a:r>
            <a:r>
              <a:rPr sz="2600" spc="-5" dirty="0">
                <a:latin typeface="Comic Sans MS"/>
                <a:cs typeface="Comic Sans MS"/>
              </a:rPr>
              <a:t>ensibilida</a:t>
            </a:r>
            <a:r>
              <a:rPr sz="2600" dirty="0">
                <a:latin typeface="Comic Sans MS"/>
                <a:cs typeface="Comic Sans MS"/>
              </a:rPr>
              <a:t>d</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funcio</a:t>
            </a:r>
            <a:r>
              <a:rPr sz="2600" dirty="0">
                <a:latin typeface="Comic Sans MS"/>
                <a:cs typeface="Comic Sans MS"/>
              </a:rPr>
              <a:t>n</a:t>
            </a:r>
            <a:r>
              <a:rPr sz="2600" spc="12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s</a:t>
            </a:r>
            <a:r>
              <a:rPr sz="2600" spc="-5" dirty="0">
                <a:latin typeface="Comic Sans MS"/>
                <a:cs typeface="Comic Sans MS"/>
              </a:rPr>
              <a:t>obrecorrient</a:t>
            </a:r>
            <a:r>
              <a:rPr sz="2600" dirty="0">
                <a:latin typeface="Comic Sans MS"/>
                <a:cs typeface="Comic Sans MS"/>
              </a:rPr>
              <a:t>e</a:t>
            </a:r>
            <a:r>
              <a:rPr sz="2600" spc="1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fase.</a:t>
            </a:r>
            <a:endParaRPr sz="2600">
              <a:latin typeface="Comic Sans MS"/>
              <a:cs typeface="Comic Sans MS"/>
            </a:endParaRPr>
          </a:p>
          <a:p>
            <a:pPr marL="12700" marR="6985" algn="just">
              <a:lnSpc>
                <a:spcPct val="100000"/>
              </a:lnSpc>
              <a:spcBef>
                <a:spcPts val="1870"/>
              </a:spcBef>
            </a:pPr>
            <a:r>
              <a:rPr sz="2600" spc="-5" dirty="0">
                <a:latin typeface="Comic Sans MS"/>
                <a:cs typeface="Comic Sans MS"/>
              </a:rPr>
              <a:t>S</a:t>
            </a:r>
            <a:r>
              <a:rPr sz="2600" dirty="0">
                <a:latin typeface="Comic Sans MS"/>
                <a:cs typeface="Comic Sans MS"/>
              </a:rPr>
              <a:t>i</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funcione</a:t>
            </a:r>
            <a:r>
              <a:rPr sz="2600" dirty="0">
                <a:latin typeface="Comic Sans MS"/>
                <a:cs typeface="Comic Sans MS"/>
              </a:rPr>
              <a:t>s</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50</a:t>
            </a:r>
            <a:r>
              <a:rPr sz="2600" dirty="0">
                <a:latin typeface="Comic Sans MS"/>
                <a:cs typeface="Comic Sans MS"/>
              </a:rPr>
              <a:t>N</a:t>
            </a:r>
            <a:r>
              <a:rPr sz="2600" dirty="0">
                <a:latin typeface="Times New Roman"/>
                <a:cs typeface="Times New Roman"/>
              </a:rPr>
              <a:t> </a:t>
            </a:r>
            <a:r>
              <a:rPr sz="2600" spc="16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51</a:t>
            </a:r>
            <a:r>
              <a:rPr sz="2600" dirty="0">
                <a:latin typeface="Comic Sans MS"/>
                <a:cs typeface="Comic Sans MS"/>
              </a:rPr>
              <a:t>N</a:t>
            </a:r>
            <a:r>
              <a:rPr sz="2600" dirty="0">
                <a:latin typeface="Times New Roman"/>
                <a:cs typeface="Times New Roman"/>
              </a:rPr>
              <a:t> </a:t>
            </a:r>
            <a:r>
              <a:rPr sz="2600" spc="150" dirty="0">
                <a:latin typeface="Times New Roman"/>
                <a:cs typeface="Times New Roman"/>
              </a:rPr>
              <a:t> </a:t>
            </a:r>
            <a:r>
              <a:rPr sz="2600" dirty="0">
                <a:latin typeface="Comic Sans MS"/>
                <a:cs typeface="Comic Sans MS"/>
              </a:rPr>
              <a:t>no</a:t>
            </a:r>
            <a:r>
              <a:rPr sz="2600" dirty="0">
                <a:latin typeface="Times New Roman"/>
                <a:cs typeface="Times New Roman"/>
              </a:rPr>
              <a:t> </a:t>
            </a:r>
            <a:r>
              <a:rPr sz="2600" spc="155" dirty="0">
                <a:latin typeface="Times New Roman"/>
                <a:cs typeface="Times New Roman"/>
              </a:rPr>
              <a:t> </a:t>
            </a:r>
            <a:r>
              <a:rPr sz="2600" spc="-10" dirty="0">
                <a:latin typeface="Comic Sans MS"/>
                <a:cs typeface="Comic Sans MS"/>
              </a:rPr>
              <a:t>s</a:t>
            </a:r>
            <a:r>
              <a:rPr sz="2600" spc="-5" dirty="0">
                <a:latin typeface="Comic Sans MS"/>
                <a:cs typeface="Comic Sans MS"/>
              </a:rPr>
              <a:t>o</a:t>
            </a:r>
            <a:r>
              <a:rPr sz="2600" dirty="0">
                <a:latin typeface="Comic Sans MS"/>
                <a:cs typeface="Comic Sans MS"/>
              </a:rPr>
              <a:t>n</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utilizada</a:t>
            </a:r>
            <a:r>
              <a:rPr sz="2600" dirty="0">
                <a:latin typeface="Comic Sans MS"/>
                <a:cs typeface="Comic Sans MS"/>
              </a:rPr>
              <a:t>s</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neutr</a:t>
            </a:r>
            <a:r>
              <a:rPr sz="2600" dirty="0">
                <a:latin typeface="Comic Sans MS"/>
                <a:cs typeface="Comic Sans MS"/>
              </a:rPr>
              <a:t>o</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generador</a:t>
            </a:r>
            <a:r>
              <a:rPr sz="2600" dirty="0">
                <a:latin typeface="Comic Sans MS"/>
                <a:cs typeface="Comic Sans MS"/>
              </a:rPr>
              <a:t>,</a:t>
            </a:r>
            <a:r>
              <a:rPr sz="2600" dirty="0">
                <a:latin typeface="Times New Roman"/>
                <a:cs typeface="Times New Roman"/>
              </a:rPr>
              <a:t> </a:t>
            </a:r>
            <a:r>
              <a:rPr sz="2600" spc="-305" dirty="0">
                <a:latin typeface="Times New Roman"/>
                <a:cs typeface="Times New Roman"/>
              </a:rPr>
              <a:t> </a:t>
            </a:r>
            <a:r>
              <a:rPr sz="2600" dirty="0">
                <a:latin typeface="Comic Sans MS"/>
                <a:cs typeface="Comic Sans MS"/>
              </a:rPr>
              <a:t>p</a:t>
            </a:r>
            <a:r>
              <a:rPr sz="2600" spc="-5" dirty="0">
                <a:latin typeface="Comic Sans MS"/>
                <a:cs typeface="Comic Sans MS"/>
              </a:rPr>
              <a:t>uede</a:t>
            </a:r>
            <a:r>
              <a:rPr sz="2600" dirty="0">
                <a:latin typeface="Comic Sans MS"/>
                <a:cs typeface="Comic Sans MS"/>
              </a:rPr>
              <a:t>n</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utilizars</a:t>
            </a:r>
            <a:r>
              <a:rPr sz="2600" dirty="0">
                <a:latin typeface="Comic Sans MS"/>
                <a:cs typeface="Comic Sans MS"/>
              </a:rPr>
              <a:t>e</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300" dirty="0">
                <a:latin typeface="Times New Roman"/>
                <a:cs typeface="Times New Roman"/>
              </a:rPr>
              <a:t> </a:t>
            </a:r>
            <a:r>
              <a:rPr sz="2600" spc="-10" dirty="0">
                <a:latin typeface="Comic Sans MS"/>
                <a:cs typeface="Comic Sans MS"/>
              </a:rPr>
              <a:t>d</a:t>
            </a:r>
            <a:r>
              <a:rPr sz="2600" spc="-5" dirty="0">
                <a:latin typeface="Comic Sans MS"/>
                <a:cs typeface="Comic Sans MS"/>
              </a:rPr>
              <a:t>etectar</a:t>
            </a:r>
            <a:r>
              <a:rPr sz="2600" spc="-5"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dirty="0">
                <a:latin typeface="Times New Roman"/>
                <a:cs typeface="Times New Roman"/>
              </a:rPr>
              <a:t> </a:t>
            </a:r>
            <a:r>
              <a:rPr sz="2600" spc="-24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(respaldo)</a:t>
            </a:r>
            <a:r>
              <a:rPr sz="2600" dirty="0">
                <a:latin typeface="Comic Sans MS"/>
                <a:cs typeface="Comic Sans MS"/>
              </a:rPr>
              <a:t>,</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conectandolas</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transformado</a:t>
            </a:r>
            <a:r>
              <a:rPr sz="2600" dirty="0">
                <a:latin typeface="Comic Sans MS"/>
                <a:cs typeface="Comic Sans MS"/>
              </a:rPr>
              <a:t>r</a:t>
            </a:r>
            <a:r>
              <a:rPr sz="2600" spc="11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unidad.</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114</a:t>
            </a:fld>
            <a:endParaRPr lang="en-US"/>
          </a:p>
        </p:txBody>
      </p:sp>
    </p:spTree>
    <p:extLst>
      <p:ext uri="{BB962C8B-B14F-4D97-AF65-F5344CB8AC3E}">
        <p14:creationId xmlns:p14="http://schemas.microsoft.com/office/powerpoint/2010/main" val="273527245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648193" y="2873502"/>
            <a:ext cx="255270" cy="677545"/>
          </a:xfrm>
          <a:custGeom>
            <a:avLst/>
            <a:gdLst/>
            <a:ahLst/>
            <a:cxnLst/>
            <a:rect l="l" t="t" r="r" b="b"/>
            <a:pathLst>
              <a:path w="255270" h="677545">
                <a:moveTo>
                  <a:pt x="255269" y="0"/>
                </a:moveTo>
                <a:lnTo>
                  <a:pt x="85343" y="0"/>
                </a:lnTo>
                <a:lnTo>
                  <a:pt x="58673" y="4571"/>
                </a:lnTo>
                <a:lnTo>
                  <a:pt x="35813" y="16001"/>
                </a:lnTo>
                <a:lnTo>
                  <a:pt x="15239" y="34289"/>
                </a:lnTo>
                <a:lnTo>
                  <a:pt x="4571" y="58673"/>
                </a:lnTo>
                <a:lnTo>
                  <a:pt x="0" y="86105"/>
                </a:lnTo>
                <a:lnTo>
                  <a:pt x="4571" y="110489"/>
                </a:lnTo>
                <a:lnTo>
                  <a:pt x="15239" y="135635"/>
                </a:lnTo>
                <a:lnTo>
                  <a:pt x="35813" y="153923"/>
                </a:lnTo>
                <a:lnTo>
                  <a:pt x="58673" y="164591"/>
                </a:lnTo>
                <a:lnTo>
                  <a:pt x="85343" y="169163"/>
                </a:lnTo>
                <a:lnTo>
                  <a:pt x="58673" y="173735"/>
                </a:lnTo>
                <a:lnTo>
                  <a:pt x="35813" y="185165"/>
                </a:lnTo>
                <a:lnTo>
                  <a:pt x="15239" y="203453"/>
                </a:lnTo>
                <a:lnTo>
                  <a:pt x="4571" y="227837"/>
                </a:lnTo>
                <a:lnTo>
                  <a:pt x="0" y="255269"/>
                </a:lnTo>
                <a:lnTo>
                  <a:pt x="4571" y="280415"/>
                </a:lnTo>
                <a:lnTo>
                  <a:pt x="15239" y="304799"/>
                </a:lnTo>
                <a:lnTo>
                  <a:pt x="35813" y="323087"/>
                </a:lnTo>
                <a:lnTo>
                  <a:pt x="58673" y="334517"/>
                </a:lnTo>
                <a:lnTo>
                  <a:pt x="85343" y="339089"/>
                </a:lnTo>
                <a:lnTo>
                  <a:pt x="58673" y="343661"/>
                </a:lnTo>
                <a:lnTo>
                  <a:pt x="35813" y="354329"/>
                </a:lnTo>
                <a:lnTo>
                  <a:pt x="15239" y="372617"/>
                </a:lnTo>
                <a:lnTo>
                  <a:pt x="4571" y="397763"/>
                </a:lnTo>
                <a:lnTo>
                  <a:pt x="0" y="424433"/>
                </a:lnTo>
                <a:lnTo>
                  <a:pt x="4571" y="449579"/>
                </a:lnTo>
                <a:lnTo>
                  <a:pt x="15239" y="473963"/>
                </a:lnTo>
                <a:lnTo>
                  <a:pt x="35813" y="492251"/>
                </a:lnTo>
                <a:lnTo>
                  <a:pt x="58673" y="503681"/>
                </a:lnTo>
                <a:lnTo>
                  <a:pt x="85343" y="508253"/>
                </a:lnTo>
                <a:lnTo>
                  <a:pt x="58673" y="512825"/>
                </a:lnTo>
                <a:lnTo>
                  <a:pt x="35813" y="524255"/>
                </a:lnTo>
                <a:lnTo>
                  <a:pt x="15239" y="541781"/>
                </a:lnTo>
                <a:lnTo>
                  <a:pt x="4571" y="566927"/>
                </a:lnTo>
                <a:lnTo>
                  <a:pt x="0" y="593597"/>
                </a:lnTo>
                <a:lnTo>
                  <a:pt x="4571" y="618743"/>
                </a:lnTo>
                <a:lnTo>
                  <a:pt x="15239" y="643889"/>
                </a:lnTo>
                <a:lnTo>
                  <a:pt x="35813" y="661415"/>
                </a:lnTo>
                <a:lnTo>
                  <a:pt x="58673" y="672845"/>
                </a:lnTo>
                <a:lnTo>
                  <a:pt x="85343" y="677417"/>
                </a:lnTo>
                <a:lnTo>
                  <a:pt x="255269" y="677417"/>
                </a:lnTo>
              </a:path>
            </a:pathLst>
          </a:custGeom>
          <a:ln w="13550">
            <a:solidFill>
              <a:srgbClr val="000000"/>
            </a:solidFill>
          </a:ln>
        </p:spPr>
        <p:txBody>
          <a:bodyPr wrap="square" lIns="0" tIns="0" rIns="0" bIns="0" rtlCol="0">
            <a:spAutoFit/>
          </a:bodyPr>
          <a:lstStyle/>
          <a:p>
            <a:endParaRPr/>
          </a:p>
        </p:txBody>
      </p:sp>
      <p:sp>
        <p:nvSpPr>
          <p:cNvPr id="6" name="object 6"/>
          <p:cNvSpPr/>
          <p:nvPr/>
        </p:nvSpPr>
        <p:spPr>
          <a:xfrm>
            <a:off x="7225283" y="2873502"/>
            <a:ext cx="253365" cy="677545"/>
          </a:xfrm>
          <a:custGeom>
            <a:avLst/>
            <a:gdLst/>
            <a:ahLst/>
            <a:cxnLst/>
            <a:rect l="l" t="t" r="r" b="b"/>
            <a:pathLst>
              <a:path w="253365" h="677545">
                <a:moveTo>
                  <a:pt x="0" y="0"/>
                </a:moveTo>
                <a:lnTo>
                  <a:pt x="169163" y="0"/>
                </a:lnTo>
                <a:lnTo>
                  <a:pt x="182747" y="1351"/>
                </a:lnTo>
                <a:lnTo>
                  <a:pt x="226020" y="21965"/>
                </a:lnTo>
                <a:lnTo>
                  <a:pt x="249334" y="60074"/>
                </a:lnTo>
                <a:lnTo>
                  <a:pt x="252561" y="82841"/>
                </a:lnTo>
                <a:lnTo>
                  <a:pt x="251903" y="94654"/>
                </a:lnTo>
                <a:lnTo>
                  <a:pt x="219455" y="153923"/>
                </a:lnTo>
                <a:lnTo>
                  <a:pt x="169163" y="169163"/>
                </a:lnTo>
                <a:lnTo>
                  <a:pt x="194309" y="173735"/>
                </a:lnTo>
                <a:lnTo>
                  <a:pt x="235118" y="200659"/>
                </a:lnTo>
                <a:lnTo>
                  <a:pt x="251929" y="244579"/>
                </a:lnTo>
                <a:lnTo>
                  <a:pt x="252378" y="256554"/>
                </a:lnTo>
                <a:lnTo>
                  <a:pt x="251325" y="268485"/>
                </a:lnTo>
                <a:lnTo>
                  <a:pt x="232078" y="311335"/>
                </a:lnTo>
                <a:lnTo>
                  <a:pt x="169163" y="339089"/>
                </a:lnTo>
                <a:lnTo>
                  <a:pt x="194309" y="343661"/>
                </a:lnTo>
                <a:lnTo>
                  <a:pt x="219455" y="354329"/>
                </a:lnTo>
                <a:lnTo>
                  <a:pt x="236981" y="372617"/>
                </a:lnTo>
                <a:lnTo>
                  <a:pt x="248411" y="397763"/>
                </a:lnTo>
                <a:lnTo>
                  <a:pt x="252983" y="424433"/>
                </a:lnTo>
                <a:lnTo>
                  <a:pt x="248411" y="449579"/>
                </a:lnTo>
                <a:lnTo>
                  <a:pt x="236981" y="473963"/>
                </a:lnTo>
                <a:lnTo>
                  <a:pt x="219455" y="492251"/>
                </a:lnTo>
                <a:lnTo>
                  <a:pt x="194309" y="503681"/>
                </a:lnTo>
                <a:lnTo>
                  <a:pt x="169163" y="508253"/>
                </a:lnTo>
                <a:lnTo>
                  <a:pt x="194309" y="512825"/>
                </a:lnTo>
                <a:lnTo>
                  <a:pt x="234163" y="538423"/>
                </a:lnTo>
                <a:lnTo>
                  <a:pt x="251703" y="579742"/>
                </a:lnTo>
                <a:lnTo>
                  <a:pt x="252586" y="591115"/>
                </a:lnTo>
                <a:lnTo>
                  <a:pt x="252065" y="602528"/>
                </a:lnTo>
                <a:lnTo>
                  <a:pt x="235895" y="644815"/>
                </a:lnTo>
                <a:lnTo>
                  <a:pt x="197092" y="672671"/>
                </a:lnTo>
                <a:lnTo>
                  <a:pt x="169163" y="677417"/>
                </a:lnTo>
                <a:lnTo>
                  <a:pt x="0" y="677417"/>
                </a:lnTo>
              </a:path>
            </a:pathLst>
          </a:custGeom>
          <a:ln w="13550">
            <a:solidFill>
              <a:srgbClr val="000000"/>
            </a:solidFill>
          </a:ln>
        </p:spPr>
        <p:txBody>
          <a:bodyPr wrap="square" lIns="0" tIns="0" rIns="0" bIns="0" rtlCol="0">
            <a:spAutoFit/>
          </a:bodyPr>
          <a:lstStyle/>
          <a:p>
            <a:endParaRPr/>
          </a:p>
        </p:txBody>
      </p:sp>
      <p:sp>
        <p:nvSpPr>
          <p:cNvPr id="7" name="object 7"/>
          <p:cNvSpPr/>
          <p:nvPr/>
        </p:nvSpPr>
        <p:spPr>
          <a:xfrm>
            <a:off x="4513326" y="3424428"/>
            <a:ext cx="339090" cy="83820"/>
          </a:xfrm>
          <a:custGeom>
            <a:avLst/>
            <a:gdLst/>
            <a:ahLst/>
            <a:cxnLst/>
            <a:rect l="l" t="t" r="r" b="b"/>
            <a:pathLst>
              <a:path w="339089" h="83820">
                <a:moveTo>
                  <a:pt x="0" y="0"/>
                </a:moveTo>
                <a:lnTo>
                  <a:pt x="16001" y="49529"/>
                </a:lnTo>
                <a:lnTo>
                  <a:pt x="58673" y="79247"/>
                </a:lnTo>
                <a:lnTo>
                  <a:pt x="83819" y="83819"/>
                </a:lnTo>
                <a:lnTo>
                  <a:pt x="110489" y="79247"/>
                </a:lnTo>
                <a:lnTo>
                  <a:pt x="133349" y="67817"/>
                </a:lnTo>
                <a:lnTo>
                  <a:pt x="153923" y="49529"/>
                </a:lnTo>
                <a:lnTo>
                  <a:pt x="164591" y="25145"/>
                </a:lnTo>
                <a:lnTo>
                  <a:pt x="169163" y="0"/>
                </a:lnTo>
                <a:lnTo>
                  <a:pt x="173735" y="25145"/>
                </a:lnTo>
                <a:lnTo>
                  <a:pt x="185165" y="49529"/>
                </a:lnTo>
                <a:lnTo>
                  <a:pt x="203453" y="67817"/>
                </a:lnTo>
                <a:lnTo>
                  <a:pt x="227837" y="79247"/>
                </a:lnTo>
                <a:lnTo>
                  <a:pt x="252983" y="83819"/>
                </a:lnTo>
                <a:lnTo>
                  <a:pt x="280415" y="79247"/>
                </a:lnTo>
                <a:lnTo>
                  <a:pt x="302513" y="67817"/>
                </a:lnTo>
                <a:lnTo>
                  <a:pt x="323087" y="49529"/>
                </a:lnTo>
                <a:lnTo>
                  <a:pt x="334517" y="25145"/>
                </a:lnTo>
                <a:lnTo>
                  <a:pt x="339089" y="0"/>
                </a:lnTo>
              </a:path>
            </a:pathLst>
          </a:custGeom>
          <a:ln w="13550">
            <a:solidFill>
              <a:srgbClr val="000000"/>
            </a:solidFill>
          </a:ln>
        </p:spPr>
        <p:txBody>
          <a:bodyPr wrap="square" lIns="0" tIns="0" rIns="0" bIns="0" rtlCol="0">
            <a:spAutoFit/>
          </a:bodyPr>
          <a:lstStyle/>
          <a:p>
            <a:endParaRPr/>
          </a:p>
        </p:txBody>
      </p:sp>
      <p:sp>
        <p:nvSpPr>
          <p:cNvPr id="8" name="object 8"/>
          <p:cNvSpPr/>
          <p:nvPr/>
        </p:nvSpPr>
        <p:spPr>
          <a:xfrm>
            <a:off x="4513326" y="3593591"/>
            <a:ext cx="339090" cy="83820"/>
          </a:xfrm>
          <a:custGeom>
            <a:avLst/>
            <a:gdLst/>
            <a:ahLst/>
            <a:cxnLst/>
            <a:rect l="l" t="t" r="r" b="b"/>
            <a:pathLst>
              <a:path w="339089" h="83820">
                <a:moveTo>
                  <a:pt x="0" y="83819"/>
                </a:moveTo>
                <a:lnTo>
                  <a:pt x="16001" y="34289"/>
                </a:lnTo>
                <a:lnTo>
                  <a:pt x="58673" y="4571"/>
                </a:lnTo>
                <a:lnTo>
                  <a:pt x="83819" y="0"/>
                </a:lnTo>
                <a:lnTo>
                  <a:pt x="110489" y="4571"/>
                </a:lnTo>
                <a:lnTo>
                  <a:pt x="133349" y="16001"/>
                </a:lnTo>
                <a:lnTo>
                  <a:pt x="153923" y="34289"/>
                </a:lnTo>
                <a:lnTo>
                  <a:pt x="164591" y="58673"/>
                </a:lnTo>
                <a:lnTo>
                  <a:pt x="169163" y="83819"/>
                </a:lnTo>
                <a:lnTo>
                  <a:pt x="173735" y="58673"/>
                </a:lnTo>
                <a:lnTo>
                  <a:pt x="185165" y="34289"/>
                </a:lnTo>
                <a:lnTo>
                  <a:pt x="203453" y="16001"/>
                </a:lnTo>
                <a:lnTo>
                  <a:pt x="227837" y="4571"/>
                </a:lnTo>
                <a:lnTo>
                  <a:pt x="252983" y="0"/>
                </a:lnTo>
                <a:lnTo>
                  <a:pt x="280415" y="4571"/>
                </a:lnTo>
                <a:lnTo>
                  <a:pt x="302513" y="16001"/>
                </a:lnTo>
                <a:lnTo>
                  <a:pt x="323087" y="34289"/>
                </a:lnTo>
                <a:lnTo>
                  <a:pt x="334517" y="58673"/>
                </a:lnTo>
                <a:lnTo>
                  <a:pt x="339089" y="83819"/>
                </a:lnTo>
              </a:path>
            </a:pathLst>
          </a:custGeom>
          <a:ln w="13550">
            <a:solidFill>
              <a:srgbClr val="000000"/>
            </a:solidFill>
          </a:ln>
        </p:spPr>
        <p:txBody>
          <a:bodyPr wrap="square" lIns="0" tIns="0" rIns="0" bIns="0" rtlCol="0">
            <a:spAutoFit/>
          </a:bodyPr>
          <a:lstStyle/>
          <a:p>
            <a:endParaRPr/>
          </a:p>
        </p:txBody>
      </p:sp>
      <p:sp>
        <p:nvSpPr>
          <p:cNvPr id="9" name="object 9"/>
          <p:cNvSpPr/>
          <p:nvPr/>
        </p:nvSpPr>
        <p:spPr>
          <a:xfrm>
            <a:off x="4682489" y="3212592"/>
            <a:ext cx="0" cy="212090"/>
          </a:xfrm>
          <a:custGeom>
            <a:avLst/>
            <a:gdLst/>
            <a:ahLst/>
            <a:cxnLst/>
            <a:rect l="l" t="t" r="r" b="b"/>
            <a:pathLst>
              <a:path h="212089">
                <a:moveTo>
                  <a:pt x="0" y="0"/>
                </a:moveTo>
                <a:lnTo>
                  <a:pt x="0" y="211835"/>
                </a:lnTo>
              </a:path>
            </a:pathLst>
          </a:custGeom>
          <a:ln w="13550">
            <a:solidFill>
              <a:srgbClr val="000000"/>
            </a:solidFill>
          </a:ln>
        </p:spPr>
        <p:txBody>
          <a:bodyPr wrap="square" lIns="0" tIns="0" rIns="0" bIns="0" rtlCol="0">
            <a:spAutoFit/>
          </a:bodyPr>
          <a:lstStyle/>
          <a:p>
            <a:endParaRPr/>
          </a:p>
        </p:txBody>
      </p:sp>
      <p:sp>
        <p:nvSpPr>
          <p:cNvPr id="10" name="object 10"/>
          <p:cNvSpPr/>
          <p:nvPr/>
        </p:nvSpPr>
        <p:spPr>
          <a:xfrm>
            <a:off x="4682489" y="3677411"/>
            <a:ext cx="0" cy="212090"/>
          </a:xfrm>
          <a:custGeom>
            <a:avLst/>
            <a:gdLst/>
            <a:ahLst/>
            <a:cxnLst/>
            <a:rect l="l" t="t" r="r" b="b"/>
            <a:pathLst>
              <a:path h="212089">
                <a:moveTo>
                  <a:pt x="0" y="211835"/>
                </a:moveTo>
                <a:lnTo>
                  <a:pt x="0" y="0"/>
                </a:lnTo>
              </a:path>
            </a:pathLst>
          </a:custGeom>
          <a:ln w="13550">
            <a:solidFill>
              <a:srgbClr val="000000"/>
            </a:solidFill>
          </a:ln>
        </p:spPr>
        <p:txBody>
          <a:bodyPr wrap="square" lIns="0" tIns="0" rIns="0" bIns="0" rtlCol="0">
            <a:spAutoFit/>
          </a:bodyPr>
          <a:lstStyle/>
          <a:p>
            <a:endParaRPr/>
          </a:p>
        </p:txBody>
      </p:sp>
      <p:sp>
        <p:nvSpPr>
          <p:cNvPr id="11" name="object 11"/>
          <p:cNvSpPr/>
          <p:nvPr/>
        </p:nvSpPr>
        <p:spPr>
          <a:xfrm>
            <a:off x="1801367" y="3149346"/>
            <a:ext cx="339090" cy="83185"/>
          </a:xfrm>
          <a:custGeom>
            <a:avLst/>
            <a:gdLst/>
            <a:ahLst/>
            <a:cxnLst/>
            <a:rect l="l" t="t" r="r" b="b"/>
            <a:pathLst>
              <a:path w="339089" h="83185">
                <a:moveTo>
                  <a:pt x="339089" y="83057"/>
                </a:moveTo>
                <a:lnTo>
                  <a:pt x="320801" y="35813"/>
                </a:lnTo>
                <a:lnTo>
                  <a:pt x="280415" y="4571"/>
                </a:lnTo>
                <a:lnTo>
                  <a:pt x="252983" y="0"/>
                </a:lnTo>
                <a:lnTo>
                  <a:pt x="227837" y="4571"/>
                </a:lnTo>
                <a:lnTo>
                  <a:pt x="203453" y="15239"/>
                </a:lnTo>
                <a:lnTo>
                  <a:pt x="185165" y="35813"/>
                </a:lnTo>
                <a:lnTo>
                  <a:pt x="173735" y="58673"/>
                </a:lnTo>
                <a:lnTo>
                  <a:pt x="169163" y="83057"/>
                </a:lnTo>
                <a:lnTo>
                  <a:pt x="164591" y="58673"/>
                </a:lnTo>
                <a:lnTo>
                  <a:pt x="153923" y="33527"/>
                </a:lnTo>
                <a:lnTo>
                  <a:pt x="133349" y="15239"/>
                </a:lnTo>
                <a:lnTo>
                  <a:pt x="110489" y="4571"/>
                </a:lnTo>
                <a:lnTo>
                  <a:pt x="83819" y="0"/>
                </a:lnTo>
                <a:lnTo>
                  <a:pt x="58673" y="4571"/>
                </a:lnTo>
                <a:lnTo>
                  <a:pt x="33527" y="15239"/>
                </a:lnTo>
                <a:lnTo>
                  <a:pt x="16001" y="33527"/>
                </a:lnTo>
                <a:lnTo>
                  <a:pt x="2285" y="58673"/>
                </a:lnTo>
                <a:lnTo>
                  <a:pt x="0" y="83057"/>
                </a:lnTo>
              </a:path>
            </a:pathLst>
          </a:custGeom>
          <a:ln w="13550">
            <a:solidFill>
              <a:srgbClr val="000000"/>
            </a:solidFill>
          </a:ln>
        </p:spPr>
        <p:txBody>
          <a:bodyPr wrap="square" lIns="0" tIns="0" rIns="0" bIns="0" rtlCol="0">
            <a:spAutoFit/>
          </a:bodyPr>
          <a:lstStyle/>
          <a:p>
            <a:endParaRPr/>
          </a:p>
        </p:txBody>
      </p:sp>
      <p:sp>
        <p:nvSpPr>
          <p:cNvPr id="12" name="object 12"/>
          <p:cNvSpPr/>
          <p:nvPr/>
        </p:nvSpPr>
        <p:spPr>
          <a:xfrm>
            <a:off x="1123187" y="3212592"/>
            <a:ext cx="1356360" cy="0"/>
          </a:xfrm>
          <a:custGeom>
            <a:avLst/>
            <a:gdLst/>
            <a:ahLst/>
            <a:cxnLst/>
            <a:rect l="l" t="t" r="r" b="b"/>
            <a:pathLst>
              <a:path w="1356360">
                <a:moveTo>
                  <a:pt x="0" y="0"/>
                </a:moveTo>
                <a:lnTo>
                  <a:pt x="1356359" y="0"/>
                </a:lnTo>
              </a:path>
            </a:pathLst>
          </a:custGeom>
          <a:ln w="13550">
            <a:solidFill>
              <a:srgbClr val="000000"/>
            </a:solidFill>
          </a:ln>
        </p:spPr>
        <p:txBody>
          <a:bodyPr wrap="square" lIns="0" tIns="0" rIns="0" bIns="0" rtlCol="0">
            <a:spAutoFit/>
          </a:bodyPr>
          <a:lstStyle/>
          <a:p>
            <a:endParaRPr/>
          </a:p>
        </p:txBody>
      </p:sp>
      <p:sp>
        <p:nvSpPr>
          <p:cNvPr id="13" name="object 13"/>
          <p:cNvSpPr/>
          <p:nvPr/>
        </p:nvSpPr>
        <p:spPr>
          <a:xfrm>
            <a:off x="784097" y="3144774"/>
            <a:ext cx="339090" cy="135255"/>
          </a:xfrm>
          <a:custGeom>
            <a:avLst/>
            <a:gdLst/>
            <a:ahLst/>
            <a:cxnLst/>
            <a:rect l="l" t="t" r="r" b="b"/>
            <a:pathLst>
              <a:path w="339090" h="135254">
                <a:moveTo>
                  <a:pt x="0" y="67817"/>
                </a:moveTo>
                <a:lnTo>
                  <a:pt x="27431" y="0"/>
                </a:lnTo>
                <a:lnTo>
                  <a:pt x="83819" y="134873"/>
                </a:lnTo>
                <a:lnTo>
                  <a:pt x="140207" y="0"/>
                </a:lnTo>
                <a:lnTo>
                  <a:pt x="196595" y="134873"/>
                </a:lnTo>
                <a:lnTo>
                  <a:pt x="252983" y="0"/>
                </a:lnTo>
                <a:lnTo>
                  <a:pt x="310133" y="134873"/>
                </a:lnTo>
                <a:lnTo>
                  <a:pt x="339089" y="67817"/>
                </a:lnTo>
              </a:path>
            </a:pathLst>
          </a:custGeom>
          <a:ln w="13550">
            <a:solidFill>
              <a:srgbClr val="000000"/>
            </a:solidFill>
          </a:ln>
        </p:spPr>
        <p:txBody>
          <a:bodyPr wrap="square" lIns="0" tIns="0" rIns="0" bIns="0" rtlCol="0">
            <a:spAutoFit/>
          </a:bodyPr>
          <a:lstStyle/>
          <a:p>
            <a:endParaRPr/>
          </a:p>
        </p:txBody>
      </p:sp>
      <p:sp>
        <p:nvSpPr>
          <p:cNvPr id="14" name="object 14"/>
          <p:cNvSpPr/>
          <p:nvPr/>
        </p:nvSpPr>
        <p:spPr>
          <a:xfrm>
            <a:off x="105917" y="3156204"/>
            <a:ext cx="0" cy="113030"/>
          </a:xfrm>
          <a:custGeom>
            <a:avLst/>
            <a:gdLst/>
            <a:ahLst/>
            <a:cxnLst/>
            <a:rect l="l" t="t" r="r" b="b"/>
            <a:pathLst>
              <a:path h="113029">
                <a:moveTo>
                  <a:pt x="0" y="0"/>
                </a:moveTo>
                <a:lnTo>
                  <a:pt x="0" y="112775"/>
                </a:lnTo>
              </a:path>
            </a:pathLst>
          </a:custGeom>
          <a:ln w="13550">
            <a:solidFill>
              <a:srgbClr val="000000"/>
            </a:solidFill>
          </a:ln>
        </p:spPr>
        <p:txBody>
          <a:bodyPr wrap="square" lIns="0" tIns="0" rIns="0" bIns="0" rtlCol="0">
            <a:spAutoFit/>
          </a:bodyPr>
          <a:lstStyle/>
          <a:p>
            <a:endParaRPr/>
          </a:p>
        </p:txBody>
      </p:sp>
      <p:sp>
        <p:nvSpPr>
          <p:cNvPr id="15" name="object 15"/>
          <p:cNvSpPr/>
          <p:nvPr/>
        </p:nvSpPr>
        <p:spPr>
          <a:xfrm>
            <a:off x="163067" y="3099054"/>
            <a:ext cx="0" cy="226695"/>
          </a:xfrm>
          <a:custGeom>
            <a:avLst/>
            <a:gdLst/>
            <a:ahLst/>
            <a:cxnLst/>
            <a:rect l="l" t="t" r="r" b="b"/>
            <a:pathLst>
              <a:path h="226695">
                <a:moveTo>
                  <a:pt x="0" y="0"/>
                </a:moveTo>
                <a:lnTo>
                  <a:pt x="0" y="226313"/>
                </a:lnTo>
              </a:path>
            </a:pathLst>
          </a:custGeom>
          <a:ln w="13550">
            <a:solidFill>
              <a:srgbClr val="000000"/>
            </a:solidFill>
          </a:ln>
        </p:spPr>
        <p:txBody>
          <a:bodyPr wrap="square" lIns="0" tIns="0" rIns="0" bIns="0" rtlCol="0">
            <a:spAutoFit/>
          </a:bodyPr>
          <a:lstStyle/>
          <a:p>
            <a:endParaRPr/>
          </a:p>
        </p:txBody>
      </p:sp>
      <p:sp>
        <p:nvSpPr>
          <p:cNvPr id="16" name="object 16"/>
          <p:cNvSpPr/>
          <p:nvPr/>
        </p:nvSpPr>
        <p:spPr>
          <a:xfrm>
            <a:off x="219455" y="3042666"/>
            <a:ext cx="0" cy="339090"/>
          </a:xfrm>
          <a:custGeom>
            <a:avLst/>
            <a:gdLst/>
            <a:ahLst/>
            <a:cxnLst/>
            <a:rect l="l" t="t" r="r" b="b"/>
            <a:pathLst>
              <a:path h="339089">
                <a:moveTo>
                  <a:pt x="0" y="0"/>
                </a:moveTo>
                <a:lnTo>
                  <a:pt x="0" y="339089"/>
                </a:lnTo>
              </a:path>
            </a:pathLst>
          </a:custGeom>
          <a:ln w="13550">
            <a:solidFill>
              <a:srgbClr val="000000"/>
            </a:solidFill>
          </a:ln>
        </p:spPr>
        <p:txBody>
          <a:bodyPr wrap="square" lIns="0" tIns="0" rIns="0" bIns="0" rtlCol="0">
            <a:spAutoFit/>
          </a:bodyPr>
          <a:lstStyle/>
          <a:p>
            <a:endParaRPr/>
          </a:p>
        </p:txBody>
      </p:sp>
      <p:sp>
        <p:nvSpPr>
          <p:cNvPr id="17" name="object 17"/>
          <p:cNvSpPr/>
          <p:nvPr/>
        </p:nvSpPr>
        <p:spPr>
          <a:xfrm>
            <a:off x="219455" y="3212592"/>
            <a:ext cx="565150" cy="0"/>
          </a:xfrm>
          <a:custGeom>
            <a:avLst/>
            <a:gdLst/>
            <a:ahLst/>
            <a:cxnLst/>
            <a:rect l="l" t="t" r="r" b="b"/>
            <a:pathLst>
              <a:path w="565150">
                <a:moveTo>
                  <a:pt x="0" y="0"/>
                </a:moveTo>
                <a:lnTo>
                  <a:pt x="564641" y="0"/>
                </a:lnTo>
              </a:path>
            </a:pathLst>
          </a:custGeom>
          <a:ln w="13550">
            <a:solidFill>
              <a:srgbClr val="000000"/>
            </a:solidFill>
          </a:ln>
        </p:spPr>
        <p:txBody>
          <a:bodyPr wrap="square" lIns="0" tIns="0" rIns="0" bIns="0" rtlCol="0">
            <a:spAutoFit/>
          </a:bodyPr>
          <a:lstStyle/>
          <a:p>
            <a:endParaRPr/>
          </a:p>
        </p:txBody>
      </p:sp>
      <p:sp>
        <p:nvSpPr>
          <p:cNvPr id="18" name="object 18"/>
          <p:cNvSpPr/>
          <p:nvPr/>
        </p:nvSpPr>
        <p:spPr>
          <a:xfrm>
            <a:off x="2479547" y="3042666"/>
            <a:ext cx="83185" cy="339090"/>
          </a:xfrm>
          <a:custGeom>
            <a:avLst/>
            <a:gdLst/>
            <a:ahLst/>
            <a:cxnLst/>
            <a:rect l="l" t="t" r="r" b="b"/>
            <a:pathLst>
              <a:path w="83185" h="339089">
                <a:moveTo>
                  <a:pt x="83057" y="0"/>
                </a:moveTo>
                <a:lnTo>
                  <a:pt x="0" y="0"/>
                </a:lnTo>
                <a:lnTo>
                  <a:pt x="0" y="339089"/>
                </a:lnTo>
                <a:lnTo>
                  <a:pt x="83057" y="339089"/>
                </a:lnTo>
              </a:path>
            </a:pathLst>
          </a:custGeom>
          <a:ln w="13550">
            <a:solidFill>
              <a:srgbClr val="000000"/>
            </a:solidFill>
          </a:ln>
        </p:spPr>
        <p:txBody>
          <a:bodyPr wrap="square" lIns="0" tIns="0" rIns="0" bIns="0" rtlCol="0">
            <a:spAutoFit/>
          </a:bodyPr>
          <a:lstStyle/>
          <a:p>
            <a:endParaRPr/>
          </a:p>
        </p:txBody>
      </p:sp>
      <p:sp>
        <p:nvSpPr>
          <p:cNvPr id="19" name="object 19"/>
          <p:cNvSpPr/>
          <p:nvPr/>
        </p:nvSpPr>
        <p:spPr>
          <a:xfrm>
            <a:off x="2519933" y="3086100"/>
            <a:ext cx="43180" cy="253365"/>
          </a:xfrm>
          <a:custGeom>
            <a:avLst/>
            <a:gdLst/>
            <a:ahLst/>
            <a:cxnLst/>
            <a:rect l="l" t="t" r="r" b="b"/>
            <a:pathLst>
              <a:path w="43180" h="253364">
                <a:moveTo>
                  <a:pt x="42671" y="0"/>
                </a:moveTo>
                <a:lnTo>
                  <a:pt x="0" y="0"/>
                </a:lnTo>
                <a:lnTo>
                  <a:pt x="0" y="252983"/>
                </a:lnTo>
                <a:lnTo>
                  <a:pt x="42671" y="252983"/>
                </a:lnTo>
              </a:path>
            </a:pathLst>
          </a:custGeom>
          <a:ln w="13550">
            <a:solidFill>
              <a:srgbClr val="000000"/>
            </a:solidFill>
          </a:ln>
        </p:spPr>
        <p:txBody>
          <a:bodyPr wrap="square" lIns="0" tIns="0" rIns="0" bIns="0" rtlCol="0">
            <a:spAutoFit/>
          </a:bodyPr>
          <a:lstStyle/>
          <a:p>
            <a:endParaRPr/>
          </a:p>
        </p:txBody>
      </p:sp>
      <p:sp>
        <p:nvSpPr>
          <p:cNvPr id="20" name="object 20"/>
          <p:cNvSpPr/>
          <p:nvPr/>
        </p:nvSpPr>
        <p:spPr>
          <a:xfrm>
            <a:off x="2519933" y="3212592"/>
            <a:ext cx="890905" cy="0"/>
          </a:xfrm>
          <a:custGeom>
            <a:avLst/>
            <a:gdLst/>
            <a:ahLst/>
            <a:cxnLst/>
            <a:rect l="l" t="t" r="r" b="b"/>
            <a:pathLst>
              <a:path w="890904">
                <a:moveTo>
                  <a:pt x="0" y="0"/>
                </a:moveTo>
                <a:lnTo>
                  <a:pt x="890777" y="0"/>
                </a:lnTo>
              </a:path>
            </a:pathLst>
          </a:custGeom>
          <a:ln w="13550">
            <a:solidFill>
              <a:srgbClr val="000000"/>
            </a:solidFill>
          </a:ln>
        </p:spPr>
        <p:txBody>
          <a:bodyPr wrap="square" lIns="0" tIns="0" rIns="0" bIns="0" rtlCol="0">
            <a:spAutoFit/>
          </a:bodyPr>
          <a:lstStyle/>
          <a:p>
            <a:endParaRPr/>
          </a:p>
        </p:txBody>
      </p:sp>
      <p:sp>
        <p:nvSpPr>
          <p:cNvPr id="21" name="object 21"/>
          <p:cNvSpPr/>
          <p:nvPr/>
        </p:nvSpPr>
        <p:spPr>
          <a:xfrm>
            <a:off x="2987801" y="3149346"/>
            <a:ext cx="339090" cy="83185"/>
          </a:xfrm>
          <a:custGeom>
            <a:avLst/>
            <a:gdLst/>
            <a:ahLst/>
            <a:cxnLst/>
            <a:rect l="l" t="t" r="r" b="b"/>
            <a:pathLst>
              <a:path w="339089" h="83185">
                <a:moveTo>
                  <a:pt x="339089" y="83057"/>
                </a:moveTo>
                <a:lnTo>
                  <a:pt x="320801" y="35813"/>
                </a:lnTo>
                <a:lnTo>
                  <a:pt x="280415" y="4571"/>
                </a:lnTo>
                <a:lnTo>
                  <a:pt x="252983" y="0"/>
                </a:lnTo>
                <a:lnTo>
                  <a:pt x="227837" y="4571"/>
                </a:lnTo>
                <a:lnTo>
                  <a:pt x="203453" y="15239"/>
                </a:lnTo>
                <a:lnTo>
                  <a:pt x="185165" y="35813"/>
                </a:lnTo>
                <a:lnTo>
                  <a:pt x="173735" y="58673"/>
                </a:lnTo>
                <a:lnTo>
                  <a:pt x="169163" y="83057"/>
                </a:lnTo>
                <a:lnTo>
                  <a:pt x="164591" y="58673"/>
                </a:lnTo>
                <a:lnTo>
                  <a:pt x="153923" y="33527"/>
                </a:lnTo>
                <a:lnTo>
                  <a:pt x="133349" y="15239"/>
                </a:lnTo>
                <a:lnTo>
                  <a:pt x="110489" y="4571"/>
                </a:lnTo>
                <a:lnTo>
                  <a:pt x="83819" y="0"/>
                </a:lnTo>
                <a:lnTo>
                  <a:pt x="58673" y="4571"/>
                </a:lnTo>
                <a:lnTo>
                  <a:pt x="33527" y="15239"/>
                </a:lnTo>
                <a:lnTo>
                  <a:pt x="16001" y="33527"/>
                </a:lnTo>
                <a:lnTo>
                  <a:pt x="2285" y="58673"/>
                </a:lnTo>
                <a:lnTo>
                  <a:pt x="0" y="83057"/>
                </a:lnTo>
              </a:path>
            </a:pathLst>
          </a:custGeom>
          <a:ln w="13550">
            <a:solidFill>
              <a:srgbClr val="000000"/>
            </a:solidFill>
          </a:ln>
        </p:spPr>
        <p:txBody>
          <a:bodyPr wrap="square" lIns="0" tIns="0" rIns="0" bIns="0" rtlCol="0">
            <a:spAutoFit/>
          </a:bodyPr>
          <a:lstStyle/>
          <a:p>
            <a:endParaRPr/>
          </a:p>
        </p:txBody>
      </p:sp>
      <p:sp>
        <p:nvSpPr>
          <p:cNvPr id="22" name="object 22"/>
          <p:cNvSpPr/>
          <p:nvPr/>
        </p:nvSpPr>
        <p:spPr>
          <a:xfrm>
            <a:off x="3240785" y="2958664"/>
            <a:ext cx="933450" cy="508000"/>
          </a:xfrm>
          <a:custGeom>
            <a:avLst/>
            <a:gdLst/>
            <a:ahLst/>
            <a:cxnLst/>
            <a:rect l="l" t="t" r="r" b="b"/>
            <a:pathLst>
              <a:path w="933450" h="508000">
                <a:moveTo>
                  <a:pt x="425195" y="253927"/>
                </a:moveTo>
                <a:lnTo>
                  <a:pt x="429767" y="301171"/>
                </a:lnTo>
                <a:lnTo>
                  <a:pt x="440435" y="346129"/>
                </a:lnTo>
                <a:lnTo>
                  <a:pt x="463295" y="386515"/>
                </a:lnTo>
                <a:lnTo>
                  <a:pt x="490727" y="425377"/>
                </a:lnTo>
                <a:lnTo>
                  <a:pt x="536372" y="464627"/>
                </a:lnTo>
                <a:lnTo>
                  <a:pt x="586831" y="490949"/>
                </a:lnTo>
                <a:lnTo>
                  <a:pt x="640148" y="504886"/>
                </a:lnTo>
                <a:lnTo>
                  <a:pt x="667267" y="507379"/>
                </a:lnTo>
                <a:lnTo>
                  <a:pt x="694365" y="506979"/>
                </a:lnTo>
                <a:lnTo>
                  <a:pt x="747521" y="497771"/>
                </a:lnTo>
                <a:lnTo>
                  <a:pt x="797661" y="477803"/>
                </a:lnTo>
                <a:lnTo>
                  <a:pt x="842824" y="447617"/>
                </a:lnTo>
                <a:lnTo>
                  <a:pt x="881054" y="407756"/>
                </a:lnTo>
                <a:lnTo>
                  <a:pt x="910391" y="358760"/>
                </a:lnTo>
                <a:lnTo>
                  <a:pt x="928877" y="301171"/>
                </a:lnTo>
                <a:lnTo>
                  <a:pt x="933449" y="253927"/>
                </a:lnTo>
                <a:lnTo>
                  <a:pt x="928877" y="205921"/>
                </a:lnTo>
                <a:lnTo>
                  <a:pt x="910338" y="148288"/>
                </a:lnTo>
                <a:lnTo>
                  <a:pt x="880981" y="99308"/>
                </a:lnTo>
                <a:lnTo>
                  <a:pt x="842757" y="59504"/>
                </a:lnTo>
                <a:lnTo>
                  <a:pt x="797617" y="29399"/>
                </a:lnTo>
                <a:lnTo>
                  <a:pt x="747510" y="9516"/>
                </a:lnTo>
                <a:lnTo>
                  <a:pt x="694387" y="377"/>
                </a:lnTo>
                <a:lnTo>
                  <a:pt x="667303" y="0"/>
                </a:lnTo>
                <a:lnTo>
                  <a:pt x="640196" y="2504"/>
                </a:lnTo>
                <a:lnTo>
                  <a:pt x="586890" y="16422"/>
                </a:lnTo>
                <a:lnTo>
                  <a:pt x="536417" y="42651"/>
                </a:lnTo>
                <a:lnTo>
                  <a:pt x="490727" y="81715"/>
                </a:lnTo>
                <a:lnTo>
                  <a:pt x="463295" y="120577"/>
                </a:lnTo>
                <a:lnTo>
                  <a:pt x="440435" y="160963"/>
                </a:lnTo>
                <a:lnTo>
                  <a:pt x="429767" y="205921"/>
                </a:lnTo>
                <a:lnTo>
                  <a:pt x="425195" y="253927"/>
                </a:lnTo>
                <a:lnTo>
                  <a:pt x="0" y="253927"/>
                </a:lnTo>
              </a:path>
            </a:pathLst>
          </a:custGeom>
          <a:ln w="13550">
            <a:solidFill>
              <a:srgbClr val="000000"/>
            </a:solidFill>
          </a:ln>
        </p:spPr>
        <p:txBody>
          <a:bodyPr wrap="square" lIns="0" tIns="0" rIns="0" bIns="0" rtlCol="0">
            <a:spAutoFit/>
          </a:bodyPr>
          <a:lstStyle/>
          <a:p>
            <a:endParaRPr/>
          </a:p>
        </p:txBody>
      </p:sp>
      <p:sp>
        <p:nvSpPr>
          <p:cNvPr id="23" name="object 23"/>
          <p:cNvSpPr/>
          <p:nvPr/>
        </p:nvSpPr>
        <p:spPr>
          <a:xfrm>
            <a:off x="4174235" y="3212592"/>
            <a:ext cx="974090" cy="0"/>
          </a:xfrm>
          <a:custGeom>
            <a:avLst/>
            <a:gdLst/>
            <a:ahLst/>
            <a:cxnLst/>
            <a:rect l="l" t="t" r="r" b="b"/>
            <a:pathLst>
              <a:path w="974089">
                <a:moveTo>
                  <a:pt x="0" y="0"/>
                </a:moveTo>
                <a:lnTo>
                  <a:pt x="973835" y="0"/>
                </a:lnTo>
              </a:path>
            </a:pathLst>
          </a:custGeom>
          <a:ln w="13550">
            <a:solidFill>
              <a:srgbClr val="000000"/>
            </a:solidFill>
          </a:ln>
        </p:spPr>
        <p:txBody>
          <a:bodyPr wrap="square" lIns="0" tIns="0" rIns="0" bIns="0" rtlCol="0">
            <a:spAutoFit/>
          </a:bodyPr>
          <a:lstStyle/>
          <a:p>
            <a:endParaRPr/>
          </a:p>
        </p:txBody>
      </p:sp>
      <p:sp>
        <p:nvSpPr>
          <p:cNvPr id="24" name="object 24"/>
          <p:cNvSpPr/>
          <p:nvPr/>
        </p:nvSpPr>
        <p:spPr>
          <a:xfrm>
            <a:off x="3715511" y="3096768"/>
            <a:ext cx="407034" cy="231140"/>
          </a:xfrm>
          <a:custGeom>
            <a:avLst/>
            <a:gdLst/>
            <a:ahLst/>
            <a:cxnLst/>
            <a:rect l="l" t="t" r="r" b="b"/>
            <a:pathLst>
              <a:path w="407035" h="231139">
                <a:moveTo>
                  <a:pt x="0" y="115823"/>
                </a:moveTo>
                <a:lnTo>
                  <a:pt x="0" y="86105"/>
                </a:lnTo>
                <a:lnTo>
                  <a:pt x="9143" y="59435"/>
                </a:lnTo>
                <a:lnTo>
                  <a:pt x="25145" y="36575"/>
                </a:lnTo>
                <a:lnTo>
                  <a:pt x="47243" y="16001"/>
                </a:lnTo>
                <a:lnTo>
                  <a:pt x="74675" y="4571"/>
                </a:lnTo>
                <a:lnTo>
                  <a:pt x="101345" y="0"/>
                </a:lnTo>
                <a:lnTo>
                  <a:pt x="131063" y="4571"/>
                </a:lnTo>
                <a:lnTo>
                  <a:pt x="156209" y="16001"/>
                </a:lnTo>
                <a:lnTo>
                  <a:pt x="178307" y="36575"/>
                </a:lnTo>
                <a:lnTo>
                  <a:pt x="194309" y="59435"/>
                </a:lnTo>
                <a:lnTo>
                  <a:pt x="203453" y="86105"/>
                </a:lnTo>
                <a:lnTo>
                  <a:pt x="203453" y="144779"/>
                </a:lnTo>
                <a:lnTo>
                  <a:pt x="212597" y="172211"/>
                </a:lnTo>
                <a:lnTo>
                  <a:pt x="250697" y="214883"/>
                </a:lnTo>
                <a:lnTo>
                  <a:pt x="290467" y="229575"/>
                </a:lnTo>
                <a:lnTo>
                  <a:pt x="302817" y="230955"/>
                </a:lnTo>
                <a:lnTo>
                  <a:pt x="315057" y="230571"/>
                </a:lnTo>
                <a:lnTo>
                  <a:pt x="360442" y="213754"/>
                </a:lnTo>
                <a:lnTo>
                  <a:pt x="394190" y="178141"/>
                </a:lnTo>
                <a:lnTo>
                  <a:pt x="404232" y="155643"/>
                </a:lnTo>
                <a:lnTo>
                  <a:pt x="406907" y="115823"/>
                </a:lnTo>
              </a:path>
            </a:pathLst>
          </a:custGeom>
          <a:ln w="13550">
            <a:solidFill>
              <a:srgbClr val="000000"/>
            </a:solidFill>
          </a:ln>
        </p:spPr>
        <p:txBody>
          <a:bodyPr wrap="square" lIns="0" tIns="0" rIns="0" bIns="0" rtlCol="0">
            <a:spAutoFit/>
          </a:bodyPr>
          <a:lstStyle/>
          <a:p>
            <a:endParaRPr/>
          </a:p>
        </p:txBody>
      </p:sp>
      <p:sp>
        <p:nvSpPr>
          <p:cNvPr id="25" name="object 25"/>
          <p:cNvSpPr/>
          <p:nvPr/>
        </p:nvSpPr>
        <p:spPr>
          <a:xfrm>
            <a:off x="7733538" y="3212592"/>
            <a:ext cx="466090" cy="0"/>
          </a:xfrm>
          <a:custGeom>
            <a:avLst/>
            <a:gdLst/>
            <a:ahLst/>
            <a:cxnLst/>
            <a:rect l="l" t="t" r="r" b="b"/>
            <a:pathLst>
              <a:path w="466090">
                <a:moveTo>
                  <a:pt x="0" y="0"/>
                </a:moveTo>
                <a:lnTo>
                  <a:pt x="465581" y="0"/>
                </a:lnTo>
              </a:path>
            </a:pathLst>
          </a:custGeom>
          <a:ln w="13550">
            <a:solidFill>
              <a:srgbClr val="000000"/>
            </a:solidFill>
          </a:ln>
        </p:spPr>
        <p:txBody>
          <a:bodyPr wrap="square" lIns="0" tIns="0" rIns="0" bIns="0" rtlCol="0">
            <a:spAutoFit/>
          </a:bodyPr>
          <a:lstStyle/>
          <a:p>
            <a:endParaRPr/>
          </a:p>
        </p:txBody>
      </p:sp>
      <p:sp>
        <p:nvSpPr>
          <p:cNvPr id="26" name="object 26"/>
          <p:cNvSpPr/>
          <p:nvPr/>
        </p:nvSpPr>
        <p:spPr>
          <a:xfrm>
            <a:off x="8199119" y="3042666"/>
            <a:ext cx="422909" cy="339090"/>
          </a:xfrm>
          <a:custGeom>
            <a:avLst/>
            <a:gdLst/>
            <a:ahLst/>
            <a:cxnLst/>
            <a:rect l="l" t="t" r="r" b="b"/>
            <a:pathLst>
              <a:path w="422909" h="339089">
                <a:moveTo>
                  <a:pt x="0" y="339089"/>
                </a:moveTo>
                <a:lnTo>
                  <a:pt x="422909" y="339089"/>
                </a:lnTo>
                <a:lnTo>
                  <a:pt x="422909" y="0"/>
                </a:lnTo>
                <a:lnTo>
                  <a:pt x="0" y="0"/>
                </a:lnTo>
                <a:lnTo>
                  <a:pt x="0" y="339089"/>
                </a:lnTo>
                <a:close/>
              </a:path>
            </a:pathLst>
          </a:custGeom>
          <a:ln w="13550">
            <a:solidFill>
              <a:srgbClr val="000000"/>
            </a:solidFill>
          </a:ln>
        </p:spPr>
        <p:txBody>
          <a:bodyPr wrap="square" lIns="0" tIns="0" rIns="0" bIns="0" rtlCol="0">
            <a:spAutoFit/>
          </a:bodyPr>
          <a:lstStyle/>
          <a:p>
            <a:endParaRPr/>
          </a:p>
        </p:txBody>
      </p:sp>
      <p:sp>
        <p:nvSpPr>
          <p:cNvPr id="27" name="object 27"/>
          <p:cNvSpPr/>
          <p:nvPr/>
        </p:nvSpPr>
        <p:spPr>
          <a:xfrm>
            <a:off x="8622029" y="3212592"/>
            <a:ext cx="467995" cy="0"/>
          </a:xfrm>
          <a:custGeom>
            <a:avLst/>
            <a:gdLst/>
            <a:ahLst/>
            <a:cxnLst/>
            <a:rect l="l" t="t" r="r" b="b"/>
            <a:pathLst>
              <a:path w="467995">
                <a:moveTo>
                  <a:pt x="0" y="0"/>
                </a:moveTo>
                <a:lnTo>
                  <a:pt x="467867" y="0"/>
                </a:lnTo>
              </a:path>
            </a:pathLst>
          </a:custGeom>
          <a:ln w="13550">
            <a:solidFill>
              <a:srgbClr val="000000"/>
            </a:solidFill>
          </a:ln>
        </p:spPr>
        <p:txBody>
          <a:bodyPr wrap="square" lIns="0" tIns="0" rIns="0" bIns="0" rtlCol="0">
            <a:spAutoFit/>
          </a:bodyPr>
          <a:lstStyle/>
          <a:p>
            <a:endParaRPr/>
          </a:p>
        </p:txBody>
      </p:sp>
      <p:sp>
        <p:nvSpPr>
          <p:cNvPr id="28" name="object 28"/>
          <p:cNvSpPr/>
          <p:nvPr/>
        </p:nvSpPr>
        <p:spPr>
          <a:xfrm>
            <a:off x="9089897" y="2704338"/>
            <a:ext cx="0" cy="1016000"/>
          </a:xfrm>
          <a:custGeom>
            <a:avLst/>
            <a:gdLst/>
            <a:ahLst/>
            <a:cxnLst/>
            <a:rect l="l" t="t" r="r" b="b"/>
            <a:pathLst>
              <a:path h="1016000">
                <a:moveTo>
                  <a:pt x="0" y="0"/>
                </a:moveTo>
                <a:lnTo>
                  <a:pt x="0" y="1015745"/>
                </a:lnTo>
              </a:path>
            </a:pathLst>
          </a:custGeom>
          <a:ln w="13550">
            <a:solidFill>
              <a:srgbClr val="000000"/>
            </a:solidFill>
          </a:ln>
        </p:spPr>
        <p:txBody>
          <a:bodyPr wrap="square" lIns="0" tIns="0" rIns="0" bIns="0" rtlCol="0">
            <a:spAutoFit/>
          </a:bodyPr>
          <a:lstStyle/>
          <a:p>
            <a:endParaRPr/>
          </a:p>
        </p:txBody>
      </p:sp>
      <p:sp>
        <p:nvSpPr>
          <p:cNvPr id="29" name="object 29"/>
          <p:cNvSpPr/>
          <p:nvPr/>
        </p:nvSpPr>
        <p:spPr>
          <a:xfrm>
            <a:off x="1970531" y="3212592"/>
            <a:ext cx="0" cy="826135"/>
          </a:xfrm>
          <a:custGeom>
            <a:avLst/>
            <a:gdLst/>
            <a:ahLst/>
            <a:cxnLst/>
            <a:rect l="l" t="t" r="r" b="b"/>
            <a:pathLst>
              <a:path h="826135">
                <a:moveTo>
                  <a:pt x="0" y="0"/>
                </a:moveTo>
                <a:lnTo>
                  <a:pt x="0" y="826007"/>
                </a:lnTo>
              </a:path>
            </a:pathLst>
          </a:custGeom>
          <a:ln w="13550">
            <a:solidFill>
              <a:srgbClr val="000000"/>
            </a:solidFill>
          </a:ln>
        </p:spPr>
        <p:txBody>
          <a:bodyPr wrap="square" lIns="0" tIns="0" rIns="0" bIns="0" rtlCol="0">
            <a:spAutoFit/>
          </a:bodyPr>
          <a:lstStyle/>
          <a:p>
            <a:endParaRPr/>
          </a:p>
        </p:txBody>
      </p:sp>
      <p:sp>
        <p:nvSpPr>
          <p:cNvPr id="30" name="object 30"/>
          <p:cNvSpPr/>
          <p:nvPr/>
        </p:nvSpPr>
        <p:spPr>
          <a:xfrm>
            <a:off x="3156965" y="3212592"/>
            <a:ext cx="0" cy="338455"/>
          </a:xfrm>
          <a:custGeom>
            <a:avLst/>
            <a:gdLst/>
            <a:ahLst/>
            <a:cxnLst/>
            <a:rect l="l" t="t" r="r" b="b"/>
            <a:pathLst>
              <a:path h="338454">
                <a:moveTo>
                  <a:pt x="0" y="0"/>
                </a:moveTo>
                <a:lnTo>
                  <a:pt x="0" y="338327"/>
                </a:lnTo>
              </a:path>
            </a:pathLst>
          </a:custGeom>
          <a:ln w="13550">
            <a:solidFill>
              <a:srgbClr val="000000"/>
            </a:solidFill>
          </a:ln>
        </p:spPr>
        <p:txBody>
          <a:bodyPr wrap="square" lIns="0" tIns="0" rIns="0" bIns="0" rtlCol="0">
            <a:spAutoFit/>
          </a:bodyPr>
          <a:lstStyle/>
          <a:p>
            <a:endParaRPr/>
          </a:p>
        </p:txBody>
      </p:sp>
      <p:sp>
        <p:nvSpPr>
          <p:cNvPr id="31" name="object 31"/>
          <p:cNvSpPr txBox="1"/>
          <p:nvPr/>
        </p:nvSpPr>
        <p:spPr>
          <a:xfrm>
            <a:off x="7015994" y="2400296"/>
            <a:ext cx="1094105" cy="196850"/>
          </a:xfrm>
          <a:prstGeom prst="rect">
            <a:avLst/>
          </a:prstGeom>
        </p:spPr>
        <p:txBody>
          <a:bodyPr vert="horz" wrap="square" lIns="0" tIns="0" rIns="0" bIns="0" rtlCol="0">
            <a:spAutoFit/>
          </a:bodyPr>
          <a:lstStyle/>
          <a:p>
            <a:pPr marL="12700">
              <a:lnSpc>
                <a:spcPct val="100000"/>
              </a:lnSpc>
            </a:pPr>
            <a:r>
              <a:rPr sz="1200" spc="-5" dirty="0">
                <a:solidFill>
                  <a:srgbClr val="000080"/>
                </a:solidFill>
                <a:latin typeface="Comic Sans MS"/>
                <a:cs typeface="Comic Sans MS"/>
              </a:rPr>
              <a:t>T</a:t>
            </a:r>
            <a:r>
              <a:rPr sz="1200" spc="-15" dirty="0">
                <a:solidFill>
                  <a:srgbClr val="000080"/>
                </a:solidFill>
                <a:latin typeface="Comic Sans MS"/>
                <a:cs typeface="Comic Sans MS"/>
              </a:rPr>
              <a:t>ra</a:t>
            </a:r>
            <a:r>
              <a:rPr sz="1200" spc="-10" dirty="0">
                <a:solidFill>
                  <a:srgbClr val="000080"/>
                </a:solidFill>
                <a:latin typeface="Comic Sans MS"/>
                <a:cs typeface="Comic Sans MS"/>
              </a:rPr>
              <a:t>n</a:t>
            </a:r>
            <a:r>
              <a:rPr sz="1200" dirty="0">
                <a:solidFill>
                  <a:srgbClr val="000080"/>
                </a:solidFill>
                <a:latin typeface="Comic Sans MS"/>
                <a:cs typeface="Comic Sans MS"/>
              </a:rPr>
              <a:t>s</a:t>
            </a:r>
            <a:r>
              <a:rPr sz="1200" spc="-10" dirty="0">
                <a:solidFill>
                  <a:srgbClr val="000080"/>
                </a:solidFill>
                <a:latin typeface="Comic Sans MS"/>
                <a:cs typeface="Comic Sans MS"/>
              </a:rPr>
              <a:t>f</a:t>
            </a:r>
            <a:r>
              <a:rPr sz="1200" spc="-20" dirty="0">
                <a:solidFill>
                  <a:srgbClr val="000080"/>
                </a:solidFill>
                <a:latin typeface="Comic Sans MS"/>
                <a:cs typeface="Comic Sans MS"/>
              </a:rPr>
              <a:t>o</a:t>
            </a:r>
            <a:r>
              <a:rPr sz="1200" spc="-15" dirty="0">
                <a:solidFill>
                  <a:srgbClr val="000080"/>
                </a:solidFill>
                <a:latin typeface="Comic Sans MS"/>
                <a:cs typeface="Comic Sans MS"/>
              </a:rPr>
              <a:t>r</a:t>
            </a:r>
            <a:r>
              <a:rPr sz="1200" spc="-5" dirty="0">
                <a:solidFill>
                  <a:srgbClr val="000080"/>
                </a:solidFill>
                <a:latin typeface="Comic Sans MS"/>
                <a:cs typeface="Comic Sans MS"/>
              </a:rPr>
              <a:t>m</a:t>
            </a:r>
            <a:r>
              <a:rPr sz="1200" spc="-20" dirty="0">
                <a:solidFill>
                  <a:srgbClr val="000080"/>
                </a:solidFill>
                <a:latin typeface="Comic Sans MS"/>
                <a:cs typeface="Comic Sans MS"/>
              </a:rPr>
              <a:t>a</a:t>
            </a:r>
            <a:r>
              <a:rPr sz="1200" spc="-15" dirty="0">
                <a:solidFill>
                  <a:srgbClr val="000080"/>
                </a:solidFill>
                <a:latin typeface="Comic Sans MS"/>
                <a:cs typeface="Comic Sans MS"/>
              </a:rPr>
              <a:t>dor</a:t>
            </a:r>
            <a:endParaRPr sz="1200">
              <a:latin typeface="Comic Sans MS"/>
              <a:cs typeface="Comic Sans MS"/>
            </a:endParaRPr>
          </a:p>
        </p:txBody>
      </p:sp>
      <p:sp>
        <p:nvSpPr>
          <p:cNvPr id="32" name="object 32"/>
          <p:cNvSpPr txBox="1"/>
          <p:nvPr/>
        </p:nvSpPr>
        <p:spPr>
          <a:xfrm>
            <a:off x="7102016" y="2581652"/>
            <a:ext cx="922019" cy="196850"/>
          </a:xfrm>
          <a:prstGeom prst="rect">
            <a:avLst/>
          </a:prstGeom>
        </p:spPr>
        <p:txBody>
          <a:bodyPr vert="horz" wrap="square" lIns="0" tIns="0" rIns="0" bIns="0" rtlCol="0">
            <a:spAutoFit/>
          </a:bodyPr>
          <a:lstStyle/>
          <a:p>
            <a:pPr marL="12700">
              <a:lnSpc>
                <a:spcPct val="100000"/>
              </a:lnSpc>
            </a:pPr>
            <a:r>
              <a:rPr sz="1200" spc="-20" dirty="0">
                <a:solidFill>
                  <a:srgbClr val="000080"/>
                </a:solidFill>
                <a:latin typeface="Comic Sans MS"/>
                <a:cs typeface="Comic Sans MS"/>
              </a:rPr>
              <a:t>d</a:t>
            </a:r>
            <a:r>
              <a:rPr sz="1200" spc="-15" dirty="0">
                <a:solidFill>
                  <a:srgbClr val="000080"/>
                </a:solidFill>
                <a:latin typeface="Comic Sans MS"/>
                <a:cs typeface="Comic Sans MS"/>
              </a:rPr>
              <a:t>e</a:t>
            </a:r>
            <a:r>
              <a:rPr sz="1200" spc="65" dirty="0">
                <a:solidFill>
                  <a:srgbClr val="000080"/>
                </a:solidFill>
                <a:latin typeface="Times New Roman"/>
                <a:cs typeface="Times New Roman"/>
              </a:rPr>
              <a:t> </a:t>
            </a:r>
            <a:r>
              <a:rPr sz="1200" spc="-15" dirty="0">
                <a:solidFill>
                  <a:srgbClr val="000080"/>
                </a:solidFill>
                <a:latin typeface="Comic Sans MS"/>
                <a:cs typeface="Comic Sans MS"/>
              </a:rPr>
              <a:t>U</a:t>
            </a:r>
            <a:r>
              <a:rPr sz="1200" spc="-20" dirty="0">
                <a:solidFill>
                  <a:srgbClr val="000080"/>
                </a:solidFill>
                <a:latin typeface="Comic Sans MS"/>
                <a:cs typeface="Comic Sans MS"/>
              </a:rPr>
              <a:t>N</a:t>
            </a:r>
            <a:r>
              <a:rPr sz="1200" dirty="0">
                <a:solidFill>
                  <a:srgbClr val="000080"/>
                </a:solidFill>
                <a:latin typeface="Comic Sans MS"/>
                <a:cs typeface="Comic Sans MS"/>
              </a:rPr>
              <a:t>I</a:t>
            </a:r>
            <a:r>
              <a:rPr sz="1200" spc="-20" dirty="0">
                <a:solidFill>
                  <a:srgbClr val="000080"/>
                </a:solidFill>
                <a:latin typeface="Comic Sans MS"/>
                <a:cs typeface="Comic Sans MS"/>
              </a:rPr>
              <a:t>D</a:t>
            </a:r>
            <a:r>
              <a:rPr sz="1200" spc="-15" dirty="0">
                <a:solidFill>
                  <a:srgbClr val="000080"/>
                </a:solidFill>
                <a:latin typeface="Comic Sans MS"/>
                <a:cs typeface="Comic Sans MS"/>
              </a:rPr>
              <a:t>AD</a:t>
            </a:r>
            <a:r>
              <a:rPr sz="1200" spc="-10" dirty="0">
                <a:solidFill>
                  <a:srgbClr val="000080"/>
                </a:solidFill>
                <a:latin typeface="Comic Sans MS"/>
                <a:cs typeface="Comic Sans MS"/>
              </a:rPr>
              <a:t>.</a:t>
            </a:r>
            <a:endParaRPr sz="1200">
              <a:latin typeface="Comic Sans MS"/>
              <a:cs typeface="Comic Sans MS"/>
            </a:endParaRPr>
          </a:p>
        </p:txBody>
      </p:sp>
      <p:sp>
        <p:nvSpPr>
          <p:cNvPr id="33" name="object 33"/>
          <p:cNvSpPr/>
          <p:nvPr/>
        </p:nvSpPr>
        <p:spPr>
          <a:xfrm>
            <a:off x="4651247" y="3181480"/>
            <a:ext cx="62865" cy="61594"/>
          </a:xfrm>
          <a:custGeom>
            <a:avLst/>
            <a:gdLst/>
            <a:ahLst/>
            <a:cxnLst/>
            <a:rect l="l" t="t" r="r" b="b"/>
            <a:pathLst>
              <a:path w="62864" h="61594">
                <a:moveTo>
                  <a:pt x="36900" y="0"/>
                </a:moveTo>
                <a:lnTo>
                  <a:pt x="27226" y="443"/>
                </a:lnTo>
                <a:lnTo>
                  <a:pt x="16001" y="3679"/>
                </a:lnTo>
                <a:lnTo>
                  <a:pt x="2285" y="15109"/>
                </a:lnTo>
                <a:lnTo>
                  <a:pt x="0" y="31111"/>
                </a:lnTo>
                <a:lnTo>
                  <a:pt x="2285" y="46351"/>
                </a:lnTo>
                <a:lnTo>
                  <a:pt x="21469" y="59675"/>
                </a:lnTo>
                <a:lnTo>
                  <a:pt x="31974" y="61548"/>
                </a:lnTo>
                <a:lnTo>
                  <a:pt x="40924" y="60824"/>
                </a:lnTo>
                <a:lnTo>
                  <a:pt x="62376" y="32753"/>
                </a:lnTo>
                <a:lnTo>
                  <a:pt x="62009" y="25151"/>
                </a:lnTo>
                <a:lnTo>
                  <a:pt x="36900" y="0"/>
                </a:lnTo>
                <a:close/>
              </a:path>
            </a:pathLst>
          </a:custGeom>
          <a:solidFill>
            <a:srgbClr val="000000"/>
          </a:solidFill>
        </p:spPr>
        <p:txBody>
          <a:bodyPr wrap="square" lIns="0" tIns="0" rIns="0" bIns="0" rtlCol="0">
            <a:spAutoFit/>
          </a:bodyPr>
          <a:lstStyle/>
          <a:p>
            <a:endParaRPr/>
          </a:p>
        </p:txBody>
      </p:sp>
      <p:sp>
        <p:nvSpPr>
          <p:cNvPr id="34" name="object 34"/>
          <p:cNvSpPr/>
          <p:nvPr/>
        </p:nvSpPr>
        <p:spPr>
          <a:xfrm>
            <a:off x="4651247" y="3181480"/>
            <a:ext cx="62865" cy="61594"/>
          </a:xfrm>
          <a:custGeom>
            <a:avLst/>
            <a:gdLst/>
            <a:ahLst/>
            <a:cxnLst/>
            <a:rect l="l" t="t" r="r" b="b"/>
            <a:pathLst>
              <a:path w="62864" h="61594">
                <a:moveTo>
                  <a:pt x="0" y="31111"/>
                </a:moveTo>
                <a:lnTo>
                  <a:pt x="2285" y="15109"/>
                </a:lnTo>
                <a:lnTo>
                  <a:pt x="16001" y="3679"/>
                </a:lnTo>
                <a:lnTo>
                  <a:pt x="27226" y="443"/>
                </a:lnTo>
                <a:lnTo>
                  <a:pt x="36900" y="0"/>
                </a:lnTo>
                <a:lnTo>
                  <a:pt x="45024" y="1933"/>
                </a:lnTo>
                <a:lnTo>
                  <a:pt x="62376" y="32753"/>
                </a:lnTo>
                <a:lnTo>
                  <a:pt x="61191" y="40246"/>
                </a:lnTo>
                <a:lnTo>
                  <a:pt x="31974" y="61548"/>
                </a:lnTo>
                <a:lnTo>
                  <a:pt x="21469" y="59675"/>
                </a:lnTo>
                <a:lnTo>
                  <a:pt x="2285" y="46351"/>
                </a:lnTo>
                <a:lnTo>
                  <a:pt x="0" y="31111"/>
                </a:lnTo>
                <a:close/>
              </a:path>
            </a:pathLst>
          </a:custGeom>
          <a:ln w="13550">
            <a:solidFill>
              <a:srgbClr val="000000"/>
            </a:solidFill>
          </a:ln>
        </p:spPr>
        <p:txBody>
          <a:bodyPr wrap="square" lIns="0" tIns="0" rIns="0" bIns="0" rtlCol="0">
            <a:spAutoFit/>
          </a:bodyPr>
          <a:lstStyle/>
          <a:p>
            <a:endParaRPr/>
          </a:p>
        </p:txBody>
      </p:sp>
      <p:sp>
        <p:nvSpPr>
          <p:cNvPr id="35" name="object 35"/>
          <p:cNvSpPr/>
          <p:nvPr/>
        </p:nvSpPr>
        <p:spPr>
          <a:xfrm>
            <a:off x="9057893" y="3181278"/>
            <a:ext cx="62865" cy="62230"/>
          </a:xfrm>
          <a:custGeom>
            <a:avLst/>
            <a:gdLst/>
            <a:ahLst/>
            <a:cxnLst/>
            <a:rect l="l" t="t" r="r" b="b"/>
            <a:pathLst>
              <a:path w="62865" h="62230">
                <a:moveTo>
                  <a:pt x="36696" y="0"/>
                </a:moveTo>
                <a:lnTo>
                  <a:pt x="27105" y="551"/>
                </a:lnTo>
                <a:lnTo>
                  <a:pt x="16001" y="3881"/>
                </a:lnTo>
                <a:lnTo>
                  <a:pt x="2285" y="15311"/>
                </a:lnTo>
                <a:lnTo>
                  <a:pt x="0" y="31313"/>
                </a:lnTo>
                <a:lnTo>
                  <a:pt x="2285" y="46553"/>
                </a:lnTo>
                <a:lnTo>
                  <a:pt x="23418" y="60484"/>
                </a:lnTo>
                <a:lnTo>
                  <a:pt x="33550" y="61954"/>
                </a:lnTo>
                <a:lnTo>
                  <a:pt x="42162" y="60910"/>
                </a:lnTo>
                <a:lnTo>
                  <a:pt x="62431" y="32247"/>
                </a:lnTo>
                <a:lnTo>
                  <a:pt x="61931" y="24675"/>
                </a:lnTo>
                <a:lnTo>
                  <a:pt x="36696" y="0"/>
                </a:lnTo>
                <a:close/>
              </a:path>
            </a:pathLst>
          </a:custGeom>
          <a:solidFill>
            <a:srgbClr val="000000"/>
          </a:solidFill>
        </p:spPr>
        <p:txBody>
          <a:bodyPr wrap="square" lIns="0" tIns="0" rIns="0" bIns="0" rtlCol="0">
            <a:spAutoFit/>
          </a:bodyPr>
          <a:lstStyle/>
          <a:p>
            <a:endParaRPr/>
          </a:p>
        </p:txBody>
      </p:sp>
      <p:sp>
        <p:nvSpPr>
          <p:cNvPr id="36" name="object 36"/>
          <p:cNvSpPr/>
          <p:nvPr/>
        </p:nvSpPr>
        <p:spPr>
          <a:xfrm>
            <a:off x="9057893" y="3181278"/>
            <a:ext cx="62865" cy="62230"/>
          </a:xfrm>
          <a:custGeom>
            <a:avLst/>
            <a:gdLst/>
            <a:ahLst/>
            <a:cxnLst/>
            <a:rect l="l" t="t" r="r" b="b"/>
            <a:pathLst>
              <a:path w="62865" h="62230">
                <a:moveTo>
                  <a:pt x="0" y="31313"/>
                </a:moveTo>
                <a:lnTo>
                  <a:pt x="2285" y="15311"/>
                </a:lnTo>
                <a:lnTo>
                  <a:pt x="16001" y="3881"/>
                </a:lnTo>
                <a:lnTo>
                  <a:pt x="27105" y="551"/>
                </a:lnTo>
                <a:lnTo>
                  <a:pt x="36696" y="0"/>
                </a:lnTo>
                <a:lnTo>
                  <a:pt x="44772" y="1820"/>
                </a:lnTo>
                <a:lnTo>
                  <a:pt x="62431" y="32247"/>
                </a:lnTo>
                <a:lnTo>
                  <a:pt x="61414" y="39749"/>
                </a:lnTo>
                <a:lnTo>
                  <a:pt x="33550" y="61954"/>
                </a:lnTo>
                <a:lnTo>
                  <a:pt x="23418" y="60484"/>
                </a:lnTo>
                <a:lnTo>
                  <a:pt x="2285" y="46553"/>
                </a:lnTo>
                <a:lnTo>
                  <a:pt x="0" y="31313"/>
                </a:lnTo>
                <a:close/>
              </a:path>
            </a:pathLst>
          </a:custGeom>
          <a:ln w="13550">
            <a:solidFill>
              <a:srgbClr val="000000"/>
            </a:solidFill>
          </a:ln>
        </p:spPr>
        <p:txBody>
          <a:bodyPr wrap="square" lIns="0" tIns="0" rIns="0" bIns="0" rtlCol="0">
            <a:spAutoFit/>
          </a:bodyPr>
          <a:lstStyle/>
          <a:p>
            <a:endParaRPr/>
          </a:p>
        </p:txBody>
      </p:sp>
      <p:sp>
        <p:nvSpPr>
          <p:cNvPr id="37" name="object 37"/>
          <p:cNvSpPr/>
          <p:nvPr/>
        </p:nvSpPr>
        <p:spPr>
          <a:xfrm>
            <a:off x="7225283" y="3637026"/>
            <a:ext cx="339090" cy="338455"/>
          </a:xfrm>
          <a:custGeom>
            <a:avLst/>
            <a:gdLst/>
            <a:ahLst/>
            <a:cxnLst/>
            <a:rect l="l" t="t" r="r" b="b"/>
            <a:pathLst>
              <a:path w="339090" h="338454">
                <a:moveTo>
                  <a:pt x="339089" y="338327"/>
                </a:moveTo>
                <a:lnTo>
                  <a:pt x="169163" y="0"/>
                </a:lnTo>
                <a:lnTo>
                  <a:pt x="0" y="338327"/>
                </a:lnTo>
                <a:lnTo>
                  <a:pt x="339089" y="338327"/>
                </a:lnTo>
              </a:path>
            </a:pathLst>
          </a:custGeom>
          <a:ln w="13550">
            <a:solidFill>
              <a:srgbClr val="000000"/>
            </a:solidFill>
          </a:ln>
        </p:spPr>
        <p:txBody>
          <a:bodyPr wrap="square" lIns="0" tIns="0" rIns="0" bIns="0" rtlCol="0">
            <a:spAutoFit/>
          </a:bodyPr>
          <a:lstStyle/>
          <a:p>
            <a:endParaRPr/>
          </a:p>
        </p:txBody>
      </p:sp>
      <p:sp>
        <p:nvSpPr>
          <p:cNvPr id="38" name="object 38"/>
          <p:cNvSpPr/>
          <p:nvPr/>
        </p:nvSpPr>
        <p:spPr>
          <a:xfrm>
            <a:off x="7564373" y="3637026"/>
            <a:ext cx="339090" cy="169545"/>
          </a:xfrm>
          <a:custGeom>
            <a:avLst/>
            <a:gdLst/>
            <a:ahLst/>
            <a:cxnLst/>
            <a:rect l="l" t="t" r="r" b="b"/>
            <a:pathLst>
              <a:path w="339090" h="169545">
                <a:moveTo>
                  <a:pt x="0" y="0"/>
                </a:moveTo>
                <a:lnTo>
                  <a:pt x="169163" y="169163"/>
                </a:lnTo>
                <a:lnTo>
                  <a:pt x="339089" y="0"/>
                </a:lnTo>
              </a:path>
            </a:pathLst>
          </a:custGeom>
          <a:ln w="13550">
            <a:solidFill>
              <a:srgbClr val="000000"/>
            </a:solidFill>
          </a:ln>
        </p:spPr>
        <p:txBody>
          <a:bodyPr wrap="square" lIns="0" tIns="0" rIns="0" bIns="0" rtlCol="0">
            <a:spAutoFit/>
          </a:bodyPr>
          <a:lstStyle/>
          <a:p>
            <a:endParaRPr/>
          </a:p>
        </p:txBody>
      </p:sp>
      <p:sp>
        <p:nvSpPr>
          <p:cNvPr id="39" name="object 39"/>
          <p:cNvSpPr/>
          <p:nvPr/>
        </p:nvSpPr>
        <p:spPr>
          <a:xfrm>
            <a:off x="7733538" y="3806190"/>
            <a:ext cx="0" cy="209550"/>
          </a:xfrm>
          <a:custGeom>
            <a:avLst/>
            <a:gdLst/>
            <a:ahLst/>
            <a:cxnLst/>
            <a:rect l="l" t="t" r="r" b="b"/>
            <a:pathLst>
              <a:path h="209550">
                <a:moveTo>
                  <a:pt x="0" y="0"/>
                </a:moveTo>
                <a:lnTo>
                  <a:pt x="0" y="209549"/>
                </a:lnTo>
              </a:path>
            </a:pathLst>
          </a:custGeom>
          <a:ln w="13550">
            <a:solidFill>
              <a:srgbClr val="000000"/>
            </a:solidFill>
          </a:ln>
        </p:spPr>
        <p:txBody>
          <a:bodyPr wrap="square" lIns="0" tIns="0" rIns="0" bIns="0" rtlCol="0">
            <a:spAutoFit/>
          </a:bodyPr>
          <a:lstStyle/>
          <a:p>
            <a:endParaRPr/>
          </a:p>
        </p:txBody>
      </p:sp>
      <p:sp>
        <p:nvSpPr>
          <p:cNvPr id="40" name="object 40"/>
          <p:cNvSpPr/>
          <p:nvPr/>
        </p:nvSpPr>
        <p:spPr>
          <a:xfrm>
            <a:off x="7959852" y="4101846"/>
            <a:ext cx="56515" cy="0"/>
          </a:xfrm>
          <a:custGeom>
            <a:avLst/>
            <a:gdLst/>
            <a:ahLst/>
            <a:cxnLst/>
            <a:rect l="l" t="t" r="r" b="b"/>
            <a:pathLst>
              <a:path w="56515">
                <a:moveTo>
                  <a:pt x="0" y="0"/>
                </a:moveTo>
                <a:lnTo>
                  <a:pt x="56387" y="0"/>
                </a:lnTo>
              </a:path>
            </a:pathLst>
          </a:custGeom>
          <a:ln w="13550">
            <a:solidFill>
              <a:srgbClr val="000000"/>
            </a:solidFill>
          </a:ln>
        </p:spPr>
        <p:txBody>
          <a:bodyPr wrap="square" lIns="0" tIns="0" rIns="0" bIns="0" rtlCol="0">
            <a:spAutoFit/>
          </a:bodyPr>
          <a:lstStyle/>
          <a:p>
            <a:endParaRPr/>
          </a:p>
        </p:txBody>
      </p:sp>
      <p:sp>
        <p:nvSpPr>
          <p:cNvPr id="41" name="object 41"/>
          <p:cNvSpPr/>
          <p:nvPr/>
        </p:nvSpPr>
        <p:spPr>
          <a:xfrm>
            <a:off x="7930133" y="4072128"/>
            <a:ext cx="113664" cy="0"/>
          </a:xfrm>
          <a:custGeom>
            <a:avLst/>
            <a:gdLst/>
            <a:ahLst/>
            <a:cxnLst/>
            <a:rect l="l" t="t" r="r" b="b"/>
            <a:pathLst>
              <a:path w="113665">
                <a:moveTo>
                  <a:pt x="0" y="0"/>
                </a:moveTo>
                <a:lnTo>
                  <a:pt x="113537" y="0"/>
                </a:lnTo>
              </a:path>
            </a:pathLst>
          </a:custGeom>
          <a:ln w="13550">
            <a:solidFill>
              <a:srgbClr val="000000"/>
            </a:solidFill>
          </a:ln>
        </p:spPr>
        <p:txBody>
          <a:bodyPr wrap="square" lIns="0" tIns="0" rIns="0" bIns="0" rtlCol="0">
            <a:spAutoFit/>
          </a:bodyPr>
          <a:lstStyle/>
          <a:p>
            <a:endParaRPr/>
          </a:p>
        </p:txBody>
      </p:sp>
      <p:sp>
        <p:nvSpPr>
          <p:cNvPr id="42" name="object 42"/>
          <p:cNvSpPr/>
          <p:nvPr/>
        </p:nvSpPr>
        <p:spPr>
          <a:xfrm>
            <a:off x="7903464" y="4045458"/>
            <a:ext cx="169545" cy="0"/>
          </a:xfrm>
          <a:custGeom>
            <a:avLst/>
            <a:gdLst/>
            <a:ahLst/>
            <a:cxnLst/>
            <a:rect l="l" t="t" r="r" b="b"/>
            <a:pathLst>
              <a:path w="169545">
                <a:moveTo>
                  <a:pt x="0" y="0"/>
                </a:moveTo>
                <a:lnTo>
                  <a:pt x="169163" y="0"/>
                </a:lnTo>
              </a:path>
            </a:pathLst>
          </a:custGeom>
          <a:ln w="13550">
            <a:solidFill>
              <a:srgbClr val="000000"/>
            </a:solidFill>
          </a:ln>
        </p:spPr>
        <p:txBody>
          <a:bodyPr wrap="square" lIns="0" tIns="0" rIns="0" bIns="0" rtlCol="0">
            <a:spAutoFit/>
          </a:bodyPr>
          <a:lstStyle/>
          <a:p>
            <a:endParaRPr/>
          </a:p>
        </p:txBody>
      </p:sp>
      <p:sp>
        <p:nvSpPr>
          <p:cNvPr id="43" name="object 43"/>
          <p:cNvSpPr/>
          <p:nvPr/>
        </p:nvSpPr>
        <p:spPr>
          <a:xfrm>
            <a:off x="7986521" y="3932682"/>
            <a:ext cx="0" cy="113030"/>
          </a:xfrm>
          <a:custGeom>
            <a:avLst/>
            <a:gdLst/>
            <a:ahLst/>
            <a:cxnLst/>
            <a:rect l="l" t="t" r="r" b="b"/>
            <a:pathLst>
              <a:path h="113029">
                <a:moveTo>
                  <a:pt x="0" y="0"/>
                </a:moveTo>
                <a:lnTo>
                  <a:pt x="0" y="112775"/>
                </a:lnTo>
              </a:path>
            </a:pathLst>
          </a:custGeom>
          <a:ln w="13550">
            <a:solidFill>
              <a:srgbClr val="000000"/>
            </a:solidFill>
          </a:ln>
        </p:spPr>
        <p:txBody>
          <a:bodyPr wrap="square" lIns="0" tIns="0" rIns="0" bIns="0" rtlCol="0">
            <a:spAutoFit/>
          </a:bodyPr>
          <a:lstStyle/>
          <a:p>
            <a:endParaRPr/>
          </a:p>
        </p:txBody>
      </p:sp>
      <p:sp>
        <p:nvSpPr>
          <p:cNvPr id="44" name="object 44"/>
          <p:cNvSpPr/>
          <p:nvPr/>
        </p:nvSpPr>
        <p:spPr>
          <a:xfrm>
            <a:off x="7733538" y="3806190"/>
            <a:ext cx="253365" cy="127000"/>
          </a:xfrm>
          <a:custGeom>
            <a:avLst/>
            <a:gdLst/>
            <a:ahLst/>
            <a:cxnLst/>
            <a:rect l="l" t="t" r="r" b="b"/>
            <a:pathLst>
              <a:path w="253365" h="127000">
                <a:moveTo>
                  <a:pt x="0" y="0"/>
                </a:moveTo>
                <a:lnTo>
                  <a:pt x="252983" y="126491"/>
                </a:lnTo>
              </a:path>
            </a:pathLst>
          </a:custGeom>
          <a:ln w="13550">
            <a:solidFill>
              <a:srgbClr val="000000"/>
            </a:solidFill>
          </a:ln>
        </p:spPr>
        <p:txBody>
          <a:bodyPr wrap="square" lIns="0" tIns="0" rIns="0" bIns="0" rtlCol="0">
            <a:spAutoFit/>
          </a:bodyPr>
          <a:lstStyle/>
          <a:p>
            <a:endParaRPr/>
          </a:p>
        </p:txBody>
      </p:sp>
      <p:sp>
        <p:nvSpPr>
          <p:cNvPr id="45" name="object 45"/>
          <p:cNvSpPr txBox="1"/>
          <p:nvPr/>
        </p:nvSpPr>
        <p:spPr>
          <a:xfrm>
            <a:off x="1861059" y="2935982"/>
            <a:ext cx="220979" cy="196850"/>
          </a:xfrm>
          <a:prstGeom prst="rect">
            <a:avLst/>
          </a:prstGeom>
        </p:spPr>
        <p:txBody>
          <a:bodyPr vert="horz" wrap="square" lIns="0" tIns="0" rIns="0" bIns="0" rtlCol="0">
            <a:spAutoFit/>
          </a:bodyPr>
          <a:lstStyle/>
          <a:p>
            <a:pPr marL="12700">
              <a:lnSpc>
                <a:spcPct val="100000"/>
              </a:lnSpc>
            </a:pPr>
            <a:r>
              <a:rPr sz="1200" spc="-10" dirty="0">
                <a:solidFill>
                  <a:srgbClr val="000080"/>
                </a:solidFill>
                <a:latin typeface="Comic Sans MS"/>
                <a:cs typeface="Comic Sans MS"/>
              </a:rPr>
              <a:t>TC</a:t>
            </a:r>
            <a:endParaRPr sz="1200">
              <a:latin typeface="Comic Sans MS"/>
              <a:cs typeface="Comic Sans MS"/>
            </a:endParaRPr>
          </a:p>
        </p:txBody>
      </p:sp>
      <p:sp>
        <p:nvSpPr>
          <p:cNvPr id="46" name="object 46"/>
          <p:cNvSpPr txBox="1"/>
          <p:nvPr/>
        </p:nvSpPr>
        <p:spPr>
          <a:xfrm>
            <a:off x="2965983" y="2935982"/>
            <a:ext cx="379095" cy="196850"/>
          </a:xfrm>
          <a:prstGeom prst="rect">
            <a:avLst/>
          </a:prstGeom>
        </p:spPr>
        <p:txBody>
          <a:bodyPr vert="horz" wrap="square" lIns="0" tIns="0" rIns="0" bIns="0" rtlCol="0">
            <a:spAutoFit/>
          </a:bodyPr>
          <a:lstStyle/>
          <a:p>
            <a:pPr marL="12700">
              <a:lnSpc>
                <a:spcPct val="100000"/>
              </a:lnSpc>
            </a:pPr>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spc="0" dirty="0">
                <a:solidFill>
                  <a:srgbClr val="000080"/>
                </a:solidFill>
                <a:latin typeface="Comic Sans MS"/>
                <a:cs typeface="Comic Sans MS"/>
              </a:rPr>
              <a:t>´</a:t>
            </a:r>
            <a:r>
              <a:rPr sz="1200" spc="-15" dirty="0">
                <a:solidFill>
                  <a:srgbClr val="000080"/>
                </a:solidFill>
                <a:latin typeface="Comic Sans MS"/>
                <a:cs typeface="Comic Sans MS"/>
              </a:rPr>
              <a:t>s</a:t>
            </a:r>
            <a:endParaRPr sz="1200">
              <a:latin typeface="Comic Sans MS"/>
              <a:cs typeface="Comic Sans MS"/>
            </a:endParaRPr>
          </a:p>
        </p:txBody>
      </p:sp>
      <p:sp>
        <p:nvSpPr>
          <p:cNvPr id="47" name="object 47"/>
          <p:cNvSpPr txBox="1"/>
          <p:nvPr/>
        </p:nvSpPr>
        <p:spPr>
          <a:xfrm>
            <a:off x="4498521" y="2935982"/>
            <a:ext cx="367665" cy="196850"/>
          </a:xfrm>
          <a:prstGeom prst="rect">
            <a:avLst/>
          </a:prstGeom>
        </p:spPr>
        <p:txBody>
          <a:bodyPr vert="horz" wrap="square" lIns="0" tIns="0" rIns="0" bIns="0" rtlCol="0">
            <a:spAutoFit/>
          </a:bodyPr>
          <a:lstStyle/>
          <a:p>
            <a:pPr marL="12700">
              <a:lnSpc>
                <a:spcPct val="100000"/>
              </a:lnSpc>
            </a:pPr>
            <a:r>
              <a:rPr sz="1200" spc="-5" dirty="0">
                <a:solidFill>
                  <a:srgbClr val="000080"/>
                </a:solidFill>
                <a:latin typeface="Comic Sans MS"/>
                <a:cs typeface="Comic Sans MS"/>
              </a:rPr>
              <a:t>TP</a:t>
            </a:r>
            <a:r>
              <a:rPr sz="1200" spc="0" dirty="0">
                <a:solidFill>
                  <a:srgbClr val="000080"/>
                </a:solidFill>
                <a:latin typeface="Comic Sans MS"/>
                <a:cs typeface="Comic Sans MS"/>
              </a:rPr>
              <a:t>´</a:t>
            </a:r>
            <a:r>
              <a:rPr sz="1200" spc="-15" dirty="0">
                <a:solidFill>
                  <a:srgbClr val="000080"/>
                </a:solidFill>
                <a:latin typeface="Comic Sans MS"/>
                <a:cs typeface="Comic Sans MS"/>
              </a:rPr>
              <a:t>s</a:t>
            </a:r>
            <a:endParaRPr sz="1200">
              <a:latin typeface="Comic Sans MS"/>
              <a:cs typeface="Comic Sans MS"/>
            </a:endParaRPr>
          </a:p>
        </p:txBody>
      </p:sp>
      <p:sp>
        <p:nvSpPr>
          <p:cNvPr id="48" name="object 48"/>
          <p:cNvSpPr/>
          <p:nvPr/>
        </p:nvSpPr>
        <p:spPr>
          <a:xfrm>
            <a:off x="5148071" y="3042666"/>
            <a:ext cx="422909" cy="339090"/>
          </a:xfrm>
          <a:custGeom>
            <a:avLst/>
            <a:gdLst/>
            <a:ahLst/>
            <a:cxnLst/>
            <a:rect l="l" t="t" r="r" b="b"/>
            <a:pathLst>
              <a:path w="422910" h="339089">
                <a:moveTo>
                  <a:pt x="0" y="339089"/>
                </a:moveTo>
                <a:lnTo>
                  <a:pt x="422909" y="339089"/>
                </a:lnTo>
                <a:lnTo>
                  <a:pt x="422909" y="0"/>
                </a:lnTo>
                <a:lnTo>
                  <a:pt x="0" y="0"/>
                </a:lnTo>
                <a:lnTo>
                  <a:pt x="0" y="339089"/>
                </a:lnTo>
                <a:close/>
              </a:path>
            </a:pathLst>
          </a:custGeom>
          <a:ln w="13550">
            <a:solidFill>
              <a:srgbClr val="000000"/>
            </a:solidFill>
          </a:ln>
        </p:spPr>
        <p:txBody>
          <a:bodyPr wrap="square" lIns="0" tIns="0" rIns="0" bIns="0" rtlCol="0">
            <a:spAutoFit/>
          </a:bodyPr>
          <a:lstStyle/>
          <a:p>
            <a:endParaRPr/>
          </a:p>
        </p:txBody>
      </p:sp>
      <p:sp>
        <p:nvSpPr>
          <p:cNvPr id="49" name="object 49"/>
          <p:cNvSpPr txBox="1"/>
          <p:nvPr/>
        </p:nvSpPr>
        <p:spPr>
          <a:xfrm>
            <a:off x="5171952" y="3105146"/>
            <a:ext cx="373380" cy="196850"/>
          </a:xfrm>
          <a:prstGeom prst="rect">
            <a:avLst/>
          </a:prstGeom>
        </p:spPr>
        <p:txBody>
          <a:bodyPr vert="horz" wrap="square" lIns="0" tIns="0" rIns="0" bIns="0" rtlCol="0">
            <a:spAutoFit/>
          </a:bodyPr>
          <a:lstStyle/>
          <a:p>
            <a:pPr marL="12700">
              <a:lnSpc>
                <a:spcPct val="100000"/>
              </a:lnSpc>
            </a:pPr>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G</a:t>
            </a:r>
            <a:endParaRPr sz="1200">
              <a:latin typeface="Comic Sans MS"/>
              <a:cs typeface="Comic Sans MS"/>
            </a:endParaRPr>
          </a:p>
        </p:txBody>
      </p:sp>
      <p:sp>
        <p:nvSpPr>
          <p:cNvPr id="50" name="object 50"/>
          <p:cNvSpPr/>
          <p:nvPr/>
        </p:nvSpPr>
        <p:spPr>
          <a:xfrm>
            <a:off x="5570982" y="3212592"/>
            <a:ext cx="1823720" cy="0"/>
          </a:xfrm>
          <a:custGeom>
            <a:avLst/>
            <a:gdLst/>
            <a:ahLst/>
            <a:cxnLst/>
            <a:rect l="l" t="t" r="r" b="b"/>
            <a:pathLst>
              <a:path w="1823720">
                <a:moveTo>
                  <a:pt x="0" y="0"/>
                </a:moveTo>
                <a:lnTo>
                  <a:pt x="1823465" y="0"/>
                </a:lnTo>
              </a:path>
            </a:pathLst>
          </a:custGeom>
          <a:ln w="13550">
            <a:solidFill>
              <a:srgbClr val="000000"/>
            </a:solidFill>
          </a:ln>
        </p:spPr>
        <p:txBody>
          <a:bodyPr wrap="square" lIns="0" tIns="0" rIns="0" bIns="0" rtlCol="0">
            <a:spAutoFit/>
          </a:bodyPr>
          <a:lstStyle/>
          <a:p>
            <a:endParaRPr/>
          </a:p>
        </p:txBody>
      </p:sp>
      <p:sp>
        <p:nvSpPr>
          <p:cNvPr id="51" name="object 51"/>
          <p:cNvSpPr/>
          <p:nvPr/>
        </p:nvSpPr>
        <p:spPr>
          <a:xfrm>
            <a:off x="5868923" y="3424428"/>
            <a:ext cx="339090" cy="83820"/>
          </a:xfrm>
          <a:custGeom>
            <a:avLst/>
            <a:gdLst/>
            <a:ahLst/>
            <a:cxnLst/>
            <a:rect l="l" t="t" r="r" b="b"/>
            <a:pathLst>
              <a:path w="339089" h="83820">
                <a:moveTo>
                  <a:pt x="0" y="0"/>
                </a:moveTo>
                <a:lnTo>
                  <a:pt x="16001" y="49529"/>
                </a:lnTo>
                <a:lnTo>
                  <a:pt x="59435" y="79247"/>
                </a:lnTo>
                <a:lnTo>
                  <a:pt x="83819" y="83819"/>
                </a:lnTo>
                <a:lnTo>
                  <a:pt x="111251" y="79247"/>
                </a:lnTo>
                <a:lnTo>
                  <a:pt x="133349" y="67817"/>
                </a:lnTo>
                <a:lnTo>
                  <a:pt x="153923" y="49529"/>
                </a:lnTo>
                <a:lnTo>
                  <a:pt x="165353" y="25145"/>
                </a:lnTo>
                <a:lnTo>
                  <a:pt x="169925" y="0"/>
                </a:lnTo>
                <a:lnTo>
                  <a:pt x="174497" y="25145"/>
                </a:lnTo>
                <a:lnTo>
                  <a:pt x="185927" y="49529"/>
                </a:lnTo>
                <a:lnTo>
                  <a:pt x="203453" y="67817"/>
                </a:lnTo>
                <a:lnTo>
                  <a:pt x="228599" y="79247"/>
                </a:lnTo>
                <a:lnTo>
                  <a:pt x="253745" y="83819"/>
                </a:lnTo>
                <a:lnTo>
                  <a:pt x="280415" y="79247"/>
                </a:lnTo>
                <a:lnTo>
                  <a:pt x="303275" y="67817"/>
                </a:lnTo>
                <a:lnTo>
                  <a:pt x="323849" y="49529"/>
                </a:lnTo>
                <a:lnTo>
                  <a:pt x="334517" y="25145"/>
                </a:lnTo>
                <a:lnTo>
                  <a:pt x="339089" y="0"/>
                </a:lnTo>
              </a:path>
            </a:pathLst>
          </a:custGeom>
          <a:ln w="13550">
            <a:solidFill>
              <a:srgbClr val="000000"/>
            </a:solidFill>
          </a:ln>
        </p:spPr>
        <p:txBody>
          <a:bodyPr wrap="square" lIns="0" tIns="0" rIns="0" bIns="0" rtlCol="0">
            <a:spAutoFit/>
          </a:bodyPr>
          <a:lstStyle/>
          <a:p>
            <a:endParaRPr/>
          </a:p>
        </p:txBody>
      </p:sp>
      <p:sp>
        <p:nvSpPr>
          <p:cNvPr id="52" name="object 52"/>
          <p:cNvSpPr/>
          <p:nvPr/>
        </p:nvSpPr>
        <p:spPr>
          <a:xfrm>
            <a:off x="5868923" y="3593591"/>
            <a:ext cx="339090" cy="83820"/>
          </a:xfrm>
          <a:custGeom>
            <a:avLst/>
            <a:gdLst/>
            <a:ahLst/>
            <a:cxnLst/>
            <a:rect l="l" t="t" r="r" b="b"/>
            <a:pathLst>
              <a:path w="339089" h="83820">
                <a:moveTo>
                  <a:pt x="0" y="83819"/>
                </a:moveTo>
                <a:lnTo>
                  <a:pt x="16001" y="34289"/>
                </a:lnTo>
                <a:lnTo>
                  <a:pt x="59435" y="4571"/>
                </a:lnTo>
                <a:lnTo>
                  <a:pt x="83819" y="0"/>
                </a:lnTo>
                <a:lnTo>
                  <a:pt x="111251" y="4571"/>
                </a:lnTo>
                <a:lnTo>
                  <a:pt x="133349" y="16001"/>
                </a:lnTo>
                <a:lnTo>
                  <a:pt x="153923" y="34289"/>
                </a:lnTo>
                <a:lnTo>
                  <a:pt x="165353" y="58673"/>
                </a:lnTo>
                <a:lnTo>
                  <a:pt x="169925" y="83819"/>
                </a:lnTo>
                <a:lnTo>
                  <a:pt x="174497" y="58673"/>
                </a:lnTo>
                <a:lnTo>
                  <a:pt x="185927" y="34289"/>
                </a:lnTo>
                <a:lnTo>
                  <a:pt x="203453" y="16001"/>
                </a:lnTo>
                <a:lnTo>
                  <a:pt x="228599" y="4571"/>
                </a:lnTo>
                <a:lnTo>
                  <a:pt x="253745" y="0"/>
                </a:lnTo>
                <a:lnTo>
                  <a:pt x="280415" y="4571"/>
                </a:lnTo>
                <a:lnTo>
                  <a:pt x="303275" y="16001"/>
                </a:lnTo>
                <a:lnTo>
                  <a:pt x="323849" y="34289"/>
                </a:lnTo>
                <a:lnTo>
                  <a:pt x="334517" y="58673"/>
                </a:lnTo>
                <a:lnTo>
                  <a:pt x="339089" y="83819"/>
                </a:lnTo>
              </a:path>
            </a:pathLst>
          </a:custGeom>
          <a:ln w="13550">
            <a:solidFill>
              <a:srgbClr val="000000"/>
            </a:solidFill>
          </a:ln>
        </p:spPr>
        <p:txBody>
          <a:bodyPr wrap="square" lIns="0" tIns="0" rIns="0" bIns="0" rtlCol="0">
            <a:spAutoFit/>
          </a:bodyPr>
          <a:lstStyle/>
          <a:p>
            <a:endParaRPr/>
          </a:p>
        </p:txBody>
      </p:sp>
      <p:sp>
        <p:nvSpPr>
          <p:cNvPr id="53" name="object 53"/>
          <p:cNvSpPr/>
          <p:nvPr/>
        </p:nvSpPr>
        <p:spPr>
          <a:xfrm>
            <a:off x="6038850" y="3212592"/>
            <a:ext cx="0" cy="212090"/>
          </a:xfrm>
          <a:custGeom>
            <a:avLst/>
            <a:gdLst/>
            <a:ahLst/>
            <a:cxnLst/>
            <a:rect l="l" t="t" r="r" b="b"/>
            <a:pathLst>
              <a:path h="212089">
                <a:moveTo>
                  <a:pt x="0" y="0"/>
                </a:moveTo>
                <a:lnTo>
                  <a:pt x="0" y="211835"/>
                </a:lnTo>
              </a:path>
            </a:pathLst>
          </a:custGeom>
          <a:ln w="13550">
            <a:solidFill>
              <a:srgbClr val="000000"/>
            </a:solidFill>
          </a:ln>
        </p:spPr>
        <p:txBody>
          <a:bodyPr wrap="square" lIns="0" tIns="0" rIns="0" bIns="0" rtlCol="0">
            <a:spAutoFit/>
          </a:bodyPr>
          <a:lstStyle/>
          <a:p>
            <a:endParaRPr/>
          </a:p>
        </p:txBody>
      </p:sp>
      <p:sp>
        <p:nvSpPr>
          <p:cNvPr id="54" name="object 54"/>
          <p:cNvSpPr/>
          <p:nvPr/>
        </p:nvSpPr>
        <p:spPr>
          <a:xfrm>
            <a:off x="6038850" y="3677411"/>
            <a:ext cx="0" cy="212090"/>
          </a:xfrm>
          <a:custGeom>
            <a:avLst/>
            <a:gdLst/>
            <a:ahLst/>
            <a:cxnLst/>
            <a:rect l="l" t="t" r="r" b="b"/>
            <a:pathLst>
              <a:path h="212089">
                <a:moveTo>
                  <a:pt x="0" y="211835"/>
                </a:moveTo>
                <a:lnTo>
                  <a:pt x="0" y="0"/>
                </a:lnTo>
              </a:path>
            </a:pathLst>
          </a:custGeom>
          <a:ln w="13550">
            <a:solidFill>
              <a:srgbClr val="000000"/>
            </a:solidFill>
          </a:ln>
        </p:spPr>
        <p:txBody>
          <a:bodyPr wrap="square" lIns="0" tIns="0" rIns="0" bIns="0" rtlCol="0">
            <a:spAutoFit/>
          </a:bodyPr>
          <a:lstStyle/>
          <a:p>
            <a:endParaRPr/>
          </a:p>
        </p:txBody>
      </p:sp>
      <p:sp>
        <p:nvSpPr>
          <p:cNvPr id="55" name="object 55"/>
          <p:cNvSpPr/>
          <p:nvPr/>
        </p:nvSpPr>
        <p:spPr>
          <a:xfrm>
            <a:off x="6006845" y="3181278"/>
            <a:ext cx="62865" cy="62230"/>
          </a:xfrm>
          <a:custGeom>
            <a:avLst/>
            <a:gdLst/>
            <a:ahLst/>
            <a:cxnLst/>
            <a:rect l="l" t="t" r="r" b="b"/>
            <a:pathLst>
              <a:path w="62864" h="62230">
                <a:moveTo>
                  <a:pt x="36696" y="0"/>
                </a:moveTo>
                <a:lnTo>
                  <a:pt x="27105" y="551"/>
                </a:lnTo>
                <a:lnTo>
                  <a:pt x="16001" y="3881"/>
                </a:lnTo>
                <a:lnTo>
                  <a:pt x="2285" y="15311"/>
                </a:lnTo>
                <a:lnTo>
                  <a:pt x="0" y="31313"/>
                </a:lnTo>
                <a:lnTo>
                  <a:pt x="2285" y="46553"/>
                </a:lnTo>
                <a:lnTo>
                  <a:pt x="23418" y="60484"/>
                </a:lnTo>
                <a:lnTo>
                  <a:pt x="33550" y="61954"/>
                </a:lnTo>
                <a:lnTo>
                  <a:pt x="42162" y="60910"/>
                </a:lnTo>
                <a:lnTo>
                  <a:pt x="62431" y="32247"/>
                </a:lnTo>
                <a:lnTo>
                  <a:pt x="61931" y="24675"/>
                </a:lnTo>
                <a:lnTo>
                  <a:pt x="36696" y="0"/>
                </a:lnTo>
                <a:close/>
              </a:path>
            </a:pathLst>
          </a:custGeom>
          <a:solidFill>
            <a:srgbClr val="000000"/>
          </a:solidFill>
        </p:spPr>
        <p:txBody>
          <a:bodyPr wrap="square" lIns="0" tIns="0" rIns="0" bIns="0" rtlCol="0">
            <a:spAutoFit/>
          </a:bodyPr>
          <a:lstStyle/>
          <a:p>
            <a:endParaRPr/>
          </a:p>
        </p:txBody>
      </p:sp>
      <p:sp>
        <p:nvSpPr>
          <p:cNvPr id="56" name="object 56"/>
          <p:cNvSpPr/>
          <p:nvPr/>
        </p:nvSpPr>
        <p:spPr>
          <a:xfrm>
            <a:off x="6006845" y="3181278"/>
            <a:ext cx="62865" cy="62230"/>
          </a:xfrm>
          <a:custGeom>
            <a:avLst/>
            <a:gdLst/>
            <a:ahLst/>
            <a:cxnLst/>
            <a:rect l="l" t="t" r="r" b="b"/>
            <a:pathLst>
              <a:path w="62864" h="62230">
                <a:moveTo>
                  <a:pt x="0" y="31313"/>
                </a:moveTo>
                <a:lnTo>
                  <a:pt x="2285" y="15311"/>
                </a:lnTo>
                <a:lnTo>
                  <a:pt x="16001" y="3881"/>
                </a:lnTo>
                <a:lnTo>
                  <a:pt x="27105" y="551"/>
                </a:lnTo>
                <a:lnTo>
                  <a:pt x="36696" y="0"/>
                </a:lnTo>
                <a:lnTo>
                  <a:pt x="44772" y="1820"/>
                </a:lnTo>
                <a:lnTo>
                  <a:pt x="62431" y="32247"/>
                </a:lnTo>
                <a:lnTo>
                  <a:pt x="61414" y="39749"/>
                </a:lnTo>
                <a:lnTo>
                  <a:pt x="33550" y="61954"/>
                </a:lnTo>
                <a:lnTo>
                  <a:pt x="23418" y="60484"/>
                </a:lnTo>
                <a:lnTo>
                  <a:pt x="2285" y="46553"/>
                </a:lnTo>
                <a:lnTo>
                  <a:pt x="0" y="31313"/>
                </a:lnTo>
                <a:close/>
              </a:path>
            </a:pathLst>
          </a:custGeom>
          <a:ln w="13550">
            <a:solidFill>
              <a:srgbClr val="000000"/>
            </a:solidFill>
          </a:ln>
        </p:spPr>
        <p:txBody>
          <a:bodyPr wrap="square" lIns="0" tIns="0" rIns="0" bIns="0" rtlCol="0">
            <a:spAutoFit/>
          </a:bodyPr>
          <a:lstStyle/>
          <a:p>
            <a:endParaRPr/>
          </a:p>
        </p:txBody>
      </p:sp>
      <p:sp>
        <p:nvSpPr>
          <p:cNvPr id="57" name="object 57"/>
          <p:cNvSpPr txBox="1"/>
          <p:nvPr/>
        </p:nvSpPr>
        <p:spPr>
          <a:xfrm>
            <a:off x="5853943" y="2935982"/>
            <a:ext cx="370205" cy="196850"/>
          </a:xfrm>
          <a:prstGeom prst="rect">
            <a:avLst/>
          </a:prstGeom>
        </p:spPr>
        <p:txBody>
          <a:bodyPr vert="horz" wrap="square" lIns="0" tIns="0" rIns="0" bIns="0" rtlCol="0">
            <a:spAutoFit/>
          </a:bodyPr>
          <a:lstStyle/>
          <a:p>
            <a:pPr marL="12700">
              <a:lnSpc>
                <a:spcPct val="100000"/>
              </a:lnSpc>
            </a:pPr>
            <a:r>
              <a:rPr sz="1200" spc="-5" dirty="0">
                <a:solidFill>
                  <a:srgbClr val="000080"/>
                </a:solidFill>
                <a:latin typeface="Comic Sans MS"/>
                <a:cs typeface="Comic Sans MS"/>
              </a:rPr>
              <a:t>TP</a:t>
            </a:r>
            <a:r>
              <a:rPr sz="1200" dirty="0">
                <a:solidFill>
                  <a:srgbClr val="000080"/>
                </a:solidFill>
                <a:latin typeface="Comic Sans MS"/>
                <a:cs typeface="Comic Sans MS"/>
              </a:rPr>
              <a:t>´s</a:t>
            </a:r>
            <a:endParaRPr sz="1200">
              <a:latin typeface="Comic Sans MS"/>
              <a:cs typeface="Comic Sans MS"/>
            </a:endParaRPr>
          </a:p>
        </p:txBody>
      </p:sp>
      <p:sp>
        <p:nvSpPr>
          <p:cNvPr id="58" name="object 58"/>
          <p:cNvSpPr txBox="1"/>
          <p:nvPr/>
        </p:nvSpPr>
        <p:spPr>
          <a:xfrm>
            <a:off x="8220738" y="3105087"/>
            <a:ext cx="382270" cy="196850"/>
          </a:xfrm>
          <a:prstGeom prst="rect">
            <a:avLst/>
          </a:prstGeom>
        </p:spPr>
        <p:txBody>
          <a:bodyPr vert="horz" wrap="square" lIns="0" tIns="0" rIns="0" bIns="0" rtlCol="0">
            <a:spAutoFit/>
          </a:bodyPr>
          <a:lstStyle/>
          <a:p>
            <a:pPr marL="12700">
              <a:lnSpc>
                <a:spcPct val="100000"/>
              </a:lnSpc>
            </a:pPr>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U</a:t>
            </a:r>
            <a:endParaRPr sz="1200">
              <a:latin typeface="Comic Sans MS"/>
              <a:cs typeface="Comic Sans MS"/>
            </a:endParaRPr>
          </a:p>
        </p:txBody>
      </p:sp>
      <p:sp>
        <p:nvSpPr>
          <p:cNvPr id="59" name="object 59"/>
          <p:cNvSpPr/>
          <p:nvPr/>
        </p:nvSpPr>
        <p:spPr>
          <a:xfrm>
            <a:off x="6547103" y="3149346"/>
            <a:ext cx="339090" cy="83185"/>
          </a:xfrm>
          <a:custGeom>
            <a:avLst/>
            <a:gdLst/>
            <a:ahLst/>
            <a:cxnLst/>
            <a:rect l="l" t="t" r="r" b="b"/>
            <a:pathLst>
              <a:path w="339090" h="83185">
                <a:moveTo>
                  <a:pt x="339089" y="83057"/>
                </a:moveTo>
                <a:lnTo>
                  <a:pt x="320801" y="35813"/>
                </a:lnTo>
                <a:lnTo>
                  <a:pt x="280415" y="4571"/>
                </a:lnTo>
                <a:lnTo>
                  <a:pt x="252983" y="0"/>
                </a:lnTo>
                <a:lnTo>
                  <a:pt x="228599" y="4571"/>
                </a:lnTo>
                <a:lnTo>
                  <a:pt x="203453" y="15239"/>
                </a:lnTo>
                <a:lnTo>
                  <a:pt x="185165" y="35813"/>
                </a:lnTo>
                <a:lnTo>
                  <a:pt x="174497" y="58673"/>
                </a:lnTo>
                <a:lnTo>
                  <a:pt x="169925" y="83057"/>
                </a:lnTo>
                <a:lnTo>
                  <a:pt x="165353" y="58673"/>
                </a:lnTo>
                <a:lnTo>
                  <a:pt x="153923" y="33527"/>
                </a:lnTo>
                <a:lnTo>
                  <a:pt x="133349" y="15239"/>
                </a:lnTo>
                <a:lnTo>
                  <a:pt x="111251" y="4571"/>
                </a:lnTo>
                <a:lnTo>
                  <a:pt x="83819" y="0"/>
                </a:lnTo>
                <a:lnTo>
                  <a:pt x="58673" y="4571"/>
                </a:lnTo>
                <a:lnTo>
                  <a:pt x="34289" y="15239"/>
                </a:lnTo>
                <a:lnTo>
                  <a:pt x="16001" y="33527"/>
                </a:lnTo>
                <a:lnTo>
                  <a:pt x="2285" y="58673"/>
                </a:lnTo>
                <a:lnTo>
                  <a:pt x="0" y="83057"/>
                </a:lnTo>
              </a:path>
            </a:pathLst>
          </a:custGeom>
          <a:ln w="13550">
            <a:solidFill>
              <a:srgbClr val="000000"/>
            </a:solidFill>
          </a:ln>
        </p:spPr>
        <p:txBody>
          <a:bodyPr wrap="square" lIns="0" tIns="0" rIns="0" bIns="0" rtlCol="0">
            <a:spAutoFit/>
          </a:bodyPr>
          <a:lstStyle/>
          <a:p>
            <a:endParaRPr/>
          </a:p>
        </p:txBody>
      </p:sp>
      <p:sp>
        <p:nvSpPr>
          <p:cNvPr id="60" name="object 60"/>
          <p:cNvSpPr/>
          <p:nvPr/>
        </p:nvSpPr>
        <p:spPr>
          <a:xfrm>
            <a:off x="6717029" y="3212592"/>
            <a:ext cx="0" cy="338455"/>
          </a:xfrm>
          <a:custGeom>
            <a:avLst/>
            <a:gdLst/>
            <a:ahLst/>
            <a:cxnLst/>
            <a:rect l="l" t="t" r="r" b="b"/>
            <a:pathLst>
              <a:path h="338454">
                <a:moveTo>
                  <a:pt x="0" y="0"/>
                </a:moveTo>
                <a:lnTo>
                  <a:pt x="0" y="338327"/>
                </a:lnTo>
              </a:path>
            </a:pathLst>
          </a:custGeom>
          <a:ln w="13550">
            <a:solidFill>
              <a:srgbClr val="000000"/>
            </a:solidFill>
          </a:ln>
        </p:spPr>
        <p:txBody>
          <a:bodyPr wrap="square" lIns="0" tIns="0" rIns="0" bIns="0" rtlCol="0">
            <a:spAutoFit/>
          </a:bodyPr>
          <a:lstStyle/>
          <a:p>
            <a:endParaRPr/>
          </a:p>
        </p:txBody>
      </p:sp>
      <p:sp>
        <p:nvSpPr>
          <p:cNvPr id="61" name="object 61"/>
          <p:cNvSpPr txBox="1"/>
          <p:nvPr/>
        </p:nvSpPr>
        <p:spPr>
          <a:xfrm>
            <a:off x="6525265" y="2935982"/>
            <a:ext cx="381635" cy="196850"/>
          </a:xfrm>
          <a:prstGeom prst="rect">
            <a:avLst/>
          </a:prstGeom>
        </p:spPr>
        <p:txBody>
          <a:bodyPr vert="horz" wrap="square" lIns="0" tIns="0" rIns="0" bIns="0" rtlCol="0">
            <a:spAutoFit/>
          </a:bodyPr>
          <a:lstStyle/>
          <a:p>
            <a:pPr marL="12700">
              <a:lnSpc>
                <a:spcPct val="100000"/>
              </a:lnSpc>
            </a:pPr>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spc="0" dirty="0">
                <a:solidFill>
                  <a:srgbClr val="000080"/>
                </a:solidFill>
                <a:latin typeface="Comic Sans MS"/>
                <a:cs typeface="Comic Sans MS"/>
              </a:rPr>
              <a:t>´s</a:t>
            </a:r>
            <a:endParaRPr sz="1200">
              <a:latin typeface="Comic Sans MS"/>
              <a:cs typeface="Comic Sans MS"/>
            </a:endParaRPr>
          </a:p>
        </p:txBody>
      </p:sp>
      <p:sp>
        <p:nvSpPr>
          <p:cNvPr id="62" name="object 62"/>
          <p:cNvSpPr txBox="1"/>
          <p:nvPr/>
        </p:nvSpPr>
        <p:spPr>
          <a:xfrm>
            <a:off x="401111" y="2424390"/>
            <a:ext cx="1186815" cy="549910"/>
          </a:xfrm>
          <a:prstGeom prst="rect">
            <a:avLst/>
          </a:prstGeom>
        </p:spPr>
        <p:txBody>
          <a:bodyPr vert="horz" wrap="square" lIns="0" tIns="0" rIns="0" bIns="0" rtlCol="0">
            <a:spAutoFit/>
          </a:bodyPr>
          <a:lstStyle/>
          <a:p>
            <a:pPr marL="12700" marR="6350" algn="ctr">
              <a:lnSpc>
                <a:spcPts val="1420"/>
              </a:lnSpc>
            </a:pPr>
            <a:r>
              <a:rPr sz="1200" spc="-15" dirty="0">
                <a:solidFill>
                  <a:srgbClr val="000080"/>
                </a:solidFill>
                <a:latin typeface="Comic Sans MS"/>
                <a:cs typeface="Comic Sans MS"/>
              </a:rPr>
              <a:t>Baja</a:t>
            </a:r>
            <a:r>
              <a:rPr sz="1200" spc="60" dirty="0">
                <a:solidFill>
                  <a:srgbClr val="000080"/>
                </a:solidFill>
                <a:latin typeface="Times New Roman"/>
                <a:cs typeface="Times New Roman"/>
              </a:rPr>
              <a:t> </a:t>
            </a:r>
            <a:r>
              <a:rPr sz="1200" dirty="0">
                <a:solidFill>
                  <a:srgbClr val="000080"/>
                </a:solidFill>
                <a:latin typeface="Comic Sans MS"/>
                <a:cs typeface="Comic Sans MS"/>
              </a:rPr>
              <a:t>I</a:t>
            </a:r>
            <a:r>
              <a:rPr sz="1200" spc="-15" dirty="0">
                <a:solidFill>
                  <a:srgbClr val="000080"/>
                </a:solidFill>
                <a:latin typeface="Comic Sans MS"/>
                <a:cs typeface="Comic Sans MS"/>
              </a:rPr>
              <a:t>m</a:t>
            </a:r>
            <a:r>
              <a:rPr sz="1200" spc="-5" dirty="0">
                <a:solidFill>
                  <a:srgbClr val="000080"/>
                </a:solidFill>
                <a:latin typeface="Comic Sans MS"/>
                <a:cs typeface="Comic Sans MS"/>
              </a:rPr>
              <a:t>p</a:t>
            </a:r>
            <a:r>
              <a:rPr sz="1200" dirty="0">
                <a:solidFill>
                  <a:srgbClr val="000080"/>
                </a:solidFill>
                <a:latin typeface="Comic Sans MS"/>
                <a:cs typeface="Comic Sans MS"/>
              </a:rPr>
              <a:t>e</a:t>
            </a:r>
            <a:r>
              <a:rPr sz="1200" spc="-15" dirty="0">
                <a:solidFill>
                  <a:srgbClr val="000080"/>
                </a:solidFill>
                <a:latin typeface="Comic Sans MS"/>
                <a:cs typeface="Comic Sans MS"/>
              </a:rPr>
              <a:t>dancia</a:t>
            </a:r>
            <a:r>
              <a:rPr sz="1200" spc="-10" dirty="0">
                <a:solidFill>
                  <a:srgbClr val="000080"/>
                </a:solidFill>
                <a:latin typeface="Times New Roman"/>
                <a:cs typeface="Times New Roman"/>
              </a:rPr>
              <a:t> </a:t>
            </a:r>
            <a:r>
              <a:rPr sz="1200" spc="-15" dirty="0">
                <a:solidFill>
                  <a:srgbClr val="000080"/>
                </a:solidFill>
                <a:latin typeface="Comic Sans MS"/>
                <a:cs typeface="Comic Sans MS"/>
              </a:rPr>
              <a:t>de</a:t>
            </a:r>
            <a:r>
              <a:rPr sz="1200" spc="-10" dirty="0">
                <a:solidFill>
                  <a:srgbClr val="000080"/>
                </a:solidFill>
                <a:latin typeface="Times New Roman"/>
                <a:cs typeface="Times New Roman"/>
              </a:rPr>
              <a:t> </a:t>
            </a:r>
            <a:r>
              <a:rPr sz="1200" spc="-15" dirty="0">
                <a:solidFill>
                  <a:srgbClr val="000080"/>
                </a:solidFill>
                <a:latin typeface="Comic Sans MS"/>
                <a:cs typeface="Comic Sans MS"/>
              </a:rPr>
              <a:t>A</a:t>
            </a:r>
            <a:r>
              <a:rPr sz="1200" spc="-5" dirty="0">
                <a:solidFill>
                  <a:srgbClr val="000080"/>
                </a:solidFill>
                <a:latin typeface="Comic Sans MS"/>
                <a:cs typeface="Comic Sans MS"/>
              </a:rPr>
              <a:t>te</a:t>
            </a:r>
            <a:r>
              <a:rPr sz="1200" spc="-20" dirty="0">
                <a:solidFill>
                  <a:srgbClr val="000080"/>
                </a:solidFill>
                <a:latin typeface="Comic Sans MS"/>
                <a:cs typeface="Comic Sans MS"/>
              </a:rPr>
              <a:t>r</a:t>
            </a:r>
            <a:r>
              <a:rPr sz="1200" spc="-15" dirty="0">
                <a:solidFill>
                  <a:srgbClr val="000080"/>
                </a:solidFill>
                <a:latin typeface="Comic Sans MS"/>
                <a:cs typeface="Comic Sans MS"/>
              </a:rPr>
              <a:t>r</a:t>
            </a:r>
            <a:r>
              <a:rPr sz="1200" dirty="0">
                <a:solidFill>
                  <a:srgbClr val="000080"/>
                </a:solidFill>
                <a:latin typeface="Comic Sans MS"/>
                <a:cs typeface="Comic Sans MS"/>
              </a:rPr>
              <a:t>i</a:t>
            </a:r>
            <a:r>
              <a:rPr sz="1200" spc="-15" dirty="0">
                <a:solidFill>
                  <a:srgbClr val="000080"/>
                </a:solidFill>
                <a:latin typeface="Comic Sans MS"/>
                <a:cs typeface="Comic Sans MS"/>
              </a:rPr>
              <a:t>za</a:t>
            </a:r>
            <a:r>
              <a:rPr sz="1200" spc="-10" dirty="0">
                <a:solidFill>
                  <a:srgbClr val="000080"/>
                </a:solidFill>
                <a:latin typeface="Comic Sans MS"/>
                <a:cs typeface="Comic Sans MS"/>
              </a:rPr>
              <a:t>m</a:t>
            </a:r>
            <a:r>
              <a:rPr sz="1200" spc="-5" dirty="0">
                <a:solidFill>
                  <a:srgbClr val="000080"/>
                </a:solidFill>
                <a:latin typeface="Comic Sans MS"/>
                <a:cs typeface="Comic Sans MS"/>
              </a:rPr>
              <a:t>i</a:t>
            </a:r>
            <a:r>
              <a:rPr sz="1200" dirty="0">
                <a:solidFill>
                  <a:srgbClr val="000080"/>
                </a:solidFill>
                <a:latin typeface="Comic Sans MS"/>
                <a:cs typeface="Comic Sans MS"/>
              </a:rPr>
              <a:t>e</a:t>
            </a:r>
            <a:r>
              <a:rPr sz="1200" spc="-15" dirty="0">
                <a:solidFill>
                  <a:srgbClr val="000080"/>
                </a:solidFill>
                <a:latin typeface="Comic Sans MS"/>
                <a:cs typeface="Comic Sans MS"/>
              </a:rPr>
              <a:t>n</a:t>
            </a:r>
            <a:r>
              <a:rPr sz="1200" spc="-5" dirty="0">
                <a:solidFill>
                  <a:srgbClr val="000080"/>
                </a:solidFill>
                <a:latin typeface="Comic Sans MS"/>
                <a:cs typeface="Comic Sans MS"/>
              </a:rPr>
              <a:t>t</a:t>
            </a:r>
            <a:r>
              <a:rPr sz="1200" spc="-10" dirty="0">
                <a:solidFill>
                  <a:srgbClr val="000080"/>
                </a:solidFill>
                <a:latin typeface="Comic Sans MS"/>
                <a:cs typeface="Comic Sans MS"/>
              </a:rPr>
              <a:t>o.</a:t>
            </a:r>
            <a:endParaRPr sz="1200">
              <a:latin typeface="Comic Sans MS"/>
              <a:cs typeface="Comic Sans MS"/>
            </a:endParaRPr>
          </a:p>
        </p:txBody>
      </p:sp>
      <p:sp>
        <p:nvSpPr>
          <p:cNvPr id="63" name="object 63"/>
          <p:cNvSpPr/>
          <p:nvPr/>
        </p:nvSpPr>
        <p:spPr>
          <a:xfrm>
            <a:off x="1017269" y="3848861"/>
            <a:ext cx="382270" cy="381000"/>
          </a:xfrm>
          <a:custGeom>
            <a:avLst/>
            <a:gdLst/>
            <a:ahLst/>
            <a:cxnLst/>
            <a:rect l="l" t="t" r="r" b="b"/>
            <a:pathLst>
              <a:path w="382269" h="381000">
                <a:moveTo>
                  <a:pt x="210311" y="0"/>
                </a:moveTo>
                <a:lnTo>
                  <a:pt x="169163" y="0"/>
                </a:lnTo>
                <a:lnTo>
                  <a:pt x="131063" y="6857"/>
                </a:lnTo>
                <a:lnTo>
                  <a:pt x="94487" y="25145"/>
                </a:lnTo>
                <a:lnTo>
                  <a:pt x="63245" y="47243"/>
                </a:lnTo>
                <a:lnTo>
                  <a:pt x="35813" y="76961"/>
                </a:lnTo>
                <a:lnTo>
                  <a:pt x="15239" y="110489"/>
                </a:lnTo>
                <a:lnTo>
                  <a:pt x="4571" y="149351"/>
                </a:lnTo>
                <a:lnTo>
                  <a:pt x="0" y="189737"/>
                </a:lnTo>
                <a:lnTo>
                  <a:pt x="4571" y="227837"/>
                </a:lnTo>
                <a:lnTo>
                  <a:pt x="15239" y="266699"/>
                </a:lnTo>
                <a:lnTo>
                  <a:pt x="35813" y="300227"/>
                </a:lnTo>
                <a:lnTo>
                  <a:pt x="65026" y="332163"/>
                </a:lnTo>
                <a:lnTo>
                  <a:pt x="99038" y="356398"/>
                </a:lnTo>
                <a:lnTo>
                  <a:pt x="136592" y="372478"/>
                </a:lnTo>
                <a:lnTo>
                  <a:pt x="176426" y="379949"/>
                </a:lnTo>
                <a:lnTo>
                  <a:pt x="189994" y="380448"/>
                </a:lnTo>
                <a:lnTo>
                  <a:pt x="203628" y="379923"/>
                </a:lnTo>
                <a:lnTo>
                  <a:pt x="244466" y="372036"/>
                </a:lnTo>
                <a:lnTo>
                  <a:pt x="284225" y="354329"/>
                </a:lnTo>
                <a:lnTo>
                  <a:pt x="318515" y="329945"/>
                </a:lnTo>
                <a:lnTo>
                  <a:pt x="345871" y="296182"/>
                </a:lnTo>
                <a:lnTo>
                  <a:pt x="365249" y="262899"/>
                </a:lnTo>
                <a:lnTo>
                  <a:pt x="379511" y="216182"/>
                </a:lnTo>
                <a:lnTo>
                  <a:pt x="381680" y="192323"/>
                </a:lnTo>
                <a:lnTo>
                  <a:pt x="381524" y="180367"/>
                </a:lnTo>
                <a:lnTo>
                  <a:pt x="372630" y="133009"/>
                </a:lnTo>
                <a:lnTo>
                  <a:pt x="350500" y="87742"/>
                </a:lnTo>
                <a:lnTo>
                  <a:pt x="318515" y="47243"/>
                </a:lnTo>
                <a:lnTo>
                  <a:pt x="284225" y="25145"/>
                </a:lnTo>
                <a:lnTo>
                  <a:pt x="248411" y="6857"/>
                </a:lnTo>
                <a:lnTo>
                  <a:pt x="210311" y="0"/>
                </a:lnTo>
                <a:close/>
              </a:path>
            </a:pathLst>
          </a:custGeom>
          <a:solidFill>
            <a:srgbClr val="FFFF00"/>
          </a:solidFill>
        </p:spPr>
        <p:txBody>
          <a:bodyPr wrap="square" lIns="0" tIns="0" rIns="0" bIns="0" rtlCol="0">
            <a:spAutoFit/>
          </a:bodyPr>
          <a:lstStyle/>
          <a:p>
            <a:endParaRPr/>
          </a:p>
        </p:txBody>
      </p:sp>
      <p:sp>
        <p:nvSpPr>
          <p:cNvPr id="64" name="object 64"/>
          <p:cNvSpPr/>
          <p:nvPr/>
        </p:nvSpPr>
        <p:spPr>
          <a:xfrm>
            <a:off x="1017269" y="3848861"/>
            <a:ext cx="382270" cy="381000"/>
          </a:xfrm>
          <a:custGeom>
            <a:avLst/>
            <a:gdLst/>
            <a:ahLst/>
            <a:cxnLst/>
            <a:rect l="l" t="t" r="r" b="b"/>
            <a:pathLst>
              <a:path w="382269" h="381000">
                <a:moveTo>
                  <a:pt x="0" y="189737"/>
                </a:moveTo>
                <a:lnTo>
                  <a:pt x="4571" y="149351"/>
                </a:lnTo>
                <a:lnTo>
                  <a:pt x="15239" y="110489"/>
                </a:lnTo>
                <a:lnTo>
                  <a:pt x="35813" y="76961"/>
                </a:lnTo>
                <a:lnTo>
                  <a:pt x="63245" y="47243"/>
                </a:lnTo>
                <a:lnTo>
                  <a:pt x="94487" y="25145"/>
                </a:lnTo>
                <a:lnTo>
                  <a:pt x="131063" y="6857"/>
                </a:lnTo>
                <a:lnTo>
                  <a:pt x="169163" y="0"/>
                </a:lnTo>
                <a:lnTo>
                  <a:pt x="210311" y="0"/>
                </a:lnTo>
                <a:lnTo>
                  <a:pt x="248411" y="6857"/>
                </a:lnTo>
                <a:lnTo>
                  <a:pt x="284225" y="25145"/>
                </a:lnTo>
                <a:lnTo>
                  <a:pt x="318515" y="47243"/>
                </a:lnTo>
                <a:lnTo>
                  <a:pt x="342899" y="76961"/>
                </a:lnTo>
                <a:lnTo>
                  <a:pt x="363219" y="110002"/>
                </a:lnTo>
                <a:lnTo>
                  <a:pt x="378731" y="156538"/>
                </a:lnTo>
                <a:lnTo>
                  <a:pt x="381680" y="192323"/>
                </a:lnTo>
                <a:lnTo>
                  <a:pt x="381009" y="204271"/>
                </a:lnTo>
                <a:lnTo>
                  <a:pt x="370055" y="251415"/>
                </a:lnTo>
                <a:lnTo>
                  <a:pt x="345871" y="296182"/>
                </a:lnTo>
                <a:lnTo>
                  <a:pt x="318515" y="329945"/>
                </a:lnTo>
                <a:lnTo>
                  <a:pt x="284225" y="354329"/>
                </a:lnTo>
                <a:lnTo>
                  <a:pt x="244466" y="372036"/>
                </a:lnTo>
                <a:lnTo>
                  <a:pt x="203628" y="379923"/>
                </a:lnTo>
                <a:lnTo>
                  <a:pt x="189994" y="380448"/>
                </a:lnTo>
                <a:lnTo>
                  <a:pt x="176426" y="379949"/>
                </a:lnTo>
                <a:lnTo>
                  <a:pt x="136592" y="372478"/>
                </a:lnTo>
                <a:lnTo>
                  <a:pt x="99038" y="356398"/>
                </a:lnTo>
                <a:lnTo>
                  <a:pt x="65026" y="332163"/>
                </a:lnTo>
                <a:lnTo>
                  <a:pt x="35813" y="300227"/>
                </a:lnTo>
                <a:lnTo>
                  <a:pt x="15239" y="266699"/>
                </a:lnTo>
                <a:lnTo>
                  <a:pt x="4571" y="227837"/>
                </a:lnTo>
                <a:lnTo>
                  <a:pt x="0" y="189737"/>
                </a:lnTo>
                <a:close/>
              </a:path>
            </a:pathLst>
          </a:custGeom>
          <a:ln w="22580">
            <a:solidFill>
              <a:srgbClr val="000000"/>
            </a:solidFill>
          </a:ln>
        </p:spPr>
        <p:txBody>
          <a:bodyPr wrap="square" lIns="0" tIns="0" rIns="0" bIns="0" rtlCol="0">
            <a:spAutoFit/>
          </a:bodyPr>
          <a:lstStyle/>
          <a:p>
            <a:endParaRPr/>
          </a:p>
        </p:txBody>
      </p:sp>
      <p:sp>
        <p:nvSpPr>
          <p:cNvPr id="65" name="object 65"/>
          <p:cNvSpPr txBox="1"/>
          <p:nvPr/>
        </p:nvSpPr>
        <p:spPr>
          <a:xfrm>
            <a:off x="1087629" y="3980177"/>
            <a:ext cx="239395" cy="144780"/>
          </a:xfrm>
          <a:prstGeom prst="rect">
            <a:avLst/>
          </a:prstGeom>
        </p:spPr>
        <p:txBody>
          <a:bodyPr vert="horz" wrap="square" lIns="0" tIns="0" rIns="0" bIns="0" rtlCol="0">
            <a:spAutoFit/>
          </a:bodyPr>
          <a:lstStyle/>
          <a:p>
            <a:pPr marL="12700">
              <a:lnSpc>
                <a:spcPct val="100000"/>
              </a:lnSpc>
            </a:pPr>
            <a:r>
              <a:rPr sz="850" spc="25" dirty="0">
                <a:latin typeface="Comic Sans MS"/>
                <a:cs typeface="Comic Sans MS"/>
              </a:rPr>
              <a:t>51N</a:t>
            </a:r>
            <a:endParaRPr sz="850">
              <a:latin typeface="Comic Sans MS"/>
              <a:cs typeface="Comic Sans MS"/>
            </a:endParaRPr>
          </a:p>
        </p:txBody>
      </p:sp>
      <p:sp>
        <p:nvSpPr>
          <p:cNvPr id="66" name="object 66"/>
          <p:cNvSpPr/>
          <p:nvPr/>
        </p:nvSpPr>
        <p:spPr>
          <a:xfrm>
            <a:off x="1399031" y="4038600"/>
            <a:ext cx="571500" cy="0"/>
          </a:xfrm>
          <a:custGeom>
            <a:avLst/>
            <a:gdLst/>
            <a:ahLst/>
            <a:cxnLst/>
            <a:rect l="l" t="t" r="r" b="b"/>
            <a:pathLst>
              <a:path w="571500">
                <a:moveTo>
                  <a:pt x="0" y="0"/>
                </a:moveTo>
                <a:lnTo>
                  <a:pt x="571499" y="0"/>
                </a:lnTo>
              </a:path>
            </a:pathLst>
          </a:custGeom>
          <a:ln w="13550">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115</a:t>
            </a:fld>
            <a:endParaRPr lang="en-US"/>
          </a:p>
        </p:txBody>
      </p:sp>
    </p:spTree>
    <p:extLst>
      <p:ext uri="{BB962C8B-B14F-4D97-AF65-F5344CB8AC3E}">
        <p14:creationId xmlns:p14="http://schemas.microsoft.com/office/powerpoint/2010/main" val="83451931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7648193" y="1173480"/>
            <a:ext cx="255270" cy="677545"/>
          </a:xfrm>
          <a:custGeom>
            <a:avLst/>
            <a:gdLst/>
            <a:ahLst/>
            <a:cxnLst/>
            <a:rect l="l" t="t" r="r" b="b"/>
            <a:pathLst>
              <a:path w="255270" h="677544">
                <a:moveTo>
                  <a:pt x="255269" y="0"/>
                </a:moveTo>
                <a:lnTo>
                  <a:pt x="85343" y="0"/>
                </a:lnTo>
                <a:lnTo>
                  <a:pt x="58673" y="4571"/>
                </a:lnTo>
                <a:lnTo>
                  <a:pt x="35813" y="16001"/>
                </a:lnTo>
                <a:lnTo>
                  <a:pt x="15239" y="34289"/>
                </a:lnTo>
                <a:lnTo>
                  <a:pt x="4571" y="58673"/>
                </a:lnTo>
                <a:lnTo>
                  <a:pt x="0" y="86105"/>
                </a:lnTo>
                <a:lnTo>
                  <a:pt x="4571" y="110489"/>
                </a:lnTo>
                <a:lnTo>
                  <a:pt x="15239" y="135635"/>
                </a:lnTo>
                <a:lnTo>
                  <a:pt x="35813" y="153923"/>
                </a:lnTo>
                <a:lnTo>
                  <a:pt x="58673" y="164591"/>
                </a:lnTo>
                <a:lnTo>
                  <a:pt x="85343" y="169163"/>
                </a:lnTo>
                <a:lnTo>
                  <a:pt x="58673" y="173735"/>
                </a:lnTo>
                <a:lnTo>
                  <a:pt x="35813" y="185165"/>
                </a:lnTo>
                <a:lnTo>
                  <a:pt x="15239" y="203453"/>
                </a:lnTo>
                <a:lnTo>
                  <a:pt x="4571" y="227837"/>
                </a:lnTo>
                <a:lnTo>
                  <a:pt x="0" y="255269"/>
                </a:lnTo>
                <a:lnTo>
                  <a:pt x="4571" y="280415"/>
                </a:lnTo>
                <a:lnTo>
                  <a:pt x="15239" y="304799"/>
                </a:lnTo>
                <a:lnTo>
                  <a:pt x="35813" y="323087"/>
                </a:lnTo>
                <a:lnTo>
                  <a:pt x="58673" y="334517"/>
                </a:lnTo>
                <a:lnTo>
                  <a:pt x="85343" y="339089"/>
                </a:lnTo>
                <a:lnTo>
                  <a:pt x="58673" y="343661"/>
                </a:lnTo>
                <a:lnTo>
                  <a:pt x="35813" y="354329"/>
                </a:lnTo>
                <a:lnTo>
                  <a:pt x="15239" y="372617"/>
                </a:lnTo>
                <a:lnTo>
                  <a:pt x="4571" y="397763"/>
                </a:lnTo>
                <a:lnTo>
                  <a:pt x="0" y="424433"/>
                </a:lnTo>
                <a:lnTo>
                  <a:pt x="4571" y="449579"/>
                </a:lnTo>
                <a:lnTo>
                  <a:pt x="15239" y="473963"/>
                </a:lnTo>
                <a:lnTo>
                  <a:pt x="35813" y="492251"/>
                </a:lnTo>
                <a:lnTo>
                  <a:pt x="58673" y="503681"/>
                </a:lnTo>
                <a:lnTo>
                  <a:pt x="85343" y="508253"/>
                </a:lnTo>
                <a:lnTo>
                  <a:pt x="58673" y="512825"/>
                </a:lnTo>
                <a:lnTo>
                  <a:pt x="35813" y="524255"/>
                </a:lnTo>
                <a:lnTo>
                  <a:pt x="15239" y="541781"/>
                </a:lnTo>
                <a:lnTo>
                  <a:pt x="4571" y="566927"/>
                </a:lnTo>
                <a:lnTo>
                  <a:pt x="0" y="593597"/>
                </a:lnTo>
                <a:lnTo>
                  <a:pt x="4571" y="618743"/>
                </a:lnTo>
                <a:lnTo>
                  <a:pt x="15239" y="643889"/>
                </a:lnTo>
                <a:lnTo>
                  <a:pt x="35813" y="661415"/>
                </a:lnTo>
                <a:lnTo>
                  <a:pt x="58673" y="672845"/>
                </a:lnTo>
                <a:lnTo>
                  <a:pt x="85343" y="677417"/>
                </a:lnTo>
                <a:lnTo>
                  <a:pt x="255269" y="677417"/>
                </a:lnTo>
              </a:path>
            </a:pathLst>
          </a:custGeom>
          <a:ln w="13550">
            <a:solidFill>
              <a:srgbClr val="000000"/>
            </a:solidFill>
          </a:ln>
        </p:spPr>
        <p:txBody>
          <a:bodyPr wrap="square" lIns="0" tIns="0" rIns="0" bIns="0" rtlCol="0">
            <a:spAutoFit/>
          </a:bodyPr>
          <a:lstStyle/>
          <a:p>
            <a:endParaRPr/>
          </a:p>
        </p:txBody>
      </p:sp>
      <p:sp>
        <p:nvSpPr>
          <p:cNvPr id="7" name="object 7"/>
          <p:cNvSpPr/>
          <p:nvPr/>
        </p:nvSpPr>
        <p:spPr>
          <a:xfrm>
            <a:off x="7225283" y="1173480"/>
            <a:ext cx="253365" cy="677545"/>
          </a:xfrm>
          <a:custGeom>
            <a:avLst/>
            <a:gdLst/>
            <a:ahLst/>
            <a:cxnLst/>
            <a:rect l="l" t="t" r="r" b="b"/>
            <a:pathLst>
              <a:path w="253365" h="677544">
                <a:moveTo>
                  <a:pt x="0" y="0"/>
                </a:moveTo>
                <a:lnTo>
                  <a:pt x="169163" y="0"/>
                </a:lnTo>
                <a:lnTo>
                  <a:pt x="182747" y="1351"/>
                </a:lnTo>
                <a:lnTo>
                  <a:pt x="226020" y="21965"/>
                </a:lnTo>
                <a:lnTo>
                  <a:pt x="249334" y="60074"/>
                </a:lnTo>
                <a:lnTo>
                  <a:pt x="252561" y="82841"/>
                </a:lnTo>
                <a:lnTo>
                  <a:pt x="251903" y="94654"/>
                </a:lnTo>
                <a:lnTo>
                  <a:pt x="219455" y="153923"/>
                </a:lnTo>
                <a:lnTo>
                  <a:pt x="169163" y="169163"/>
                </a:lnTo>
                <a:lnTo>
                  <a:pt x="194309" y="173735"/>
                </a:lnTo>
                <a:lnTo>
                  <a:pt x="235118" y="200672"/>
                </a:lnTo>
                <a:lnTo>
                  <a:pt x="251929" y="244591"/>
                </a:lnTo>
                <a:lnTo>
                  <a:pt x="252378" y="256565"/>
                </a:lnTo>
                <a:lnTo>
                  <a:pt x="251325" y="268494"/>
                </a:lnTo>
                <a:lnTo>
                  <a:pt x="232078" y="311338"/>
                </a:lnTo>
                <a:lnTo>
                  <a:pt x="169163" y="339089"/>
                </a:lnTo>
                <a:lnTo>
                  <a:pt x="194309" y="343661"/>
                </a:lnTo>
                <a:lnTo>
                  <a:pt x="219455" y="354329"/>
                </a:lnTo>
                <a:lnTo>
                  <a:pt x="236981" y="372617"/>
                </a:lnTo>
                <a:lnTo>
                  <a:pt x="248411" y="397763"/>
                </a:lnTo>
                <a:lnTo>
                  <a:pt x="252983" y="424433"/>
                </a:lnTo>
                <a:lnTo>
                  <a:pt x="248411" y="449579"/>
                </a:lnTo>
                <a:lnTo>
                  <a:pt x="236981" y="473963"/>
                </a:lnTo>
                <a:lnTo>
                  <a:pt x="219455" y="492251"/>
                </a:lnTo>
                <a:lnTo>
                  <a:pt x="194309" y="503681"/>
                </a:lnTo>
                <a:lnTo>
                  <a:pt x="169163" y="508253"/>
                </a:lnTo>
                <a:lnTo>
                  <a:pt x="194309" y="512825"/>
                </a:lnTo>
                <a:lnTo>
                  <a:pt x="234163" y="538423"/>
                </a:lnTo>
                <a:lnTo>
                  <a:pt x="251703" y="579742"/>
                </a:lnTo>
                <a:lnTo>
                  <a:pt x="252586" y="591115"/>
                </a:lnTo>
                <a:lnTo>
                  <a:pt x="252065" y="602528"/>
                </a:lnTo>
                <a:lnTo>
                  <a:pt x="235895" y="644815"/>
                </a:lnTo>
                <a:lnTo>
                  <a:pt x="197092" y="672671"/>
                </a:lnTo>
                <a:lnTo>
                  <a:pt x="169163" y="677417"/>
                </a:lnTo>
                <a:lnTo>
                  <a:pt x="0" y="677417"/>
                </a:lnTo>
              </a:path>
            </a:pathLst>
          </a:custGeom>
          <a:ln w="13550">
            <a:solidFill>
              <a:srgbClr val="000000"/>
            </a:solidFill>
          </a:ln>
        </p:spPr>
        <p:txBody>
          <a:bodyPr wrap="square" lIns="0" tIns="0" rIns="0" bIns="0" rtlCol="0">
            <a:spAutoFit/>
          </a:bodyPr>
          <a:lstStyle/>
          <a:p>
            <a:endParaRPr/>
          </a:p>
        </p:txBody>
      </p:sp>
      <p:sp>
        <p:nvSpPr>
          <p:cNvPr id="8" name="object 8"/>
          <p:cNvSpPr/>
          <p:nvPr/>
        </p:nvSpPr>
        <p:spPr>
          <a:xfrm>
            <a:off x="4513326" y="1724406"/>
            <a:ext cx="339090" cy="83820"/>
          </a:xfrm>
          <a:custGeom>
            <a:avLst/>
            <a:gdLst/>
            <a:ahLst/>
            <a:cxnLst/>
            <a:rect l="l" t="t" r="r" b="b"/>
            <a:pathLst>
              <a:path w="339089" h="83819">
                <a:moveTo>
                  <a:pt x="0" y="0"/>
                </a:moveTo>
                <a:lnTo>
                  <a:pt x="16001" y="49529"/>
                </a:lnTo>
                <a:lnTo>
                  <a:pt x="58673" y="79247"/>
                </a:lnTo>
                <a:lnTo>
                  <a:pt x="83819" y="83819"/>
                </a:lnTo>
                <a:lnTo>
                  <a:pt x="110489" y="79247"/>
                </a:lnTo>
                <a:lnTo>
                  <a:pt x="133349" y="67817"/>
                </a:lnTo>
                <a:lnTo>
                  <a:pt x="153923" y="49529"/>
                </a:lnTo>
                <a:lnTo>
                  <a:pt x="164591" y="25145"/>
                </a:lnTo>
                <a:lnTo>
                  <a:pt x="169163" y="0"/>
                </a:lnTo>
                <a:lnTo>
                  <a:pt x="173735" y="25145"/>
                </a:lnTo>
                <a:lnTo>
                  <a:pt x="185165" y="49529"/>
                </a:lnTo>
                <a:lnTo>
                  <a:pt x="203453" y="67817"/>
                </a:lnTo>
                <a:lnTo>
                  <a:pt x="227837" y="79247"/>
                </a:lnTo>
                <a:lnTo>
                  <a:pt x="252983" y="83819"/>
                </a:lnTo>
                <a:lnTo>
                  <a:pt x="280415" y="79247"/>
                </a:lnTo>
                <a:lnTo>
                  <a:pt x="302513" y="67817"/>
                </a:lnTo>
                <a:lnTo>
                  <a:pt x="323087" y="49529"/>
                </a:lnTo>
                <a:lnTo>
                  <a:pt x="334517" y="25145"/>
                </a:lnTo>
                <a:lnTo>
                  <a:pt x="339089" y="0"/>
                </a:lnTo>
              </a:path>
            </a:pathLst>
          </a:custGeom>
          <a:ln w="13550">
            <a:solidFill>
              <a:srgbClr val="000000"/>
            </a:solidFill>
          </a:ln>
        </p:spPr>
        <p:txBody>
          <a:bodyPr wrap="square" lIns="0" tIns="0" rIns="0" bIns="0" rtlCol="0">
            <a:spAutoFit/>
          </a:bodyPr>
          <a:lstStyle/>
          <a:p>
            <a:endParaRPr/>
          </a:p>
        </p:txBody>
      </p:sp>
      <p:sp>
        <p:nvSpPr>
          <p:cNvPr id="9" name="object 9"/>
          <p:cNvSpPr/>
          <p:nvPr/>
        </p:nvSpPr>
        <p:spPr>
          <a:xfrm>
            <a:off x="4513326" y="1893570"/>
            <a:ext cx="339090" cy="83820"/>
          </a:xfrm>
          <a:custGeom>
            <a:avLst/>
            <a:gdLst/>
            <a:ahLst/>
            <a:cxnLst/>
            <a:rect l="l" t="t" r="r" b="b"/>
            <a:pathLst>
              <a:path w="339089" h="83819">
                <a:moveTo>
                  <a:pt x="0" y="83819"/>
                </a:moveTo>
                <a:lnTo>
                  <a:pt x="16001" y="34289"/>
                </a:lnTo>
                <a:lnTo>
                  <a:pt x="58673" y="4571"/>
                </a:lnTo>
                <a:lnTo>
                  <a:pt x="83819" y="0"/>
                </a:lnTo>
                <a:lnTo>
                  <a:pt x="110489" y="4571"/>
                </a:lnTo>
                <a:lnTo>
                  <a:pt x="133349" y="16001"/>
                </a:lnTo>
                <a:lnTo>
                  <a:pt x="153923" y="34289"/>
                </a:lnTo>
                <a:lnTo>
                  <a:pt x="164591" y="58673"/>
                </a:lnTo>
                <a:lnTo>
                  <a:pt x="169163" y="83819"/>
                </a:lnTo>
                <a:lnTo>
                  <a:pt x="173735" y="58673"/>
                </a:lnTo>
                <a:lnTo>
                  <a:pt x="185165" y="34289"/>
                </a:lnTo>
                <a:lnTo>
                  <a:pt x="203453" y="16001"/>
                </a:lnTo>
                <a:lnTo>
                  <a:pt x="227837" y="4571"/>
                </a:lnTo>
                <a:lnTo>
                  <a:pt x="252983" y="0"/>
                </a:lnTo>
                <a:lnTo>
                  <a:pt x="280415" y="4571"/>
                </a:lnTo>
                <a:lnTo>
                  <a:pt x="302513" y="16001"/>
                </a:lnTo>
                <a:lnTo>
                  <a:pt x="323087" y="34289"/>
                </a:lnTo>
                <a:lnTo>
                  <a:pt x="334517" y="58673"/>
                </a:lnTo>
                <a:lnTo>
                  <a:pt x="339089" y="83819"/>
                </a:lnTo>
              </a:path>
            </a:pathLst>
          </a:custGeom>
          <a:ln w="13550">
            <a:solidFill>
              <a:srgbClr val="000000"/>
            </a:solidFill>
          </a:ln>
        </p:spPr>
        <p:txBody>
          <a:bodyPr wrap="square" lIns="0" tIns="0" rIns="0" bIns="0" rtlCol="0">
            <a:spAutoFit/>
          </a:bodyPr>
          <a:lstStyle/>
          <a:p>
            <a:endParaRPr/>
          </a:p>
        </p:txBody>
      </p:sp>
      <p:sp>
        <p:nvSpPr>
          <p:cNvPr id="10" name="object 10"/>
          <p:cNvSpPr/>
          <p:nvPr/>
        </p:nvSpPr>
        <p:spPr>
          <a:xfrm>
            <a:off x="4682489" y="1512570"/>
            <a:ext cx="0" cy="212090"/>
          </a:xfrm>
          <a:custGeom>
            <a:avLst/>
            <a:gdLst/>
            <a:ahLst/>
            <a:cxnLst/>
            <a:rect l="l" t="t" r="r" b="b"/>
            <a:pathLst>
              <a:path h="212089">
                <a:moveTo>
                  <a:pt x="0" y="0"/>
                </a:moveTo>
                <a:lnTo>
                  <a:pt x="0" y="211835"/>
                </a:lnTo>
              </a:path>
            </a:pathLst>
          </a:custGeom>
          <a:ln w="13550">
            <a:solidFill>
              <a:srgbClr val="000000"/>
            </a:solidFill>
          </a:ln>
        </p:spPr>
        <p:txBody>
          <a:bodyPr wrap="square" lIns="0" tIns="0" rIns="0" bIns="0" rtlCol="0">
            <a:spAutoFit/>
          </a:bodyPr>
          <a:lstStyle/>
          <a:p>
            <a:endParaRPr/>
          </a:p>
        </p:txBody>
      </p:sp>
      <p:sp>
        <p:nvSpPr>
          <p:cNvPr id="11" name="object 11"/>
          <p:cNvSpPr/>
          <p:nvPr/>
        </p:nvSpPr>
        <p:spPr>
          <a:xfrm>
            <a:off x="4682489" y="1977390"/>
            <a:ext cx="0" cy="212090"/>
          </a:xfrm>
          <a:custGeom>
            <a:avLst/>
            <a:gdLst/>
            <a:ahLst/>
            <a:cxnLst/>
            <a:rect l="l" t="t" r="r" b="b"/>
            <a:pathLst>
              <a:path h="212089">
                <a:moveTo>
                  <a:pt x="0" y="211835"/>
                </a:moveTo>
                <a:lnTo>
                  <a:pt x="0" y="0"/>
                </a:lnTo>
              </a:path>
            </a:pathLst>
          </a:custGeom>
          <a:ln w="13550">
            <a:solidFill>
              <a:srgbClr val="000000"/>
            </a:solidFill>
          </a:ln>
        </p:spPr>
        <p:txBody>
          <a:bodyPr wrap="square" lIns="0" tIns="0" rIns="0" bIns="0" rtlCol="0">
            <a:spAutoFit/>
          </a:bodyPr>
          <a:lstStyle/>
          <a:p>
            <a:endParaRPr/>
          </a:p>
        </p:txBody>
      </p:sp>
      <p:sp>
        <p:nvSpPr>
          <p:cNvPr id="12" name="object 12"/>
          <p:cNvSpPr/>
          <p:nvPr/>
        </p:nvSpPr>
        <p:spPr>
          <a:xfrm>
            <a:off x="1801367" y="1449324"/>
            <a:ext cx="339090" cy="83185"/>
          </a:xfrm>
          <a:custGeom>
            <a:avLst/>
            <a:gdLst/>
            <a:ahLst/>
            <a:cxnLst/>
            <a:rect l="l" t="t" r="r" b="b"/>
            <a:pathLst>
              <a:path w="339089" h="83184">
                <a:moveTo>
                  <a:pt x="339089" y="83057"/>
                </a:moveTo>
                <a:lnTo>
                  <a:pt x="320801" y="35813"/>
                </a:lnTo>
                <a:lnTo>
                  <a:pt x="280415" y="4571"/>
                </a:lnTo>
                <a:lnTo>
                  <a:pt x="252983" y="0"/>
                </a:lnTo>
                <a:lnTo>
                  <a:pt x="227837" y="4571"/>
                </a:lnTo>
                <a:lnTo>
                  <a:pt x="203453" y="15239"/>
                </a:lnTo>
                <a:lnTo>
                  <a:pt x="185165" y="35813"/>
                </a:lnTo>
                <a:lnTo>
                  <a:pt x="173735" y="58673"/>
                </a:lnTo>
                <a:lnTo>
                  <a:pt x="169163" y="83057"/>
                </a:lnTo>
                <a:lnTo>
                  <a:pt x="164591" y="58673"/>
                </a:lnTo>
                <a:lnTo>
                  <a:pt x="153923" y="33527"/>
                </a:lnTo>
                <a:lnTo>
                  <a:pt x="133349" y="15239"/>
                </a:lnTo>
                <a:lnTo>
                  <a:pt x="110489" y="4571"/>
                </a:lnTo>
                <a:lnTo>
                  <a:pt x="83819" y="0"/>
                </a:lnTo>
                <a:lnTo>
                  <a:pt x="58673" y="4571"/>
                </a:lnTo>
                <a:lnTo>
                  <a:pt x="33527" y="15239"/>
                </a:lnTo>
                <a:lnTo>
                  <a:pt x="16001" y="33527"/>
                </a:lnTo>
                <a:lnTo>
                  <a:pt x="2285" y="58673"/>
                </a:lnTo>
                <a:lnTo>
                  <a:pt x="0" y="83057"/>
                </a:lnTo>
              </a:path>
            </a:pathLst>
          </a:custGeom>
          <a:ln w="13550">
            <a:solidFill>
              <a:srgbClr val="000000"/>
            </a:solidFill>
          </a:ln>
        </p:spPr>
        <p:txBody>
          <a:bodyPr wrap="square" lIns="0" tIns="0" rIns="0" bIns="0" rtlCol="0">
            <a:spAutoFit/>
          </a:bodyPr>
          <a:lstStyle/>
          <a:p>
            <a:endParaRPr/>
          </a:p>
        </p:txBody>
      </p:sp>
      <p:sp>
        <p:nvSpPr>
          <p:cNvPr id="13" name="object 13"/>
          <p:cNvSpPr/>
          <p:nvPr/>
        </p:nvSpPr>
        <p:spPr>
          <a:xfrm>
            <a:off x="1123187" y="1512570"/>
            <a:ext cx="1356360" cy="0"/>
          </a:xfrm>
          <a:custGeom>
            <a:avLst/>
            <a:gdLst/>
            <a:ahLst/>
            <a:cxnLst/>
            <a:rect l="l" t="t" r="r" b="b"/>
            <a:pathLst>
              <a:path w="1356360">
                <a:moveTo>
                  <a:pt x="0" y="0"/>
                </a:moveTo>
                <a:lnTo>
                  <a:pt x="1356359" y="0"/>
                </a:lnTo>
              </a:path>
            </a:pathLst>
          </a:custGeom>
          <a:ln w="13550">
            <a:solidFill>
              <a:srgbClr val="000000"/>
            </a:solidFill>
          </a:ln>
        </p:spPr>
        <p:txBody>
          <a:bodyPr wrap="square" lIns="0" tIns="0" rIns="0" bIns="0" rtlCol="0">
            <a:spAutoFit/>
          </a:bodyPr>
          <a:lstStyle/>
          <a:p>
            <a:endParaRPr/>
          </a:p>
        </p:txBody>
      </p:sp>
      <p:sp>
        <p:nvSpPr>
          <p:cNvPr id="14" name="object 14"/>
          <p:cNvSpPr/>
          <p:nvPr/>
        </p:nvSpPr>
        <p:spPr>
          <a:xfrm>
            <a:off x="784097" y="1444752"/>
            <a:ext cx="339090" cy="135255"/>
          </a:xfrm>
          <a:custGeom>
            <a:avLst/>
            <a:gdLst/>
            <a:ahLst/>
            <a:cxnLst/>
            <a:rect l="l" t="t" r="r" b="b"/>
            <a:pathLst>
              <a:path w="339090" h="135255">
                <a:moveTo>
                  <a:pt x="0" y="67817"/>
                </a:moveTo>
                <a:lnTo>
                  <a:pt x="27431" y="0"/>
                </a:lnTo>
                <a:lnTo>
                  <a:pt x="83819" y="134873"/>
                </a:lnTo>
                <a:lnTo>
                  <a:pt x="140207" y="0"/>
                </a:lnTo>
                <a:lnTo>
                  <a:pt x="196595" y="134873"/>
                </a:lnTo>
                <a:lnTo>
                  <a:pt x="252983" y="0"/>
                </a:lnTo>
                <a:lnTo>
                  <a:pt x="310133" y="134873"/>
                </a:lnTo>
                <a:lnTo>
                  <a:pt x="339089" y="67817"/>
                </a:lnTo>
              </a:path>
            </a:pathLst>
          </a:custGeom>
          <a:ln w="13550">
            <a:solidFill>
              <a:srgbClr val="000000"/>
            </a:solidFill>
          </a:ln>
        </p:spPr>
        <p:txBody>
          <a:bodyPr wrap="square" lIns="0" tIns="0" rIns="0" bIns="0" rtlCol="0">
            <a:spAutoFit/>
          </a:bodyPr>
          <a:lstStyle/>
          <a:p>
            <a:endParaRPr/>
          </a:p>
        </p:txBody>
      </p:sp>
      <p:sp>
        <p:nvSpPr>
          <p:cNvPr id="15" name="object 15"/>
          <p:cNvSpPr/>
          <p:nvPr/>
        </p:nvSpPr>
        <p:spPr>
          <a:xfrm>
            <a:off x="105917" y="1456182"/>
            <a:ext cx="0" cy="113030"/>
          </a:xfrm>
          <a:custGeom>
            <a:avLst/>
            <a:gdLst/>
            <a:ahLst/>
            <a:cxnLst/>
            <a:rect l="l" t="t" r="r" b="b"/>
            <a:pathLst>
              <a:path h="113030">
                <a:moveTo>
                  <a:pt x="0" y="0"/>
                </a:moveTo>
                <a:lnTo>
                  <a:pt x="0" y="112775"/>
                </a:lnTo>
              </a:path>
            </a:pathLst>
          </a:custGeom>
          <a:ln w="13550">
            <a:solidFill>
              <a:srgbClr val="000000"/>
            </a:solidFill>
          </a:ln>
        </p:spPr>
        <p:txBody>
          <a:bodyPr wrap="square" lIns="0" tIns="0" rIns="0" bIns="0" rtlCol="0">
            <a:spAutoFit/>
          </a:bodyPr>
          <a:lstStyle/>
          <a:p>
            <a:endParaRPr/>
          </a:p>
        </p:txBody>
      </p:sp>
      <p:sp>
        <p:nvSpPr>
          <p:cNvPr id="16" name="object 16"/>
          <p:cNvSpPr/>
          <p:nvPr/>
        </p:nvSpPr>
        <p:spPr>
          <a:xfrm>
            <a:off x="163067" y="1399032"/>
            <a:ext cx="0" cy="226695"/>
          </a:xfrm>
          <a:custGeom>
            <a:avLst/>
            <a:gdLst/>
            <a:ahLst/>
            <a:cxnLst/>
            <a:rect l="l" t="t" r="r" b="b"/>
            <a:pathLst>
              <a:path h="226694">
                <a:moveTo>
                  <a:pt x="0" y="0"/>
                </a:moveTo>
                <a:lnTo>
                  <a:pt x="0" y="226313"/>
                </a:lnTo>
              </a:path>
            </a:pathLst>
          </a:custGeom>
          <a:ln w="13550">
            <a:solidFill>
              <a:srgbClr val="000000"/>
            </a:solidFill>
          </a:ln>
        </p:spPr>
        <p:txBody>
          <a:bodyPr wrap="square" lIns="0" tIns="0" rIns="0" bIns="0" rtlCol="0">
            <a:spAutoFit/>
          </a:bodyPr>
          <a:lstStyle/>
          <a:p>
            <a:endParaRPr/>
          </a:p>
        </p:txBody>
      </p:sp>
      <p:sp>
        <p:nvSpPr>
          <p:cNvPr id="17" name="object 17"/>
          <p:cNvSpPr/>
          <p:nvPr/>
        </p:nvSpPr>
        <p:spPr>
          <a:xfrm>
            <a:off x="219455" y="1342644"/>
            <a:ext cx="0" cy="339090"/>
          </a:xfrm>
          <a:custGeom>
            <a:avLst/>
            <a:gdLst/>
            <a:ahLst/>
            <a:cxnLst/>
            <a:rect l="l" t="t" r="r" b="b"/>
            <a:pathLst>
              <a:path h="339089">
                <a:moveTo>
                  <a:pt x="0" y="0"/>
                </a:moveTo>
                <a:lnTo>
                  <a:pt x="0" y="339089"/>
                </a:lnTo>
              </a:path>
            </a:pathLst>
          </a:custGeom>
          <a:ln w="13550">
            <a:solidFill>
              <a:srgbClr val="000000"/>
            </a:solidFill>
          </a:ln>
        </p:spPr>
        <p:txBody>
          <a:bodyPr wrap="square" lIns="0" tIns="0" rIns="0" bIns="0" rtlCol="0">
            <a:spAutoFit/>
          </a:bodyPr>
          <a:lstStyle/>
          <a:p>
            <a:endParaRPr/>
          </a:p>
        </p:txBody>
      </p:sp>
      <p:sp>
        <p:nvSpPr>
          <p:cNvPr id="18" name="object 18"/>
          <p:cNvSpPr/>
          <p:nvPr/>
        </p:nvSpPr>
        <p:spPr>
          <a:xfrm>
            <a:off x="219455" y="1512570"/>
            <a:ext cx="565150" cy="0"/>
          </a:xfrm>
          <a:custGeom>
            <a:avLst/>
            <a:gdLst/>
            <a:ahLst/>
            <a:cxnLst/>
            <a:rect l="l" t="t" r="r" b="b"/>
            <a:pathLst>
              <a:path w="565150">
                <a:moveTo>
                  <a:pt x="0" y="0"/>
                </a:moveTo>
                <a:lnTo>
                  <a:pt x="564641" y="0"/>
                </a:lnTo>
              </a:path>
            </a:pathLst>
          </a:custGeom>
          <a:ln w="13550">
            <a:solidFill>
              <a:srgbClr val="000000"/>
            </a:solidFill>
          </a:ln>
        </p:spPr>
        <p:txBody>
          <a:bodyPr wrap="square" lIns="0" tIns="0" rIns="0" bIns="0" rtlCol="0">
            <a:spAutoFit/>
          </a:bodyPr>
          <a:lstStyle/>
          <a:p>
            <a:endParaRPr/>
          </a:p>
        </p:txBody>
      </p:sp>
      <p:sp>
        <p:nvSpPr>
          <p:cNvPr id="19" name="object 19"/>
          <p:cNvSpPr/>
          <p:nvPr/>
        </p:nvSpPr>
        <p:spPr>
          <a:xfrm>
            <a:off x="2479547" y="1342644"/>
            <a:ext cx="83185" cy="339090"/>
          </a:xfrm>
          <a:custGeom>
            <a:avLst/>
            <a:gdLst/>
            <a:ahLst/>
            <a:cxnLst/>
            <a:rect l="l" t="t" r="r" b="b"/>
            <a:pathLst>
              <a:path w="83185" h="339089">
                <a:moveTo>
                  <a:pt x="83057" y="0"/>
                </a:moveTo>
                <a:lnTo>
                  <a:pt x="0" y="0"/>
                </a:lnTo>
                <a:lnTo>
                  <a:pt x="0" y="339089"/>
                </a:lnTo>
                <a:lnTo>
                  <a:pt x="83057" y="339089"/>
                </a:lnTo>
              </a:path>
            </a:pathLst>
          </a:custGeom>
          <a:ln w="13550">
            <a:solidFill>
              <a:srgbClr val="000000"/>
            </a:solidFill>
          </a:ln>
        </p:spPr>
        <p:txBody>
          <a:bodyPr wrap="square" lIns="0" tIns="0" rIns="0" bIns="0" rtlCol="0">
            <a:spAutoFit/>
          </a:bodyPr>
          <a:lstStyle/>
          <a:p>
            <a:endParaRPr/>
          </a:p>
        </p:txBody>
      </p:sp>
      <p:sp>
        <p:nvSpPr>
          <p:cNvPr id="20" name="object 20"/>
          <p:cNvSpPr/>
          <p:nvPr/>
        </p:nvSpPr>
        <p:spPr>
          <a:xfrm>
            <a:off x="2519933" y="1386078"/>
            <a:ext cx="43180" cy="253365"/>
          </a:xfrm>
          <a:custGeom>
            <a:avLst/>
            <a:gdLst/>
            <a:ahLst/>
            <a:cxnLst/>
            <a:rect l="l" t="t" r="r" b="b"/>
            <a:pathLst>
              <a:path w="43180" h="253364">
                <a:moveTo>
                  <a:pt x="42671" y="0"/>
                </a:moveTo>
                <a:lnTo>
                  <a:pt x="0" y="0"/>
                </a:lnTo>
                <a:lnTo>
                  <a:pt x="0" y="252983"/>
                </a:lnTo>
                <a:lnTo>
                  <a:pt x="42671" y="252983"/>
                </a:lnTo>
              </a:path>
            </a:pathLst>
          </a:custGeom>
          <a:ln w="13550">
            <a:solidFill>
              <a:srgbClr val="000000"/>
            </a:solidFill>
          </a:ln>
        </p:spPr>
        <p:txBody>
          <a:bodyPr wrap="square" lIns="0" tIns="0" rIns="0" bIns="0" rtlCol="0">
            <a:spAutoFit/>
          </a:bodyPr>
          <a:lstStyle/>
          <a:p>
            <a:endParaRPr/>
          </a:p>
        </p:txBody>
      </p:sp>
      <p:sp>
        <p:nvSpPr>
          <p:cNvPr id="21" name="object 21"/>
          <p:cNvSpPr/>
          <p:nvPr/>
        </p:nvSpPr>
        <p:spPr>
          <a:xfrm>
            <a:off x="2519933" y="1512570"/>
            <a:ext cx="890905" cy="0"/>
          </a:xfrm>
          <a:custGeom>
            <a:avLst/>
            <a:gdLst/>
            <a:ahLst/>
            <a:cxnLst/>
            <a:rect l="l" t="t" r="r" b="b"/>
            <a:pathLst>
              <a:path w="890904">
                <a:moveTo>
                  <a:pt x="0" y="0"/>
                </a:moveTo>
                <a:lnTo>
                  <a:pt x="890777" y="0"/>
                </a:lnTo>
              </a:path>
            </a:pathLst>
          </a:custGeom>
          <a:ln w="13550">
            <a:solidFill>
              <a:srgbClr val="000000"/>
            </a:solidFill>
          </a:ln>
        </p:spPr>
        <p:txBody>
          <a:bodyPr wrap="square" lIns="0" tIns="0" rIns="0" bIns="0" rtlCol="0">
            <a:spAutoFit/>
          </a:bodyPr>
          <a:lstStyle/>
          <a:p>
            <a:endParaRPr/>
          </a:p>
        </p:txBody>
      </p:sp>
      <p:sp>
        <p:nvSpPr>
          <p:cNvPr id="22" name="object 22"/>
          <p:cNvSpPr/>
          <p:nvPr/>
        </p:nvSpPr>
        <p:spPr>
          <a:xfrm>
            <a:off x="2987801" y="1449324"/>
            <a:ext cx="339090" cy="83185"/>
          </a:xfrm>
          <a:custGeom>
            <a:avLst/>
            <a:gdLst/>
            <a:ahLst/>
            <a:cxnLst/>
            <a:rect l="l" t="t" r="r" b="b"/>
            <a:pathLst>
              <a:path w="339089" h="83184">
                <a:moveTo>
                  <a:pt x="339089" y="83057"/>
                </a:moveTo>
                <a:lnTo>
                  <a:pt x="320801" y="35813"/>
                </a:lnTo>
                <a:lnTo>
                  <a:pt x="280415" y="4571"/>
                </a:lnTo>
                <a:lnTo>
                  <a:pt x="252983" y="0"/>
                </a:lnTo>
                <a:lnTo>
                  <a:pt x="227837" y="4571"/>
                </a:lnTo>
                <a:lnTo>
                  <a:pt x="203453" y="15239"/>
                </a:lnTo>
                <a:lnTo>
                  <a:pt x="185165" y="35813"/>
                </a:lnTo>
                <a:lnTo>
                  <a:pt x="173735" y="58673"/>
                </a:lnTo>
                <a:lnTo>
                  <a:pt x="169163" y="83057"/>
                </a:lnTo>
                <a:lnTo>
                  <a:pt x="164591" y="58673"/>
                </a:lnTo>
                <a:lnTo>
                  <a:pt x="153923" y="33527"/>
                </a:lnTo>
                <a:lnTo>
                  <a:pt x="133349" y="15239"/>
                </a:lnTo>
                <a:lnTo>
                  <a:pt x="110489" y="4571"/>
                </a:lnTo>
                <a:lnTo>
                  <a:pt x="83819" y="0"/>
                </a:lnTo>
                <a:lnTo>
                  <a:pt x="58673" y="4571"/>
                </a:lnTo>
                <a:lnTo>
                  <a:pt x="33527" y="15239"/>
                </a:lnTo>
                <a:lnTo>
                  <a:pt x="16001" y="33527"/>
                </a:lnTo>
                <a:lnTo>
                  <a:pt x="2285" y="58673"/>
                </a:lnTo>
                <a:lnTo>
                  <a:pt x="0" y="83057"/>
                </a:lnTo>
              </a:path>
            </a:pathLst>
          </a:custGeom>
          <a:ln w="13550">
            <a:solidFill>
              <a:srgbClr val="000000"/>
            </a:solidFill>
          </a:ln>
        </p:spPr>
        <p:txBody>
          <a:bodyPr wrap="square" lIns="0" tIns="0" rIns="0" bIns="0" rtlCol="0">
            <a:spAutoFit/>
          </a:bodyPr>
          <a:lstStyle/>
          <a:p>
            <a:endParaRPr/>
          </a:p>
        </p:txBody>
      </p:sp>
      <p:sp>
        <p:nvSpPr>
          <p:cNvPr id="23" name="object 23"/>
          <p:cNvSpPr/>
          <p:nvPr/>
        </p:nvSpPr>
        <p:spPr>
          <a:xfrm>
            <a:off x="3240785" y="1258628"/>
            <a:ext cx="933450" cy="508000"/>
          </a:xfrm>
          <a:custGeom>
            <a:avLst/>
            <a:gdLst/>
            <a:ahLst/>
            <a:cxnLst/>
            <a:rect l="l" t="t" r="r" b="b"/>
            <a:pathLst>
              <a:path w="933450" h="508000">
                <a:moveTo>
                  <a:pt x="425195" y="253941"/>
                </a:moveTo>
                <a:lnTo>
                  <a:pt x="429767" y="301185"/>
                </a:lnTo>
                <a:lnTo>
                  <a:pt x="440435" y="346143"/>
                </a:lnTo>
                <a:lnTo>
                  <a:pt x="463295" y="386529"/>
                </a:lnTo>
                <a:lnTo>
                  <a:pt x="490727" y="425391"/>
                </a:lnTo>
                <a:lnTo>
                  <a:pt x="536372" y="464640"/>
                </a:lnTo>
                <a:lnTo>
                  <a:pt x="586831" y="490963"/>
                </a:lnTo>
                <a:lnTo>
                  <a:pt x="640148" y="504900"/>
                </a:lnTo>
                <a:lnTo>
                  <a:pt x="667267" y="507393"/>
                </a:lnTo>
                <a:lnTo>
                  <a:pt x="694365" y="506993"/>
                </a:lnTo>
                <a:lnTo>
                  <a:pt x="747521" y="497785"/>
                </a:lnTo>
                <a:lnTo>
                  <a:pt x="797661" y="477817"/>
                </a:lnTo>
                <a:lnTo>
                  <a:pt x="842824" y="447631"/>
                </a:lnTo>
                <a:lnTo>
                  <a:pt x="881054" y="407769"/>
                </a:lnTo>
                <a:lnTo>
                  <a:pt x="910391" y="358773"/>
                </a:lnTo>
                <a:lnTo>
                  <a:pt x="928877" y="301185"/>
                </a:lnTo>
                <a:lnTo>
                  <a:pt x="933449" y="253941"/>
                </a:lnTo>
                <a:lnTo>
                  <a:pt x="928877" y="205935"/>
                </a:lnTo>
                <a:lnTo>
                  <a:pt x="910338" y="148301"/>
                </a:lnTo>
                <a:lnTo>
                  <a:pt x="880981" y="99319"/>
                </a:lnTo>
                <a:lnTo>
                  <a:pt x="842757" y="59512"/>
                </a:lnTo>
                <a:lnTo>
                  <a:pt x="797617" y="29404"/>
                </a:lnTo>
                <a:lnTo>
                  <a:pt x="747510" y="9518"/>
                </a:lnTo>
                <a:lnTo>
                  <a:pt x="694387" y="377"/>
                </a:lnTo>
                <a:lnTo>
                  <a:pt x="667303" y="0"/>
                </a:lnTo>
                <a:lnTo>
                  <a:pt x="640196" y="2504"/>
                </a:lnTo>
                <a:lnTo>
                  <a:pt x="586890" y="16423"/>
                </a:lnTo>
                <a:lnTo>
                  <a:pt x="536417" y="42657"/>
                </a:lnTo>
                <a:lnTo>
                  <a:pt x="490727" y="81729"/>
                </a:lnTo>
                <a:lnTo>
                  <a:pt x="463295" y="120591"/>
                </a:lnTo>
                <a:lnTo>
                  <a:pt x="440435" y="160977"/>
                </a:lnTo>
                <a:lnTo>
                  <a:pt x="429767" y="205935"/>
                </a:lnTo>
                <a:lnTo>
                  <a:pt x="425195" y="253941"/>
                </a:lnTo>
                <a:lnTo>
                  <a:pt x="0" y="253941"/>
                </a:lnTo>
              </a:path>
            </a:pathLst>
          </a:custGeom>
          <a:ln w="13550">
            <a:solidFill>
              <a:srgbClr val="000000"/>
            </a:solidFill>
          </a:ln>
        </p:spPr>
        <p:txBody>
          <a:bodyPr wrap="square" lIns="0" tIns="0" rIns="0" bIns="0" rtlCol="0">
            <a:spAutoFit/>
          </a:bodyPr>
          <a:lstStyle/>
          <a:p>
            <a:endParaRPr/>
          </a:p>
        </p:txBody>
      </p:sp>
      <p:sp>
        <p:nvSpPr>
          <p:cNvPr id="24" name="object 24"/>
          <p:cNvSpPr/>
          <p:nvPr/>
        </p:nvSpPr>
        <p:spPr>
          <a:xfrm>
            <a:off x="4174235" y="1512570"/>
            <a:ext cx="974090" cy="0"/>
          </a:xfrm>
          <a:custGeom>
            <a:avLst/>
            <a:gdLst/>
            <a:ahLst/>
            <a:cxnLst/>
            <a:rect l="l" t="t" r="r" b="b"/>
            <a:pathLst>
              <a:path w="974089">
                <a:moveTo>
                  <a:pt x="0" y="0"/>
                </a:moveTo>
                <a:lnTo>
                  <a:pt x="973835" y="0"/>
                </a:lnTo>
              </a:path>
            </a:pathLst>
          </a:custGeom>
          <a:ln w="13550">
            <a:solidFill>
              <a:srgbClr val="000000"/>
            </a:solidFill>
          </a:ln>
        </p:spPr>
        <p:txBody>
          <a:bodyPr wrap="square" lIns="0" tIns="0" rIns="0" bIns="0" rtlCol="0">
            <a:spAutoFit/>
          </a:bodyPr>
          <a:lstStyle/>
          <a:p>
            <a:endParaRPr/>
          </a:p>
        </p:txBody>
      </p:sp>
      <p:sp>
        <p:nvSpPr>
          <p:cNvPr id="25" name="object 25"/>
          <p:cNvSpPr/>
          <p:nvPr/>
        </p:nvSpPr>
        <p:spPr>
          <a:xfrm>
            <a:off x="3715511" y="1396746"/>
            <a:ext cx="407034" cy="231140"/>
          </a:xfrm>
          <a:custGeom>
            <a:avLst/>
            <a:gdLst/>
            <a:ahLst/>
            <a:cxnLst/>
            <a:rect l="l" t="t" r="r" b="b"/>
            <a:pathLst>
              <a:path w="407035" h="231139">
                <a:moveTo>
                  <a:pt x="0" y="115823"/>
                </a:moveTo>
                <a:lnTo>
                  <a:pt x="0" y="86105"/>
                </a:lnTo>
                <a:lnTo>
                  <a:pt x="9143" y="59435"/>
                </a:lnTo>
                <a:lnTo>
                  <a:pt x="25145" y="36575"/>
                </a:lnTo>
                <a:lnTo>
                  <a:pt x="47243" y="16001"/>
                </a:lnTo>
                <a:lnTo>
                  <a:pt x="74675" y="4571"/>
                </a:lnTo>
                <a:lnTo>
                  <a:pt x="101345" y="0"/>
                </a:lnTo>
                <a:lnTo>
                  <a:pt x="131063" y="4571"/>
                </a:lnTo>
                <a:lnTo>
                  <a:pt x="156209" y="16001"/>
                </a:lnTo>
                <a:lnTo>
                  <a:pt x="178307" y="36575"/>
                </a:lnTo>
                <a:lnTo>
                  <a:pt x="194309" y="59435"/>
                </a:lnTo>
                <a:lnTo>
                  <a:pt x="203453" y="86105"/>
                </a:lnTo>
                <a:lnTo>
                  <a:pt x="203453" y="144779"/>
                </a:lnTo>
                <a:lnTo>
                  <a:pt x="212597" y="172211"/>
                </a:lnTo>
                <a:lnTo>
                  <a:pt x="250697" y="214883"/>
                </a:lnTo>
                <a:lnTo>
                  <a:pt x="290467" y="229575"/>
                </a:lnTo>
                <a:lnTo>
                  <a:pt x="302817" y="230955"/>
                </a:lnTo>
                <a:lnTo>
                  <a:pt x="315057" y="230571"/>
                </a:lnTo>
                <a:lnTo>
                  <a:pt x="360442" y="213754"/>
                </a:lnTo>
                <a:lnTo>
                  <a:pt x="394190" y="178141"/>
                </a:lnTo>
                <a:lnTo>
                  <a:pt x="404232" y="155643"/>
                </a:lnTo>
                <a:lnTo>
                  <a:pt x="406907" y="115823"/>
                </a:lnTo>
              </a:path>
            </a:pathLst>
          </a:custGeom>
          <a:ln w="13550">
            <a:solidFill>
              <a:srgbClr val="000000"/>
            </a:solidFill>
          </a:ln>
        </p:spPr>
        <p:txBody>
          <a:bodyPr wrap="square" lIns="0" tIns="0" rIns="0" bIns="0" rtlCol="0">
            <a:spAutoFit/>
          </a:bodyPr>
          <a:lstStyle/>
          <a:p>
            <a:endParaRPr/>
          </a:p>
        </p:txBody>
      </p:sp>
      <p:sp>
        <p:nvSpPr>
          <p:cNvPr id="26" name="object 26"/>
          <p:cNvSpPr/>
          <p:nvPr/>
        </p:nvSpPr>
        <p:spPr>
          <a:xfrm>
            <a:off x="7733538" y="1512570"/>
            <a:ext cx="466090" cy="0"/>
          </a:xfrm>
          <a:custGeom>
            <a:avLst/>
            <a:gdLst/>
            <a:ahLst/>
            <a:cxnLst/>
            <a:rect l="l" t="t" r="r" b="b"/>
            <a:pathLst>
              <a:path w="466090">
                <a:moveTo>
                  <a:pt x="0" y="0"/>
                </a:moveTo>
                <a:lnTo>
                  <a:pt x="465581" y="0"/>
                </a:lnTo>
              </a:path>
            </a:pathLst>
          </a:custGeom>
          <a:ln w="13550">
            <a:solidFill>
              <a:srgbClr val="000000"/>
            </a:solidFill>
          </a:ln>
        </p:spPr>
        <p:txBody>
          <a:bodyPr wrap="square" lIns="0" tIns="0" rIns="0" bIns="0" rtlCol="0">
            <a:spAutoFit/>
          </a:bodyPr>
          <a:lstStyle/>
          <a:p>
            <a:endParaRPr/>
          </a:p>
        </p:txBody>
      </p:sp>
      <p:sp>
        <p:nvSpPr>
          <p:cNvPr id="27" name="object 27"/>
          <p:cNvSpPr/>
          <p:nvPr/>
        </p:nvSpPr>
        <p:spPr>
          <a:xfrm>
            <a:off x="8199119" y="1342644"/>
            <a:ext cx="422909" cy="339090"/>
          </a:xfrm>
          <a:custGeom>
            <a:avLst/>
            <a:gdLst/>
            <a:ahLst/>
            <a:cxnLst/>
            <a:rect l="l" t="t" r="r" b="b"/>
            <a:pathLst>
              <a:path w="422909" h="339089">
                <a:moveTo>
                  <a:pt x="0" y="339089"/>
                </a:moveTo>
                <a:lnTo>
                  <a:pt x="422909" y="339089"/>
                </a:lnTo>
                <a:lnTo>
                  <a:pt x="422909" y="0"/>
                </a:lnTo>
                <a:lnTo>
                  <a:pt x="0" y="0"/>
                </a:lnTo>
                <a:lnTo>
                  <a:pt x="0" y="339089"/>
                </a:lnTo>
                <a:close/>
              </a:path>
            </a:pathLst>
          </a:custGeom>
          <a:ln w="13550">
            <a:solidFill>
              <a:srgbClr val="000000"/>
            </a:solidFill>
          </a:ln>
        </p:spPr>
        <p:txBody>
          <a:bodyPr wrap="square" lIns="0" tIns="0" rIns="0" bIns="0" rtlCol="0">
            <a:spAutoFit/>
          </a:bodyPr>
          <a:lstStyle/>
          <a:p>
            <a:endParaRPr/>
          </a:p>
        </p:txBody>
      </p:sp>
      <p:sp>
        <p:nvSpPr>
          <p:cNvPr id="28" name="object 28"/>
          <p:cNvSpPr/>
          <p:nvPr/>
        </p:nvSpPr>
        <p:spPr>
          <a:xfrm>
            <a:off x="8622029" y="1512570"/>
            <a:ext cx="467995" cy="0"/>
          </a:xfrm>
          <a:custGeom>
            <a:avLst/>
            <a:gdLst/>
            <a:ahLst/>
            <a:cxnLst/>
            <a:rect l="l" t="t" r="r" b="b"/>
            <a:pathLst>
              <a:path w="467995">
                <a:moveTo>
                  <a:pt x="0" y="0"/>
                </a:moveTo>
                <a:lnTo>
                  <a:pt x="467867" y="0"/>
                </a:lnTo>
              </a:path>
            </a:pathLst>
          </a:custGeom>
          <a:ln w="13550">
            <a:solidFill>
              <a:srgbClr val="000000"/>
            </a:solidFill>
          </a:ln>
        </p:spPr>
        <p:txBody>
          <a:bodyPr wrap="square" lIns="0" tIns="0" rIns="0" bIns="0" rtlCol="0">
            <a:spAutoFit/>
          </a:bodyPr>
          <a:lstStyle/>
          <a:p>
            <a:endParaRPr/>
          </a:p>
        </p:txBody>
      </p:sp>
      <p:sp>
        <p:nvSpPr>
          <p:cNvPr id="29" name="object 29"/>
          <p:cNvSpPr/>
          <p:nvPr/>
        </p:nvSpPr>
        <p:spPr>
          <a:xfrm>
            <a:off x="9089897" y="1004316"/>
            <a:ext cx="0" cy="1016000"/>
          </a:xfrm>
          <a:custGeom>
            <a:avLst/>
            <a:gdLst/>
            <a:ahLst/>
            <a:cxnLst/>
            <a:rect l="l" t="t" r="r" b="b"/>
            <a:pathLst>
              <a:path h="1016000">
                <a:moveTo>
                  <a:pt x="0" y="0"/>
                </a:moveTo>
                <a:lnTo>
                  <a:pt x="0" y="1015745"/>
                </a:lnTo>
              </a:path>
            </a:pathLst>
          </a:custGeom>
          <a:ln w="13550">
            <a:solidFill>
              <a:srgbClr val="000000"/>
            </a:solidFill>
          </a:ln>
        </p:spPr>
        <p:txBody>
          <a:bodyPr wrap="square" lIns="0" tIns="0" rIns="0" bIns="0" rtlCol="0">
            <a:spAutoFit/>
          </a:bodyPr>
          <a:lstStyle/>
          <a:p>
            <a:endParaRPr/>
          </a:p>
        </p:txBody>
      </p:sp>
      <p:sp>
        <p:nvSpPr>
          <p:cNvPr id="30" name="object 30"/>
          <p:cNvSpPr/>
          <p:nvPr/>
        </p:nvSpPr>
        <p:spPr>
          <a:xfrm>
            <a:off x="1970531" y="1512570"/>
            <a:ext cx="0" cy="826135"/>
          </a:xfrm>
          <a:custGeom>
            <a:avLst/>
            <a:gdLst/>
            <a:ahLst/>
            <a:cxnLst/>
            <a:rect l="l" t="t" r="r" b="b"/>
            <a:pathLst>
              <a:path h="826135">
                <a:moveTo>
                  <a:pt x="0" y="0"/>
                </a:moveTo>
                <a:lnTo>
                  <a:pt x="0" y="826007"/>
                </a:lnTo>
              </a:path>
            </a:pathLst>
          </a:custGeom>
          <a:ln w="13550">
            <a:solidFill>
              <a:srgbClr val="000000"/>
            </a:solidFill>
          </a:ln>
        </p:spPr>
        <p:txBody>
          <a:bodyPr wrap="square" lIns="0" tIns="0" rIns="0" bIns="0" rtlCol="0">
            <a:spAutoFit/>
          </a:bodyPr>
          <a:lstStyle/>
          <a:p>
            <a:endParaRPr/>
          </a:p>
        </p:txBody>
      </p:sp>
      <p:sp>
        <p:nvSpPr>
          <p:cNvPr id="31" name="object 31"/>
          <p:cNvSpPr/>
          <p:nvPr/>
        </p:nvSpPr>
        <p:spPr>
          <a:xfrm>
            <a:off x="3156965" y="1512570"/>
            <a:ext cx="0" cy="338455"/>
          </a:xfrm>
          <a:custGeom>
            <a:avLst/>
            <a:gdLst/>
            <a:ahLst/>
            <a:cxnLst/>
            <a:rect l="l" t="t" r="r" b="b"/>
            <a:pathLst>
              <a:path h="338455">
                <a:moveTo>
                  <a:pt x="0" y="0"/>
                </a:moveTo>
                <a:lnTo>
                  <a:pt x="0" y="338327"/>
                </a:lnTo>
              </a:path>
            </a:pathLst>
          </a:custGeom>
          <a:ln w="13550">
            <a:solidFill>
              <a:srgbClr val="000000"/>
            </a:solidFill>
          </a:ln>
        </p:spPr>
        <p:txBody>
          <a:bodyPr wrap="square" lIns="0" tIns="0" rIns="0" bIns="0" rtlCol="0">
            <a:spAutoFit/>
          </a:bodyPr>
          <a:lstStyle/>
          <a:p>
            <a:endParaRPr/>
          </a:p>
        </p:txBody>
      </p:sp>
      <p:sp>
        <p:nvSpPr>
          <p:cNvPr id="32" name="object 32"/>
          <p:cNvSpPr txBox="1"/>
          <p:nvPr/>
        </p:nvSpPr>
        <p:spPr>
          <a:xfrm>
            <a:off x="7015994" y="700272"/>
            <a:ext cx="1094105" cy="196850"/>
          </a:xfrm>
          <a:prstGeom prst="rect">
            <a:avLst/>
          </a:prstGeom>
        </p:spPr>
        <p:txBody>
          <a:bodyPr vert="horz" wrap="square" lIns="0" tIns="0" rIns="0" bIns="0" rtlCol="0">
            <a:spAutoFit/>
          </a:bodyPr>
          <a:lstStyle/>
          <a:p>
            <a:pPr marL="12700">
              <a:lnSpc>
                <a:spcPct val="100000"/>
              </a:lnSpc>
            </a:pPr>
            <a:r>
              <a:rPr sz="1200" spc="-5" dirty="0">
                <a:solidFill>
                  <a:srgbClr val="000080"/>
                </a:solidFill>
                <a:latin typeface="Comic Sans MS"/>
                <a:cs typeface="Comic Sans MS"/>
              </a:rPr>
              <a:t>T</a:t>
            </a:r>
            <a:r>
              <a:rPr sz="1200" spc="-15" dirty="0">
                <a:solidFill>
                  <a:srgbClr val="000080"/>
                </a:solidFill>
                <a:latin typeface="Comic Sans MS"/>
                <a:cs typeface="Comic Sans MS"/>
              </a:rPr>
              <a:t>ra</a:t>
            </a:r>
            <a:r>
              <a:rPr sz="1200" spc="-10" dirty="0">
                <a:solidFill>
                  <a:srgbClr val="000080"/>
                </a:solidFill>
                <a:latin typeface="Comic Sans MS"/>
                <a:cs typeface="Comic Sans MS"/>
              </a:rPr>
              <a:t>n</a:t>
            </a:r>
            <a:r>
              <a:rPr sz="1200" dirty="0">
                <a:solidFill>
                  <a:srgbClr val="000080"/>
                </a:solidFill>
                <a:latin typeface="Comic Sans MS"/>
                <a:cs typeface="Comic Sans MS"/>
              </a:rPr>
              <a:t>s</a:t>
            </a:r>
            <a:r>
              <a:rPr sz="1200" spc="-10" dirty="0">
                <a:solidFill>
                  <a:srgbClr val="000080"/>
                </a:solidFill>
                <a:latin typeface="Comic Sans MS"/>
                <a:cs typeface="Comic Sans MS"/>
              </a:rPr>
              <a:t>f</a:t>
            </a:r>
            <a:r>
              <a:rPr sz="1200" spc="-20" dirty="0">
                <a:solidFill>
                  <a:srgbClr val="000080"/>
                </a:solidFill>
                <a:latin typeface="Comic Sans MS"/>
                <a:cs typeface="Comic Sans MS"/>
              </a:rPr>
              <a:t>o</a:t>
            </a:r>
            <a:r>
              <a:rPr sz="1200" spc="-15" dirty="0">
                <a:solidFill>
                  <a:srgbClr val="000080"/>
                </a:solidFill>
                <a:latin typeface="Comic Sans MS"/>
                <a:cs typeface="Comic Sans MS"/>
              </a:rPr>
              <a:t>r</a:t>
            </a:r>
            <a:r>
              <a:rPr sz="1200" spc="-5" dirty="0">
                <a:solidFill>
                  <a:srgbClr val="000080"/>
                </a:solidFill>
                <a:latin typeface="Comic Sans MS"/>
                <a:cs typeface="Comic Sans MS"/>
              </a:rPr>
              <a:t>m</a:t>
            </a:r>
            <a:r>
              <a:rPr sz="1200" spc="-20" dirty="0">
                <a:solidFill>
                  <a:srgbClr val="000080"/>
                </a:solidFill>
                <a:latin typeface="Comic Sans MS"/>
                <a:cs typeface="Comic Sans MS"/>
              </a:rPr>
              <a:t>a</a:t>
            </a:r>
            <a:r>
              <a:rPr sz="1200" spc="-15" dirty="0">
                <a:solidFill>
                  <a:srgbClr val="000080"/>
                </a:solidFill>
                <a:latin typeface="Comic Sans MS"/>
                <a:cs typeface="Comic Sans MS"/>
              </a:rPr>
              <a:t>dor</a:t>
            </a:r>
            <a:endParaRPr sz="1200">
              <a:latin typeface="Comic Sans MS"/>
              <a:cs typeface="Comic Sans MS"/>
            </a:endParaRPr>
          </a:p>
        </p:txBody>
      </p:sp>
      <p:sp>
        <p:nvSpPr>
          <p:cNvPr id="33" name="object 33"/>
          <p:cNvSpPr txBox="1"/>
          <p:nvPr/>
        </p:nvSpPr>
        <p:spPr>
          <a:xfrm>
            <a:off x="7102016" y="881629"/>
            <a:ext cx="922019" cy="196850"/>
          </a:xfrm>
          <a:prstGeom prst="rect">
            <a:avLst/>
          </a:prstGeom>
        </p:spPr>
        <p:txBody>
          <a:bodyPr vert="horz" wrap="square" lIns="0" tIns="0" rIns="0" bIns="0" rtlCol="0">
            <a:spAutoFit/>
          </a:bodyPr>
          <a:lstStyle/>
          <a:p>
            <a:pPr marL="12700">
              <a:lnSpc>
                <a:spcPct val="100000"/>
              </a:lnSpc>
            </a:pPr>
            <a:r>
              <a:rPr sz="1200" spc="-20" dirty="0">
                <a:solidFill>
                  <a:srgbClr val="000080"/>
                </a:solidFill>
                <a:latin typeface="Comic Sans MS"/>
                <a:cs typeface="Comic Sans MS"/>
              </a:rPr>
              <a:t>d</a:t>
            </a:r>
            <a:r>
              <a:rPr sz="1200" spc="-15" dirty="0">
                <a:solidFill>
                  <a:srgbClr val="000080"/>
                </a:solidFill>
                <a:latin typeface="Comic Sans MS"/>
                <a:cs typeface="Comic Sans MS"/>
              </a:rPr>
              <a:t>e</a:t>
            </a:r>
            <a:r>
              <a:rPr sz="1200" spc="65" dirty="0">
                <a:solidFill>
                  <a:srgbClr val="000080"/>
                </a:solidFill>
                <a:latin typeface="Times New Roman"/>
                <a:cs typeface="Times New Roman"/>
              </a:rPr>
              <a:t> </a:t>
            </a:r>
            <a:r>
              <a:rPr sz="1200" spc="-15" dirty="0">
                <a:solidFill>
                  <a:srgbClr val="000080"/>
                </a:solidFill>
                <a:latin typeface="Comic Sans MS"/>
                <a:cs typeface="Comic Sans MS"/>
              </a:rPr>
              <a:t>U</a:t>
            </a:r>
            <a:r>
              <a:rPr sz="1200" spc="-20" dirty="0">
                <a:solidFill>
                  <a:srgbClr val="000080"/>
                </a:solidFill>
                <a:latin typeface="Comic Sans MS"/>
                <a:cs typeface="Comic Sans MS"/>
              </a:rPr>
              <a:t>N</a:t>
            </a:r>
            <a:r>
              <a:rPr sz="1200" dirty="0">
                <a:solidFill>
                  <a:srgbClr val="000080"/>
                </a:solidFill>
                <a:latin typeface="Comic Sans MS"/>
                <a:cs typeface="Comic Sans MS"/>
              </a:rPr>
              <a:t>I</a:t>
            </a:r>
            <a:r>
              <a:rPr sz="1200" spc="-20" dirty="0">
                <a:solidFill>
                  <a:srgbClr val="000080"/>
                </a:solidFill>
                <a:latin typeface="Comic Sans MS"/>
                <a:cs typeface="Comic Sans MS"/>
              </a:rPr>
              <a:t>D</a:t>
            </a:r>
            <a:r>
              <a:rPr sz="1200" spc="-15" dirty="0">
                <a:solidFill>
                  <a:srgbClr val="000080"/>
                </a:solidFill>
                <a:latin typeface="Comic Sans MS"/>
                <a:cs typeface="Comic Sans MS"/>
              </a:rPr>
              <a:t>AD</a:t>
            </a:r>
            <a:r>
              <a:rPr sz="1200" spc="-10" dirty="0">
                <a:solidFill>
                  <a:srgbClr val="000080"/>
                </a:solidFill>
                <a:latin typeface="Comic Sans MS"/>
                <a:cs typeface="Comic Sans MS"/>
              </a:rPr>
              <a:t>.</a:t>
            </a:r>
            <a:endParaRPr sz="1200">
              <a:latin typeface="Comic Sans MS"/>
              <a:cs typeface="Comic Sans MS"/>
            </a:endParaRPr>
          </a:p>
        </p:txBody>
      </p:sp>
      <p:sp>
        <p:nvSpPr>
          <p:cNvPr id="34" name="object 34"/>
          <p:cNvSpPr/>
          <p:nvPr/>
        </p:nvSpPr>
        <p:spPr>
          <a:xfrm>
            <a:off x="4651247" y="1481458"/>
            <a:ext cx="62865" cy="61594"/>
          </a:xfrm>
          <a:custGeom>
            <a:avLst/>
            <a:gdLst/>
            <a:ahLst/>
            <a:cxnLst/>
            <a:rect l="l" t="t" r="r" b="b"/>
            <a:pathLst>
              <a:path w="62864" h="61594">
                <a:moveTo>
                  <a:pt x="36900" y="0"/>
                </a:moveTo>
                <a:lnTo>
                  <a:pt x="27226" y="443"/>
                </a:lnTo>
                <a:lnTo>
                  <a:pt x="16001" y="3679"/>
                </a:lnTo>
                <a:lnTo>
                  <a:pt x="2285" y="15109"/>
                </a:lnTo>
                <a:lnTo>
                  <a:pt x="0" y="31111"/>
                </a:lnTo>
                <a:lnTo>
                  <a:pt x="2285" y="46351"/>
                </a:lnTo>
                <a:lnTo>
                  <a:pt x="21469" y="59675"/>
                </a:lnTo>
                <a:lnTo>
                  <a:pt x="31974" y="61548"/>
                </a:lnTo>
                <a:lnTo>
                  <a:pt x="40924" y="60824"/>
                </a:lnTo>
                <a:lnTo>
                  <a:pt x="62376" y="32753"/>
                </a:lnTo>
                <a:lnTo>
                  <a:pt x="62009" y="25151"/>
                </a:lnTo>
                <a:lnTo>
                  <a:pt x="36900" y="0"/>
                </a:lnTo>
                <a:close/>
              </a:path>
            </a:pathLst>
          </a:custGeom>
          <a:solidFill>
            <a:srgbClr val="000000"/>
          </a:solidFill>
        </p:spPr>
        <p:txBody>
          <a:bodyPr wrap="square" lIns="0" tIns="0" rIns="0" bIns="0" rtlCol="0">
            <a:spAutoFit/>
          </a:bodyPr>
          <a:lstStyle/>
          <a:p>
            <a:endParaRPr/>
          </a:p>
        </p:txBody>
      </p:sp>
      <p:sp>
        <p:nvSpPr>
          <p:cNvPr id="35" name="object 35"/>
          <p:cNvSpPr/>
          <p:nvPr/>
        </p:nvSpPr>
        <p:spPr>
          <a:xfrm>
            <a:off x="4651247" y="1481458"/>
            <a:ext cx="62865" cy="61594"/>
          </a:xfrm>
          <a:custGeom>
            <a:avLst/>
            <a:gdLst/>
            <a:ahLst/>
            <a:cxnLst/>
            <a:rect l="l" t="t" r="r" b="b"/>
            <a:pathLst>
              <a:path w="62864" h="61594">
                <a:moveTo>
                  <a:pt x="0" y="31111"/>
                </a:moveTo>
                <a:lnTo>
                  <a:pt x="2285" y="15109"/>
                </a:lnTo>
                <a:lnTo>
                  <a:pt x="16001" y="3679"/>
                </a:lnTo>
                <a:lnTo>
                  <a:pt x="27226" y="443"/>
                </a:lnTo>
                <a:lnTo>
                  <a:pt x="36900" y="0"/>
                </a:lnTo>
                <a:lnTo>
                  <a:pt x="45024" y="1933"/>
                </a:lnTo>
                <a:lnTo>
                  <a:pt x="62376" y="32753"/>
                </a:lnTo>
                <a:lnTo>
                  <a:pt x="61191" y="40246"/>
                </a:lnTo>
                <a:lnTo>
                  <a:pt x="31974" y="61548"/>
                </a:lnTo>
                <a:lnTo>
                  <a:pt x="21469" y="59675"/>
                </a:lnTo>
                <a:lnTo>
                  <a:pt x="2285" y="46351"/>
                </a:lnTo>
                <a:lnTo>
                  <a:pt x="0" y="31111"/>
                </a:lnTo>
                <a:close/>
              </a:path>
            </a:pathLst>
          </a:custGeom>
          <a:ln w="13550">
            <a:solidFill>
              <a:srgbClr val="000000"/>
            </a:solidFill>
          </a:ln>
        </p:spPr>
        <p:txBody>
          <a:bodyPr wrap="square" lIns="0" tIns="0" rIns="0" bIns="0" rtlCol="0">
            <a:spAutoFit/>
          </a:bodyPr>
          <a:lstStyle/>
          <a:p>
            <a:endParaRPr/>
          </a:p>
        </p:txBody>
      </p:sp>
      <p:sp>
        <p:nvSpPr>
          <p:cNvPr id="36" name="object 36"/>
          <p:cNvSpPr/>
          <p:nvPr/>
        </p:nvSpPr>
        <p:spPr>
          <a:xfrm>
            <a:off x="9057893" y="1481256"/>
            <a:ext cx="62865" cy="62230"/>
          </a:xfrm>
          <a:custGeom>
            <a:avLst/>
            <a:gdLst/>
            <a:ahLst/>
            <a:cxnLst/>
            <a:rect l="l" t="t" r="r" b="b"/>
            <a:pathLst>
              <a:path w="62865" h="62230">
                <a:moveTo>
                  <a:pt x="36696" y="0"/>
                </a:moveTo>
                <a:lnTo>
                  <a:pt x="27105" y="551"/>
                </a:lnTo>
                <a:lnTo>
                  <a:pt x="16001" y="3881"/>
                </a:lnTo>
                <a:lnTo>
                  <a:pt x="2285" y="15311"/>
                </a:lnTo>
                <a:lnTo>
                  <a:pt x="0" y="31313"/>
                </a:lnTo>
                <a:lnTo>
                  <a:pt x="2285" y="46553"/>
                </a:lnTo>
                <a:lnTo>
                  <a:pt x="23418" y="60484"/>
                </a:lnTo>
                <a:lnTo>
                  <a:pt x="33550" y="61954"/>
                </a:lnTo>
                <a:lnTo>
                  <a:pt x="42162" y="60910"/>
                </a:lnTo>
                <a:lnTo>
                  <a:pt x="62431" y="32247"/>
                </a:lnTo>
                <a:lnTo>
                  <a:pt x="61931" y="24675"/>
                </a:lnTo>
                <a:lnTo>
                  <a:pt x="36696" y="0"/>
                </a:lnTo>
                <a:close/>
              </a:path>
            </a:pathLst>
          </a:custGeom>
          <a:solidFill>
            <a:srgbClr val="000000"/>
          </a:solidFill>
        </p:spPr>
        <p:txBody>
          <a:bodyPr wrap="square" lIns="0" tIns="0" rIns="0" bIns="0" rtlCol="0">
            <a:spAutoFit/>
          </a:bodyPr>
          <a:lstStyle/>
          <a:p>
            <a:endParaRPr/>
          </a:p>
        </p:txBody>
      </p:sp>
      <p:sp>
        <p:nvSpPr>
          <p:cNvPr id="37" name="object 37"/>
          <p:cNvSpPr/>
          <p:nvPr/>
        </p:nvSpPr>
        <p:spPr>
          <a:xfrm>
            <a:off x="9057893" y="1481256"/>
            <a:ext cx="62865" cy="62230"/>
          </a:xfrm>
          <a:custGeom>
            <a:avLst/>
            <a:gdLst/>
            <a:ahLst/>
            <a:cxnLst/>
            <a:rect l="l" t="t" r="r" b="b"/>
            <a:pathLst>
              <a:path w="62865" h="62230">
                <a:moveTo>
                  <a:pt x="0" y="31313"/>
                </a:moveTo>
                <a:lnTo>
                  <a:pt x="2285" y="15311"/>
                </a:lnTo>
                <a:lnTo>
                  <a:pt x="16001" y="3881"/>
                </a:lnTo>
                <a:lnTo>
                  <a:pt x="27105" y="551"/>
                </a:lnTo>
                <a:lnTo>
                  <a:pt x="36696" y="0"/>
                </a:lnTo>
                <a:lnTo>
                  <a:pt x="44772" y="1820"/>
                </a:lnTo>
                <a:lnTo>
                  <a:pt x="62431" y="32247"/>
                </a:lnTo>
                <a:lnTo>
                  <a:pt x="61414" y="39749"/>
                </a:lnTo>
                <a:lnTo>
                  <a:pt x="33550" y="61954"/>
                </a:lnTo>
                <a:lnTo>
                  <a:pt x="23418" y="60484"/>
                </a:lnTo>
                <a:lnTo>
                  <a:pt x="2285" y="46553"/>
                </a:lnTo>
                <a:lnTo>
                  <a:pt x="0" y="31313"/>
                </a:lnTo>
                <a:close/>
              </a:path>
            </a:pathLst>
          </a:custGeom>
          <a:ln w="13550">
            <a:solidFill>
              <a:srgbClr val="000000"/>
            </a:solidFill>
          </a:ln>
        </p:spPr>
        <p:txBody>
          <a:bodyPr wrap="square" lIns="0" tIns="0" rIns="0" bIns="0" rtlCol="0">
            <a:spAutoFit/>
          </a:bodyPr>
          <a:lstStyle/>
          <a:p>
            <a:endParaRPr/>
          </a:p>
        </p:txBody>
      </p:sp>
      <p:sp>
        <p:nvSpPr>
          <p:cNvPr id="38" name="object 38"/>
          <p:cNvSpPr/>
          <p:nvPr/>
        </p:nvSpPr>
        <p:spPr>
          <a:xfrm>
            <a:off x="7225283" y="1937004"/>
            <a:ext cx="339090" cy="338455"/>
          </a:xfrm>
          <a:custGeom>
            <a:avLst/>
            <a:gdLst/>
            <a:ahLst/>
            <a:cxnLst/>
            <a:rect l="l" t="t" r="r" b="b"/>
            <a:pathLst>
              <a:path w="339090" h="338455">
                <a:moveTo>
                  <a:pt x="339089" y="338327"/>
                </a:moveTo>
                <a:lnTo>
                  <a:pt x="169163" y="0"/>
                </a:lnTo>
                <a:lnTo>
                  <a:pt x="0" y="338327"/>
                </a:lnTo>
                <a:lnTo>
                  <a:pt x="339089" y="338327"/>
                </a:lnTo>
              </a:path>
            </a:pathLst>
          </a:custGeom>
          <a:ln w="13550">
            <a:solidFill>
              <a:srgbClr val="000000"/>
            </a:solidFill>
          </a:ln>
        </p:spPr>
        <p:txBody>
          <a:bodyPr wrap="square" lIns="0" tIns="0" rIns="0" bIns="0" rtlCol="0">
            <a:spAutoFit/>
          </a:bodyPr>
          <a:lstStyle/>
          <a:p>
            <a:endParaRPr/>
          </a:p>
        </p:txBody>
      </p:sp>
      <p:sp>
        <p:nvSpPr>
          <p:cNvPr id="39" name="object 39"/>
          <p:cNvSpPr/>
          <p:nvPr/>
        </p:nvSpPr>
        <p:spPr>
          <a:xfrm>
            <a:off x="7564373" y="1937004"/>
            <a:ext cx="339090" cy="169545"/>
          </a:xfrm>
          <a:custGeom>
            <a:avLst/>
            <a:gdLst/>
            <a:ahLst/>
            <a:cxnLst/>
            <a:rect l="l" t="t" r="r" b="b"/>
            <a:pathLst>
              <a:path w="339090" h="169544">
                <a:moveTo>
                  <a:pt x="0" y="0"/>
                </a:moveTo>
                <a:lnTo>
                  <a:pt x="169163" y="169163"/>
                </a:lnTo>
                <a:lnTo>
                  <a:pt x="339089" y="0"/>
                </a:lnTo>
              </a:path>
            </a:pathLst>
          </a:custGeom>
          <a:ln w="13550">
            <a:solidFill>
              <a:srgbClr val="000000"/>
            </a:solidFill>
          </a:ln>
        </p:spPr>
        <p:txBody>
          <a:bodyPr wrap="square" lIns="0" tIns="0" rIns="0" bIns="0" rtlCol="0">
            <a:spAutoFit/>
          </a:bodyPr>
          <a:lstStyle/>
          <a:p>
            <a:endParaRPr/>
          </a:p>
        </p:txBody>
      </p:sp>
      <p:sp>
        <p:nvSpPr>
          <p:cNvPr id="40" name="object 40"/>
          <p:cNvSpPr/>
          <p:nvPr/>
        </p:nvSpPr>
        <p:spPr>
          <a:xfrm>
            <a:off x="7733538" y="2106168"/>
            <a:ext cx="0" cy="209550"/>
          </a:xfrm>
          <a:custGeom>
            <a:avLst/>
            <a:gdLst/>
            <a:ahLst/>
            <a:cxnLst/>
            <a:rect l="l" t="t" r="r" b="b"/>
            <a:pathLst>
              <a:path h="209550">
                <a:moveTo>
                  <a:pt x="0" y="0"/>
                </a:moveTo>
                <a:lnTo>
                  <a:pt x="0" y="209549"/>
                </a:lnTo>
              </a:path>
            </a:pathLst>
          </a:custGeom>
          <a:ln w="13550">
            <a:solidFill>
              <a:srgbClr val="000000"/>
            </a:solidFill>
          </a:ln>
        </p:spPr>
        <p:txBody>
          <a:bodyPr wrap="square" lIns="0" tIns="0" rIns="0" bIns="0" rtlCol="0">
            <a:spAutoFit/>
          </a:bodyPr>
          <a:lstStyle/>
          <a:p>
            <a:endParaRPr/>
          </a:p>
        </p:txBody>
      </p:sp>
      <p:sp>
        <p:nvSpPr>
          <p:cNvPr id="41" name="object 41"/>
          <p:cNvSpPr/>
          <p:nvPr/>
        </p:nvSpPr>
        <p:spPr>
          <a:xfrm>
            <a:off x="7959852" y="2401824"/>
            <a:ext cx="56515" cy="0"/>
          </a:xfrm>
          <a:custGeom>
            <a:avLst/>
            <a:gdLst/>
            <a:ahLst/>
            <a:cxnLst/>
            <a:rect l="l" t="t" r="r" b="b"/>
            <a:pathLst>
              <a:path w="56515">
                <a:moveTo>
                  <a:pt x="0" y="0"/>
                </a:moveTo>
                <a:lnTo>
                  <a:pt x="56387" y="0"/>
                </a:lnTo>
              </a:path>
            </a:pathLst>
          </a:custGeom>
          <a:ln w="13550">
            <a:solidFill>
              <a:srgbClr val="000000"/>
            </a:solidFill>
          </a:ln>
        </p:spPr>
        <p:txBody>
          <a:bodyPr wrap="square" lIns="0" tIns="0" rIns="0" bIns="0" rtlCol="0">
            <a:spAutoFit/>
          </a:bodyPr>
          <a:lstStyle/>
          <a:p>
            <a:endParaRPr/>
          </a:p>
        </p:txBody>
      </p:sp>
      <p:sp>
        <p:nvSpPr>
          <p:cNvPr id="42" name="object 42"/>
          <p:cNvSpPr/>
          <p:nvPr/>
        </p:nvSpPr>
        <p:spPr>
          <a:xfrm>
            <a:off x="7930133" y="2372106"/>
            <a:ext cx="113664" cy="0"/>
          </a:xfrm>
          <a:custGeom>
            <a:avLst/>
            <a:gdLst/>
            <a:ahLst/>
            <a:cxnLst/>
            <a:rect l="l" t="t" r="r" b="b"/>
            <a:pathLst>
              <a:path w="113665">
                <a:moveTo>
                  <a:pt x="0" y="0"/>
                </a:moveTo>
                <a:lnTo>
                  <a:pt x="113537" y="0"/>
                </a:lnTo>
              </a:path>
            </a:pathLst>
          </a:custGeom>
          <a:ln w="13550">
            <a:solidFill>
              <a:srgbClr val="000000"/>
            </a:solidFill>
          </a:ln>
        </p:spPr>
        <p:txBody>
          <a:bodyPr wrap="square" lIns="0" tIns="0" rIns="0" bIns="0" rtlCol="0">
            <a:spAutoFit/>
          </a:bodyPr>
          <a:lstStyle/>
          <a:p>
            <a:endParaRPr/>
          </a:p>
        </p:txBody>
      </p:sp>
      <p:sp>
        <p:nvSpPr>
          <p:cNvPr id="43" name="object 43"/>
          <p:cNvSpPr/>
          <p:nvPr/>
        </p:nvSpPr>
        <p:spPr>
          <a:xfrm>
            <a:off x="7903464" y="2345436"/>
            <a:ext cx="169545" cy="0"/>
          </a:xfrm>
          <a:custGeom>
            <a:avLst/>
            <a:gdLst/>
            <a:ahLst/>
            <a:cxnLst/>
            <a:rect l="l" t="t" r="r" b="b"/>
            <a:pathLst>
              <a:path w="169545">
                <a:moveTo>
                  <a:pt x="0" y="0"/>
                </a:moveTo>
                <a:lnTo>
                  <a:pt x="169163" y="0"/>
                </a:lnTo>
              </a:path>
            </a:pathLst>
          </a:custGeom>
          <a:ln w="13550">
            <a:solidFill>
              <a:srgbClr val="000000"/>
            </a:solidFill>
          </a:ln>
        </p:spPr>
        <p:txBody>
          <a:bodyPr wrap="square" lIns="0" tIns="0" rIns="0" bIns="0" rtlCol="0">
            <a:spAutoFit/>
          </a:bodyPr>
          <a:lstStyle/>
          <a:p>
            <a:endParaRPr/>
          </a:p>
        </p:txBody>
      </p:sp>
      <p:sp>
        <p:nvSpPr>
          <p:cNvPr id="44" name="object 44"/>
          <p:cNvSpPr/>
          <p:nvPr/>
        </p:nvSpPr>
        <p:spPr>
          <a:xfrm>
            <a:off x="7986521" y="2232660"/>
            <a:ext cx="0" cy="113030"/>
          </a:xfrm>
          <a:custGeom>
            <a:avLst/>
            <a:gdLst/>
            <a:ahLst/>
            <a:cxnLst/>
            <a:rect l="l" t="t" r="r" b="b"/>
            <a:pathLst>
              <a:path h="113030">
                <a:moveTo>
                  <a:pt x="0" y="0"/>
                </a:moveTo>
                <a:lnTo>
                  <a:pt x="0" y="112775"/>
                </a:lnTo>
              </a:path>
            </a:pathLst>
          </a:custGeom>
          <a:ln w="13550">
            <a:solidFill>
              <a:srgbClr val="000000"/>
            </a:solidFill>
          </a:ln>
        </p:spPr>
        <p:txBody>
          <a:bodyPr wrap="square" lIns="0" tIns="0" rIns="0" bIns="0" rtlCol="0">
            <a:spAutoFit/>
          </a:bodyPr>
          <a:lstStyle/>
          <a:p>
            <a:endParaRPr/>
          </a:p>
        </p:txBody>
      </p:sp>
      <p:sp>
        <p:nvSpPr>
          <p:cNvPr id="45" name="object 45"/>
          <p:cNvSpPr/>
          <p:nvPr/>
        </p:nvSpPr>
        <p:spPr>
          <a:xfrm>
            <a:off x="7733538" y="2106168"/>
            <a:ext cx="253365" cy="127000"/>
          </a:xfrm>
          <a:custGeom>
            <a:avLst/>
            <a:gdLst/>
            <a:ahLst/>
            <a:cxnLst/>
            <a:rect l="l" t="t" r="r" b="b"/>
            <a:pathLst>
              <a:path w="253365" h="127000">
                <a:moveTo>
                  <a:pt x="0" y="0"/>
                </a:moveTo>
                <a:lnTo>
                  <a:pt x="252983" y="126491"/>
                </a:lnTo>
              </a:path>
            </a:pathLst>
          </a:custGeom>
          <a:ln w="13550">
            <a:solidFill>
              <a:srgbClr val="000000"/>
            </a:solidFill>
          </a:ln>
        </p:spPr>
        <p:txBody>
          <a:bodyPr wrap="square" lIns="0" tIns="0" rIns="0" bIns="0" rtlCol="0">
            <a:spAutoFit/>
          </a:bodyPr>
          <a:lstStyle/>
          <a:p>
            <a:endParaRPr/>
          </a:p>
        </p:txBody>
      </p:sp>
      <p:sp>
        <p:nvSpPr>
          <p:cNvPr id="46" name="object 46"/>
          <p:cNvSpPr txBox="1"/>
          <p:nvPr/>
        </p:nvSpPr>
        <p:spPr>
          <a:xfrm>
            <a:off x="1861059" y="1235959"/>
            <a:ext cx="220979" cy="196850"/>
          </a:xfrm>
          <a:prstGeom prst="rect">
            <a:avLst/>
          </a:prstGeom>
        </p:spPr>
        <p:txBody>
          <a:bodyPr vert="horz" wrap="square" lIns="0" tIns="0" rIns="0" bIns="0" rtlCol="0">
            <a:spAutoFit/>
          </a:bodyPr>
          <a:lstStyle/>
          <a:p>
            <a:pPr marL="12700">
              <a:lnSpc>
                <a:spcPct val="100000"/>
              </a:lnSpc>
            </a:pPr>
            <a:r>
              <a:rPr sz="1200" spc="-10" dirty="0">
                <a:solidFill>
                  <a:srgbClr val="000080"/>
                </a:solidFill>
                <a:latin typeface="Comic Sans MS"/>
                <a:cs typeface="Comic Sans MS"/>
              </a:rPr>
              <a:t>TC</a:t>
            </a:r>
            <a:endParaRPr sz="1200">
              <a:latin typeface="Comic Sans MS"/>
              <a:cs typeface="Comic Sans MS"/>
            </a:endParaRPr>
          </a:p>
        </p:txBody>
      </p:sp>
      <p:sp>
        <p:nvSpPr>
          <p:cNvPr id="47" name="object 47"/>
          <p:cNvSpPr txBox="1"/>
          <p:nvPr/>
        </p:nvSpPr>
        <p:spPr>
          <a:xfrm>
            <a:off x="2965983" y="1235959"/>
            <a:ext cx="379095" cy="196850"/>
          </a:xfrm>
          <a:prstGeom prst="rect">
            <a:avLst/>
          </a:prstGeom>
        </p:spPr>
        <p:txBody>
          <a:bodyPr vert="horz" wrap="square" lIns="0" tIns="0" rIns="0" bIns="0" rtlCol="0">
            <a:spAutoFit/>
          </a:bodyPr>
          <a:lstStyle/>
          <a:p>
            <a:pPr marL="12700">
              <a:lnSpc>
                <a:spcPct val="100000"/>
              </a:lnSpc>
            </a:pPr>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spc="0" dirty="0">
                <a:solidFill>
                  <a:srgbClr val="000080"/>
                </a:solidFill>
                <a:latin typeface="Comic Sans MS"/>
                <a:cs typeface="Comic Sans MS"/>
              </a:rPr>
              <a:t>´</a:t>
            </a:r>
            <a:r>
              <a:rPr sz="1200" spc="-15" dirty="0">
                <a:solidFill>
                  <a:srgbClr val="000080"/>
                </a:solidFill>
                <a:latin typeface="Comic Sans MS"/>
                <a:cs typeface="Comic Sans MS"/>
              </a:rPr>
              <a:t>s</a:t>
            </a:r>
            <a:endParaRPr sz="1200">
              <a:latin typeface="Comic Sans MS"/>
              <a:cs typeface="Comic Sans MS"/>
            </a:endParaRPr>
          </a:p>
        </p:txBody>
      </p:sp>
      <p:sp>
        <p:nvSpPr>
          <p:cNvPr id="48" name="object 48"/>
          <p:cNvSpPr txBox="1"/>
          <p:nvPr/>
        </p:nvSpPr>
        <p:spPr>
          <a:xfrm>
            <a:off x="4498521" y="1235959"/>
            <a:ext cx="367665" cy="196850"/>
          </a:xfrm>
          <a:prstGeom prst="rect">
            <a:avLst/>
          </a:prstGeom>
        </p:spPr>
        <p:txBody>
          <a:bodyPr vert="horz" wrap="square" lIns="0" tIns="0" rIns="0" bIns="0" rtlCol="0">
            <a:spAutoFit/>
          </a:bodyPr>
          <a:lstStyle/>
          <a:p>
            <a:pPr marL="12700">
              <a:lnSpc>
                <a:spcPct val="100000"/>
              </a:lnSpc>
            </a:pPr>
            <a:r>
              <a:rPr sz="1200" spc="-5" dirty="0">
                <a:solidFill>
                  <a:srgbClr val="000080"/>
                </a:solidFill>
                <a:latin typeface="Comic Sans MS"/>
                <a:cs typeface="Comic Sans MS"/>
              </a:rPr>
              <a:t>TP</a:t>
            </a:r>
            <a:r>
              <a:rPr sz="1200" spc="0" dirty="0">
                <a:solidFill>
                  <a:srgbClr val="000080"/>
                </a:solidFill>
                <a:latin typeface="Comic Sans MS"/>
                <a:cs typeface="Comic Sans MS"/>
              </a:rPr>
              <a:t>´</a:t>
            </a:r>
            <a:r>
              <a:rPr sz="1200" spc="-15" dirty="0">
                <a:solidFill>
                  <a:srgbClr val="000080"/>
                </a:solidFill>
                <a:latin typeface="Comic Sans MS"/>
                <a:cs typeface="Comic Sans MS"/>
              </a:rPr>
              <a:t>s</a:t>
            </a:r>
            <a:endParaRPr sz="1200">
              <a:latin typeface="Comic Sans MS"/>
              <a:cs typeface="Comic Sans MS"/>
            </a:endParaRPr>
          </a:p>
        </p:txBody>
      </p:sp>
      <p:sp>
        <p:nvSpPr>
          <p:cNvPr id="49" name="object 49"/>
          <p:cNvSpPr/>
          <p:nvPr/>
        </p:nvSpPr>
        <p:spPr>
          <a:xfrm>
            <a:off x="5148071" y="1342644"/>
            <a:ext cx="422909" cy="339090"/>
          </a:xfrm>
          <a:custGeom>
            <a:avLst/>
            <a:gdLst/>
            <a:ahLst/>
            <a:cxnLst/>
            <a:rect l="l" t="t" r="r" b="b"/>
            <a:pathLst>
              <a:path w="422910" h="339089">
                <a:moveTo>
                  <a:pt x="0" y="339089"/>
                </a:moveTo>
                <a:lnTo>
                  <a:pt x="422909" y="339089"/>
                </a:lnTo>
                <a:lnTo>
                  <a:pt x="422909" y="0"/>
                </a:lnTo>
                <a:lnTo>
                  <a:pt x="0" y="0"/>
                </a:lnTo>
                <a:lnTo>
                  <a:pt x="0" y="339089"/>
                </a:lnTo>
                <a:close/>
              </a:path>
            </a:pathLst>
          </a:custGeom>
          <a:ln w="13550">
            <a:solidFill>
              <a:srgbClr val="000000"/>
            </a:solidFill>
          </a:ln>
        </p:spPr>
        <p:txBody>
          <a:bodyPr wrap="square" lIns="0" tIns="0" rIns="0" bIns="0" rtlCol="0">
            <a:spAutoFit/>
          </a:bodyPr>
          <a:lstStyle/>
          <a:p>
            <a:endParaRPr/>
          </a:p>
        </p:txBody>
      </p:sp>
      <p:sp>
        <p:nvSpPr>
          <p:cNvPr id="50" name="object 50"/>
          <p:cNvSpPr txBox="1"/>
          <p:nvPr/>
        </p:nvSpPr>
        <p:spPr>
          <a:xfrm>
            <a:off x="5171952" y="1405123"/>
            <a:ext cx="373380" cy="196850"/>
          </a:xfrm>
          <a:prstGeom prst="rect">
            <a:avLst/>
          </a:prstGeom>
        </p:spPr>
        <p:txBody>
          <a:bodyPr vert="horz" wrap="square" lIns="0" tIns="0" rIns="0" bIns="0" rtlCol="0">
            <a:spAutoFit/>
          </a:bodyPr>
          <a:lstStyle/>
          <a:p>
            <a:pPr marL="12700">
              <a:lnSpc>
                <a:spcPct val="100000"/>
              </a:lnSpc>
            </a:pPr>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G</a:t>
            </a:r>
            <a:endParaRPr sz="1200">
              <a:latin typeface="Comic Sans MS"/>
              <a:cs typeface="Comic Sans MS"/>
            </a:endParaRPr>
          </a:p>
        </p:txBody>
      </p:sp>
      <p:sp>
        <p:nvSpPr>
          <p:cNvPr id="51" name="object 51"/>
          <p:cNvSpPr/>
          <p:nvPr/>
        </p:nvSpPr>
        <p:spPr>
          <a:xfrm>
            <a:off x="5570982" y="1512570"/>
            <a:ext cx="1823720" cy="0"/>
          </a:xfrm>
          <a:custGeom>
            <a:avLst/>
            <a:gdLst/>
            <a:ahLst/>
            <a:cxnLst/>
            <a:rect l="l" t="t" r="r" b="b"/>
            <a:pathLst>
              <a:path w="1823720">
                <a:moveTo>
                  <a:pt x="0" y="0"/>
                </a:moveTo>
                <a:lnTo>
                  <a:pt x="1823465" y="0"/>
                </a:lnTo>
              </a:path>
            </a:pathLst>
          </a:custGeom>
          <a:ln w="13550">
            <a:solidFill>
              <a:srgbClr val="000000"/>
            </a:solidFill>
          </a:ln>
        </p:spPr>
        <p:txBody>
          <a:bodyPr wrap="square" lIns="0" tIns="0" rIns="0" bIns="0" rtlCol="0">
            <a:spAutoFit/>
          </a:bodyPr>
          <a:lstStyle/>
          <a:p>
            <a:endParaRPr/>
          </a:p>
        </p:txBody>
      </p:sp>
      <p:sp>
        <p:nvSpPr>
          <p:cNvPr id="52" name="object 52"/>
          <p:cNvSpPr/>
          <p:nvPr/>
        </p:nvSpPr>
        <p:spPr>
          <a:xfrm>
            <a:off x="5868923" y="1724406"/>
            <a:ext cx="339090" cy="83820"/>
          </a:xfrm>
          <a:custGeom>
            <a:avLst/>
            <a:gdLst/>
            <a:ahLst/>
            <a:cxnLst/>
            <a:rect l="l" t="t" r="r" b="b"/>
            <a:pathLst>
              <a:path w="339089" h="83819">
                <a:moveTo>
                  <a:pt x="0" y="0"/>
                </a:moveTo>
                <a:lnTo>
                  <a:pt x="16001" y="49529"/>
                </a:lnTo>
                <a:lnTo>
                  <a:pt x="59435" y="79247"/>
                </a:lnTo>
                <a:lnTo>
                  <a:pt x="83819" y="83819"/>
                </a:lnTo>
                <a:lnTo>
                  <a:pt x="111251" y="79247"/>
                </a:lnTo>
                <a:lnTo>
                  <a:pt x="133349" y="67817"/>
                </a:lnTo>
                <a:lnTo>
                  <a:pt x="153923" y="49529"/>
                </a:lnTo>
                <a:lnTo>
                  <a:pt x="165353" y="25145"/>
                </a:lnTo>
                <a:lnTo>
                  <a:pt x="169925" y="0"/>
                </a:lnTo>
                <a:lnTo>
                  <a:pt x="174497" y="25145"/>
                </a:lnTo>
                <a:lnTo>
                  <a:pt x="185927" y="49529"/>
                </a:lnTo>
                <a:lnTo>
                  <a:pt x="203453" y="67817"/>
                </a:lnTo>
                <a:lnTo>
                  <a:pt x="228599" y="79247"/>
                </a:lnTo>
                <a:lnTo>
                  <a:pt x="253745" y="83819"/>
                </a:lnTo>
                <a:lnTo>
                  <a:pt x="280415" y="79247"/>
                </a:lnTo>
                <a:lnTo>
                  <a:pt x="303275" y="67817"/>
                </a:lnTo>
                <a:lnTo>
                  <a:pt x="323849" y="49529"/>
                </a:lnTo>
                <a:lnTo>
                  <a:pt x="334517" y="25145"/>
                </a:lnTo>
                <a:lnTo>
                  <a:pt x="339089" y="0"/>
                </a:lnTo>
              </a:path>
            </a:pathLst>
          </a:custGeom>
          <a:ln w="13550">
            <a:solidFill>
              <a:srgbClr val="000000"/>
            </a:solidFill>
          </a:ln>
        </p:spPr>
        <p:txBody>
          <a:bodyPr wrap="square" lIns="0" tIns="0" rIns="0" bIns="0" rtlCol="0">
            <a:spAutoFit/>
          </a:bodyPr>
          <a:lstStyle/>
          <a:p>
            <a:endParaRPr/>
          </a:p>
        </p:txBody>
      </p:sp>
      <p:sp>
        <p:nvSpPr>
          <p:cNvPr id="53" name="object 53"/>
          <p:cNvSpPr/>
          <p:nvPr/>
        </p:nvSpPr>
        <p:spPr>
          <a:xfrm>
            <a:off x="5868923" y="1893570"/>
            <a:ext cx="339090" cy="83820"/>
          </a:xfrm>
          <a:custGeom>
            <a:avLst/>
            <a:gdLst/>
            <a:ahLst/>
            <a:cxnLst/>
            <a:rect l="l" t="t" r="r" b="b"/>
            <a:pathLst>
              <a:path w="339089" h="83819">
                <a:moveTo>
                  <a:pt x="0" y="83819"/>
                </a:moveTo>
                <a:lnTo>
                  <a:pt x="16001" y="34289"/>
                </a:lnTo>
                <a:lnTo>
                  <a:pt x="59435" y="4571"/>
                </a:lnTo>
                <a:lnTo>
                  <a:pt x="83819" y="0"/>
                </a:lnTo>
                <a:lnTo>
                  <a:pt x="111251" y="4571"/>
                </a:lnTo>
                <a:lnTo>
                  <a:pt x="133349" y="16001"/>
                </a:lnTo>
                <a:lnTo>
                  <a:pt x="153923" y="34289"/>
                </a:lnTo>
                <a:lnTo>
                  <a:pt x="165353" y="58673"/>
                </a:lnTo>
                <a:lnTo>
                  <a:pt x="169925" y="83819"/>
                </a:lnTo>
                <a:lnTo>
                  <a:pt x="174497" y="58673"/>
                </a:lnTo>
                <a:lnTo>
                  <a:pt x="185927" y="34289"/>
                </a:lnTo>
                <a:lnTo>
                  <a:pt x="203453" y="16001"/>
                </a:lnTo>
                <a:lnTo>
                  <a:pt x="228599" y="4571"/>
                </a:lnTo>
                <a:lnTo>
                  <a:pt x="253745" y="0"/>
                </a:lnTo>
                <a:lnTo>
                  <a:pt x="280415" y="4571"/>
                </a:lnTo>
                <a:lnTo>
                  <a:pt x="303275" y="16001"/>
                </a:lnTo>
                <a:lnTo>
                  <a:pt x="323849" y="34289"/>
                </a:lnTo>
                <a:lnTo>
                  <a:pt x="334517" y="58673"/>
                </a:lnTo>
                <a:lnTo>
                  <a:pt x="339089" y="83819"/>
                </a:lnTo>
              </a:path>
            </a:pathLst>
          </a:custGeom>
          <a:ln w="13550">
            <a:solidFill>
              <a:srgbClr val="000000"/>
            </a:solidFill>
          </a:ln>
        </p:spPr>
        <p:txBody>
          <a:bodyPr wrap="square" lIns="0" tIns="0" rIns="0" bIns="0" rtlCol="0">
            <a:spAutoFit/>
          </a:bodyPr>
          <a:lstStyle/>
          <a:p>
            <a:endParaRPr/>
          </a:p>
        </p:txBody>
      </p:sp>
      <p:sp>
        <p:nvSpPr>
          <p:cNvPr id="54" name="object 54"/>
          <p:cNvSpPr/>
          <p:nvPr/>
        </p:nvSpPr>
        <p:spPr>
          <a:xfrm>
            <a:off x="6038850" y="1512570"/>
            <a:ext cx="0" cy="212090"/>
          </a:xfrm>
          <a:custGeom>
            <a:avLst/>
            <a:gdLst/>
            <a:ahLst/>
            <a:cxnLst/>
            <a:rect l="l" t="t" r="r" b="b"/>
            <a:pathLst>
              <a:path h="212089">
                <a:moveTo>
                  <a:pt x="0" y="0"/>
                </a:moveTo>
                <a:lnTo>
                  <a:pt x="0" y="211835"/>
                </a:lnTo>
              </a:path>
            </a:pathLst>
          </a:custGeom>
          <a:ln w="13550">
            <a:solidFill>
              <a:srgbClr val="000000"/>
            </a:solidFill>
          </a:ln>
        </p:spPr>
        <p:txBody>
          <a:bodyPr wrap="square" lIns="0" tIns="0" rIns="0" bIns="0" rtlCol="0">
            <a:spAutoFit/>
          </a:bodyPr>
          <a:lstStyle/>
          <a:p>
            <a:endParaRPr/>
          </a:p>
        </p:txBody>
      </p:sp>
      <p:sp>
        <p:nvSpPr>
          <p:cNvPr id="55" name="object 55"/>
          <p:cNvSpPr/>
          <p:nvPr/>
        </p:nvSpPr>
        <p:spPr>
          <a:xfrm>
            <a:off x="6038850" y="1977390"/>
            <a:ext cx="0" cy="212090"/>
          </a:xfrm>
          <a:custGeom>
            <a:avLst/>
            <a:gdLst/>
            <a:ahLst/>
            <a:cxnLst/>
            <a:rect l="l" t="t" r="r" b="b"/>
            <a:pathLst>
              <a:path h="212089">
                <a:moveTo>
                  <a:pt x="0" y="211835"/>
                </a:moveTo>
                <a:lnTo>
                  <a:pt x="0" y="0"/>
                </a:lnTo>
              </a:path>
            </a:pathLst>
          </a:custGeom>
          <a:ln w="13550">
            <a:solidFill>
              <a:srgbClr val="000000"/>
            </a:solidFill>
          </a:ln>
        </p:spPr>
        <p:txBody>
          <a:bodyPr wrap="square" lIns="0" tIns="0" rIns="0" bIns="0" rtlCol="0">
            <a:spAutoFit/>
          </a:bodyPr>
          <a:lstStyle/>
          <a:p>
            <a:endParaRPr/>
          </a:p>
        </p:txBody>
      </p:sp>
      <p:sp>
        <p:nvSpPr>
          <p:cNvPr id="56" name="object 56"/>
          <p:cNvSpPr/>
          <p:nvPr/>
        </p:nvSpPr>
        <p:spPr>
          <a:xfrm>
            <a:off x="6006845" y="1481256"/>
            <a:ext cx="62865" cy="62230"/>
          </a:xfrm>
          <a:custGeom>
            <a:avLst/>
            <a:gdLst/>
            <a:ahLst/>
            <a:cxnLst/>
            <a:rect l="l" t="t" r="r" b="b"/>
            <a:pathLst>
              <a:path w="62864" h="62230">
                <a:moveTo>
                  <a:pt x="36696" y="0"/>
                </a:moveTo>
                <a:lnTo>
                  <a:pt x="27105" y="551"/>
                </a:lnTo>
                <a:lnTo>
                  <a:pt x="16001" y="3881"/>
                </a:lnTo>
                <a:lnTo>
                  <a:pt x="2285" y="15311"/>
                </a:lnTo>
                <a:lnTo>
                  <a:pt x="0" y="31313"/>
                </a:lnTo>
                <a:lnTo>
                  <a:pt x="2285" y="46553"/>
                </a:lnTo>
                <a:lnTo>
                  <a:pt x="23418" y="60484"/>
                </a:lnTo>
                <a:lnTo>
                  <a:pt x="33550" y="61954"/>
                </a:lnTo>
                <a:lnTo>
                  <a:pt x="42162" y="60910"/>
                </a:lnTo>
                <a:lnTo>
                  <a:pt x="62431" y="32247"/>
                </a:lnTo>
                <a:lnTo>
                  <a:pt x="61931" y="24675"/>
                </a:lnTo>
                <a:lnTo>
                  <a:pt x="36696" y="0"/>
                </a:lnTo>
                <a:close/>
              </a:path>
            </a:pathLst>
          </a:custGeom>
          <a:solidFill>
            <a:srgbClr val="000000"/>
          </a:solidFill>
        </p:spPr>
        <p:txBody>
          <a:bodyPr wrap="square" lIns="0" tIns="0" rIns="0" bIns="0" rtlCol="0">
            <a:spAutoFit/>
          </a:bodyPr>
          <a:lstStyle/>
          <a:p>
            <a:endParaRPr/>
          </a:p>
        </p:txBody>
      </p:sp>
      <p:sp>
        <p:nvSpPr>
          <p:cNvPr id="57" name="object 57"/>
          <p:cNvSpPr/>
          <p:nvPr/>
        </p:nvSpPr>
        <p:spPr>
          <a:xfrm>
            <a:off x="6006845" y="1481256"/>
            <a:ext cx="62865" cy="62230"/>
          </a:xfrm>
          <a:custGeom>
            <a:avLst/>
            <a:gdLst/>
            <a:ahLst/>
            <a:cxnLst/>
            <a:rect l="l" t="t" r="r" b="b"/>
            <a:pathLst>
              <a:path w="62864" h="62230">
                <a:moveTo>
                  <a:pt x="0" y="31313"/>
                </a:moveTo>
                <a:lnTo>
                  <a:pt x="2285" y="15311"/>
                </a:lnTo>
                <a:lnTo>
                  <a:pt x="16001" y="3881"/>
                </a:lnTo>
                <a:lnTo>
                  <a:pt x="27105" y="551"/>
                </a:lnTo>
                <a:lnTo>
                  <a:pt x="36696" y="0"/>
                </a:lnTo>
                <a:lnTo>
                  <a:pt x="44772" y="1820"/>
                </a:lnTo>
                <a:lnTo>
                  <a:pt x="62431" y="32247"/>
                </a:lnTo>
                <a:lnTo>
                  <a:pt x="61414" y="39749"/>
                </a:lnTo>
                <a:lnTo>
                  <a:pt x="33550" y="61954"/>
                </a:lnTo>
                <a:lnTo>
                  <a:pt x="23418" y="60484"/>
                </a:lnTo>
                <a:lnTo>
                  <a:pt x="2285" y="46553"/>
                </a:lnTo>
                <a:lnTo>
                  <a:pt x="0" y="31313"/>
                </a:lnTo>
                <a:close/>
              </a:path>
            </a:pathLst>
          </a:custGeom>
          <a:ln w="13550">
            <a:solidFill>
              <a:srgbClr val="000000"/>
            </a:solidFill>
          </a:ln>
        </p:spPr>
        <p:txBody>
          <a:bodyPr wrap="square" lIns="0" tIns="0" rIns="0" bIns="0" rtlCol="0">
            <a:spAutoFit/>
          </a:bodyPr>
          <a:lstStyle/>
          <a:p>
            <a:endParaRPr/>
          </a:p>
        </p:txBody>
      </p:sp>
      <p:sp>
        <p:nvSpPr>
          <p:cNvPr id="58" name="object 58"/>
          <p:cNvSpPr txBox="1"/>
          <p:nvPr/>
        </p:nvSpPr>
        <p:spPr>
          <a:xfrm>
            <a:off x="5853943" y="1235959"/>
            <a:ext cx="370205" cy="196850"/>
          </a:xfrm>
          <a:prstGeom prst="rect">
            <a:avLst/>
          </a:prstGeom>
        </p:spPr>
        <p:txBody>
          <a:bodyPr vert="horz" wrap="square" lIns="0" tIns="0" rIns="0" bIns="0" rtlCol="0">
            <a:spAutoFit/>
          </a:bodyPr>
          <a:lstStyle/>
          <a:p>
            <a:pPr marL="12700">
              <a:lnSpc>
                <a:spcPct val="100000"/>
              </a:lnSpc>
            </a:pPr>
            <a:r>
              <a:rPr sz="1200" spc="-5" dirty="0">
                <a:solidFill>
                  <a:srgbClr val="000080"/>
                </a:solidFill>
                <a:latin typeface="Comic Sans MS"/>
                <a:cs typeface="Comic Sans MS"/>
              </a:rPr>
              <a:t>TP</a:t>
            </a:r>
            <a:r>
              <a:rPr sz="1200" dirty="0">
                <a:solidFill>
                  <a:srgbClr val="000080"/>
                </a:solidFill>
                <a:latin typeface="Comic Sans MS"/>
                <a:cs typeface="Comic Sans MS"/>
              </a:rPr>
              <a:t>´s</a:t>
            </a:r>
            <a:endParaRPr sz="1200">
              <a:latin typeface="Comic Sans MS"/>
              <a:cs typeface="Comic Sans MS"/>
            </a:endParaRPr>
          </a:p>
        </p:txBody>
      </p:sp>
      <p:sp>
        <p:nvSpPr>
          <p:cNvPr id="59" name="object 59"/>
          <p:cNvSpPr txBox="1"/>
          <p:nvPr/>
        </p:nvSpPr>
        <p:spPr>
          <a:xfrm>
            <a:off x="8220738" y="1405063"/>
            <a:ext cx="382270" cy="196850"/>
          </a:xfrm>
          <a:prstGeom prst="rect">
            <a:avLst/>
          </a:prstGeom>
        </p:spPr>
        <p:txBody>
          <a:bodyPr vert="horz" wrap="square" lIns="0" tIns="0" rIns="0" bIns="0" rtlCol="0">
            <a:spAutoFit/>
          </a:bodyPr>
          <a:lstStyle/>
          <a:p>
            <a:pPr marL="12700">
              <a:lnSpc>
                <a:spcPct val="100000"/>
              </a:lnSpc>
            </a:pPr>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U</a:t>
            </a:r>
            <a:endParaRPr sz="1200">
              <a:latin typeface="Comic Sans MS"/>
              <a:cs typeface="Comic Sans MS"/>
            </a:endParaRPr>
          </a:p>
        </p:txBody>
      </p:sp>
      <p:sp>
        <p:nvSpPr>
          <p:cNvPr id="60" name="object 60"/>
          <p:cNvSpPr/>
          <p:nvPr/>
        </p:nvSpPr>
        <p:spPr>
          <a:xfrm>
            <a:off x="6547103" y="1449324"/>
            <a:ext cx="339090" cy="83185"/>
          </a:xfrm>
          <a:custGeom>
            <a:avLst/>
            <a:gdLst/>
            <a:ahLst/>
            <a:cxnLst/>
            <a:rect l="l" t="t" r="r" b="b"/>
            <a:pathLst>
              <a:path w="339090" h="83184">
                <a:moveTo>
                  <a:pt x="339089" y="83057"/>
                </a:moveTo>
                <a:lnTo>
                  <a:pt x="320801" y="35813"/>
                </a:lnTo>
                <a:lnTo>
                  <a:pt x="280415" y="4571"/>
                </a:lnTo>
                <a:lnTo>
                  <a:pt x="252983" y="0"/>
                </a:lnTo>
                <a:lnTo>
                  <a:pt x="228599" y="4571"/>
                </a:lnTo>
                <a:lnTo>
                  <a:pt x="203453" y="15239"/>
                </a:lnTo>
                <a:lnTo>
                  <a:pt x="185165" y="35813"/>
                </a:lnTo>
                <a:lnTo>
                  <a:pt x="174497" y="58673"/>
                </a:lnTo>
                <a:lnTo>
                  <a:pt x="169925" y="83057"/>
                </a:lnTo>
                <a:lnTo>
                  <a:pt x="165353" y="58673"/>
                </a:lnTo>
                <a:lnTo>
                  <a:pt x="153923" y="33527"/>
                </a:lnTo>
                <a:lnTo>
                  <a:pt x="133349" y="15239"/>
                </a:lnTo>
                <a:lnTo>
                  <a:pt x="111251" y="4571"/>
                </a:lnTo>
                <a:lnTo>
                  <a:pt x="83819" y="0"/>
                </a:lnTo>
                <a:lnTo>
                  <a:pt x="58673" y="4571"/>
                </a:lnTo>
                <a:lnTo>
                  <a:pt x="34289" y="15239"/>
                </a:lnTo>
                <a:lnTo>
                  <a:pt x="16001" y="33527"/>
                </a:lnTo>
                <a:lnTo>
                  <a:pt x="2285" y="58673"/>
                </a:lnTo>
                <a:lnTo>
                  <a:pt x="0" y="83057"/>
                </a:lnTo>
              </a:path>
            </a:pathLst>
          </a:custGeom>
          <a:ln w="13550">
            <a:solidFill>
              <a:srgbClr val="000000"/>
            </a:solidFill>
          </a:ln>
        </p:spPr>
        <p:txBody>
          <a:bodyPr wrap="square" lIns="0" tIns="0" rIns="0" bIns="0" rtlCol="0">
            <a:spAutoFit/>
          </a:bodyPr>
          <a:lstStyle/>
          <a:p>
            <a:endParaRPr/>
          </a:p>
        </p:txBody>
      </p:sp>
      <p:sp>
        <p:nvSpPr>
          <p:cNvPr id="61" name="object 61"/>
          <p:cNvSpPr/>
          <p:nvPr/>
        </p:nvSpPr>
        <p:spPr>
          <a:xfrm>
            <a:off x="6717029" y="1512570"/>
            <a:ext cx="0" cy="338455"/>
          </a:xfrm>
          <a:custGeom>
            <a:avLst/>
            <a:gdLst/>
            <a:ahLst/>
            <a:cxnLst/>
            <a:rect l="l" t="t" r="r" b="b"/>
            <a:pathLst>
              <a:path h="338455">
                <a:moveTo>
                  <a:pt x="0" y="0"/>
                </a:moveTo>
                <a:lnTo>
                  <a:pt x="0" y="338327"/>
                </a:lnTo>
              </a:path>
            </a:pathLst>
          </a:custGeom>
          <a:ln w="13550">
            <a:solidFill>
              <a:srgbClr val="000000"/>
            </a:solidFill>
          </a:ln>
        </p:spPr>
        <p:txBody>
          <a:bodyPr wrap="square" lIns="0" tIns="0" rIns="0" bIns="0" rtlCol="0">
            <a:spAutoFit/>
          </a:bodyPr>
          <a:lstStyle/>
          <a:p>
            <a:endParaRPr/>
          </a:p>
        </p:txBody>
      </p:sp>
      <p:sp>
        <p:nvSpPr>
          <p:cNvPr id="62" name="object 62"/>
          <p:cNvSpPr txBox="1"/>
          <p:nvPr/>
        </p:nvSpPr>
        <p:spPr>
          <a:xfrm>
            <a:off x="6525265" y="1235959"/>
            <a:ext cx="381635" cy="196850"/>
          </a:xfrm>
          <a:prstGeom prst="rect">
            <a:avLst/>
          </a:prstGeom>
        </p:spPr>
        <p:txBody>
          <a:bodyPr vert="horz" wrap="square" lIns="0" tIns="0" rIns="0" bIns="0" rtlCol="0">
            <a:spAutoFit/>
          </a:bodyPr>
          <a:lstStyle/>
          <a:p>
            <a:pPr marL="12700">
              <a:lnSpc>
                <a:spcPct val="100000"/>
              </a:lnSpc>
            </a:pPr>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spc="0" dirty="0">
                <a:solidFill>
                  <a:srgbClr val="000080"/>
                </a:solidFill>
                <a:latin typeface="Comic Sans MS"/>
                <a:cs typeface="Comic Sans MS"/>
              </a:rPr>
              <a:t>´s</a:t>
            </a:r>
            <a:endParaRPr sz="1200">
              <a:latin typeface="Comic Sans MS"/>
              <a:cs typeface="Comic Sans MS"/>
            </a:endParaRPr>
          </a:p>
        </p:txBody>
      </p:sp>
      <p:sp>
        <p:nvSpPr>
          <p:cNvPr id="63" name="object 63"/>
          <p:cNvSpPr txBox="1"/>
          <p:nvPr/>
        </p:nvSpPr>
        <p:spPr>
          <a:xfrm>
            <a:off x="401111" y="724367"/>
            <a:ext cx="1186815" cy="549910"/>
          </a:xfrm>
          <a:prstGeom prst="rect">
            <a:avLst/>
          </a:prstGeom>
        </p:spPr>
        <p:txBody>
          <a:bodyPr vert="horz" wrap="square" lIns="0" tIns="0" rIns="0" bIns="0" rtlCol="0">
            <a:spAutoFit/>
          </a:bodyPr>
          <a:lstStyle/>
          <a:p>
            <a:pPr marL="12700" marR="6350" algn="ctr">
              <a:lnSpc>
                <a:spcPts val="1420"/>
              </a:lnSpc>
            </a:pPr>
            <a:r>
              <a:rPr sz="1200" spc="-15" dirty="0">
                <a:solidFill>
                  <a:srgbClr val="000080"/>
                </a:solidFill>
                <a:latin typeface="Comic Sans MS"/>
                <a:cs typeface="Comic Sans MS"/>
              </a:rPr>
              <a:t>Baja</a:t>
            </a:r>
            <a:r>
              <a:rPr sz="1200" spc="60" dirty="0">
                <a:solidFill>
                  <a:srgbClr val="000080"/>
                </a:solidFill>
                <a:latin typeface="Times New Roman"/>
                <a:cs typeface="Times New Roman"/>
              </a:rPr>
              <a:t> </a:t>
            </a:r>
            <a:r>
              <a:rPr sz="1200" dirty="0">
                <a:solidFill>
                  <a:srgbClr val="000080"/>
                </a:solidFill>
                <a:latin typeface="Comic Sans MS"/>
                <a:cs typeface="Comic Sans MS"/>
              </a:rPr>
              <a:t>I</a:t>
            </a:r>
            <a:r>
              <a:rPr sz="1200" spc="-15" dirty="0">
                <a:solidFill>
                  <a:srgbClr val="000080"/>
                </a:solidFill>
                <a:latin typeface="Comic Sans MS"/>
                <a:cs typeface="Comic Sans MS"/>
              </a:rPr>
              <a:t>m</a:t>
            </a:r>
            <a:r>
              <a:rPr sz="1200" spc="-5" dirty="0">
                <a:solidFill>
                  <a:srgbClr val="000080"/>
                </a:solidFill>
                <a:latin typeface="Comic Sans MS"/>
                <a:cs typeface="Comic Sans MS"/>
              </a:rPr>
              <a:t>p</a:t>
            </a:r>
            <a:r>
              <a:rPr sz="1200" dirty="0">
                <a:solidFill>
                  <a:srgbClr val="000080"/>
                </a:solidFill>
                <a:latin typeface="Comic Sans MS"/>
                <a:cs typeface="Comic Sans MS"/>
              </a:rPr>
              <a:t>e</a:t>
            </a:r>
            <a:r>
              <a:rPr sz="1200" spc="-15" dirty="0">
                <a:solidFill>
                  <a:srgbClr val="000080"/>
                </a:solidFill>
                <a:latin typeface="Comic Sans MS"/>
                <a:cs typeface="Comic Sans MS"/>
              </a:rPr>
              <a:t>dancia</a:t>
            </a:r>
            <a:r>
              <a:rPr sz="1200" spc="-10" dirty="0">
                <a:solidFill>
                  <a:srgbClr val="000080"/>
                </a:solidFill>
                <a:latin typeface="Times New Roman"/>
                <a:cs typeface="Times New Roman"/>
              </a:rPr>
              <a:t> </a:t>
            </a:r>
            <a:r>
              <a:rPr sz="1200" spc="-15" dirty="0">
                <a:solidFill>
                  <a:srgbClr val="000080"/>
                </a:solidFill>
                <a:latin typeface="Comic Sans MS"/>
                <a:cs typeface="Comic Sans MS"/>
              </a:rPr>
              <a:t>de</a:t>
            </a:r>
            <a:r>
              <a:rPr sz="1200" spc="-10" dirty="0">
                <a:solidFill>
                  <a:srgbClr val="000080"/>
                </a:solidFill>
                <a:latin typeface="Times New Roman"/>
                <a:cs typeface="Times New Roman"/>
              </a:rPr>
              <a:t> </a:t>
            </a:r>
            <a:r>
              <a:rPr sz="1200" spc="-15" dirty="0">
                <a:solidFill>
                  <a:srgbClr val="000080"/>
                </a:solidFill>
                <a:latin typeface="Comic Sans MS"/>
                <a:cs typeface="Comic Sans MS"/>
              </a:rPr>
              <a:t>A</a:t>
            </a:r>
            <a:r>
              <a:rPr sz="1200" spc="-5" dirty="0">
                <a:solidFill>
                  <a:srgbClr val="000080"/>
                </a:solidFill>
                <a:latin typeface="Comic Sans MS"/>
                <a:cs typeface="Comic Sans MS"/>
              </a:rPr>
              <a:t>te</a:t>
            </a:r>
            <a:r>
              <a:rPr sz="1200" spc="-20" dirty="0">
                <a:solidFill>
                  <a:srgbClr val="000080"/>
                </a:solidFill>
                <a:latin typeface="Comic Sans MS"/>
                <a:cs typeface="Comic Sans MS"/>
              </a:rPr>
              <a:t>r</a:t>
            </a:r>
            <a:r>
              <a:rPr sz="1200" spc="-15" dirty="0">
                <a:solidFill>
                  <a:srgbClr val="000080"/>
                </a:solidFill>
                <a:latin typeface="Comic Sans MS"/>
                <a:cs typeface="Comic Sans MS"/>
              </a:rPr>
              <a:t>r</a:t>
            </a:r>
            <a:r>
              <a:rPr sz="1200" dirty="0">
                <a:solidFill>
                  <a:srgbClr val="000080"/>
                </a:solidFill>
                <a:latin typeface="Comic Sans MS"/>
                <a:cs typeface="Comic Sans MS"/>
              </a:rPr>
              <a:t>i</a:t>
            </a:r>
            <a:r>
              <a:rPr sz="1200" spc="-15" dirty="0">
                <a:solidFill>
                  <a:srgbClr val="000080"/>
                </a:solidFill>
                <a:latin typeface="Comic Sans MS"/>
                <a:cs typeface="Comic Sans MS"/>
              </a:rPr>
              <a:t>za</a:t>
            </a:r>
            <a:r>
              <a:rPr sz="1200" spc="-10" dirty="0">
                <a:solidFill>
                  <a:srgbClr val="000080"/>
                </a:solidFill>
                <a:latin typeface="Comic Sans MS"/>
                <a:cs typeface="Comic Sans MS"/>
              </a:rPr>
              <a:t>m</a:t>
            </a:r>
            <a:r>
              <a:rPr sz="1200" spc="-5" dirty="0">
                <a:solidFill>
                  <a:srgbClr val="000080"/>
                </a:solidFill>
                <a:latin typeface="Comic Sans MS"/>
                <a:cs typeface="Comic Sans MS"/>
              </a:rPr>
              <a:t>i</a:t>
            </a:r>
            <a:r>
              <a:rPr sz="1200" dirty="0">
                <a:solidFill>
                  <a:srgbClr val="000080"/>
                </a:solidFill>
                <a:latin typeface="Comic Sans MS"/>
                <a:cs typeface="Comic Sans MS"/>
              </a:rPr>
              <a:t>e</a:t>
            </a:r>
            <a:r>
              <a:rPr sz="1200" spc="-15" dirty="0">
                <a:solidFill>
                  <a:srgbClr val="000080"/>
                </a:solidFill>
                <a:latin typeface="Comic Sans MS"/>
                <a:cs typeface="Comic Sans MS"/>
              </a:rPr>
              <a:t>n</a:t>
            </a:r>
            <a:r>
              <a:rPr sz="1200" spc="-5" dirty="0">
                <a:solidFill>
                  <a:srgbClr val="000080"/>
                </a:solidFill>
                <a:latin typeface="Comic Sans MS"/>
                <a:cs typeface="Comic Sans MS"/>
              </a:rPr>
              <a:t>t</a:t>
            </a:r>
            <a:r>
              <a:rPr sz="1200" spc="-10" dirty="0">
                <a:solidFill>
                  <a:srgbClr val="000080"/>
                </a:solidFill>
                <a:latin typeface="Comic Sans MS"/>
                <a:cs typeface="Comic Sans MS"/>
              </a:rPr>
              <a:t>o.</a:t>
            </a:r>
            <a:endParaRPr sz="1200">
              <a:latin typeface="Comic Sans MS"/>
              <a:cs typeface="Comic Sans MS"/>
            </a:endParaRPr>
          </a:p>
        </p:txBody>
      </p:sp>
      <p:sp>
        <p:nvSpPr>
          <p:cNvPr id="64" name="object 64"/>
          <p:cNvSpPr/>
          <p:nvPr/>
        </p:nvSpPr>
        <p:spPr>
          <a:xfrm>
            <a:off x="1017269" y="2148840"/>
            <a:ext cx="382270" cy="381000"/>
          </a:xfrm>
          <a:custGeom>
            <a:avLst/>
            <a:gdLst/>
            <a:ahLst/>
            <a:cxnLst/>
            <a:rect l="l" t="t" r="r" b="b"/>
            <a:pathLst>
              <a:path w="382269" h="381000">
                <a:moveTo>
                  <a:pt x="210311" y="0"/>
                </a:moveTo>
                <a:lnTo>
                  <a:pt x="169163" y="0"/>
                </a:lnTo>
                <a:lnTo>
                  <a:pt x="131063" y="6857"/>
                </a:lnTo>
                <a:lnTo>
                  <a:pt x="94487" y="25145"/>
                </a:lnTo>
                <a:lnTo>
                  <a:pt x="63245" y="47243"/>
                </a:lnTo>
                <a:lnTo>
                  <a:pt x="35813" y="76961"/>
                </a:lnTo>
                <a:lnTo>
                  <a:pt x="15239" y="110489"/>
                </a:lnTo>
                <a:lnTo>
                  <a:pt x="4571" y="149351"/>
                </a:lnTo>
                <a:lnTo>
                  <a:pt x="0" y="189737"/>
                </a:lnTo>
                <a:lnTo>
                  <a:pt x="4571" y="227837"/>
                </a:lnTo>
                <a:lnTo>
                  <a:pt x="15239" y="266699"/>
                </a:lnTo>
                <a:lnTo>
                  <a:pt x="35813" y="300227"/>
                </a:lnTo>
                <a:lnTo>
                  <a:pt x="65026" y="332163"/>
                </a:lnTo>
                <a:lnTo>
                  <a:pt x="99038" y="356398"/>
                </a:lnTo>
                <a:lnTo>
                  <a:pt x="136592" y="372478"/>
                </a:lnTo>
                <a:lnTo>
                  <a:pt x="176426" y="379949"/>
                </a:lnTo>
                <a:lnTo>
                  <a:pt x="189994" y="380448"/>
                </a:lnTo>
                <a:lnTo>
                  <a:pt x="203628" y="379923"/>
                </a:lnTo>
                <a:lnTo>
                  <a:pt x="244466" y="372036"/>
                </a:lnTo>
                <a:lnTo>
                  <a:pt x="284225" y="354329"/>
                </a:lnTo>
                <a:lnTo>
                  <a:pt x="318515" y="329945"/>
                </a:lnTo>
                <a:lnTo>
                  <a:pt x="345871" y="296182"/>
                </a:lnTo>
                <a:lnTo>
                  <a:pt x="365249" y="262899"/>
                </a:lnTo>
                <a:lnTo>
                  <a:pt x="379511" y="216182"/>
                </a:lnTo>
                <a:lnTo>
                  <a:pt x="381680" y="192323"/>
                </a:lnTo>
                <a:lnTo>
                  <a:pt x="381524" y="180367"/>
                </a:lnTo>
                <a:lnTo>
                  <a:pt x="372630" y="133009"/>
                </a:lnTo>
                <a:lnTo>
                  <a:pt x="350500" y="87742"/>
                </a:lnTo>
                <a:lnTo>
                  <a:pt x="318515" y="47243"/>
                </a:lnTo>
                <a:lnTo>
                  <a:pt x="284225" y="25145"/>
                </a:lnTo>
                <a:lnTo>
                  <a:pt x="248411" y="6857"/>
                </a:lnTo>
                <a:lnTo>
                  <a:pt x="210311" y="0"/>
                </a:lnTo>
                <a:close/>
              </a:path>
            </a:pathLst>
          </a:custGeom>
          <a:solidFill>
            <a:srgbClr val="FFFF00"/>
          </a:solidFill>
        </p:spPr>
        <p:txBody>
          <a:bodyPr wrap="square" lIns="0" tIns="0" rIns="0" bIns="0" rtlCol="0">
            <a:spAutoFit/>
          </a:bodyPr>
          <a:lstStyle/>
          <a:p>
            <a:endParaRPr/>
          </a:p>
        </p:txBody>
      </p:sp>
      <p:sp>
        <p:nvSpPr>
          <p:cNvPr id="65" name="object 65"/>
          <p:cNvSpPr/>
          <p:nvPr/>
        </p:nvSpPr>
        <p:spPr>
          <a:xfrm>
            <a:off x="1017269" y="2148840"/>
            <a:ext cx="382270" cy="381000"/>
          </a:xfrm>
          <a:custGeom>
            <a:avLst/>
            <a:gdLst/>
            <a:ahLst/>
            <a:cxnLst/>
            <a:rect l="l" t="t" r="r" b="b"/>
            <a:pathLst>
              <a:path w="382269" h="381000">
                <a:moveTo>
                  <a:pt x="0" y="189737"/>
                </a:moveTo>
                <a:lnTo>
                  <a:pt x="4571" y="149351"/>
                </a:lnTo>
                <a:lnTo>
                  <a:pt x="15239" y="110489"/>
                </a:lnTo>
                <a:lnTo>
                  <a:pt x="35813" y="76961"/>
                </a:lnTo>
                <a:lnTo>
                  <a:pt x="63245" y="47243"/>
                </a:lnTo>
                <a:lnTo>
                  <a:pt x="94487" y="25145"/>
                </a:lnTo>
                <a:lnTo>
                  <a:pt x="131063" y="6857"/>
                </a:lnTo>
                <a:lnTo>
                  <a:pt x="169163" y="0"/>
                </a:lnTo>
                <a:lnTo>
                  <a:pt x="210311" y="0"/>
                </a:lnTo>
                <a:lnTo>
                  <a:pt x="248411" y="6857"/>
                </a:lnTo>
                <a:lnTo>
                  <a:pt x="284225" y="25145"/>
                </a:lnTo>
                <a:lnTo>
                  <a:pt x="318515" y="47243"/>
                </a:lnTo>
                <a:lnTo>
                  <a:pt x="342899" y="76961"/>
                </a:lnTo>
                <a:lnTo>
                  <a:pt x="363219" y="110002"/>
                </a:lnTo>
                <a:lnTo>
                  <a:pt x="378731" y="156538"/>
                </a:lnTo>
                <a:lnTo>
                  <a:pt x="381680" y="192323"/>
                </a:lnTo>
                <a:lnTo>
                  <a:pt x="381009" y="204271"/>
                </a:lnTo>
                <a:lnTo>
                  <a:pt x="370055" y="251415"/>
                </a:lnTo>
                <a:lnTo>
                  <a:pt x="345871" y="296182"/>
                </a:lnTo>
                <a:lnTo>
                  <a:pt x="318515" y="329945"/>
                </a:lnTo>
                <a:lnTo>
                  <a:pt x="284225" y="354329"/>
                </a:lnTo>
                <a:lnTo>
                  <a:pt x="244466" y="372036"/>
                </a:lnTo>
                <a:lnTo>
                  <a:pt x="203628" y="379923"/>
                </a:lnTo>
                <a:lnTo>
                  <a:pt x="189994" y="380448"/>
                </a:lnTo>
                <a:lnTo>
                  <a:pt x="176426" y="379949"/>
                </a:lnTo>
                <a:lnTo>
                  <a:pt x="136592" y="372478"/>
                </a:lnTo>
                <a:lnTo>
                  <a:pt x="99038" y="356398"/>
                </a:lnTo>
                <a:lnTo>
                  <a:pt x="65026" y="332163"/>
                </a:lnTo>
                <a:lnTo>
                  <a:pt x="35813" y="300227"/>
                </a:lnTo>
                <a:lnTo>
                  <a:pt x="15239" y="266699"/>
                </a:lnTo>
                <a:lnTo>
                  <a:pt x="4571" y="227837"/>
                </a:lnTo>
                <a:lnTo>
                  <a:pt x="0" y="189737"/>
                </a:lnTo>
                <a:close/>
              </a:path>
            </a:pathLst>
          </a:custGeom>
          <a:ln w="22580">
            <a:solidFill>
              <a:srgbClr val="000000"/>
            </a:solidFill>
          </a:ln>
        </p:spPr>
        <p:txBody>
          <a:bodyPr wrap="square" lIns="0" tIns="0" rIns="0" bIns="0" rtlCol="0">
            <a:spAutoFit/>
          </a:bodyPr>
          <a:lstStyle/>
          <a:p>
            <a:endParaRPr/>
          </a:p>
        </p:txBody>
      </p:sp>
      <p:sp>
        <p:nvSpPr>
          <p:cNvPr id="66" name="object 66"/>
          <p:cNvSpPr/>
          <p:nvPr/>
        </p:nvSpPr>
        <p:spPr>
          <a:xfrm>
            <a:off x="1399031" y="2338578"/>
            <a:ext cx="571500" cy="0"/>
          </a:xfrm>
          <a:custGeom>
            <a:avLst/>
            <a:gdLst/>
            <a:ahLst/>
            <a:cxnLst/>
            <a:rect l="l" t="t" r="r" b="b"/>
            <a:pathLst>
              <a:path w="571500">
                <a:moveTo>
                  <a:pt x="0" y="0"/>
                </a:moveTo>
                <a:lnTo>
                  <a:pt x="571499" y="0"/>
                </a:lnTo>
              </a:path>
            </a:pathLst>
          </a:custGeom>
          <a:ln w="13550">
            <a:solidFill>
              <a:srgbClr val="000000"/>
            </a:solidFill>
          </a:ln>
        </p:spPr>
        <p:txBody>
          <a:bodyPr wrap="square" lIns="0" tIns="0" rIns="0" bIns="0" rtlCol="0">
            <a:spAutoFit/>
          </a:bodyPr>
          <a:lstStyle/>
          <a:p>
            <a:endParaRPr/>
          </a:p>
        </p:txBody>
      </p:sp>
      <p:sp>
        <p:nvSpPr>
          <p:cNvPr id="67" name="object 67"/>
          <p:cNvSpPr/>
          <p:nvPr/>
        </p:nvSpPr>
        <p:spPr>
          <a:xfrm>
            <a:off x="5676138" y="4184904"/>
            <a:ext cx="763905" cy="187960"/>
          </a:xfrm>
          <a:custGeom>
            <a:avLst/>
            <a:gdLst/>
            <a:ahLst/>
            <a:cxnLst/>
            <a:rect l="l" t="t" r="r" b="b"/>
            <a:pathLst>
              <a:path w="763904" h="187960">
                <a:moveTo>
                  <a:pt x="763523" y="187451"/>
                </a:moveTo>
                <a:lnTo>
                  <a:pt x="752855" y="131825"/>
                </a:lnTo>
                <a:lnTo>
                  <a:pt x="722375" y="80771"/>
                </a:lnTo>
                <a:lnTo>
                  <a:pt x="681989" y="35051"/>
                </a:lnTo>
                <a:lnTo>
                  <a:pt x="630935" y="9905"/>
                </a:lnTo>
                <a:lnTo>
                  <a:pt x="569975" y="0"/>
                </a:lnTo>
                <a:lnTo>
                  <a:pt x="513587" y="9905"/>
                </a:lnTo>
                <a:lnTo>
                  <a:pt x="457961" y="35051"/>
                </a:lnTo>
                <a:lnTo>
                  <a:pt x="417575" y="80771"/>
                </a:lnTo>
                <a:lnTo>
                  <a:pt x="391667" y="131825"/>
                </a:lnTo>
                <a:lnTo>
                  <a:pt x="381761" y="187451"/>
                </a:lnTo>
                <a:lnTo>
                  <a:pt x="371093" y="131825"/>
                </a:lnTo>
                <a:lnTo>
                  <a:pt x="345947" y="76199"/>
                </a:lnTo>
                <a:lnTo>
                  <a:pt x="300227" y="35051"/>
                </a:lnTo>
                <a:lnTo>
                  <a:pt x="249173" y="9905"/>
                </a:lnTo>
                <a:lnTo>
                  <a:pt x="188213" y="0"/>
                </a:lnTo>
                <a:lnTo>
                  <a:pt x="131825" y="9905"/>
                </a:lnTo>
                <a:lnTo>
                  <a:pt x="76199" y="35051"/>
                </a:lnTo>
                <a:lnTo>
                  <a:pt x="35813" y="76199"/>
                </a:lnTo>
                <a:lnTo>
                  <a:pt x="4571" y="131825"/>
                </a:lnTo>
                <a:lnTo>
                  <a:pt x="0" y="187451"/>
                </a:lnTo>
              </a:path>
            </a:pathLst>
          </a:custGeom>
          <a:ln w="30505">
            <a:solidFill>
              <a:srgbClr val="000000"/>
            </a:solidFill>
          </a:ln>
        </p:spPr>
        <p:txBody>
          <a:bodyPr wrap="square" lIns="0" tIns="0" rIns="0" bIns="0" rtlCol="0">
            <a:spAutoFit/>
          </a:bodyPr>
          <a:lstStyle/>
          <a:p>
            <a:endParaRPr/>
          </a:p>
        </p:txBody>
      </p:sp>
      <p:sp>
        <p:nvSpPr>
          <p:cNvPr id="68" name="object 68"/>
          <p:cNvSpPr/>
          <p:nvPr/>
        </p:nvSpPr>
        <p:spPr>
          <a:xfrm>
            <a:off x="4149089" y="4326635"/>
            <a:ext cx="3054350" cy="0"/>
          </a:xfrm>
          <a:custGeom>
            <a:avLst/>
            <a:gdLst/>
            <a:ahLst/>
            <a:cxnLst/>
            <a:rect l="l" t="t" r="r" b="b"/>
            <a:pathLst>
              <a:path w="3054350">
                <a:moveTo>
                  <a:pt x="0" y="0"/>
                </a:moveTo>
                <a:lnTo>
                  <a:pt x="3054095" y="0"/>
                </a:lnTo>
              </a:path>
            </a:pathLst>
          </a:custGeom>
          <a:ln w="30505">
            <a:solidFill>
              <a:srgbClr val="000000"/>
            </a:solidFill>
          </a:ln>
        </p:spPr>
        <p:txBody>
          <a:bodyPr wrap="square" lIns="0" tIns="0" rIns="0" bIns="0" rtlCol="0">
            <a:spAutoFit/>
          </a:bodyPr>
          <a:lstStyle/>
          <a:p>
            <a:endParaRPr/>
          </a:p>
        </p:txBody>
      </p:sp>
      <p:sp>
        <p:nvSpPr>
          <p:cNvPr id="69" name="object 69"/>
          <p:cNvSpPr/>
          <p:nvPr/>
        </p:nvSpPr>
        <p:spPr>
          <a:xfrm>
            <a:off x="3385565" y="4174235"/>
            <a:ext cx="763905" cy="304800"/>
          </a:xfrm>
          <a:custGeom>
            <a:avLst/>
            <a:gdLst/>
            <a:ahLst/>
            <a:cxnLst/>
            <a:rect l="l" t="t" r="r" b="b"/>
            <a:pathLst>
              <a:path w="763904" h="304800">
                <a:moveTo>
                  <a:pt x="0" y="152399"/>
                </a:moveTo>
                <a:lnTo>
                  <a:pt x="60959" y="0"/>
                </a:lnTo>
                <a:lnTo>
                  <a:pt x="188213" y="304799"/>
                </a:lnTo>
                <a:lnTo>
                  <a:pt x="315467" y="0"/>
                </a:lnTo>
                <a:lnTo>
                  <a:pt x="442721" y="304799"/>
                </a:lnTo>
                <a:lnTo>
                  <a:pt x="569975" y="0"/>
                </a:lnTo>
                <a:lnTo>
                  <a:pt x="697229" y="304799"/>
                </a:lnTo>
                <a:lnTo>
                  <a:pt x="763523" y="152399"/>
                </a:lnTo>
              </a:path>
            </a:pathLst>
          </a:custGeom>
          <a:ln w="30505">
            <a:solidFill>
              <a:srgbClr val="000000"/>
            </a:solidFill>
          </a:ln>
        </p:spPr>
        <p:txBody>
          <a:bodyPr wrap="square" lIns="0" tIns="0" rIns="0" bIns="0" rtlCol="0">
            <a:spAutoFit/>
          </a:bodyPr>
          <a:lstStyle/>
          <a:p>
            <a:endParaRPr/>
          </a:p>
        </p:txBody>
      </p:sp>
      <p:sp>
        <p:nvSpPr>
          <p:cNvPr id="70" name="object 70"/>
          <p:cNvSpPr/>
          <p:nvPr/>
        </p:nvSpPr>
        <p:spPr>
          <a:xfrm>
            <a:off x="1858517" y="4200144"/>
            <a:ext cx="0" cy="254000"/>
          </a:xfrm>
          <a:custGeom>
            <a:avLst/>
            <a:gdLst/>
            <a:ahLst/>
            <a:cxnLst/>
            <a:rect l="l" t="t" r="r" b="b"/>
            <a:pathLst>
              <a:path h="254000">
                <a:moveTo>
                  <a:pt x="0" y="0"/>
                </a:moveTo>
                <a:lnTo>
                  <a:pt x="0" y="253745"/>
                </a:lnTo>
              </a:path>
            </a:pathLst>
          </a:custGeom>
          <a:ln w="30505">
            <a:solidFill>
              <a:srgbClr val="000000"/>
            </a:solidFill>
          </a:ln>
        </p:spPr>
        <p:txBody>
          <a:bodyPr wrap="square" lIns="0" tIns="0" rIns="0" bIns="0" rtlCol="0">
            <a:spAutoFit/>
          </a:bodyPr>
          <a:lstStyle/>
          <a:p>
            <a:endParaRPr/>
          </a:p>
        </p:txBody>
      </p:sp>
      <p:sp>
        <p:nvSpPr>
          <p:cNvPr id="71" name="object 71"/>
          <p:cNvSpPr/>
          <p:nvPr/>
        </p:nvSpPr>
        <p:spPr>
          <a:xfrm>
            <a:off x="1985772" y="4072890"/>
            <a:ext cx="0" cy="508634"/>
          </a:xfrm>
          <a:custGeom>
            <a:avLst/>
            <a:gdLst/>
            <a:ahLst/>
            <a:cxnLst/>
            <a:rect l="l" t="t" r="r" b="b"/>
            <a:pathLst>
              <a:path h="508635">
                <a:moveTo>
                  <a:pt x="0" y="0"/>
                </a:moveTo>
                <a:lnTo>
                  <a:pt x="0" y="508253"/>
                </a:lnTo>
              </a:path>
            </a:pathLst>
          </a:custGeom>
          <a:ln w="30505">
            <a:solidFill>
              <a:srgbClr val="000000"/>
            </a:solidFill>
          </a:ln>
        </p:spPr>
        <p:txBody>
          <a:bodyPr wrap="square" lIns="0" tIns="0" rIns="0" bIns="0" rtlCol="0">
            <a:spAutoFit/>
          </a:bodyPr>
          <a:lstStyle/>
          <a:p>
            <a:endParaRPr/>
          </a:p>
        </p:txBody>
      </p:sp>
      <p:sp>
        <p:nvSpPr>
          <p:cNvPr id="72" name="object 72"/>
          <p:cNvSpPr/>
          <p:nvPr/>
        </p:nvSpPr>
        <p:spPr>
          <a:xfrm>
            <a:off x="2113025" y="3945635"/>
            <a:ext cx="0" cy="763270"/>
          </a:xfrm>
          <a:custGeom>
            <a:avLst/>
            <a:gdLst/>
            <a:ahLst/>
            <a:cxnLst/>
            <a:rect l="l" t="t" r="r" b="b"/>
            <a:pathLst>
              <a:path h="763270">
                <a:moveTo>
                  <a:pt x="0" y="0"/>
                </a:moveTo>
                <a:lnTo>
                  <a:pt x="0" y="762761"/>
                </a:lnTo>
              </a:path>
            </a:pathLst>
          </a:custGeom>
          <a:ln w="30505">
            <a:solidFill>
              <a:srgbClr val="000000"/>
            </a:solidFill>
          </a:ln>
        </p:spPr>
        <p:txBody>
          <a:bodyPr wrap="square" lIns="0" tIns="0" rIns="0" bIns="0" rtlCol="0">
            <a:spAutoFit/>
          </a:bodyPr>
          <a:lstStyle/>
          <a:p>
            <a:endParaRPr/>
          </a:p>
        </p:txBody>
      </p:sp>
      <p:sp>
        <p:nvSpPr>
          <p:cNvPr id="73" name="object 73"/>
          <p:cNvSpPr/>
          <p:nvPr/>
        </p:nvSpPr>
        <p:spPr>
          <a:xfrm>
            <a:off x="2113025" y="4326635"/>
            <a:ext cx="1272540" cy="0"/>
          </a:xfrm>
          <a:custGeom>
            <a:avLst/>
            <a:gdLst/>
            <a:ahLst/>
            <a:cxnLst/>
            <a:rect l="l" t="t" r="r" b="b"/>
            <a:pathLst>
              <a:path w="1272539">
                <a:moveTo>
                  <a:pt x="0" y="0"/>
                </a:moveTo>
                <a:lnTo>
                  <a:pt x="1272539" y="0"/>
                </a:lnTo>
              </a:path>
            </a:pathLst>
          </a:custGeom>
          <a:ln w="30505">
            <a:solidFill>
              <a:srgbClr val="000000"/>
            </a:solidFill>
          </a:ln>
        </p:spPr>
        <p:txBody>
          <a:bodyPr wrap="square" lIns="0" tIns="0" rIns="0" bIns="0" rtlCol="0">
            <a:spAutoFit/>
          </a:bodyPr>
          <a:lstStyle/>
          <a:p>
            <a:endParaRPr/>
          </a:p>
        </p:txBody>
      </p:sp>
      <p:sp>
        <p:nvSpPr>
          <p:cNvPr id="74" name="object 74"/>
          <p:cNvSpPr/>
          <p:nvPr/>
        </p:nvSpPr>
        <p:spPr>
          <a:xfrm>
            <a:off x="7203185" y="3945635"/>
            <a:ext cx="188595" cy="763270"/>
          </a:xfrm>
          <a:custGeom>
            <a:avLst/>
            <a:gdLst/>
            <a:ahLst/>
            <a:cxnLst/>
            <a:rect l="l" t="t" r="r" b="b"/>
            <a:pathLst>
              <a:path w="188595" h="763270">
                <a:moveTo>
                  <a:pt x="188213" y="0"/>
                </a:moveTo>
                <a:lnTo>
                  <a:pt x="0" y="0"/>
                </a:lnTo>
                <a:lnTo>
                  <a:pt x="0" y="762761"/>
                </a:lnTo>
                <a:lnTo>
                  <a:pt x="188213" y="762761"/>
                </a:lnTo>
              </a:path>
            </a:pathLst>
          </a:custGeom>
          <a:ln w="30505">
            <a:solidFill>
              <a:srgbClr val="000000"/>
            </a:solidFill>
          </a:ln>
        </p:spPr>
        <p:txBody>
          <a:bodyPr wrap="square" lIns="0" tIns="0" rIns="0" bIns="0" rtlCol="0">
            <a:spAutoFit/>
          </a:bodyPr>
          <a:lstStyle/>
          <a:p>
            <a:endParaRPr/>
          </a:p>
        </p:txBody>
      </p:sp>
      <p:sp>
        <p:nvSpPr>
          <p:cNvPr id="75" name="object 75"/>
          <p:cNvSpPr/>
          <p:nvPr/>
        </p:nvSpPr>
        <p:spPr>
          <a:xfrm>
            <a:off x="7294626" y="4042410"/>
            <a:ext cx="97155" cy="569595"/>
          </a:xfrm>
          <a:custGeom>
            <a:avLst/>
            <a:gdLst/>
            <a:ahLst/>
            <a:cxnLst/>
            <a:rect l="l" t="t" r="r" b="b"/>
            <a:pathLst>
              <a:path w="97154" h="569595">
                <a:moveTo>
                  <a:pt x="96773" y="0"/>
                </a:moveTo>
                <a:lnTo>
                  <a:pt x="0" y="0"/>
                </a:lnTo>
                <a:lnTo>
                  <a:pt x="0" y="569213"/>
                </a:lnTo>
                <a:lnTo>
                  <a:pt x="96773" y="569213"/>
                </a:lnTo>
              </a:path>
            </a:pathLst>
          </a:custGeom>
          <a:ln w="30505">
            <a:solidFill>
              <a:srgbClr val="000000"/>
            </a:solidFill>
          </a:ln>
        </p:spPr>
        <p:txBody>
          <a:bodyPr wrap="square" lIns="0" tIns="0" rIns="0" bIns="0" rtlCol="0">
            <a:spAutoFit/>
          </a:bodyPr>
          <a:lstStyle/>
          <a:p>
            <a:endParaRPr/>
          </a:p>
        </p:txBody>
      </p:sp>
      <p:sp>
        <p:nvSpPr>
          <p:cNvPr id="76" name="object 76"/>
          <p:cNvSpPr/>
          <p:nvPr/>
        </p:nvSpPr>
        <p:spPr>
          <a:xfrm>
            <a:off x="6057900" y="4326635"/>
            <a:ext cx="0" cy="1860550"/>
          </a:xfrm>
          <a:custGeom>
            <a:avLst/>
            <a:gdLst/>
            <a:ahLst/>
            <a:cxnLst/>
            <a:rect l="l" t="t" r="r" b="b"/>
            <a:pathLst>
              <a:path h="1860550">
                <a:moveTo>
                  <a:pt x="0" y="0"/>
                </a:moveTo>
                <a:lnTo>
                  <a:pt x="0" y="1860041"/>
                </a:lnTo>
              </a:path>
            </a:pathLst>
          </a:custGeom>
          <a:ln w="30505">
            <a:solidFill>
              <a:srgbClr val="000000"/>
            </a:solidFill>
          </a:ln>
        </p:spPr>
        <p:txBody>
          <a:bodyPr wrap="square" lIns="0" tIns="0" rIns="0" bIns="0" rtlCol="0">
            <a:spAutoFit/>
          </a:bodyPr>
          <a:lstStyle/>
          <a:p>
            <a:endParaRPr/>
          </a:p>
        </p:txBody>
      </p:sp>
      <p:sp>
        <p:nvSpPr>
          <p:cNvPr id="77" name="object 77"/>
          <p:cNvSpPr txBox="1"/>
          <p:nvPr/>
        </p:nvSpPr>
        <p:spPr>
          <a:xfrm>
            <a:off x="1087629" y="2280154"/>
            <a:ext cx="5206365" cy="1851660"/>
          </a:xfrm>
          <a:prstGeom prst="rect">
            <a:avLst/>
          </a:prstGeom>
        </p:spPr>
        <p:txBody>
          <a:bodyPr vert="horz" wrap="square" lIns="0" tIns="0" rIns="0" bIns="0" rtlCol="0">
            <a:spAutoFit/>
          </a:bodyPr>
          <a:lstStyle/>
          <a:p>
            <a:pPr marL="12700">
              <a:lnSpc>
                <a:spcPct val="100000"/>
              </a:lnSpc>
            </a:pPr>
            <a:r>
              <a:rPr sz="850" spc="25" dirty="0">
                <a:latin typeface="Comic Sans MS"/>
                <a:cs typeface="Comic Sans MS"/>
              </a:rPr>
              <a:t>51N</a:t>
            </a:r>
            <a:endParaRPr sz="850">
              <a:latin typeface="Comic Sans MS"/>
              <a:cs typeface="Comic Sans MS"/>
            </a:endParaRPr>
          </a:p>
          <a:p>
            <a:pPr>
              <a:lnSpc>
                <a:spcPts val="1000"/>
              </a:lnSpc>
              <a:spcBef>
                <a:spcPts val="20"/>
              </a:spcBef>
            </a:pPr>
            <a:endParaRPr sz="1000"/>
          </a:p>
          <a:p>
            <a:pPr marL="1462405" marR="1118235" algn="ctr">
              <a:lnSpc>
                <a:spcPct val="100699"/>
              </a:lnSpc>
            </a:pPr>
            <a:r>
              <a:rPr sz="2650" spc="10" dirty="0">
                <a:solidFill>
                  <a:srgbClr val="000080"/>
                </a:solidFill>
                <a:latin typeface="Comic Sans MS"/>
                <a:cs typeface="Comic Sans MS"/>
              </a:rPr>
              <a:t>B</a:t>
            </a:r>
            <a:r>
              <a:rPr sz="2650" spc="5" dirty="0">
                <a:solidFill>
                  <a:srgbClr val="000080"/>
                </a:solidFill>
                <a:latin typeface="Comic Sans MS"/>
                <a:cs typeface="Comic Sans MS"/>
              </a:rPr>
              <a:t>aj</a:t>
            </a:r>
            <a:r>
              <a:rPr sz="2650" dirty="0">
                <a:solidFill>
                  <a:srgbClr val="000080"/>
                </a:solidFill>
                <a:latin typeface="Comic Sans MS"/>
                <a:cs typeface="Comic Sans MS"/>
              </a:rPr>
              <a:t>a</a:t>
            </a:r>
            <a:r>
              <a:rPr sz="2650" spc="145" dirty="0">
                <a:solidFill>
                  <a:srgbClr val="000080"/>
                </a:solidFill>
                <a:latin typeface="Times New Roman"/>
                <a:cs typeface="Times New Roman"/>
              </a:rPr>
              <a:t> </a:t>
            </a:r>
            <a:r>
              <a:rPr sz="2650" spc="30" dirty="0">
                <a:solidFill>
                  <a:srgbClr val="000080"/>
                </a:solidFill>
                <a:latin typeface="Comic Sans MS"/>
                <a:cs typeface="Comic Sans MS"/>
              </a:rPr>
              <a:t>I</a:t>
            </a:r>
            <a:r>
              <a:rPr sz="2650" spc="25" dirty="0">
                <a:solidFill>
                  <a:srgbClr val="000080"/>
                </a:solidFill>
                <a:latin typeface="Comic Sans MS"/>
                <a:cs typeface="Comic Sans MS"/>
              </a:rPr>
              <a:t>m</a:t>
            </a:r>
            <a:r>
              <a:rPr sz="2650" spc="10" dirty="0">
                <a:solidFill>
                  <a:srgbClr val="000080"/>
                </a:solidFill>
                <a:latin typeface="Comic Sans MS"/>
                <a:cs typeface="Comic Sans MS"/>
              </a:rPr>
              <a:t>p</a:t>
            </a:r>
            <a:r>
              <a:rPr sz="2650" spc="25" dirty="0">
                <a:solidFill>
                  <a:srgbClr val="000080"/>
                </a:solidFill>
                <a:latin typeface="Comic Sans MS"/>
                <a:cs typeface="Comic Sans MS"/>
              </a:rPr>
              <a:t>e</a:t>
            </a:r>
            <a:r>
              <a:rPr sz="2650" spc="10" dirty="0">
                <a:solidFill>
                  <a:srgbClr val="000080"/>
                </a:solidFill>
                <a:latin typeface="Comic Sans MS"/>
                <a:cs typeface="Comic Sans MS"/>
              </a:rPr>
              <a:t>dancia</a:t>
            </a:r>
            <a:r>
              <a:rPr sz="2650" spc="10" dirty="0">
                <a:solidFill>
                  <a:srgbClr val="000080"/>
                </a:solidFill>
                <a:latin typeface="Times New Roman"/>
                <a:cs typeface="Times New Roman"/>
              </a:rPr>
              <a:t> </a:t>
            </a:r>
            <a:r>
              <a:rPr sz="2650" spc="5" dirty="0">
                <a:solidFill>
                  <a:srgbClr val="000080"/>
                </a:solidFill>
                <a:latin typeface="Comic Sans MS"/>
                <a:cs typeface="Comic Sans MS"/>
              </a:rPr>
              <a:t>de</a:t>
            </a:r>
            <a:r>
              <a:rPr sz="2650" spc="5" dirty="0">
                <a:solidFill>
                  <a:srgbClr val="000080"/>
                </a:solidFill>
                <a:latin typeface="Times New Roman"/>
                <a:cs typeface="Times New Roman"/>
              </a:rPr>
              <a:t> </a:t>
            </a:r>
            <a:r>
              <a:rPr sz="2650" spc="10" dirty="0">
                <a:solidFill>
                  <a:srgbClr val="000080"/>
                </a:solidFill>
                <a:latin typeface="Comic Sans MS"/>
                <a:cs typeface="Comic Sans MS"/>
              </a:rPr>
              <a:t>A</a:t>
            </a:r>
            <a:r>
              <a:rPr sz="2650" spc="30" dirty="0">
                <a:solidFill>
                  <a:srgbClr val="000080"/>
                </a:solidFill>
                <a:latin typeface="Comic Sans MS"/>
                <a:cs typeface="Comic Sans MS"/>
              </a:rPr>
              <a:t>t</a:t>
            </a:r>
            <a:r>
              <a:rPr sz="2650" spc="25" dirty="0">
                <a:solidFill>
                  <a:srgbClr val="000080"/>
                </a:solidFill>
                <a:latin typeface="Comic Sans MS"/>
                <a:cs typeface="Comic Sans MS"/>
              </a:rPr>
              <a:t>e</a:t>
            </a:r>
            <a:r>
              <a:rPr sz="2650" spc="10" dirty="0">
                <a:solidFill>
                  <a:srgbClr val="000080"/>
                </a:solidFill>
                <a:latin typeface="Comic Sans MS"/>
                <a:cs typeface="Comic Sans MS"/>
              </a:rPr>
              <a:t>rrizami</a:t>
            </a:r>
            <a:r>
              <a:rPr sz="2650" spc="30" dirty="0">
                <a:solidFill>
                  <a:srgbClr val="000080"/>
                </a:solidFill>
                <a:latin typeface="Comic Sans MS"/>
                <a:cs typeface="Comic Sans MS"/>
              </a:rPr>
              <a:t>e</a:t>
            </a:r>
            <a:r>
              <a:rPr sz="2650" spc="10" dirty="0">
                <a:solidFill>
                  <a:srgbClr val="000080"/>
                </a:solidFill>
                <a:latin typeface="Comic Sans MS"/>
                <a:cs typeface="Comic Sans MS"/>
              </a:rPr>
              <a:t>n</a:t>
            </a:r>
            <a:r>
              <a:rPr sz="2650" spc="30" dirty="0">
                <a:solidFill>
                  <a:srgbClr val="000080"/>
                </a:solidFill>
                <a:latin typeface="Comic Sans MS"/>
                <a:cs typeface="Comic Sans MS"/>
              </a:rPr>
              <a:t>t</a:t>
            </a:r>
            <a:r>
              <a:rPr sz="2650" spc="10" dirty="0">
                <a:solidFill>
                  <a:srgbClr val="000080"/>
                </a:solidFill>
                <a:latin typeface="Comic Sans MS"/>
                <a:cs typeface="Comic Sans MS"/>
              </a:rPr>
              <a:t>o</a:t>
            </a:r>
            <a:r>
              <a:rPr sz="2650" dirty="0">
                <a:solidFill>
                  <a:srgbClr val="000080"/>
                </a:solidFill>
                <a:latin typeface="Comic Sans MS"/>
                <a:cs typeface="Comic Sans MS"/>
              </a:rPr>
              <a:t>.</a:t>
            </a:r>
            <a:endParaRPr sz="2650">
              <a:latin typeface="Comic Sans MS"/>
              <a:cs typeface="Comic Sans MS"/>
            </a:endParaRPr>
          </a:p>
          <a:p>
            <a:pPr marR="6350" algn="r">
              <a:lnSpc>
                <a:spcPts val="2805"/>
              </a:lnSpc>
            </a:pPr>
            <a:r>
              <a:rPr sz="2650" spc="35" dirty="0">
                <a:solidFill>
                  <a:srgbClr val="000080"/>
                </a:solidFill>
                <a:latin typeface="Comic Sans MS"/>
                <a:cs typeface="Comic Sans MS"/>
              </a:rPr>
              <a:t>TC</a:t>
            </a:r>
            <a:endParaRPr sz="2650">
              <a:latin typeface="Comic Sans MS"/>
              <a:cs typeface="Comic Sans MS"/>
            </a:endParaRPr>
          </a:p>
        </p:txBody>
      </p:sp>
      <p:sp>
        <p:nvSpPr>
          <p:cNvPr id="78" name="object 78"/>
          <p:cNvSpPr/>
          <p:nvPr/>
        </p:nvSpPr>
        <p:spPr>
          <a:xfrm>
            <a:off x="3909821" y="5759958"/>
            <a:ext cx="860425" cy="853440"/>
          </a:xfrm>
          <a:custGeom>
            <a:avLst/>
            <a:gdLst/>
            <a:ahLst/>
            <a:cxnLst/>
            <a:rect l="l" t="t" r="r" b="b"/>
            <a:pathLst>
              <a:path w="860425" h="853440">
                <a:moveTo>
                  <a:pt x="473201" y="0"/>
                </a:moveTo>
                <a:lnTo>
                  <a:pt x="381761" y="0"/>
                </a:lnTo>
                <a:lnTo>
                  <a:pt x="294893" y="15239"/>
                </a:lnTo>
                <a:lnTo>
                  <a:pt x="213359" y="55625"/>
                </a:lnTo>
                <a:lnTo>
                  <a:pt x="142493" y="106679"/>
                </a:lnTo>
                <a:lnTo>
                  <a:pt x="81533" y="172973"/>
                </a:lnTo>
                <a:lnTo>
                  <a:pt x="35813" y="249173"/>
                </a:lnTo>
                <a:lnTo>
                  <a:pt x="9905" y="335279"/>
                </a:lnTo>
                <a:lnTo>
                  <a:pt x="0" y="426719"/>
                </a:lnTo>
                <a:lnTo>
                  <a:pt x="9905" y="512825"/>
                </a:lnTo>
                <a:lnTo>
                  <a:pt x="35813" y="599693"/>
                </a:lnTo>
                <a:lnTo>
                  <a:pt x="81533" y="675893"/>
                </a:lnTo>
                <a:lnTo>
                  <a:pt x="142493" y="741425"/>
                </a:lnTo>
                <a:lnTo>
                  <a:pt x="213359" y="797813"/>
                </a:lnTo>
                <a:lnTo>
                  <a:pt x="294893" y="832865"/>
                </a:lnTo>
                <a:lnTo>
                  <a:pt x="381761" y="853439"/>
                </a:lnTo>
                <a:lnTo>
                  <a:pt x="473201" y="853439"/>
                </a:lnTo>
                <a:lnTo>
                  <a:pt x="560069" y="832865"/>
                </a:lnTo>
                <a:lnTo>
                  <a:pt x="641603" y="797813"/>
                </a:lnTo>
                <a:lnTo>
                  <a:pt x="717803" y="741425"/>
                </a:lnTo>
                <a:lnTo>
                  <a:pt x="773429" y="675893"/>
                </a:lnTo>
                <a:lnTo>
                  <a:pt x="819149" y="599693"/>
                </a:lnTo>
                <a:lnTo>
                  <a:pt x="849629" y="512825"/>
                </a:lnTo>
                <a:lnTo>
                  <a:pt x="860297" y="426719"/>
                </a:lnTo>
                <a:lnTo>
                  <a:pt x="849629" y="335279"/>
                </a:lnTo>
                <a:lnTo>
                  <a:pt x="819149" y="249173"/>
                </a:lnTo>
                <a:lnTo>
                  <a:pt x="773429" y="172973"/>
                </a:lnTo>
                <a:lnTo>
                  <a:pt x="717803" y="106679"/>
                </a:lnTo>
                <a:lnTo>
                  <a:pt x="641603" y="55625"/>
                </a:lnTo>
                <a:lnTo>
                  <a:pt x="560069" y="15239"/>
                </a:lnTo>
                <a:lnTo>
                  <a:pt x="473201" y="0"/>
                </a:lnTo>
                <a:close/>
              </a:path>
            </a:pathLst>
          </a:custGeom>
          <a:solidFill>
            <a:srgbClr val="FFFF00"/>
          </a:solidFill>
        </p:spPr>
        <p:txBody>
          <a:bodyPr wrap="square" lIns="0" tIns="0" rIns="0" bIns="0" rtlCol="0">
            <a:spAutoFit/>
          </a:bodyPr>
          <a:lstStyle/>
          <a:p>
            <a:endParaRPr/>
          </a:p>
        </p:txBody>
      </p:sp>
      <p:sp>
        <p:nvSpPr>
          <p:cNvPr id="79" name="object 79"/>
          <p:cNvSpPr/>
          <p:nvPr/>
        </p:nvSpPr>
        <p:spPr>
          <a:xfrm>
            <a:off x="3909821" y="5759958"/>
            <a:ext cx="860425" cy="853440"/>
          </a:xfrm>
          <a:custGeom>
            <a:avLst/>
            <a:gdLst/>
            <a:ahLst/>
            <a:cxnLst/>
            <a:rect l="l" t="t" r="r" b="b"/>
            <a:pathLst>
              <a:path w="860425" h="853440">
                <a:moveTo>
                  <a:pt x="0" y="426719"/>
                </a:moveTo>
                <a:lnTo>
                  <a:pt x="9905" y="335279"/>
                </a:lnTo>
                <a:lnTo>
                  <a:pt x="35813" y="249173"/>
                </a:lnTo>
                <a:lnTo>
                  <a:pt x="81533" y="172973"/>
                </a:lnTo>
                <a:lnTo>
                  <a:pt x="142493" y="106679"/>
                </a:lnTo>
                <a:lnTo>
                  <a:pt x="213359" y="55625"/>
                </a:lnTo>
                <a:lnTo>
                  <a:pt x="294893" y="15239"/>
                </a:lnTo>
                <a:lnTo>
                  <a:pt x="381761" y="0"/>
                </a:lnTo>
                <a:lnTo>
                  <a:pt x="473201" y="0"/>
                </a:lnTo>
                <a:lnTo>
                  <a:pt x="560069" y="15239"/>
                </a:lnTo>
                <a:lnTo>
                  <a:pt x="641603" y="55625"/>
                </a:lnTo>
                <a:lnTo>
                  <a:pt x="717803" y="106679"/>
                </a:lnTo>
                <a:lnTo>
                  <a:pt x="773429" y="172973"/>
                </a:lnTo>
                <a:lnTo>
                  <a:pt x="819149" y="249173"/>
                </a:lnTo>
                <a:lnTo>
                  <a:pt x="849629" y="335279"/>
                </a:lnTo>
                <a:lnTo>
                  <a:pt x="860297" y="426719"/>
                </a:lnTo>
                <a:lnTo>
                  <a:pt x="849629" y="512825"/>
                </a:lnTo>
                <a:lnTo>
                  <a:pt x="819149" y="599693"/>
                </a:lnTo>
                <a:lnTo>
                  <a:pt x="773429" y="675893"/>
                </a:lnTo>
                <a:lnTo>
                  <a:pt x="717803" y="741425"/>
                </a:lnTo>
                <a:lnTo>
                  <a:pt x="641603" y="797813"/>
                </a:lnTo>
                <a:lnTo>
                  <a:pt x="560069" y="832865"/>
                </a:lnTo>
                <a:lnTo>
                  <a:pt x="473201" y="853439"/>
                </a:lnTo>
                <a:lnTo>
                  <a:pt x="381761" y="853439"/>
                </a:lnTo>
                <a:lnTo>
                  <a:pt x="294893" y="832865"/>
                </a:lnTo>
                <a:lnTo>
                  <a:pt x="213359" y="797813"/>
                </a:lnTo>
                <a:lnTo>
                  <a:pt x="142493" y="741425"/>
                </a:lnTo>
                <a:lnTo>
                  <a:pt x="81533" y="675893"/>
                </a:lnTo>
                <a:lnTo>
                  <a:pt x="35813" y="599693"/>
                </a:lnTo>
                <a:lnTo>
                  <a:pt x="9905" y="512825"/>
                </a:lnTo>
                <a:lnTo>
                  <a:pt x="0" y="426719"/>
                </a:lnTo>
                <a:close/>
              </a:path>
            </a:pathLst>
          </a:custGeom>
          <a:ln w="50838">
            <a:solidFill>
              <a:srgbClr val="000000"/>
            </a:solidFill>
          </a:ln>
        </p:spPr>
        <p:txBody>
          <a:bodyPr wrap="square" lIns="0" tIns="0" rIns="0" bIns="0" rtlCol="0">
            <a:spAutoFit/>
          </a:bodyPr>
          <a:lstStyle/>
          <a:p>
            <a:endParaRPr/>
          </a:p>
        </p:txBody>
      </p:sp>
      <p:sp>
        <p:nvSpPr>
          <p:cNvPr id="80" name="object 80"/>
          <p:cNvSpPr txBox="1"/>
          <p:nvPr/>
        </p:nvSpPr>
        <p:spPr>
          <a:xfrm>
            <a:off x="4085339" y="6044691"/>
            <a:ext cx="504825" cy="320040"/>
          </a:xfrm>
          <a:prstGeom prst="rect">
            <a:avLst/>
          </a:prstGeom>
        </p:spPr>
        <p:txBody>
          <a:bodyPr vert="horz" wrap="square" lIns="0" tIns="0" rIns="0" bIns="0" rtlCol="0">
            <a:spAutoFit/>
          </a:bodyPr>
          <a:lstStyle/>
          <a:p>
            <a:pPr marL="12700">
              <a:lnSpc>
                <a:spcPct val="100000"/>
              </a:lnSpc>
            </a:pPr>
            <a:r>
              <a:rPr sz="2000" spc="10" dirty="0">
                <a:latin typeface="Comic Sans MS"/>
                <a:cs typeface="Comic Sans MS"/>
              </a:rPr>
              <a:t>51N</a:t>
            </a:r>
            <a:endParaRPr sz="2000">
              <a:latin typeface="Comic Sans MS"/>
              <a:cs typeface="Comic Sans MS"/>
            </a:endParaRPr>
          </a:p>
        </p:txBody>
      </p:sp>
      <p:sp>
        <p:nvSpPr>
          <p:cNvPr id="81" name="object 81"/>
          <p:cNvSpPr/>
          <p:nvPr/>
        </p:nvSpPr>
        <p:spPr>
          <a:xfrm>
            <a:off x="4770119" y="6186678"/>
            <a:ext cx="1287780" cy="0"/>
          </a:xfrm>
          <a:custGeom>
            <a:avLst/>
            <a:gdLst/>
            <a:ahLst/>
            <a:cxnLst/>
            <a:rect l="l" t="t" r="r" b="b"/>
            <a:pathLst>
              <a:path w="1287779">
                <a:moveTo>
                  <a:pt x="0" y="0"/>
                </a:moveTo>
                <a:lnTo>
                  <a:pt x="1287779" y="0"/>
                </a:lnTo>
              </a:path>
            </a:pathLst>
          </a:custGeom>
          <a:ln w="30505">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116</a:t>
            </a:fld>
            <a:endParaRPr lang="en-US"/>
          </a:p>
        </p:txBody>
      </p:sp>
    </p:spTree>
    <p:extLst>
      <p:ext uri="{BB962C8B-B14F-4D97-AF65-F5344CB8AC3E}">
        <p14:creationId xmlns:p14="http://schemas.microsoft.com/office/powerpoint/2010/main" val="106470948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341375" y="1237488"/>
            <a:ext cx="8497823" cy="883919"/>
          </a:xfrm>
          <a:prstGeom prst="rect">
            <a:avLst/>
          </a:prstGeom>
          <a:blipFill>
            <a:blip r:embed="rId2" cstate="print"/>
            <a:stretch>
              <a:fillRect/>
            </a:stretch>
          </a:blipFill>
        </p:spPr>
        <p:txBody>
          <a:bodyPr wrap="square" lIns="0" tIns="0" rIns="0" bIns="0" rtlCol="0">
            <a:spAutoFit/>
          </a:bodyPr>
          <a:lstStyle/>
          <a:p>
            <a:endParaRPr/>
          </a:p>
        </p:txBody>
      </p:sp>
      <p:sp>
        <p:nvSpPr>
          <p:cNvPr id="7" name="object 7"/>
          <p:cNvSpPr txBox="1"/>
          <p:nvPr/>
        </p:nvSpPr>
        <p:spPr>
          <a:xfrm>
            <a:off x="330200" y="1158743"/>
            <a:ext cx="8486140" cy="4904740"/>
          </a:xfrm>
          <a:prstGeom prst="rect">
            <a:avLst/>
          </a:prstGeom>
        </p:spPr>
        <p:txBody>
          <a:bodyPr vert="horz" wrap="square" lIns="0" tIns="0" rIns="0" bIns="0" rtlCol="0">
            <a:spAutoFit/>
          </a:bodyPr>
          <a:lstStyle/>
          <a:p>
            <a:pPr marL="12700" marR="6985" algn="just">
              <a:lnSpc>
                <a:spcPct val="100000"/>
              </a:lnSpc>
            </a:pPr>
            <a:r>
              <a:rPr sz="3200" b="1" spc="-30" dirty="0">
                <a:solidFill>
                  <a:srgbClr val="CC3300"/>
                </a:solidFill>
                <a:latin typeface="Comic Sans MS"/>
                <a:cs typeface="Comic Sans MS"/>
              </a:rPr>
              <a:t>51V</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70" dirty="0">
                <a:solidFill>
                  <a:srgbClr val="CC3300"/>
                </a:solidFill>
                <a:latin typeface="Times New Roman"/>
                <a:cs typeface="Times New Roman"/>
              </a:rPr>
              <a:t> </a:t>
            </a:r>
            <a:r>
              <a:rPr sz="3200" b="1" spc="-25" dirty="0">
                <a:solidFill>
                  <a:srgbClr val="CC3300"/>
                </a:solidFill>
                <a:latin typeface="Comic Sans MS"/>
                <a:cs typeface="Comic Sans MS"/>
              </a:rPr>
              <a:t>S</a:t>
            </a:r>
            <a:r>
              <a:rPr sz="3200" b="1" spc="-30" dirty="0">
                <a:solidFill>
                  <a:srgbClr val="CC3300"/>
                </a:solidFill>
                <a:latin typeface="Comic Sans MS"/>
                <a:cs typeface="Comic Sans MS"/>
              </a:rPr>
              <a:t>OBRECORRIENT</a:t>
            </a:r>
            <a:r>
              <a:rPr sz="3200" b="1" spc="-20" dirty="0">
                <a:solidFill>
                  <a:srgbClr val="CC3300"/>
                </a:solidFill>
                <a:latin typeface="Comic Sans MS"/>
                <a:cs typeface="Comic Sans MS"/>
              </a:rPr>
              <a:t>E</a:t>
            </a:r>
            <a:r>
              <a:rPr sz="3200" b="1" dirty="0">
                <a:solidFill>
                  <a:srgbClr val="CC3300"/>
                </a:solidFill>
                <a:latin typeface="Times New Roman"/>
                <a:cs typeface="Times New Roman"/>
              </a:rPr>
              <a:t>    </a:t>
            </a:r>
            <a:r>
              <a:rPr sz="3200" b="1" spc="-260" dirty="0">
                <a:solidFill>
                  <a:srgbClr val="CC3300"/>
                </a:solidFill>
                <a:latin typeface="Times New Roman"/>
                <a:cs typeface="Times New Roman"/>
              </a:rPr>
              <a:t> </a:t>
            </a:r>
            <a:r>
              <a:rPr sz="3200" b="1" spc="-20" dirty="0">
                <a:solidFill>
                  <a:srgbClr val="CC3300"/>
                </a:solidFill>
                <a:latin typeface="Comic Sans MS"/>
                <a:cs typeface="Comic Sans MS"/>
              </a:rPr>
              <a:t>DE</a:t>
            </a:r>
            <a:r>
              <a:rPr sz="3200" b="1" dirty="0">
                <a:solidFill>
                  <a:srgbClr val="CC3300"/>
                </a:solidFill>
                <a:latin typeface="Times New Roman"/>
                <a:cs typeface="Times New Roman"/>
              </a:rPr>
              <a:t>    </a:t>
            </a:r>
            <a:r>
              <a:rPr sz="3200" b="1" spc="-270" dirty="0">
                <a:solidFill>
                  <a:srgbClr val="CC3300"/>
                </a:solidFill>
                <a:latin typeface="Times New Roman"/>
                <a:cs typeface="Times New Roman"/>
              </a:rPr>
              <a:t> </a:t>
            </a:r>
            <a:r>
              <a:rPr sz="3200" b="1" spc="-25" dirty="0">
                <a:solidFill>
                  <a:srgbClr val="CC3300"/>
                </a:solidFill>
                <a:latin typeface="Comic Sans MS"/>
                <a:cs typeface="Comic Sans MS"/>
              </a:rPr>
              <a:t>TIEMPO</a:t>
            </a:r>
            <a:r>
              <a:rPr sz="3200" b="1" spc="-10" dirty="0">
                <a:solidFill>
                  <a:srgbClr val="CC3300"/>
                </a:solidFill>
                <a:latin typeface="Times New Roman"/>
                <a:cs typeface="Times New Roman"/>
              </a:rPr>
              <a:t> </a:t>
            </a:r>
            <a:r>
              <a:rPr sz="3200" b="1" spc="-25" dirty="0">
                <a:solidFill>
                  <a:srgbClr val="CC3300"/>
                </a:solidFill>
                <a:latin typeface="Comic Sans MS"/>
                <a:cs typeface="Comic Sans MS"/>
              </a:rPr>
              <a:t>INVERSO</a:t>
            </a:r>
            <a:r>
              <a:rPr sz="3200" b="1" dirty="0">
                <a:solidFill>
                  <a:srgbClr val="CC3300"/>
                </a:solidFill>
                <a:latin typeface="Times New Roman"/>
                <a:cs typeface="Times New Roman"/>
              </a:rPr>
              <a:t> </a:t>
            </a:r>
            <a:r>
              <a:rPr sz="3200" b="1" spc="-195" dirty="0">
                <a:solidFill>
                  <a:srgbClr val="CC3300"/>
                </a:solidFill>
                <a:latin typeface="Times New Roman"/>
                <a:cs typeface="Times New Roman"/>
              </a:rPr>
              <a:t> </a:t>
            </a:r>
            <a:r>
              <a:rPr sz="3200" b="1" spc="-25" dirty="0">
                <a:solidFill>
                  <a:srgbClr val="CC3300"/>
                </a:solidFill>
                <a:latin typeface="Comic Sans MS"/>
                <a:cs typeface="Comic Sans MS"/>
              </a:rPr>
              <a:t>CON</a:t>
            </a:r>
            <a:r>
              <a:rPr sz="3200" b="1" dirty="0">
                <a:solidFill>
                  <a:srgbClr val="CC3300"/>
                </a:solidFill>
                <a:latin typeface="Times New Roman"/>
                <a:cs typeface="Times New Roman"/>
              </a:rPr>
              <a:t> </a:t>
            </a:r>
            <a:r>
              <a:rPr sz="3200" b="1" spc="-229" dirty="0">
                <a:solidFill>
                  <a:srgbClr val="CC3300"/>
                </a:solidFill>
                <a:latin typeface="Times New Roman"/>
                <a:cs typeface="Times New Roman"/>
              </a:rPr>
              <a:t> </a:t>
            </a:r>
            <a:r>
              <a:rPr sz="3200" b="1" spc="-20" dirty="0">
                <a:solidFill>
                  <a:srgbClr val="CC3300"/>
                </a:solidFill>
                <a:latin typeface="Comic Sans MS"/>
                <a:cs typeface="Comic Sans MS"/>
              </a:rPr>
              <a:t>C/R</a:t>
            </a:r>
            <a:r>
              <a:rPr sz="3200" b="1" dirty="0">
                <a:solidFill>
                  <a:srgbClr val="CC3300"/>
                </a:solidFill>
                <a:latin typeface="Times New Roman"/>
                <a:cs typeface="Times New Roman"/>
              </a:rPr>
              <a:t> </a:t>
            </a:r>
            <a:r>
              <a:rPr sz="3200" b="1" spc="-215" dirty="0">
                <a:solidFill>
                  <a:srgbClr val="CC3300"/>
                </a:solidFill>
                <a:latin typeface="Times New Roman"/>
                <a:cs typeface="Times New Roman"/>
              </a:rPr>
              <a:t> </a:t>
            </a:r>
            <a:r>
              <a:rPr sz="3200" b="1" spc="-25" dirty="0">
                <a:solidFill>
                  <a:srgbClr val="CC3300"/>
                </a:solidFill>
                <a:latin typeface="Comic Sans MS"/>
                <a:cs typeface="Comic Sans MS"/>
              </a:rPr>
              <a:t>DE</a:t>
            </a:r>
            <a:r>
              <a:rPr sz="3200" b="1" dirty="0">
                <a:solidFill>
                  <a:srgbClr val="CC3300"/>
                </a:solidFill>
                <a:latin typeface="Times New Roman"/>
                <a:cs typeface="Times New Roman"/>
              </a:rPr>
              <a:t> </a:t>
            </a:r>
            <a:r>
              <a:rPr sz="3200" b="1" spc="-210" dirty="0">
                <a:solidFill>
                  <a:srgbClr val="CC3300"/>
                </a:solidFill>
                <a:latin typeface="Times New Roman"/>
                <a:cs typeface="Times New Roman"/>
              </a:rPr>
              <a:t> </a:t>
            </a:r>
            <a:r>
              <a:rPr sz="3200" b="1" spc="-25" dirty="0">
                <a:solidFill>
                  <a:srgbClr val="CC3300"/>
                </a:solidFill>
                <a:latin typeface="Comic Sans MS"/>
                <a:cs typeface="Comic Sans MS"/>
              </a:rPr>
              <a:t>VOLTAJE.</a:t>
            </a:r>
            <a:endParaRPr sz="3200">
              <a:latin typeface="Comic Sans MS"/>
              <a:cs typeface="Comic Sans MS"/>
            </a:endParaRPr>
          </a:p>
          <a:p>
            <a:pPr marL="12700" marR="8890" algn="just">
              <a:lnSpc>
                <a:spcPct val="100000"/>
              </a:lnSpc>
              <a:spcBef>
                <a:spcPts val="2115"/>
              </a:spcBef>
            </a:pPr>
            <a:r>
              <a:rPr sz="2600" spc="-5" dirty="0">
                <a:latin typeface="Comic Sans MS"/>
                <a:cs typeface="Comic Sans MS"/>
              </a:rPr>
              <a:t>E</a:t>
            </a:r>
            <a:r>
              <a:rPr sz="2600" dirty="0">
                <a:latin typeface="Comic Sans MS"/>
                <a:cs typeface="Comic Sans MS"/>
              </a:rPr>
              <a:t>l</a:t>
            </a:r>
            <a:r>
              <a:rPr sz="2600" spc="229" dirty="0">
                <a:latin typeface="Times New Roman"/>
                <a:cs typeface="Times New Roman"/>
              </a:rPr>
              <a:t> </a:t>
            </a:r>
            <a:r>
              <a:rPr sz="2600" spc="-5" dirty="0">
                <a:latin typeface="Comic Sans MS"/>
                <a:cs typeface="Comic Sans MS"/>
              </a:rPr>
              <a:t>t</a:t>
            </a:r>
            <a:r>
              <a:rPr sz="2600" dirty="0">
                <a:latin typeface="Comic Sans MS"/>
                <a:cs typeface="Comic Sans MS"/>
              </a:rPr>
              <a:t>i</a:t>
            </a:r>
            <a:r>
              <a:rPr sz="2600" spc="-5" dirty="0">
                <a:latin typeface="Comic Sans MS"/>
                <a:cs typeface="Comic Sans MS"/>
              </a:rPr>
              <a:t>p</a:t>
            </a:r>
            <a:r>
              <a:rPr sz="2600" dirty="0">
                <a:latin typeface="Comic Sans MS"/>
                <a:cs typeface="Comic Sans MS"/>
              </a:rPr>
              <a:t>o</a:t>
            </a:r>
            <a:r>
              <a:rPr sz="2600" spc="229" dirty="0">
                <a:latin typeface="Times New Roman"/>
                <a:cs typeface="Times New Roman"/>
              </a:rPr>
              <a:t> </a:t>
            </a:r>
            <a:r>
              <a:rPr sz="2600" dirty="0">
                <a:latin typeface="Comic Sans MS"/>
                <a:cs typeface="Comic Sans MS"/>
              </a:rPr>
              <a:t>m</a:t>
            </a:r>
            <a:r>
              <a:rPr sz="2600" spc="-5" dirty="0">
                <a:latin typeface="Comic Sans MS"/>
                <a:cs typeface="Comic Sans MS"/>
              </a:rPr>
              <a:t>á</a:t>
            </a:r>
            <a:r>
              <a:rPr sz="2600" dirty="0">
                <a:latin typeface="Comic Sans MS"/>
                <a:cs typeface="Comic Sans MS"/>
              </a:rPr>
              <a:t>s</a:t>
            </a:r>
            <a:r>
              <a:rPr sz="2600" spc="229" dirty="0">
                <a:latin typeface="Times New Roman"/>
                <a:cs typeface="Times New Roman"/>
              </a:rPr>
              <a:t> </a:t>
            </a:r>
            <a:r>
              <a:rPr sz="2600" spc="-5" dirty="0">
                <a:latin typeface="Comic Sans MS"/>
                <a:cs typeface="Comic Sans MS"/>
              </a:rPr>
              <a:t>s</a:t>
            </a:r>
            <a:r>
              <a:rPr sz="2600" spc="-15" dirty="0">
                <a:latin typeface="Comic Sans MS"/>
                <a:cs typeface="Comic Sans MS"/>
              </a:rPr>
              <a:t>i</a:t>
            </a:r>
            <a:r>
              <a:rPr sz="2600" spc="-10" dirty="0">
                <a:latin typeface="Comic Sans MS"/>
                <a:cs typeface="Comic Sans MS"/>
              </a:rPr>
              <a:t>m</a:t>
            </a:r>
            <a:r>
              <a:rPr sz="2600" dirty="0">
                <a:latin typeface="Comic Sans MS"/>
                <a:cs typeface="Comic Sans MS"/>
              </a:rPr>
              <a:t>ple</a:t>
            </a:r>
            <a:r>
              <a:rPr sz="2600" spc="229"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29" dirty="0">
                <a:latin typeface="Times New Roman"/>
                <a:cs typeface="Times New Roman"/>
              </a:rPr>
              <a:t> </a:t>
            </a:r>
            <a:r>
              <a:rPr sz="2600" dirty="0">
                <a:latin typeface="Comic Sans MS"/>
                <a:cs typeface="Comic Sans MS"/>
              </a:rPr>
              <a:t>p</a:t>
            </a:r>
            <a:r>
              <a:rPr sz="2600" spc="-5" dirty="0">
                <a:latin typeface="Comic Sans MS"/>
                <a:cs typeface="Comic Sans MS"/>
              </a:rPr>
              <a:t>r</a:t>
            </a:r>
            <a:r>
              <a:rPr sz="2600" dirty="0">
                <a:latin typeface="Comic Sans MS"/>
                <a:cs typeface="Comic Sans MS"/>
              </a:rPr>
              <a:t>o</a:t>
            </a:r>
            <a:r>
              <a:rPr sz="2600" spc="-5" dirty="0">
                <a:latin typeface="Comic Sans MS"/>
                <a:cs typeface="Comic Sans MS"/>
              </a:rPr>
              <a:t>te</a:t>
            </a:r>
            <a:r>
              <a:rPr sz="2600" dirty="0">
                <a:latin typeface="Comic Sans MS"/>
                <a:cs typeface="Comic Sans MS"/>
              </a:rPr>
              <a:t>c</a:t>
            </a:r>
            <a:r>
              <a:rPr sz="2600" spc="-5" dirty="0">
                <a:latin typeface="Comic Sans MS"/>
                <a:cs typeface="Comic Sans MS"/>
              </a:rPr>
              <a:t>ci</a:t>
            </a:r>
            <a:r>
              <a:rPr sz="2600" dirty="0">
                <a:latin typeface="Comic Sans MS"/>
                <a:cs typeface="Comic Sans MS"/>
              </a:rPr>
              <a:t>ón</a:t>
            </a:r>
            <a:r>
              <a:rPr sz="2600" spc="229"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29" dirty="0">
                <a:latin typeface="Times New Roman"/>
                <a:cs typeface="Times New Roman"/>
              </a:rPr>
              <a:t> </a:t>
            </a:r>
            <a:r>
              <a:rPr sz="2600" dirty="0">
                <a:latin typeface="Comic Sans MS"/>
                <a:cs typeface="Comic Sans MS"/>
              </a:rPr>
              <a:t>r</a:t>
            </a:r>
            <a:r>
              <a:rPr sz="2600" spc="-5" dirty="0">
                <a:latin typeface="Comic Sans MS"/>
                <a:cs typeface="Comic Sans MS"/>
              </a:rPr>
              <a:t>esp</a:t>
            </a:r>
            <a:r>
              <a:rPr sz="2600" dirty="0">
                <a:latin typeface="Comic Sans MS"/>
                <a:cs typeface="Comic Sans MS"/>
              </a:rPr>
              <a:t>a</a:t>
            </a:r>
            <a:r>
              <a:rPr sz="2600" spc="-5" dirty="0">
                <a:latin typeface="Comic Sans MS"/>
                <a:cs typeface="Comic Sans MS"/>
              </a:rPr>
              <a:t>l</a:t>
            </a:r>
            <a:r>
              <a:rPr sz="2600" spc="-10" dirty="0">
                <a:latin typeface="Comic Sans MS"/>
                <a:cs typeface="Comic Sans MS"/>
              </a:rPr>
              <a:t>d</a:t>
            </a:r>
            <a:r>
              <a:rPr sz="2600" dirty="0">
                <a:latin typeface="Comic Sans MS"/>
                <a:cs typeface="Comic Sans MS"/>
              </a:rPr>
              <a:t>o</a:t>
            </a:r>
            <a:r>
              <a:rPr sz="2600" spc="229"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229"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235" dirty="0">
                <a:latin typeface="Times New Roman"/>
                <a:cs typeface="Times New Roman"/>
              </a:rPr>
              <a:t> </a:t>
            </a:r>
            <a:r>
              <a:rPr sz="2600" spc="-5" dirty="0">
                <a:latin typeface="Comic Sans MS"/>
                <a:cs typeface="Comic Sans MS"/>
              </a:rPr>
              <a:t>re</a:t>
            </a:r>
            <a:r>
              <a:rPr sz="2600" dirty="0">
                <a:latin typeface="Comic Sans MS"/>
                <a:cs typeface="Comic Sans MS"/>
              </a:rPr>
              <a:t>lé</a:t>
            </a:r>
            <a:r>
              <a:rPr sz="260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sobrecorrient</a:t>
            </a:r>
            <a:r>
              <a:rPr sz="2600" dirty="0">
                <a:latin typeface="Comic Sans MS"/>
                <a:cs typeface="Comic Sans MS"/>
              </a:rPr>
              <a:t>e</a:t>
            </a:r>
            <a:r>
              <a:rPr sz="2600" spc="110" dirty="0">
                <a:latin typeface="Times New Roman"/>
                <a:cs typeface="Times New Roman"/>
              </a:rPr>
              <a:t> </a:t>
            </a:r>
            <a:r>
              <a:rPr sz="2600" spc="-5" dirty="0">
                <a:latin typeface="Comic Sans MS"/>
                <a:cs typeface="Comic Sans MS"/>
              </a:rPr>
              <a:t>51.</a:t>
            </a:r>
            <a:endParaRPr sz="2600">
              <a:latin typeface="Comic Sans MS"/>
              <a:cs typeface="Comic Sans MS"/>
            </a:endParaRPr>
          </a:p>
          <a:p>
            <a:pPr marL="12700" marR="8255"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spc="320" dirty="0">
                <a:latin typeface="Times New Roman"/>
                <a:cs typeface="Times New Roman"/>
              </a:rPr>
              <a:t> </a:t>
            </a:r>
            <a:r>
              <a:rPr sz="2600" spc="-5" dirty="0">
                <a:latin typeface="Comic Sans MS"/>
                <a:cs typeface="Comic Sans MS"/>
              </a:rPr>
              <a:t>rel</a:t>
            </a:r>
            <a:r>
              <a:rPr sz="2600" dirty="0">
                <a:latin typeface="Comic Sans MS"/>
                <a:cs typeface="Comic Sans MS"/>
              </a:rPr>
              <a:t>é</a:t>
            </a:r>
            <a:r>
              <a:rPr sz="2600" spc="320" dirty="0">
                <a:latin typeface="Times New Roman"/>
                <a:cs typeface="Times New Roman"/>
              </a:rPr>
              <a:t> </a:t>
            </a:r>
            <a:r>
              <a:rPr sz="2600" spc="-5" dirty="0">
                <a:latin typeface="Comic Sans MS"/>
                <a:cs typeface="Comic Sans MS"/>
              </a:rPr>
              <a:t>5</a:t>
            </a:r>
            <a:r>
              <a:rPr sz="2600" dirty="0">
                <a:latin typeface="Comic Sans MS"/>
                <a:cs typeface="Comic Sans MS"/>
              </a:rPr>
              <a:t>1</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deb</a:t>
            </a:r>
            <a:r>
              <a:rPr sz="2600" dirty="0">
                <a:latin typeface="Comic Sans MS"/>
                <a:cs typeface="Comic Sans MS"/>
              </a:rPr>
              <a:t>e</a:t>
            </a:r>
            <a:r>
              <a:rPr sz="2600" spc="320"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spc="315" dirty="0">
                <a:latin typeface="Times New Roman"/>
                <a:cs typeface="Times New Roman"/>
              </a:rPr>
              <a:t> </a:t>
            </a:r>
            <a:r>
              <a:rPr sz="2600" dirty="0">
                <a:latin typeface="Comic Sans MS"/>
                <a:cs typeface="Comic Sans MS"/>
              </a:rPr>
              <a:t>a</a:t>
            </a:r>
            <a:r>
              <a:rPr sz="2600" spc="-5" dirty="0">
                <a:latin typeface="Comic Sans MS"/>
                <a:cs typeface="Comic Sans MS"/>
              </a:rPr>
              <a:t>justad</a:t>
            </a:r>
            <a:r>
              <a:rPr sz="2600" dirty="0">
                <a:latin typeface="Comic Sans MS"/>
                <a:cs typeface="Comic Sans MS"/>
              </a:rPr>
              <a:t>o</a:t>
            </a:r>
            <a:r>
              <a:rPr sz="2600" spc="315" dirty="0">
                <a:latin typeface="Times New Roman"/>
                <a:cs typeface="Times New Roman"/>
              </a:rPr>
              <a:t> </a:t>
            </a:r>
            <a:r>
              <a:rPr sz="2600" dirty="0">
                <a:latin typeface="Comic Sans MS"/>
                <a:cs typeface="Comic Sans MS"/>
              </a:rPr>
              <a:t>a</a:t>
            </a:r>
            <a:r>
              <a:rPr sz="2600" spc="-5" dirty="0">
                <a:latin typeface="Comic Sans MS"/>
                <a:cs typeface="Comic Sans MS"/>
              </a:rPr>
              <a:t>rrib</a:t>
            </a:r>
            <a:r>
              <a:rPr sz="2600" dirty="0">
                <a:latin typeface="Comic Sans MS"/>
                <a:cs typeface="Comic Sans MS"/>
              </a:rPr>
              <a:t>a</a:t>
            </a:r>
            <a:r>
              <a:rPr sz="2600" spc="31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31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315"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spc="310"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carg</a:t>
            </a:r>
            <a:r>
              <a:rPr sz="2600" dirty="0">
                <a:latin typeface="Comic Sans MS"/>
                <a:cs typeface="Comic Sans MS"/>
              </a:rPr>
              <a:t>a</a:t>
            </a:r>
            <a:r>
              <a:rPr sz="2600" dirty="0">
                <a:latin typeface="Times New Roman"/>
                <a:cs typeface="Times New Roman"/>
              </a:rPr>
              <a:t>  </a:t>
            </a:r>
            <a:r>
              <a:rPr sz="2600" spc="5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tene</a:t>
            </a:r>
            <a:r>
              <a:rPr sz="2600" dirty="0">
                <a:latin typeface="Comic Sans MS"/>
                <a:cs typeface="Comic Sans MS"/>
              </a:rPr>
              <a:t>r</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s</a:t>
            </a:r>
            <a:r>
              <a:rPr sz="2600" spc="-5" dirty="0">
                <a:latin typeface="Comic Sans MS"/>
                <a:cs typeface="Comic Sans MS"/>
              </a:rPr>
              <a:t>uficient</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retard</a:t>
            </a:r>
            <a:r>
              <a:rPr sz="2600" dirty="0">
                <a:latin typeface="Comic Sans MS"/>
                <a:cs typeface="Comic Sans MS"/>
              </a:rPr>
              <a:t>o</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tiemp</a:t>
            </a:r>
            <a:r>
              <a:rPr sz="2600" dirty="0">
                <a:latin typeface="Comic Sans MS"/>
                <a:cs typeface="Comic Sans MS"/>
              </a:rPr>
              <a:t>o</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para</a:t>
            </a:r>
            <a:r>
              <a:rPr sz="2600" spc="-5" dirty="0">
                <a:latin typeface="Times New Roman"/>
                <a:cs typeface="Times New Roman"/>
              </a:rPr>
              <a:t> </a:t>
            </a:r>
            <a:r>
              <a:rPr sz="2600" spc="-5" dirty="0">
                <a:latin typeface="Comic Sans MS"/>
                <a:cs typeface="Comic Sans MS"/>
              </a:rPr>
              <a:t>permiti</a:t>
            </a:r>
            <a:r>
              <a:rPr sz="2600" dirty="0">
                <a:latin typeface="Comic Sans MS"/>
                <a:cs typeface="Comic Sans MS"/>
              </a:rPr>
              <a:t>r</a:t>
            </a:r>
            <a:r>
              <a:rPr sz="2600" spc="114"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spc="110" dirty="0">
                <a:latin typeface="Times New Roman"/>
                <a:cs typeface="Times New Roman"/>
              </a:rPr>
              <a:t> </a:t>
            </a:r>
            <a:r>
              <a:rPr sz="2600" dirty="0">
                <a:latin typeface="Comic Sans MS"/>
                <a:cs typeface="Comic Sans MS"/>
              </a:rPr>
              <a:t>o</a:t>
            </a:r>
            <a:r>
              <a:rPr sz="2600" spc="-5" dirty="0">
                <a:latin typeface="Comic Sans MS"/>
                <a:cs typeface="Comic Sans MS"/>
              </a:rPr>
              <a:t>scilacione</a:t>
            </a:r>
            <a:r>
              <a:rPr sz="2600" dirty="0">
                <a:latin typeface="Comic Sans MS"/>
                <a:cs typeface="Comic Sans MS"/>
              </a:rPr>
              <a:t>s</a:t>
            </a:r>
            <a:r>
              <a:rPr sz="2600" spc="10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generador.</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A</a:t>
            </a:r>
            <a:r>
              <a:rPr sz="2600" dirty="0">
                <a:latin typeface="Comic Sans MS"/>
                <a:cs typeface="Comic Sans MS"/>
              </a:rPr>
              <a:t>l</a:t>
            </a:r>
            <a:r>
              <a:rPr sz="2600" spc="170" dirty="0">
                <a:latin typeface="Times New Roman"/>
                <a:cs typeface="Times New Roman"/>
              </a:rPr>
              <a:t> </a:t>
            </a:r>
            <a:r>
              <a:rPr sz="2600" spc="-5" dirty="0">
                <a:latin typeface="Comic Sans MS"/>
                <a:cs typeface="Comic Sans MS"/>
              </a:rPr>
              <a:t>mism</a:t>
            </a:r>
            <a:r>
              <a:rPr sz="2600" dirty="0">
                <a:latin typeface="Comic Sans MS"/>
                <a:cs typeface="Comic Sans MS"/>
              </a:rPr>
              <a:t>o</a:t>
            </a:r>
            <a:r>
              <a:rPr sz="2600" spc="160" dirty="0">
                <a:latin typeface="Times New Roman"/>
                <a:cs typeface="Times New Roman"/>
              </a:rPr>
              <a:t> </a:t>
            </a:r>
            <a:r>
              <a:rPr sz="2600" spc="-5" dirty="0">
                <a:latin typeface="Comic Sans MS"/>
                <a:cs typeface="Comic Sans MS"/>
              </a:rPr>
              <a:t>tiempo</a:t>
            </a:r>
            <a:r>
              <a:rPr sz="2600" dirty="0">
                <a:latin typeface="Comic Sans MS"/>
                <a:cs typeface="Comic Sans MS"/>
              </a:rPr>
              <a:t>,</a:t>
            </a:r>
            <a:r>
              <a:rPr sz="2600" spc="170" dirty="0">
                <a:latin typeface="Times New Roman"/>
                <a:cs typeface="Times New Roman"/>
              </a:rPr>
              <a:t> </a:t>
            </a:r>
            <a:r>
              <a:rPr sz="2600" spc="-5" dirty="0">
                <a:latin typeface="Comic Sans MS"/>
                <a:cs typeface="Comic Sans MS"/>
              </a:rPr>
              <a:t>deb</a:t>
            </a:r>
            <a:r>
              <a:rPr sz="2600" dirty="0">
                <a:latin typeface="Comic Sans MS"/>
                <a:cs typeface="Comic Sans MS"/>
              </a:rPr>
              <a:t>e</a:t>
            </a:r>
            <a:r>
              <a:rPr sz="2600" spc="165"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spc="160" dirty="0">
                <a:latin typeface="Times New Roman"/>
                <a:cs typeface="Times New Roman"/>
              </a:rPr>
              <a:t> </a:t>
            </a:r>
            <a:r>
              <a:rPr sz="2600" dirty="0">
                <a:latin typeface="Comic Sans MS"/>
                <a:cs typeface="Comic Sans MS"/>
              </a:rPr>
              <a:t>a</a:t>
            </a:r>
            <a:r>
              <a:rPr sz="2600" spc="-5" dirty="0">
                <a:latin typeface="Comic Sans MS"/>
                <a:cs typeface="Comic Sans MS"/>
              </a:rPr>
              <a:t>justad</a:t>
            </a:r>
            <a:r>
              <a:rPr sz="2600" dirty="0">
                <a:latin typeface="Comic Sans MS"/>
                <a:cs typeface="Comic Sans MS"/>
              </a:rPr>
              <a:t>o</a:t>
            </a:r>
            <a:r>
              <a:rPr sz="2600" spc="170" dirty="0">
                <a:latin typeface="Times New Roman"/>
                <a:cs typeface="Times New Roman"/>
              </a:rPr>
              <a:t> </a:t>
            </a:r>
            <a:r>
              <a:rPr sz="2600" spc="-5" dirty="0">
                <a:latin typeface="Comic Sans MS"/>
                <a:cs typeface="Comic Sans MS"/>
              </a:rPr>
              <a:t>l</a:t>
            </a:r>
            <a:r>
              <a:rPr sz="2600" dirty="0">
                <a:latin typeface="Comic Sans MS"/>
                <a:cs typeface="Comic Sans MS"/>
              </a:rPr>
              <a:t>o</a:t>
            </a:r>
            <a:r>
              <a:rPr sz="2600" spc="155" dirty="0">
                <a:latin typeface="Times New Roman"/>
                <a:cs typeface="Times New Roman"/>
              </a:rPr>
              <a:t> </a:t>
            </a:r>
            <a:r>
              <a:rPr sz="2600" spc="-5" dirty="0">
                <a:latin typeface="Comic Sans MS"/>
                <a:cs typeface="Comic Sans MS"/>
              </a:rPr>
              <a:t>suficientemente</a:t>
            </a:r>
            <a:r>
              <a:rPr sz="2600" spc="-5" dirty="0">
                <a:latin typeface="Times New Roman"/>
                <a:cs typeface="Times New Roman"/>
              </a:rPr>
              <a:t> </a:t>
            </a:r>
            <a:r>
              <a:rPr sz="2600" spc="-5" dirty="0">
                <a:latin typeface="Comic Sans MS"/>
                <a:cs typeface="Comic Sans MS"/>
              </a:rPr>
              <a:t>baj</a:t>
            </a:r>
            <a:r>
              <a:rPr sz="2600" dirty="0">
                <a:latin typeface="Comic Sans MS"/>
                <a:cs typeface="Comic Sans MS"/>
              </a:rPr>
              <a:t>o</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dispara</a:t>
            </a:r>
            <a:r>
              <a:rPr sz="2600" dirty="0">
                <a:latin typeface="Comic Sans MS"/>
                <a:cs typeface="Comic Sans MS"/>
              </a:rPr>
              <a:t>r</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fall</a:t>
            </a:r>
            <a:r>
              <a:rPr sz="2600" dirty="0">
                <a:latin typeface="Comic Sans MS"/>
                <a:cs typeface="Comic Sans MS"/>
              </a:rPr>
              <a:t>a</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fase</a:t>
            </a:r>
            <a:r>
              <a:rPr sz="2600" dirty="0">
                <a:latin typeface="Comic Sans MS"/>
                <a:cs typeface="Comic Sans MS"/>
              </a:rPr>
              <a:t>s</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remot</a:t>
            </a:r>
            <a:r>
              <a:rPr sz="2600" dirty="0">
                <a:latin typeface="Comic Sans MS"/>
                <a:cs typeface="Comic Sans MS"/>
              </a:rPr>
              <a:t>a</a:t>
            </a:r>
            <a:r>
              <a:rPr sz="2600" dirty="0">
                <a:latin typeface="Times New Roman"/>
                <a:cs typeface="Times New Roman"/>
              </a:rPr>
              <a:t>  </a:t>
            </a:r>
            <a:r>
              <a:rPr sz="2600" spc="-315" dirty="0">
                <a:latin typeface="Times New Roman"/>
                <a:cs typeface="Times New Roman"/>
              </a:rPr>
              <a:t> </a:t>
            </a:r>
            <a:r>
              <a:rPr sz="2600" spc="-10" dirty="0">
                <a:latin typeface="Comic Sans MS"/>
                <a:cs typeface="Comic Sans MS"/>
              </a:rPr>
              <a:t>p</a:t>
            </a:r>
            <a:r>
              <a:rPr sz="2600" spc="-5" dirty="0">
                <a:latin typeface="Comic Sans MS"/>
                <a:cs typeface="Comic Sans MS"/>
              </a:rPr>
              <a:t>ara</a:t>
            </a:r>
            <a:r>
              <a:rPr sz="2600" spc="-5" dirty="0">
                <a:latin typeface="Times New Roman"/>
                <a:cs typeface="Times New Roman"/>
              </a:rPr>
              <a:t> </a:t>
            </a:r>
            <a:r>
              <a:rPr sz="2600" spc="-5" dirty="0">
                <a:latin typeface="Comic Sans MS"/>
                <a:cs typeface="Comic Sans MS"/>
              </a:rPr>
              <a:t>varia</a:t>
            </a:r>
            <a:r>
              <a:rPr sz="2600" dirty="0">
                <a:latin typeface="Comic Sans MS"/>
                <a:cs typeface="Comic Sans MS"/>
              </a:rPr>
              <a:t>s</a:t>
            </a:r>
            <a:r>
              <a:rPr sz="2600" spc="100" dirty="0">
                <a:latin typeface="Times New Roman"/>
                <a:cs typeface="Times New Roman"/>
              </a:rPr>
              <a:t> </a:t>
            </a:r>
            <a:r>
              <a:rPr sz="2600" spc="-5" dirty="0">
                <a:latin typeface="Comic Sans MS"/>
                <a:cs typeface="Comic Sans MS"/>
              </a:rPr>
              <a:t>condicione</a:t>
            </a:r>
            <a:r>
              <a:rPr sz="2600" dirty="0">
                <a:latin typeface="Comic Sans MS"/>
                <a:cs typeface="Comic Sans MS"/>
              </a:rPr>
              <a:t>s</a:t>
            </a:r>
            <a:r>
              <a:rPr sz="2600" spc="11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sistema.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117</a:t>
            </a:fld>
            <a:endParaRPr lang="en-US"/>
          </a:p>
        </p:txBody>
      </p:sp>
    </p:spTree>
    <p:extLst>
      <p:ext uri="{BB962C8B-B14F-4D97-AF65-F5344CB8AC3E}">
        <p14:creationId xmlns:p14="http://schemas.microsoft.com/office/powerpoint/2010/main" val="1620099476"/>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8484870" cy="5086350"/>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mucho</a:t>
            </a:r>
            <a:r>
              <a:rPr sz="2600" dirty="0">
                <a:latin typeface="Comic Sans MS"/>
                <a:cs typeface="Comic Sans MS"/>
              </a:rPr>
              <a:t>s</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casos</a:t>
            </a:r>
            <a:r>
              <a:rPr sz="2600" dirty="0">
                <a:latin typeface="Comic Sans MS"/>
                <a:cs typeface="Comic Sans MS"/>
              </a:rPr>
              <a:t>,</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criteri</a:t>
            </a:r>
            <a:r>
              <a:rPr sz="2600" dirty="0">
                <a:latin typeface="Comic Sans MS"/>
                <a:cs typeface="Comic Sans MS"/>
              </a:rPr>
              <a:t>o</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ajust</a:t>
            </a:r>
            <a:r>
              <a:rPr sz="2600" dirty="0">
                <a:latin typeface="Comic Sans MS"/>
                <a:cs typeface="Comic Sans MS"/>
              </a:rPr>
              <a:t>e</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confiabl</a:t>
            </a:r>
            <a:r>
              <a:rPr sz="2600" dirty="0">
                <a:latin typeface="Comic Sans MS"/>
                <a:cs typeface="Comic Sans MS"/>
              </a:rPr>
              <a:t>e</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dirty="0">
                <a:latin typeface="Times New Roman"/>
                <a:cs typeface="Times New Roman"/>
              </a:rPr>
              <a:t> </a:t>
            </a:r>
            <a:r>
              <a:rPr sz="2600" spc="-5" dirty="0">
                <a:latin typeface="Comic Sans MS"/>
                <a:cs typeface="Comic Sans MS"/>
              </a:rPr>
              <a:t>pued</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cumplirs</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sobr</a:t>
            </a:r>
            <a:r>
              <a:rPr sz="2600" dirty="0">
                <a:latin typeface="Comic Sans MS"/>
                <a:cs typeface="Comic Sans MS"/>
              </a:rPr>
              <a:t>e</a:t>
            </a:r>
            <a:r>
              <a:rPr sz="2600" spc="110"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120" dirty="0">
                <a:latin typeface="Times New Roman"/>
                <a:cs typeface="Times New Roman"/>
              </a:rPr>
              <a:t> </a:t>
            </a:r>
            <a:r>
              <a:rPr sz="2600" dirty="0">
                <a:latin typeface="Comic Sans MS"/>
                <a:cs typeface="Comic Sans MS"/>
              </a:rPr>
              <a:t>s</a:t>
            </a:r>
            <a:r>
              <a:rPr sz="2600" spc="-5" dirty="0">
                <a:latin typeface="Comic Sans MS"/>
                <a:cs typeface="Comic Sans MS"/>
              </a:rPr>
              <a:t>istem</a:t>
            </a:r>
            <a:r>
              <a:rPr sz="2600" dirty="0">
                <a:latin typeface="Comic Sans MS"/>
                <a:cs typeface="Comic Sans MS"/>
              </a:rPr>
              <a:t>a</a:t>
            </a:r>
            <a:r>
              <a:rPr sz="2600" spc="125" dirty="0">
                <a:latin typeface="Times New Roman"/>
                <a:cs typeface="Times New Roman"/>
              </a:rPr>
              <a:t> </a:t>
            </a:r>
            <a:r>
              <a:rPr sz="2600" spc="-5" dirty="0">
                <a:latin typeface="Comic Sans MS"/>
                <a:cs typeface="Comic Sans MS"/>
              </a:rPr>
              <a:t>real.</a:t>
            </a:r>
            <a:endParaRPr sz="2600">
              <a:latin typeface="Comic Sans MS"/>
              <a:cs typeface="Comic Sans MS"/>
            </a:endParaRPr>
          </a:p>
          <a:p>
            <a:pPr marL="12700" marR="6985"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ajust</a:t>
            </a:r>
            <a:r>
              <a:rPr sz="2600" dirty="0">
                <a:latin typeface="Comic Sans MS"/>
                <a:cs typeface="Comic Sans MS"/>
              </a:rPr>
              <a:t>e</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picku</a:t>
            </a:r>
            <a:r>
              <a:rPr sz="2600" dirty="0">
                <a:latin typeface="Comic Sans MS"/>
                <a:cs typeface="Comic Sans MS"/>
              </a:rPr>
              <a:t>p</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est</a:t>
            </a:r>
            <a:r>
              <a:rPr sz="2600" dirty="0">
                <a:latin typeface="Comic Sans MS"/>
                <a:cs typeface="Comic Sans MS"/>
              </a:rPr>
              <a:t>e</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tip</a:t>
            </a:r>
            <a:r>
              <a:rPr sz="2600" dirty="0">
                <a:latin typeface="Comic Sans MS"/>
                <a:cs typeface="Comic Sans MS"/>
              </a:rPr>
              <a:t>o</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rel</a:t>
            </a:r>
            <a:r>
              <a:rPr sz="2600" dirty="0">
                <a:latin typeface="Comic Sans MS"/>
                <a:cs typeface="Comic Sans MS"/>
              </a:rPr>
              <a:t>é</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debe</a:t>
            </a:r>
            <a:r>
              <a:rPr sz="2600" dirty="0">
                <a:latin typeface="Comic Sans MS"/>
                <a:cs typeface="Comic Sans MS"/>
              </a:rPr>
              <a:t>r</a:t>
            </a:r>
            <a:r>
              <a:rPr sz="2600" dirty="0">
                <a:latin typeface="Times New Roman"/>
                <a:cs typeface="Times New Roman"/>
              </a:rPr>
              <a:t> </a:t>
            </a:r>
            <a:r>
              <a:rPr sz="2600" spc="125" dirty="0">
                <a:latin typeface="Times New Roman"/>
                <a:cs typeface="Times New Roman"/>
              </a:rPr>
              <a:t> </a:t>
            </a:r>
            <a:r>
              <a:rPr sz="2600" dirty="0">
                <a:latin typeface="Comic Sans MS"/>
                <a:cs typeface="Comic Sans MS"/>
              </a:rPr>
              <a:t>s</a:t>
            </a:r>
            <a:r>
              <a:rPr sz="2600" spc="-5" dirty="0">
                <a:latin typeface="Comic Sans MS"/>
                <a:cs typeface="Comic Sans MS"/>
              </a:rPr>
              <a:t>er</a:t>
            </a:r>
            <a:r>
              <a:rPr sz="2600" spc="-5" dirty="0">
                <a:latin typeface="Times New Roman"/>
                <a:cs typeface="Times New Roman"/>
              </a:rPr>
              <a:t> </a:t>
            </a:r>
            <a:r>
              <a:rPr sz="2600" spc="-5" dirty="0">
                <a:latin typeface="Comic Sans MS"/>
                <a:cs typeface="Comic Sans MS"/>
              </a:rPr>
              <a:t>normalment</a:t>
            </a:r>
            <a:r>
              <a:rPr sz="2600" dirty="0">
                <a:latin typeface="Comic Sans MS"/>
                <a:cs typeface="Comic Sans MS"/>
              </a:rPr>
              <a:t>e</a:t>
            </a:r>
            <a:r>
              <a:rPr sz="2600" dirty="0">
                <a:latin typeface="Times New Roman"/>
                <a:cs typeface="Times New Roman"/>
              </a:rPr>
              <a:t> </a:t>
            </a:r>
            <a:r>
              <a:rPr sz="2600" spc="3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0" dirty="0">
                <a:latin typeface="Times New Roman"/>
                <a:cs typeface="Times New Roman"/>
              </a:rPr>
              <a:t> </a:t>
            </a:r>
            <a:r>
              <a:rPr sz="2600" dirty="0">
                <a:latin typeface="Comic Sans MS"/>
                <a:cs typeface="Comic Sans MS"/>
              </a:rPr>
              <a:t>1</a:t>
            </a:r>
            <a:r>
              <a:rPr sz="2600" spc="-5" dirty="0">
                <a:latin typeface="Comic Sans MS"/>
                <a:cs typeface="Comic Sans MS"/>
              </a:rPr>
              <a:t>.</a:t>
            </a:r>
            <a:r>
              <a:rPr sz="2600" dirty="0">
                <a:latin typeface="Comic Sans MS"/>
                <a:cs typeface="Comic Sans MS"/>
              </a:rPr>
              <a:t>5</a:t>
            </a:r>
            <a:r>
              <a:rPr sz="2600" dirty="0">
                <a:latin typeface="Times New Roman"/>
                <a:cs typeface="Times New Roman"/>
              </a:rPr>
              <a:t> </a:t>
            </a:r>
            <a:r>
              <a:rPr sz="2600" spc="2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5" dirty="0">
                <a:latin typeface="Times New Roman"/>
                <a:cs typeface="Times New Roman"/>
              </a:rPr>
              <a:t> </a:t>
            </a:r>
            <a:r>
              <a:rPr sz="2600" spc="-10" dirty="0">
                <a:latin typeface="Comic Sans MS"/>
                <a:cs typeface="Comic Sans MS"/>
              </a:rPr>
              <a:t>2</a:t>
            </a:r>
            <a:r>
              <a:rPr sz="2600" spc="-5" dirty="0">
                <a:latin typeface="Comic Sans MS"/>
                <a:cs typeface="Comic Sans MS"/>
              </a:rPr>
              <a:t>.</a:t>
            </a:r>
            <a:r>
              <a:rPr sz="2600" dirty="0">
                <a:latin typeface="Comic Sans MS"/>
                <a:cs typeface="Comic Sans MS"/>
              </a:rPr>
              <a:t>0</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vece</a:t>
            </a:r>
            <a:r>
              <a:rPr sz="2600" dirty="0">
                <a:latin typeface="Comic Sans MS"/>
                <a:cs typeface="Comic Sans MS"/>
              </a:rPr>
              <a:t>s</a:t>
            </a:r>
            <a:r>
              <a:rPr sz="2600" dirty="0">
                <a:latin typeface="Times New Roman"/>
                <a:cs typeface="Times New Roman"/>
              </a:rPr>
              <a:t> </a:t>
            </a:r>
            <a:r>
              <a:rPr sz="2600" spc="25" dirty="0">
                <a:latin typeface="Times New Roman"/>
                <a:cs typeface="Times New Roman"/>
              </a:rPr>
              <a:t> </a:t>
            </a:r>
            <a:r>
              <a:rPr sz="2600" spc="-10"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5" dirty="0">
                <a:latin typeface="Times New Roman"/>
                <a:cs typeface="Times New Roman"/>
              </a:rPr>
              <a:t> </a:t>
            </a:r>
            <a:r>
              <a:rPr sz="2600" spc="-10" dirty="0">
                <a:latin typeface="Comic Sans MS"/>
                <a:cs typeface="Comic Sans MS"/>
              </a:rPr>
              <a:t>c</a:t>
            </a:r>
            <a:r>
              <a:rPr sz="2600" spc="-5" dirty="0">
                <a:latin typeface="Comic Sans MS"/>
                <a:cs typeface="Comic Sans MS"/>
              </a:rPr>
              <a:t>orrient</a:t>
            </a:r>
            <a:r>
              <a:rPr sz="2600" dirty="0">
                <a:latin typeface="Comic Sans MS"/>
                <a:cs typeface="Comic Sans MS"/>
              </a:rPr>
              <a:t>e</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nominal</a:t>
            </a:r>
            <a:r>
              <a:rPr sz="2600" spc="-5" dirty="0">
                <a:latin typeface="Times New Roman"/>
                <a:cs typeface="Times New Roman"/>
              </a:rPr>
              <a:t> </a:t>
            </a:r>
            <a:r>
              <a:rPr sz="2600" spc="-5" dirty="0">
                <a:latin typeface="Comic Sans MS"/>
                <a:cs typeface="Comic Sans MS"/>
              </a:rPr>
              <a:t>máxim</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spc="10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100" dirty="0">
                <a:latin typeface="Times New Roman"/>
                <a:cs typeface="Times New Roman"/>
              </a:rPr>
              <a:t> </a:t>
            </a:r>
            <a:r>
              <a:rPr sz="2600" spc="-5" dirty="0">
                <a:latin typeface="Comic Sans MS"/>
                <a:cs typeface="Comic Sans MS"/>
              </a:rPr>
              <a:t>preveni</a:t>
            </a:r>
            <a:r>
              <a:rPr sz="2600" dirty="0">
                <a:latin typeface="Comic Sans MS"/>
                <a:cs typeface="Comic Sans MS"/>
              </a:rPr>
              <a:t>r</a:t>
            </a:r>
            <a:r>
              <a:rPr sz="2600" spc="114" dirty="0">
                <a:latin typeface="Times New Roman"/>
                <a:cs typeface="Times New Roman"/>
              </a:rPr>
              <a:t> </a:t>
            </a:r>
            <a:r>
              <a:rPr sz="2600" spc="-5" dirty="0">
                <a:latin typeface="Comic Sans MS"/>
                <a:cs typeface="Comic Sans MS"/>
              </a:rPr>
              <a:t>disparo</a:t>
            </a:r>
            <a:r>
              <a:rPr sz="2600" dirty="0">
                <a:latin typeface="Comic Sans MS"/>
                <a:cs typeface="Comic Sans MS"/>
              </a:rPr>
              <a:t>s</a:t>
            </a:r>
            <a:r>
              <a:rPr sz="2600" spc="10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falso.</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grup</a:t>
            </a:r>
            <a:r>
              <a:rPr sz="2600" dirty="0">
                <a:latin typeface="Comic Sans MS"/>
                <a:cs typeface="Comic Sans MS"/>
              </a:rPr>
              <a:t>o</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má</a:t>
            </a:r>
            <a:r>
              <a:rPr sz="2600" dirty="0">
                <a:latin typeface="Comic Sans MS"/>
                <a:cs typeface="Comic Sans MS"/>
              </a:rPr>
              <a:t>s</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usad</a:t>
            </a:r>
            <a:r>
              <a:rPr sz="2600" dirty="0">
                <a:latin typeface="Comic Sans MS"/>
                <a:cs typeface="Comic Sans MS"/>
              </a:rPr>
              <a:t>o</a:t>
            </a:r>
            <a:r>
              <a:rPr sz="2600" dirty="0">
                <a:latin typeface="Times New Roman"/>
                <a:cs typeface="Times New Roman"/>
              </a:rPr>
              <a:t>   </a:t>
            </a:r>
            <a:r>
              <a:rPr sz="2600" spc="15"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0" dirty="0">
                <a:latin typeface="Times New Roman"/>
                <a:cs typeface="Times New Roman"/>
              </a:rPr>
              <a:t> </a:t>
            </a:r>
            <a:r>
              <a:rPr sz="2600" dirty="0">
                <a:latin typeface="Comic Sans MS"/>
                <a:cs typeface="Comic Sans MS"/>
              </a:rPr>
              <a:t>r</a:t>
            </a:r>
            <a:r>
              <a:rPr sz="2600" spc="-5" dirty="0">
                <a:latin typeface="Comic Sans MS"/>
                <a:cs typeface="Comic Sans MS"/>
              </a:rPr>
              <a:t>elé</a:t>
            </a:r>
            <a:r>
              <a:rPr sz="2600" dirty="0">
                <a:latin typeface="Comic Sans MS"/>
                <a:cs typeface="Comic Sans MS"/>
              </a:rPr>
              <a:t>s</a:t>
            </a:r>
            <a:r>
              <a:rPr sz="2600" dirty="0">
                <a:latin typeface="Times New Roman"/>
                <a:cs typeface="Times New Roman"/>
              </a:rPr>
              <a:t>   </a:t>
            </a:r>
            <a:r>
              <a:rPr sz="2600" spc="1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5" dirty="0">
                <a:latin typeface="Times New Roman"/>
                <a:cs typeface="Times New Roman"/>
              </a:rPr>
              <a:t> </a:t>
            </a:r>
            <a:r>
              <a:rPr sz="2600" spc="-10" dirty="0">
                <a:latin typeface="Comic Sans MS"/>
                <a:cs typeface="Comic Sans MS"/>
              </a:rPr>
              <a:t>respald</a:t>
            </a:r>
            <a:r>
              <a:rPr sz="2600" dirty="0">
                <a:latin typeface="Comic Sans MS"/>
                <a:cs typeface="Comic Sans MS"/>
              </a:rPr>
              <a:t>o</a:t>
            </a:r>
            <a:r>
              <a:rPr sz="2600" dirty="0">
                <a:latin typeface="Times New Roman"/>
                <a:cs typeface="Times New Roman"/>
              </a:rPr>
              <a:t>   </a:t>
            </a:r>
            <a:r>
              <a:rPr sz="2600" spc="15" dirty="0">
                <a:latin typeface="Times New Roman"/>
                <a:cs typeface="Times New Roman"/>
              </a:rPr>
              <a:t> </a:t>
            </a:r>
            <a:r>
              <a:rPr sz="2600" spc="-10" dirty="0">
                <a:latin typeface="Comic Sans MS"/>
                <a:cs typeface="Comic Sans MS"/>
              </a:rPr>
              <a:t>de</a:t>
            </a:r>
            <a:r>
              <a:rPr sz="2600" spc="-10" dirty="0">
                <a:latin typeface="Times New Roman"/>
                <a:cs typeface="Times New Roman"/>
              </a:rPr>
              <a:t> </a:t>
            </a:r>
            <a:r>
              <a:rPr sz="2600" spc="-5" dirty="0">
                <a:latin typeface="Comic Sans MS"/>
                <a:cs typeface="Comic Sans MS"/>
              </a:rPr>
              <a:t>sobrecorrient</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45" dirty="0">
                <a:latin typeface="Times New Roman"/>
                <a:cs typeface="Times New Roman"/>
              </a:rPr>
              <a:t> </a:t>
            </a:r>
            <a:r>
              <a:rPr sz="2600" spc="-5" dirty="0">
                <a:latin typeface="Comic Sans MS"/>
                <a:cs typeface="Comic Sans MS"/>
              </a:rPr>
              <a:t>fas</a:t>
            </a:r>
            <a:r>
              <a:rPr sz="2600" dirty="0">
                <a:latin typeface="Comic Sans MS"/>
                <a:cs typeface="Comic Sans MS"/>
              </a:rPr>
              <a:t>e</a:t>
            </a:r>
            <a:r>
              <a:rPr sz="2600" spc="140" dirty="0">
                <a:latin typeface="Times New Roman"/>
                <a:cs typeface="Times New Roman"/>
              </a:rPr>
              <a:t> </a:t>
            </a:r>
            <a:r>
              <a:rPr sz="2600" spc="-5" dirty="0">
                <a:latin typeface="Comic Sans MS"/>
                <a:cs typeface="Comic Sans MS"/>
              </a:rPr>
              <a:t>so</a:t>
            </a:r>
            <a:r>
              <a:rPr sz="2600" dirty="0">
                <a:latin typeface="Comic Sans MS"/>
                <a:cs typeface="Comic Sans MS"/>
              </a:rPr>
              <a:t>n</a:t>
            </a:r>
            <a:r>
              <a:rPr sz="2600" spc="140"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spc="135" dirty="0">
                <a:latin typeface="Times New Roman"/>
                <a:cs typeface="Times New Roman"/>
              </a:rPr>
              <a:t> </a:t>
            </a:r>
            <a:r>
              <a:rPr sz="2600" spc="-5" dirty="0">
                <a:latin typeface="Comic Sans MS"/>
                <a:cs typeface="Comic Sans MS"/>
              </a:rPr>
              <a:t>relé</a:t>
            </a:r>
            <a:r>
              <a:rPr sz="2600" dirty="0">
                <a:latin typeface="Comic Sans MS"/>
                <a:cs typeface="Comic Sans MS"/>
              </a:rPr>
              <a:t>s</a:t>
            </a:r>
            <a:r>
              <a:rPr sz="2600" spc="14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35" dirty="0">
                <a:latin typeface="Times New Roman"/>
                <a:cs typeface="Times New Roman"/>
              </a:rPr>
              <a:t> </a:t>
            </a:r>
            <a:r>
              <a:rPr sz="2600" spc="-5" dirty="0">
                <a:latin typeface="Comic Sans MS"/>
                <a:cs typeface="Comic Sans MS"/>
              </a:rPr>
              <a:t>sobrecorriente</a:t>
            </a:r>
            <a:r>
              <a:rPr sz="2600" spc="-5" dirty="0">
                <a:latin typeface="Times New Roman"/>
                <a:cs typeface="Times New Roman"/>
              </a:rPr>
              <a:t> </a:t>
            </a:r>
            <a:r>
              <a:rPr sz="2600" spc="-5" dirty="0">
                <a:latin typeface="Comic Sans MS"/>
                <a:cs typeface="Comic Sans MS"/>
              </a:rPr>
              <a:t>controlado</a:t>
            </a:r>
            <a:r>
              <a:rPr sz="2600" dirty="0">
                <a:latin typeface="Comic Sans MS"/>
                <a:cs typeface="Comic Sans MS"/>
              </a:rPr>
              <a:t>s</a:t>
            </a:r>
            <a:r>
              <a:rPr sz="2600" spc="85" dirty="0">
                <a:latin typeface="Times New Roman"/>
                <a:cs typeface="Times New Roman"/>
              </a:rPr>
              <a:t> </a:t>
            </a:r>
            <a:r>
              <a:rPr sz="2600" dirty="0">
                <a:latin typeface="Comic Sans MS"/>
                <a:cs typeface="Comic Sans MS"/>
              </a:rPr>
              <a:t>o</a:t>
            </a:r>
            <a:r>
              <a:rPr sz="2600" spc="114" dirty="0">
                <a:latin typeface="Times New Roman"/>
                <a:cs typeface="Times New Roman"/>
              </a:rPr>
              <a:t> </a:t>
            </a:r>
            <a:r>
              <a:rPr sz="2600" spc="-5" dirty="0">
                <a:latin typeface="Comic Sans MS"/>
                <a:cs typeface="Comic Sans MS"/>
              </a:rPr>
              <a:t>restringido</a:t>
            </a:r>
            <a:r>
              <a:rPr sz="2600" dirty="0">
                <a:latin typeface="Comic Sans MS"/>
                <a:cs typeface="Comic Sans MS"/>
              </a:rPr>
              <a:t>s</a:t>
            </a:r>
            <a:r>
              <a:rPr sz="2600" spc="125"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spc="11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114" dirty="0">
                <a:latin typeface="Times New Roman"/>
                <a:cs typeface="Times New Roman"/>
              </a:rPr>
              <a:t> </a:t>
            </a:r>
            <a:r>
              <a:rPr sz="2600" spc="-5" dirty="0">
                <a:latin typeface="Comic Sans MS"/>
                <a:cs typeface="Comic Sans MS"/>
              </a:rPr>
              <a:t>(51V).</a:t>
            </a:r>
            <a:endParaRPr sz="2600">
              <a:latin typeface="Comic Sans MS"/>
              <a:cs typeface="Comic Sans MS"/>
            </a:endParaRPr>
          </a:p>
          <a:p>
            <a:pPr marL="12700" marR="6985" algn="just">
              <a:lnSpc>
                <a:spcPct val="100000"/>
              </a:lnSpc>
              <a:spcBef>
                <a:spcPts val="1870"/>
              </a:spcBef>
            </a:pPr>
            <a:r>
              <a:rPr sz="2600" spc="-5" dirty="0">
                <a:latin typeface="Comic Sans MS"/>
                <a:cs typeface="Comic Sans MS"/>
              </a:rPr>
              <a:t>Esto</a:t>
            </a:r>
            <a:r>
              <a:rPr sz="2600" dirty="0">
                <a:latin typeface="Comic Sans MS"/>
                <a:cs typeface="Comic Sans MS"/>
              </a:rPr>
              <a:t>s</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relé</a:t>
            </a:r>
            <a:r>
              <a:rPr sz="2600" dirty="0">
                <a:latin typeface="Comic Sans MS"/>
                <a:cs typeface="Comic Sans MS"/>
              </a:rPr>
              <a:t>s</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permite</a:t>
            </a:r>
            <a:r>
              <a:rPr sz="2600" dirty="0">
                <a:latin typeface="Comic Sans MS"/>
                <a:cs typeface="Comic Sans MS"/>
              </a:rPr>
              <a:t>n</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ajuste</a:t>
            </a:r>
            <a:r>
              <a:rPr sz="2600" dirty="0">
                <a:latin typeface="Comic Sans MS"/>
                <a:cs typeface="Comic Sans MS"/>
              </a:rPr>
              <a:t>s</a:t>
            </a:r>
            <a:r>
              <a:rPr sz="2600" dirty="0">
                <a:latin typeface="Times New Roman"/>
                <a:cs typeface="Times New Roman"/>
              </a:rPr>
              <a:t> </a:t>
            </a:r>
            <a:r>
              <a:rPr sz="2600" spc="-220" dirty="0">
                <a:latin typeface="Times New Roman"/>
                <a:cs typeface="Times New Roman"/>
              </a:rPr>
              <a:t> </a:t>
            </a:r>
            <a:r>
              <a:rPr sz="2600" dirty="0">
                <a:latin typeface="Comic Sans MS"/>
                <a:cs typeface="Comic Sans MS"/>
              </a:rPr>
              <a:t>m</a:t>
            </a:r>
            <a:r>
              <a:rPr sz="2600" spc="-5" dirty="0">
                <a:latin typeface="Comic Sans MS"/>
                <a:cs typeface="Comic Sans MS"/>
              </a:rPr>
              <a:t>enore</a:t>
            </a:r>
            <a:r>
              <a:rPr sz="2600" dirty="0">
                <a:latin typeface="Comic Sans MS"/>
                <a:cs typeface="Comic Sans MS"/>
              </a:rPr>
              <a:t>s</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corriente</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carg</a:t>
            </a:r>
            <a:r>
              <a:rPr sz="2600" dirty="0">
                <a:latin typeface="Comic Sans MS"/>
                <a:cs typeface="Comic Sans MS"/>
              </a:rPr>
              <a:t>a</a:t>
            </a:r>
            <a:r>
              <a:rPr sz="2600" dirty="0">
                <a:latin typeface="Times New Roman"/>
                <a:cs typeface="Times New Roman"/>
              </a:rPr>
              <a:t>  </a:t>
            </a:r>
            <a:r>
              <a:rPr sz="2600" spc="229" dirty="0">
                <a:latin typeface="Times New Roman"/>
                <a:cs typeface="Times New Roman"/>
              </a:rPr>
              <a:t> </a:t>
            </a:r>
            <a:r>
              <a:rPr sz="2600" spc="-15"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225" dirty="0">
                <a:latin typeface="Times New Roman"/>
                <a:cs typeface="Times New Roman"/>
              </a:rPr>
              <a:t> </a:t>
            </a:r>
            <a:r>
              <a:rPr sz="2600" dirty="0">
                <a:latin typeface="Comic Sans MS"/>
                <a:cs typeface="Comic Sans MS"/>
              </a:rPr>
              <a:t>p</a:t>
            </a:r>
            <a:r>
              <a:rPr sz="2600" spc="-5" dirty="0">
                <a:latin typeface="Comic Sans MS"/>
                <a:cs typeface="Comic Sans MS"/>
              </a:rPr>
              <a:t>roporciona</a:t>
            </a:r>
            <a:r>
              <a:rPr sz="2600" dirty="0">
                <a:latin typeface="Comic Sans MS"/>
                <a:cs typeface="Comic Sans MS"/>
              </a:rPr>
              <a:t>r</a:t>
            </a:r>
            <a:r>
              <a:rPr sz="2600" dirty="0">
                <a:latin typeface="Times New Roman"/>
                <a:cs typeface="Times New Roman"/>
              </a:rPr>
              <a:t>  </a:t>
            </a:r>
            <a:r>
              <a:rPr sz="2600" spc="235" dirty="0">
                <a:latin typeface="Times New Roman"/>
                <a:cs typeface="Times New Roman"/>
              </a:rPr>
              <a:t> </a:t>
            </a:r>
            <a:r>
              <a:rPr sz="2600" spc="-10" dirty="0">
                <a:latin typeface="Comic Sans MS"/>
                <a:cs typeface="Comic Sans MS"/>
              </a:rPr>
              <a:t>m</a:t>
            </a:r>
            <a:r>
              <a:rPr sz="2600" spc="-5" dirty="0">
                <a:latin typeface="Comic Sans MS"/>
                <a:cs typeface="Comic Sans MS"/>
              </a:rPr>
              <a:t>ayor</a:t>
            </a:r>
            <a:r>
              <a:rPr sz="2600" spc="-5" dirty="0">
                <a:latin typeface="Times New Roman"/>
                <a:cs typeface="Times New Roman"/>
              </a:rPr>
              <a:t> </a:t>
            </a:r>
            <a:r>
              <a:rPr sz="2600" spc="-5" dirty="0">
                <a:latin typeface="Comic Sans MS"/>
                <a:cs typeface="Comic Sans MS"/>
              </a:rPr>
              <a:t>sensibilida</a:t>
            </a:r>
            <a:r>
              <a:rPr sz="2600" dirty="0">
                <a:latin typeface="Comic Sans MS"/>
                <a:cs typeface="Comic Sans MS"/>
              </a:rPr>
              <a:t>d</a:t>
            </a:r>
            <a:r>
              <a:rPr sz="2600" spc="8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105"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0" dirty="0">
                <a:latin typeface="Times New Roman"/>
                <a:cs typeface="Times New Roman"/>
              </a:rPr>
              <a:t> </a:t>
            </a:r>
            <a:r>
              <a:rPr sz="2600" spc="-5" dirty="0">
                <a:latin typeface="Comic Sans MS"/>
                <a:cs typeface="Comic Sans MS"/>
              </a:rPr>
              <a:t>sistema.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118</a:t>
            </a:fld>
            <a:endParaRPr lang="en-US"/>
          </a:p>
        </p:txBody>
      </p:sp>
    </p:spTree>
    <p:extLst>
      <p:ext uri="{BB962C8B-B14F-4D97-AF65-F5344CB8AC3E}">
        <p14:creationId xmlns:p14="http://schemas.microsoft.com/office/powerpoint/2010/main" val="227911854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8484235" cy="4452620"/>
          </a:xfrm>
          <a:prstGeom prst="rect">
            <a:avLst/>
          </a:prstGeom>
        </p:spPr>
        <p:txBody>
          <a:bodyPr vert="horz" wrap="square" lIns="0" tIns="0" rIns="0" bIns="0" rtlCol="0">
            <a:spAutoFit/>
          </a:bodyPr>
          <a:lstStyle/>
          <a:p>
            <a:pPr marL="12700" marR="6985" algn="just">
              <a:lnSpc>
                <a:spcPct val="100000"/>
              </a:lnSpc>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rel</a:t>
            </a:r>
            <a:r>
              <a:rPr sz="2600" dirty="0">
                <a:latin typeface="Comic Sans MS"/>
                <a:cs typeface="Comic Sans MS"/>
              </a:rPr>
              <a:t>é</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sobrecorrient</a:t>
            </a:r>
            <a:r>
              <a:rPr sz="2600" dirty="0">
                <a:latin typeface="Comic Sans MS"/>
                <a:cs typeface="Comic Sans MS"/>
              </a:rPr>
              <a:t>e</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controlad</a:t>
            </a:r>
            <a:r>
              <a:rPr sz="2600" dirty="0">
                <a:latin typeface="Comic Sans MS"/>
                <a:cs typeface="Comic Sans MS"/>
              </a:rPr>
              <a:t>o</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voltaje</a:t>
            </a:r>
            <a:r>
              <a:rPr sz="2600" spc="-5" dirty="0">
                <a:latin typeface="Times New Roman"/>
                <a:cs typeface="Times New Roman"/>
              </a:rPr>
              <a:t> </a:t>
            </a:r>
            <a:r>
              <a:rPr sz="2600" spc="-5" dirty="0">
                <a:latin typeface="Comic Sans MS"/>
                <a:cs typeface="Comic Sans MS"/>
              </a:rPr>
              <a:t>deshabilit</a:t>
            </a:r>
            <a:r>
              <a:rPr sz="2600" dirty="0">
                <a:latin typeface="Comic Sans MS"/>
                <a:cs typeface="Comic Sans MS"/>
              </a:rPr>
              <a:t>a</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54" dirty="0">
                <a:latin typeface="Times New Roman"/>
                <a:cs typeface="Times New Roman"/>
              </a:rPr>
              <a:t> </a:t>
            </a:r>
            <a:r>
              <a:rPr sz="2600" spc="-10" dirty="0">
                <a:latin typeface="Comic Sans MS"/>
                <a:cs typeface="Comic Sans MS"/>
              </a:rPr>
              <a:t>d</a:t>
            </a:r>
            <a:r>
              <a:rPr sz="2600" spc="-5" dirty="0">
                <a:latin typeface="Comic Sans MS"/>
                <a:cs typeface="Comic Sans MS"/>
              </a:rPr>
              <a:t>ispar</a:t>
            </a:r>
            <a:r>
              <a:rPr sz="2600" dirty="0">
                <a:latin typeface="Comic Sans MS"/>
                <a:cs typeface="Comic Sans MS"/>
              </a:rPr>
              <a:t>o</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sobrecorrient</a:t>
            </a:r>
            <a:r>
              <a:rPr sz="2600" dirty="0">
                <a:latin typeface="Comic Sans MS"/>
                <a:cs typeface="Comic Sans MS"/>
              </a:rPr>
              <a:t>e</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hast</a:t>
            </a:r>
            <a:r>
              <a:rPr sz="2600" dirty="0">
                <a:latin typeface="Comic Sans MS"/>
                <a:cs typeface="Comic Sans MS"/>
              </a:rPr>
              <a:t>a</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110" dirty="0">
                <a:latin typeface="Times New Roman"/>
                <a:cs typeface="Times New Roman"/>
              </a:rPr>
              <a:t> </a:t>
            </a:r>
            <a:r>
              <a:rPr sz="2600" spc="-5" dirty="0">
                <a:latin typeface="Comic Sans MS"/>
                <a:cs typeface="Comic Sans MS"/>
              </a:rPr>
              <a:t>ca</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spc="110" dirty="0">
                <a:latin typeface="Times New Roman"/>
                <a:cs typeface="Times New Roman"/>
              </a:rPr>
              <a:t> </a:t>
            </a:r>
            <a:r>
              <a:rPr sz="2600" spc="-10" dirty="0">
                <a:latin typeface="Comic Sans MS"/>
                <a:cs typeface="Comic Sans MS"/>
              </a:rPr>
              <a:t>d</a:t>
            </a:r>
            <a:r>
              <a:rPr sz="2600" spc="-5" dirty="0">
                <a:latin typeface="Comic Sans MS"/>
                <a:cs typeface="Comic Sans MS"/>
              </a:rPr>
              <a:t>ebaj</a:t>
            </a:r>
            <a:r>
              <a:rPr sz="2600" dirty="0">
                <a:latin typeface="Comic Sans MS"/>
                <a:cs typeface="Comic Sans MS"/>
              </a:rPr>
              <a:t>o</a:t>
            </a:r>
            <a:r>
              <a:rPr sz="2600" spc="10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20" dirty="0">
                <a:latin typeface="Times New Roman"/>
                <a:cs typeface="Times New Roman"/>
              </a:rPr>
              <a:t> </a:t>
            </a:r>
            <a:r>
              <a:rPr sz="2600" spc="-5" dirty="0">
                <a:latin typeface="Comic Sans MS"/>
                <a:cs typeface="Comic Sans MS"/>
              </a:rPr>
              <a:t>nive</a:t>
            </a:r>
            <a:r>
              <a:rPr sz="2600" dirty="0">
                <a:latin typeface="Comic Sans MS"/>
                <a:cs typeface="Comic Sans MS"/>
              </a:rPr>
              <a:t>l</a:t>
            </a:r>
            <a:r>
              <a:rPr sz="2600" spc="125" dirty="0">
                <a:latin typeface="Times New Roman"/>
                <a:cs typeface="Times New Roman"/>
              </a:rPr>
              <a:t> </a:t>
            </a:r>
            <a:r>
              <a:rPr sz="2600" dirty="0">
                <a:latin typeface="Comic Sans MS"/>
                <a:cs typeface="Comic Sans MS"/>
              </a:rPr>
              <a:t>a</a:t>
            </a:r>
            <a:r>
              <a:rPr sz="2600" spc="-5" dirty="0">
                <a:latin typeface="Comic Sans MS"/>
                <a:cs typeface="Comic Sans MS"/>
              </a:rPr>
              <a:t>justado.</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rel</a:t>
            </a:r>
            <a:r>
              <a:rPr sz="2600" dirty="0">
                <a:latin typeface="Comic Sans MS"/>
                <a:cs typeface="Comic Sans MS"/>
              </a:rPr>
              <a:t>é</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sobrecorrient</a:t>
            </a:r>
            <a:r>
              <a:rPr sz="2600" dirty="0">
                <a:latin typeface="Comic Sans MS"/>
                <a:cs typeface="Comic Sans MS"/>
              </a:rPr>
              <a:t>e</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restricció</a:t>
            </a:r>
            <a:r>
              <a:rPr sz="2600" dirty="0">
                <a:latin typeface="Comic Sans MS"/>
                <a:cs typeface="Comic Sans MS"/>
              </a:rPr>
              <a:t>n</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tensión</a:t>
            </a:r>
            <a:r>
              <a:rPr sz="2600" spc="-5" dirty="0">
                <a:latin typeface="Times New Roman"/>
                <a:cs typeface="Times New Roman"/>
              </a:rPr>
              <a:t> </a:t>
            </a:r>
            <a:r>
              <a:rPr sz="2600" spc="-5" dirty="0">
                <a:latin typeface="Comic Sans MS"/>
                <a:cs typeface="Comic Sans MS"/>
              </a:rPr>
              <a:t>cambi</a:t>
            </a:r>
            <a:r>
              <a:rPr sz="2600" dirty="0">
                <a:latin typeface="Comic Sans MS"/>
                <a:cs typeface="Comic Sans MS"/>
              </a:rPr>
              <a:t>a</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picku</a:t>
            </a:r>
            <a:r>
              <a:rPr sz="2600" dirty="0">
                <a:latin typeface="Comic Sans MS"/>
                <a:cs typeface="Comic Sans MS"/>
              </a:rPr>
              <a:t>p</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unida</a:t>
            </a:r>
            <a:r>
              <a:rPr sz="2600" dirty="0">
                <a:latin typeface="Comic Sans MS"/>
                <a:cs typeface="Comic Sans MS"/>
              </a:rPr>
              <a:t>d</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sobrecorrient</a:t>
            </a:r>
            <a:r>
              <a:rPr sz="2600" dirty="0">
                <a:latin typeface="Comic Sans MS"/>
                <a:cs typeface="Comic Sans MS"/>
              </a:rPr>
              <a:t>e</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en</a:t>
            </a:r>
            <a:r>
              <a:rPr sz="2600" spc="-5" dirty="0">
                <a:latin typeface="Times New Roman"/>
                <a:cs typeface="Times New Roman"/>
              </a:rPr>
              <a:t> </a:t>
            </a:r>
            <a:r>
              <a:rPr sz="2600" spc="-5" dirty="0">
                <a:latin typeface="Comic Sans MS"/>
                <a:cs typeface="Comic Sans MS"/>
              </a:rPr>
              <a:t>proporció</a:t>
            </a:r>
            <a:r>
              <a:rPr sz="2600" dirty="0">
                <a:latin typeface="Comic Sans MS"/>
                <a:cs typeface="Comic Sans MS"/>
              </a:rPr>
              <a:t>n</a:t>
            </a:r>
            <a:r>
              <a:rPr sz="2600" dirty="0">
                <a:latin typeface="Times New Roman"/>
                <a:cs typeface="Times New Roman"/>
              </a:rPr>
              <a:t> </a:t>
            </a:r>
            <a:r>
              <a:rPr sz="2600" spc="17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70"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175" dirty="0">
                <a:latin typeface="Times New Roman"/>
                <a:cs typeface="Times New Roman"/>
              </a:rPr>
              <a:t> </a:t>
            </a:r>
            <a:r>
              <a:rPr sz="2600" spc="-10" dirty="0">
                <a:latin typeface="Comic Sans MS"/>
                <a:cs typeface="Comic Sans MS"/>
              </a:rPr>
              <a:t>t</a:t>
            </a:r>
            <a:r>
              <a:rPr sz="2600" spc="-5" dirty="0">
                <a:latin typeface="Comic Sans MS"/>
                <a:cs typeface="Comic Sans MS"/>
              </a:rPr>
              <a:t>ensión</a:t>
            </a:r>
            <a:r>
              <a:rPr sz="2600" dirty="0">
                <a:latin typeface="Comic Sans MS"/>
                <a:cs typeface="Comic Sans MS"/>
              </a:rPr>
              <a:t>,</a:t>
            </a:r>
            <a:r>
              <a:rPr sz="2600" dirty="0">
                <a:latin typeface="Times New Roman"/>
                <a:cs typeface="Times New Roman"/>
              </a:rPr>
              <a:t> </a:t>
            </a:r>
            <a:r>
              <a:rPr sz="2600" spc="175" dirty="0">
                <a:latin typeface="Times New Roman"/>
                <a:cs typeface="Times New Roman"/>
              </a:rPr>
              <a:t> </a:t>
            </a:r>
            <a:r>
              <a:rPr sz="2600" dirty="0">
                <a:latin typeface="Comic Sans MS"/>
                <a:cs typeface="Comic Sans MS"/>
              </a:rPr>
              <a:t>lo</a:t>
            </a:r>
            <a:r>
              <a:rPr sz="2600" dirty="0">
                <a:latin typeface="Times New Roman"/>
                <a:cs typeface="Times New Roman"/>
              </a:rPr>
              <a:t> </a:t>
            </a:r>
            <a:r>
              <a:rPr sz="2600" spc="175" dirty="0">
                <a:latin typeface="Times New Roman"/>
                <a:cs typeface="Times New Roman"/>
              </a:rPr>
              <a:t> </a:t>
            </a:r>
            <a:r>
              <a:rPr sz="2600" spc="-10" dirty="0">
                <a:latin typeface="Comic Sans MS"/>
                <a:cs typeface="Comic Sans MS"/>
              </a:rPr>
              <a:t>c</a:t>
            </a:r>
            <a:r>
              <a:rPr sz="2600" spc="-5" dirty="0">
                <a:latin typeface="Comic Sans MS"/>
                <a:cs typeface="Comic Sans MS"/>
              </a:rPr>
              <a:t>ua</a:t>
            </a:r>
            <a:r>
              <a:rPr sz="2600" dirty="0">
                <a:latin typeface="Comic Sans MS"/>
                <a:cs typeface="Comic Sans MS"/>
              </a:rPr>
              <a:t>l</a:t>
            </a:r>
            <a:r>
              <a:rPr sz="2600" dirty="0">
                <a:latin typeface="Times New Roman"/>
                <a:cs typeface="Times New Roman"/>
              </a:rPr>
              <a:t> </a:t>
            </a:r>
            <a:r>
              <a:rPr sz="2600" spc="175" dirty="0">
                <a:latin typeface="Times New Roman"/>
                <a:cs typeface="Times New Roman"/>
              </a:rPr>
              <a:t> </a:t>
            </a:r>
            <a:r>
              <a:rPr sz="2600" spc="-10" dirty="0">
                <a:latin typeface="Comic Sans MS"/>
                <a:cs typeface="Comic Sans MS"/>
              </a:rPr>
              <a:t>d</a:t>
            </a:r>
            <a:r>
              <a:rPr sz="2600" spc="-5" dirty="0">
                <a:latin typeface="Comic Sans MS"/>
                <a:cs typeface="Comic Sans MS"/>
              </a:rPr>
              <a:t>esensibiliz</a:t>
            </a:r>
            <a:r>
              <a:rPr sz="2600" dirty="0">
                <a:latin typeface="Comic Sans MS"/>
                <a:cs typeface="Comic Sans MS"/>
              </a:rPr>
              <a:t>a</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75" dirty="0">
                <a:latin typeface="Times New Roman"/>
                <a:cs typeface="Times New Roman"/>
              </a:rPr>
              <a:t> </a:t>
            </a:r>
            <a:r>
              <a:rPr sz="2600" spc="-10" dirty="0">
                <a:latin typeface="Comic Sans MS"/>
                <a:cs typeface="Comic Sans MS"/>
              </a:rPr>
              <a:t>re</a:t>
            </a:r>
            <a:r>
              <a:rPr sz="2600" spc="10" dirty="0">
                <a:latin typeface="Comic Sans MS"/>
                <a:cs typeface="Comic Sans MS"/>
              </a:rPr>
              <a:t>l</a:t>
            </a:r>
            <a:r>
              <a:rPr sz="2600" dirty="0">
                <a:latin typeface="Comic Sans MS"/>
                <a:cs typeface="Comic Sans MS"/>
              </a:rPr>
              <a:t>é</a:t>
            </a:r>
            <a:r>
              <a:rPr sz="2600"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corriente</a:t>
            </a:r>
            <a:r>
              <a:rPr sz="2600" dirty="0">
                <a:latin typeface="Comic Sans MS"/>
                <a:cs typeface="Comic Sans MS"/>
              </a:rPr>
              <a:t>s</a:t>
            </a:r>
            <a:r>
              <a:rPr sz="2600" dirty="0">
                <a:latin typeface="Times New Roman"/>
                <a:cs typeface="Times New Roman"/>
              </a:rPr>
              <a:t> </a:t>
            </a:r>
            <a:r>
              <a:rPr sz="2600" spc="-4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carg</a:t>
            </a:r>
            <a:r>
              <a:rPr sz="2600" dirty="0">
                <a:latin typeface="Comic Sans MS"/>
                <a:cs typeface="Comic Sans MS"/>
              </a:rPr>
              <a:t>a</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mientra</a:t>
            </a:r>
            <a:r>
              <a:rPr sz="2600" dirty="0">
                <a:latin typeface="Comic Sans MS"/>
                <a:cs typeface="Comic Sans MS"/>
              </a:rPr>
              <a:t>s</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increment</a:t>
            </a:r>
            <a:r>
              <a:rPr sz="2600" dirty="0">
                <a:latin typeface="Comic Sans MS"/>
                <a:cs typeface="Comic Sans MS"/>
              </a:rPr>
              <a:t>a</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sensibilida</a:t>
            </a:r>
            <a:r>
              <a:rPr sz="2600" dirty="0">
                <a:latin typeface="Comic Sans MS"/>
                <a:cs typeface="Comic Sans MS"/>
              </a:rPr>
              <a:t>d</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120" dirty="0">
                <a:latin typeface="Times New Roman"/>
                <a:cs typeface="Times New Roman"/>
              </a:rPr>
              <a:t> </a:t>
            </a:r>
            <a:r>
              <a:rPr sz="2600" spc="-10" dirty="0">
                <a:latin typeface="Comic Sans MS"/>
                <a:cs typeface="Comic Sans MS"/>
              </a:rPr>
              <a:t>c</a:t>
            </a:r>
            <a:r>
              <a:rPr sz="2600" spc="-5" dirty="0">
                <a:latin typeface="Comic Sans MS"/>
                <a:cs typeface="Comic Sans MS"/>
              </a:rPr>
              <a:t>uale</a:t>
            </a:r>
            <a:r>
              <a:rPr sz="2600" dirty="0">
                <a:latin typeface="Comic Sans MS"/>
                <a:cs typeface="Comic Sans MS"/>
              </a:rPr>
              <a:t>s</a:t>
            </a:r>
            <a:r>
              <a:rPr sz="2600" dirty="0">
                <a:latin typeface="Times New Roman"/>
                <a:cs typeface="Times New Roman"/>
              </a:rPr>
              <a:t> </a:t>
            </a:r>
            <a:r>
              <a:rPr sz="2600" spc="-114" dirty="0">
                <a:latin typeface="Times New Roman"/>
                <a:cs typeface="Times New Roman"/>
              </a:rPr>
              <a:t> </a:t>
            </a:r>
            <a:r>
              <a:rPr sz="2600" spc="-10" dirty="0">
                <a:latin typeface="Comic Sans MS"/>
                <a:cs typeface="Comic Sans MS"/>
              </a:rPr>
              <a:t>a</a:t>
            </a:r>
            <a:r>
              <a:rPr sz="2600" spc="-5" dirty="0">
                <a:latin typeface="Comic Sans MS"/>
                <a:cs typeface="Comic Sans MS"/>
              </a:rPr>
              <a:t>bate</a:t>
            </a:r>
            <a:r>
              <a:rPr sz="2600" dirty="0">
                <a:latin typeface="Comic Sans MS"/>
                <a:cs typeface="Comic Sans MS"/>
              </a:rPr>
              <a:t>n</a:t>
            </a:r>
            <a:r>
              <a:rPr sz="2600" dirty="0">
                <a:latin typeface="Times New Roman"/>
                <a:cs typeface="Times New Roman"/>
              </a:rPr>
              <a:t> </a:t>
            </a:r>
            <a:r>
              <a:rPr sz="2600" spc="-114"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114"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5" dirty="0">
                <a:latin typeface="Comic Sans MS"/>
                <a:cs typeface="Comic Sans MS"/>
              </a:rPr>
              <a:t>permit</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dirty="0">
                <a:latin typeface="Comic Sans MS"/>
                <a:cs typeface="Comic Sans MS"/>
              </a:rPr>
              <a:t>p</a:t>
            </a:r>
            <a:r>
              <a:rPr sz="2600" spc="-5" dirty="0">
                <a:latin typeface="Comic Sans MS"/>
                <a:cs typeface="Comic Sans MS"/>
              </a:rPr>
              <a:t>icku</a:t>
            </a:r>
            <a:r>
              <a:rPr sz="2600" dirty="0">
                <a:latin typeface="Comic Sans MS"/>
                <a:cs typeface="Comic Sans MS"/>
              </a:rPr>
              <a:t>p</a:t>
            </a:r>
            <a:r>
              <a:rPr sz="2600" spc="114"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relé.</a:t>
            </a:r>
            <a:endParaRPr sz="2600">
              <a:latin typeface="Comic Sans MS"/>
              <a:cs typeface="Comic Sans MS"/>
            </a:endParaRPr>
          </a:p>
          <a:p>
            <a:pPr marL="12700" algn="just">
              <a:lnSpc>
                <a:spcPct val="100000"/>
              </a:lnSpc>
              <a:spcBef>
                <a:spcPts val="1870"/>
              </a:spcBef>
            </a:pP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continuacio</a:t>
            </a:r>
            <a:r>
              <a:rPr sz="2600" dirty="0">
                <a:latin typeface="Comic Sans MS"/>
                <a:cs typeface="Comic Sans MS"/>
              </a:rPr>
              <a:t>n</a:t>
            </a:r>
            <a:r>
              <a:rPr sz="2600" spc="11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spc="120" dirty="0">
                <a:latin typeface="Times New Roman"/>
                <a:cs typeface="Times New Roman"/>
              </a:rPr>
              <a:t> </a:t>
            </a:r>
            <a:r>
              <a:rPr sz="2600" spc="-10" dirty="0">
                <a:latin typeface="Comic Sans MS"/>
                <a:cs typeface="Comic Sans MS"/>
              </a:rPr>
              <a:t>m</a:t>
            </a:r>
            <a:r>
              <a:rPr sz="2600" spc="-5" dirty="0">
                <a:latin typeface="Comic Sans MS"/>
                <a:cs typeface="Comic Sans MS"/>
              </a:rPr>
              <a:t>uestr</a:t>
            </a:r>
            <a:r>
              <a:rPr sz="2600" dirty="0">
                <a:latin typeface="Comic Sans MS"/>
                <a:cs typeface="Comic Sans MS"/>
              </a:rPr>
              <a:t>a</a:t>
            </a:r>
            <a:r>
              <a:rPr sz="2600" spc="125" dirty="0">
                <a:latin typeface="Times New Roman"/>
                <a:cs typeface="Times New Roman"/>
              </a:rPr>
              <a:t> </a:t>
            </a:r>
            <a:r>
              <a:rPr sz="2600" spc="-5" dirty="0">
                <a:latin typeface="Comic Sans MS"/>
                <a:cs typeface="Comic Sans MS"/>
              </a:rPr>
              <a:t>est</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caracteristica.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119</a:t>
            </a:fld>
            <a:endParaRPr lang="en-US"/>
          </a:p>
        </p:txBody>
      </p:sp>
    </p:spTree>
    <p:extLst>
      <p:ext uri="{BB962C8B-B14F-4D97-AF65-F5344CB8AC3E}">
        <p14:creationId xmlns:p14="http://schemas.microsoft.com/office/powerpoint/2010/main" val="1890832262"/>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2888741" y="701040"/>
            <a:ext cx="5222875" cy="4692015"/>
          </a:xfrm>
          <a:custGeom>
            <a:avLst/>
            <a:gdLst/>
            <a:ahLst/>
            <a:cxnLst/>
            <a:rect l="l" t="t" r="r" b="b"/>
            <a:pathLst>
              <a:path w="5222875" h="4692015">
                <a:moveTo>
                  <a:pt x="0" y="0"/>
                </a:moveTo>
                <a:lnTo>
                  <a:pt x="0" y="4691633"/>
                </a:lnTo>
                <a:lnTo>
                  <a:pt x="5222747" y="4691633"/>
                </a:lnTo>
              </a:path>
            </a:pathLst>
          </a:custGeom>
          <a:ln w="31254">
            <a:solidFill>
              <a:srgbClr val="000000"/>
            </a:solidFill>
          </a:ln>
        </p:spPr>
        <p:txBody>
          <a:bodyPr wrap="square" lIns="0" tIns="0" rIns="0" bIns="0" rtlCol="0">
            <a:spAutoFit/>
          </a:bodyPr>
          <a:lstStyle/>
          <a:p>
            <a:endParaRPr/>
          </a:p>
        </p:txBody>
      </p:sp>
      <p:sp>
        <p:nvSpPr>
          <p:cNvPr id="7" name="object 7"/>
          <p:cNvSpPr/>
          <p:nvPr/>
        </p:nvSpPr>
        <p:spPr>
          <a:xfrm>
            <a:off x="3933444" y="5262372"/>
            <a:ext cx="0" cy="260985"/>
          </a:xfrm>
          <a:custGeom>
            <a:avLst/>
            <a:gdLst/>
            <a:ahLst/>
            <a:cxnLst/>
            <a:rect l="l" t="t" r="r" b="b"/>
            <a:pathLst>
              <a:path h="260985">
                <a:moveTo>
                  <a:pt x="0" y="0"/>
                </a:moveTo>
                <a:lnTo>
                  <a:pt x="0" y="260603"/>
                </a:lnTo>
              </a:path>
            </a:pathLst>
          </a:custGeom>
          <a:ln w="17360">
            <a:solidFill>
              <a:srgbClr val="000000"/>
            </a:solidFill>
          </a:ln>
        </p:spPr>
        <p:txBody>
          <a:bodyPr wrap="square" lIns="0" tIns="0" rIns="0" bIns="0" rtlCol="0">
            <a:spAutoFit/>
          </a:bodyPr>
          <a:lstStyle/>
          <a:p>
            <a:endParaRPr/>
          </a:p>
        </p:txBody>
      </p:sp>
      <p:sp>
        <p:nvSpPr>
          <p:cNvPr id="8" name="object 8"/>
          <p:cNvSpPr/>
          <p:nvPr/>
        </p:nvSpPr>
        <p:spPr>
          <a:xfrm>
            <a:off x="4978145" y="5262372"/>
            <a:ext cx="0" cy="260985"/>
          </a:xfrm>
          <a:custGeom>
            <a:avLst/>
            <a:gdLst/>
            <a:ahLst/>
            <a:cxnLst/>
            <a:rect l="l" t="t" r="r" b="b"/>
            <a:pathLst>
              <a:path h="260985">
                <a:moveTo>
                  <a:pt x="0" y="0"/>
                </a:moveTo>
                <a:lnTo>
                  <a:pt x="0" y="260603"/>
                </a:lnTo>
              </a:path>
            </a:pathLst>
          </a:custGeom>
          <a:ln w="17360">
            <a:solidFill>
              <a:srgbClr val="000000"/>
            </a:solidFill>
          </a:ln>
        </p:spPr>
        <p:txBody>
          <a:bodyPr wrap="square" lIns="0" tIns="0" rIns="0" bIns="0" rtlCol="0">
            <a:spAutoFit/>
          </a:bodyPr>
          <a:lstStyle/>
          <a:p>
            <a:endParaRPr/>
          </a:p>
        </p:txBody>
      </p:sp>
      <p:sp>
        <p:nvSpPr>
          <p:cNvPr id="9" name="object 9"/>
          <p:cNvSpPr/>
          <p:nvPr/>
        </p:nvSpPr>
        <p:spPr>
          <a:xfrm>
            <a:off x="6022847" y="5262372"/>
            <a:ext cx="0" cy="260985"/>
          </a:xfrm>
          <a:custGeom>
            <a:avLst/>
            <a:gdLst/>
            <a:ahLst/>
            <a:cxnLst/>
            <a:rect l="l" t="t" r="r" b="b"/>
            <a:pathLst>
              <a:path h="260985">
                <a:moveTo>
                  <a:pt x="0" y="0"/>
                </a:moveTo>
                <a:lnTo>
                  <a:pt x="0" y="260603"/>
                </a:lnTo>
              </a:path>
            </a:pathLst>
          </a:custGeom>
          <a:ln w="17360">
            <a:solidFill>
              <a:srgbClr val="000000"/>
            </a:solidFill>
          </a:ln>
        </p:spPr>
        <p:txBody>
          <a:bodyPr wrap="square" lIns="0" tIns="0" rIns="0" bIns="0" rtlCol="0">
            <a:spAutoFit/>
          </a:bodyPr>
          <a:lstStyle/>
          <a:p>
            <a:endParaRPr/>
          </a:p>
        </p:txBody>
      </p:sp>
      <p:sp>
        <p:nvSpPr>
          <p:cNvPr id="10" name="object 10"/>
          <p:cNvSpPr/>
          <p:nvPr/>
        </p:nvSpPr>
        <p:spPr>
          <a:xfrm>
            <a:off x="7067550" y="5262372"/>
            <a:ext cx="0" cy="260985"/>
          </a:xfrm>
          <a:custGeom>
            <a:avLst/>
            <a:gdLst/>
            <a:ahLst/>
            <a:cxnLst/>
            <a:rect l="l" t="t" r="r" b="b"/>
            <a:pathLst>
              <a:path h="260985">
                <a:moveTo>
                  <a:pt x="0" y="0"/>
                </a:moveTo>
                <a:lnTo>
                  <a:pt x="0" y="260603"/>
                </a:lnTo>
              </a:path>
            </a:pathLst>
          </a:custGeom>
          <a:ln w="17360">
            <a:solidFill>
              <a:srgbClr val="000000"/>
            </a:solidFill>
          </a:ln>
        </p:spPr>
        <p:txBody>
          <a:bodyPr wrap="square" lIns="0" tIns="0" rIns="0" bIns="0" rtlCol="0">
            <a:spAutoFit/>
          </a:bodyPr>
          <a:lstStyle/>
          <a:p>
            <a:endParaRPr/>
          </a:p>
        </p:txBody>
      </p:sp>
      <p:sp>
        <p:nvSpPr>
          <p:cNvPr id="11" name="object 11"/>
          <p:cNvSpPr/>
          <p:nvPr/>
        </p:nvSpPr>
        <p:spPr>
          <a:xfrm>
            <a:off x="2758439" y="4350258"/>
            <a:ext cx="261620" cy="0"/>
          </a:xfrm>
          <a:custGeom>
            <a:avLst/>
            <a:gdLst/>
            <a:ahLst/>
            <a:cxnLst/>
            <a:rect l="l" t="t" r="r" b="b"/>
            <a:pathLst>
              <a:path w="261619">
                <a:moveTo>
                  <a:pt x="0" y="0"/>
                </a:moveTo>
                <a:lnTo>
                  <a:pt x="261365" y="0"/>
                </a:lnTo>
              </a:path>
            </a:pathLst>
          </a:custGeom>
          <a:ln w="17360">
            <a:solidFill>
              <a:srgbClr val="000000"/>
            </a:solidFill>
          </a:ln>
        </p:spPr>
        <p:txBody>
          <a:bodyPr wrap="square" lIns="0" tIns="0" rIns="0" bIns="0" rtlCol="0">
            <a:spAutoFit/>
          </a:bodyPr>
          <a:lstStyle/>
          <a:p>
            <a:endParaRPr/>
          </a:p>
        </p:txBody>
      </p:sp>
      <p:sp>
        <p:nvSpPr>
          <p:cNvPr id="12" name="object 12"/>
          <p:cNvSpPr/>
          <p:nvPr/>
        </p:nvSpPr>
        <p:spPr>
          <a:xfrm>
            <a:off x="2758439" y="3307842"/>
            <a:ext cx="261620" cy="0"/>
          </a:xfrm>
          <a:custGeom>
            <a:avLst/>
            <a:gdLst/>
            <a:ahLst/>
            <a:cxnLst/>
            <a:rect l="l" t="t" r="r" b="b"/>
            <a:pathLst>
              <a:path w="261619">
                <a:moveTo>
                  <a:pt x="0" y="0"/>
                </a:moveTo>
                <a:lnTo>
                  <a:pt x="261365" y="0"/>
                </a:lnTo>
              </a:path>
            </a:pathLst>
          </a:custGeom>
          <a:ln w="17360">
            <a:solidFill>
              <a:srgbClr val="000000"/>
            </a:solidFill>
          </a:ln>
        </p:spPr>
        <p:txBody>
          <a:bodyPr wrap="square" lIns="0" tIns="0" rIns="0" bIns="0" rtlCol="0">
            <a:spAutoFit/>
          </a:bodyPr>
          <a:lstStyle/>
          <a:p>
            <a:endParaRPr/>
          </a:p>
        </p:txBody>
      </p:sp>
      <p:sp>
        <p:nvSpPr>
          <p:cNvPr id="13" name="object 13"/>
          <p:cNvSpPr/>
          <p:nvPr/>
        </p:nvSpPr>
        <p:spPr>
          <a:xfrm>
            <a:off x="2758439" y="2264664"/>
            <a:ext cx="261620" cy="0"/>
          </a:xfrm>
          <a:custGeom>
            <a:avLst/>
            <a:gdLst/>
            <a:ahLst/>
            <a:cxnLst/>
            <a:rect l="l" t="t" r="r" b="b"/>
            <a:pathLst>
              <a:path w="261619">
                <a:moveTo>
                  <a:pt x="0" y="0"/>
                </a:moveTo>
                <a:lnTo>
                  <a:pt x="261365" y="0"/>
                </a:lnTo>
              </a:path>
            </a:pathLst>
          </a:custGeom>
          <a:ln w="17360">
            <a:solidFill>
              <a:srgbClr val="000000"/>
            </a:solidFill>
          </a:ln>
        </p:spPr>
        <p:txBody>
          <a:bodyPr wrap="square" lIns="0" tIns="0" rIns="0" bIns="0" rtlCol="0">
            <a:spAutoFit/>
          </a:bodyPr>
          <a:lstStyle/>
          <a:p>
            <a:endParaRPr/>
          </a:p>
        </p:txBody>
      </p:sp>
      <p:sp>
        <p:nvSpPr>
          <p:cNvPr id="14" name="object 14"/>
          <p:cNvSpPr/>
          <p:nvPr/>
        </p:nvSpPr>
        <p:spPr>
          <a:xfrm>
            <a:off x="2758439" y="1222248"/>
            <a:ext cx="261620" cy="0"/>
          </a:xfrm>
          <a:custGeom>
            <a:avLst/>
            <a:gdLst/>
            <a:ahLst/>
            <a:cxnLst/>
            <a:rect l="l" t="t" r="r" b="b"/>
            <a:pathLst>
              <a:path w="261619">
                <a:moveTo>
                  <a:pt x="0" y="0"/>
                </a:moveTo>
                <a:lnTo>
                  <a:pt x="261365" y="0"/>
                </a:lnTo>
              </a:path>
            </a:pathLst>
          </a:custGeom>
          <a:ln w="17360">
            <a:solidFill>
              <a:srgbClr val="000000"/>
            </a:solidFill>
          </a:ln>
        </p:spPr>
        <p:txBody>
          <a:bodyPr wrap="square" lIns="0" tIns="0" rIns="0" bIns="0" rtlCol="0">
            <a:spAutoFit/>
          </a:bodyPr>
          <a:lstStyle/>
          <a:p>
            <a:endParaRPr/>
          </a:p>
        </p:txBody>
      </p:sp>
      <p:sp>
        <p:nvSpPr>
          <p:cNvPr id="15" name="object 15"/>
          <p:cNvSpPr/>
          <p:nvPr/>
        </p:nvSpPr>
        <p:spPr>
          <a:xfrm>
            <a:off x="3933444" y="1222248"/>
            <a:ext cx="0" cy="4040504"/>
          </a:xfrm>
          <a:custGeom>
            <a:avLst/>
            <a:gdLst/>
            <a:ahLst/>
            <a:cxnLst/>
            <a:rect l="l" t="t" r="r" b="b"/>
            <a:pathLst>
              <a:path h="4040504">
                <a:moveTo>
                  <a:pt x="0" y="0"/>
                </a:moveTo>
                <a:lnTo>
                  <a:pt x="0" y="4040123"/>
                </a:lnTo>
              </a:path>
            </a:pathLst>
          </a:custGeom>
          <a:ln w="10414">
            <a:solidFill>
              <a:srgbClr val="FF0000"/>
            </a:solidFill>
          </a:ln>
        </p:spPr>
        <p:txBody>
          <a:bodyPr wrap="square" lIns="0" tIns="0" rIns="0" bIns="0" rtlCol="0">
            <a:spAutoFit/>
          </a:bodyPr>
          <a:lstStyle/>
          <a:p>
            <a:endParaRPr/>
          </a:p>
        </p:txBody>
      </p:sp>
      <p:sp>
        <p:nvSpPr>
          <p:cNvPr id="16" name="object 16"/>
          <p:cNvSpPr/>
          <p:nvPr/>
        </p:nvSpPr>
        <p:spPr>
          <a:xfrm>
            <a:off x="4978145" y="1222248"/>
            <a:ext cx="0" cy="4040504"/>
          </a:xfrm>
          <a:custGeom>
            <a:avLst/>
            <a:gdLst/>
            <a:ahLst/>
            <a:cxnLst/>
            <a:rect l="l" t="t" r="r" b="b"/>
            <a:pathLst>
              <a:path h="4040504">
                <a:moveTo>
                  <a:pt x="0" y="0"/>
                </a:moveTo>
                <a:lnTo>
                  <a:pt x="0" y="4040123"/>
                </a:lnTo>
              </a:path>
            </a:pathLst>
          </a:custGeom>
          <a:ln w="10414">
            <a:solidFill>
              <a:srgbClr val="FF0000"/>
            </a:solidFill>
          </a:ln>
        </p:spPr>
        <p:txBody>
          <a:bodyPr wrap="square" lIns="0" tIns="0" rIns="0" bIns="0" rtlCol="0">
            <a:spAutoFit/>
          </a:bodyPr>
          <a:lstStyle/>
          <a:p>
            <a:endParaRPr/>
          </a:p>
        </p:txBody>
      </p:sp>
      <p:sp>
        <p:nvSpPr>
          <p:cNvPr id="17" name="object 17"/>
          <p:cNvSpPr/>
          <p:nvPr/>
        </p:nvSpPr>
        <p:spPr>
          <a:xfrm>
            <a:off x="6022847" y="1222248"/>
            <a:ext cx="0" cy="4040504"/>
          </a:xfrm>
          <a:custGeom>
            <a:avLst/>
            <a:gdLst/>
            <a:ahLst/>
            <a:cxnLst/>
            <a:rect l="l" t="t" r="r" b="b"/>
            <a:pathLst>
              <a:path h="4040504">
                <a:moveTo>
                  <a:pt x="0" y="0"/>
                </a:moveTo>
                <a:lnTo>
                  <a:pt x="0" y="4040123"/>
                </a:lnTo>
              </a:path>
            </a:pathLst>
          </a:custGeom>
          <a:ln w="10414">
            <a:solidFill>
              <a:srgbClr val="FF0000"/>
            </a:solidFill>
          </a:ln>
        </p:spPr>
        <p:txBody>
          <a:bodyPr wrap="square" lIns="0" tIns="0" rIns="0" bIns="0" rtlCol="0">
            <a:spAutoFit/>
          </a:bodyPr>
          <a:lstStyle/>
          <a:p>
            <a:endParaRPr/>
          </a:p>
        </p:txBody>
      </p:sp>
      <p:sp>
        <p:nvSpPr>
          <p:cNvPr id="18" name="object 18"/>
          <p:cNvSpPr/>
          <p:nvPr/>
        </p:nvSpPr>
        <p:spPr>
          <a:xfrm>
            <a:off x="7067550" y="1222248"/>
            <a:ext cx="0" cy="4040504"/>
          </a:xfrm>
          <a:custGeom>
            <a:avLst/>
            <a:gdLst/>
            <a:ahLst/>
            <a:cxnLst/>
            <a:rect l="l" t="t" r="r" b="b"/>
            <a:pathLst>
              <a:path h="4040504">
                <a:moveTo>
                  <a:pt x="0" y="0"/>
                </a:moveTo>
                <a:lnTo>
                  <a:pt x="0" y="4040123"/>
                </a:lnTo>
              </a:path>
            </a:pathLst>
          </a:custGeom>
          <a:ln w="10414">
            <a:solidFill>
              <a:srgbClr val="FF0000"/>
            </a:solidFill>
          </a:ln>
        </p:spPr>
        <p:txBody>
          <a:bodyPr wrap="square" lIns="0" tIns="0" rIns="0" bIns="0" rtlCol="0">
            <a:spAutoFit/>
          </a:bodyPr>
          <a:lstStyle/>
          <a:p>
            <a:endParaRPr/>
          </a:p>
        </p:txBody>
      </p:sp>
      <p:sp>
        <p:nvSpPr>
          <p:cNvPr id="19" name="object 19"/>
          <p:cNvSpPr/>
          <p:nvPr/>
        </p:nvSpPr>
        <p:spPr>
          <a:xfrm>
            <a:off x="3019805" y="1222248"/>
            <a:ext cx="4048125" cy="0"/>
          </a:xfrm>
          <a:custGeom>
            <a:avLst/>
            <a:gdLst/>
            <a:ahLst/>
            <a:cxnLst/>
            <a:rect l="l" t="t" r="r" b="b"/>
            <a:pathLst>
              <a:path w="4048125">
                <a:moveTo>
                  <a:pt x="0" y="0"/>
                </a:moveTo>
                <a:lnTo>
                  <a:pt x="4047743" y="0"/>
                </a:lnTo>
              </a:path>
            </a:pathLst>
          </a:custGeom>
          <a:ln w="10414">
            <a:solidFill>
              <a:srgbClr val="FF0000"/>
            </a:solidFill>
          </a:ln>
        </p:spPr>
        <p:txBody>
          <a:bodyPr wrap="square" lIns="0" tIns="0" rIns="0" bIns="0" rtlCol="0">
            <a:spAutoFit/>
          </a:bodyPr>
          <a:lstStyle/>
          <a:p>
            <a:endParaRPr/>
          </a:p>
        </p:txBody>
      </p:sp>
      <p:sp>
        <p:nvSpPr>
          <p:cNvPr id="20" name="object 20"/>
          <p:cNvSpPr/>
          <p:nvPr/>
        </p:nvSpPr>
        <p:spPr>
          <a:xfrm>
            <a:off x="3019805" y="2264664"/>
            <a:ext cx="4048125" cy="0"/>
          </a:xfrm>
          <a:custGeom>
            <a:avLst/>
            <a:gdLst/>
            <a:ahLst/>
            <a:cxnLst/>
            <a:rect l="l" t="t" r="r" b="b"/>
            <a:pathLst>
              <a:path w="4048125">
                <a:moveTo>
                  <a:pt x="0" y="0"/>
                </a:moveTo>
                <a:lnTo>
                  <a:pt x="4047743" y="0"/>
                </a:lnTo>
              </a:path>
            </a:pathLst>
          </a:custGeom>
          <a:ln w="10414">
            <a:solidFill>
              <a:srgbClr val="FF0000"/>
            </a:solidFill>
          </a:ln>
        </p:spPr>
        <p:txBody>
          <a:bodyPr wrap="square" lIns="0" tIns="0" rIns="0" bIns="0" rtlCol="0">
            <a:spAutoFit/>
          </a:bodyPr>
          <a:lstStyle/>
          <a:p>
            <a:endParaRPr/>
          </a:p>
        </p:txBody>
      </p:sp>
      <p:sp>
        <p:nvSpPr>
          <p:cNvPr id="21" name="object 21"/>
          <p:cNvSpPr/>
          <p:nvPr/>
        </p:nvSpPr>
        <p:spPr>
          <a:xfrm>
            <a:off x="3019805" y="3307842"/>
            <a:ext cx="4048125" cy="0"/>
          </a:xfrm>
          <a:custGeom>
            <a:avLst/>
            <a:gdLst/>
            <a:ahLst/>
            <a:cxnLst/>
            <a:rect l="l" t="t" r="r" b="b"/>
            <a:pathLst>
              <a:path w="4048125">
                <a:moveTo>
                  <a:pt x="0" y="0"/>
                </a:moveTo>
                <a:lnTo>
                  <a:pt x="4047743" y="0"/>
                </a:lnTo>
              </a:path>
            </a:pathLst>
          </a:custGeom>
          <a:ln w="10414">
            <a:solidFill>
              <a:srgbClr val="FF0000"/>
            </a:solidFill>
          </a:ln>
        </p:spPr>
        <p:txBody>
          <a:bodyPr wrap="square" lIns="0" tIns="0" rIns="0" bIns="0" rtlCol="0">
            <a:spAutoFit/>
          </a:bodyPr>
          <a:lstStyle/>
          <a:p>
            <a:endParaRPr/>
          </a:p>
        </p:txBody>
      </p:sp>
      <p:sp>
        <p:nvSpPr>
          <p:cNvPr id="22" name="object 22"/>
          <p:cNvSpPr/>
          <p:nvPr/>
        </p:nvSpPr>
        <p:spPr>
          <a:xfrm>
            <a:off x="3019805" y="4350258"/>
            <a:ext cx="4048125" cy="0"/>
          </a:xfrm>
          <a:custGeom>
            <a:avLst/>
            <a:gdLst/>
            <a:ahLst/>
            <a:cxnLst/>
            <a:rect l="l" t="t" r="r" b="b"/>
            <a:pathLst>
              <a:path w="4048125">
                <a:moveTo>
                  <a:pt x="0" y="0"/>
                </a:moveTo>
                <a:lnTo>
                  <a:pt x="4047743" y="0"/>
                </a:lnTo>
              </a:path>
            </a:pathLst>
          </a:custGeom>
          <a:ln w="10414">
            <a:solidFill>
              <a:srgbClr val="FF0000"/>
            </a:solidFill>
          </a:ln>
        </p:spPr>
        <p:txBody>
          <a:bodyPr wrap="square" lIns="0" tIns="0" rIns="0" bIns="0" rtlCol="0">
            <a:spAutoFit/>
          </a:bodyPr>
          <a:lstStyle/>
          <a:p>
            <a:endParaRPr/>
          </a:p>
        </p:txBody>
      </p:sp>
      <p:sp>
        <p:nvSpPr>
          <p:cNvPr id="23" name="object 23"/>
          <p:cNvSpPr/>
          <p:nvPr/>
        </p:nvSpPr>
        <p:spPr>
          <a:xfrm>
            <a:off x="2888741" y="1222248"/>
            <a:ext cx="4962525" cy="3128010"/>
          </a:xfrm>
          <a:custGeom>
            <a:avLst/>
            <a:gdLst/>
            <a:ahLst/>
            <a:cxnLst/>
            <a:rect l="l" t="t" r="r" b="b"/>
            <a:pathLst>
              <a:path w="4962525" h="3128010">
                <a:moveTo>
                  <a:pt x="0" y="3128009"/>
                </a:moveTo>
                <a:lnTo>
                  <a:pt x="1044701" y="3128009"/>
                </a:lnTo>
                <a:lnTo>
                  <a:pt x="4178807" y="0"/>
                </a:lnTo>
                <a:lnTo>
                  <a:pt x="4962143" y="0"/>
                </a:lnTo>
              </a:path>
            </a:pathLst>
          </a:custGeom>
          <a:ln w="17360">
            <a:solidFill>
              <a:srgbClr val="0000FF"/>
            </a:solidFill>
          </a:ln>
        </p:spPr>
        <p:txBody>
          <a:bodyPr wrap="square" lIns="0" tIns="0" rIns="0" bIns="0" rtlCol="0">
            <a:spAutoFit/>
          </a:bodyPr>
          <a:lstStyle/>
          <a:p>
            <a:endParaRPr/>
          </a:p>
        </p:txBody>
      </p:sp>
      <p:sp>
        <p:nvSpPr>
          <p:cNvPr id="24" name="object 24"/>
          <p:cNvSpPr txBox="1"/>
          <p:nvPr/>
        </p:nvSpPr>
        <p:spPr>
          <a:xfrm>
            <a:off x="1852677" y="1052571"/>
            <a:ext cx="832485" cy="3455670"/>
          </a:xfrm>
          <a:prstGeom prst="rect">
            <a:avLst/>
          </a:prstGeom>
        </p:spPr>
        <p:txBody>
          <a:bodyPr vert="horz" wrap="square" lIns="0" tIns="0" rIns="0" bIns="0" rtlCol="0">
            <a:spAutoFit/>
          </a:bodyPr>
          <a:lstStyle/>
          <a:p>
            <a:pPr algn="ctr">
              <a:lnSpc>
                <a:spcPct val="100000"/>
              </a:lnSpc>
            </a:pPr>
            <a:r>
              <a:rPr sz="2050" b="1" spc="5" dirty="0">
                <a:latin typeface="Comic Sans MS"/>
                <a:cs typeface="Comic Sans MS"/>
              </a:rPr>
              <a:t>10</a:t>
            </a:r>
            <a:r>
              <a:rPr sz="2050" b="1" dirty="0">
                <a:latin typeface="Comic Sans MS"/>
                <a:cs typeface="Comic Sans MS"/>
              </a:rPr>
              <a:t>0</a:t>
            </a:r>
            <a:r>
              <a:rPr sz="2050" b="1" dirty="0">
                <a:latin typeface="Times New Roman"/>
                <a:cs typeface="Times New Roman"/>
              </a:rPr>
              <a:t> </a:t>
            </a:r>
            <a:r>
              <a:rPr sz="2050" b="1" spc="-120" dirty="0">
                <a:latin typeface="Times New Roman"/>
                <a:cs typeface="Times New Roman"/>
              </a:rPr>
              <a:t> </a:t>
            </a:r>
            <a:r>
              <a:rPr sz="2050" b="1" spc="-20" dirty="0">
                <a:latin typeface="Comic Sans MS"/>
                <a:cs typeface="Comic Sans MS"/>
              </a:rPr>
              <a:t>%</a:t>
            </a:r>
            <a:endParaRPr sz="2050">
              <a:latin typeface="Comic Sans MS"/>
              <a:cs typeface="Comic Sans MS"/>
            </a:endParaRPr>
          </a:p>
          <a:p>
            <a:pPr>
              <a:lnSpc>
                <a:spcPts val="1700"/>
              </a:lnSpc>
              <a:spcBef>
                <a:spcPts val="47"/>
              </a:spcBef>
            </a:pPr>
            <a:endParaRPr sz="1700"/>
          </a:p>
          <a:p>
            <a:pPr>
              <a:lnSpc>
                <a:spcPts val="2000"/>
              </a:lnSpc>
            </a:pPr>
            <a:endParaRPr sz="2000"/>
          </a:p>
          <a:p>
            <a:pPr>
              <a:lnSpc>
                <a:spcPts val="2000"/>
              </a:lnSpc>
            </a:pPr>
            <a:endParaRPr sz="2000"/>
          </a:p>
          <a:p>
            <a:pPr algn="ctr">
              <a:lnSpc>
                <a:spcPct val="100000"/>
              </a:lnSpc>
            </a:pPr>
            <a:r>
              <a:rPr sz="2050" b="1" spc="5" dirty="0">
                <a:latin typeface="Comic Sans MS"/>
                <a:cs typeface="Comic Sans MS"/>
              </a:rPr>
              <a:t>7</a:t>
            </a:r>
            <a:r>
              <a:rPr sz="2050" b="1" dirty="0">
                <a:latin typeface="Comic Sans MS"/>
                <a:cs typeface="Comic Sans MS"/>
              </a:rPr>
              <a:t>5</a:t>
            </a:r>
            <a:r>
              <a:rPr sz="2050" b="1" dirty="0">
                <a:latin typeface="Times New Roman"/>
                <a:cs typeface="Times New Roman"/>
              </a:rPr>
              <a:t> </a:t>
            </a:r>
            <a:r>
              <a:rPr sz="2050" b="1" spc="-125" dirty="0">
                <a:latin typeface="Times New Roman"/>
                <a:cs typeface="Times New Roman"/>
              </a:rPr>
              <a:t> </a:t>
            </a:r>
            <a:r>
              <a:rPr sz="2050" b="1" spc="-20" dirty="0">
                <a:latin typeface="Comic Sans MS"/>
                <a:cs typeface="Comic Sans MS"/>
              </a:rPr>
              <a:t>%</a:t>
            </a:r>
            <a:endParaRPr sz="2050">
              <a:latin typeface="Comic Sans MS"/>
              <a:cs typeface="Comic Sans MS"/>
            </a:endParaRPr>
          </a:p>
          <a:p>
            <a:pPr>
              <a:lnSpc>
                <a:spcPts val="1650"/>
              </a:lnSpc>
              <a:spcBef>
                <a:spcPts val="2"/>
              </a:spcBef>
            </a:pPr>
            <a:endParaRPr sz="1650"/>
          </a:p>
          <a:p>
            <a:pPr>
              <a:lnSpc>
                <a:spcPts val="2000"/>
              </a:lnSpc>
            </a:pPr>
            <a:endParaRPr sz="2000"/>
          </a:p>
          <a:p>
            <a:pPr>
              <a:lnSpc>
                <a:spcPts val="2000"/>
              </a:lnSpc>
            </a:pPr>
            <a:endParaRPr sz="2000"/>
          </a:p>
          <a:p>
            <a:pPr algn="ctr">
              <a:lnSpc>
                <a:spcPct val="100000"/>
              </a:lnSpc>
            </a:pPr>
            <a:r>
              <a:rPr sz="2050" b="1" spc="5" dirty="0">
                <a:latin typeface="Comic Sans MS"/>
                <a:cs typeface="Comic Sans MS"/>
              </a:rPr>
              <a:t>5</a:t>
            </a:r>
            <a:r>
              <a:rPr sz="2050" b="1" dirty="0">
                <a:latin typeface="Comic Sans MS"/>
                <a:cs typeface="Comic Sans MS"/>
              </a:rPr>
              <a:t>0</a:t>
            </a:r>
            <a:r>
              <a:rPr sz="2050" b="1" dirty="0">
                <a:latin typeface="Times New Roman"/>
                <a:cs typeface="Times New Roman"/>
              </a:rPr>
              <a:t> </a:t>
            </a:r>
            <a:r>
              <a:rPr sz="2050" b="1" spc="-125" dirty="0">
                <a:latin typeface="Times New Roman"/>
                <a:cs typeface="Times New Roman"/>
              </a:rPr>
              <a:t> </a:t>
            </a:r>
            <a:r>
              <a:rPr sz="2050" b="1" spc="-20" dirty="0">
                <a:latin typeface="Comic Sans MS"/>
                <a:cs typeface="Comic Sans MS"/>
              </a:rPr>
              <a:t>%</a:t>
            </a:r>
            <a:endParaRPr sz="2050">
              <a:latin typeface="Comic Sans MS"/>
              <a:cs typeface="Comic Sans MS"/>
            </a:endParaRPr>
          </a:p>
          <a:p>
            <a:pPr>
              <a:lnSpc>
                <a:spcPts val="1850"/>
              </a:lnSpc>
              <a:spcBef>
                <a:spcPts val="0"/>
              </a:spcBef>
            </a:pPr>
            <a:endParaRPr sz="1850"/>
          </a:p>
          <a:p>
            <a:pPr>
              <a:lnSpc>
                <a:spcPts val="2000"/>
              </a:lnSpc>
            </a:pPr>
            <a:endParaRPr sz="2000"/>
          </a:p>
          <a:p>
            <a:pPr>
              <a:lnSpc>
                <a:spcPts val="2000"/>
              </a:lnSpc>
            </a:pPr>
            <a:endParaRPr sz="2000"/>
          </a:p>
          <a:p>
            <a:pPr algn="ctr">
              <a:lnSpc>
                <a:spcPct val="100000"/>
              </a:lnSpc>
            </a:pPr>
            <a:r>
              <a:rPr sz="2050" b="1" spc="5" dirty="0">
                <a:latin typeface="Comic Sans MS"/>
                <a:cs typeface="Comic Sans MS"/>
              </a:rPr>
              <a:t>2</a:t>
            </a:r>
            <a:r>
              <a:rPr sz="2050" b="1" dirty="0">
                <a:latin typeface="Comic Sans MS"/>
                <a:cs typeface="Comic Sans MS"/>
              </a:rPr>
              <a:t>5</a:t>
            </a:r>
            <a:r>
              <a:rPr sz="2050" b="1" dirty="0">
                <a:latin typeface="Times New Roman"/>
                <a:cs typeface="Times New Roman"/>
              </a:rPr>
              <a:t> </a:t>
            </a:r>
            <a:r>
              <a:rPr sz="2050" b="1" spc="-125" dirty="0">
                <a:latin typeface="Times New Roman"/>
                <a:cs typeface="Times New Roman"/>
              </a:rPr>
              <a:t> </a:t>
            </a:r>
            <a:r>
              <a:rPr sz="2050" b="1" spc="-20" dirty="0">
                <a:latin typeface="Comic Sans MS"/>
                <a:cs typeface="Comic Sans MS"/>
              </a:rPr>
              <a:t>%</a:t>
            </a:r>
            <a:endParaRPr sz="2050">
              <a:latin typeface="Comic Sans MS"/>
              <a:cs typeface="Comic Sans MS"/>
            </a:endParaRPr>
          </a:p>
        </p:txBody>
      </p:sp>
      <p:sp>
        <p:nvSpPr>
          <p:cNvPr id="25" name="object 25"/>
          <p:cNvSpPr txBox="1"/>
          <p:nvPr/>
        </p:nvSpPr>
        <p:spPr>
          <a:xfrm>
            <a:off x="3164877" y="5412901"/>
            <a:ext cx="4351655" cy="1049655"/>
          </a:xfrm>
          <a:prstGeom prst="rect">
            <a:avLst/>
          </a:prstGeom>
        </p:spPr>
        <p:txBody>
          <a:bodyPr vert="horz" wrap="square" lIns="0" tIns="0" rIns="0" bIns="0" rtlCol="0">
            <a:spAutoFit/>
          </a:bodyPr>
          <a:lstStyle/>
          <a:p>
            <a:pPr marL="12700" marR="6350" indent="431800">
              <a:lnSpc>
                <a:spcPts val="4300"/>
              </a:lnSpc>
              <a:tabLst>
                <a:tab pos="1522095" algn="l"/>
                <a:tab pos="2500630" algn="l"/>
                <a:tab pos="3531235" algn="l"/>
              </a:tabLst>
            </a:pPr>
            <a:r>
              <a:rPr sz="2050" b="1" spc="5" dirty="0">
                <a:latin typeface="Comic Sans MS"/>
                <a:cs typeface="Comic Sans MS"/>
              </a:rPr>
              <a:t>2</a:t>
            </a:r>
            <a:r>
              <a:rPr sz="2050" b="1" dirty="0">
                <a:latin typeface="Comic Sans MS"/>
                <a:cs typeface="Comic Sans MS"/>
              </a:rPr>
              <a:t>5</a:t>
            </a:r>
            <a:r>
              <a:rPr sz="2050" b="1" dirty="0">
                <a:latin typeface="Times New Roman"/>
                <a:cs typeface="Times New Roman"/>
              </a:rPr>
              <a:t> </a:t>
            </a:r>
            <a:r>
              <a:rPr sz="2050" b="1" spc="-125" dirty="0">
                <a:latin typeface="Times New Roman"/>
                <a:cs typeface="Times New Roman"/>
              </a:rPr>
              <a:t> </a:t>
            </a:r>
            <a:r>
              <a:rPr sz="2050" b="1" spc="-20" dirty="0">
                <a:latin typeface="Comic Sans MS"/>
                <a:cs typeface="Comic Sans MS"/>
              </a:rPr>
              <a:t>%</a:t>
            </a:r>
            <a:r>
              <a:rPr sz="2050" b="1" dirty="0">
                <a:latin typeface="Times New Roman"/>
                <a:cs typeface="Times New Roman"/>
              </a:rPr>
              <a:t>	</a:t>
            </a:r>
            <a:r>
              <a:rPr sz="2050" b="1" spc="5" dirty="0">
                <a:latin typeface="Comic Sans MS"/>
                <a:cs typeface="Comic Sans MS"/>
              </a:rPr>
              <a:t>5</a:t>
            </a:r>
            <a:r>
              <a:rPr sz="2050" b="1" dirty="0">
                <a:latin typeface="Comic Sans MS"/>
                <a:cs typeface="Comic Sans MS"/>
              </a:rPr>
              <a:t>0</a:t>
            </a:r>
            <a:r>
              <a:rPr sz="2050" b="1" dirty="0">
                <a:latin typeface="Times New Roman"/>
                <a:cs typeface="Times New Roman"/>
              </a:rPr>
              <a:t> </a:t>
            </a:r>
            <a:r>
              <a:rPr sz="2050" b="1" spc="-130" dirty="0">
                <a:latin typeface="Times New Roman"/>
                <a:cs typeface="Times New Roman"/>
              </a:rPr>
              <a:t> </a:t>
            </a:r>
            <a:r>
              <a:rPr sz="2050" b="1" spc="-20" dirty="0">
                <a:latin typeface="Comic Sans MS"/>
                <a:cs typeface="Comic Sans MS"/>
              </a:rPr>
              <a:t>%</a:t>
            </a:r>
            <a:r>
              <a:rPr sz="2050" b="1" dirty="0">
                <a:latin typeface="Times New Roman"/>
                <a:cs typeface="Times New Roman"/>
              </a:rPr>
              <a:t>	</a:t>
            </a:r>
            <a:r>
              <a:rPr sz="2050" b="1" spc="10" dirty="0">
                <a:latin typeface="Comic Sans MS"/>
                <a:cs typeface="Comic Sans MS"/>
              </a:rPr>
              <a:t>7</a:t>
            </a:r>
            <a:r>
              <a:rPr sz="2050" b="1" dirty="0">
                <a:latin typeface="Comic Sans MS"/>
                <a:cs typeface="Comic Sans MS"/>
              </a:rPr>
              <a:t>5</a:t>
            </a:r>
            <a:r>
              <a:rPr sz="2050" b="1" dirty="0">
                <a:latin typeface="Times New Roman"/>
                <a:cs typeface="Times New Roman"/>
              </a:rPr>
              <a:t> </a:t>
            </a:r>
            <a:r>
              <a:rPr sz="2050" b="1" spc="-125" dirty="0">
                <a:latin typeface="Times New Roman"/>
                <a:cs typeface="Times New Roman"/>
              </a:rPr>
              <a:t> </a:t>
            </a:r>
            <a:r>
              <a:rPr sz="2050" b="1" spc="-20" dirty="0">
                <a:latin typeface="Comic Sans MS"/>
                <a:cs typeface="Comic Sans MS"/>
              </a:rPr>
              <a:t>%</a:t>
            </a:r>
            <a:r>
              <a:rPr sz="2050" b="1" dirty="0">
                <a:latin typeface="Times New Roman"/>
                <a:cs typeface="Times New Roman"/>
              </a:rPr>
              <a:t>	</a:t>
            </a:r>
            <a:r>
              <a:rPr sz="2050" b="1" spc="5" dirty="0">
                <a:latin typeface="Comic Sans MS"/>
                <a:cs typeface="Comic Sans MS"/>
              </a:rPr>
              <a:t>10</a:t>
            </a:r>
            <a:r>
              <a:rPr sz="2050" b="1" dirty="0">
                <a:latin typeface="Comic Sans MS"/>
                <a:cs typeface="Comic Sans MS"/>
              </a:rPr>
              <a:t>0</a:t>
            </a:r>
            <a:r>
              <a:rPr sz="2050" b="1" dirty="0">
                <a:latin typeface="Times New Roman"/>
                <a:cs typeface="Times New Roman"/>
              </a:rPr>
              <a:t> </a:t>
            </a:r>
            <a:r>
              <a:rPr sz="2050" b="1" spc="-120" dirty="0">
                <a:latin typeface="Times New Roman"/>
                <a:cs typeface="Times New Roman"/>
              </a:rPr>
              <a:t> </a:t>
            </a:r>
            <a:r>
              <a:rPr sz="2050" b="1" spc="-20" dirty="0">
                <a:latin typeface="Comic Sans MS"/>
                <a:cs typeface="Comic Sans MS"/>
              </a:rPr>
              <a:t>%</a:t>
            </a:r>
            <a:r>
              <a:rPr sz="2050" b="1" spc="-10" dirty="0">
                <a:latin typeface="Times New Roman"/>
                <a:cs typeface="Times New Roman"/>
              </a:rPr>
              <a:t> </a:t>
            </a:r>
            <a:r>
              <a:rPr sz="2050" b="1" spc="-10" dirty="0">
                <a:latin typeface="Comic Sans MS"/>
                <a:cs typeface="Comic Sans MS"/>
              </a:rPr>
              <a:t>VOLTAJ</a:t>
            </a:r>
            <a:r>
              <a:rPr sz="2050" b="1" spc="-15" dirty="0">
                <a:latin typeface="Comic Sans MS"/>
                <a:cs typeface="Comic Sans MS"/>
              </a:rPr>
              <a:t>E</a:t>
            </a:r>
            <a:r>
              <a:rPr sz="2050" b="1" dirty="0">
                <a:latin typeface="Times New Roman"/>
                <a:cs typeface="Times New Roman"/>
              </a:rPr>
              <a:t> </a:t>
            </a:r>
            <a:r>
              <a:rPr sz="2050" b="1" spc="-130" dirty="0">
                <a:latin typeface="Times New Roman"/>
                <a:cs typeface="Times New Roman"/>
              </a:rPr>
              <a:t> </a:t>
            </a:r>
            <a:r>
              <a:rPr sz="2050" b="1" spc="-10" dirty="0">
                <a:latin typeface="Comic Sans MS"/>
                <a:cs typeface="Comic Sans MS"/>
              </a:rPr>
              <a:t>APLICAD</a:t>
            </a:r>
            <a:r>
              <a:rPr sz="2050" b="1" spc="-20" dirty="0">
                <a:latin typeface="Comic Sans MS"/>
                <a:cs typeface="Comic Sans MS"/>
              </a:rPr>
              <a:t>O</a:t>
            </a:r>
            <a:r>
              <a:rPr sz="2050" b="1" dirty="0">
                <a:latin typeface="Times New Roman"/>
                <a:cs typeface="Times New Roman"/>
              </a:rPr>
              <a:t> </a:t>
            </a:r>
            <a:r>
              <a:rPr sz="2050" b="1" spc="-114" dirty="0">
                <a:latin typeface="Times New Roman"/>
                <a:cs typeface="Times New Roman"/>
              </a:rPr>
              <a:t> </a:t>
            </a:r>
            <a:r>
              <a:rPr sz="2050" b="1" dirty="0">
                <a:latin typeface="Comic Sans MS"/>
                <a:cs typeface="Comic Sans MS"/>
              </a:rPr>
              <a:t>(</a:t>
            </a:r>
            <a:r>
              <a:rPr sz="2050" b="1" dirty="0">
                <a:latin typeface="Times New Roman"/>
                <a:cs typeface="Times New Roman"/>
              </a:rPr>
              <a:t> </a:t>
            </a:r>
            <a:r>
              <a:rPr sz="2050" b="1" spc="-130" dirty="0">
                <a:latin typeface="Times New Roman"/>
                <a:cs typeface="Times New Roman"/>
              </a:rPr>
              <a:t> </a:t>
            </a:r>
            <a:r>
              <a:rPr sz="2050" b="1" spc="-20" dirty="0">
                <a:latin typeface="Comic Sans MS"/>
                <a:cs typeface="Comic Sans MS"/>
              </a:rPr>
              <a:t>%</a:t>
            </a:r>
            <a:r>
              <a:rPr sz="2050" b="1" dirty="0">
                <a:latin typeface="Times New Roman"/>
                <a:cs typeface="Times New Roman"/>
              </a:rPr>
              <a:t> </a:t>
            </a:r>
            <a:r>
              <a:rPr sz="2050" b="1" spc="-130" dirty="0">
                <a:latin typeface="Times New Roman"/>
                <a:cs typeface="Times New Roman"/>
              </a:rPr>
              <a:t> </a:t>
            </a:r>
            <a:r>
              <a:rPr sz="2050" b="1" spc="-10" dirty="0">
                <a:latin typeface="Comic Sans MS"/>
                <a:cs typeface="Comic Sans MS"/>
              </a:rPr>
              <a:t>Vnom)</a:t>
            </a:r>
            <a:endParaRPr sz="2050">
              <a:latin typeface="Comic Sans MS"/>
              <a:cs typeface="Comic Sans MS"/>
            </a:endParaRPr>
          </a:p>
        </p:txBody>
      </p:sp>
      <p:sp>
        <p:nvSpPr>
          <p:cNvPr id="26" name="object 26"/>
          <p:cNvSpPr txBox="1"/>
          <p:nvPr/>
        </p:nvSpPr>
        <p:spPr>
          <a:xfrm>
            <a:off x="1124480" y="1205107"/>
            <a:ext cx="643255" cy="3554095"/>
          </a:xfrm>
          <a:prstGeom prst="rect">
            <a:avLst/>
          </a:prstGeom>
        </p:spPr>
        <p:txBody>
          <a:bodyPr vert="vert270" wrap="square" lIns="0" tIns="0" rIns="0" bIns="0" rtlCol="0">
            <a:spAutoFit/>
          </a:bodyPr>
          <a:lstStyle/>
          <a:p>
            <a:pPr marL="375920" marR="6350" indent="-363855">
              <a:lnSpc>
                <a:spcPct val="100400"/>
              </a:lnSpc>
            </a:pPr>
            <a:r>
              <a:rPr sz="2050" b="1" dirty="0">
                <a:latin typeface="Comic Sans MS"/>
                <a:cs typeface="Comic Sans MS"/>
              </a:rPr>
              <a:t>AJUS</a:t>
            </a:r>
            <a:r>
              <a:rPr sz="2050" b="1" spc="-5" dirty="0">
                <a:latin typeface="Comic Sans MS"/>
                <a:cs typeface="Comic Sans MS"/>
              </a:rPr>
              <a:t>T</a:t>
            </a:r>
            <a:r>
              <a:rPr sz="2050" b="1" dirty="0">
                <a:latin typeface="Comic Sans MS"/>
                <a:cs typeface="Comic Sans MS"/>
              </a:rPr>
              <a:t>E</a:t>
            </a:r>
            <a:r>
              <a:rPr sz="2050" b="1" dirty="0">
                <a:latin typeface="Times New Roman"/>
                <a:cs typeface="Times New Roman"/>
              </a:rPr>
              <a:t> </a:t>
            </a:r>
            <a:r>
              <a:rPr sz="2050" b="1" spc="-130" dirty="0">
                <a:latin typeface="Times New Roman"/>
                <a:cs typeface="Times New Roman"/>
              </a:rPr>
              <a:t> </a:t>
            </a:r>
            <a:r>
              <a:rPr sz="2050" b="1" dirty="0">
                <a:latin typeface="Comic Sans MS"/>
                <a:cs typeface="Comic Sans MS"/>
              </a:rPr>
              <a:t>DE</a:t>
            </a:r>
            <a:r>
              <a:rPr sz="2050" b="1" dirty="0">
                <a:latin typeface="Times New Roman"/>
                <a:cs typeface="Times New Roman"/>
              </a:rPr>
              <a:t> </a:t>
            </a:r>
            <a:r>
              <a:rPr sz="2050" b="1" spc="-135" dirty="0">
                <a:latin typeface="Times New Roman"/>
                <a:cs typeface="Times New Roman"/>
              </a:rPr>
              <a:t> </a:t>
            </a:r>
            <a:r>
              <a:rPr sz="2050" b="1" dirty="0">
                <a:latin typeface="Comic Sans MS"/>
                <a:cs typeface="Comic Sans MS"/>
              </a:rPr>
              <a:t>COR</a:t>
            </a:r>
            <a:r>
              <a:rPr sz="2050" b="1" spc="-10" dirty="0">
                <a:latin typeface="Comic Sans MS"/>
                <a:cs typeface="Comic Sans MS"/>
              </a:rPr>
              <a:t>R</a:t>
            </a:r>
            <a:r>
              <a:rPr sz="2050" b="1" dirty="0">
                <a:latin typeface="Comic Sans MS"/>
                <a:cs typeface="Comic Sans MS"/>
              </a:rPr>
              <a:t>IEN</a:t>
            </a:r>
            <a:r>
              <a:rPr sz="2050" b="1" spc="-5" dirty="0">
                <a:latin typeface="Comic Sans MS"/>
                <a:cs typeface="Comic Sans MS"/>
              </a:rPr>
              <a:t>T</a:t>
            </a:r>
            <a:r>
              <a:rPr sz="2050" b="1" dirty="0">
                <a:latin typeface="Comic Sans MS"/>
                <a:cs typeface="Comic Sans MS"/>
              </a:rPr>
              <a:t>E</a:t>
            </a:r>
            <a:r>
              <a:rPr sz="2050" b="1" dirty="0">
                <a:latin typeface="Times New Roman"/>
                <a:cs typeface="Times New Roman"/>
              </a:rPr>
              <a:t> </a:t>
            </a:r>
            <a:r>
              <a:rPr sz="2050" b="1" spc="-135" dirty="0">
                <a:latin typeface="Times New Roman"/>
                <a:cs typeface="Times New Roman"/>
              </a:rPr>
              <a:t> </a:t>
            </a:r>
            <a:r>
              <a:rPr sz="2050" b="1" dirty="0">
                <a:latin typeface="Comic Sans MS"/>
                <a:cs typeface="Comic Sans MS"/>
              </a:rPr>
              <a:t>A</a:t>
            </a:r>
            <a:r>
              <a:rPr sz="2050" b="1" dirty="0">
                <a:latin typeface="Times New Roman"/>
                <a:cs typeface="Times New Roman"/>
              </a:rPr>
              <a:t> </a:t>
            </a:r>
            <a:r>
              <a:rPr sz="2050" b="1" dirty="0">
                <a:latin typeface="Comic Sans MS"/>
                <a:cs typeface="Comic Sans MS"/>
              </a:rPr>
              <a:t>VOLTAJE</a:t>
            </a:r>
            <a:r>
              <a:rPr sz="2050" b="1" dirty="0">
                <a:latin typeface="Times New Roman"/>
                <a:cs typeface="Times New Roman"/>
              </a:rPr>
              <a:t> </a:t>
            </a:r>
            <a:r>
              <a:rPr sz="2050" b="1" spc="-135" dirty="0">
                <a:latin typeface="Times New Roman"/>
                <a:cs typeface="Times New Roman"/>
              </a:rPr>
              <a:t> </a:t>
            </a:r>
            <a:r>
              <a:rPr sz="2050" b="1" dirty="0">
                <a:latin typeface="Comic Sans MS"/>
                <a:cs typeface="Comic Sans MS"/>
              </a:rPr>
              <a:t>NOMINAL.</a:t>
            </a:r>
            <a:endParaRPr sz="205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120</a:t>
            </a:fld>
            <a:endParaRPr lang="en-US"/>
          </a:p>
        </p:txBody>
      </p:sp>
    </p:spTree>
    <p:extLst>
      <p:ext uri="{BB962C8B-B14F-4D97-AF65-F5344CB8AC3E}">
        <p14:creationId xmlns:p14="http://schemas.microsoft.com/office/powerpoint/2010/main" val="427890512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4852035" cy="412115"/>
          </a:xfrm>
          <a:prstGeom prst="rect">
            <a:avLst/>
          </a:prstGeom>
        </p:spPr>
        <p:txBody>
          <a:bodyPr vert="horz" wrap="square" lIns="0" tIns="0" rIns="0" bIns="0" rtlCol="0">
            <a:spAutoFit/>
          </a:bodyPr>
          <a:lstStyle/>
          <a:p>
            <a:pPr marL="12700">
              <a:lnSpc>
                <a:spcPct val="100000"/>
              </a:lnSpc>
              <a:tabLst>
                <a:tab pos="1080135" algn="l"/>
                <a:tab pos="1818639" algn="l"/>
                <a:tab pos="2800985" algn="l"/>
                <a:tab pos="4464050" algn="l"/>
              </a:tabLst>
            </a:pPr>
            <a:r>
              <a:rPr sz="2600" spc="-10" dirty="0">
                <a:latin typeface="Comic Sans MS"/>
                <a:cs typeface="Comic Sans MS"/>
              </a:rPr>
              <a:t>E</a:t>
            </a:r>
            <a:r>
              <a:rPr sz="2600" spc="-5" dirty="0">
                <a:latin typeface="Comic Sans MS"/>
                <a:cs typeface="Comic Sans MS"/>
              </a:rPr>
              <a:t>sto</a:t>
            </a:r>
            <a:r>
              <a:rPr sz="2600" dirty="0">
                <a:latin typeface="Comic Sans MS"/>
                <a:cs typeface="Comic Sans MS"/>
              </a:rPr>
              <a:t>s</a:t>
            </a:r>
            <a:r>
              <a:rPr sz="2600" dirty="0">
                <a:latin typeface="Times New Roman"/>
                <a:cs typeface="Times New Roman"/>
              </a:rPr>
              <a:t>	</a:t>
            </a:r>
            <a:r>
              <a:rPr sz="2600" spc="-10" dirty="0">
                <a:latin typeface="Comic Sans MS"/>
                <a:cs typeface="Comic Sans MS"/>
              </a:rPr>
              <a:t>do</a:t>
            </a:r>
            <a:r>
              <a:rPr sz="2600" dirty="0">
                <a:latin typeface="Comic Sans MS"/>
                <a:cs typeface="Comic Sans MS"/>
              </a:rPr>
              <a:t>s</a:t>
            </a:r>
            <a:r>
              <a:rPr sz="2600" dirty="0">
                <a:latin typeface="Times New Roman"/>
                <a:cs typeface="Times New Roman"/>
              </a:rPr>
              <a:t>	</a:t>
            </a:r>
            <a:r>
              <a:rPr sz="2600" spc="-10" dirty="0">
                <a:latin typeface="Comic Sans MS"/>
                <a:cs typeface="Comic Sans MS"/>
              </a:rPr>
              <a:t>r</a:t>
            </a:r>
            <a:r>
              <a:rPr sz="2600" spc="-5" dirty="0">
                <a:latin typeface="Comic Sans MS"/>
                <a:cs typeface="Comic Sans MS"/>
              </a:rPr>
              <a:t>e</a:t>
            </a:r>
            <a:r>
              <a:rPr sz="2600" dirty="0">
                <a:latin typeface="Comic Sans MS"/>
                <a:cs typeface="Comic Sans MS"/>
              </a:rPr>
              <a:t>l</a:t>
            </a:r>
            <a:r>
              <a:rPr sz="2600" spc="-5" dirty="0">
                <a:latin typeface="Comic Sans MS"/>
                <a:cs typeface="Comic Sans MS"/>
              </a:rPr>
              <a:t>é</a:t>
            </a:r>
            <a:r>
              <a:rPr sz="2600" dirty="0">
                <a:latin typeface="Comic Sans MS"/>
                <a:cs typeface="Comic Sans MS"/>
              </a:rPr>
              <a:t>s</a:t>
            </a:r>
            <a:r>
              <a:rPr sz="260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p</a:t>
            </a:r>
            <a:r>
              <a:rPr sz="2600" spc="-5" dirty="0">
                <a:latin typeface="Comic Sans MS"/>
                <a:cs typeface="Comic Sans MS"/>
              </a:rPr>
              <a:t>en</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0" dirty="0">
                <a:latin typeface="Comic Sans MS"/>
                <a:cs typeface="Comic Sans MS"/>
              </a:rPr>
              <a:t>d</a:t>
            </a:r>
            <a:r>
              <a:rPr sz="2600" dirty="0">
                <a:latin typeface="Comic Sans MS"/>
                <a:cs typeface="Comic Sans MS"/>
              </a:rPr>
              <a:t>e</a:t>
            </a:r>
            <a:endParaRPr sz="2600">
              <a:latin typeface="Comic Sans MS"/>
              <a:cs typeface="Comic Sans MS"/>
            </a:endParaRPr>
          </a:p>
        </p:txBody>
      </p:sp>
      <p:sp>
        <p:nvSpPr>
          <p:cNvPr id="7" name="object 7"/>
          <p:cNvSpPr txBox="1"/>
          <p:nvPr/>
        </p:nvSpPr>
        <p:spPr>
          <a:xfrm>
            <a:off x="5180307" y="1162553"/>
            <a:ext cx="726440" cy="808355"/>
          </a:xfrm>
          <a:prstGeom prst="rect">
            <a:avLst/>
          </a:prstGeom>
        </p:spPr>
        <p:txBody>
          <a:bodyPr vert="horz" wrap="square" lIns="0" tIns="0" rIns="0" bIns="0" rtlCol="0">
            <a:spAutoFit/>
          </a:bodyPr>
          <a:lstStyle/>
          <a:p>
            <a:pPr marL="12700" marR="6350" indent="186690">
              <a:lnSpc>
                <a:spcPct val="100000"/>
              </a:lnSpc>
            </a:pP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falla</a:t>
            </a:r>
            <a:endParaRPr sz="2600">
              <a:latin typeface="Comic Sans MS"/>
              <a:cs typeface="Comic Sans MS"/>
            </a:endParaRPr>
          </a:p>
        </p:txBody>
      </p:sp>
      <p:sp>
        <p:nvSpPr>
          <p:cNvPr id="8" name="object 8"/>
          <p:cNvSpPr txBox="1"/>
          <p:nvPr/>
        </p:nvSpPr>
        <p:spPr>
          <a:xfrm>
            <a:off x="6091377" y="1162553"/>
            <a:ext cx="2723515" cy="808355"/>
          </a:xfrm>
          <a:prstGeom prst="rect">
            <a:avLst/>
          </a:prstGeom>
        </p:spPr>
        <p:txBody>
          <a:bodyPr vert="horz" wrap="square" lIns="0" tIns="0" rIns="0" bIns="0" rtlCol="0">
            <a:spAutoFit/>
          </a:bodyPr>
          <a:lstStyle/>
          <a:p>
            <a:pPr marL="188595" marR="6350" indent="-176530">
              <a:lnSpc>
                <a:spcPct val="100000"/>
              </a:lnSpc>
              <a:tabLst>
                <a:tab pos="1016635" algn="l"/>
                <a:tab pos="1261745" algn="l"/>
                <a:tab pos="1601470" algn="l"/>
              </a:tabLst>
            </a:pPr>
            <a:r>
              <a:rPr sz="2600" spc="-5" dirty="0">
                <a:latin typeface="Comic Sans MS"/>
                <a:cs typeface="Comic Sans MS"/>
              </a:rPr>
              <a:t>caí</a:t>
            </a:r>
            <a:r>
              <a:rPr sz="2600" spc="-10" dirty="0">
                <a:latin typeface="Comic Sans MS"/>
                <a:cs typeface="Comic Sans MS"/>
              </a:rPr>
              <a:t>d</a:t>
            </a:r>
            <a:r>
              <a:rPr sz="2600" dirty="0">
                <a:latin typeface="Comic Sans MS"/>
                <a:cs typeface="Comic Sans MS"/>
              </a:rPr>
              <a:t>a</a:t>
            </a:r>
            <a:r>
              <a:rPr sz="2600"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t</a:t>
            </a:r>
            <a:r>
              <a:rPr sz="2600" dirty="0">
                <a:latin typeface="Comic Sans MS"/>
                <a:cs typeface="Comic Sans MS"/>
              </a:rPr>
              <a:t>e</a:t>
            </a:r>
            <a:r>
              <a:rPr sz="2600" spc="-5" dirty="0">
                <a:latin typeface="Comic Sans MS"/>
                <a:cs typeface="Comic Sans MS"/>
              </a:rPr>
              <a:t>ns</a:t>
            </a:r>
            <a:r>
              <a:rPr sz="2600" spc="-10" dirty="0">
                <a:latin typeface="Comic Sans MS"/>
                <a:cs typeface="Comic Sans MS"/>
              </a:rPr>
              <a:t>i</a:t>
            </a:r>
            <a:r>
              <a:rPr sz="2600" spc="-5" dirty="0">
                <a:latin typeface="Comic Sans MS"/>
                <a:cs typeface="Comic Sans MS"/>
              </a:rPr>
              <a:t>ó</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funcionar</a:t>
            </a:r>
            <a:endParaRPr sz="2600">
              <a:latin typeface="Comic Sans MS"/>
              <a:cs typeface="Comic Sans MS"/>
            </a:endParaRPr>
          </a:p>
        </p:txBody>
      </p:sp>
      <p:sp>
        <p:nvSpPr>
          <p:cNvPr id="9" name="object 9"/>
          <p:cNvSpPr txBox="1"/>
          <p:nvPr/>
        </p:nvSpPr>
        <p:spPr>
          <a:xfrm>
            <a:off x="330199" y="1558651"/>
            <a:ext cx="4474210" cy="412115"/>
          </a:xfrm>
          <a:prstGeom prst="rect">
            <a:avLst/>
          </a:prstGeom>
        </p:spPr>
        <p:txBody>
          <a:bodyPr vert="horz" wrap="square" lIns="0" tIns="0" rIns="0" bIns="0" rtlCol="0">
            <a:spAutoFit/>
          </a:bodyPr>
          <a:lstStyle/>
          <a:p>
            <a:pPr marL="12700">
              <a:lnSpc>
                <a:spcPct val="100000"/>
              </a:lnSpc>
              <a:tabLst>
                <a:tab pos="1616075" algn="l"/>
                <a:tab pos="2275840" algn="l"/>
                <a:tab pos="4086225" algn="l"/>
              </a:tabLst>
            </a:pPr>
            <a:r>
              <a:rPr sz="2600" spc="-5" dirty="0">
                <a:latin typeface="Comic Sans MS"/>
                <a:cs typeface="Comic Sans MS"/>
              </a:rPr>
              <a:t>durant</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condició</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de</a:t>
            </a:r>
            <a:endParaRPr sz="2600">
              <a:latin typeface="Comic Sans MS"/>
              <a:cs typeface="Comic Sans MS"/>
            </a:endParaRPr>
          </a:p>
        </p:txBody>
      </p:sp>
      <p:sp>
        <p:nvSpPr>
          <p:cNvPr id="10" name="object 10"/>
          <p:cNvSpPr txBox="1"/>
          <p:nvPr/>
        </p:nvSpPr>
        <p:spPr>
          <a:xfrm>
            <a:off x="330199" y="1954760"/>
            <a:ext cx="8484235" cy="4056379"/>
          </a:xfrm>
          <a:prstGeom prst="rect">
            <a:avLst/>
          </a:prstGeom>
        </p:spPr>
        <p:txBody>
          <a:bodyPr vert="horz" wrap="square" lIns="0" tIns="0" rIns="0" bIns="0" rtlCol="0">
            <a:spAutoFit/>
          </a:bodyPr>
          <a:lstStyle/>
          <a:p>
            <a:pPr marL="12700" algn="just">
              <a:lnSpc>
                <a:spcPct val="100000"/>
              </a:lnSpc>
            </a:pPr>
            <a:r>
              <a:rPr sz="2600" spc="-5" dirty="0">
                <a:latin typeface="Comic Sans MS"/>
                <a:cs typeface="Comic Sans MS"/>
              </a:rPr>
              <a:t>adecuadamente.</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Par</a:t>
            </a:r>
            <a:r>
              <a:rPr sz="2600" dirty="0">
                <a:latin typeface="Comic Sans MS"/>
                <a:cs typeface="Comic Sans MS"/>
              </a:rPr>
              <a:t>a</a:t>
            </a:r>
            <a:r>
              <a:rPr sz="2600" spc="220"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229" dirty="0">
                <a:latin typeface="Times New Roman"/>
                <a:cs typeface="Times New Roman"/>
              </a:rPr>
              <a:t> </a:t>
            </a:r>
            <a:r>
              <a:rPr sz="2600" spc="-5" dirty="0">
                <a:latin typeface="Comic Sans MS"/>
                <a:cs typeface="Comic Sans MS"/>
              </a:rPr>
              <a:t>rel</a:t>
            </a:r>
            <a:r>
              <a:rPr sz="2600" dirty="0">
                <a:latin typeface="Comic Sans MS"/>
                <a:cs typeface="Comic Sans MS"/>
              </a:rPr>
              <a:t>é</a:t>
            </a:r>
            <a:r>
              <a:rPr sz="2600" spc="235" dirty="0">
                <a:latin typeface="Times New Roman"/>
                <a:cs typeface="Times New Roman"/>
              </a:rPr>
              <a:t> </a:t>
            </a:r>
            <a:r>
              <a:rPr sz="2600" spc="-5" dirty="0">
                <a:latin typeface="Comic Sans MS"/>
                <a:cs typeface="Comic Sans MS"/>
              </a:rPr>
              <a:t>controlad</a:t>
            </a:r>
            <a:r>
              <a:rPr sz="2600" dirty="0">
                <a:latin typeface="Comic Sans MS"/>
                <a:cs typeface="Comic Sans MS"/>
              </a:rPr>
              <a:t>o</a:t>
            </a:r>
            <a:r>
              <a:rPr sz="2600" spc="220"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spc="22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229"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229" dirty="0">
                <a:latin typeface="Times New Roman"/>
                <a:cs typeface="Times New Roman"/>
              </a:rPr>
              <a:t> </a:t>
            </a:r>
            <a:r>
              <a:rPr sz="2600" spc="-5" dirty="0">
                <a:latin typeface="Comic Sans MS"/>
                <a:cs typeface="Comic Sans MS"/>
              </a:rPr>
              <a:t>ajust</a:t>
            </a:r>
            <a:r>
              <a:rPr sz="2600" dirty="0">
                <a:latin typeface="Comic Sans MS"/>
                <a:cs typeface="Comic Sans MS"/>
              </a:rPr>
              <a:t>e</a:t>
            </a:r>
            <a:r>
              <a:rPr sz="2600" spc="2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29" dirty="0">
                <a:latin typeface="Times New Roman"/>
                <a:cs typeface="Times New Roman"/>
              </a:rPr>
              <a:t> </a:t>
            </a:r>
            <a:r>
              <a:rPr sz="2600" spc="-5" dirty="0">
                <a:latin typeface="Comic Sans MS"/>
                <a:cs typeface="Comic Sans MS"/>
              </a:rPr>
              <a:t>pickup</a:t>
            </a:r>
            <a:r>
              <a:rPr sz="2600" spc="-5" dirty="0">
                <a:latin typeface="Times New Roman"/>
                <a:cs typeface="Times New Roman"/>
              </a:rPr>
              <a:t> </a:t>
            </a:r>
            <a:r>
              <a:rPr sz="2600" spc="-5" dirty="0">
                <a:latin typeface="Comic Sans MS"/>
                <a:cs typeface="Comic Sans MS"/>
              </a:rPr>
              <a:t>deb</a:t>
            </a:r>
            <a:r>
              <a:rPr sz="2600" dirty="0">
                <a:latin typeface="Comic Sans MS"/>
                <a:cs typeface="Comic Sans MS"/>
              </a:rPr>
              <a:t>e</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esta</a:t>
            </a:r>
            <a:r>
              <a:rPr sz="2600" dirty="0">
                <a:latin typeface="Comic Sans MS"/>
                <a:cs typeface="Comic Sans MS"/>
              </a:rPr>
              <a:t>r</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entr</a:t>
            </a:r>
            <a:r>
              <a:rPr sz="2600" dirty="0">
                <a:latin typeface="Comic Sans MS"/>
                <a:cs typeface="Comic Sans MS"/>
              </a:rPr>
              <a:t>e</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30</a:t>
            </a:r>
            <a:r>
              <a:rPr sz="2600" dirty="0">
                <a:latin typeface="Comic Sans MS"/>
                <a:cs typeface="Comic Sans MS"/>
              </a:rPr>
              <a:t>%</a:t>
            </a:r>
            <a:r>
              <a:rPr sz="2600" dirty="0">
                <a:latin typeface="Times New Roman"/>
                <a:cs typeface="Times New Roman"/>
              </a:rPr>
              <a:t> </a:t>
            </a:r>
            <a:r>
              <a:rPr sz="2600" spc="-270" dirty="0">
                <a:latin typeface="Times New Roman"/>
                <a:cs typeface="Times New Roman"/>
              </a:rPr>
              <a:t> </a:t>
            </a:r>
            <a:r>
              <a:rPr sz="2600" dirty="0">
                <a:latin typeface="Comic Sans MS"/>
                <a:cs typeface="Comic Sans MS"/>
              </a:rPr>
              <a:t>-</a:t>
            </a:r>
            <a:r>
              <a:rPr sz="2600" dirty="0">
                <a:latin typeface="Times New Roman"/>
                <a:cs typeface="Times New Roman"/>
              </a:rPr>
              <a:t> </a:t>
            </a:r>
            <a:r>
              <a:rPr sz="2600" spc="-275" dirty="0">
                <a:latin typeface="Times New Roman"/>
                <a:cs typeface="Times New Roman"/>
              </a:rPr>
              <a:t> </a:t>
            </a:r>
            <a:r>
              <a:rPr sz="2600" spc="-10" dirty="0">
                <a:latin typeface="Comic Sans MS"/>
                <a:cs typeface="Comic Sans MS"/>
              </a:rPr>
              <a:t>4</a:t>
            </a:r>
            <a:r>
              <a:rPr sz="2600" spc="-5" dirty="0">
                <a:latin typeface="Comic Sans MS"/>
                <a:cs typeface="Comic Sans MS"/>
              </a:rPr>
              <a:t>0</a:t>
            </a:r>
            <a:r>
              <a:rPr sz="2600" dirty="0">
                <a:latin typeface="Comic Sans MS"/>
                <a:cs typeface="Comic Sans MS"/>
              </a:rPr>
              <a:t>%</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plena</a:t>
            </a:r>
            <a:r>
              <a:rPr sz="2600" spc="-5" dirty="0">
                <a:latin typeface="Times New Roman"/>
                <a:cs typeface="Times New Roman"/>
              </a:rPr>
              <a:t> </a:t>
            </a:r>
            <a:r>
              <a:rPr sz="2600" spc="-5" dirty="0">
                <a:latin typeface="Comic Sans MS"/>
                <a:cs typeface="Comic Sans MS"/>
              </a:rPr>
              <a:t>carga</a:t>
            </a:r>
            <a:r>
              <a:rPr sz="2600" dirty="0">
                <a:latin typeface="Comic Sans MS"/>
                <a:cs typeface="Comic Sans MS"/>
              </a:rPr>
              <a:t>.</a:t>
            </a:r>
            <a:r>
              <a:rPr sz="2600" spc="315" dirty="0">
                <a:latin typeface="Times New Roman"/>
                <a:cs typeface="Times New Roman"/>
              </a:rPr>
              <a:t> </a:t>
            </a:r>
            <a:r>
              <a:rPr sz="2600" spc="-5" dirty="0">
                <a:latin typeface="Comic Sans MS"/>
                <a:cs typeface="Comic Sans MS"/>
              </a:rPr>
              <a:t>Debid</a:t>
            </a:r>
            <a:r>
              <a:rPr sz="2600" dirty="0">
                <a:latin typeface="Comic Sans MS"/>
                <a:cs typeface="Comic Sans MS"/>
              </a:rPr>
              <a:t>o</a:t>
            </a:r>
            <a:r>
              <a:rPr sz="2600" spc="310" dirty="0">
                <a:latin typeface="Times New Roman"/>
                <a:cs typeface="Times New Roman"/>
              </a:rPr>
              <a:t> </a:t>
            </a:r>
            <a:r>
              <a:rPr sz="2600" dirty="0">
                <a:latin typeface="Comic Sans MS"/>
                <a:cs typeface="Comic Sans MS"/>
              </a:rPr>
              <a:t>a</a:t>
            </a:r>
            <a:r>
              <a:rPr sz="2600" spc="315" dirty="0">
                <a:latin typeface="Times New Roman"/>
                <a:cs typeface="Times New Roman"/>
              </a:rPr>
              <a:t> </a:t>
            </a:r>
            <a:r>
              <a:rPr sz="2600" spc="-10" dirty="0">
                <a:latin typeface="Comic Sans MS"/>
                <a:cs typeface="Comic Sans MS"/>
              </a:rPr>
              <a:t>l</a:t>
            </a:r>
            <a:r>
              <a:rPr sz="2600" spc="-5" dirty="0">
                <a:latin typeface="Comic Sans MS"/>
                <a:cs typeface="Comic Sans MS"/>
              </a:rPr>
              <a:t>o</a:t>
            </a:r>
            <a:r>
              <a:rPr sz="2600" dirty="0">
                <a:latin typeface="Comic Sans MS"/>
                <a:cs typeface="Comic Sans MS"/>
              </a:rPr>
              <a:t>s</a:t>
            </a:r>
            <a:r>
              <a:rPr sz="2600" spc="315" dirty="0">
                <a:latin typeface="Times New Roman"/>
                <a:cs typeface="Times New Roman"/>
              </a:rPr>
              <a:t> </a:t>
            </a:r>
            <a:r>
              <a:rPr sz="2600" spc="-5" dirty="0">
                <a:latin typeface="Comic Sans MS"/>
                <a:cs typeface="Comic Sans MS"/>
              </a:rPr>
              <a:t>tiempo</a:t>
            </a:r>
            <a:r>
              <a:rPr sz="2600" dirty="0">
                <a:latin typeface="Comic Sans MS"/>
                <a:cs typeface="Comic Sans MS"/>
              </a:rPr>
              <a:t>s</a:t>
            </a:r>
            <a:r>
              <a:rPr sz="2600" spc="31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315" dirty="0">
                <a:latin typeface="Times New Roman"/>
                <a:cs typeface="Times New Roman"/>
              </a:rPr>
              <a:t> </a:t>
            </a:r>
            <a:r>
              <a:rPr sz="2600" spc="-10" dirty="0">
                <a:latin typeface="Comic Sans MS"/>
                <a:cs typeface="Comic Sans MS"/>
              </a:rPr>
              <a:t>d</a:t>
            </a:r>
            <a:r>
              <a:rPr sz="2600" spc="-5" dirty="0">
                <a:latin typeface="Comic Sans MS"/>
                <a:cs typeface="Comic Sans MS"/>
              </a:rPr>
              <a:t>ispar</a:t>
            </a:r>
            <a:r>
              <a:rPr sz="2600" dirty="0">
                <a:latin typeface="Comic Sans MS"/>
                <a:cs typeface="Comic Sans MS"/>
              </a:rPr>
              <a:t>o</a:t>
            </a:r>
            <a:r>
              <a:rPr sz="2600" spc="31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315"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spc="315" dirty="0">
                <a:latin typeface="Times New Roman"/>
                <a:cs typeface="Times New Roman"/>
              </a:rPr>
              <a:t> </a:t>
            </a:r>
            <a:r>
              <a:rPr sz="2600" spc="-5" dirty="0">
                <a:latin typeface="Comic Sans MS"/>
                <a:cs typeface="Comic Sans MS"/>
              </a:rPr>
              <a:t>relé</a:t>
            </a:r>
            <a:r>
              <a:rPr sz="2600" dirty="0">
                <a:latin typeface="Comic Sans MS"/>
                <a:cs typeface="Comic Sans MS"/>
              </a:rPr>
              <a:t>s</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sobrecorrient</a:t>
            </a:r>
            <a:r>
              <a:rPr sz="2600" dirty="0">
                <a:latin typeface="Comic Sans MS"/>
                <a:cs typeface="Comic Sans MS"/>
              </a:rPr>
              <a:t>e</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respald</a:t>
            </a:r>
            <a:r>
              <a:rPr sz="2600" dirty="0">
                <a:latin typeface="Comic Sans MS"/>
                <a:cs typeface="Comic Sans MS"/>
              </a:rPr>
              <a:t>o</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so</a:t>
            </a:r>
            <a:r>
              <a:rPr sz="2600" dirty="0">
                <a:latin typeface="Comic Sans MS"/>
                <a:cs typeface="Comic Sans MS"/>
              </a:rPr>
              <a:t>n</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retardado</a:t>
            </a:r>
            <a:r>
              <a:rPr sz="2600" dirty="0">
                <a:latin typeface="Comic Sans MS"/>
                <a:cs typeface="Comic Sans MS"/>
              </a:rPr>
              <a:t>s</a:t>
            </a:r>
            <a:r>
              <a:rPr sz="2600" dirty="0">
                <a:latin typeface="Times New Roman"/>
                <a:cs typeface="Times New Roman"/>
              </a:rPr>
              <a:t> </a:t>
            </a:r>
            <a:r>
              <a:rPr sz="2600" spc="50" dirty="0">
                <a:latin typeface="Times New Roman"/>
                <a:cs typeface="Times New Roman"/>
              </a:rPr>
              <a:t> </a:t>
            </a:r>
            <a:r>
              <a:rPr sz="2600" dirty="0">
                <a:latin typeface="Comic Sans MS"/>
                <a:cs typeface="Comic Sans MS"/>
              </a:rPr>
              <a:t>c</a:t>
            </a:r>
            <a:r>
              <a:rPr sz="2600" spc="-5" dirty="0">
                <a:latin typeface="Comic Sans MS"/>
                <a:cs typeface="Comic Sans MS"/>
              </a:rPr>
              <a:t>erc</a:t>
            </a:r>
            <a:r>
              <a:rPr sz="2600" dirty="0">
                <a:latin typeface="Comic Sans MS"/>
                <a:cs typeface="Comic Sans MS"/>
              </a:rPr>
              <a:t>a</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de</a:t>
            </a:r>
            <a:endParaRPr sz="2600">
              <a:latin typeface="Comic Sans MS"/>
              <a:cs typeface="Comic Sans MS"/>
            </a:endParaRPr>
          </a:p>
          <a:p>
            <a:pPr marL="12700" algn="just">
              <a:lnSpc>
                <a:spcPts val="3120"/>
              </a:lnSpc>
            </a:pPr>
            <a:r>
              <a:rPr sz="2600" spc="-5" dirty="0">
                <a:latin typeface="Comic Sans MS"/>
                <a:cs typeface="Comic Sans MS"/>
              </a:rPr>
              <a:t>0.</a:t>
            </a:r>
            <a:r>
              <a:rPr sz="2600" dirty="0">
                <a:latin typeface="Comic Sans MS"/>
                <a:cs typeface="Comic Sans MS"/>
              </a:rPr>
              <a:t>5</a:t>
            </a:r>
            <a:r>
              <a:rPr sz="2600" spc="125" dirty="0">
                <a:latin typeface="Times New Roman"/>
                <a:cs typeface="Times New Roman"/>
              </a:rPr>
              <a:t> </a:t>
            </a:r>
            <a:r>
              <a:rPr sz="2600" spc="-5" dirty="0">
                <a:latin typeface="Comic Sans MS"/>
                <a:cs typeface="Comic Sans MS"/>
              </a:rPr>
              <a:t>segundo</a:t>
            </a:r>
            <a:r>
              <a:rPr sz="2600" dirty="0">
                <a:latin typeface="Comic Sans MS"/>
                <a:cs typeface="Comic Sans MS"/>
              </a:rPr>
              <a:t>s</a:t>
            </a:r>
            <a:r>
              <a:rPr sz="2600" spc="105" dirty="0">
                <a:latin typeface="Times New Roman"/>
                <a:cs typeface="Times New Roman"/>
              </a:rPr>
              <a:t> </a:t>
            </a:r>
            <a:r>
              <a:rPr sz="2600" dirty="0">
                <a:latin typeface="Comic Sans MS"/>
                <a:cs typeface="Comic Sans MS"/>
              </a:rPr>
              <a:t>o</a:t>
            </a:r>
            <a:r>
              <a:rPr sz="2600" spc="114" dirty="0">
                <a:latin typeface="Times New Roman"/>
                <a:cs typeface="Times New Roman"/>
              </a:rPr>
              <a:t> </a:t>
            </a:r>
            <a:r>
              <a:rPr sz="2600" spc="-5" dirty="0">
                <a:latin typeface="Comic Sans MS"/>
                <a:cs typeface="Comic Sans MS"/>
              </a:rPr>
              <a:t>más.</a:t>
            </a:r>
            <a:endParaRPr sz="2600">
              <a:latin typeface="Comic Sans MS"/>
              <a:cs typeface="Comic Sans MS"/>
            </a:endParaRPr>
          </a:p>
          <a:p>
            <a:pPr marL="12700" marR="6350" algn="just">
              <a:lnSpc>
                <a:spcPct val="100000"/>
              </a:lnSpc>
              <a:spcBef>
                <a:spcPts val="1870"/>
              </a:spcBef>
            </a:pPr>
            <a:r>
              <a:rPr sz="2600" spc="-10"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a</a:t>
            </a:r>
            <a:r>
              <a:rPr sz="2600" dirty="0">
                <a:latin typeface="Comic Sans MS"/>
                <a:cs typeface="Comic Sans MS"/>
              </a:rPr>
              <a:t>j</a:t>
            </a:r>
            <a:r>
              <a:rPr sz="2600" spc="-5" dirty="0">
                <a:latin typeface="Comic Sans MS"/>
                <a:cs typeface="Comic Sans MS"/>
              </a:rPr>
              <a:t>ust</a:t>
            </a:r>
            <a:r>
              <a:rPr sz="2600" dirty="0">
                <a:latin typeface="Comic Sans MS"/>
                <a:cs typeface="Comic Sans MS"/>
              </a:rPr>
              <a:t>e</a:t>
            </a:r>
            <a:r>
              <a:rPr sz="2600" dirty="0">
                <a:latin typeface="Times New Roman"/>
                <a:cs typeface="Times New Roman"/>
              </a:rPr>
              <a:t> </a:t>
            </a:r>
            <a:r>
              <a:rPr sz="2600" spc="-12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10" dirty="0">
                <a:latin typeface="Times New Roman"/>
                <a:cs typeface="Times New Roman"/>
              </a:rPr>
              <a:t> </a:t>
            </a:r>
            <a:r>
              <a:rPr sz="2600" spc="-10" dirty="0">
                <a:latin typeface="Comic Sans MS"/>
                <a:cs typeface="Comic Sans MS"/>
              </a:rPr>
              <a:t>r</a:t>
            </a:r>
            <a:r>
              <a:rPr sz="2600" spc="-5" dirty="0">
                <a:latin typeface="Comic Sans MS"/>
                <a:cs typeface="Comic Sans MS"/>
              </a:rPr>
              <a:t>eta</a:t>
            </a:r>
            <a:r>
              <a:rPr sz="2600" spc="-10" dirty="0">
                <a:latin typeface="Comic Sans MS"/>
                <a:cs typeface="Comic Sans MS"/>
              </a:rPr>
              <a:t>rd</a:t>
            </a:r>
            <a:r>
              <a:rPr sz="2600" dirty="0">
                <a:latin typeface="Comic Sans MS"/>
                <a:cs typeface="Comic Sans MS"/>
              </a:rPr>
              <a:t>o</a:t>
            </a:r>
            <a:r>
              <a:rPr sz="2600" dirty="0">
                <a:latin typeface="Times New Roman"/>
                <a:cs typeface="Times New Roman"/>
              </a:rPr>
              <a:t> </a:t>
            </a:r>
            <a:r>
              <a:rPr sz="2600" spc="-1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t</a:t>
            </a:r>
            <a:r>
              <a:rPr sz="2600" dirty="0">
                <a:latin typeface="Comic Sans MS"/>
                <a:cs typeface="Comic Sans MS"/>
              </a:rPr>
              <a:t>ie</a:t>
            </a:r>
            <a:r>
              <a:rPr sz="2600" spc="-10" dirty="0">
                <a:latin typeface="Comic Sans MS"/>
                <a:cs typeface="Comic Sans MS"/>
              </a:rPr>
              <a:t>m</a:t>
            </a:r>
            <a:r>
              <a:rPr sz="2600" dirty="0">
                <a:latin typeface="Comic Sans MS"/>
                <a:cs typeface="Comic Sans MS"/>
              </a:rPr>
              <a:t>po</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est</a:t>
            </a:r>
            <a:r>
              <a:rPr sz="2600" dirty="0">
                <a:latin typeface="Comic Sans MS"/>
                <a:cs typeface="Comic Sans MS"/>
              </a:rPr>
              <a:t>á</a:t>
            </a:r>
            <a:r>
              <a:rPr sz="2600" dirty="0">
                <a:latin typeface="Times New Roman"/>
                <a:cs typeface="Times New Roman"/>
              </a:rPr>
              <a:t> </a:t>
            </a:r>
            <a:r>
              <a:rPr sz="2600" spc="-120" dirty="0">
                <a:latin typeface="Times New Roman"/>
                <a:cs typeface="Times New Roman"/>
              </a:rPr>
              <a:t> </a:t>
            </a:r>
            <a:r>
              <a:rPr sz="2600" spc="-10" dirty="0">
                <a:latin typeface="Comic Sans MS"/>
                <a:cs typeface="Comic Sans MS"/>
              </a:rPr>
              <a:t>bas</a:t>
            </a:r>
            <a:r>
              <a:rPr sz="2600" spc="-5" dirty="0">
                <a:latin typeface="Comic Sans MS"/>
                <a:cs typeface="Comic Sans MS"/>
              </a:rPr>
              <a:t>a</a:t>
            </a:r>
            <a:r>
              <a:rPr sz="2600" spc="-15" dirty="0">
                <a:latin typeface="Comic Sans MS"/>
                <a:cs typeface="Comic Sans MS"/>
              </a:rPr>
              <a:t>d</a:t>
            </a:r>
            <a:r>
              <a:rPr sz="2600" dirty="0">
                <a:latin typeface="Comic Sans MS"/>
                <a:cs typeface="Comic Sans MS"/>
              </a:rPr>
              <a:t>o</a:t>
            </a:r>
            <a:r>
              <a:rPr sz="2600" dirty="0">
                <a:latin typeface="Times New Roman"/>
                <a:cs typeface="Times New Roman"/>
              </a:rPr>
              <a:t> </a:t>
            </a:r>
            <a:r>
              <a:rPr sz="2600" spc="-120" dirty="0">
                <a:latin typeface="Times New Roman"/>
                <a:cs typeface="Times New Roman"/>
              </a:rPr>
              <a:t> </a:t>
            </a:r>
            <a:r>
              <a:rPr sz="2600" spc="-10" dirty="0">
                <a:latin typeface="Comic Sans MS"/>
                <a:cs typeface="Comic Sans MS"/>
              </a:rPr>
              <a:t>so</a:t>
            </a:r>
            <a:r>
              <a:rPr sz="2600" spc="-5" dirty="0">
                <a:latin typeface="Comic Sans MS"/>
                <a:cs typeface="Comic Sans MS"/>
              </a:rPr>
              <a:t>b</a:t>
            </a:r>
            <a:r>
              <a:rPr sz="2600" spc="-10" dirty="0">
                <a:latin typeface="Comic Sans MS"/>
                <a:cs typeface="Comic Sans MS"/>
              </a:rPr>
              <a:t>r</a:t>
            </a:r>
            <a:r>
              <a:rPr sz="2600" dirty="0">
                <a:latin typeface="Comic Sans MS"/>
                <a:cs typeface="Comic Sans MS"/>
              </a:rPr>
              <a:t>e</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peo</a:t>
            </a:r>
            <a:r>
              <a:rPr sz="2600" dirty="0">
                <a:latin typeface="Comic Sans MS"/>
                <a:cs typeface="Comic Sans MS"/>
              </a:rPr>
              <a:t>r</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cas</a:t>
            </a:r>
            <a:r>
              <a:rPr sz="2600" dirty="0">
                <a:latin typeface="Comic Sans MS"/>
                <a:cs typeface="Comic Sans MS"/>
              </a:rPr>
              <a:t>o</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coordinació</a:t>
            </a:r>
            <a:r>
              <a:rPr sz="2600" dirty="0">
                <a:latin typeface="Comic Sans MS"/>
                <a:cs typeface="Comic Sans MS"/>
              </a:rPr>
              <a:t>n</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220" dirty="0">
                <a:latin typeface="Times New Roman"/>
                <a:cs typeface="Times New Roman"/>
              </a:rPr>
              <a:t> </a:t>
            </a:r>
            <a:r>
              <a:rPr sz="2600" dirty="0">
                <a:latin typeface="Comic Sans MS"/>
                <a:cs typeface="Comic Sans MS"/>
              </a:rPr>
              <a:t>l</a:t>
            </a:r>
            <a:r>
              <a:rPr sz="2600" spc="-5" dirty="0">
                <a:latin typeface="Comic Sans MS"/>
                <a:cs typeface="Comic Sans MS"/>
              </a:rPr>
              <a:t>o</a:t>
            </a:r>
            <a:r>
              <a:rPr sz="2600" dirty="0">
                <a:latin typeface="Comic Sans MS"/>
                <a:cs typeface="Comic Sans MS"/>
              </a:rPr>
              <a:t>s</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relé</a:t>
            </a:r>
            <a:r>
              <a:rPr sz="2600" dirty="0">
                <a:latin typeface="Comic Sans MS"/>
                <a:cs typeface="Comic Sans MS"/>
              </a:rPr>
              <a:t>s</a:t>
            </a:r>
            <a:r>
              <a:rPr sz="2600" dirty="0">
                <a:latin typeface="Times New Roman"/>
                <a:cs typeface="Times New Roman"/>
              </a:rPr>
              <a:t> </a:t>
            </a:r>
            <a:r>
              <a:rPr sz="2600" spc="-20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15" dirty="0">
                <a:latin typeface="Times New Roman"/>
                <a:cs typeface="Times New Roman"/>
              </a:rPr>
              <a:t> </a:t>
            </a:r>
            <a:r>
              <a:rPr sz="2600" dirty="0">
                <a:latin typeface="Comic Sans MS"/>
                <a:cs typeface="Comic Sans MS"/>
              </a:rPr>
              <a:t>p</a:t>
            </a:r>
            <a:r>
              <a:rPr sz="2600" spc="-5" dirty="0">
                <a:latin typeface="Comic Sans MS"/>
                <a:cs typeface="Comic Sans MS"/>
              </a:rPr>
              <a:t>rotección</a:t>
            </a:r>
            <a:r>
              <a:rPr sz="2600" spc="-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sistema.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121</a:t>
            </a:fld>
            <a:endParaRPr lang="en-US"/>
          </a:p>
        </p:txBody>
      </p:sp>
    </p:spTree>
    <p:extLst>
      <p:ext uri="{BB962C8B-B14F-4D97-AF65-F5344CB8AC3E}">
        <p14:creationId xmlns:p14="http://schemas.microsoft.com/office/powerpoint/2010/main" val="317109061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251459" y="1133856"/>
            <a:ext cx="8642350" cy="3364229"/>
          </a:xfrm>
          <a:custGeom>
            <a:avLst/>
            <a:gdLst/>
            <a:ahLst/>
            <a:cxnLst/>
            <a:rect l="l" t="t" r="r" b="b"/>
            <a:pathLst>
              <a:path w="8642350" h="3364229">
                <a:moveTo>
                  <a:pt x="0" y="3364229"/>
                </a:moveTo>
                <a:lnTo>
                  <a:pt x="8641841" y="3364229"/>
                </a:lnTo>
                <a:lnTo>
                  <a:pt x="8641841" y="0"/>
                </a:lnTo>
                <a:lnTo>
                  <a:pt x="0" y="0"/>
                </a:lnTo>
                <a:lnTo>
                  <a:pt x="0" y="3364229"/>
                </a:lnTo>
                <a:close/>
              </a:path>
            </a:pathLst>
          </a:custGeom>
          <a:solidFill>
            <a:srgbClr val="FFCC00"/>
          </a:solidFill>
        </p:spPr>
        <p:txBody>
          <a:bodyPr wrap="square" lIns="0" tIns="0" rIns="0" bIns="0" rtlCol="0">
            <a:spAutoFit/>
          </a:bodyPr>
          <a:lstStyle/>
          <a:p>
            <a:endParaRPr/>
          </a:p>
        </p:txBody>
      </p:sp>
      <p:sp>
        <p:nvSpPr>
          <p:cNvPr id="7" name="object 7"/>
          <p:cNvSpPr/>
          <p:nvPr/>
        </p:nvSpPr>
        <p:spPr>
          <a:xfrm>
            <a:off x="222503" y="1104900"/>
            <a:ext cx="8700135" cy="3421379"/>
          </a:xfrm>
          <a:custGeom>
            <a:avLst/>
            <a:gdLst/>
            <a:ahLst/>
            <a:cxnLst/>
            <a:rect l="l" t="t" r="r" b="b"/>
            <a:pathLst>
              <a:path w="8700135" h="3421379">
                <a:moveTo>
                  <a:pt x="8699753" y="0"/>
                </a:moveTo>
                <a:lnTo>
                  <a:pt x="0" y="0"/>
                </a:lnTo>
                <a:lnTo>
                  <a:pt x="0" y="3421379"/>
                </a:lnTo>
                <a:lnTo>
                  <a:pt x="8699753" y="3421379"/>
                </a:lnTo>
                <a:lnTo>
                  <a:pt x="8699753" y="3393185"/>
                </a:lnTo>
                <a:lnTo>
                  <a:pt x="57149" y="3393185"/>
                </a:lnTo>
                <a:lnTo>
                  <a:pt x="28955" y="3364229"/>
                </a:lnTo>
                <a:lnTo>
                  <a:pt x="57149" y="3364229"/>
                </a:lnTo>
                <a:lnTo>
                  <a:pt x="57149" y="57149"/>
                </a:lnTo>
                <a:lnTo>
                  <a:pt x="28955" y="57149"/>
                </a:lnTo>
                <a:lnTo>
                  <a:pt x="57149" y="28955"/>
                </a:lnTo>
                <a:lnTo>
                  <a:pt x="8699753" y="28955"/>
                </a:lnTo>
                <a:lnTo>
                  <a:pt x="8699753" y="0"/>
                </a:lnTo>
                <a:close/>
              </a:path>
              <a:path w="8700135" h="3421379">
                <a:moveTo>
                  <a:pt x="57149" y="3364229"/>
                </a:moveTo>
                <a:lnTo>
                  <a:pt x="28955" y="3364229"/>
                </a:lnTo>
                <a:lnTo>
                  <a:pt x="57149" y="3393185"/>
                </a:lnTo>
                <a:lnTo>
                  <a:pt x="57149" y="3364229"/>
                </a:lnTo>
                <a:close/>
              </a:path>
              <a:path w="8700135" h="3421379">
                <a:moveTo>
                  <a:pt x="8642603" y="3364229"/>
                </a:moveTo>
                <a:lnTo>
                  <a:pt x="57149" y="3364229"/>
                </a:lnTo>
                <a:lnTo>
                  <a:pt x="57149" y="3393185"/>
                </a:lnTo>
                <a:lnTo>
                  <a:pt x="8642603" y="3393185"/>
                </a:lnTo>
                <a:lnTo>
                  <a:pt x="8642603" y="3364229"/>
                </a:lnTo>
                <a:close/>
              </a:path>
              <a:path w="8700135" h="3421379">
                <a:moveTo>
                  <a:pt x="8642603" y="28955"/>
                </a:moveTo>
                <a:lnTo>
                  <a:pt x="8642603" y="3393185"/>
                </a:lnTo>
                <a:lnTo>
                  <a:pt x="8670797" y="3364229"/>
                </a:lnTo>
                <a:lnTo>
                  <a:pt x="8699753" y="3364229"/>
                </a:lnTo>
                <a:lnTo>
                  <a:pt x="8699753" y="57149"/>
                </a:lnTo>
                <a:lnTo>
                  <a:pt x="8670797" y="57149"/>
                </a:lnTo>
                <a:lnTo>
                  <a:pt x="8642603" y="28955"/>
                </a:lnTo>
                <a:close/>
              </a:path>
              <a:path w="8700135" h="3421379">
                <a:moveTo>
                  <a:pt x="8699753" y="3364229"/>
                </a:moveTo>
                <a:lnTo>
                  <a:pt x="8670797" y="3364229"/>
                </a:lnTo>
                <a:lnTo>
                  <a:pt x="8642603" y="3393185"/>
                </a:lnTo>
                <a:lnTo>
                  <a:pt x="8699753" y="3393185"/>
                </a:lnTo>
                <a:lnTo>
                  <a:pt x="8699753" y="3364229"/>
                </a:lnTo>
                <a:close/>
              </a:path>
              <a:path w="8700135" h="3421379">
                <a:moveTo>
                  <a:pt x="57149" y="28955"/>
                </a:moveTo>
                <a:lnTo>
                  <a:pt x="28955" y="57149"/>
                </a:lnTo>
                <a:lnTo>
                  <a:pt x="57149" y="57149"/>
                </a:lnTo>
                <a:lnTo>
                  <a:pt x="57149" y="28955"/>
                </a:lnTo>
                <a:close/>
              </a:path>
              <a:path w="8700135" h="3421379">
                <a:moveTo>
                  <a:pt x="8642603" y="28955"/>
                </a:moveTo>
                <a:lnTo>
                  <a:pt x="57149" y="28955"/>
                </a:lnTo>
                <a:lnTo>
                  <a:pt x="57149" y="57149"/>
                </a:lnTo>
                <a:lnTo>
                  <a:pt x="8642603" y="57149"/>
                </a:lnTo>
                <a:lnTo>
                  <a:pt x="8642603" y="28955"/>
                </a:lnTo>
                <a:close/>
              </a:path>
              <a:path w="8700135" h="3421379">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p>
        </p:txBody>
      </p:sp>
      <p:sp>
        <p:nvSpPr>
          <p:cNvPr id="8" name="object 8"/>
          <p:cNvSpPr txBox="1"/>
          <p:nvPr/>
        </p:nvSpPr>
        <p:spPr>
          <a:xfrm>
            <a:off x="330200" y="1162553"/>
            <a:ext cx="8484235" cy="3106420"/>
          </a:xfrm>
          <a:prstGeom prst="rect">
            <a:avLst/>
          </a:prstGeom>
        </p:spPr>
        <p:txBody>
          <a:bodyPr vert="horz" wrap="square" lIns="0" tIns="0" rIns="0" bIns="0" rtlCol="0">
            <a:spAutoFit/>
          </a:bodyPr>
          <a:lstStyle/>
          <a:p>
            <a:pPr marL="12700" algn="just">
              <a:lnSpc>
                <a:spcPct val="100000"/>
              </a:lnSpc>
            </a:pPr>
            <a:r>
              <a:rPr sz="2600" b="1" spc="-20" dirty="0">
                <a:latin typeface="Comic Sans MS"/>
                <a:cs typeface="Comic Sans MS"/>
              </a:rPr>
              <a:t>CONTROL</a:t>
            </a:r>
            <a:r>
              <a:rPr sz="2600" b="1" spc="-20" dirty="0">
                <a:latin typeface="Times New Roman"/>
                <a:cs typeface="Times New Roman"/>
              </a:rPr>
              <a:t> </a:t>
            </a:r>
            <a:r>
              <a:rPr sz="2600" b="1" spc="-170" dirty="0">
                <a:latin typeface="Times New Roman"/>
                <a:cs typeface="Times New Roman"/>
              </a:rPr>
              <a:t> </a:t>
            </a:r>
            <a:r>
              <a:rPr sz="2600" b="1" spc="-25" dirty="0">
                <a:latin typeface="Comic Sans MS"/>
                <a:cs typeface="Comic Sans MS"/>
              </a:rPr>
              <a:t>D</a:t>
            </a:r>
            <a:r>
              <a:rPr sz="2600" b="1" spc="-20" dirty="0">
                <a:latin typeface="Comic Sans MS"/>
                <a:cs typeface="Comic Sans MS"/>
              </a:rPr>
              <a:t>E</a:t>
            </a:r>
            <a:r>
              <a:rPr sz="2600" b="1" dirty="0">
                <a:latin typeface="Times New Roman"/>
                <a:cs typeface="Times New Roman"/>
              </a:rPr>
              <a:t> </a:t>
            </a:r>
            <a:r>
              <a:rPr sz="2600" b="1" spc="-170" dirty="0">
                <a:latin typeface="Times New Roman"/>
                <a:cs typeface="Times New Roman"/>
              </a:rPr>
              <a:t> </a:t>
            </a:r>
            <a:r>
              <a:rPr sz="2600" b="1" spc="-20" dirty="0">
                <a:latin typeface="Comic Sans MS"/>
                <a:cs typeface="Comic Sans MS"/>
              </a:rPr>
              <a:t>VOLTAJE:</a:t>
            </a:r>
            <a:endParaRPr sz="2600">
              <a:latin typeface="Comic Sans MS"/>
              <a:cs typeface="Comic Sans MS"/>
            </a:endParaRPr>
          </a:p>
          <a:p>
            <a:pPr marL="417195" indent="-404495" algn="just">
              <a:lnSpc>
                <a:spcPct val="100000"/>
              </a:lnSpc>
              <a:spcBef>
                <a:spcPts val="1870"/>
              </a:spcBef>
              <a:buFont typeface="Wingdings"/>
              <a:buChar char=""/>
              <a:tabLst>
                <a:tab pos="417830" algn="l"/>
              </a:tabLst>
            </a:pPr>
            <a:r>
              <a:rPr sz="2600" b="1" spc="-25" dirty="0">
                <a:latin typeface="Comic Sans MS"/>
                <a:cs typeface="Comic Sans MS"/>
              </a:rPr>
              <a:t>5</a:t>
            </a:r>
            <a:r>
              <a:rPr sz="2600" b="1" spc="-20" dirty="0">
                <a:latin typeface="Comic Sans MS"/>
                <a:cs typeface="Comic Sans MS"/>
              </a:rPr>
              <a:t>1</a:t>
            </a:r>
            <a:r>
              <a:rPr sz="2600" b="1" dirty="0">
                <a:latin typeface="Times New Roman"/>
                <a:cs typeface="Times New Roman"/>
              </a:rPr>
              <a:t> </a:t>
            </a:r>
            <a:r>
              <a:rPr sz="2600" b="1" spc="-180" dirty="0">
                <a:latin typeface="Times New Roman"/>
                <a:cs typeface="Times New Roman"/>
              </a:rPr>
              <a:t> </a:t>
            </a:r>
            <a:r>
              <a:rPr sz="2600" b="1" spc="-20" dirty="0">
                <a:latin typeface="Comic Sans MS"/>
                <a:cs typeface="Comic Sans MS"/>
              </a:rPr>
              <a:t>PU</a:t>
            </a:r>
            <a:r>
              <a:rPr sz="2600" b="1" dirty="0">
                <a:latin typeface="Times New Roman"/>
                <a:cs typeface="Times New Roman"/>
              </a:rPr>
              <a:t> </a:t>
            </a:r>
            <a:r>
              <a:rPr sz="2600" b="1" spc="-175" dirty="0">
                <a:latin typeface="Times New Roman"/>
                <a:cs typeface="Times New Roman"/>
              </a:rPr>
              <a:t> </a:t>
            </a:r>
            <a:r>
              <a:rPr sz="2600" b="1" spc="-15" dirty="0">
                <a:latin typeface="Comic Sans MS"/>
                <a:cs typeface="Comic Sans MS"/>
              </a:rPr>
              <a:t>:</a:t>
            </a:r>
            <a:r>
              <a:rPr sz="2600" b="1" dirty="0">
                <a:latin typeface="Times New Roman"/>
                <a:cs typeface="Times New Roman"/>
              </a:rPr>
              <a:t> </a:t>
            </a:r>
            <a:r>
              <a:rPr sz="2600" b="1" spc="250" dirty="0">
                <a:latin typeface="Times New Roman"/>
                <a:cs typeface="Times New Roman"/>
              </a:rPr>
              <a:t> </a:t>
            </a:r>
            <a:r>
              <a:rPr sz="2600" spc="-5" dirty="0">
                <a:latin typeface="Comic Sans MS"/>
                <a:cs typeface="Comic Sans MS"/>
              </a:rPr>
              <a:t>5</a:t>
            </a:r>
            <a:r>
              <a:rPr sz="2600" dirty="0">
                <a:latin typeface="Comic Sans MS"/>
                <a:cs typeface="Comic Sans MS"/>
              </a:rPr>
              <a:t>0</a:t>
            </a:r>
            <a:r>
              <a:rPr sz="2600" spc="120" dirty="0">
                <a:latin typeface="Times New Roman"/>
                <a:cs typeface="Times New Roman"/>
              </a:rPr>
              <a:t> </a:t>
            </a:r>
            <a:r>
              <a:rPr sz="2600" dirty="0">
                <a:latin typeface="Comic Sans MS"/>
                <a:cs typeface="Comic Sans MS"/>
              </a:rPr>
              <a:t>%</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spc="105" dirty="0">
                <a:latin typeface="Times New Roman"/>
                <a:cs typeface="Times New Roman"/>
              </a:rPr>
              <a:t> </a:t>
            </a:r>
            <a:r>
              <a:rPr sz="2600" spc="-5" dirty="0">
                <a:latin typeface="Comic Sans MS"/>
                <a:cs typeface="Comic Sans MS"/>
              </a:rPr>
              <a:t>Plen</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Carga).</a:t>
            </a:r>
            <a:endParaRPr sz="2600">
              <a:latin typeface="Comic Sans MS"/>
              <a:cs typeface="Comic Sans MS"/>
            </a:endParaRPr>
          </a:p>
          <a:p>
            <a:pPr marL="372110" indent="-359410" algn="just">
              <a:lnSpc>
                <a:spcPct val="100000"/>
              </a:lnSpc>
              <a:spcBef>
                <a:spcPts val="1870"/>
              </a:spcBef>
              <a:buFont typeface="Wingdings"/>
              <a:buChar char=""/>
              <a:tabLst>
                <a:tab pos="372745" algn="l"/>
              </a:tabLst>
            </a:pPr>
            <a:r>
              <a:rPr sz="2600" b="1" spc="-25" dirty="0">
                <a:latin typeface="Comic Sans MS"/>
                <a:cs typeface="Comic Sans MS"/>
              </a:rPr>
              <a:t>V</a:t>
            </a:r>
            <a:r>
              <a:rPr sz="2600" b="1" spc="-20" dirty="0">
                <a:latin typeface="Comic Sans MS"/>
                <a:cs typeface="Comic Sans MS"/>
              </a:rPr>
              <a:t>C</a:t>
            </a:r>
            <a:r>
              <a:rPr sz="2600" b="1" dirty="0">
                <a:latin typeface="Times New Roman"/>
                <a:cs typeface="Times New Roman"/>
              </a:rPr>
              <a:t> </a:t>
            </a:r>
            <a:r>
              <a:rPr sz="2600" b="1" spc="-170" dirty="0">
                <a:latin typeface="Times New Roman"/>
                <a:cs typeface="Times New Roman"/>
              </a:rPr>
              <a:t> </a:t>
            </a:r>
            <a:r>
              <a:rPr sz="2600" b="1" spc="-15" dirty="0">
                <a:latin typeface="Comic Sans MS"/>
                <a:cs typeface="Comic Sans MS"/>
              </a:rPr>
              <a:t>:</a:t>
            </a:r>
            <a:r>
              <a:rPr sz="2600" b="1" spc="120" dirty="0">
                <a:latin typeface="Times New Roman"/>
                <a:cs typeface="Times New Roman"/>
              </a:rPr>
              <a:t> </a:t>
            </a:r>
            <a:r>
              <a:rPr sz="2600" spc="-5" dirty="0">
                <a:latin typeface="Comic Sans MS"/>
                <a:cs typeface="Comic Sans MS"/>
              </a:rPr>
              <a:t>7</a:t>
            </a:r>
            <a:r>
              <a:rPr sz="2600" dirty="0">
                <a:latin typeface="Comic Sans MS"/>
                <a:cs typeface="Comic Sans MS"/>
              </a:rPr>
              <a:t>5</a:t>
            </a:r>
            <a:r>
              <a:rPr sz="2600" spc="120" dirty="0">
                <a:latin typeface="Times New Roman"/>
                <a:cs typeface="Times New Roman"/>
              </a:rPr>
              <a:t> </a:t>
            </a:r>
            <a:r>
              <a:rPr sz="2600" dirty="0">
                <a:latin typeface="Comic Sans MS"/>
                <a:cs typeface="Comic Sans MS"/>
              </a:rPr>
              <a:t>%</a:t>
            </a:r>
            <a:r>
              <a:rPr sz="2600" spc="125" dirty="0">
                <a:latin typeface="Times New Roman"/>
                <a:cs typeface="Times New Roman"/>
              </a:rPr>
              <a:t> </a:t>
            </a:r>
            <a:r>
              <a:rPr sz="2600" spc="-10" dirty="0">
                <a:latin typeface="Comic Sans MS"/>
                <a:cs typeface="Comic Sans MS"/>
              </a:rPr>
              <a:t>Vnom.</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tip</a:t>
            </a:r>
            <a:r>
              <a:rPr sz="2600" dirty="0">
                <a:latin typeface="Comic Sans MS"/>
                <a:cs typeface="Comic Sans MS"/>
              </a:rPr>
              <a:t>o</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curv</a:t>
            </a:r>
            <a:r>
              <a:rPr sz="2600" dirty="0">
                <a:latin typeface="Comic Sans MS"/>
                <a:cs typeface="Comic Sans MS"/>
              </a:rPr>
              <a:t>a</a:t>
            </a:r>
            <a:r>
              <a:rPr sz="2600" dirty="0">
                <a:latin typeface="Times New Roman"/>
                <a:cs typeface="Times New Roman"/>
              </a:rPr>
              <a:t> </a:t>
            </a:r>
            <a:r>
              <a:rPr sz="2600" spc="4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ajust</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60" dirty="0">
                <a:latin typeface="Times New Roman"/>
                <a:cs typeface="Times New Roman"/>
              </a:rPr>
              <a:t> </a:t>
            </a:r>
            <a:r>
              <a:rPr sz="2600" spc="-10" dirty="0">
                <a:latin typeface="Comic Sans MS"/>
                <a:cs typeface="Comic Sans MS"/>
              </a:rPr>
              <a:t>D</a:t>
            </a:r>
            <a:r>
              <a:rPr sz="2600" spc="-5" dirty="0">
                <a:latin typeface="Comic Sans MS"/>
                <a:cs typeface="Comic Sans MS"/>
              </a:rPr>
              <a:t>ial</a:t>
            </a:r>
            <a:r>
              <a:rPr sz="2600" dirty="0">
                <a:latin typeface="Comic Sans MS"/>
                <a:cs typeface="Comic Sans MS"/>
              </a:rPr>
              <a:t>,</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debera</a:t>
            </a:r>
            <a:r>
              <a:rPr sz="2600" dirty="0">
                <a:latin typeface="Comic Sans MS"/>
                <a:cs typeface="Comic Sans MS"/>
              </a:rPr>
              <a:t>n</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estar</a:t>
            </a:r>
            <a:r>
              <a:rPr sz="2600" spc="-5" dirty="0">
                <a:latin typeface="Times New Roman"/>
                <a:cs typeface="Times New Roman"/>
              </a:rPr>
              <a:t> </a:t>
            </a:r>
            <a:r>
              <a:rPr sz="2600" spc="-5" dirty="0">
                <a:latin typeface="Comic Sans MS"/>
                <a:cs typeface="Comic Sans MS"/>
              </a:rPr>
              <a:t>coordinado</a:t>
            </a:r>
            <a:r>
              <a:rPr sz="2600" dirty="0">
                <a:latin typeface="Comic Sans MS"/>
                <a:cs typeface="Comic Sans MS"/>
              </a:rPr>
              <a:t>s</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relevadore</a:t>
            </a:r>
            <a:r>
              <a:rPr sz="2600" dirty="0">
                <a:latin typeface="Comic Sans MS"/>
                <a:cs typeface="Comic Sans MS"/>
              </a:rPr>
              <a:t>s</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line</a:t>
            </a:r>
            <a:r>
              <a:rPr sz="2600" dirty="0">
                <a:latin typeface="Comic Sans MS"/>
                <a:cs typeface="Comic Sans MS"/>
              </a:rPr>
              <a:t>a</a:t>
            </a:r>
            <a:r>
              <a:rPr sz="2600" dirty="0">
                <a:latin typeface="Times New Roman"/>
                <a:cs typeface="Times New Roman"/>
              </a:rPr>
              <a:t> </a:t>
            </a:r>
            <a:r>
              <a:rPr sz="2600" spc="-100" dirty="0">
                <a:latin typeface="Times New Roman"/>
                <a:cs typeface="Times New Roman"/>
              </a:rPr>
              <a:t> </a:t>
            </a:r>
            <a:r>
              <a:rPr sz="2600" spc="-15"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sistema,</a:t>
            </a:r>
            <a:r>
              <a:rPr sz="2600" spc="-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95"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dirty="0">
                <a:latin typeface="Comic Sans MS"/>
                <a:cs typeface="Comic Sans MS"/>
              </a:rPr>
              <a:t>l</a:t>
            </a:r>
            <a:r>
              <a:rPr sz="2600" spc="-5" dirty="0">
                <a:latin typeface="Comic Sans MS"/>
                <a:cs typeface="Comic Sans MS"/>
              </a:rPr>
              <a:t>a</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linea</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transmisio</a:t>
            </a:r>
            <a:r>
              <a:rPr sz="2600" dirty="0">
                <a:latin typeface="Comic Sans MS"/>
                <a:cs typeface="Comic Sans MS"/>
              </a:rPr>
              <a:t>n</a:t>
            </a:r>
            <a:r>
              <a:rPr sz="2600" spc="11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la</a:t>
            </a:r>
            <a:r>
              <a:rPr sz="2600" spc="114" dirty="0">
                <a:latin typeface="Times New Roman"/>
                <a:cs typeface="Times New Roman"/>
              </a:rPr>
              <a:t> </a:t>
            </a:r>
            <a:r>
              <a:rPr sz="2600" dirty="0">
                <a:latin typeface="Comic Sans MS"/>
                <a:cs typeface="Comic Sans MS"/>
              </a:rPr>
              <a:t>p</a:t>
            </a:r>
            <a:r>
              <a:rPr sz="2600" spc="-5" dirty="0">
                <a:latin typeface="Comic Sans MS"/>
                <a:cs typeface="Comic Sans MS"/>
              </a:rPr>
              <a:t>lanta.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122</a:t>
            </a:fld>
            <a:endParaRPr lang="en-US"/>
          </a:p>
        </p:txBody>
      </p:sp>
    </p:spTree>
    <p:extLst>
      <p:ext uri="{BB962C8B-B14F-4D97-AF65-F5344CB8AC3E}">
        <p14:creationId xmlns:p14="http://schemas.microsoft.com/office/powerpoint/2010/main" val="162948470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251459" y="1133856"/>
            <a:ext cx="8642350" cy="2609850"/>
          </a:xfrm>
          <a:custGeom>
            <a:avLst/>
            <a:gdLst/>
            <a:ahLst/>
            <a:cxnLst/>
            <a:rect l="l" t="t" r="r" b="b"/>
            <a:pathLst>
              <a:path w="8642350" h="2609850">
                <a:moveTo>
                  <a:pt x="0" y="2609849"/>
                </a:moveTo>
                <a:lnTo>
                  <a:pt x="8641841" y="2609849"/>
                </a:lnTo>
                <a:lnTo>
                  <a:pt x="8641841" y="0"/>
                </a:lnTo>
                <a:lnTo>
                  <a:pt x="0" y="0"/>
                </a:lnTo>
                <a:lnTo>
                  <a:pt x="0" y="2609849"/>
                </a:lnTo>
                <a:close/>
              </a:path>
            </a:pathLst>
          </a:custGeom>
          <a:solidFill>
            <a:srgbClr val="FFCC00"/>
          </a:solidFill>
        </p:spPr>
        <p:txBody>
          <a:bodyPr wrap="square" lIns="0" tIns="0" rIns="0" bIns="0" rtlCol="0">
            <a:spAutoFit/>
          </a:bodyPr>
          <a:lstStyle/>
          <a:p>
            <a:endParaRPr/>
          </a:p>
        </p:txBody>
      </p:sp>
      <p:sp>
        <p:nvSpPr>
          <p:cNvPr id="7" name="object 7"/>
          <p:cNvSpPr/>
          <p:nvPr/>
        </p:nvSpPr>
        <p:spPr>
          <a:xfrm>
            <a:off x="222503" y="1104900"/>
            <a:ext cx="8700135" cy="2667000"/>
          </a:xfrm>
          <a:custGeom>
            <a:avLst/>
            <a:gdLst/>
            <a:ahLst/>
            <a:cxnLst/>
            <a:rect l="l" t="t" r="r" b="b"/>
            <a:pathLst>
              <a:path w="8700135" h="2667000">
                <a:moveTo>
                  <a:pt x="8699753" y="0"/>
                </a:moveTo>
                <a:lnTo>
                  <a:pt x="0" y="0"/>
                </a:lnTo>
                <a:lnTo>
                  <a:pt x="0" y="2666999"/>
                </a:lnTo>
                <a:lnTo>
                  <a:pt x="8699753" y="2666999"/>
                </a:lnTo>
                <a:lnTo>
                  <a:pt x="8699753" y="2638805"/>
                </a:lnTo>
                <a:lnTo>
                  <a:pt x="57149" y="2638805"/>
                </a:lnTo>
                <a:lnTo>
                  <a:pt x="28955" y="2609849"/>
                </a:lnTo>
                <a:lnTo>
                  <a:pt x="57149" y="2609849"/>
                </a:lnTo>
                <a:lnTo>
                  <a:pt x="57149" y="57149"/>
                </a:lnTo>
                <a:lnTo>
                  <a:pt x="28955" y="57149"/>
                </a:lnTo>
                <a:lnTo>
                  <a:pt x="57149" y="28955"/>
                </a:lnTo>
                <a:lnTo>
                  <a:pt x="8699753" y="28955"/>
                </a:lnTo>
                <a:lnTo>
                  <a:pt x="8699753" y="0"/>
                </a:lnTo>
                <a:close/>
              </a:path>
              <a:path w="8700135" h="2667000">
                <a:moveTo>
                  <a:pt x="57149" y="2609849"/>
                </a:moveTo>
                <a:lnTo>
                  <a:pt x="28955" y="2609849"/>
                </a:lnTo>
                <a:lnTo>
                  <a:pt x="57149" y="2638805"/>
                </a:lnTo>
                <a:lnTo>
                  <a:pt x="57149" y="2609849"/>
                </a:lnTo>
                <a:close/>
              </a:path>
              <a:path w="8700135" h="2667000">
                <a:moveTo>
                  <a:pt x="8642603" y="2609849"/>
                </a:moveTo>
                <a:lnTo>
                  <a:pt x="57149" y="2609849"/>
                </a:lnTo>
                <a:lnTo>
                  <a:pt x="57149" y="2638805"/>
                </a:lnTo>
                <a:lnTo>
                  <a:pt x="8642603" y="2638805"/>
                </a:lnTo>
                <a:lnTo>
                  <a:pt x="8642603" y="2609849"/>
                </a:lnTo>
                <a:close/>
              </a:path>
              <a:path w="8700135" h="2667000">
                <a:moveTo>
                  <a:pt x="8642603" y="28955"/>
                </a:moveTo>
                <a:lnTo>
                  <a:pt x="8642603" y="2638805"/>
                </a:lnTo>
                <a:lnTo>
                  <a:pt x="8670797" y="2609849"/>
                </a:lnTo>
                <a:lnTo>
                  <a:pt x="8699753" y="2609849"/>
                </a:lnTo>
                <a:lnTo>
                  <a:pt x="8699753" y="57149"/>
                </a:lnTo>
                <a:lnTo>
                  <a:pt x="8670797" y="57149"/>
                </a:lnTo>
                <a:lnTo>
                  <a:pt x="8642603" y="28955"/>
                </a:lnTo>
                <a:close/>
              </a:path>
              <a:path w="8700135" h="2667000">
                <a:moveTo>
                  <a:pt x="8699753" y="2609849"/>
                </a:moveTo>
                <a:lnTo>
                  <a:pt x="8670797" y="2609849"/>
                </a:lnTo>
                <a:lnTo>
                  <a:pt x="8642603" y="2638805"/>
                </a:lnTo>
                <a:lnTo>
                  <a:pt x="8699753" y="2638805"/>
                </a:lnTo>
                <a:lnTo>
                  <a:pt x="8699753" y="2609849"/>
                </a:lnTo>
                <a:close/>
              </a:path>
              <a:path w="8700135" h="2667000">
                <a:moveTo>
                  <a:pt x="57149" y="28955"/>
                </a:moveTo>
                <a:lnTo>
                  <a:pt x="28955" y="57149"/>
                </a:lnTo>
                <a:lnTo>
                  <a:pt x="57149" y="57149"/>
                </a:lnTo>
                <a:lnTo>
                  <a:pt x="57149" y="28955"/>
                </a:lnTo>
                <a:close/>
              </a:path>
              <a:path w="8700135" h="2667000">
                <a:moveTo>
                  <a:pt x="8642603" y="28955"/>
                </a:moveTo>
                <a:lnTo>
                  <a:pt x="57149" y="28955"/>
                </a:lnTo>
                <a:lnTo>
                  <a:pt x="57149" y="57149"/>
                </a:lnTo>
                <a:lnTo>
                  <a:pt x="8642603" y="57149"/>
                </a:lnTo>
                <a:lnTo>
                  <a:pt x="8642603" y="28955"/>
                </a:lnTo>
                <a:close/>
              </a:path>
              <a:path w="8700135" h="2667000">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p>
        </p:txBody>
      </p:sp>
      <p:sp>
        <p:nvSpPr>
          <p:cNvPr id="8" name="object 8"/>
          <p:cNvSpPr txBox="1"/>
          <p:nvPr/>
        </p:nvSpPr>
        <p:spPr>
          <a:xfrm>
            <a:off x="330073" y="1162553"/>
            <a:ext cx="8484235" cy="2472690"/>
          </a:xfrm>
          <a:prstGeom prst="rect">
            <a:avLst/>
          </a:prstGeom>
        </p:spPr>
        <p:txBody>
          <a:bodyPr vert="horz" wrap="square" lIns="0" tIns="0" rIns="0" bIns="0" rtlCol="0">
            <a:spAutoFit/>
          </a:bodyPr>
          <a:lstStyle/>
          <a:p>
            <a:pPr marL="12700" algn="just">
              <a:lnSpc>
                <a:spcPct val="100000"/>
              </a:lnSpc>
            </a:pPr>
            <a:r>
              <a:rPr sz="2600" b="1" spc="-25" dirty="0">
                <a:latin typeface="Comic Sans MS"/>
                <a:cs typeface="Comic Sans MS"/>
              </a:rPr>
              <a:t>RESTRICCION</a:t>
            </a:r>
            <a:r>
              <a:rPr sz="2600" b="1" dirty="0">
                <a:latin typeface="Times New Roman"/>
                <a:cs typeface="Times New Roman"/>
              </a:rPr>
              <a:t> </a:t>
            </a:r>
            <a:r>
              <a:rPr sz="2600" b="1" spc="-155" dirty="0">
                <a:latin typeface="Times New Roman"/>
                <a:cs typeface="Times New Roman"/>
              </a:rPr>
              <a:t> </a:t>
            </a:r>
            <a:r>
              <a:rPr sz="2600" b="1" spc="-20" dirty="0">
                <a:latin typeface="Comic Sans MS"/>
                <a:cs typeface="Comic Sans MS"/>
              </a:rPr>
              <a:t>DE</a:t>
            </a:r>
            <a:r>
              <a:rPr sz="2600" b="1" dirty="0">
                <a:latin typeface="Times New Roman"/>
                <a:cs typeface="Times New Roman"/>
              </a:rPr>
              <a:t> </a:t>
            </a:r>
            <a:r>
              <a:rPr sz="2600" b="1" spc="-170" dirty="0">
                <a:latin typeface="Times New Roman"/>
                <a:cs typeface="Times New Roman"/>
              </a:rPr>
              <a:t> </a:t>
            </a:r>
            <a:r>
              <a:rPr sz="2600" b="1" spc="-20" dirty="0">
                <a:latin typeface="Comic Sans MS"/>
                <a:cs typeface="Comic Sans MS"/>
              </a:rPr>
              <a:t>VOLTAJE:</a:t>
            </a:r>
            <a:endParaRPr sz="2600">
              <a:latin typeface="Comic Sans MS"/>
              <a:cs typeface="Comic Sans MS"/>
            </a:endParaRPr>
          </a:p>
          <a:p>
            <a:pPr marL="372110" indent="-359410" algn="just">
              <a:lnSpc>
                <a:spcPct val="100000"/>
              </a:lnSpc>
              <a:spcBef>
                <a:spcPts val="1870"/>
              </a:spcBef>
              <a:buFont typeface="Wingdings"/>
              <a:buChar char=""/>
              <a:tabLst>
                <a:tab pos="372745" algn="l"/>
              </a:tabLst>
            </a:pPr>
            <a:r>
              <a:rPr sz="2600" b="1" spc="-25" dirty="0">
                <a:latin typeface="Comic Sans MS"/>
                <a:cs typeface="Comic Sans MS"/>
              </a:rPr>
              <a:t>5</a:t>
            </a:r>
            <a:r>
              <a:rPr sz="2600" b="1" spc="-20" dirty="0">
                <a:latin typeface="Comic Sans MS"/>
                <a:cs typeface="Comic Sans MS"/>
              </a:rPr>
              <a:t>1</a:t>
            </a:r>
            <a:r>
              <a:rPr sz="2600" b="1" dirty="0">
                <a:latin typeface="Times New Roman"/>
                <a:cs typeface="Times New Roman"/>
              </a:rPr>
              <a:t> </a:t>
            </a:r>
            <a:r>
              <a:rPr sz="2600" b="1" spc="-170" dirty="0">
                <a:latin typeface="Times New Roman"/>
                <a:cs typeface="Times New Roman"/>
              </a:rPr>
              <a:t> </a:t>
            </a:r>
            <a:r>
              <a:rPr sz="2600" b="1" spc="-20" dirty="0">
                <a:latin typeface="Comic Sans MS"/>
                <a:cs typeface="Comic Sans MS"/>
              </a:rPr>
              <a:t>PU</a:t>
            </a:r>
            <a:r>
              <a:rPr sz="2600" b="1" dirty="0">
                <a:latin typeface="Times New Roman"/>
                <a:cs typeface="Times New Roman"/>
              </a:rPr>
              <a:t> </a:t>
            </a:r>
            <a:r>
              <a:rPr sz="2600" b="1" spc="-180" dirty="0">
                <a:latin typeface="Times New Roman"/>
                <a:cs typeface="Times New Roman"/>
              </a:rPr>
              <a:t> </a:t>
            </a:r>
            <a:r>
              <a:rPr sz="2600" b="1" spc="-15" dirty="0">
                <a:latin typeface="Comic Sans MS"/>
                <a:cs typeface="Comic Sans MS"/>
              </a:rPr>
              <a:t>:</a:t>
            </a:r>
            <a:r>
              <a:rPr sz="2600" b="1" dirty="0">
                <a:latin typeface="Times New Roman"/>
                <a:cs typeface="Times New Roman"/>
              </a:rPr>
              <a:t> </a:t>
            </a:r>
            <a:r>
              <a:rPr sz="2600" b="1" spc="245" dirty="0">
                <a:latin typeface="Times New Roman"/>
                <a:cs typeface="Times New Roman"/>
              </a:rPr>
              <a:t> </a:t>
            </a:r>
            <a:r>
              <a:rPr sz="2600" spc="-5" dirty="0">
                <a:latin typeface="Comic Sans MS"/>
                <a:cs typeface="Comic Sans MS"/>
              </a:rPr>
              <a:t>15</a:t>
            </a:r>
            <a:r>
              <a:rPr sz="2600" dirty="0">
                <a:latin typeface="Comic Sans MS"/>
                <a:cs typeface="Comic Sans MS"/>
              </a:rPr>
              <a:t>0</a:t>
            </a:r>
            <a:r>
              <a:rPr sz="2600" spc="130" dirty="0">
                <a:latin typeface="Times New Roman"/>
                <a:cs typeface="Times New Roman"/>
              </a:rPr>
              <a:t> </a:t>
            </a:r>
            <a:r>
              <a:rPr sz="2600" dirty="0">
                <a:latin typeface="Comic Sans MS"/>
                <a:cs typeface="Comic Sans MS"/>
              </a:rPr>
              <a:t>%</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Plen</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Carga).</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tip</a:t>
            </a:r>
            <a:r>
              <a:rPr sz="2600" dirty="0">
                <a:latin typeface="Comic Sans MS"/>
                <a:cs typeface="Comic Sans MS"/>
              </a:rPr>
              <a:t>o</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curv</a:t>
            </a:r>
            <a:r>
              <a:rPr sz="2600" dirty="0">
                <a:latin typeface="Comic Sans MS"/>
                <a:cs typeface="Comic Sans MS"/>
              </a:rPr>
              <a:t>a</a:t>
            </a:r>
            <a:r>
              <a:rPr sz="2600" dirty="0">
                <a:latin typeface="Times New Roman"/>
                <a:cs typeface="Times New Roman"/>
              </a:rPr>
              <a:t> </a:t>
            </a:r>
            <a:r>
              <a:rPr sz="2600" spc="4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ajust</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60" dirty="0">
                <a:latin typeface="Times New Roman"/>
                <a:cs typeface="Times New Roman"/>
              </a:rPr>
              <a:t> </a:t>
            </a:r>
            <a:r>
              <a:rPr sz="2600" spc="-10" dirty="0">
                <a:latin typeface="Comic Sans MS"/>
                <a:cs typeface="Comic Sans MS"/>
              </a:rPr>
              <a:t>D</a:t>
            </a:r>
            <a:r>
              <a:rPr sz="2600" spc="-5" dirty="0">
                <a:latin typeface="Comic Sans MS"/>
                <a:cs typeface="Comic Sans MS"/>
              </a:rPr>
              <a:t>ial</a:t>
            </a:r>
            <a:r>
              <a:rPr sz="2600" dirty="0">
                <a:latin typeface="Comic Sans MS"/>
                <a:cs typeface="Comic Sans MS"/>
              </a:rPr>
              <a:t>,</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debera</a:t>
            </a:r>
            <a:r>
              <a:rPr sz="2600" dirty="0">
                <a:latin typeface="Comic Sans MS"/>
                <a:cs typeface="Comic Sans MS"/>
              </a:rPr>
              <a:t>n</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estar</a:t>
            </a:r>
            <a:r>
              <a:rPr sz="2600" spc="-5" dirty="0">
                <a:latin typeface="Times New Roman"/>
                <a:cs typeface="Times New Roman"/>
              </a:rPr>
              <a:t> </a:t>
            </a:r>
            <a:r>
              <a:rPr sz="2600" spc="-5" dirty="0">
                <a:latin typeface="Comic Sans MS"/>
                <a:cs typeface="Comic Sans MS"/>
              </a:rPr>
              <a:t>coordinado</a:t>
            </a:r>
            <a:r>
              <a:rPr sz="2600" dirty="0">
                <a:latin typeface="Comic Sans MS"/>
                <a:cs typeface="Comic Sans MS"/>
              </a:rPr>
              <a:t>s</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relevadore</a:t>
            </a:r>
            <a:r>
              <a:rPr sz="2600" dirty="0">
                <a:latin typeface="Comic Sans MS"/>
                <a:cs typeface="Comic Sans MS"/>
              </a:rPr>
              <a:t>s</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line</a:t>
            </a:r>
            <a:r>
              <a:rPr sz="2600" dirty="0">
                <a:latin typeface="Comic Sans MS"/>
                <a:cs typeface="Comic Sans MS"/>
              </a:rPr>
              <a:t>a</a:t>
            </a:r>
            <a:r>
              <a:rPr sz="2600" dirty="0">
                <a:latin typeface="Times New Roman"/>
                <a:cs typeface="Times New Roman"/>
              </a:rPr>
              <a:t> </a:t>
            </a:r>
            <a:r>
              <a:rPr sz="2600" spc="-100" dirty="0">
                <a:latin typeface="Times New Roman"/>
                <a:cs typeface="Times New Roman"/>
              </a:rPr>
              <a:t> </a:t>
            </a:r>
            <a:r>
              <a:rPr sz="2600" spc="-15"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sistema,</a:t>
            </a:r>
            <a:r>
              <a:rPr sz="2600" spc="-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95"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dirty="0">
                <a:latin typeface="Comic Sans MS"/>
                <a:cs typeface="Comic Sans MS"/>
              </a:rPr>
              <a:t>l</a:t>
            </a:r>
            <a:r>
              <a:rPr sz="2600" spc="-5" dirty="0">
                <a:latin typeface="Comic Sans MS"/>
                <a:cs typeface="Comic Sans MS"/>
              </a:rPr>
              <a:t>a</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linea</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transmisio</a:t>
            </a:r>
            <a:r>
              <a:rPr sz="2600" dirty="0">
                <a:latin typeface="Comic Sans MS"/>
                <a:cs typeface="Comic Sans MS"/>
              </a:rPr>
              <a:t>n</a:t>
            </a:r>
            <a:r>
              <a:rPr sz="2600" spc="11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la</a:t>
            </a:r>
            <a:r>
              <a:rPr sz="2600" spc="114" dirty="0">
                <a:latin typeface="Times New Roman"/>
                <a:cs typeface="Times New Roman"/>
              </a:rPr>
              <a:t> </a:t>
            </a:r>
            <a:r>
              <a:rPr sz="2600" dirty="0">
                <a:latin typeface="Comic Sans MS"/>
                <a:cs typeface="Comic Sans MS"/>
              </a:rPr>
              <a:t>p</a:t>
            </a:r>
            <a:r>
              <a:rPr sz="2600" spc="-5" dirty="0">
                <a:latin typeface="Comic Sans MS"/>
                <a:cs typeface="Comic Sans MS"/>
              </a:rPr>
              <a:t>lanta.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123</a:t>
            </a:fld>
            <a:endParaRPr lang="en-US"/>
          </a:p>
        </p:txBody>
      </p:sp>
    </p:spTree>
    <p:extLst>
      <p:ext uri="{BB962C8B-B14F-4D97-AF65-F5344CB8AC3E}">
        <p14:creationId xmlns:p14="http://schemas.microsoft.com/office/powerpoint/2010/main" val="391222562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047237" y="4166616"/>
            <a:ext cx="0" cy="548640"/>
          </a:xfrm>
          <a:custGeom>
            <a:avLst/>
            <a:gdLst/>
            <a:ahLst/>
            <a:cxnLst/>
            <a:rect l="l" t="t" r="r" b="b"/>
            <a:pathLst>
              <a:path h="548639">
                <a:moveTo>
                  <a:pt x="0" y="0"/>
                </a:moveTo>
                <a:lnTo>
                  <a:pt x="0" y="548639"/>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p>
        </p:txBody>
      </p:sp>
      <p:sp>
        <p:nvSpPr>
          <p:cNvPr id="23" name="object 23"/>
          <p:cNvSpPr/>
          <p:nvPr/>
        </p:nvSpPr>
        <p:spPr>
          <a:xfrm>
            <a:off x="963167" y="3531870"/>
            <a:ext cx="0" cy="924560"/>
          </a:xfrm>
          <a:custGeom>
            <a:avLst/>
            <a:gdLst/>
            <a:ahLst/>
            <a:cxnLst/>
            <a:rect l="l" t="t" r="r" b="b"/>
            <a:pathLst>
              <a:path h="924560">
                <a:moveTo>
                  <a:pt x="0" y="0"/>
                </a:moveTo>
                <a:lnTo>
                  <a:pt x="0" y="924305"/>
                </a:lnTo>
              </a:path>
            </a:pathLst>
          </a:custGeom>
          <a:ln w="18503">
            <a:solidFill>
              <a:srgbClr val="000000"/>
            </a:solidFill>
          </a:ln>
        </p:spPr>
        <p:txBody>
          <a:bodyPr wrap="square" lIns="0" tIns="0" rIns="0" bIns="0" rtlCol="0">
            <a:spAutoFit/>
          </a:bodyPr>
          <a:lstStyle/>
          <a:p>
            <a:endParaRPr/>
          </a:p>
        </p:txBody>
      </p:sp>
      <p:sp>
        <p:nvSpPr>
          <p:cNvPr id="24" name="object 24"/>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5" name="object 25"/>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6" name="object 26"/>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7" name="object 27"/>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8" name="object 28"/>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p>
        </p:txBody>
      </p:sp>
      <p:sp>
        <p:nvSpPr>
          <p:cNvPr id="36" name="object 36"/>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7" name="object 37"/>
          <p:cNvSpPr txBox="1"/>
          <p:nvPr/>
        </p:nvSpPr>
        <p:spPr>
          <a:xfrm>
            <a:off x="706628" y="3158740"/>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8" name="object 38"/>
          <p:cNvSpPr txBox="1"/>
          <p:nvPr/>
        </p:nvSpPr>
        <p:spPr>
          <a:xfrm>
            <a:off x="2799797" y="3158740"/>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9" name="object 39"/>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40" name="object 40"/>
          <p:cNvSpPr txBox="1"/>
          <p:nvPr/>
        </p:nvSpPr>
        <p:spPr>
          <a:xfrm>
            <a:off x="3719579" y="3390389"/>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1" name="object 41"/>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46" name="object 46"/>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7" name="object 47"/>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8" name="object 48"/>
          <p:cNvSpPr txBox="1"/>
          <p:nvPr/>
        </p:nvSpPr>
        <p:spPr>
          <a:xfrm>
            <a:off x="4652267" y="3158740"/>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9" name="object 49"/>
          <p:cNvSpPr txBox="1"/>
          <p:nvPr/>
        </p:nvSpPr>
        <p:spPr>
          <a:xfrm>
            <a:off x="7883982" y="3390282"/>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50" name="object 50"/>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51" name="object 51"/>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52" name="object 52"/>
          <p:cNvSpPr txBox="1"/>
          <p:nvPr/>
        </p:nvSpPr>
        <p:spPr>
          <a:xfrm>
            <a:off x="5568954" y="3158740"/>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3" name="object 53"/>
          <p:cNvSpPr/>
          <p:nvPr/>
        </p:nvSpPr>
        <p:spPr>
          <a:xfrm>
            <a:off x="1744217" y="4456176"/>
            <a:ext cx="521970" cy="518159"/>
          </a:xfrm>
          <a:custGeom>
            <a:avLst/>
            <a:gdLst/>
            <a:ahLst/>
            <a:cxnLst/>
            <a:rect l="l" t="t" r="r" b="b"/>
            <a:pathLst>
              <a:path w="521969" h="518160">
                <a:moveTo>
                  <a:pt x="287273" y="0"/>
                </a:moveTo>
                <a:lnTo>
                  <a:pt x="234695" y="0"/>
                </a:lnTo>
                <a:lnTo>
                  <a:pt x="179069" y="12953"/>
                </a:lnTo>
                <a:lnTo>
                  <a:pt x="129539" y="34289"/>
                </a:lnTo>
                <a:lnTo>
                  <a:pt x="86105" y="67817"/>
                </a:lnTo>
                <a:lnTo>
                  <a:pt x="49529" y="108203"/>
                </a:lnTo>
                <a:lnTo>
                  <a:pt x="21335" y="154685"/>
                </a:lnTo>
                <a:lnTo>
                  <a:pt x="6095" y="206501"/>
                </a:lnTo>
                <a:lnTo>
                  <a:pt x="0" y="259079"/>
                </a:lnTo>
                <a:lnTo>
                  <a:pt x="6095" y="314705"/>
                </a:lnTo>
                <a:lnTo>
                  <a:pt x="21335" y="367283"/>
                </a:lnTo>
                <a:lnTo>
                  <a:pt x="49529" y="413003"/>
                </a:lnTo>
                <a:lnTo>
                  <a:pt x="86105" y="453389"/>
                </a:lnTo>
                <a:lnTo>
                  <a:pt x="129539" y="484631"/>
                </a:lnTo>
                <a:lnTo>
                  <a:pt x="179069" y="509015"/>
                </a:lnTo>
                <a:lnTo>
                  <a:pt x="234695" y="518159"/>
                </a:lnTo>
                <a:lnTo>
                  <a:pt x="287273" y="518159"/>
                </a:lnTo>
                <a:lnTo>
                  <a:pt x="342899" y="509015"/>
                </a:lnTo>
                <a:lnTo>
                  <a:pt x="392429" y="484631"/>
                </a:lnTo>
                <a:lnTo>
                  <a:pt x="435101" y="453389"/>
                </a:lnTo>
                <a:lnTo>
                  <a:pt x="472439" y="413003"/>
                </a:lnTo>
                <a:lnTo>
                  <a:pt x="499871" y="367283"/>
                </a:lnTo>
                <a:lnTo>
                  <a:pt x="515873" y="314705"/>
                </a:lnTo>
                <a:lnTo>
                  <a:pt x="521969" y="259079"/>
                </a:lnTo>
                <a:lnTo>
                  <a:pt x="515873" y="206501"/>
                </a:lnTo>
                <a:lnTo>
                  <a:pt x="499871" y="154685"/>
                </a:lnTo>
                <a:lnTo>
                  <a:pt x="472439" y="108203"/>
                </a:lnTo>
                <a:lnTo>
                  <a:pt x="435101" y="67817"/>
                </a:lnTo>
                <a:lnTo>
                  <a:pt x="392429" y="34289"/>
                </a:lnTo>
                <a:lnTo>
                  <a:pt x="342899" y="12953"/>
                </a:lnTo>
                <a:lnTo>
                  <a:pt x="287273" y="0"/>
                </a:lnTo>
                <a:close/>
              </a:path>
            </a:pathLst>
          </a:custGeom>
          <a:solidFill>
            <a:srgbClr val="FFFF00"/>
          </a:solidFill>
        </p:spPr>
        <p:txBody>
          <a:bodyPr wrap="square" lIns="0" tIns="0" rIns="0" bIns="0" rtlCol="0">
            <a:spAutoFit/>
          </a:bodyPr>
          <a:lstStyle/>
          <a:p>
            <a:endParaRPr/>
          </a:p>
        </p:txBody>
      </p:sp>
      <p:sp>
        <p:nvSpPr>
          <p:cNvPr id="54" name="object 54"/>
          <p:cNvSpPr/>
          <p:nvPr/>
        </p:nvSpPr>
        <p:spPr>
          <a:xfrm>
            <a:off x="1744217" y="4456176"/>
            <a:ext cx="521970" cy="518159"/>
          </a:xfrm>
          <a:custGeom>
            <a:avLst/>
            <a:gdLst/>
            <a:ahLst/>
            <a:cxnLst/>
            <a:rect l="l" t="t" r="r" b="b"/>
            <a:pathLst>
              <a:path w="521969" h="518160">
                <a:moveTo>
                  <a:pt x="0" y="259079"/>
                </a:moveTo>
                <a:lnTo>
                  <a:pt x="6095" y="206501"/>
                </a:lnTo>
                <a:lnTo>
                  <a:pt x="21335" y="154685"/>
                </a:lnTo>
                <a:lnTo>
                  <a:pt x="49529" y="108203"/>
                </a:lnTo>
                <a:lnTo>
                  <a:pt x="86105" y="67817"/>
                </a:lnTo>
                <a:lnTo>
                  <a:pt x="129539" y="34289"/>
                </a:lnTo>
                <a:lnTo>
                  <a:pt x="179069" y="12953"/>
                </a:lnTo>
                <a:lnTo>
                  <a:pt x="234695" y="0"/>
                </a:lnTo>
                <a:lnTo>
                  <a:pt x="287273" y="0"/>
                </a:lnTo>
                <a:lnTo>
                  <a:pt x="342899" y="12953"/>
                </a:lnTo>
                <a:lnTo>
                  <a:pt x="392429" y="34289"/>
                </a:lnTo>
                <a:lnTo>
                  <a:pt x="435101" y="67817"/>
                </a:lnTo>
                <a:lnTo>
                  <a:pt x="472439" y="108203"/>
                </a:lnTo>
                <a:lnTo>
                  <a:pt x="499871" y="154685"/>
                </a:lnTo>
                <a:lnTo>
                  <a:pt x="515873" y="206501"/>
                </a:lnTo>
                <a:lnTo>
                  <a:pt x="521969" y="259079"/>
                </a:lnTo>
                <a:lnTo>
                  <a:pt x="515873" y="314705"/>
                </a:lnTo>
                <a:lnTo>
                  <a:pt x="499871" y="367283"/>
                </a:lnTo>
                <a:lnTo>
                  <a:pt x="472439" y="413003"/>
                </a:lnTo>
                <a:lnTo>
                  <a:pt x="435101" y="453389"/>
                </a:lnTo>
                <a:lnTo>
                  <a:pt x="392429" y="484631"/>
                </a:lnTo>
                <a:lnTo>
                  <a:pt x="342899" y="509015"/>
                </a:lnTo>
                <a:lnTo>
                  <a:pt x="287273" y="518159"/>
                </a:lnTo>
                <a:lnTo>
                  <a:pt x="234695" y="518159"/>
                </a:lnTo>
                <a:lnTo>
                  <a:pt x="179069" y="509015"/>
                </a:lnTo>
                <a:lnTo>
                  <a:pt x="129539" y="484631"/>
                </a:lnTo>
                <a:lnTo>
                  <a:pt x="86105" y="453389"/>
                </a:lnTo>
                <a:lnTo>
                  <a:pt x="49529" y="413003"/>
                </a:lnTo>
                <a:lnTo>
                  <a:pt x="21335" y="367283"/>
                </a:lnTo>
                <a:lnTo>
                  <a:pt x="6095" y="314705"/>
                </a:lnTo>
                <a:lnTo>
                  <a:pt x="0" y="259079"/>
                </a:lnTo>
                <a:close/>
              </a:path>
            </a:pathLst>
          </a:custGeom>
          <a:ln w="30835">
            <a:solidFill>
              <a:srgbClr val="000000"/>
            </a:solidFill>
          </a:ln>
        </p:spPr>
        <p:txBody>
          <a:bodyPr wrap="square" lIns="0" tIns="0" rIns="0" bIns="0" rtlCol="0">
            <a:spAutoFit/>
          </a:bodyPr>
          <a:lstStyle/>
          <a:p>
            <a:endParaRPr/>
          </a:p>
        </p:txBody>
      </p:sp>
      <p:sp>
        <p:nvSpPr>
          <p:cNvPr id="55" name="object 55"/>
          <p:cNvSpPr txBox="1"/>
          <p:nvPr/>
        </p:nvSpPr>
        <p:spPr>
          <a:xfrm>
            <a:off x="1858011" y="4630672"/>
            <a:ext cx="290830" cy="197485"/>
          </a:xfrm>
          <a:prstGeom prst="rect">
            <a:avLst/>
          </a:prstGeom>
        </p:spPr>
        <p:txBody>
          <a:bodyPr vert="horz" wrap="square" lIns="0" tIns="0" rIns="0" bIns="0" rtlCol="0">
            <a:spAutoFit/>
          </a:bodyPr>
          <a:lstStyle/>
          <a:p>
            <a:pPr marL="12700">
              <a:lnSpc>
                <a:spcPct val="100000"/>
              </a:lnSpc>
            </a:pPr>
            <a:r>
              <a:rPr sz="1200" spc="15" dirty="0">
                <a:latin typeface="Comic Sans MS"/>
                <a:cs typeface="Comic Sans MS"/>
              </a:rPr>
              <a:t>5</a:t>
            </a:r>
            <a:r>
              <a:rPr sz="1200" spc="5" dirty="0">
                <a:latin typeface="Comic Sans MS"/>
                <a:cs typeface="Comic Sans MS"/>
              </a:rPr>
              <a:t>1</a:t>
            </a:r>
            <a:r>
              <a:rPr sz="1200" spc="-10" dirty="0">
                <a:latin typeface="Comic Sans MS"/>
                <a:cs typeface="Comic Sans MS"/>
              </a:rPr>
              <a:t>V</a:t>
            </a:r>
            <a:endParaRPr sz="1200">
              <a:latin typeface="Comic Sans MS"/>
              <a:cs typeface="Comic Sans MS"/>
            </a:endParaRPr>
          </a:p>
        </p:txBody>
      </p:sp>
      <p:sp>
        <p:nvSpPr>
          <p:cNvPr id="56" name="object 56"/>
          <p:cNvSpPr/>
          <p:nvPr/>
        </p:nvSpPr>
        <p:spPr>
          <a:xfrm>
            <a:off x="963167" y="4456176"/>
            <a:ext cx="781050" cy="259079"/>
          </a:xfrm>
          <a:custGeom>
            <a:avLst/>
            <a:gdLst/>
            <a:ahLst/>
            <a:cxnLst/>
            <a:rect l="l" t="t" r="r" b="b"/>
            <a:pathLst>
              <a:path w="781050" h="259079">
                <a:moveTo>
                  <a:pt x="0" y="0"/>
                </a:moveTo>
                <a:lnTo>
                  <a:pt x="0" y="259079"/>
                </a:lnTo>
                <a:lnTo>
                  <a:pt x="781049" y="259079"/>
                </a:lnTo>
              </a:path>
            </a:pathLst>
          </a:custGeom>
          <a:ln w="18503">
            <a:solidFill>
              <a:srgbClr val="000000"/>
            </a:solidFill>
          </a:ln>
        </p:spPr>
        <p:txBody>
          <a:bodyPr wrap="square" lIns="0" tIns="0" rIns="0" bIns="0" rtlCol="0">
            <a:spAutoFit/>
          </a:bodyPr>
          <a:lstStyle/>
          <a:p>
            <a:endParaRPr/>
          </a:p>
        </p:txBody>
      </p:sp>
      <p:sp>
        <p:nvSpPr>
          <p:cNvPr id="57" name="object 57"/>
          <p:cNvSpPr/>
          <p:nvPr/>
        </p:nvSpPr>
        <p:spPr>
          <a:xfrm>
            <a:off x="2266188" y="4715255"/>
            <a:ext cx="781050" cy="0"/>
          </a:xfrm>
          <a:custGeom>
            <a:avLst/>
            <a:gdLst/>
            <a:ahLst/>
            <a:cxnLst/>
            <a:rect l="l" t="t" r="r" b="b"/>
            <a:pathLst>
              <a:path w="781050">
                <a:moveTo>
                  <a:pt x="0" y="0"/>
                </a:moveTo>
                <a:lnTo>
                  <a:pt x="781049" y="0"/>
                </a:lnTo>
              </a:path>
            </a:pathLst>
          </a:custGeom>
          <a:ln w="18503">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124</a:t>
            </a:fld>
            <a:endParaRPr lang="en-US"/>
          </a:p>
        </p:txBody>
      </p:sp>
    </p:spTree>
    <p:extLst>
      <p:ext uri="{BB962C8B-B14F-4D97-AF65-F5344CB8AC3E}">
        <p14:creationId xmlns:p14="http://schemas.microsoft.com/office/powerpoint/2010/main" val="160293475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347472" y="1237488"/>
            <a:ext cx="4309871" cy="396240"/>
          </a:xfrm>
          <a:prstGeom prst="rect">
            <a:avLst/>
          </a:prstGeom>
          <a:blipFill>
            <a:blip r:embed="rId2" cstate="print"/>
            <a:stretch>
              <a:fillRect/>
            </a:stretch>
          </a:blipFill>
        </p:spPr>
        <p:txBody>
          <a:bodyPr wrap="square" lIns="0" tIns="0" rIns="0" bIns="0" rtlCol="0">
            <a:spAutoFit/>
          </a:bodyPr>
          <a:lstStyle/>
          <a:p>
            <a:endParaRPr/>
          </a:p>
        </p:txBody>
      </p:sp>
      <p:sp>
        <p:nvSpPr>
          <p:cNvPr id="7" name="object 7"/>
          <p:cNvSpPr txBox="1"/>
          <p:nvPr/>
        </p:nvSpPr>
        <p:spPr>
          <a:xfrm>
            <a:off x="330200" y="1158743"/>
            <a:ext cx="8484870" cy="4417060"/>
          </a:xfrm>
          <a:prstGeom prst="rect">
            <a:avLst/>
          </a:prstGeom>
        </p:spPr>
        <p:txBody>
          <a:bodyPr vert="horz" wrap="square" lIns="0" tIns="0" rIns="0" bIns="0" rtlCol="0">
            <a:spAutoFit/>
          </a:bodyPr>
          <a:lstStyle/>
          <a:p>
            <a:pPr marL="12700" algn="just">
              <a:lnSpc>
                <a:spcPct val="100000"/>
              </a:lnSpc>
            </a:pPr>
            <a:r>
              <a:rPr sz="3200" b="1" spc="-25" dirty="0">
                <a:solidFill>
                  <a:srgbClr val="CC3300"/>
                </a:solidFill>
                <a:latin typeface="Comic Sans MS"/>
                <a:cs typeface="Comic Sans MS"/>
              </a:rPr>
              <a:t>59</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30" dirty="0">
                <a:solidFill>
                  <a:srgbClr val="CC3300"/>
                </a:solidFill>
                <a:latin typeface="Comic Sans MS"/>
                <a:cs typeface="Comic Sans MS"/>
              </a:rPr>
              <a:t>ALTO</a:t>
            </a:r>
            <a:r>
              <a:rPr sz="3200" b="1" dirty="0">
                <a:solidFill>
                  <a:srgbClr val="CC3300"/>
                </a:solidFill>
                <a:latin typeface="Times New Roman"/>
                <a:cs typeface="Times New Roman"/>
              </a:rPr>
              <a:t> </a:t>
            </a:r>
            <a:r>
              <a:rPr sz="3200" b="1" spc="-215" dirty="0">
                <a:solidFill>
                  <a:srgbClr val="CC3300"/>
                </a:solidFill>
                <a:latin typeface="Times New Roman"/>
                <a:cs typeface="Times New Roman"/>
              </a:rPr>
              <a:t> </a:t>
            </a:r>
            <a:r>
              <a:rPr sz="3200" b="1" spc="-25" dirty="0">
                <a:solidFill>
                  <a:srgbClr val="CC3300"/>
                </a:solidFill>
                <a:latin typeface="Comic Sans MS"/>
                <a:cs typeface="Comic Sans MS"/>
              </a:rPr>
              <a:t>VOLTAJE.</a:t>
            </a:r>
            <a:endParaRPr sz="3200">
              <a:latin typeface="Comic Sans MS"/>
              <a:cs typeface="Comic Sans MS"/>
            </a:endParaRPr>
          </a:p>
          <a:p>
            <a:pPr marL="12700" marR="6350" algn="just">
              <a:lnSpc>
                <a:spcPct val="100000"/>
              </a:lnSpc>
              <a:spcBef>
                <a:spcPts val="2115"/>
              </a:spcBef>
            </a:pPr>
            <a:r>
              <a:rPr sz="2600" spc="-5" dirty="0">
                <a:latin typeface="Comic Sans MS"/>
                <a:cs typeface="Comic Sans MS"/>
              </a:rPr>
              <a:t>Un</a:t>
            </a:r>
            <a:r>
              <a:rPr sz="2600" dirty="0">
                <a:latin typeface="Comic Sans MS"/>
                <a:cs typeface="Comic Sans MS"/>
              </a:rPr>
              <a:t>a</a:t>
            </a:r>
            <a:r>
              <a:rPr sz="2600" spc="204" dirty="0">
                <a:latin typeface="Times New Roman"/>
                <a:cs typeface="Times New Roman"/>
              </a:rPr>
              <a:t> </a:t>
            </a:r>
            <a:r>
              <a:rPr sz="2600" spc="-5" dirty="0">
                <a:latin typeface="Comic Sans MS"/>
                <a:cs typeface="Comic Sans MS"/>
              </a:rPr>
              <a:t>condicio</a:t>
            </a:r>
            <a:r>
              <a:rPr sz="2600" dirty="0">
                <a:latin typeface="Comic Sans MS"/>
                <a:cs typeface="Comic Sans MS"/>
              </a:rPr>
              <a:t>n</a:t>
            </a:r>
            <a:r>
              <a:rPr sz="2600" spc="2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15" dirty="0">
                <a:latin typeface="Times New Roman"/>
                <a:cs typeface="Times New Roman"/>
              </a:rPr>
              <a:t> </a:t>
            </a:r>
            <a:r>
              <a:rPr sz="2600" spc="-5" dirty="0">
                <a:latin typeface="Comic Sans MS"/>
                <a:cs typeface="Comic Sans MS"/>
              </a:rPr>
              <a:t>sobrevoltaj</a:t>
            </a:r>
            <a:r>
              <a:rPr sz="2600" dirty="0">
                <a:latin typeface="Comic Sans MS"/>
                <a:cs typeface="Comic Sans MS"/>
              </a:rPr>
              <a:t>e</a:t>
            </a:r>
            <a:r>
              <a:rPr sz="2600" spc="204" dirty="0">
                <a:latin typeface="Times New Roman"/>
                <a:cs typeface="Times New Roman"/>
              </a:rPr>
              <a:t> </a:t>
            </a:r>
            <a:r>
              <a:rPr sz="2600" spc="-5" dirty="0">
                <a:latin typeface="Comic Sans MS"/>
                <a:cs typeface="Comic Sans MS"/>
              </a:rPr>
              <a:t>pued</a:t>
            </a:r>
            <a:r>
              <a:rPr sz="2600" dirty="0">
                <a:latin typeface="Comic Sans MS"/>
                <a:cs typeface="Comic Sans MS"/>
              </a:rPr>
              <a:t>e</a:t>
            </a:r>
            <a:r>
              <a:rPr sz="2600" spc="215" dirty="0">
                <a:latin typeface="Times New Roman"/>
                <a:cs typeface="Times New Roman"/>
              </a:rPr>
              <a:t> </a:t>
            </a:r>
            <a:r>
              <a:rPr sz="2600" spc="-5" dirty="0">
                <a:latin typeface="Comic Sans MS"/>
                <a:cs typeface="Comic Sans MS"/>
              </a:rPr>
              <a:t>ocurri</a:t>
            </a:r>
            <a:r>
              <a:rPr sz="2600" dirty="0">
                <a:latin typeface="Comic Sans MS"/>
                <a:cs typeface="Comic Sans MS"/>
              </a:rPr>
              <a:t>r</a:t>
            </a:r>
            <a:r>
              <a:rPr sz="2600" spc="204" dirty="0">
                <a:latin typeface="Times New Roman"/>
                <a:cs typeface="Times New Roman"/>
              </a:rPr>
              <a:t> </a:t>
            </a:r>
            <a:r>
              <a:rPr sz="2600" dirty="0">
                <a:latin typeface="Comic Sans MS"/>
                <a:cs typeface="Comic Sans MS"/>
              </a:rPr>
              <a:t>s</a:t>
            </a:r>
            <a:r>
              <a:rPr sz="2600" spc="-5" dirty="0">
                <a:latin typeface="Comic Sans MS"/>
                <a:cs typeface="Comic Sans MS"/>
              </a:rPr>
              <a:t>i</a:t>
            </a:r>
            <a:r>
              <a:rPr sz="2600" dirty="0">
                <a:latin typeface="Comic Sans MS"/>
                <a:cs typeface="Comic Sans MS"/>
              </a:rPr>
              <a:t>n</a:t>
            </a:r>
            <a:r>
              <a:rPr sz="2600" spc="21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215" dirty="0">
                <a:latin typeface="Times New Roman"/>
                <a:cs typeface="Times New Roman"/>
              </a:rPr>
              <a:t> </a:t>
            </a:r>
            <a:r>
              <a:rPr sz="2600" spc="-5" dirty="0">
                <a:latin typeface="Comic Sans MS"/>
                <a:cs typeface="Comic Sans MS"/>
              </a:rPr>
              <a:t>se</a:t>
            </a:r>
            <a:r>
              <a:rPr sz="2600" spc="-5" dirty="0">
                <a:latin typeface="Times New Roman"/>
                <a:cs typeface="Times New Roman"/>
              </a:rPr>
              <a:t> </a:t>
            </a:r>
            <a:r>
              <a:rPr sz="2600" spc="-5" dirty="0">
                <a:latin typeface="Comic Sans MS"/>
                <a:cs typeface="Comic Sans MS"/>
              </a:rPr>
              <a:t>exceda</a:t>
            </a:r>
            <a:r>
              <a:rPr sz="2600" dirty="0">
                <a:latin typeface="Comic Sans MS"/>
                <a:cs typeface="Comic Sans MS"/>
              </a:rPr>
              <a:t>n</a:t>
            </a:r>
            <a:r>
              <a:rPr sz="2600" spc="120" dirty="0">
                <a:latin typeface="Times New Roman"/>
                <a:cs typeface="Times New Roman"/>
              </a:rPr>
              <a:t> </a:t>
            </a:r>
            <a:r>
              <a:rPr sz="2600" dirty="0">
                <a:latin typeface="Comic Sans MS"/>
                <a:cs typeface="Comic Sans MS"/>
              </a:rPr>
              <a:t>l</a:t>
            </a:r>
            <a:r>
              <a:rPr sz="2600" spc="-5" dirty="0">
                <a:latin typeface="Comic Sans MS"/>
                <a:cs typeface="Comic Sans MS"/>
              </a:rPr>
              <a:t>o</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limite</a:t>
            </a:r>
            <a:r>
              <a:rPr sz="2600" dirty="0">
                <a:latin typeface="Comic Sans MS"/>
                <a:cs typeface="Comic Sans MS"/>
              </a:rPr>
              <a:t>s</a:t>
            </a:r>
            <a:r>
              <a:rPr sz="2600" spc="12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10" dirty="0">
                <a:latin typeface="Comic Sans MS"/>
                <a:cs typeface="Comic Sans MS"/>
              </a:rPr>
              <a:t>V</a:t>
            </a:r>
            <a:r>
              <a:rPr sz="2600" spc="-5" dirty="0">
                <a:latin typeface="Comic Sans MS"/>
                <a:cs typeface="Comic Sans MS"/>
              </a:rPr>
              <a:t>/H</a:t>
            </a:r>
            <a:r>
              <a:rPr sz="2600" dirty="0">
                <a:latin typeface="Comic Sans MS"/>
                <a:cs typeface="Comic Sans MS"/>
              </a:rPr>
              <a:t>z</a:t>
            </a:r>
            <a:r>
              <a:rPr sz="2600" spc="114"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generador.</a:t>
            </a:r>
            <a:endParaRPr sz="2600">
              <a:latin typeface="Comic Sans MS"/>
              <a:cs typeface="Comic Sans MS"/>
            </a:endParaRPr>
          </a:p>
          <a:p>
            <a:pPr marL="12700" marR="6985" algn="just">
              <a:lnSpc>
                <a:spcPct val="100000"/>
              </a:lnSpc>
              <a:spcBef>
                <a:spcPts val="1870"/>
              </a:spcBef>
            </a:pP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genera</a:t>
            </a:r>
            <a:r>
              <a:rPr sz="2600" dirty="0">
                <a:latin typeface="Comic Sans MS"/>
                <a:cs typeface="Comic Sans MS"/>
              </a:rPr>
              <a:t>l</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est</a:t>
            </a:r>
            <a:r>
              <a:rPr sz="2600" dirty="0">
                <a:latin typeface="Comic Sans MS"/>
                <a:cs typeface="Comic Sans MS"/>
              </a:rPr>
              <a:t>e</a:t>
            </a:r>
            <a:r>
              <a:rPr sz="2600" dirty="0">
                <a:latin typeface="Times New Roman"/>
                <a:cs typeface="Times New Roman"/>
              </a:rPr>
              <a:t> </a:t>
            </a:r>
            <a:r>
              <a:rPr sz="2600" spc="-195" dirty="0">
                <a:latin typeface="Times New Roman"/>
                <a:cs typeface="Times New Roman"/>
              </a:rPr>
              <a:t> </a:t>
            </a:r>
            <a:r>
              <a:rPr sz="2600" dirty="0">
                <a:latin typeface="Comic Sans MS"/>
                <a:cs typeface="Comic Sans MS"/>
              </a:rPr>
              <a:t>p</a:t>
            </a:r>
            <a:r>
              <a:rPr sz="2600" spc="-5" dirty="0">
                <a:latin typeface="Comic Sans MS"/>
                <a:cs typeface="Comic Sans MS"/>
              </a:rPr>
              <a:t>roblem</a:t>
            </a:r>
            <a:r>
              <a:rPr sz="2600" dirty="0">
                <a:latin typeface="Comic Sans MS"/>
                <a:cs typeface="Comic Sans MS"/>
              </a:rPr>
              <a:t>a</a:t>
            </a:r>
            <a:r>
              <a:rPr sz="2600" dirty="0">
                <a:latin typeface="Times New Roman"/>
                <a:cs typeface="Times New Roman"/>
              </a:rPr>
              <a:t> </a:t>
            </a:r>
            <a:r>
              <a:rPr sz="2600" spc="-185" dirty="0">
                <a:latin typeface="Times New Roman"/>
                <a:cs typeface="Times New Roman"/>
              </a:rPr>
              <a:t> </a:t>
            </a:r>
            <a:r>
              <a:rPr sz="2600" dirty="0">
                <a:latin typeface="Comic Sans MS"/>
                <a:cs typeface="Comic Sans MS"/>
              </a:rPr>
              <a:t>se</a:t>
            </a:r>
            <a:r>
              <a:rPr sz="2600" dirty="0">
                <a:latin typeface="Times New Roman"/>
                <a:cs typeface="Times New Roman"/>
              </a:rPr>
              <a:t> </a:t>
            </a:r>
            <a:r>
              <a:rPr sz="2600" spc="-195" dirty="0">
                <a:latin typeface="Times New Roman"/>
                <a:cs typeface="Times New Roman"/>
              </a:rPr>
              <a:t> </a:t>
            </a:r>
            <a:r>
              <a:rPr sz="2600" dirty="0">
                <a:latin typeface="Comic Sans MS"/>
                <a:cs typeface="Comic Sans MS"/>
              </a:rPr>
              <a:t>p</a:t>
            </a:r>
            <a:r>
              <a:rPr sz="2600" spc="-5" dirty="0">
                <a:latin typeface="Comic Sans MS"/>
                <a:cs typeface="Comic Sans MS"/>
              </a:rPr>
              <a:t>resent</a:t>
            </a:r>
            <a:r>
              <a:rPr sz="2600" dirty="0">
                <a:latin typeface="Comic Sans MS"/>
                <a:cs typeface="Comic Sans MS"/>
              </a:rPr>
              <a:t>a</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95" dirty="0">
                <a:latin typeface="Times New Roman"/>
                <a:cs typeface="Times New Roman"/>
              </a:rPr>
              <a:t> </a:t>
            </a:r>
            <a:r>
              <a:rPr sz="2600" dirty="0">
                <a:latin typeface="Comic Sans MS"/>
                <a:cs typeface="Comic Sans MS"/>
              </a:rPr>
              <a:t>l</a:t>
            </a:r>
            <a:r>
              <a:rPr sz="2600" spc="-5" dirty="0">
                <a:latin typeface="Comic Sans MS"/>
                <a:cs typeface="Comic Sans MS"/>
              </a:rPr>
              <a:t>a</a:t>
            </a:r>
            <a:r>
              <a:rPr sz="2600" dirty="0">
                <a:latin typeface="Comic Sans MS"/>
                <a:cs typeface="Comic Sans MS"/>
              </a:rPr>
              <a:t>s</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turbinas</a:t>
            </a:r>
            <a:r>
              <a:rPr sz="2600" spc="-5" dirty="0">
                <a:latin typeface="Times New Roman"/>
                <a:cs typeface="Times New Roman"/>
              </a:rPr>
              <a:t> </a:t>
            </a:r>
            <a:r>
              <a:rPr sz="2600" spc="-5" dirty="0">
                <a:latin typeface="Comic Sans MS"/>
                <a:cs typeface="Comic Sans MS"/>
              </a:rPr>
              <a:t>hidraulicas</a:t>
            </a:r>
            <a:r>
              <a:rPr sz="2600" dirty="0">
                <a:latin typeface="Comic Sans MS"/>
                <a:cs typeface="Comic Sans MS"/>
              </a:rPr>
              <a:t>,</a:t>
            </a:r>
            <a:r>
              <a:rPr sz="2600" dirty="0">
                <a:latin typeface="Times New Roman"/>
                <a:cs typeface="Times New Roman"/>
              </a:rPr>
              <a:t> </a:t>
            </a:r>
            <a:r>
              <a:rPr sz="2600" spc="130" dirty="0">
                <a:latin typeface="Times New Roman"/>
                <a:cs typeface="Times New Roman"/>
              </a:rPr>
              <a:t> </a:t>
            </a:r>
            <a:r>
              <a:rPr sz="2600" spc="-5" dirty="0">
                <a:latin typeface="Comic Sans MS"/>
                <a:cs typeface="Comic Sans MS"/>
              </a:rPr>
              <a:t>dond</a:t>
            </a:r>
            <a:r>
              <a:rPr sz="2600" dirty="0">
                <a:latin typeface="Comic Sans MS"/>
                <a:cs typeface="Comic Sans MS"/>
              </a:rPr>
              <a:t>e</a:t>
            </a:r>
            <a:r>
              <a:rPr sz="2600" dirty="0">
                <a:latin typeface="Times New Roman"/>
                <a:cs typeface="Times New Roman"/>
              </a:rPr>
              <a:t> </a:t>
            </a:r>
            <a:r>
              <a:rPr sz="2600" spc="140" dirty="0">
                <a:latin typeface="Times New Roman"/>
                <a:cs typeface="Times New Roman"/>
              </a:rPr>
              <a:t> </a:t>
            </a:r>
            <a:r>
              <a:rPr sz="2600" spc="-10" dirty="0">
                <a:latin typeface="Comic Sans MS"/>
                <a:cs typeface="Comic Sans MS"/>
              </a:rPr>
              <a:t>d</a:t>
            </a:r>
            <a:r>
              <a:rPr sz="2600" spc="-5" dirty="0">
                <a:latin typeface="Comic Sans MS"/>
                <a:cs typeface="Comic Sans MS"/>
              </a:rPr>
              <a:t>ebid</a:t>
            </a:r>
            <a:r>
              <a:rPr sz="2600" dirty="0">
                <a:latin typeface="Comic Sans MS"/>
                <a:cs typeface="Comic Sans MS"/>
              </a:rPr>
              <a:t>o</a:t>
            </a:r>
            <a:r>
              <a:rPr sz="2600" dirty="0">
                <a:latin typeface="Times New Roman"/>
                <a:cs typeface="Times New Roman"/>
              </a:rPr>
              <a:t> </a:t>
            </a:r>
            <a:r>
              <a:rPr sz="2600" spc="13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rechaz</a:t>
            </a:r>
            <a:r>
              <a:rPr sz="2600" dirty="0">
                <a:latin typeface="Comic Sans MS"/>
                <a:cs typeface="Comic Sans MS"/>
              </a:rPr>
              <a:t>o</a:t>
            </a:r>
            <a:r>
              <a:rPr sz="2600" dirty="0">
                <a:latin typeface="Times New Roman"/>
                <a:cs typeface="Times New Roman"/>
              </a:rPr>
              <a:t> </a:t>
            </a:r>
            <a:r>
              <a:rPr sz="2600" spc="15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40" dirty="0">
                <a:latin typeface="Times New Roman"/>
                <a:cs typeface="Times New Roman"/>
              </a:rPr>
              <a:t> </a:t>
            </a:r>
            <a:r>
              <a:rPr sz="2600" spc="-10" dirty="0">
                <a:latin typeface="Comic Sans MS"/>
                <a:cs typeface="Comic Sans MS"/>
              </a:rPr>
              <a:t>c</a:t>
            </a:r>
            <a:r>
              <a:rPr sz="2600" spc="-5" dirty="0">
                <a:latin typeface="Comic Sans MS"/>
                <a:cs typeface="Comic Sans MS"/>
              </a:rPr>
              <a:t>arga</a:t>
            </a:r>
            <a:r>
              <a:rPr sz="2600" dirty="0">
                <a:latin typeface="Comic Sans MS"/>
                <a:cs typeface="Comic Sans MS"/>
              </a:rPr>
              <a:t>,</a:t>
            </a:r>
            <a:r>
              <a:rPr sz="2600" dirty="0">
                <a:latin typeface="Times New Roman"/>
                <a:cs typeface="Times New Roman"/>
              </a:rPr>
              <a:t> </a:t>
            </a:r>
            <a:r>
              <a:rPr sz="2600" spc="140"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5" dirty="0">
                <a:latin typeface="Comic Sans MS"/>
                <a:cs typeface="Comic Sans MS"/>
              </a:rPr>
              <a:t>velocida</a:t>
            </a:r>
            <a:r>
              <a:rPr sz="2600" dirty="0">
                <a:latin typeface="Comic Sans MS"/>
                <a:cs typeface="Comic Sans MS"/>
              </a:rPr>
              <a:t>d</a:t>
            </a:r>
            <a:r>
              <a:rPr sz="2600" spc="110" dirty="0">
                <a:latin typeface="Times New Roman"/>
                <a:cs typeface="Times New Roman"/>
              </a:rPr>
              <a:t> </a:t>
            </a:r>
            <a:r>
              <a:rPr sz="2600" dirty="0">
                <a:latin typeface="Comic Sans MS"/>
                <a:cs typeface="Comic Sans MS"/>
              </a:rPr>
              <a:t>p</a:t>
            </a:r>
            <a:r>
              <a:rPr sz="2600" spc="-5" dirty="0">
                <a:latin typeface="Comic Sans MS"/>
                <a:cs typeface="Comic Sans MS"/>
              </a:rPr>
              <a:t>ued</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llega</a:t>
            </a:r>
            <a:r>
              <a:rPr sz="2600" dirty="0">
                <a:latin typeface="Comic Sans MS"/>
                <a:cs typeface="Comic Sans MS"/>
              </a:rPr>
              <a:t>r</a:t>
            </a:r>
            <a:r>
              <a:rPr sz="2600" spc="110" dirty="0">
                <a:latin typeface="Times New Roman"/>
                <a:cs typeface="Times New Roman"/>
              </a:rPr>
              <a:t> </a:t>
            </a:r>
            <a:r>
              <a:rPr sz="2600" dirty="0">
                <a:latin typeface="Comic Sans MS"/>
                <a:cs typeface="Comic Sans MS"/>
              </a:rPr>
              <a:t>al</a:t>
            </a:r>
            <a:r>
              <a:rPr sz="2600" spc="114" dirty="0">
                <a:latin typeface="Times New Roman"/>
                <a:cs typeface="Times New Roman"/>
              </a:rPr>
              <a:t> </a:t>
            </a:r>
            <a:r>
              <a:rPr sz="2600" spc="-5" dirty="0">
                <a:latin typeface="Comic Sans MS"/>
                <a:cs typeface="Comic Sans MS"/>
              </a:rPr>
              <a:t>200%.</a:t>
            </a:r>
            <a:endParaRPr sz="2600">
              <a:latin typeface="Comic Sans MS"/>
              <a:cs typeface="Comic Sans MS"/>
            </a:endParaRPr>
          </a:p>
          <a:p>
            <a:pPr marL="12700" marR="7620" algn="just">
              <a:lnSpc>
                <a:spcPct val="100000"/>
              </a:lnSpc>
              <a:spcBef>
                <a:spcPts val="1870"/>
              </a:spcBef>
            </a:pPr>
            <a:r>
              <a:rPr sz="2600" spc="-5" dirty="0">
                <a:latin typeface="Comic Sans MS"/>
                <a:cs typeface="Comic Sans MS"/>
              </a:rPr>
              <a:t>Baj</a:t>
            </a:r>
            <a:r>
              <a:rPr sz="2600" dirty="0">
                <a:latin typeface="Comic Sans MS"/>
                <a:cs typeface="Comic Sans MS"/>
              </a:rPr>
              <a:t>o</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est</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condicio</a:t>
            </a:r>
            <a:r>
              <a:rPr sz="2600" dirty="0">
                <a:latin typeface="Comic Sans MS"/>
                <a:cs typeface="Comic Sans MS"/>
              </a:rPr>
              <a:t>n</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dirty="0">
                <a:latin typeface="Comic Sans MS"/>
                <a:cs typeface="Comic Sans MS"/>
              </a:rPr>
              <a:t>s</a:t>
            </a:r>
            <a:r>
              <a:rPr sz="2600" spc="-5" dirty="0">
                <a:latin typeface="Comic Sans MS"/>
                <a:cs typeface="Comic Sans MS"/>
              </a:rPr>
              <a:t>obreexcitacio</a:t>
            </a:r>
            <a:r>
              <a:rPr sz="2600" dirty="0">
                <a:latin typeface="Comic Sans MS"/>
                <a:cs typeface="Comic Sans MS"/>
              </a:rPr>
              <a:t>n</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dirty="0">
                <a:latin typeface="Times New Roman"/>
                <a:cs typeface="Times New Roman"/>
              </a:rPr>
              <a:t>    </a:t>
            </a:r>
            <a:r>
              <a:rPr sz="2600" spc="-5" dirty="0">
                <a:latin typeface="Comic Sans MS"/>
                <a:cs typeface="Comic Sans MS"/>
              </a:rPr>
              <a:t>sera</a:t>
            </a:r>
            <a:r>
              <a:rPr sz="2600" spc="-5" dirty="0">
                <a:latin typeface="Times New Roman"/>
                <a:cs typeface="Times New Roman"/>
              </a:rPr>
              <a:t> </a:t>
            </a:r>
            <a:r>
              <a:rPr sz="2600" spc="-5" dirty="0">
                <a:latin typeface="Comic Sans MS"/>
                <a:cs typeface="Comic Sans MS"/>
              </a:rPr>
              <a:t>excesiva</a:t>
            </a:r>
            <a:r>
              <a:rPr sz="2600" dirty="0">
                <a:latin typeface="Comic Sans MS"/>
                <a:cs typeface="Comic Sans MS"/>
              </a:rPr>
              <a:t>,</a:t>
            </a:r>
            <a:r>
              <a:rPr sz="2600" spc="280" dirty="0">
                <a:latin typeface="Times New Roman"/>
                <a:cs typeface="Times New Roman"/>
              </a:rPr>
              <a:t> </a:t>
            </a:r>
            <a:r>
              <a:rPr sz="2600" dirty="0">
                <a:latin typeface="Comic Sans MS"/>
                <a:cs typeface="Comic Sans MS"/>
              </a:rPr>
              <a:t>p</a:t>
            </a:r>
            <a:r>
              <a:rPr sz="2600" spc="-5" dirty="0">
                <a:latin typeface="Comic Sans MS"/>
                <a:cs typeface="Comic Sans MS"/>
              </a:rPr>
              <a:t>er</a:t>
            </a:r>
            <a:r>
              <a:rPr sz="2600" dirty="0">
                <a:latin typeface="Comic Sans MS"/>
                <a:cs typeface="Comic Sans MS"/>
              </a:rPr>
              <a:t>o</a:t>
            </a:r>
            <a:r>
              <a:rPr sz="2600" spc="290" dirty="0">
                <a:latin typeface="Times New Roman"/>
                <a:cs typeface="Times New Roman"/>
              </a:rPr>
              <a:t> </a:t>
            </a:r>
            <a:r>
              <a:rPr sz="2600" spc="-10" dirty="0">
                <a:latin typeface="Comic Sans MS"/>
                <a:cs typeface="Comic Sans MS"/>
              </a:rPr>
              <a:t>l</a:t>
            </a:r>
            <a:r>
              <a:rPr sz="2600" dirty="0">
                <a:latin typeface="Comic Sans MS"/>
                <a:cs typeface="Comic Sans MS"/>
              </a:rPr>
              <a:t>a</a:t>
            </a:r>
            <a:r>
              <a:rPr sz="2600" spc="275" dirty="0">
                <a:latin typeface="Times New Roman"/>
                <a:cs typeface="Times New Roman"/>
              </a:rPr>
              <a:t> </a:t>
            </a:r>
            <a:r>
              <a:rPr sz="2600" spc="-10" dirty="0">
                <a:latin typeface="Comic Sans MS"/>
                <a:cs typeface="Comic Sans MS"/>
              </a:rPr>
              <a:t>m</a:t>
            </a:r>
            <a:r>
              <a:rPr sz="2600" spc="-5" dirty="0">
                <a:latin typeface="Comic Sans MS"/>
                <a:cs typeface="Comic Sans MS"/>
              </a:rPr>
              <a:t>agnitu</a:t>
            </a:r>
            <a:r>
              <a:rPr sz="2600" dirty="0">
                <a:latin typeface="Comic Sans MS"/>
                <a:cs typeface="Comic Sans MS"/>
              </a:rPr>
              <a:t>d</a:t>
            </a:r>
            <a:r>
              <a:rPr sz="2600" spc="28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85" dirty="0">
                <a:latin typeface="Times New Roman"/>
                <a:cs typeface="Times New Roman"/>
              </a:rPr>
              <a:t> </a:t>
            </a:r>
            <a:r>
              <a:rPr sz="2600" spc="-5" dirty="0">
                <a:latin typeface="Comic Sans MS"/>
                <a:cs typeface="Comic Sans MS"/>
              </a:rPr>
              <a:t>voltaj</a:t>
            </a:r>
            <a:r>
              <a:rPr sz="2600" dirty="0">
                <a:latin typeface="Comic Sans MS"/>
                <a:cs typeface="Comic Sans MS"/>
              </a:rPr>
              <a:t>e</a:t>
            </a:r>
            <a:r>
              <a:rPr sz="2600" spc="285" dirty="0">
                <a:latin typeface="Times New Roman"/>
                <a:cs typeface="Times New Roman"/>
              </a:rPr>
              <a:t> </a:t>
            </a:r>
            <a:r>
              <a:rPr sz="2600" spc="-5" dirty="0">
                <a:latin typeface="Comic Sans MS"/>
                <a:cs typeface="Comic Sans MS"/>
              </a:rPr>
              <a:t>pued</a:t>
            </a:r>
            <a:r>
              <a:rPr sz="2600" dirty="0">
                <a:latin typeface="Comic Sans MS"/>
                <a:cs typeface="Comic Sans MS"/>
              </a:rPr>
              <a:t>e</a:t>
            </a:r>
            <a:r>
              <a:rPr sz="2600" spc="290" dirty="0">
                <a:latin typeface="Times New Roman"/>
                <a:cs typeface="Times New Roman"/>
              </a:rPr>
              <a:t> </a:t>
            </a:r>
            <a:r>
              <a:rPr sz="2600" dirty="0">
                <a:latin typeface="Comic Sans MS"/>
                <a:cs typeface="Comic Sans MS"/>
              </a:rPr>
              <a:t>s</a:t>
            </a:r>
            <a:r>
              <a:rPr sz="2600" spc="-5" dirty="0">
                <a:latin typeface="Comic Sans MS"/>
                <a:cs typeface="Comic Sans MS"/>
              </a:rPr>
              <a:t>e</a:t>
            </a:r>
            <a:r>
              <a:rPr sz="2600" dirty="0">
                <a:latin typeface="Comic Sans MS"/>
                <a:cs typeface="Comic Sans MS"/>
              </a:rPr>
              <a:t>r</a:t>
            </a:r>
            <a:r>
              <a:rPr sz="2600" spc="285" dirty="0">
                <a:latin typeface="Times New Roman"/>
                <a:cs typeface="Times New Roman"/>
              </a:rPr>
              <a:t> </a:t>
            </a:r>
            <a:r>
              <a:rPr sz="2600" spc="-5" dirty="0">
                <a:latin typeface="Comic Sans MS"/>
                <a:cs typeface="Comic Sans MS"/>
              </a:rPr>
              <a:t>mayor</a:t>
            </a:r>
            <a:r>
              <a:rPr sz="2600" spc="-5"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spc="110" dirty="0">
                <a:latin typeface="Times New Roman"/>
                <a:cs typeface="Times New Roman"/>
              </a:rPr>
              <a:t> </a:t>
            </a:r>
            <a:r>
              <a:rPr sz="2600" spc="-5" dirty="0">
                <a:latin typeface="Comic Sans MS"/>
                <a:cs typeface="Comic Sans MS"/>
              </a:rPr>
              <a:t>limit</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permisibl</a:t>
            </a:r>
            <a:r>
              <a:rPr sz="2600" dirty="0">
                <a:latin typeface="Comic Sans MS"/>
                <a:cs typeface="Comic Sans MS"/>
              </a:rPr>
              <a:t>e</a:t>
            </a:r>
            <a:r>
              <a:rPr sz="2600" spc="1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maquina.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125</a:t>
            </a:fld>
            <a:endParaRPr lang="en-US"/>
          </a:p>
        </p:txBody>
      </p:sp>
    </p:spTree>
    <p:extLst>
      <p:ext uri="{BB962C8B-B14F-4D97-AF65-F5344CB8AC3E}">
        <p14:creationId xmlns:p14="http://schemas.microsoft.com/office/powerpoint/2010/main" val="172765871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8484870" cy="4056379"/>
          </a:xfrm>
          <a:prstGeom prst="rect">
            <a:avLst/>
          </a:prstGeom>
        </p:spPr>
        <p:txBody>
          <a:bodyPr vert="horz" wrap="square" lIns="0" tIns="0" rIns="0" bIns="0" rtlCol="0">
            <a:spAutoFit/>
          </a:bodyPr>
          <a:lstStyle/>
          <a:p>
            <a:pPr marL="12700" marR="9525" algn="just">
              <a:lnSpc>
                <a:spcPct val="100000"/>
              </a:lnSpc>
            </a:pPr>
            <a:r>
              <a:rPr sz="2600" spc="-5" dirty="0">
                <a:latin typeface="Comic Sans MS"/>
                <a:cs typeface="Comic Sans MS"/>
              </a:rPr>
              <a:t>E</a:t>
            </a:r>
            <a:r>
              <a:rPr sz="2600" dirty="0">
                <a:latin typeface="Comic Sans MS"/>
                <a:cs typeface="Comic Sans MS"/>
              </a:rPr>
              <a:t>l</a:t>
            </a:r>
            <a:r>
              <a:rPr sz="2600" spc="200"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spc="20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95" dirty="0">
                <a:latin typeface="Times New Roman"/>
                <a:cs typeface="Times New Roman"/>
              </a:rPr>
              <a:t> </a:t>
            </a:r>
            <a:r>
              <a:rPr sz="2600" dirty="0">
                <a:latin typeface="Comic Sans MS"/>
                <a:cs typeface="Comic Sans MS"/>
              </a:rPr>
              <a:t>V</a:t>
            </a:r>
            <a:r>
              <a:rPr sz="2600" spc="-5" dirty="0">
                <a:latin typeface="Comic Sans MS"/>
                <a:cs typeface="Comic Sans MS"/>
              </a:rPr>
              <a:t>/H</a:t>
            </a:r>
            <a:r>
              <a:rPr sz="2600" dirty="0">
                <a:latin typeface="Comic Sans MS"/>
                <a:cs typeface="Comic Sans MS"/>
              </a:rPr>
              <a:t>z</a:t>
            </a:r>
            <a:r>
              <a:rPr sz="2600" spc="19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20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spc="185"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spc="200" dirty="0">
                <a:latin typeface="Times New Roman"/>
                <a:cs typeface="Times New Roman"/>
              </a:rPr>
              <a:t> </a:t>
            </a:r>
            <a:r>
              <a:rPr sz="2600" spc="-5" dirty="0">
                <a:latin typeface="Comic Sans MS"/>
                <a:cs typeface="Comic Sans MS"/>
              </a:rPr>
              <a:t>pued</a:t>
            </a:r>
            <a:r>
              <a:rPr sz="2600" dirty="0">
                <a:latin typeface="Comic Sans MS"/>
                <a:cs typeface="Comic Sans MS"/>
              </a:rPr>
              <a:t>e</a:t>
            </a:r>
            <a:r>
              <a:rPr sz="2600" spc="200" dirty="0">
                <a:latin typeface="Times New Roman"/>
                <a:cs typeface="Times New Roman"/>
              </a:rPr>
              <a:t> </a:t>
            </a:r>
            <a:r>
              <a:rPr sz="2600" spc="-5" dirty="0">
                <a:latin typeface="Comic Sans MS"/>
                <a:cs typeface="Comic Sans MS"/>
              </a:rPr>
              <a:t>detectar</a:t>
            </a:r>
            <a:r>
              <a:rPr sz="2600" spc="-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condicio</a:t>
            </a:r>
            <a:r>
              <a:rPr sz="2600" dirty="0">
                <a:latin typeface="Comic Sans MS"/>
                <a:cs typeface="Comic Sans MS"/>
              </a:rPr>
              <a:t>n</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alt</a:t>
            </a:r>
            <a:r>
              <a:rPr sz="2600" dirty="0">
                <a:latin typeface="Comic Sans MS"/>
                <a:cs typeface="Comic Sans MS"/>
              </a:rPr>
              <a:t>o</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voltaje</a:t>
            </a:r>
            <a:r>
              <a:rPr sz="2600" dirty="0">
                <a:latin typeface="Comic Sans MS"/>
                <a:cs typeface="Comic Sans MS"/>
              </a:rPr>
              <a:t>,</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155" dirty="0">
                <a:latin typeface="Times New Roman"/>
                <a:cs typeface="Times New Roman"/>
              </a:rPr>
              <a:t> </a:t>
            </a:r>
            <a:r>
              <a:rPr sz="2600" spc="-10" dirty="0">
                <a:latin typeface="Comic Sans MS"/>
                <a:cs typeface="Comic Sans MS"/>
              </a:rPr>
              <a:t>l</a:t>
            </a:r>
            <a:r>
              <a:rPr sz="2600" dirty="0">
                <a:latin typeface="Comic Sans MS"/>
                <a:cs typeface="Comic Sans MS"/>
              </a:rPr>
              <a:t>o</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relevador</a:t>
            </a:r>
            <a:r>
              <a:rPr sz="2600" spc="-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95" dirty="0">
                <a:latin typeface="Times New Roman"/>
                <a:cs typeface="Times New Roman"/>
              </a:rPr>
              <a:t> </a:t>
            </a:r>
            <a:r>
              <a:rPr sz="2600" spc="-5" dirty="0">
                <a:latin typeface="Comic Sans MS"/>
                <a:cs typeface="Comic Sans MS"/>
              </a:rPr>
              <a:t>est</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condicio</a:t>
            </a:r>
            <a:r>
              <a:rPr sz="2600" dirty="0">
                <a:latin typeface="Comic Sans MS"/>
                <a:cs typeface="Comic Sans MS"/>
              </a:rPr>
              <a:t>n</a:t>
            </a:r>
            <a:r>
              <a:rPr sz="2600" spc="11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120" dirty="0">
                <a:latin typeface="Times New Roman"/>
                <a:cs typeface="Times New Roman"/>
              </a:rPr>
              <a:t> </a:t>
            </a:r>
            <a:r>
              <a:rPr sz="2600" spc="-5" dirty="0">
                <a:latin typeface="Comic Sans MS"/>
                <a:cs typeface="Comic Sans MS"/>
              </a:rPr>
              <a:t>necesario.</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a:t>
            </a:r>
            <a:r>
              <a:rPr sz="2600" dirty="0">
                <a:latin typeface="Comic Sans MS"/>
                <a:cs typeface="Comic Sans MS"/>
              </a:rPr>
              <a:t>n</a:t>
            </a:r>
            <a:r>
              <a:rPr sz="2600" spc="180" dirty="0">
                <a:latin typeface="Times New Roman"/>
                <a:cs typeface="Times New Roman"/>
              </a:rPr>
              <a:t> </a:t>
            </a:r>
            <a:r>
              <a:rPr sz="2600" spc="-5" dirty="0">
                <a:latin typeface="Comic Sans MS"/>
                <a:cs typeface="Comic Sans MS"/>
              </a:rPr>
              <a:t>gene</a:t>
            </a:r>
            <a:r>
              <a:rPr sz="2600" dirty="0">
                <a:latin typeface="Comic Sans MS"/>
                <a:cs typeface="Comic Sans MS"/>
              </a:rPr>
              <a:t>ral</a:t>
            </a:r>
            <a:r>
              <a:rPr sz="2600" spc="180" dirty="0">
                <a:latin typeface="Times New Roman"/>
                <a:cs typeface="Times New Roman"/>
              </a:rPr>
              <a:t> </a:t>
            </a:r>
            <a:r>
              <a:rPr sz="2600" spc="-5" dirty="0">
                <a:latin typeface="Comic Sans MS"/>
                <a:cs typeface="Comic Sans MS"/>
              </a:rPr>
              <a:t>e</a:t>
            </a:r>
            <a:r>
              <a:rPr sz="2600" spc="-10" dirty="0">
                <a:latin typeface="Comic Sans MS"/>
                <a:cs typeface="Comic Sans MS"/>
              </a:rPr>
              <a:t>s</a:t>
            </a:r>
            <a:r>
              <a:rPr sz="2600" spc="-5" dirty="0">
                <a:latin typeface="Comic Sans MS"/>
                <a:cs typeface="Comic Sans MS"/>
              </a:rPr>
              <a:t>t</a:t>
            </a:r>
            <a:r>
              <a:rPr sz="2600" dirty="0">
                <a:latin typeface="Comic Sans MS"/>
                <a:cs typeface="Comic Sans MS"/>
              </a:rPr>
              <a:t>e</a:t>
            </a:r>
            <a:r>
              <a:rPr sz="2600" spc="180" dirty="0">
                <a:latin typeface="Times New Roman"/>
                <a:cs typeface="Times New Roman"/>
              </a:rPr>
              <a:t> </a:t>
            </a:r>
            <a:r>
              <a:rPr sz="2600" dirty="0">
                <a:latin typeface="Comic Sans MS"/>
                <a:cs typeface="Comic Sans MS"/>
              </a:rPr>
              <a:t>no</a:t>
            </a:r>
            <a:r>
              <a:rPr sz="2600" spc="18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180" dirty="0">
                <a:latin typeface="Times New Roman"/>
                <a:cs typeface="Times New Roman"/>
              </a:rPr>
              <a:t> </a:t>
            </a:r>
            <a:r>
              <a:rPr sz="2600" spc="-10" dirty="0">
                <a:latin typeface="Comic Sans MS"/>
                <a:cs typeface="Comic Sans MS"/>
              </a:rPr>
              <a:t>u</a:t>
            </a:r>
            <a:r>
              <a:rPr sz="2600" dirty="0">
                <a:latin typeface="Comic Sans MS"/>
                <a:cs typeface="Comic Sans MS"/>
              </a:rPr>
              <a:t>n</a:t>
            </a:r>
            <a:r>
              <a:rPr sz="2600" spc="175" dirty="0">
                <a:latin typeface="Times New Roman"/>
                <a:cs typeface="Times New Roman"/>
              </a:rPr>
              <a:t> </a:t>
            </a:r>
            <a:r>
              <a:rPr sz="2600" spc="-5" dirty="0">
                <a:latin typeface="Comic Sans MS"/>
                <a:cs typeface="Comic Sans MS"/>
              </a:rPr>
              <a:t>pr</a:t>
            </a:r>
            <a:r>
              <a:rPr sz="2600" dirty="0">
                <a:latin typeface="Comic Sans MS"/>
                <a:cs typeface="Comic Sans MS"/>
              </a:rPr>
              <a:t>o</a:t>
            </a:r>
            <a:r>
              <a:rPr sz="2600" spc="-10" dirty="0">
                <a:latin typeface="Comic Sans MS"/>
                <a:cs typeface="Comic Sans MS"/>
              </a:rPr>
              <a:t>b</a:t>
            </a:r>
            <a:r>
              <a:rPr sz="2600" spc="-5" dirty="0">
                <a:latin typeface="Comic Sans MS"/>
                <a:cs typeface="Comic Sans MS"/>
              </a:rPr>
              <a:t>l</a:t>
            </a:r>
            <a:r>
              <a:rPr sz="2600" dirty="0">
                <a:latin typeface="Comic Sans MS"/>
                <a:cs typeface="Comic Sans MS"/>
              </a:rPr>
              <a:t>e</a:t>
            </a:r>
            <a:r>
              <a:rPr sz="2600" spc="-10" dirty="0">
                <a:latin typeface="Comic Sans MS"/>
                <a:cs typeface="Comic Sans MS"/>
              </a:rPr>
              <a:t>m</a:t>
            </a:r>
            <a:r>
              <a:rPr sz="2600" dirty="0">
                <a:latin typeface="Comic Sans MS"/>
                <a:cs typeface="Comic Sans MS"/>
              </a:rPr>
              <a:t>a</a:t>
            </a:r>
            <a:r>
              <a:rPr sz="2600" spc="18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75" dirty="0">
                <a:latin typeface="Times New Roman"/>
                <a:cs typeface="Times New Roman"/>
              </a:rPr>
              <a:t> </a:t>
            </a:r>
            <a:r>
              <a:rPr sz="2600" dirty="0">
                <a:latin typeface="Comic Sans MS"/>
                <a:cs typeface="Comic Sans MS"/>
              </a:rPr>
              <a:t>t</a:t>
            </a:r>
            <a:r>
              <a:rPr sz="2600" spc="-10" dirty="0">
                <a:latin typeface="Comic Sans MS"/>
                <a:cs typeface="Comic Sans MS"/>
              </a:rPr>
              <a:t>u</a:t>
            </a:r>
            <a:r>
              <a:rPr sz="2600" spc="-5" dirty="0">
                <a:latin typeface="Comic Sans MS"/>
                <a:cs typeface="Comic Sans MS"/>
              </a:rPr>
              <a:t>rb</a:t>
            </a:r>
            <a:r>
              <a:rPr sz="2600" spc="-15" dirty="0">
                <a:latin typeface="Comic Sans MS"/>
                <a:cs typeface="Comic Sans MS"/>
              </a:rPr>
              <a:t>i</a:t>
            </a:r>
            <a:r>
              <a:rPr sz="2600" spc="-5" dirty="0">
                <a:latin typeface="Comic Sans MS"/>
                <a:cs typeface="Comic Sans MS"/>
              </a:rPr>
              <a:t>na</a:t>
            </a:r>
            <a:r>
              <a:rPr sz="2600" dirty="0">
                <a:latin typeface="Comic Sans MS"/>
                <a:cs typeface="Comic Sans MS"/>
              </a:rPr>
              <a:t>s</a:t>
            </a:r>
            <a:r>
              <a:rPr sz="2600" spc="18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80" dirty="0">
                <a:latin typeface="Times New Roman"/>
                <a:cs typeface="Times New Roman"/>
              </a:rPr>
              <a:t> </a:t>
            </a:r>
            <a:r>
              <a:rPr sz="2600" spc="-5" dirty="0">
                <a:latin typeface="Comic Sans MS"/>
                <a:cs typeface="Comic Sans MS"/>
              </a:rPr>
              <a:t>ga</a:t>
            </a:r>
            <a:r>
              <a:rPr sz="2600" dirty="0">
                <a:latin typeface="Comic Sans MS"/>
                <a:cs typeface="Comic Sans MS"/>
              </a:rPr>
              <a:t>s</a:t>
            </a:r>
            <a:r>
              <a:rPr sz="2600" spc="18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0" dirty="0">
                <a:latin typeface="Comic Sans MS"/>
                <a:cs typeface="Comic Sans MS"/>
              </a:rPr>
              <a:t>vapor</a:t>
            </a:r>
            <a:r>
              <a:rPr sz="2600" dirty="0">
                <a:latin typeface="Comic Sans MS"/>
                <a:cs typeface="Comic Sans MS"/>
              </a:rPr>
              <a:t>,</a:t>
            </a:r>
            <a:r>
              <a:rPr sz="2600" dirty="0">
                <a:latin typeface="Times New Roman"/>
                <a:cs typeface="Times New Roman"/>
              </a:rPr>
              <a:t> </a:t>
            </a:r>
            <a:r>
              <a:rPr sz="2600" spc="265" dirty="0">
                <a:latin typeface="Times New Roman"/>
                <a:cs typeface="Times New Roman"/>
              </a:rPr>
              <a:t> </a:t>
            </a:r>
            <a:r>
              <a:rPr sz="2600" spc="-10" dirty="0">
                <a:latin typeface="Comic Sans MS"/>
                <a:cs typeface="Comic Sans MS"/>
              </a:rPr>
              <a:t>debid</a:t>
            </a:r>
            <a:r>
              <a:rPr sz="2600" dirty="0">
                <a:latin typeface="Comic Sans MS"/>
                <a:cs typeface="Comic Sans MS"/>
              </a:rPr>
              <a:t>o</a:t>
            </a:r>
            <a:r>
              <a:rPr sz="2600" dirty="0">
                <a:latin typeface="Times New Roman"/>
                <a:cs typeface="Times New Roman"/>
              </a:rPr>
              <a:t> </a:t>
            </a:r>
            <a:r>
              <a:rPr sz="2600" spc="26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54"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rapid</a:t>
            </a:r>
            <a:r>
              <a:rPr sz="2600" dirty="0">
                <a:latin typeface="Comic Sans MS"/>
                <a:cs typeface="Comic Sans MS"/>
              </a:rPr>
              <a:t>a</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respuest</a:t>
            </a:r>
            <a:r>
              <a:rPr sz="2600" dirty="0">
                <a:latin typeface="Comic Sans MS"/>
                <a:cs typeface="Comic Sans MS"/>
              </a:rPr>
              <a:t>a</a:t>
            </a:r>
            <a:r>
              <a:rPr sz="2600" dirty="0">
                <a:latin typeface="Times New Roman"/>
                <a:cs typeface="Times New Roman"/>
              </a:rPr>
              <a:t> </a:t>
            </a:r>
            <a:r>
              <a:rPr sz="2600" spc="260" dirty="0">
                <a:latin typeface="Times New Roman"/>
                <a:cs typeface="Times New Roman"/>
              </a:rPr>
              <a:t> </a:t>
            </a:r>
            <a:r>
              <a:rPr sz="2600" spc="-10"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s</a:t>
            </a:r>
            <a:r>
              <a:rPr sz="2600" spc="-10" dirty="0">
                <a:latin typeface="Comic Sans MS"/>
                <a:cs typeface="Comic Sans MS"/>
              </a:rPr>
              <a:t>istem</a:t>
            </a:r>
            <a:r>
              <a:rPr sz="2600" dirty="0">
                <a:latin typeface="Comic Sans MS"/>
                <a:cs typeface="Comic Sans MS"/>
              </a:rPr>
              <a:t>a</a:t>
            </a:r>
            <a:r>
              <a:rPr sz="2600" dirty="0">
                <a:latin typeface="Times New Roman"/>
                <a:cs typeface="Times New Roman"/>
              </a:rPr>
              <a:t> </a:t>
            </a:r>
            <a:r>
              <a:rPr sz="2600" spc="265" dirty="0">
                <a:latin typeface="Times New Roman"/>
                <a:cs typeface="Times New Roman"/>
              </a:rPr>
              <a:t> </a:t>
            </a:r>
            <a:r>
              <a:rPr sz="2600" spc="-10" dirty="0">
                <a:latin typeface="Comic Sans MS"/>
                <a:cs typeface="Comic Sans MS"/>
              </a:rPr>
              <a:t>de</a:t>
            </a:r>
            <a:r>
              <a:rPr sz="2600" spc="-10" dirty="0">
                <a:latin typeface="Times New Roman"/>
                <a:cs typeface="Times New Roman"/>
              </a:rPr>
              <a:t> </a:t>
            </a:r>
            <a:r>
              <a:rPr sz="2600" spc="-5" dirty="0">
                <a:latin typeface="Comic Sans MS"/>
                <a:cs typeface="Comic Sans MS"/>
              </a:rPr>
              <a:t>contro</a:t>
            </a:r>
            <a:r>
              <a:rPr sz="2600" dirty="0">
                <a:latin typeface="Comic Sans MS"/>
                <a:cs typeface="Comic Sans MS"/>
              </a:rPr>
              <a:t>l</a:t>
            </a:r>
            <a:r>
              <a:rPr sz="2600" spc="1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velocida</a:t>
            </a:r>
            <a:r>
              <a:rPr sz="2600" dirty="0">
                <a:latin typeface="Comic Sans MS"/>
                <a:cs typeface="Comic Sans MS"/>
              </a:rPr>
              <a:t>d</a:t>
            </a:r>
            <a:r>
              <a:rPr sz="2600" spc="110"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5" dirty="0">
                <a:latin typeface="Comic Sans MS"/>
                <a:cs typeface="Comic Sans MS"/>
              </a:rPr>
              <a:t>reguladore</a:t>
            </a:r>
            <a:r>
              <a:rPr sz="2600" dirty="0">
                <a:latin typeface="Comic Sans MS"/>
                <a:cs typeface="Comic Sans MS"/>
              </a:rPr>
              <a:t>s</a:t>
            </a:r>
            <a:r>
              <a:rPr sz="2600" spc="12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voltaje.</a:t>
            </a:r>
            <a:endParaRPr sz="2600">
              <a:latin typeface="Comic Sans MS"/>
              <a:cs typeface="Comic Sans MS"/>
            </a:endParaRPr>
          </a:p>
          <a:p>
            <a:pPr marL="12700" marR="6985"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sobrevelocida</a:t>
            </a:r>
            <a:r>
              <a:rPr sz="2600" dirty="0">
                <a:latin typeface="Comic Sans MS"/>
                <a:cs typeface="Comic Sans MS"/>
              </a:rPr>
              <a:t>d</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originad</a:t>
            </a:r>
            <a:r>
              <a:rPr sz="2600" dirty="0">
                <a:latin typeface="Comic Sans MS"/>
                <a:cs typeface="Comic Sans MS"/>
              </a:rPr>
              <a:t>a</a:t>
            </a:r>
            <a:r>
              <a:rPr sz="2600" dirty="0">
                <a:latin typeface="Times New Roman"/>
                <a:cs typeface="Times New Roman"/>
              </a:rPr>
              <a:t> </a:t>
            </a:r>
            <a:r>
              <a:rPr sz="2600" spc="45" dirty="0">
                <a:latin typeface="Times New Roman"/>
                <a:cs typeface="Times New Roman"/>
              </a:rPr>
              <a:t> </a:t>
            </a:r>
            <a:r>
              <a:rPr sz="2600" spc="-10" dirty="0">
                <a:latin typeface="Comic Sans MS"/>
                <a:cs typeface="Comic Sans MS"/>
              </a:rPr>
              <a:t>p</a:t>
            </a:r>
            <a:r>
              <a:rPr sz="2600" spc="-5" dirty="0">
                <a:latin typeface="Comic Sans MS"/>
                <a:cs typeface="Comic Sans MS"/>
              </a:rPr>
              <a:t>o</a:t>
            </a:r>
            <a:r>
              <a:rPr sz="2600" dirty="0">
                <a:latin typeface="Comic Sans MS"/>
                <a:cs typeface="Comic Sans MS"/>
              </a:rPr>
              <a:t>r</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pérdida</a:t>
            </a:r>
            <a:r>
              <a:rPr sz="2600" dirty="0">
                <a:latin typeface="Comic Sans MS"/>
                <a:cs typeface="Comic Sans MS"/>
              </a:rPr>
              <a:t>s</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carg</a:t>
            </a:r>
            <a:r>
              <a:rPr sz="2600" dirty="0">
                <a:latin typeface="Comic Sans MS"/>
                <a:cs typeface="Comic Sans MS"/>
              </a:rPr>
              <a:t>a</a:t>
            </a:r>
            <a:r>
              <a:rPr sz="2600" dirty="0">
                <a:latin typeface="Times New Roman"/>
                <a:cs typeface="Times New Roman"/>
              </a:rPr>
              <a:t> </a:t>
            </a:r>
            <a:r>
              <a:rPr sz="2600" spc="35" dirty="0">
                <a:latin typeface="Times New Roman"/>
                <a:cs typeface="Times New Roman"/>
              </a:rPr>
              <a:t> </a:t>
            </a:r>
            <a:r>
              <a:rPr sz="2600" dirty="0">
                <a:latin typeface="Comic Sans MS"/>
                <a:cs typeface="Comic Sans MS"/>
              </a:rPr>
              <a:t>o</a:t>
            </a:r>
            <a:r>
              <a:rPr sz="2600" dirty="0">
                <a:latin typeface="Times New Roman"/>
                <a:cs typeface="Times New Roman"/>
              </a:rPr>
              <a:t> </a:t>
            </a:r>
            <a:r>
              <a:rPr sz="2600" spc="-5" dirty="0">
                <a:latin typeface="Comic Sans MS"/>
                <a:cs typeface="Comic Sans MS"/>
              </a:rPr>
              <a:t>desperfecto</a:t>
            </a:r>
            <a:r>
              <a:rPr sz="2600" dirty="0">
                <a:latin typeface="Comic Sans MS"/>
                <a:cs typeface="Comic Sans MS"/>
              </a:rPr>
              <a:t>s</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regulado</a:t>
            </a:r>
            <a:r>
              <a:rPr sz="2600" dirty="0">
                <a:latin typeface="Comic Sans MS"/>
                <a:cs typeface="Comic Sans MS"/>
              </a:rPr>
              <a:t>r</a:t>
            </a:r>
            <a:r>
              <a:rPr sz="2600" dirty="0">
                <a:latin typeface="Times New Roman"/>
                <a:cs typeface="Times New Roman"/>
              </a:rPr>
              <a:t>  </a:t>
            </a:r>
            <a:r>
              <a:rPr sz="2600" spc="-9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producen</a:t>
            </a:r>
            <a:r>
              <a:rPr sz="2600" spc="-5" dirty="0">
                <a:latin typeface="Times New Roman"/>
                <a:cs typeface="Times New Roman"/>
              </a:rPr>
              <a:t> </a:t>
            </a:r>
            <a:r>
              <a:rPr sz="2600" spc="-5" dirty="0">
                <a:latin typeface="Comic Sans MS"/>
                <a:cs typeface="Comic Sans MS"/>
              </a:rPr>
              <a:t>sobretensiones.</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126</a:t>
            </a:fld>
            <a:endParaRPr lang="en-US"/>
          </a:p>
        </p:txBody>
      </p:sp>
    </p:spTree>
    <p:extLst>
      <p:ext uri="{BB962C8B-B14F-4D97-AF65-F5344CB8AC3E}">
        <p14:creationId xmlns:p14="http://schemas.microsoft.com/office/powerpoint/2010/main" val="160328215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8484870" cy="4056379"/>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Tod</a:t>
            </a:r>
            <a:r>
              <a:rPr sz="2600" dirty="0">
                <a:latin typeface="Comic Sans MS"/>
                <a:cs typeface="Comic Sans MS"/>
              </a:rPr>
              <a:t>a</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sobretensió</a:t>
            </a:r>
            <a:r>
              <a:rPr sz="2600" dirty="0">
                <a:latin typeface="Comic Sans MS"/>
                <a:cs typeface="Comic Sans MS"/>
              </a:rPr>
              <a:t>n</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asociad</a:t>
            </a:r>
            <a:r>
              <a:rPr sz="2600" dirty="0">
                <a:latin typeface="Comic Sans MS"/>
                <a:cs typeface="Comic Sans MS"/>
              </a:rPr>
              <a:t>a</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sobrevelocidad</a:t>
            </a:r>
            <a:r>
              <a:rPr sz="2600" spc="-5" dirty="0">
                <a:latin typeface="Times New Roman"/>
                <a:cs typeface="Times New Roman"/>
              </a:rPr>
              <a:t> </a:t>
            </a:r>
            <a:r>
              <a:rPr sz="2600" spc="-5" dirty="0">
                <a:latin typeface="Comic Sans MS"/>
                <a:cs typeface="Comic Sans MS"/>
              </a:rPr>
              <a:t>ser</a:t>
            </a:r>
            <a:r>
              <a:rPr sz="2600" dirty="0">
                <a:latin typeface="Comic Sans MS"/>
                <a:cs typeface="Comic Sans MS"/>
              </a:rPr>
              <a:t>á</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controlad</a:t>
            </a:r>
            <a:r>
              <a:rPr sz="2600" dirty="0">
                <a:latin typeface="Comic Sans MS"/>
                <a:cs typeface="Comic Sans MS"/>
              </a:rPr>
              <a:t>a</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regulado</a:t>
            </a:r>
            <a:r>
              <a:rPr sz="2600" dirty="0">
                <a:latin typeface="Comic Sans MS"/>
                <a:cs typeface="Comic Sans MS"/>
              </a:rPr>
              <a:t>r</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automátic</a:t>
            </a:r>
            <a:r>
              <a:rPr sz="2600" dirty="0">
                <a:latin typeface="Comic Sans MS"/>
                <a:cs typeface="Comic Sans MS"/>
              </a:rPr>
              <a:t>o</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velocidad.</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N</a:t>
            </a:r>
            <a:r>
              <a:rPr sz="2600" dirty="0">
                <a:latin typeface="Comic Sans MS"/>
                <a:cs typeface="Comic Sans MS"/>
              </a:rPr>
              <a:t>o</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obstante</a:t>
            </a:r>
            <a:r>
              <a:rPr sz="2600" dirty="0">
                <a:latin typeface="Comic Sans MS"/>
                <a:cs typeface="Comic Sans MS"/>
              </a:rPr>
              <a:t>,</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unidade</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hidráulicas</a:t>
            </a:r>
            <a:r>
              <a:rPr sz="2600" dirty="0">
                <a:latin typeface="Comic Sans MS"/>
                <a:cs typeface="Comic Sans MS"/>
              </a:rPr>
              <a:t>,</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fluj</a:t>
            </a:r>
            <a:r>
              <a:rPr sz="2600" dirty="0">
                <a:latin typeface="Comic Sans MS"/>
                <a:cs typeface="Comic Sans MS"/>
              </a:rPr>
              <a:t>o</a:t>
            </a:r>
            <a:r>
              <a:rPr sz="260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0" dirty="0">
                <a:latin typeface="Comic Sans MS"/>
                <a:cs typeface="Comic Sans MS"/>
              </a:rPr>
              <a:t>a</a:t>
            </a:r>
            <a:r>
              <a:rPr sz="2600" spc="-5" dirty="0">
                <a:latin typeface="Comic Sans MS"/>
                <a:cs typeface="Comic Sans MS"/>
              </a:rPr>
              <a:t>g</a:t>
            </a:r>
            <a:r>
              <a:rPr sz="2600" spc="-15" dirty="0">
                <a:latin typeface="Comic Sans MS"/>
                <a:cs typeface="Comic Sans MS"/>
              </a:rPr>
              <a:t>u</a:t>
            </a:r>
            <a:r>
              <a:rPr sz="2600" dirty="0">
                <a:latin typeface="Comic Sans MS"/>
                <a:cs typeface="Comic Sans MS"/>
              </a:rPr>
              <a:t>a</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dirty="0">
                <a:latin typeface="Times New Roman"/>
                <a:cs typeface="Times New Roman"/>
              </a:rPr>
              <a:t>  </a:t>
            </a:r>
            <a:r>
              <a:rPr sz="2600" spc="-45" dirty="0">
                <a:latin typeface="Times New Roman"/>
                <a:cs typeface="Times New Roman"/>
              </a:rPr>
              <a:t> </a:t>
            </a:r>
            <a:r>
              <a:rPr sz="2600" dirty="0">
                <a:latin typeface="Comic Sans MS"/>
                <a:cs typeface="Comic Sans MS"/>
              </a:rPr>
              <a:t>p</a:t>
            </a:r>
            <a:r>
              <a:rPr sz="2600" spc="-5" dirty="0">
                <a:latin typeface="Comic Sans MS"/>
                <a:cs typeface="Comic Sans MS"/>
              </a:rPr>
              <a:t>ue</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s</a:t>
            </a:r>
            <a:r>
              <a:rPr sz="2600" spc="-5" dirty="0">
                <a:latin typeface="Comic Sans MS"/>
                <a:cs typeface="Comic Sans MS"/>
              </a:rPr>
              <a:t>e</a:t>
            </a:r>
            <a:r>
              <a:rPr sz="2600" dirty="0">
                <a:latin typeface="Comic Sans MS"/>
                <a:cs typeface="Comic Sans MS"/>
              </a:rPr>
              <a:t>r</a:t>
            </a:r>
            <a:r>
              <a:rPr sz="2600" dirty="0">
                <a:latin typeface="Times New Roman"/>
                <a:cs typeface="Times New Roman"/>
              </a:rPr>
              <a:t>  </a:t>
            </a:r>
            <a:r>
              <a:rPr sz="2600" spc="-50" dirty="0">
                <a:latin typeface="Times New Roman"/>
                <a:cs typeface="Times New Roman"/>
              </a:rPr>
              <a:t> </a:t>
            </a:r>
            <a:r>
              <a:rPr sz="2600" dirty="0">
                <a:latin typeface="Comic Sans MS"/>
                <a:cs typeface="Comic Sans MS"/>
              </a:rPr>
              <a:t>i</a:t>
            </a:r>
            <a:r>
              <a:rPr sz="2600" spc="-5" dirty="0">
                <a:latin typeface="Comic Sans MS"/>
                <a:cs typeface="Comic Sans MS"/>
              </a:rPr>
              <a:t>nte</a:t>
            </a:r>
            <a:r>
              <a:rPr sz="2600" dirty="0">
                <a:latin typeface="Comic Sans MS"/>
                <a:cs typeface="Comic Sans MS"/>
              </a:rPr>
              <a:t>r</a:t>
            </a:r>
            <a:r>
              <a:rPr sz="2600" spc="-5" dirty="0">
                <a:latin typeface="Comic Sans MS"/>
                <a:cs typeface="Comic Sans MS"/>
              </a:rPr>
              <a:t>r</a:t>
            </a:r>
            <a:r>
              <a:rPr sz="2600" dirty="0">
                <a:latin typeface="Comic Sans MS"/>
                <a:cs typeface="Comic Sans MS"/>
              </a:rPr>
              <a:t>u</a:t>
            </a:r>
            <a:r>
              <a:rPr sz="2600" spc="-10" dirty="0">
                <a:latin typeface="Comic Sans MS"/>
                <a:cs typeface="Comic Sans MS"/>
              </a:rPr>
              <a:t>m</a:t>
            </a:r>
            <a:r>
              <a:rPr sz="2600" dirty="0">
                <a:latin typeface="Comic Sans MS"/>
                <a:cs typeface="Comic Sans MS"/>
              </a:rPr>
              <a:t>p</a:t>
            </a:r>
            <a:r>
              <a:rPr sz="2600" spc="-10" dirty="0">
                <a:latin typeface="Comic Sans MS"/>
                <a:cs typeface="Comic Sans MS"/>
              </a:rPr>
              <a:t>id</a:t>
            </a:r>
            <a:r>
              <a:rPr sz="2600" dirty="0">
                <a:latin typeface="Comic Sans MS"/>
                <a:cs typeface="Comic Sans MS"/>
              </a:rPr>
              <a:t>o</a:t>
            </a:r>
            <a:r>
              <a:rPr sz="2600" dirty="0">
                <a:latin typeface="Times New Roman"/>
                <a:cs typeface="Times New Roman"/>
              </a:rPr>
              <a:t>  </a:t>
            </a:r>
            <a:r>
              <a:rPr sz="2600" spc="-45" dirty="0">
                <a:latin typeface="Times New Roman"/>
                <a:cs typeface="Times New Roman"/>
              </a:rPr>
              <a:t> </a:t>
            </a:r>
            <a:r>
              <a:rPr sz="2600" dirty="0">
                <a:latin typeface="Comic Sans MS"/>
                <a:cs typeface="Comic Sans MS"/>
              </a:rPr>
              <a:t>o</a:t>
            </a:r>
            <a:r>
              <a:rPr sz="2600" dirty="0">
                <a:latin typeface="Times New Roman"/>
                <a:cs typeface="Times New Roman"/>
              </a:rPr>
              <a:t>  </a:t>
            </a:r>
            <a:r>
              <a:rPr sz="2600" spc="-45" dirty="0">
                <a:latin typeface="Times New Roman"/>
                <a:cs typeface="Times New Roman"/>
              </a:rPr>
              <a:t> </a:t>
            </a:r>
            <a:r>
              <a:rPr sz="2600" spc="-10" dirty="0">
                <a:latin typeface="Comic Sans MS"/>
                <a:cs typeface="Comic Sans MS"/>
              </a:rPr>
              <a:t>d</a:t>
            </a:r>
            <a:r>
              <a:rPr sz="2600" spc="-5" dirty="0">
                <a:latin typeface="Comic Sans MS"/>
                <a:cs typeface="Comic Sans MS"/>
              </a:rPr>
              <a:t>ef</a:t>
            </a:r>
            <a:r>
              <a:rPr sz="2600" spc="5" dirty="0">
                <a:latin typeface="Comic Sans MS"/>
                <a:cs typeface="Comic Sans MS"/>
              </a:rPr>
              <a:t>l</a:t>
            </a:r>
            <a:r>
              <a:rPr sz="2600" dirty="0">
                <a:latin typeface="Comic Sans MS"/>
                <a:cs typeface="Comic Sans MS"/>
              </a:rPr>
              <a:t>e</a:t>
            </a:r>
            <a:r>
              <a:rPr sz="2600" spc="-5" dirty="0">
                <a:latin typeface="Comic Sans MS"/>
                <a:cs typeface="Comic Sans MS"/>
              </a:rPr>
              <a:t>ct</a:t>
            </a:r>
            <a:r>
              <a:rPr sz="2600" dirty="0">
                <a:latin typeface="Comic Sans MS"/>
                <a:cs typeface="Comic Sans MS"/>
              </a:rPr>
              <a:t>a</a:t>
            </a:r>
            <a:r>
              <a:rPr sz="2600" spc="-10" dirty="0">
                <a:latin typeface="Comic Sans MS"/>
                <a:cs typeface="Comic Sans MS"/>
              </a:rPr>
              <a:t>d</a:t>
            </a:r>
            <a:r>
              <a:rPr sz="2600" dirty="0">
                <a:latin typeface="Comic Sans MS"/>
                <a:cs typeface="Comic Sans MS"/>
              </a:rPr>
              <a:t>o</a:t>
            </a:r>
            <a:r>
              <a:rPr sz="2600" dirty="0">
                <a:latin typeface="Times New Roman"/>
                <a:cs typeface="Times New Roman"/>
              </a:rPr>
              <a:t>  </a:t>
            </a:r>
            <a:r>
              <a:rPr sz="2600" spc="-45" dirty="0">
                <a:latin typeface="Times New Roman"/>
                <a:cs typeface="Times New Roman"/>
              </a:rPr>
              <a:t> </a:t>
            </a:r>
            <a:r>
              <a:rPr sz="2600" spc="-10" dirty="0">
                <a:latin typeface="Comic Sans MS"/>
                <a:cs typeface="Comic Sans MS"/>
              </a:rPr>
              <a:t>ta</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rápidament</a:t>
            </a:r>
            <a:r>
              <a:rPr sz="2600" dirty="0">
                <a:latin typeface="Comic Sans MS"/>
                <a:cs typeface="Comic Sans MS"/>
              </a:rPr>
              <a:t>e</a:t>
            </a:r>
            <a:r>
              <a:rPr sz="2600" spc="120"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5" dirty="0">
                <a:latin typeface="Comic Sans MS"/>
                <a:cs typeface="Comic Sans MS"/>
              </a:rPr>
              <a:t>pued</a:t>
            </a:r>
            <a:r>
              <a:rPr sz="2600" dirty="0">
                <a:latin typeface="Comic Sans MS"/>
                <a:cs typeface="Comic Sans MS"/>
              </a:rPr>
              <a:t>e</a:t>
            </a:r>
            <a:r>
              <a:rPr sz="2600" spc="120" dirty="0">
                <a:latin typeface="Times New Roman"/>
                <a:cs typeface="Times New Roman"/>
              </a:rPr>
              <a:t> </a:t>
            </a:r>
            <a:r>
              <a:rPr sz="2600" dirty="0">
                <a:latin typeface="Comic Sans MS"/>
                <a:cs typeface="Comic Sans MS"/>
              </a:rPr>
              <a:t>o</a:t>
            </a:r>
            <a:r>
              <a:rPr sz="2600" spc="-5" dirty="0">
                <a:latin typeface="Comic Sans MS"/>
                <a:cs typeface="Comic Sans MS"/>
              </a:rPr>
              <a:t>riginars</a:t>
            </a:r>
            <a:r>
              <a:rPr sz="2600" dirty="0">
                <a:latin typeface="Comic Sans MS"/>
                <a:cs typeface="Comic Sans MS"/>
              </a:rPr>
              <a:t>e</a:t>
            </a:r>
            <a:r>
              <a:rPr sz="2600" spc="110" dirty="0">
                <a:latin typeface="Times New Roman"/>
                <a:cs typeface="Times New Roman"/>
              </a:rPr>
              <a:t> </a:t>
            </a:r>
            <a:r>
              <a:rPr sz="2600" spc="-10" dirty="0">
                <a:latin typeface="Comic Sans MS"/>
                <a:cs typeface="Comic Sans MS"/>
              </a:rPr>
              <a:t>u</a:t>
            </a:r>
            <a:r>
              <a:rPr sz="2600" spc="-5" dirty="0">
                <a:latin typeface="Comic Sans MS"/>
                <a:cs typeface="Comic Sans MS"/>
              </a:rPr>
              <a:t>n</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sobrevelocidad.</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cas</a:t>
            </a:r>
            <a:r>
              <a:rPr sz="2600" dirty="0">
                <a:latin typeface="Comic Sans MS"/>
                <a:cs typeface="Comic Sans MS"/>
              </a:rPr>
              <a:t>o</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excitatri</a:t>
            </a:r>
            <a:r>
              <a:rPr sz="2600" dirty="0">
                <a:latin typeface="Comic Sans MS"/>
                <a:cs typeface="Comic Sans MS"/>
              </a:rPr>
              <a:t>z</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encuentr</a:t>
            </a:r>
            <a:r>
              <a:rPr sz="2600" dirty="0">
                <a:latin typeface="Comic Sans MS"/>
                <a:cs typeface="Comic Sans MS"/>
              </a:rPr>
              <a:t>e</a:t>
            </a:r>
            <a:r>
              <a:rPr sz="2600" dirty="0">
                <a:latin typeface="Times New Roman"/>
                <a:cs typeface="Times New Roman"/>
              </a:rPr>
              <a:t> </a:t>
            </a:r>
            <a:r>
              <a:rPr sz="2600" spc="-229" dirty="0">
                <a:latin typeface="Times New Roman"/>
                <a:cs typeface="Times New Roman"/>
              </a:rPr>
              <a:t> </a:t>
            </a:r>
            <a:r>
              <a:rPr sz="2600" dirty="0">
                <a:latin typeface="Comic Sans MS"/>
                <a:cs typeface="Comic Sans MS"/>
              </a:rPr>
              <a:t>a</a:t>
            </a:r>
            <a:r>
              <a:rPr sz="2600" spc="-5" dirty="0">
                <a:latin typeface="Comic Sans MS"/>
                <a:cs typeface="Comic Sans MS"/>
              </a:rPr>
              <a:t>coplada</a:t>
            </a:r>
            <a:r>
              <a:rPr sz="2600" spc="-5" dirty="0">
                <a:latin typeface="Times New Roman"/>
                <a:cs typeface="Times New Roman"/>
              </a:rPr>
              <a:t> </a:t>
            </a:r>
            <a:r>
              <a:rPr sz="2600" spc="-5" dirty="0">
                <a:latin typeface="Comic Sans MS"/>
                <a:cs typeface="Comic Sans MS"/>
              </a:rPr>
              <a:t>directament</a:t>
            </a:r>
            <a:r>
              <a:rPr sz="2600" dirty="0">
                <a:latin typeface="Comic Sans MS"/>
                <a:cs typeface="Comic Sans MS"/>
              </a:rPr>
              <a:t>e</a:t>
            </a:r>
            <a:r>
              <a:rPr sz="2600" dirty="0">
                <a:latin typeface="Times New Roman"/>
                <a:cs typeface="Times New Roman"/>
              </a:rPr>
              <a:t> </a:t>
            </a:r>
            <a:r>
              <a:rPr sz="2600" spc="-17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máquina</a:t>
            </a:r>
            <a:r>
              <a:rPr sz="2600" dirty="0">
                <a:latin typeface="Comic Sans MS"/>
                <a:cs typeface="Comic Sans MS"/>
              </a:rPr>
              <a:t>,</a:t>
            </a:r>
            <a:r>
              <a:rPr sz="2600" dirty="0">
                <a:latin typeface="Times New Roman"/>
                <a:cs typeface="Times New Roman"/>
              </a:rPr>
              <a:t> </a:t>
            </a:r>
            <a:r>
              <a:rPr sz="2600" spc="-185"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180" dirty="0">
                <a:latin typeface="Times New Roman"/>
                <a:cs typeface="Times New Roman"/>
              </a:rPr>
              <a:t> </a:t>
            </a:r>
            <a:r>
              <a:rPr sz="2600" spc="-10" dirty="0">
                <a:latin typeface="Comic Sans MS"/>
                <a:cs typeface="Comic Sans MS"/>
              </a:rPr>
              <a:t>t</a:t>
            </a:r>
            <a:r>
              <a:rPr sz="2600" spc="-5" dirty="0">
                <a:latin typeface="Comic Sans MS"/>
                <a:cs typeface="Comic Sans MS"/>
              </a:rPr>
              <a:t>ensió</a:t>
            </a:r>
            <a:r>
              <a:rPr sz="2600" dirty="0">
                <a:latin typeface="Comic Sans MS"/>
                <a:cs typeface="Comic Sans MS"/>
              </a:rPr>
              <a:t>n</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tiend</a:t>
            </a:r>
            <a:r>
              <a:rPr sz="2600" dirty="0">
                <a:latin typeface="Comic Sans MS"/>
                <a:cs typeface="Comic Sans MS"/>
              </a:rPr>
              <a:t>e</a:t>
            </a:r>
            <a:r>
              <a:rPr sz="2600" dirty="0">
                <a:latin typeface="Times New Roman"/>
                <a:cs typeface="Times New Roman"/>
              </a:rPr>
              <a:t> </a:t>
            </a:r>
            <a:r>
              <a:rPr sz="2600" spc="-18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crecer</a:t>
            </a:r>
            <a:r>
              <a:rPr sz="2600" spc="-5" dirty="0">
                <a:latin typeface="Times New Roman"/>
                <a:cs typeface="Times New Roman"/>
              </a:rPr>
              <a:t> </a:t>
            </a:r>
            <a:r>
              <a:rPr sz="2600" spc="-5" dirty="0">
                <a:latin typeface="Comic Sans MS"/>
                <a:cs typeface="Comic Sans MS"/>
              </a:rPr>
              <a:t>cas</a:t>
            </a:r>
            <a:r>
              <a:rPr sz="2600" dirty="0">
                <a:latin typeface="Comic Sans MS"/>
                <a:cs typeface="Comic Sans MS"/>
              </a:rPr>
              <a:t>i</a:t>
            </a:r>
            <a:r>
              <a:rPr sz="2600" spc="105"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cuadrad</a:t>
            </a:r>
            <a:r>
              <a:rPr sz="2600" dirty="0">
                <a:latin typeface="Comic Sans MS"/>
                <a:cs typeface="Comic Sans MS"/>
              </a:rPr>
              <a:t>o</a:t>
            </a:r>
            <a:r>
              <a:rPr sz="2600" spc="10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la</a:t>
            </a:r>
            <a:r>
              <a:rPr sz="2600" spc="114" dirty="0">
                <a:latin typeface="Times New Roman"/>
                <a:cs typeface="Times New Roman"/>
              </a:rPr>
              <a:t> </a:t>
            </a:r>
            <a:r>
              <a:rPr sz="2600" spc="-5" dirty="0">
                <a:latin typeface="Comic Sans MS"/>
                <a:cs typeface="Comic Sans MS"/>
              </a:rPr>
              <a:t>velocidad.</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127</a:t>
            </a:fld>
            <a:endParaRPr lang="en-US"/>
          </a:p>
        </p:txBody>
      </p:sp>
    </p:spTree>
    <p:extLst>
      <p:ext uri="{BB962C8B-B14F-4D97-AF65-F5344CB8AC3E}">
        <p14:creationId xmlns:p14="http://schemas.microsoft.com/office/powerpoint/2010/main" val="199852668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8484235" cy="5245100"/>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picku</a:t>
            </a:r>
            <a:r>
              <a:rPr sz="2600" dirty="0">
                <a:latin typeface="Comic Sans MS"/>
                <a:cs typeface="Comic Sans MS"/>
              </a:rPr>
              <a:t>p</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deb</a:t>
            </a:r>
            <a:r>
              <a:rPr sz="2600" dirty="0">
                <a:latin typeface="Comic Sans MS"/>
                <a:cs typeface="Comic Sans MS"/>
              </a:rPr>
              <a:t>e</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ajustad</a:t>
            </a:r>
            <a:r>
              <a:rPr sz="2600" dirty="0">
                <a:latin typeface="Comic Sans MS"/>
                <a:cs typeface="Comic Sans MS"/>
              </a:rPr>
              <a:t>o</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a</a:t>
            </a:r>
            <a:r>
              <a:rPr sz="2600" spc="-10" dirty="0">
                <a:latin typeface="Comic Sans MS"/>
                <a:cs typeface="Comic Sans MS"/>
              </a:rPr>
              <a:t>rrib</a:t>
            </a:r>
            <a:r>
              <a:rPr sz="2600" dirty="0">
                <a:latin typeface="Comic Sans MS"/>
                <a:cs typeface="Comic Sans MS"/>
              </a:rPr>
              <a:t>a</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máxima</a:t>
            </a:r>
            <a:r>
              <a:rPr sz="2600" spc="-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240"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spc="240" dirty="0">
                <a:latin typeface="Times New Roman"/>
                <a:cs typeface="Times New Roman"/>
              </a:rPr>
              <a:t> </a:t>
            </a:r>
            <a:r>
              <a:rPr sz="2600" dirty="0">
                <a:latin typeface="Comic Sans MS"/>
                <a:cs typeface="Comic Sans MS"/>
              </a:rPr>
              <a:t>o</a:t>
            </a:r>
            <a:r>
              <a:rPr sz="2600" spc="-5" dirty="0">
                <a:latin typeface="Comic Sans MS"/>
                <a:cs typeface="Comic Sans MS"/>
              </a:rPr>
              <a:t>peració</a:t>
            </a:r>
            <a:r>
              <a:rPr sz="2600" dirty="0">
                <a:latin typeface="Comic Sans MS"/>
                <a:cs typeface="Comic Sans MS"/>
              </a:rPr>
              <a:t>n</a:t>
            </a:r>
            <a:r>
              <a:rPr sz="2600" spc="235" dirty="0">
                <a:latin typeface="Times New Roman"/>
                <a:cs typeface="Times New Roman"/>
              </a:rPr>
              <a:t> </a:t>
            </a:r>
            <a:r>
              <a:rPr sz="2600" spc="-5" dirty="0">
                <a:latin typeface="Comic Sans MS"/>
                <a:cs typeface="Comic Sans MS"/>
              </a:rPr>
              <a:t>normal</a:t>
            </a:r>
            <a:r>
              <a:rPr sz="2600" dirty="0">
                <a:latin typeface="Comic Sans MS"/>
                <a:cs typeface="Comic Sans MS"/>
              </a:rPr>
              <a:t>,</a:t>
            </a:r>
            <a:r>
              <a:rPr sz="2600" spc="24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250"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pued</a:t>
            </a:r>
            <a:r>
              <a:rPr sz="2600" dirty="0">
                <a:latin typeface="Comic Sans MS"/>
                <a:cs typeface="Comic Sans MS"/>
              </a:rPr>
              <a:t>e</a:t>
            </a:r>
            <a:r>
              <a:rPr sz="2600" spc="235" dirty="0">
                <a:latin typeface="Times New Roman"/>
                <a:cs typeface="Times New Roman"/>
              </a:rPr>
              <a:t> </a:t>
            </a:r>
            <a:r>
              <a:rPr sz="2600" dirty="0">
                <a:latin typeface="Comic Sans MS"/>
                <a:cs typeface="Comic Sans MS"/>
              </a:rPr>
              <a:t>t</a:t>
            </a:r>
            <a:r>
              <a:rPr sz="2600" spc="-5" dirty="0">
                <a:latin typeface="Comic Sans MS"/>
                <a:cs typeface="Comic Sans MS"/>
              </a:rPr>
              <a:t>ener</a:t>
            </a:r>
            <a:r>
              <a:rPr sz="2600" spc="-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característic</a:t>
            </a:r>
            <a:r>
              <a:rPr sz="2600" dirty="0">
                <a:latin typeface="Comic Sans MS"/>
                <a:cs typeface="Comic Sans MS"/>
              </a:rPr>
              <a:t>a</a:t>
            </a:r>
            <a:r>
              <a:rPr sz="2600" dirty="0">
                <a:latin typeface="Times New Roman"/>
                <a:cs typeface="Times New Roman"/>
              </a:rPr>
              <a:t> </a:t>
            </a:r>
            <a:r>
              <a:rPr sz="2600" spc="-1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tiemp</a:t>
            </a:r>
            <a:r>
              <a:rPr sz="2600" dirty="0">
                <a:latin typeface="Comic Sans MS"/>
                <a:cs typeface="Comic Sans MS"/>
              </a:rPr>
              <a:t>o</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invers</a:t>
            </a:r>
            <a:r>
              <a:rPr sz="2600" dirty="0">
                <a:latin typeface="Comic Sans MS"/>
                <a:cs typeface="Comic Sans MS"/>
              </a:rPr>
              <a:t>o</a:t>
            </a:r>
            <a:r>
              <a:rPr sz="2600" dirty="0">
                <a:latin typeface="Times New Roman"/>
                <a:cs typeface="Times New Roman"/>
              </a:rPr>
              <a:t> </a:t>
            </a:r>
            <a:r>
              <a:rPr sz="2600" spc="-5" dirty="0">
                <a:latin typeface="Times New Roman"/>
                <a:cs typeface="Times New Roman"/>
              </a:rPr>
              <a:t> </a:t>
            </a:r>
            <a:r>
              <a:rPr sz="2600" dirty="0">
                <a:latin typeface="Comic Sans MS"/>
                <a:cs typeface="Comic Sans MS"/>
              </a:rPr>
              <a:t>o</a:t>
            </a:r>
            <a:r>
              <a:rPr sz="2600" dirty="0">
                <a:latin typeface="Times New Roman"/>
                <a:cs typeface="Times New Roman"/>
              </a:rPr>
              <a:t> </a:t>
            </a:r>
            <a:r>
              <a:rPr sz="2600" spc="-10" dirty="0">
                <a:latin typeface="Times New Roman"/>
                <a:cs typeface="Times New Roman"/>
              </a:rPr>
              <a:t> </a:t>
            </a:r>
            <a:r>
              <a:rPr sz="2600" spc="-10" dirty="0">
                <a:latin typeface="Comic Sans MS"/>
                <a:cs typeface="Comic Sans MS"/>
              </a:rPr>
              <a:t>d</a:t>
            </a:r>
            <a:r>
              <a:rPr sz="2600" spc="-5" dirty="0">
                <a:latin typeface="Comic Sans MS"/>
                <a:cs typeface="Comic Sans MS"/>
              </a:rPr>
              <a:t>efinid</a:t>
            </a:r>
            <a:r>
              <a:rPr sz="2600" dirty="0">
                <a:latin typeface="Comic Sans MS"/>
                <a:cs typeface="Comic Sans MS"/>
              </a:rPr>
              <a:t>o</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para</a:t>
            </a:r>
            <a:r>
              <a:rPr sz="2600" spc="-5" dirty="0">
                <a:latin typeface="Times New Roman"/>
                <a:cs typeface="Times New Roman"/>
              </a:rPr>
              <a:t> </a:t>
            </a:r>
            <a:r>
              <a:rPr sz="2600" spc="-5" dirty="0">
                <a:latin typeface="Comic Sans MS"/>
                <a:cs typeface="Comic Sans MS"/>
              </a:rPr>
              <a:t>darl</a:t>
            </a:r>
            <a:r>
              <a:rPr sz="2600" dirty="0">
                <a:latin typeface="Comic Sans MS"/>
                <a:cs typeface="Comic Sans MS"/>
              </a:rPr>
              <a:t>e</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oportunida</a:t>
            </a:r>
            <a:r>
              <a:rPr sz="2600" dirty="0">
                <a:latin typeface="Comic Sans MS"/>
                <a:cs typeface="Comic Sans MS"/>
              </a:rPr>
              <a:t>d</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regulado</a:t>
            </a:r>
            <a:r>
              <a:rPr sz="2600" dirty="0">
                <a:latin typeface="Comic Sans MS"/>
                <a:cs typeface="Comic Sans MS"/>
              </a:rPr>
              <a:t>r</a:t>
            </a:r>
            <a:r>
              <a:rPr sz="2600" dirty="0">
                <a:latin typeface="Times New Roman"/>
                <a:cs typeface="Times New Roman"/>
              </a:rPr>
              <a:t>   </a:t>
            </a:r>
            <a:r>
              <a:rPr sz="2600" spc="3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responde</a:t>
            </a:r>
            <a:r>
              <a:rPr sz="2600" dirty="0">
                <a:latin typeface="Comic Sans MS"/>
                <a:cs typeface="Comic Sans MS"/>
              </a:rPr>
              <a:t>r</a:t>
            </a:r>
            <a:r>
              <a:rPr sz="2600" dirty="0">
                <a:latin typeface="Times New Roman"/>
                <a:cs typeface="Times New Roman"/>
              </a:rPr>
              <a:t>   </a:t>
            </a:r>
            <a:r>
              <a:rPr sz="2600" spc="4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condicione</a:t>
            </a:r>
            <a:r>
              <a:rPr sz="2600" dirty="0">
                <a:latin typeface="Comic Sans MS"/>
                <a:cs typeface="Comic Sans MS"/>
              </a:rPr>
              <a:t>s</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transitoria</a:t>
            </a:r>
            <a:r>
              <a:rPr sz="2600" dirty="0">
                <a:latin typeface="Comic Sans MS"/>
                <a:cs typeface="Comic Sans MS"/>
              </a:rPr>
              <a:t>s</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ante</a:t>
            </a:r>
            <a:r>
              <a:rPr sz="2600" dirty="0">
                <a:latin typeface="Comic Sans MS"/>
                <a:cs typeface="Comic Sans MS"/>
              </a:rPr>
              <a:t>s</a:t>
            </a:r>
            <a:r>
              <a:rPr sz="2600" dirty="0">
                <a:latin typeface="Times New Roman"/>
                <a:cs typeface="Times New Roman"/>
              </a:rPr>
              <a:t>   </a:t>
            </a:r>
            <a:r>
              <a:rPr sz="2600" spc="-13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ocurr</a:t>
            </a:r>
            <a:r>
              <a:rPr sz="2600" dirty="0">
                <a:latin typeface="Comic Sans MS"/>
                <a:cs typeface="Comic Sans MS"/>
              </a:rPr>
              <a:t>a</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disparo.</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Adicionalmente</a:t>
            </a:r>
            <a:r>
              <a:rPr sz="2600" dirty="0">
                <a:latin typeface="Comic Sans MS"/>
                <a:cs typeface="Comic Sans MS"/>
              </a:rPr>
              <a:t>,</a:t>
            </a:r>
            <a:r>
              <a:rPr sz="2600" dirty="0">
                <a:latin typeface="Times New Roman"/>
                <a:cs typeface="Times New Roman"/>
              </a:rPr>
              <a:t>   </a:t>
            </a:r>
            <a:r>
              <a:rPr sz="2600" spc="15" dirty="0">
                <a:latin typeface="Times New Roman"/>
                <a:cs typeface="Times New Roman"/>
              </a:rPr>
              <a:t> </a:t>
            </a:r>
            <a:r>
              <a:rPr sz="2600" dirty="0">
                <a:latin typeface="Comic Sans MS"/>
                <a:cs typeface="Comic Sans MS"/>
              </a:rPr>
              <a:t>p</a:t>
            </a:r>
            <a:r>
              <a:rPr sz="2600" spc="-5" dirty="0">
                <a:latin typeface="Comic Sans MS"/>
                <a:cs typeface="Comic Sans MS"/>
              </a:rPr>
              <a:t>ued</a:t>
            </a:r>
            <a:r>
              <a:rPr sz="2600" dirty="0">
                <a:latin typeface="Comic Sans MS"/>
                <a:cs typeface="Comic Sans MS"/>
              </a:rPr>
              <a:t>e</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aplicad</a:t>
            </a:r>
            <a:r>
              <a:rPr sz="2600" dirty="0">
                <a:latin typeface="Comic Sans MS"/>
                <a:cs typeface="Comic Sans MS"/>
              </a:rPr>
              <a:t>o</a:t>
            </a:r>
            <a:r>
              <a:rPr sz="2600" dirty="0">
                <a:latin typeface="Times New Roman"/>
                <a:cs typeface="Times New Roman"/>
              </a:rPr>
              <a:t>   </a:t>
            </a:r>
            <a:r>
              <a:rPr sz="2600" spc="-10" dirty="0">
                <a:latin typeface="Times New Roman"/>
                <a:cs typeface="Times New Roman"/>
              </a:rPr>
              <a:t> </a:t>
            </a:r>
            <a:r>
              <a:rPr sz="2600" spc="-10"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elemento</a:t>
            </a:r>
            <a:r>
              <a:rPr sz="2600" spc="-5" dirty="0">
                <a:latin typeface="Times New Roman"/>
                <a:cs typeface="Times New Roman"/>
              </a:rPr>
              <a:t> </a:t>
            </a:r>
            <a:r>
              <a:rPr sz="2600" spc="-5" dirty="0">
                <a:latin typeface="Comic Sans MS"/>
                <a:cs typeface="Comic Sans MS"/>
              </a:rPr>
              <a:t>instantáne</a:t>
            </a:r>
            <a:r>
              <a:rPr sz="2600" dirty="0">
                <a:latin typeface="Comic Sans MS"/>
                <a:cs typeface="Comic Sans MS"/>
              </a:rPr>
              <a:t>o</a:t>
            </a:r>
            <a:r>
              <a:rPr sz="2600" spc="100" dirty="0">
                <a:latin typeface="Times New Roman"/>
                <a:cs typeface="Times New Roman"/>
              </a:rPr>
              <a:t> </a:t>
            </a:r>
            <a:r>
              <a:rPr sz="2600" dirty="0">
                <a:latin typeface="Comic Sans MS"/>
                <a:cs typeface="Comic Sans MS"/>
              </a:rPr>
              <a:t>p</a:t>
            </a:r>
            <a:r>
              <a:rPr sz="2600" spc="-5" dirty="0">
                <a:latin typeface="Comic Sans MS"/>
                <a:cs typeface="Comic Sans MS"/>
              </a:rPr>
              <a:t>ar</a:t>
            </a:r>
            <a:r>
              <a:rPr sz="2600" dirty="0">
                <a:latin typeface="Comic Sans MS"/>
                <a:cs typeface="Comic Sans MS"/>
              </a:rPr>
              <a:t>a</a:t>
            </a:r>
            <a:r>
              <a:rPr sz="2600" spc="105" dirty="0">
                <a:latin typeface="Times New Roman"/>
                <a:cs typeface="Times New Roman"/>
              </a:rPr>
              <a:t> </a:t>
            </a:r>
            <a:r>
              <a:rPr sz="2600" spc="-5" dirty="0">
                <a:latin typeface="Comic Sans MS"/>
                <a:cs typeface="Comic Sans MS"/>
              </a:rPr>
              <a:t>sobretensione</a:t>
            </a:r>
            <a:r>
              <a:rPr sz="2600" dirty="0">
                <a:latin typeface="Comic Sans MS"/>
                <a:cs typeface="Comic Sans MS"/>
              </a:rPr>
              <a:t>s</a:t>
            </a:r>
            <a:r>
              <a:rPr sz="2600" spc="100" dirty="0">
                <a:latin typeface="Times New Roman"/>
                <a:cs typeface="Times New Roman"/>
              </a:rPr>
              <a:t> </a:t>
            </a:r>
            <a:r>
              <a:rPr sz="2600" spc="-10" dirty="0">
                <a:latin typeface="Comic Sans MS"/>
                <a:cs typeface="Comic Sans MS"/>
              </a:rPr>
              <a:t>m</a:t>
            </a:r>
            <a:r>
              <a:rPr sz="2600" spc="-5" dirty="0">
                <a:latin typeface="Comic Sans MS"/>
                <a:cs typeface="Comic Sans MS"/>
              </a:rPr>
              <a:t>u</a:t>
            </a:r>
            <a:r>
              <a:rPr sz="2600" dirty="0">
                <a:latin typeface="Comic Sans MS"/>
                <a:cs typeface="Comic Sans MS"/>
              </a:rPr>
              <a:t>y</a:t>
            </a:r>
            <a:r>
              <a:rPr sz="2600" spc="125" dirty="0">
                <a:latin typeface="Times New Roman"/>
                <a:cs typeface="Times New Roman"/>
              </a:rPr>
              <a:t> </a:t>
            </a:r>
            <a:r>
              <a:rPr sz="2600" spc="-5" dirty="0">
                <a:latin typeface="Comic Sans MS"/>
                <a:cs typeface="Comic Sans MS"/>
              </a:rPr>
              <a:t>altas.</a:t>
            </a:r>
            <a:endParaRPr sz="2600">
              <a:latin typeface="Comic Sans MS"/>
              <a:cs typeface="Comic Sans MS"/>
            </a:endParaRPr>
          </a:p>
          <a:p>
            <a:pPr marL="12700" marR="6350" algn="just">
              <a:lnSpc>
                <a:spcPct val="100000"/>
              </a:lnSpc>
              <a:spcBef>
                <a:spcPts val="1870"/>
              </a:spcBef>
            </a:pPr>
            <a:r>
              <a:rPr sz="2600" spc="-10"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50" dirty="0">
                <a:latin typeface="Times New Roman"/>
                <a:cs typeface="Times New Roman"/>
              </a:rPr>
              <a:t> </a:t>
            </a:r>
            <a:r>
              <a:rPr sz="2600" dirty="0">
                <a:latin typeface="Comic Sans MS"/>
                <a:cs typeface="Comic Sans MS"/>
              </a:rPr>
              <a:t>i</a:t>
            </a:r>
            <a:r>
              <a:rPr sz="2600" spc="-10" dirty="0">
                <a:latin typeface="Comic Sans MS"/>
                <a:cs typeface="Comic Sans MS"/>
              </a:rPr>
              <a:t>m</a:t>
            </a:r>
            <a:r>
              <a:rPr sz="2600" dirty="0">
                <a:latin typeface="Comic Sans MS"/>
                <a:cs typeface="Comic Sans MS"/>
              </a:rPr>
              <a:t>p</a:t>
            </a:r>
            <a:r>
              <a:rPr sz="2600" spc="-5" dirty="0">
                <a:latin typeface="Comic Sans MS"/>
                <a:cs typeface="Comic Sans MS"/>
              </a:rPr>
              <a:t>o</a:t>
            </a:r>
            <a:r>
              <a:rPr sz="2600" spc="-10" dirty="0">
                <a:latin typeface="Comic Sans MS"/>
                <a:cs typeface="Comic Sans MS"/>
              </a:rPr>
              <a:t>r</a:t>
            </a:r>
            <a:r>
              <a:rPr sz="2600" spc="-5" dirty="0">
                <a:latin typeface="Comic Sans MS"/>
                <a:cs typeface="Comic Sans MS"/>
              </a:rPr>
              <a:t>tan</a:t>
            </a:r>
            <a:r>
              <a:rPr sz="2600" spc="-10" dirty="0">
                <a:latin typeface="Comic Sans MS"/>
                <a:cs typeface="Comic Sans MS"/>
              </a:rPr>
              <a:t>t</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q</a:t>
            </a:r>
            <a:r>
              <a:rPr sz="2600" dirty="0">
                <a:latin typeface="Comic Sans MS"/>
                <a:cs typeface="Comic Sans MS"/>
              </a:rPr>
              <a:t>ue</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45" dirty="0">
                <a:latin typeface="Times New Roman"/>
                <a:cs typeface="Times New Roman"/>
              </a:rPr>
              <a:t> </a:t>
            </a:r>
            <a:r>
              <a:rPr sz="2600" spc="-10" dirty="0">
                <a:latin typeface="Comic Sans MS"/>
                <a:cs typeface="Comic Sans MS"/>
              </a:rPr>
              <a:t>r</a:t>
            </a:r>
            <a:r>
              <a:rPr sz="2600" spc="-5" dirty="0">
                <a:latin typeface="Comic Sans MS"/>
                <a:cs typeface="Comic Sans MS"/>
              </a:rPr>
              <a:t>e</a:t>
            </a:r>
            <a:r>
              <a:rPr sz="2600" dirty="0">
                <a:latin typeface="Comic Sans MS"/>
                <a:cs typeface="Comic Sans MS"/>
              </a:rPr>
              <a:t>lé</a:t>
            </a:r>
            <a:r>
              <a:rPr sz="2600" dirty="0">
                <a:latin typeface="Times New Roman"/>
                <a:cs typeface="Times New Roman"/>
              </a:rPr>
              <a:t> </a:t>
            </a:r>
            <a:r>
              <a:rPr sz="2600" spc="-4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s</a:t>
            </a:r>
            <a:r>
              <a:rPr sz="2600" spc="-10" dirty="0">
                <a:latin typeface="Comic Sans MS"/>
                <a:cs typeface="Comic Sans MS"/>
              </a:rPr>
              <a:t>o</a:t>
            </a:r>
            <a:r>
              <a:rPr sz="2600" spc="-5" dirty="0">
                <a:latin typeface="Comic Sans MS"/>
                <a:cs typeface="Comic Sans MS"/>
              </a:rPr>
              <a:t>b</a:t>
            </a:r>
            <a:r>
              <a:rPr sz="2600" spc="-10" dirty="0">
                <a:latin typeface="Comic Sans MS"/>
                <a:cs typeface="Comic Sans MS"/>
              </a:rPr>
              <a:t>r</a:t>
            </a:r>
            <a:r>
              <a:rPr sz="2600" spc="-5" dirty="0">
                <a:latin typeface="Comic Sans MS"/>
                <a:cs typeface="Comic Sans MS"/>
              </a:rPr>
              <a:t>etensió</a:t>
            </a:r>
            <a:r>
              <a:rPr sz="2600" dirty="0">
                <a:latin typeface="Comic Sans MS"/>
                <a:cs typeface="Comic Sans MS"/>
              </a:rPr>
              <a:t>n</a:t>
            </a:r>
            <a:r>
              <a:rPr sz="2600" dirty="0">
                <a:latin typeface="Times New Roman"/>
                <a:cs typeface="Times New Roman"/>
              </a:rPr>
              <a:t> </a:t>
            </a:r>
            <a:r>
              <a:rPr sz="2600" spc="-45" dirty="0">
                <a:latin typeface="Times New Roman"/>
                <a:cs typeface="Times New Roman"/>
              </a:rPr>
              <a:t> </a:t>
            </a:r>
            <a:r>
              <a:rPr sz="2600" spc="-10" dirty="0">
                <a:latin typeface="Comic Sans MS"/>
                <a:cs typeface="Comic Sans MS"/>
              </a:rPr>
              <a:t>t</a:t>
            </a:r>
            <a:r>
              <a:rPr sz="2600" spc="-5" dirty="0">
                <a:latin typeface="Comic Sans MS"/>
                <a:cs typeface="Comic Sans MS"/>
              </a:rPr>
              <a:t>eng</a:t>
            </a:r>
            <a:r>
              <a:rPr sz="2600" dirty="0">
                <a:latin typeface="Comic Sans MS"/>
                <a:cs typeface="Comic Sans MS"/>
              </a:rPr>
              <a:t>a</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u</a:t>
            </a:r>
            <a:r>
              <a:rPr sz="2600" spc="-10" dirty="0">
                <a:latin typeface="Comic Sans MS"/>
                <a:cs typeface="Comic Sans MS"/>
              </a:rPr>
              <a:t>n</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respuest</a:t>
            </a:r>
            <a:r>
              <a:rPr sz="2600" dirty="0">
                <a:latin typeface="Comic Sans MS"/>
                <a:cs typeface="Comic Sans MS"/>
              </a:rPr>
              <a:t>a</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plan</a:t>
            </a:r>
            <a:r>
              <a:rPr sz="2600" dirty="0">
                <a:latin typeface="Comic Sans MS"/>
                <a:cs typeface="Comic Sans MS"/>
              </a:rPr>
              <a:t>a</a:t>
            </a:r>
            <a:r>
              <a:rPr sz="2600" dirty="0">
                <a:latin typeface="Times New Roman"/>
                <a:cs typeface="Times New Roman"/>
              </a:rPr>
              <a:t>   </a:t>
            </a:r>
            <a:r>
              <a:rPr sz="2600" spc="-10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05" dirty="0">
                <a:latin typeface="Times New Roman"/>
                <a:cs typeface="Times New Roman"/>
              </a:rPr>
              <a:t> </a:t>
            </a:r>
            <a:r>
              <a:rPr sz="2600" dirty="0">
                <a:latin typeface="Comic Sans MS"/>
                <a:cs typeface="Comic Sans MS"/>
              </a:rPr>
              <a:t>f</a:t>
            </a:r>
            <a:r>
              <a:rPr sz="2600" spc="-5" dirty="0">
                <a:latin typeface="Comic Sans MS"/>
                <a:cs typeface="Comic Sans MS"/>
              </a:rPr>
              <a:t>recuencia</a:t>
            </a:r>
            <a:r>
              <a:rPr sz="2600" dirty="0">
                <a:latin typeface="Comic Sans MS"/>
                <a:cs typeface="Comic Sans MS"/>
              </a:rPr>
              <a:t>,</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porqu</a:t>
            </a:r>
            <a:r>
              <a:rPr sz="2600" dirty="0">
                <a:latin typeface="Comic Sans MS"/>
                <a:cs typeface="Comic Sans MS"/>
              </a:rPr>
              <a:t>e</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pueden</a:t>
            </a:r>
            <a:r>
              <a:rPr sz="2600" spc="-5" dirty="0">
                <a:latin typeface="Times New Roman"/>
                <a:cs typeface="Times New Roman"/>
              </a:rPr>
              <a:t> </a:t>
            </a:r>
            <a:r>
              <a:rPr sz="2600" spc="-5" dirty="0">
                <a:latin typeface="Comic Sans MS"/>
                <a:cs typeface="Comic Sans MS"/>
              </a:rPr>
              <a:t>presentars</a:t>
            </a:r>
            <a:r>
              <a:rPr sz="2600" dirty="0">
                <a:latin typeface="Comic Sans MS"/>
                <a:cs typeface="Comic Sans MS"/>
              </a:rPr>
              <a:t>e</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cambio</a:t>
            </a:r>
            <a:r>
              <a:rPr sz="2600" dirty="0">
                <a:latin typeface="Comic Sans MS"/>
                <a:cs typeface="Comic Sans MS"/>
              </a:rPr>
              <a:t>s</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frecuenci</a:t>
            </a:r>
            <a:r>
              <a:rPr sz="2600" dirty="0">
                <a:latin typeface="Comic Sans MS"/>
                <a:cs typeface="Comic Sans MS"/>
              </a:rPr>
              <a:t>a</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durant</a:t>
            </a:r>
            <a:r>
              <a:rPr sz="2600" dirty="0">
                <a:latin typeface="Comic Sans MS"/>
                <a:cs typeface="Comic Sans MS"/>
              </a:rPr>
              <a:t>e</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evento</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sobretensión.</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128</a:t>
            </a:fld>
            <a:endParaRPr lang="en-US"/>
          </a:p>
        </p:txBody>
      </p:sp>
    </p:spTree>
    <p:extLst>
      <p:ext uri="{BB962C8B-B14F-4D97-AF65-F5344CB8AC3E}">
        <p14:creationId xmlns:p14="http://schemas.microsoft.com/office/powerpoint/2010/main" val="312150718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3669029" cy="412115"/>
          </a:xfrm>
          <a:prstGeom prst="rect">
            <a:avLst/>
          </a:prstGeom>
        </p:spPr>
        <p:txBody>
          <a:bodyPr vert="horz" wrap="square" lIns="0" tIns="0" rIns="0" bIns="0" rtlCol="0">
            <a:spAutoFit/>
          </a:bodyPr>
          <a:lstStyle/>
          <a:p>
            <a:pPr marL="12700">
              <a:lnSpc>
                <a:spcPct val="100000"/>
              </a:lnSpc>
              <a:tabLst>
                <a:tab pos="948055" algn="l"/>
                <a:tab pos="1529715" algn="l"/>
                <a:tab pos="2145030" algn="l"/>
              </a:tabLst>
            </a:pPr>
            <a:r>
              <a:rPr sz="2600" spc="-5" dirty="0">
                <a:latin typeface="Comic Sans MS"/>
                <a:cs typeface="Comic Sans MS"/>
              </a:rPr>
              <a:t>Est</a:t>
            </a:r>
            <a:r>
              <a:rPr sz="2600" dirty="0">
                <a:latin typeface="Comic Sans MS"/>
                <a:cs typeface="Comic Sans MS"/>
              </a:rPr>
              <a:t>o</a:t>
            </a:r>
            <a:r>
              <a:rPr sz="260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particular</a:t>
            </a:r>
            <a:endParaRPr sz="2600">
              <a:latin typeface="Comic Sans MS"/>
              <a:cs typeface="Comic Sans MS"/>
            </a:endParaRPr>
          </a:p>
        </p:txBody>
      </p:sp>
      <p:sp>
        <p:nvSpPr>
          <p:cNvPr id="7" name="object 7"/>
          <p:cNvSpPr txBox="1"/>
          <p:nvPr/>
        </p:nvSpPr>
        <p:spPr>
          <a:xfrm>
            <a:off x="4212403" y="1162553"/>
            <a:ext cx="2403475" cy="412115"/>
          </a:xfrm>
          <a:prstGeom prst="rect">
            <a:avLst/>
          </a:prstGeom>
        </p:spPr>
        <p:txBody>
          <a:bodyPr vert="horz" wrap="square" lIns="0" tIns="0" rIns="0" bIns="0" rtlCol="0">
            <a:spAutoFit/>
          </a:bodyPr>
          <a:lstStyle/>
          <a:p>
            <a:pPr marL="12700">
              <a:lnSpc>
                <a:spcPct val="100000"/>
              </a:lnSpc>
              <a:tabLst>
                <a:tab pos="2036445" algn="l"/>
              </a:tabLst>
            </a:pPr>
            <a:r>
              <a:rPr sz="2600" spc="-5" dirty="0">
                <a:latin typeface="Comic Sans MS"/>
                <a:cs typeface="Comic Sans MS"/>
              </a:rPr>
              <a:t>importanci</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en</a:t>
            </a:r>
            <a:endParaRPr sz="2600">
              <a:latin typeface="Comic Sans MS"/>
              <a:cs typeface="Comic Sans MS"/>
            </a:endParaRPr>
          </a:p>
        </p:txBody>
      </p:sp>
      <p:sp>
        <p:nvSpPr>
          <p:cNvPr id="8" name="object 8"/>
          <p:cNvSpPr txBox="1"/>
          <p:nvPr/>
        </p:nvSpPr>
        <p:spPr>
          <a:xfrm>
            <a:off x="6830423" y="1162553"/>
            <a:ext cx="1981835"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instalaciones</a:t>
            </a:r>
            <a:endParaRPr sz="2600">
              <a:latin typeface="Comic Sans MS"/>
              <a:cs typeface="Comic Sans MS"/>
            </a:endParaRPr>
          </a:p>
        </p:txBody>
      </p:sp>
      <p:sp>
        <p:nvSpPr>
          <p:cNvPr id="9" name="object 9"/>
          <p:cNvSpPr txBox="1"/>
          <p:nvPr/>
        </p:nvSpPr>
        <p:spPr>
          <a:xfrm>
            <a:off x="330200" y="1558651"/>
            <a:ext cx="8486140" cy="3422650"/>
          </a:xfrm>
          <a:prstGeom prst="rect">
            <a:avLst/>
          </a:prstGeom>
        </p:spPr>
        <p:txBody>
          <a:bodyPr vert="horz" wrap="square" lIns="0" tIns="0" rIns="0" bIns="0" rtlCol="0">
            <a:spAutoFit/>
          </a:bodyPr>
          <a:lstStyle/>
          <a:p>
            <a:pPr marL="12700" marR="7620" algn="just">
              <a:lnSpc>
                <a:spcPct val="100000"/>
              </a:lnSpc>
            </a:pPr>
            <a:r>
              <a:rPr sz="2600" spc="-5" dirty="0">
                <a:latin typeface="Comic Sans MS"/>
                <a:cs typeface="Comic Sans MS"/>
              </a:rPr>
              <a:t>hidroeléctrica</a:t>
            </a:r>
            <a:r>
              <a:rPr sz="2600" dirty="0">
                <a:latin typeface="Comic Sans MS"/>
                <a:cs typeface="Comic Sans MS"/>
              </a:rPr>
              <a:t>s</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puede</a:t>
            </a:r>
            <a:r>
              <a:rPr sz="2600" dirty="0">
                <a:latin typeface="Comic Sans MS"/>
                <a:cs typeface="Comic Sans MS"/>
              </a:rPr>
              <a:t>n</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tene</a:t>
            </a:r>
            <a:r>
              <a:rPr sz="2600" dirty="0">
                <a:latin typeface="Comic Sans MS"/>
                <a:cs typeface="Comic Sans MS"/>
              </a:rPr>
              <a:t>r</a:t>
            </a:r>
            <a:r>
              <a:rPr sz="2600" dirty="0">
                <a:latin typeface="Times New Roman"/>
                <a:cs typeface="Times New Roman"/>
              </a:rPr>
              <a:t>   </a:t>
            </a:r>
            <a:r>
              <a:rPr sz="2600" spc="65" dirty="0">
                <a:latin typeface="Times New Roman"/>
                <a:cs typeface="Times New Roman"/>
              </a:rPr>
              <a:t> </a:t>
            </a:r>
            <a:r>
              <a:rPr sz="2600" dirty="0">
                <a:latin typeface="Comic Sans MS"/>
                <a:cs typeface="Comic Sans MS"/>
              </a:rPr>
              <a:t>l</a:t>
            </a:r>
            <a:r>
              <a:rPr sz="2600" spc="-5" dirty="0">
                <a:latin typeface="Comic Sans MS"/>
                <a:cs typeface="Comic Sans MS"/>
              </a:rPr>
              <a:t>ímite</a:t>
            </a:r>
            <a:r>
              <a:rPr sz="2600" dirty="0">
                <a:latin typeface="Comic Sans MS"/>
                <a:cs typeface="Comic Sans MS"/>
              </a:rPr>
              <a:t>s</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velocida</a:t>
            </a:r>
            <a:r>
              <a:rPr sz="2600" dirty="0">
                <a:latin typeface="Comic Sans MS"/>
                <a:cs typeface="Comic Sans MS"/>
              </a:rPr>
              <a:t>d</a:t>
            </a:r>
            <a:r>
              <a:rPr sz="2600" dirty="0">
                <a:latin typeface="Times New Roman"/>
                <a:cs typeface="Times New Roman"/>
              </a:rPr>
              <a:t> </a:t>
            </a:r>
            <a:r>
              <a:rPr sz="2600" spc="2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cierr</a:t>
            </a:r>
            <a:r>
              <a:rPr sz="2600" dirty="0">
                <a:latin typeface="Comic Sans MS"/>
                <a:cs typeface="Comic Sans MS"/>
              </a:rPr>
              <a:t>e</a:t>
            </a:r>
            <a:r>
              <a:rPr sz="2600" dirty="0">
                <a:latin typeface="Times New Roman"/>
                <a:cs typeface="Times New Roman"/>
              </a:rPr>
              <a:t> </a:t>
            </a:r>
            <a:r>
              <a:rPr sz="2600" spc="2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compuertas</a:t>
            </a:r>
            <a:r>
              <a:rPr sz="2600" dirty="0">
                <a:latin typeface="Comic Sans MS"/>
                <a:cs typeface="Comic Sans MS"/>
              </a:rPr>
              <a:t>,</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impuest</a:t>
            </a:r>
            <a:r>
              <a:rPr sz="2600" dirty="0">
                <a:latin typeface="Comic Sans MS"/>
                <a:cs typeface="Comic Sans MS"/>
              </a:rPr>
              <a:t>o</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presió</a:t>
            </a:r>
            <a:r>
              <a:rPr sz="2600" dirty="0">
                <a:latin typeface="Comic Sans MS"/>
                <a:cs typeface="Comic Sans MS"/>
              </a:rPr>
              <a:t>n</a:t>
            </a:r>
            <a:r>
              <a:rPr sz="2600" spc="100" dirty="0">
                <a:latin typeface="Times New Roman"/>
                <a:cs typeface="Times New Roman"/>
              </a:rPr>
              <a:t> </a:t>
            </a:r>
            <a:r>
              <a:rPr sz="2600" spc="-5" dirty="0">
                <a:latin typeface="Comic Sans MS"/>
                <a:cs typeface="Comic Sans MS"/>
              </a:rPr>
              <a:t>hidráulic</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dirty="0">
                <a:latin typeface="Comic Sans MS"/>
                <a:cs typeface="Comic Sans MS"/>
              </a:rPr>
              <a:t>l</a:t>
            </a:r>
            <a:r>
              <a:rPr sz="2600" spc="-5" dirty="0">
                <a:latin typeface="Comic Sans MS"/>
                <a:cs typeface="Comic Sans MS"/>
              </a:rPr>
              <a:t>a</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compuerta</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esclusas.</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tale</a:t>
            </a:r>
            <a:r>
              <a:rPr sz="2600" dirty="0">
                <a:latin typeface="Comic Sans MS"/>
                <a:cs typeface="Comic Sans MS"/>
              </a:rPr>
              <a:t>s</a:t>
            </a:r>
            <a:r>
              <a:rPr sz="2600" dirty="0">
                <a:latin typeface="Times New Roman"/>
                <a:cs typeface="Times New Roman"/>
              </a:rPr>
              <a:t>    </a:t>
            </a:r>
            <a:r>
              <a:rPr sz="2600" spc="-300" dirty="0">
                <a:latin typeface="Times New Roman"/>
                <a:cs typeface="Times New Roman"/>
              </a:rPr>
              <a:t> </a:t>
            </a:r>
            <a:r>
              <a:rPr sz="2600" spc="-10" dirty="0">
                <a:latin typeface="Comic Sans MS"/>
                <a:cs typeface="Comic Sans MS"/>
              </a:rPr>
              <a:t>c</a:t>
            </a:r>
            <a:r>
              <a:rPr sz="2600" spc="-5" dirty="0">
                <a:latin typeface="Comic Sans MS"/>
                <a:cs typeface="Comic Sans MS"/>
              </a:rPr>
              <a:t>asos</a:t>
            </a:r>
            <a:r>
              <a:rPr sz="2600" dirty="0">
                <a:latin typeface="Comic Sans MS"/>
                <a:cs typeface="Comic Sans MS"/>
              </a:rPr>
              <a:t>,</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esta</a:t>
            </a:r>
            <a:r>
              <a:rPr sz="2600" dirty="0">
                <a:latin typeface="Comic Sans MS"/>
                <a:cs typeface="Comic Sans MS"/>
              </a:rPr>
              <a:t>s</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unidade</a:t>
            </a:r>
            <a:r>
              <a:rPr sz="2600" dirty="0">
                <a:latin typeface="Comic Sans MS"/>
                <a:cs typeface="Comic Sans MS"/>
              </a:rPr>
              <a:t>s</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puede</a:t>
            </a:r>
            <a:r>
              <a:rPr sz="2600" dirty="0">
                <a:latin typeface="Comic Sans MS"/>
                <a:cs typeface="Comic Sans MS"/>
              </a:rPr>
              <a:t>n</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sufrir</a:t>
            </a:r>
            <a:r>
              <a:rPr sz="2600" spc="-5" dirty="0">
                <a:latin typeface="Times New Roman"/>
                <a:cs typeface="Times New Roman"/>
              </a:rPr>
              <a:t> </a:t>
            </a:r>
            <a:r>
              <a:rPr sz="2600" spc="-5" dirty="0">
                <a:latin typeface="Comic Sans MS"/>
                <a:cs typeface="Comic Sans MS"/>
              </a:rPr>
              <a:t>incremento</a:t>
            </a:r>
            <a:r>
              <a:rPr sz="2600" dirty="0">
                <a:latin typeface="Comic Sans MS"/>
                <a:cs typeface="Comic Sans MS"/>
              </a:rPr>
              <a:t>s</a:t>
            </a:r>
            <a:r>
              <a:rPr sz="2600" dirty="0">
                <a:latin typeface="Times New Roman"/>
                <a:cs typeface="Times New Roman"/>
              </a:rPr>
              <a:t> </a:t>
            </a:r>
            <a:r>
              <a:rPr sz="2600" spc="-325"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spc="315" dirty="0">
                <a:latin typeface="Times New Roman"/>
                <a:cs typeface="Times New Roman"/>
              </a:rPr>
              <a:t> </a:t>
            </a:r>
            <a:r>
              <a:rPr sz="2600" spc="-5" dirty="0">
                <a:latin typeface="Comic Sans MS"/>
                <a:cs typeface="Comic Sans MS"/>
              </a:rPr>
              <a:t>velocida</a:t>
            </a:r>
            <a:r>
              <a:rPr sz="2600" dirty="0">
                <a:latin typeface="Comic Sans MS"/>
                <a:cs typeface="Comic Sans MS"/>
              </a:rPr>
              <a:t>d</a:t>
            </a:r>
            <a:r>
              <a:rPr sz="2600" spc="31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325" dirty="0">
                <a:latin typeface="Times New Roman"/>
                <a:cs typeface="Times New Roman"/>
              </a:rPr>
              <a:t> </a:t>
            </a:r>
            <a:r>
              <a:rPr sz="2600" dirty="0">
                <a:latin typeface="Comic Sans MS"/>
                <a:cs typeface="Comic Sans MS"/>
              </a:rPr>
              <a:t>o</a:t>
            </a:r>
            <a:r>
              <a:rPr sz="2600" spc="-5" dirty="0">
                <a:latin typeface="Comic Sans MS"/>
                <a:cs typeface="Comic Sans MS"/>
              </a:rPr>
              <a:t>rde</a:t>
            </a:r>
            <a:r>
              <a:rPr sz="2600" dirty="0">
                <a:latin typeface="Comic Sans MS"/>
                <a:cs typeface="Comic Sans MS"/>
              </a:rPr>
              <a:t>n</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320" dirty="0">
                <a:latin typeface="Times New Roman"/>
                <a:cs typeface="Times New Roman"/>
              </a:rPr>
              <a:t> </a:t>
            </a:r>
            <a:r>
              <a:rPr sz="2600" spc="-5" dirty="0">
                <a:latin typeface="Comic Sans MS"/>
                <a:cs typeface="Comic Sans MS"/>
              </a:rPr>
              <a:t>20</a:t>
            </a:r>
            <a:r>
              <a:rPr sz="2600" dirty="0">
                <a:latin typeface="Comic Sans MS"/>
                <a:cs typeface="Comic Sans MS"/>
              </a:rPr>
              <a:t>0</a:t>
            </a:r>
            <a:r>
              <a:rPr sz="2600" spc="320" dirty="0">
                <a:latin typeface="Times New Roman"/>
                <a:cs typeface="Times New Roman"/>
              </a:rPr>
              <a:t> </a:t>
            </a:r>
            <a:r>
              <a:rPr sz="2600" dirty="0">
                <a:latin typeface="Comic Sans MS"/>
                <a:cs typeface="Comic Sans MS"/>
              </a:rPr>
              <a:t>%</a:t>
            </a:r>
            <a:r>
              <a:rPr sz="2600" spc="320" dirty="0">
                <a:latin typeface="Times New Roman"/>
                <a:cs typeface="Times New Roman"/>
              </a:rPr>
              <a:t> </a:t>
            </a:r>
            <a:r>
              <a:rPr sz="2600" spc="-5" dirty="0">
                <a:latin typeface="Comic Sans MS"/>
                <a:cs typeface="Comic Sans MS"/>
              </a:rPr>
              <a:t>durante</a:t>
            </a:r>
            <a:r>
              <a:rPr sz="2600" spc="-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rechaz</a:t>
            </a:r>
            <a:r>
              <a:rPr sz="2600" dirty="0">
                <a:latin typeface="Comic Sans MS"/>
                <a:cs typeface="Comic Sans MS"/>
              </a:rPr>
              <a:t>o</a:t>
            </a:r>
            <a:r>
              <a:rPr sz="2600" dirty="0">
                <a:latin typeface="Times New Roman"/>
                <a:cs typeface="Times New Roman"/>
              </a:rPr>
              <a:t> </a:t>
            </a:r>
            <a:r>
              <a:rPr sz="2600" spc="-160" dirty="0">
                <a:latin typeface="Times New Roman"/>
                <a:cs typeface="Times New Roman"/>
              </a:rPr>
              <a:t> </a:t>
            </a:r>
            <a:r>
              <a:rPr sz="2600" spc="-10" dirty="0">
                <a:latin typeface="Comic Sans MS"/>
                <a:cs typeface="Comic Sans MS"/>
              </a:rPr>
              <a:t>t</a:t>
            </a:r>
            <a:r>
              <a:rPr sz="2600" spc="-5" dirty="0">
                <a:latin typeface="Comic Sans MS"/>
                <a:cs typeface="Comic Sans MS"/>
              </a:rPr>
              <a:t>ota</a:t>
            </a:r>
            <a:r>
              <a:rPr sz="2600" dirty="0">
                <a:latin typeface="Comic Sans MS"/>
                <a:cs typeface="Comic Sans MS"/>
              </a:rPr>
              <a:t>l</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carga</a:t>
            </a:r>
            <a:r>
              <a:rPr sz="2600" dirty="0">
                <a:latin typeface="Comic Sans MS"/>
                <a:cs typeface="Comic Sans MS"/>
              </a:rPr>
              <a:t>,</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ante</a:t>
            </a:r>
            <a:r>
              <a:rPr sz="2600" dirty="0">
                <a:latin typeface="Comic Sans MS"/>
                <a:cs typeface="Comic Sans MS"/>
              </a:rPr>
              <a:t>s</a:t>
            </a:r>
            <a:r>
              <a:rPr sz="2600" dirty="0">
                <a:latin typeface="Times New Roman"/>
                <a:cs typeface="Times New Roman"/>
              </a:rPr>
              <a:t> </a:t>
            </a:r>
            <a:r>
              <a:rPr sz="2600" spc="-17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acció</a:t>
            </a:r>
            <a:r>
              <a:rPr sz="2600" dirty="0">
                <a:latin typeface="Comic Sans MS"/>
                <a:cs typeface="Comic Sans MS"/>
              </a:rPr>
              <a:t>n</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del</a:t>
            </a:r>
            <a:r>
              <a:rPr sz="2600" spc="-5" dirty="0">
                <a:latin typeface="Times New Roman"/>
                <a:cs typeface="Times New Roman"/>
              </a:rPr>
              <a:t> </a:t>
            </a:r>
            <a:r>
              <a:rPr sz="2600" spc="-5" dirty="0">
                <a:latin typeface="Comic Sans MS"/>
                <a:cs typeface="Comic Sans MS"/>
              </a:rPr>
              <a:t>gobernado</a:t>
            </a:r>
            <a:r>
              <a:rPr sz="2600" dirty="0">
                <a:latin typeface="Comic Sans MS"/>
                <a:cs typeface="Comic Sans MS"/>
              </a:rPr>
              <a:t>r</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pued</a:t>
            </a:r>
            <a:r>
              <a:rPr sz="2600" dirty="0">
                <a:latin typeface="Comic Sans MS"/>
                <a:cs typeface="Comic Sans MS"/>
              </a:rPr>
              <a:t>a</a:t>
            </a:r>
            <a:r>
              <a:rPr sz="2600" dirty="0">
                <a:latin typeface="Times New Roman"/>
                <a:cs typeface="Times New Roman"/>
              </a:rPr>
              <a:t>   </a:t>
            </a:r>
            <a:r>
              <a:rPr sz="2600" spc="-130" dirty="0">
                <a:latin typeface="Times New Roman"/>
                <a:cs typeface="Times New Roman"/>
              </a:rPr>
              <a:t> </a:t>
            </a:r>
            <a:r>
              <a:rPr sz="2600" spc="-10" dirty="0">
                <a:latin typeface="Comic Sans MS"/>
                <a:cs typeface="Comic Sans MS"/>
              </a:rPr>
              <a:t>t</a:t>
            </a:r>
            <a:r>
              <a:rPr sz="2600" spc="-5" dirty="0">
                <a:latin typeface="Comic Sans MS"/>
                <a:cs typeface="Comic Sans MS"/>
              </a:rPr>
              <a:t>ene</a:t>
            </a:r>
            <a:r>
              <a:rPr sz="2600" dirty="0">
                <a:latin typeface="Comic Sans MS"/>
                <a:cs typeface="Comic Sans MS"/>
              </a:rPr>
              <a:t>r</a:t>
            </a:r>
            <a:r>
              <a:rPr sz="2600" dirty="0">
                <a:latin typeface="Times New Roman"/>
                <a:cs typeface="Times New Roman"/>
              </a:rPr>
              <a:t>   </a:t>
            </a:r>
            <a:r>
              <a:rPr sz="2600" spc="-130" dirty="0">
                <a:latin typeface="Times New Roman"/>
                <a:cs typeface="Times New Roman"/>
              </a:rPr>
              <a:t> </a:t>
            </a:r>
            <a:r>
              <a:rPr sz="2600" spc="-5" dirty="0">
                <a:latin typeface="Comic Sans MS"/>
                <a:cs typeface="Comic Sans MS"/>
              </a:rPr>
              <a:t>efect</a:t>
            </a:r>
            <a:r>
              <a:rPr sz="2600" dirty="0">
                <a:latin typeface="Comic Sans MS"/>
                <a:cs typeface="Comic Sans MS"/>
              </a:rPr>
              <a:t>o</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reduci</a:t>
            </a:r>
            <a:r>
              <a:rPr sz="2600" dirty="0">
                <a:latin typeface="Comic Sans MS"/>
                <a:cs typeface="Comic Sans MS"/>
              </a:rPr>
              <a:t>r</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velocidad.</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129</a:t>
            </a:fld>
            <a:endParaRPr lang="en-US"/>
          </a:p>
        </p:txBody>
      </p:sp>
    </p:spTree>
    <p:extLst>
      <p:ext uri="{BB962C8B-B14F-4D97-AF65-F5344CB8AC3E}">
        <p14:creationId xmlns:p14="http://schemas.microsoft.com/office/powerpoint/2010/main" val="352397444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251459" y="773430"/>
            <a:ext cx="8642350" cy="5626100"/>
          </a:xfrm>
          <a:custGeom>
            <a:avLst/>
            <a:gdLst/>
            <a:ahLst/>
            <a:cxnLst/>
            <a:rect l="l" t="t" r="r" b="b"/>
            <a:pathLst>
              <a:path w="8642350" h="5626100">
                <a:moveTo>
                  <a:pt x="0" y="5625845"/>
                </a:moveTo>
                <a:lnTo>
                  <a:pt x="8641841" y="5625845"/>
                </a:lnTo>
                <a:lnTo>
                  <a:pt x="8641841" y="0"/>
                </a:lnTo>
                <a:lnTo>
                  <a:pt x="0" y="0"/>
                </a:lnTo>
                <a:lnTo>
                  <a:pt x="0" y="5625845"/>
                </a:lnTo>
                <a:close/>
              </a:path>
            </a:pathLst>
          </a:custGeom>
          <a:solidFill>
            <a:srgbClr val="FFCC00"/>
          </a:solidFill>
        </p:spPr>
        <p:txBody>
          <a:bodyPr wrap="square" lIns="0" tIns="0" rIns="0" bIns="0" rtlCol="0">
            <a:spAutoFit/>
          </a:bodyPr>
          <a:lstStyle/>
          <a:p>
            <a:endParaRPr/>
          </a:p>
        </p:txBody>
      </p:sp>
      <p:sp>
        <p:nvSpPr>
          <p:cNvPr id="7" name="object 7"/>
          <p:cNvSpPr/>
          <p:nvPr/>
        </p:nvSpPr>
        <p:spPr>
          <a:xfrm>
            <a:off x="222503" y="745236"/>
            <a:ext cx="8700135" cy="5683250"/>
          </a:xfrm>
          <a:custGeom>
            <a:avLst/>
            <a:gdLst/>
            <a:ahLst/>
            <a:cxnLst/>
            <a:rect l="l" t="t" r="r" b="b"/>
            <a:pathLst>
              <a:path w="8700135" h="5683250">
                <a:moveTo>
                  <a:pt x="8699753" y="0"/>
                </a:moveTo>
                <a:lnTo>
                  <a:pt x="0" y="0"/>
                </a:lnTo>
                <a:lnTo>
                  <a:pt x="0" y="5682995"/>
                </a:lnTo>
                <a:lnTo>
                  <a:pt x="8699753" y="5682995"/>
                </a:lnTo>
                <a:lnTo>
                  <a:pt x="8699753" y="5654039"/>
                </a:lnTo>
                <a:lnTo>
                  <a:pt x="57149" y="5654039"/>
                </a:lnTo>
                <a:lnTo>
                  <a:pt x="28955" y="5625845"/>
                </a:lnTo>
                <a:lnTo>
                  <a:pt x="57149" y="5625845"/>
                </a:lnTo>
                <a:lnTo>
                  <a:pt x="57149" y="57149"/>
                </a:lnTo>
                <a:lnTo>
                  <a:pt x="28955" y="57149"/>
                </a:lnTo>
                <a:lnTo>
                  <a:pt x="57149" y="28193"/>
                </a:lnTo>
                <a:lnTo>
                  <a:pt x="8699753" y="28193"/>
                </a:lnTo>
                <a:lnTo>
                  <a:pt x="8699753" y="0"/>
                </a:lnTo>
                <a:close/>
              </a:path>
              <a:path w="8700135" h="5683250">
                <a:moveTo>
                  <a:pt x="57149" y="5625845"/>
                </a:moveTo>
                <a:lnTo>
                  <a:pt x="28955" y="5625845"/>
                </a:lnTo>
                <a:lnTo>
                  <a:pt x="57149" y="5654039"/>
                </a:lnTo>
                <a:lnTo>
                  <a:pt x="57149" y="5625845"/>
                </a:lnTo>
                <a:close/>
              </a:path>
              <a:path w="8700135" h="5683250">
                <a:moveTo>
                  <a:pt x="8642603" y="5625845"/>
                </a:moveTo>
                <a:lnTo>
                  <a:pt x="57149" y="5625845"/>
                </a:lnTo>
                <a:lnTo>
                  <a:pt x="57149" y="5654039"/>
                </a:lnTo>
                <a:lnTo>
                  <a:pt x="8642603" y="5654039"/>
                </a:lnTo>
                <a:lnTo>
                  <a:pt x="8642603" y="5625845"/>
                </a:lnTo>
                <a:close/>
              </a:path>
              <a:path w="8700135" h="5683250">
                <a:moveTo>
                  <a:pt x="8642603" y="28193"/>
                </a:moveTo>
                <a:lnTo>
                  <a:pt x="8642603" y="5654039"/>
                </a:lnTo>
                <a:lnTo>
                  <a:pt x="8670797" y="5625845"/>
                </a:lnTo>
                <a:lnTo>
                  <a:pt x="8699753" y="5625845"/>
                </a:lnTo>
                <a:lnTo>
                  <a:pt x="8699753" y="57149"/>
                </a:lnTo>
                <a:lnTo>
                  <a:pt x="8670797" y="57149"/>
                </a:lnTo>
                <a:lnTo>
                  <a:pt x="8642603" y="28193"/>
                </a:lnTo>
                <a:close/>
              </a:path>
              <a:path w="8700135" h="5683250">
                <a:moveTo>
                  <a:pt x="8699753" y="5625845"/>
                </a:moveTo>
                <a:lnTo>
                  <a:pt x="8670797" y="5625845"/>
                </a:lnTo>
                <a:lnTo>
                  <a:pt x="8642603" y="5654039"/>
                </a:lnTo>
                <a:lnTo>
                  <a:pt x="8699753" y="5654039"/>
                </a:lnTo>
                <a:lnTo>
                  <a:pt x="8699753" y="5625845"/>
                </a:lnTo>
                <a:close/>
              </a:path>
              <a:path w="8700135" h="5683250">
                <a:moveTo>
                  <a:pt x="57149" y="28193"/>
                </a:moveTo>
                <a:lnTo>
                  <a:pt x="28955" y="57149"/>
                </a:lnTo>
                <a:lnTo>
                  <a:pt x="57149" y="57149"/>
                </a:lnTo>
                <a:lnTo>
                  <a:pt x="57149" y="28193"/>
                </a:lnTo>
                <a:close/>
              </a:path>
              <a:path w="8700135" h="5683250">
                <a:moveTo>
                  <a:pt x="8642603" y="28193"/>
                </a:moveTo>
                <a:lnTo>
                  <a:pt x="57149" y="28193"/>
                </a:lnTo>
                <a:lnTo>
                  <a:pt x="57149" y="57149"/>
                </a:lnTo>
                <a:lnTo>
                  <a:pt x="8642603" y="57149"/>
                </a:lnTo>
                <a:lnTo>
                  <a:pt x="8642603" y="28193"/>
                </a:lnTo>
                <a:close/>
              </a:path>
              <a:path w="8700135" h="5683250">
                <a:moveTo>
                  <a:pt x="8699753" y="28193"/>
                </a:moveTo>
                <a:lnTo>
                  <a:pt x="8642603" y="28193"/>
                </a:lnTo>
                <a:lnTo>
                  <a:pt x="8670797" y="57149"/>
                </a:lnTo>
                <a:lnTo>
                  <a:pt x="8699753" y="57149"/>
                </a:lnTo>
                <a:lnTo>
                  <a:pt x="8699753" y="28193"/>
                </a:lnTo>
                <a:close/>
              </a:path>
            </a:pathLst>
          </a:custGeom>
          <a:solidFill>
            <a:srgbClr val="FF0000"/>
          </a:solidFill>
        </p:spPr>
        <p:txBody>
          <a:bodyPr wrap="square" lIns="0" tIns="0" rIns="0" bIns="0" rtlCol="0">
            <a:spAutoFit/>
          </a:bodyPr>
          <a:lstStyle/>
          <a:p>
            <a:endParaRPr/>
          </a:p>
        </p:txBody>
      </p:sp>
      <p:sp>
        <p:nvSpPr>
          <p:cNvPr id="8" name="object 8"/>
          <p:cNvSpPr txBox="1"/>
          <p:nvPr/>
        </p:nvSpPr>
        <p:spPr>
          <a:xfrm>
            <a:off x="330200" y="565144"/>
            <a:ext cx="6084570" cy="1283970"/>
          </a:xfrm>
          <a:prstGeom prst="rect">
            <a:avLst/>
          </a:prstGeom>
        </p:spPr>
        <p:txBody>
          <a:bodyPr vert="horz" wrap="square" lIns="0" tIns="0" rIns="0" bIns="0" rtlCol="0">
            <a:spAutoFit/>
          </a:bodyPr>
          <a:lstStyle/>
          <a:p>
            <a:pPr marL="12700" marR="6350">
              <a:lnSpc>
                <a:spcPct val="160000"/>
              </a:lnSpc>
              <a:tabLst>
                <a:tab pos="574040" algn="l"/>
                <a:tab pos="2138680" algn="l"/>
                <a:tab pos="2977515" algn="l"/>
                <a:tab pos="3304540" algn="l"/>
              </a:tabLst>
            </a:pPr>
            <a:r>
              <a:rPr sz="2600" b="1" spc="-25" dirty="0">
                <a:latin typeface="Comic Sans MS"/>
                <a:cs typeface="Comic Sans MS"/>
              </a:rPr>
              <a:t>RELEVADO</a:t>
            </a:r>
            <a:r>
              <a:rPr sz="2600" b="1" spc="-20" dirty="0">
                <a:latin typeface="Comic Sans MS"/>
                <a:cs typeface="Comic Sans MS"/>
              </a:rPr>
              <a:t>R</a:t>
            </a:r>
            <a:r>
              <a:rPr sz="2600" b="1" dirty="0">
                <a:latin typeface="Times New Roman"/>
                <a:cs typeface="Times New Roman"/>
              </a:rPr>
              <a:t>	</a:t>
            </a:r>
            <a:r>
              <a:rPr sz="2600" b="1" spc="-25" dirty="0">
                <a:latin typeface="Comic Sans MS"/>
                <a:cs typeface="Comic Sans MS"/>
              </a:rPr>
              <a:t>T</a:t>
            </a:r>
            <a:r>
              <a:rPr sz="2600" b="1" spc="-15" dirty="0">
                <a:latin typeface="Comic Sans MS"/>
                <a:cs typeface="Comic Sans MS"/>
              </a:rPr>
              <a:t>.I.</a:t>
            </a:r>
            <a:r>
              <a:rPr sz="2600" b="1" dirty="0">
                <a:latin typeface="Times New Roman"/>
                <a:cs typeface="Times New Roman"/>
              </a:rPr>
              <a:t>	</a:t>
            </a:r>
            <a:r>
              <a:rPr sz="2600" b="1" spc="-15" dirty="0">
                <a:latin typeface="Comic Sans MS"/>
                <a:cs typeface="Comic Sans MS"/>
              </a:rPr>
              <a:t>e</a:t>
            </a:r>
            <a:r>
              <a:rPr sz="2600" b="1" dirty="0">
                <a:latin typeface="Times New Roman"/>
                <a:cs typeface="Times New Roman"/>
              </a:rPr>
              <a:t>	</a:t>
            </a:r>
            <a:r>
              <a:rPr sz="2600" b="1" spc="-25" dirty="0">
                <a:latin typeface="Comic Sans MS"/>
                <a:cs typeface="Comic Sans MS"/>
              </a:rPr>
              <a:t>INSTANTANEO.</a:t>
            </a:r>
            <a:r>
              <a:rPr sz="2600" b="1" spc="-15" dirty="0">
                <a:latin typeface="Times New Roman"/>
                <a:cs typeface="Times New Roman"/>
              </a:rPr>
              <a:t> </a:t>
            </a:r>
            <a:r>
              <a:rPr sz="2600" b="1" spc="-20" dirty="0">
                <a:latin typeface="Comic Sans MS"/>
                <a:cs typeface="Comic Sans MS"/>
              </a:rPr>
              <a:t>PU</a:t>
            </a:r>
            <a:r>
              <a:rPr sz="2600" b="1" dirty="0">
                <a:latin typeface="Times New Roman"/>
                <a:cs typeface="Times New Roman"/>
              </a:rPr>
              <a:t>	</a:t>
            </a:r>
            <a:r>
              <a:rPr sz="2600" b="1" spc="-15" dirty="0">
                <a:latin typeface="Comic Sans MS"/>
                <a:cs typeface="Comic Sans MS"/>
              </a:rPr>
              <a:t>:</a:t>
            </a:r>
            <a:r>
              <a:rPr sz="2600" b="1" spc="114" dirty="0">
                <a:latin typeface="Times New Roman"/>
                <a:cs typeface="Times New Roman"/>
              </a:rPr>
              <a:t> </a:t>
            </a:r>
            <a:r>
              <a:rPr sz="2600" spc="-5" dirty="0">
                <a:latin typeface="Comic Sans MS"/>
                <a:cs typeface="Comic Sans MS"/>
              </a:rPr>
              <a:t>110</a:t>
            </a:r>
            <a:r>
              <a:rPr sz="2600" dirty="0">
                <a:latin typeface="Comic Sans MS"/>
                <a:cs typeface="Comic Sans MS"/>
              </a:rPr>
              <a:t>%</a:t>
            </a:r>
            <a:r>
              <a:rPr sz="2600" spc="140" dirty="0">
                <a:latin typeface="Times New Roman"/>
                <a:cs typeface="Times New Roman"/>
              </a:rPr>
              <a:t> </a:t>
            </a:r>
            <a:r>
              <a:rPr sz="2600" spc="-10" dirty="0">
                <a:latin typeface="Comic Sans MS"/>
                <a:cs typeface="Comic Sans MS"/>
              </a:rPr>
              <a:t>V</a:t>
            </a:r>
            <a:r>
              <a:rPr sz="2600" spc="-5" dirty="0">
                <a:latin typeface="Comic Sans MS"/>
                <a:cs typeface="Comic Sans MS"/>
              </a:rPr>
              <a:t>nom.</a:t>
            </a:r>
            <a:endParaRPr sz="2600">
              <a:latin typeface="Comic Sans MS"/>
              <a:cs typeface="Comic Sans MS"/>
            </a:endParaRPr>
          </a:p>
        </p:txBody>
      </p:sp>
      <p:sp>
        <p:nvSpPr>
          <p:cNvPr id="9" name="object 9"/>
          <p:cNvSpPr txBox="1"/>
          <p:nvPr/>
        </p:nvSpPr>
        <p:spPr>
          <a:xfrm>
            <a:off x="330200" y="2070858"/>
            <a:ext cx="4078604" cy="1046480"/>
          </a:xfrm>
          <a:prstGeom prst="rect">
            <a:avLst/>
          </a:prstGeom>
        </p:spPr>
        <p:txBody>
          <a:bodyPr vert="horz" wrap="square" lIns="0" tIns="0" rIns="0" bIns="0" rtlCol="0">
            <a:spAutoFit/>
          </a:bodyPr>
          <a:lstStyle/>
          <a:p>
            <a:pPr marL="12700">
              <a:lnSpc>
                <a:spcPct val="100000"/>
              </a:lnSpc>
            </a:pPr>
            <a:r>
              <a:rPr sz="2600" b="1" spc="-15" dirty="0">
                <a:latin typeface="Comic Sans MS"/>
                <a:cs typeface="Comic Sans MS"/>
              </a:rPr>
              <a:t>Tiempo:</a:t>
            </a:r>
            <a:r>
              <a:rPr sz="2600" b="1" spc="114" dirty="0">
                <a:latin typeface="Times New Roman"/>
                <a:cs typeface="Times New Roman"/>
              </a:rPr>
              <a:t> </a:t>
            </a:r>
            <a:r>
              <a:rPr sz="2600" spc="-5" dirty="0">
                <a:latin typeface="Comic Sans MS"/>
                <a:cs typeface="Comic Sans MS"/>
              </a:rPr>
              <a:t>2.</a:t>
            </a:r>
            <a:r>
              <a:rPr sz="2600" dirty="0">
                <a:latin typeface="Comic Sans MS"/>
                <a:cs typeface="Comic Sans MS"/>
              </a:rPr>
              <a:t>5</a:t>
            </a:r>
            <a:r>
              <a:rPr sz="2600" spc="130" dirty="0">
                <a:latin typeface="Times New Roman"/>
                <a:cs typeface="Times New Roman"/>
              </a:rPr>
              <a:t> </a:t>
            </a:r>
            <a:r>
              <a:rPr sz="2600" spc="-5" dirty="0">
                <a:latin typeface="Comic Sans MS"/>
                <a:cs typeface="Comic Sans MS"/>
              </a:rPr>
              <a:t>seg</a:t>
            </a:r>
            <a:r>
              <a:rPr sz="2600" dirty="0">
                <a:latin typeface="Comic Sans MS"/>
                <a:cs typeface="Comic Sans MS"/>
              </a:rPr>
              <a:t>.</a:t>
            </a:r>
            <a:r>
              <a:rPr sz="2600" spc="114" dirty="0">
                <a:latin typeface="Times New Roman"/>
                <a:cs typeface="Times New Roman"/>
              </a:rPr>
              <a:t> </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14</a:t>
            </a:r>
            <a:r>
              <a:rPr sz="2600" dirty="0">
                <a:latin typeface="Comic Sans MS"/>
                <a:cs typeface="Comic Sans MS"/>
              </a:rPr>
              <a:t>0</a:t>
            </a:r>
            <a:r>
              <a:rPr sz="2600" spc="125" dirty="0">
                <a:latin typeface="Times New Roman"/>
                <a:cs typeface="Times New Roman"/>
              </a:rPr>
              <a:t> </a:t>
            </a:r>
            <a:r>
              <a:rPr sz="2600" dirty="0">
                <a:latin typeface="Comic Sans MS"/>
                <a:cs typeface="Comic Sans MS"/>
              </a:rPr>
              <a:t>%</a:t>
            </a:r>
            <a:endParaRPr sz="2600">
              <a:latin typeface="Comic Sans MS"/>
              <a:cs typeface="Comic Sans MS"/>
            </a:endParaRPr>
          </a:p>
          <a:p>
            <a:pPr marL="12700">
              <a:lnSpc>
                <a:spcPct val="100000"/>
              </a:lnSpc>
              <a:spcBef>
                <a:spcPts val="1870"/>
              </a:spcBef>
              <a:tabLst>
                <a:tab pos="2247900" algn="l"/>
              </a:tabLst>
            </a:pPr>
            <a:r>
              <a:rPr sz="2600" b="1" spc="-15" dirty="0">
                <a:latin typeface="Comic Sans MS"/>
                <a:cs typeface="Comic Sans MS"/>
              </a:rPr>
              <a:t>Instantaneo:</a:t>
            </a:r>
            <a:r>
              <a:rPr sz="2600" b="1" spc="-15" dirty="0">
                <a:latin typeface="Times New Roman"/>
                <a:cs typeface="Times New Roman"/>
              </a:rPr>
              <a:t>	</a:t>
            </a:r>
            <a:r>
              <a:rPr sz="2600" spc="-5" dirty="0">
                <a:latin typeface="Comic Sans MS"/>
                <a:cs typeface="Comic Sans MS"/>
              </a:rPr>
              <a:t>13</a:t>
            </a:r>
            <a:r>
              <a:rPr sz="2600" dirty="0">
                <a:latin typeface="Comic Sans MS"/>
                <a:cs typeface="Comic Sans MS"/>
              </a:rPr>
              <a:t>0</a:t>
            </a:r>
            <a:r>
              <a:rPr sz="2600" spc="135" dirty="0">
                <a:latin typeface="Times New Roman"/>
                <a:cs typeface="Times New Roman"/>
              </a:rPr>
              <a:t> </a:t>
            </a:r>
            <a:r>
              <a:rPr sz="2600" dirty="0">
                <a:latin typeface="Comic Sans MS"/>
                <a:cs typeface="Comic Sans MS"/>
              </a:rPr>
              <a:t>–</a:t>
            </a:r>
            <a:r>
              <a:rPr sz="2600" spc="114" dirty="0">
                <a:latin typeface="Times New Roman"/>
                <a:cs typeface="Times New Roman"/>
              </a:rPr>
              <a:t> </a:t>
            </a:r>
            <a:r>
              <a:rPr sz="2600" spc="-5" dirty="0">
                <a:latin typeface="Comic Sans MS"/>
                <a:cs typeface="Comic Sans MS"/>
              </a:rPr>
              <a:t>15</a:t>
            </a:r>
            <a:r>
              <a:rPr sz="2600" dirty="0">
                <a:latin typeface="Comic Sans MS"/>
                <a:cs typeface="Comic Sans MS"/>
              </a:rPr>
              <a:t>0</a:t>
            </a:r>
            <a:r>
              <a:rPr sz="2600" spc="135" dirty="0">
                <a:latin typeface="Times New Roman"/>
                <a:cs typeface="Times New Roman"/>
              </a:rPr>
              <a:t> </a:t>
            </a:r>
            <a:r>
              <a:rPr sz="2600" dirty="0">
                <a:latin typeface="Comic Sans MS"/>
                <a:cs typeface="Comic Sans MS"/>
              </a:rPr>
              <a:t>%</a:t>
            </a:r>
            <a:endParaRPr sz="2600">
              <a:latin typeface="Comic Sans MS"/>
              <a:cs typeface="Comic Sans MS"/>
            </a:endParaRPr>
          </a:p>
        </p:txBody>
      </p:sp>
      <p:sp>
        <p:nvSpPr>
          <p:cNvPr id="10" name="object 10"/>
          <p:cNvSpPr txBox="1"/>
          <p:nvPr/>
        </p:nvSpPr>
        <p:spPr>
          <a:xfrm>
            <a:off x="4422239" y="2070858"/>
            <a:ext cx="2459355" cy="1046480"/>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P</a:t>
            </a:r>
            <a:r>
              <a:rPr sz="2600" dirty="0">
                <a:latin typeface="Comic Sans MS"/>
                <a:cs typeface="Comic Sans MS"/>
              </a:rPr>
              <a:t>U</a:t>
            </a:r>
            <a:r>
              <a:rPr sz="2600" spc="120" dirty="0">
                <a:latin typeface="Times New Roman"/>
                <a:cs typeface="Times New Roman"/>
              </a:rPr>
              <a:t> </a:t>
            </a:r>
            <a:r>
              <a:rPr sz="2600" spc="-5" dirty="0">
                <a:latin typeface="Comic Sans MS"/>
                <a:cs typeface="Comic Sans MS"/>
              </a:rPr>
              <a:t>(Pic</a:t>
            </a:r>
            <a:r>
              <a:rPr sz="2600" dirty="0">
                <a:latin typeface="Comic Sans MS"/>
                <a:cs typeface="Comic Sans MS"/>
              </a:rPr>
              <a:t>k</a:t>
            </a:r>
            <a:r>
              <a:rPr sz="2600" spc="120" dirty="0">
                <a:latin typeface="Times New Roman"/>
                <a:cs typeface="Times New Roman"/>
              </a:rPr>
              <a:t> </a:t>
            </a:r>
            <a:r>
              <a:rPr sz="2600" spc="-5" dirty="0">
                <a:latin typeface="Comic Sans MS"/>
                <a:cs typeface="Comic Sans MS"/>
              </a:rPr>
              <a:t>UP).</a:t>
            </a:r>
            <a:endParaRPr sz="2600">
              <a:latin typeface="Comic Sans MS"/>
              <a:cs typeface="Comic Sans MS"/>
            </a:endParaRPr>
          </a:p>
          <a:p>
            <a:pPr marL="170180">
              <a:lnSpc>
                <a:spcPct val="100000"/>
              </a:lnSpc>
              <a:spcBef>
                <a:spcPts val="1870"/>
              </a:spcBef>
            </a:pPr>
            <a:r>
              <a:rPr sz="2600" spc="-5" dirty="0">
                <a:latin typeface="Comic Sans MS"/>
                <a:cs typeface="Comic Sans MS"/>
              </a:rPr>
              <a:t>Vnom.</a:t>
            </a:r>
            <a:endParaRPr sz="2600">
              <a:latin typeface="Comic Sans MS"/>
              <a:cs typeface="Comic Sans MS"/>
            </a:endParaRPr>
          </a:p>
        </p:txBody>
      </p:sp>
      <p:sp>
        <p:nvSpPr>
          <p:cNvPr id="11" name="object 11"/>
          <p:cNvSpPr txBox="1"/>
          <p:nvPr/>
        </p:nvSpPr>
        <p:spPr>
          <a:xfrm>
            <a:off x="330200" y="3338827"/>
            <a:ext cx="7875905" cy="2948305"/>
          </a:xfrm>
          <a:prstGeom prst="rect">
            <a:avLst/>
          </a:prstGeom>
        </p:spPr>
        <p:txBody>
          <a:bodyPr vert="horz" wrap="square" lIns="0" tIns="0" rIns="0" bIns="0" rtlCol="0">
            <a:spAutoFit/>
          </a:bodyPr>
          <a:lstStyle/>
          <a:p>
            <a:pPr marL="12700">
              <a:lnSpc>
                <a:spcPct val="100000"/>
              </a:lnSpc>
              <a:tabLst>
                <a:tab pos="2138680" algn="l"/>
                <a:tab pos="3630929" algn="l"/>
                <a:tab pos="5549900" algn="l"/>
                <a:tab pos="6014720" algn="l"/>
              </a:tabLst>
            </a:pPr>
            <a:r>
              <a:rPr sz="2600" b="1" spc="-25" dirty="0">
                <a:latin typeface="Comic Sans MS"/>
                <a:cs typeface="Comic Sans MS"/>
              </a:rPr>
              <a:t>RELEVADO</a:t>
            </a:r>
            <a:r>
              <a:rPr sz="2600" b="1" spc="-20" dirty="0">
                <a:latin typeface="Comic Sans MS"/>
                <a:cs typeface="Comic Sans MS"/>
              </a:rPr>
              <a:t>R</a:t>
            </a:r>
            <a:r>
              <a:rPr sz="2600" b="1" dirty="0">
                <a:latin typeface="Times New Roman"/>
                <a:cs typeface="Times New Roman"/>
              </a:rPr>
              <a:t>	</a:t>
            </a:r>
            <a:r>
              <a:rPr sz="2600" b="1" spc="-25" dirty="0">
                <a:latin typeface="Comic Sans MS"/>
                <a:cs typeface="Comic Sans MS"/>
              </a:rPr>
              <a:t>TIEMPO</a:t>
            </a:r>
            <a:r>
              <a:rPr sz="2600" b="1" dirty="0">
                <a:latin typeface="Times New Roman"/>
                <a:cs typeface="Times New Roman"/>
              </a:rPr>
              <a:t>	</a:t>
            </a:r>
            <a:r>
              <a:rPr sz="2600" b="1" spc="-25" dirty="0">
                <a:latin typeface="Comic Sans MS"/>
                <a:cs typeface="Comic Sans MS"/>
              </a:rPr>
              <a:t>D</a:t>
            </a:r>
            <a:r>
              <a:rPr sz="2600" b="1" spc="-20" dirty="0">
                <a:latin typeface="Comic Sans MS"/>
                <a:cs typeface="Comic Sans MS"/>
              </a:rPr>
              <a:t>EFINIDO</a:t>
            </a:r>
            <a:r>
              <a:rPr sz="2600" b="1" dirty="0">
                <a:latin typeface="Times New Roman"/>
                <a:cs typeface="Times New Roman"/>
              </a:rPr>
              <a:t>	</a:t>
            </a:r>
            <a:r>
              <a:rPr sz="2600" b="1" spc="-15" dirty="0">
                <a:latin typeface="Comic Sans MS"/>
                <a:cs typeface="Comic Sans MS"/>
              </a:rPr>
              <a:t>(2</a:t>
            </a:r>
            <a:r>
              <a:rPr sz="2600" b="1" dirty="0">
                <a:latin typeface="Times New Roman"/>
                <a:cs typeface="Times New Roman"/>
              </a:rPr>
              <a:t>	</a:t>
            </a:r>
            <a:r>
              <a:rPr sz="2600" b="1" spc="-25" dirty="0">
                <a:latin typeface="Comic Sans MS"/>
                <a:cs typeface="Comic Sans MS"/>
              </a:rPr>
              <a:t>E</a:t>
            </a:r>
            <a:r>
              <a:rPr sz="2600" b="1" spc="-15" dirty="0">
                <a:latin typeface="Comic Sans MS"/>
                <a:cs typeface="Comic Sans MS"/>
              </a:rPr>
              <a:t>lementos):</a:t>
            </a:r>
            <a:endParaRPr sz="2600">
              <a:latin typeface="Comic Sans MS"/>
              <a:cs typeface="Comic Sans MS"/>
            </a:endParaRPr>
          </a:p>
          <a:p>
            <a:pPr marL="12700">
              <a:lnSpc>
                <a:spcPct val="100000"/>
              </a:lnSpc>
              <a:spcBef>
                <a:spcPts val="1870"/>
              </a:spcBef>
              <a:tabLst>
                <a:tab pos="1270635" algn="l"/>
                <a:tab pos="1832610" algn="l"/>
                <a:tab pos="2118360" algn="l"/>
              </a:tabLst>
            </a:pPr>
            <a:r>
              <a:rPr sz="2600" b="1" spc="-20" dirty="0">
                <a:latin typeface="Comic Sans MS"/>
                <a:cs typeface="Comic Sans MS"/>
              </a:rPr>
              <a:t>Alarm</a:t>
            </a:r>
            <a:r>
              <a:rPr sz="2600" b="1" spc="-15" dirty="0">
                <a:latin typeface="Comic Sans MS"/>
                <a:cs typeface="Comic Sans MS"/>
              </a:rPr>
              <a:t>a</a:t>
            </a:r>
            <a:r>
              <a:rPr sz="2600" b="1" dirty="0">
                <a:latin typeface="Times New Roman"/>
                <a:cs typeface="Times New Roman"/>
              </a:rPr>
              <a:t>	</a:t>
            </a:r>
            <a:r>
              <a:rPr sz="2600" b="1" spc="-20" dirty="0">
                <a:latin typeface="Comic Sans MS"/>
                <a:cs typeface="Comic Sans MS"/>
              </a:rPr>
              <a:t>PU</a:t>
            </a:r>
            <a:r>
              <a:rPr sz="2600" b="1" dirty="0">
                <a:latin typeface="Times New Roman"/>
                <a:cs typeface="Times New Roman"/>
              </a:rPr>
              <a:t>	</a:t>
            </a:r>
            <a:r>
              <a:rPr sz="2600" b="1" spc="-15" dirty="0">
                <a:latin typeface="Comic Sans MS"/>
                <a:cs typeface="Comic Sans MS"/>
              </a:rPr>
              <a:t>:</a:t>
            </a:r>
            <a:r>
              <a:rPr sz="2600" b="1" dirty="0">
                <a:latin typeface="Times New Roman"/>
                <a:cs typeface="Times New Roman"/>
              </a:rPr>
              <a:t>	</a:t>
            </a:r>
            <a:r>
              <a:rPr sz="2600" spc="-5" dirty="0">
                <a:latin typeface="Comic Sans MS"/>
                <a:cs typeface="Comic Sans MS"/>
              </a:rPr>
              <a:t>110</a:t>
            </a:r>
            <a:r>
              <a:rPr sz="2600" dirty="0">
                <a:latin typeface="Comic Sans MS"/>
                <a:cs typeface="Comic Sans MS"/>
              </a:rPr>
              <a:t>%</a:t>
            </a:r>
            <a:r>
              <a:rPr sz="2600" spc="130" dirty="0">
                <a:latin typeface="Times New Roman"/>
                <a:cs typeface="Times New Roman"/>
              </a:rPr>
              <a:t> </a:t>
            </a:r>
            <a:r>
              <a:rPr sz="2600" spc="-10" dirty="0">
                <a:latin typeface="Comic Sans MS"/>
                <a:cs typeface="Comic Sans MS"/>
              </a:rPr>
              <a:t>V</a:t>
            </a:r>
            <a:r>
              <a:rPr sz="2600" spc="-5" dirty="0">
                <a:latin typeface="Comic Sans MS"/>
                <a:cs typeface="Comic Sans MS"/>
              </a:rPr>
              <a:t>nom.</a:t>
            </a:r>
            <a:endParaRPr sz="2600">
              <a:latin typeface="Comic Sans MS"/>
              <a:cs typeface="Comic Sans MS"/>
            </a:endParaRPr>
          </a:p>
          <a:p>
            <a:pPr marL="12700">
              <a:lnSpc>
                <a:spcPct val="100000"/>
              </a:lnSpc>
              <a:spcBef>
                <a:spcPts val="1870"/>
              </a:spcBef>
              <a:tabLst>
                <a:tab pos="1463675" algn="l"/>
              </a:tabLst>
            </a:pPr>
            <a:r>
              <a:rPr sz="2600" b="1" spc="-15" dirty="0">
                <a:latin typeface="Comic Sans MS"/>
                <a:cs typeface="Comic Sans MS"/>
              </a:rPr>
              <a:t>Tiempo:</a:t>
            </a:r>
            <a:r>
              <a:rPr sz="2600" b="1" spc="-15" dirty="0">
                <a:latin typeface="Times New Roman"/>
                <a:cs typeface="Times New Roman"/>
              </a:rPr>
              <a:t>	</a:t>
            </a:r>
            <a:r>
              <a:rPr sz="2600" spc="-5" dirty="0">
                <a:latin typeface="Comic Sans MS"/>
                <a:cs typeface="Comic Sans MS"/>
              </a:rPr>
              <a:t>10</a:t>
            </a:r>
            <a:r>
              <a:rPr sz="2600" dirty="0">
                <a:latin typeface="Comic Sans MS"/>
                <a:cs typeface="Comic Sans MS"/>
              </a:rPr>
              <a:t>&lt;</a:t>
            </a:r>
            <a:r>
              <a:rPr sz="2600" spc="125" dirty="0">
                <a:latin typeface="Times New Roman"/>
                <a:cs typeface="Times New Roman"/>
              </a:rPr>
              <a:t> </a:t>
            </a:r>
            <a:r>
              <a:rPr sz="2600" dirty="0">
                <a:latin typeface="Comic Sans MS"/>
                <a:cs typeface="Comic Sans MS"/>
              </a:rPr>
              <a:t>t</a:t>
            </a:r>
            <a:r>
              <a:rPr sz="2600" spc="125" dirty="0">
                <a:latin typeface="Times New Roman"/>
                <a:cs typeface="Times New Roman"/>
              </a:rPr>
              <a:t> </a:t>
            </a:r>
            <a:r>
              <a:rPr sz="2600" dirty="0">
                <a:latin typeface="Comic Sans MS"/>
                <a:cs typeface="Comic Sans MS"/>
              </a:rPr>
              <a:t>&lt;</a:t>
            </a:r>
            <a:r>
              <a:rPr sz="2600" spc="114" dirty="0">
                <a:latin typeface="Times New Roman"/>
                <a:cs typeface="Times New Roman"/>
              </a:rPr>
              <a:t> </a:t>
            </a:r>
            <a:r>
              <a:rPr sz="2600" spc="-5" dirty="0">
                <a:latin typeface="Comic Sans MS"/>
                <a:cs typeface="Comic Sans MS"/>
              </a:rPr>
              <a:t>1</a:t>
            </a:r>
            <a:r>
              <a:rPr sz="2600" dirty="0">
                <a:latin typeface="Comic Sans MS"/>
                <a:cs typeface="Comic Sans MS"/>
              </a:rPr>
              <a:t>5</a:t>
            </a:r>
            <a:r>
              <a:rPr sz="2600" spc="120" dirty="0">
                <a:latin typeface="Times New Roman"/>
                <a:cs typeface="Times New Roman"/>
              </a:rPr>
              <a:t> </a:t>
            </a:r>
            <a:r>
              <a:rPr sz="2600" spc="-5" dirty="0">
                <a:latin typeface="Comic Sans MS"/>
                <a:cs typeface="Comic Sans MS"/>
              </a:rPr>
              <a:t>seg.</a:t>
            </a:r>
            <a:endParaRPr sz="2600">
              <a:latin typeface="Comic Sans MS"/>
              <a:cs typeface="Comic Sans MS"/>
            </a:endParaRPr>
          </a:p>
          <a:p>
            <a:pPr marL="12700">
              <a:lnSpc>
                <a:spcPct val="100000"/>
              </a:lnSpc>
              <a:spcBef>
                <a:spcPts val="1870"/>
              </a:spcBef>
              <a:tabLst>
                <a:tab pos="812165" algn="l"/>
                <a:tab pos="1374140" algn="l"/>
              </a:tabLst>
            </a:pPr>
            <a:r>
              <a:rPr sz="2600" b="1" spc="-15" dirty="0">
                <a:latin typeface="Comic Sans MS"/>
                <a:cs typeface="Comic Sans MS"/>
              </a:rPr>
              <a:t>Trip</a:t>
            </a:r>
            <a:r>
              <a:rPr sz="2600" b="1" spc="-15" dirty="0">
                <a:latin typeface="Times New Roman"/>
                <a:cs typeface="Times New Roman"/>
              </a:rPr>
              <a:t>	</a:t>
            </a:r>
            <a:r>
              <a:rPr sz="2600" b="1" spc="-20" dirty="0">
                <a:latin typeface="Comic Sans MS"/>
                <a:cs typeface="Comic Sans MS"/>
              </a:rPr>
              <a:t>PU</a:t>
            </a:r>
            <a:r>
              <a:rPr sz="2600" b="1" spc="-20" dirty="0">
                <a:latin typeface="Times New Roman"/>
                <a:cs typeface="Times New Roman"/>
              </a:rPr>
              <a:t>	</a:t>
            </a:r>
            <a:r>
              <a:rPr sz="2600" b="1" spc="-15" dirty="0">
                <a:latin typeface="Comic Sans MS"/>
                <a:cs typeface="Comic Sans MS"/>
              </a:rPr>
              <a:t>:</a:t>
            </a:r>
            <a:r>
              <a:rPr sz="2600" b="1" spc="114" dirty="0">
                <a:latin typeface="Times New Roman"/>
                <a:cs typeface="Times New Roman"/>
              </a:rPr>
              <a:t> </a:t>
            </a:r>
            <a:r>
              <a:rPr sz="2600" spc="-5" dirty="0">
                <a:latin typeface="Comic Sans MS"/>
                <a:cs typeface="Comic Sans MS"/>
              </a:rPr>
              <a:t>150</a:t>
            </a:r>
            <a:r>
              <a:rPr sz="2600" dirty="0">
                <a:latin typeface="Comic Sans MS"/>
                <a:cs typeface="Comic Sans MS"/>
              </a:rPr>
              <a:t>%</a:t>
            </a:r>
            <a:r>
              <a:rPr sz="2600" spc="140" dirty="0">
                <a:latin typeface="Times New Roman"/>
                <a:cs typeface="Times New Roman"/>
              </a:rPr>
              <a:t> </a:t>
            </a:r>
            <a:r>
              <a:rPr sz="2600" spc="-5" dirty="0">
                <a:latin typeface="Comic Sans MS"/>
                <a:cs typeface="Comic Sans MS"/>
              </a:rPr>
              <a:t>Vnom.</a:t>
            </a:r>
            <a:endParaRPr sz="2600">
              <a:latin typeface="Comic Sans MS"/>
              <a:cs typeface="Comic Sans MS"/>
            </a:endParaRPr>
          </a:p>
          <a:p>
            <a:pPr marL="12700">
              <a:lnSpc>
                <a:spcPct val="100000"/>
              </a:lnSpc>
              <a:spcBef>
                <a:spcPts val="1870"/>
              </a:spcBef>
              <a:tabLst>
                <a:tab pos="1268095" algn="l"/>
                <a:tab pos="1607185" algn="l"/>
              </a:tabLst>
            </a:pPr>
            <a:r>
              <a:rPr sz="2600" b="1" spc="-15" dirty="0">
                <a:latin typeface="Comic Sans MS"/>
                <a:cs typeface="Comic Sans MS"/>
              </a:rPr>
              <a:t>Tiempo</a:t>
            </a:r>
            <a:r>
              <a:rPr sz="2600" b="1" spc="-15" dirty="0">
                <a:latin typeface="Times New Roman"/>
                <a:cs typeface="Times New Roman"/>
              </a:rPr>
              <a:t>	</a:t>
            </a:r>
            <a:r>
              <a:rPr sz="2600" b="1" spc="-15" dirty="0">
                <a:latin typeface="Comic Sans MS"/>
                <a:cs typeface="Comic Sans MS"/>
              </a:rPr>
              <a:t>:</a:t>
            </a:r>
            <a:r>
              <a:rPr sz="2600" b="1" spc="-15" dirty="0">
                <a:latin typeface="Times New Roman"/>
                <a:cs typeface="Times New Roman"/>
              </a:rPr>
              <a:t>	</a:t>
            </a:r>
            <a:r>
              <a:rPr sz="2600" spc="-15" dirty="0">
                <a:latin typeface="Comic Sans MS"/>
                <a:cs typeface="Comic Sans MS"/>
              </a:rPr>
              <a:t>2</a:t>
            </a:r>
            <a:r>
              <a:rPr sz="2600" spc="120" dirty="0">
                <a:latin typeface="Times New Roman"/>
                <a:cs typeface="Times New Roman"/>
              </a:rPr>
              <a:t> </a:t>
            </a:r>
            <a:r>
              <a:rPr sz="2600" spc="-5" dirty="0">
                <a:latin typeface="Comic Sans MS"/>
                <a:cs typeface="Comic Sans MS"/>
              </a:rPr>
              <a:t>seg</a:t>
            </a:r>
            <a:r>
              <a:rPr sz="2600" dirty="0">
                <a:latin typeface="Comic Sans MS"/>
                <a:cs typeface="Comic Sans MS"/>
              </a:rPr>
              <a:t>.</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130</a:t>
            </a:fld>
            <a:endParaRPr lang="en-US"/>
          </a:p>
        </p:txBody>
      </p:sp>
    </p:spTree>
    <p:extLst>
      <p:ext uri="{BB962C8B-B14F-4D97-AF65-F5344CB8AC3E}">
        <p14:creationId xmlns:p14="http://schemas.microsoft.com/office/powerpoint/2010/main" val="229107242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047237" y="4166616"/>
            <a:ext cx="0" cy="548640"/>
          </a:xfrm>
          <a:custGeom>
            <a:avLst/>
            <a:gdLst/>
            <a:ahLst/>
            <a:cxnLst/>
            <a:rect l="l" t="t" r="r" b="b"/>
            <a:pathLst>
              <a:path h="548639">
                <a:moveTo>
                  <a:pt x="0" y="0"/>
                </a:moveTo>
                <a:lnTo>
                  <a:pt x="0" y="548639"/>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p>
        </p:txBody>
      </p:sp>
      <p:sp>
        <p:nvSpPr>
          <p:cNvPr id="23" name="object 23"/>
          <p:cNvSpPr/>
          <p:nvPr/>
        </p:nvSpPr>
        <p:spPr>
          <a:xfrm>
            <a:off x="963167"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24" name="object 24"/>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5" name="object 25"/>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6" name="object 26"/>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7" name="object 27"/>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8" name="object 28"/>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p>
        </p:txBody>
      </p:sp>
      <p:sp>
        <p:nvSpPr>
          <p:cNvPr id="36" name="object 36"/>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7" name="object 37"/>
          <p:cNvSpPr txBox="1"/>
          <p:nvPr/>
        </p:nvSpPr>
        <p:spPr>
          <a:xfrm>
            <a:off x="706628" y="3158740"/>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8" name="object 38"/>
          <p:cNvSpPr txBox="1"/>
          <p:nvPr/>
        </p:nvSpPr>
        <p:spPr>
          <a:xfrm>
            <a:off x="2799797" y="3158740"/>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9" name="object 39"/>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40" name="object 40"/>
          <p:cNvSpPr txBox="1"/>
          <p:nvPr/>
        </p:nvSpPr>
        <p:spPr>
          <a:xfrm>
            <a:off x="3719579" y="3390389"/>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1" name="object 41"/>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46" name="object 46"/>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7" name="object 47"/>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8" name="object 48"/>
          <p:cNvSpPr txBox="1"/>
          <p:nvPr/>
        </p:nvSpPr>
        <p:spPr>
          <a:xfrm>
            <a:off x="4652267" y="3158740"/>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9" name="object 49"/>
          <p:cNvSpPr txBox="1"/>
          <p:nvPr/>
        </p:nvSpPr>
        <p:spPr>
          <a:xfrm>
            <a:off x="7883982" y="3390282"/>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50" name="object 50"/>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51" name="object 51"/>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52" name="object 52"/>
          <p:cNvSpPr txBox="1"/>
          <p:nvPr/>
        </p:nvSpPr>
        <p:spPr>
          <a:xfrm>
            <a:off x="5568954" y="3158740"/>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3" name="object 53"/>
          <p:cNvSpPr/>
          <p:nvPr/>
        </p:nvSpPr>
        <p:spPr>
          <a:xfrm>
            <a:off x="1744217" y="4456176"/>
            <a:ext cx="521970" cy="518159"/>
          </a:xfrm>
          <a:custGeom>
            <a:avLst/>
            <a:gdLst/>
            <a:ahLst/>
            <a:cxnLst/>
            <a:rect l="l" t="t" r="r" b="b"/>
            <a:pathLst>
              <a:path w="521969" h="518160">
                <a:moveTo>
                  <a:pt x="287273" y="0"/>
                </a:moveTo>
                <a:lnTo>
                  <a:pt x="234695" y="0"/>
                </a:lnTo>
                <a:lnTo>
                  <a:pt x="179069" y="12953"/>
                </a:lnTo>
                <a:lnTo>
                  <a:pt x="129539" y="34289"/>
                </a:lnTo>
                <a:lnTo>
                  <a:pt x="86105" y="67817"/>
                </a:lnTo>
                <a:lnTo>
                  <a:pt x="49529" y="108203"/>
                </a:lnTo>
                <a:lnTo>
                  <a:pt x="21335" y="154685"/>
                </a:lnTo>
                <a:lnTo>
                  <a:pt x="6095" y="206501"/>
                </a:lnTo>
                <a:lnTo>
                  <a:pt x="0" y="259079"/>
                </a:lnTo>
                <a:lnTo>
                  <a:pt x="6095" y="314705"/>
                </a:lnTo>
                <a:lnTo>
                  <a:pt x="21335" y="367283"/>
                </a:lnTo>
                <a:lnTo>
                  <a:pt x="49529" y="413003"/>
                </a:lnTo>
                <a:lnTo>
                  <a:pt x="86105" y="453389"/>
                </a:lnTo>
                <a:lnTo>
                  <a:pt x="129539" y="484631"/>
                </a:lnTo>
                <a:lnTo>
                  <a:pt x="179069" y="509015"/>
                </a:lnTo>
                <a:lnTo>
                  <a:pt x="234695" y="518159"/>
                </a:lnTo>
                <a:lnTo>
                  <a:pt x="287273" y="518159"/>
                </a:lnTo>
                <a:lnTo>
                  <a:pt x="342899" y="509015"/>
                </a:lnTo>
                <a:lnTo>
                  <a:pt x="392429" y="484631"/>
                </a:lnTo>
                <a:lnTo>
                  <a:pt x="435101" y="453389"/>
                </a:lnTo>
                <a:lnTo>
                  <a:pt x="472439" y="413003"/>
                </a:lnTo>
                <a:lnTo>
                  <a:pt x="499871" y="367283"/>
                </a:lnTo>
                <a:lnTo>
                  <a:pt x="515873" y="314705"/>
                </a:lnTo>
                <a:lnTo>
                  <a:pt x="521969" y="259079"/>
                </a:lnTo>
                <a:lnTo>
                  <a:pt x="515873" y="206501"/>
                </a:lnTo>
                <a:lnTo>
                  <a:pt x="499871" y="154685"/>
                </a:lnTo>
                <a:lnTo>
                  <a:pt x="472439" y="108203"/>
                </a:lnTo>
                <a:lnTo>
                  <a:pt x="435101" y="67817"/>
                </a:lnTo>
                <a:lnTo>
                  <a:pt x="392429" y="34289"/>
                </a:lnTo>
                <a:lnTo>
                  <a:pt x="342899" y="12953"/>
                </a:lnTo>
                <a:lnTo>
                  <a:pt x="287273" y="0"/>
                </a:lnTo>
                <a:close/>
              </a:path>
            </a:pathLst>
          </a:custGeom>
          <a:solidFill>
            <a:srgbClr val="FFFF00"/>
          </a:solidFill>
        </p:spPr>
        <p:txBody>
          <a:bodyPr wrap="square" lIns="0" tIns="0" rIns="0" bIns="0" rtlCol="0">
            <a:spAutoFit/>
          </a:bodyPr>
          <a:lstStyle/>
          <a:p>
            <a:endParaRPr/>
          </a:p>
        </p:txBody>
      </p:sp>
      <p:sp>
        <p:nvSpPr>
          <p:cNvPr id="54" name="object 54"/>
          <p:cNvSpPr/>
          <p:nvPr/>
        </p:nvSpPr>
        <p:spPr>
          <a:xfrm>
            <a:off x="1744217" y="4456176"/>
            <a:ext cx="521970" cy="518159"/>
          </a:xfrm>
          <a:custGeom>
            <a:avLst/>
            <a:gdLst/>
            <a:ahLst/>
            <a:cxnLst/>
            <a:rect l="l" t="t" r="r" b="b"/>
            <a:pathLst>
              <a:path w="521969" h="518160">
                <a:moveTo>
                  <a:pt x="0" y="259079"/>
                </a:moveTo>
                <a:lnTo>
                  <a:pt x="6095" y="206501"/>
                </a:lnTo>
                <a:lnTo>
                  <a:pt x="21335" y="154685"/>
                </a:lnTo>
                <a:lnTo>
                  <a:pt x="49529" y="108203"/>
                </a:lnTo>
                <a:lnTo>
                  <a:pt x="86105" y="67817"/>
                </a:lnTo>
                <a:lnTo>
                  <a:pt x="129539" y="34289"/>
                </a:lnTo>
                <a:lnTo>
                  <a:pt x="179069" y="12953"/>
                </a:lnTo>
                <a:lnTo>
                  <a:pt x="234695" y="0"/>
                </a:lnTo>
                <a:lnTo>
                  <a:pt x="287273" y="0"/>
                </a:lnTo>
                <a:lnTo>
                  <a:pt x="342899" y="12953"/>
                </a:lnTo>
                <a:lnTo>
                  <a:pt x="392429" y="34289"/>
                </a:lnTo>
                <a:lnTo>
                  <a:pt x="435101" y="67817"/>
                </a:lnTo>
                <a:lnTo>
                  <a:pt x="472439" y="108203"/>
                </a:lnTo>
                <a:lnTo>
                  <a:pt x="499871" y="154685"/>
                </a:lnTo>
                <a:lnTo>
                  <a:pt x="515873" y="206501"/>
                </a:lnTo>
                <a:lnTo>
                  <a:pt x="521969" y="259079"/>
                </a:lnTo>
                <a:lnTo>
                  <a:pt x="515873" y="314705"/>
                </a:lnTo>
                <a:lnTo>
                  <a:pt x="499871" y="367283"/>
                </a:lnTo>
                <a:lnTo>
                  <a:pt x="472439" y="413003"/>
                </a:lnTo>
                <a:lnTo>
                  <a:pt x="435101" y="453389"/>
                </a:lnTo>
                <a:lnTo>
                  <a:pt x="392429" y="484631"/>
                </a:lnTo>
                <a:lnTo>
                  <a:pt x="342899" y="509015"/>
                </a:lnTo>
                <a:lnTo>
                  <a:pt x="287273" y="518159"/>
                </a:lnTo>
                <a:lnTo>
                  <a:pt x="234695" y="518159"/>
                </a:lnTo>
                <a:lnTo>
                  <a:pt x="179069" y="509015"/>
                </a:lnTo>
                <a:lnTo>
                  <a:pt x="129539" y="484631"/>
                </a:lnTo>
                <a:lnTo>
                  <a:pt x="86105" y="453389"/>
                </a:lnTo>
                <a:lnTo>
                  <a:pt x="49529" y="413003"/>
                </a:lnTo>
                <a:lnTo>
                  <a:pt x="21335" y="367283"/>
                </a:lnTo>
                <a:lnTo>
                  <a:pt x="6095" y="314705"/>
                </a:lnTo>
                <a:lnTo>
                  <a:pt x="0" y="259079"/>
                </a:lnTo>
                <a:close/>
              </a:path>
            </a:pathLst>
          </a:custGeom>
          <a:ln w="30835">
            <a:solidFill>
              <a:srgbClr val="000000"/>
            </a:solidFill>
          </a:ln>
        </p:spPr>
        <p:txBody>
          <a:bodyPr wrap="square" lIns="0" tIns="0" rIns="0" bIns="0" rtlCol="0">
            <a:spAutoFit/>
          </a:bodyPr>
          <a:lstStyle/>
          <a:p>
            <a:endParaRPr/>
          </a:p>
        </p:txBody>
      </p:sp>
      <p:sp>
        <p:nvSpPr>
          <p:cNvPr id="55" name="object 55"/>
          <p:cNvSpPr txBox="1"/>
          <p:nvPr/>
        </p:nvSpPr>
        <p:spPr>
          <a:xfrm>
            <a:off x="1864107" y="4595111"/>
            <a:ext cx="278765" cy="259715"/>
          </a:xfrm>
          <a:prstGeom prst="rect">
            <a:avLst/>
          </a:prstGeom>
        </p:spPr>
        <p:txBody>
          <a:bodyPr vert="horz" wrap="square" lIns="0" tIns="0" rIns="0" bIns="0" rtlCol="0">
            <a:spAutoFit/>
          </a:bodyPr>
          <a:lstStyle/>
          <a:p>
            <a:pPr marL="12700">
              <a:lnSpc>
                <a:spcPct val="100000"/>
              </a:lnSpc>
            </a:pPr>
            <a:r>
              <a:rPr sz="1600" spc="10" dirty="0">
                <a:latin typeface="Comic Sans MS"/>
                <a:cs typeface="Comic Sans MS"/>
              </a:rPr>
              <a:t>59</a:t>
            </a:r>
            <a:endParaRPr sz="1600">
              <a:latin typeface="Comic Sans MS"/>
              <a:cs typeface="Comic Sans MS"/>
            </a:endParaRPr>
          </a:p>
        </p:txBody>
      </p:sp>
      <p:sp>
        <p:nvSpPr>
          <p:cNvPr id="56" name="object 56"/>
          <p:cNvSpPr/>
          <p:nvPr/>
        </p:nvSpPr>
        <p:spPr>
          <a:xfrm>
            <a:off x="2266188" y="4715255"/>
            <a:ext cx="781050" cy="0"/>
          </a:xfrm>
          <a:custGeom>
            <a:avLst/>
            <a:gdLst/>
            <a:ahLst/>
            <a:cxnLst/>
            <a:rect l="l" t="t" r="r" b="b"/>
            <a:pathLst>
              <a:path w="781050">
                <a:moveTo>
                  <a:pt x="0" y="0"/>
                </a:moveTo>
                <a:lnTo>
                  <a:pt x="781049" y="0"/>
                </a:lnTo>
              </a:path>
            </a:pathLst>
          </a:custGeom>
          <a:ln w="18503">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131</a:t>
            </a:fld>
            <a:endParaRPr lang="en-US"/>
          </a:p>
        </p:txBody>
      </p:sp>
    </p:spTree>
    <p:extLst>
      <p:ext uri="{BB962C8B-B14F-4D97-AF65-F5344CB8AC3E}">
        <p14:creationId xmlns:p14="http://schemas.microsoft.com/office/powerpoint/2010/main" val="71594174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347472" y="1237488"/>
            <a:ext cx="7985759" cy="396240"/>
          </a:xfrm>
          <a:prstGeom prst="rect">
            <a:avLst/>
          </a:prstGeom>
          <a:blipFill>
            <a:blip r:embed="rId2" cstate="print"/>
            <a:stretch>
              <a:fillRect/>
            </a:stretch>
          </a:blipFill>
        </p:spPr>
        <p:txBody>
          <a:bodyPr wrap="square" lIns="0" tIns="0" rIns="0" bIns="0" rtlCol="0">
            <a:spAutoFit/>
          </a:bodyPr>
          <a:lstStyle/>
          <a:p>
            <a:endParaRPr/>
          </a:p>
        </p:txBody>
      </p:sp>
      <p:sp>
        <p:nvSpPr>
          <p:cNvPr id="7" name="object 7"/>
          <p:cNvSpPr txBox="1"/>
          <p:nvPr/>
        </p:nvSpPr>
        <p:spPr>
          <a:xfrm>
            <a:off x="330200" y="1158743"/>
            <a:ext cx="8484870" cy="4575810"/>
          </a:xfrm>
          <a:prstGeom prst="rect">
            <a:avLst/>
          </a:prstGeom>
        </p:spPr>
        <p:txBody>
          <a:bodyPr vert="horz" wrap="square" lIns="0" tIns="0" rIns="0" bIns="0" rtlCol="0">
            <a:spAutoFit/>
          </a:bodyPr>
          <a:lstStyle/>
          <a:p>
            <a:pPr marL="12700" algn="just">
              <a:lnSpc>
                <a:spcPct val="100000"/>
              </a:lnSpc>
            </a:pPr>
            <a:r>
              <a:rPr sz="3200" b="1" spc="-30" dirty="0">
                <a:solidFill>
                  <a:srgbClr val="CC3300"/>
                </a:solidFill>
                <a:latin typeface="Comic Sans MS"/>
                <a:cs typeface="Comic Sans MS"/>
              </a:rPr>
              <a:t>59N</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15" dirty="0">
                <a:solidFill>
                  <a:srgbClr val="CC3300"/>
                </a:solidFill>
                <a:latin typeface="Times New Roman"/>
                <a:cs typeface="Times New Roman"/>
              </a:rPr>
              <a:t> </a:t>
            </a:r>
            <a:r>
              <a:rPr sz="3200" b="1" spc="-30" dirty="0">
                <a:solidFill>
                  <a:srgbClr val="CC3300"/>
                </a:solidFill>
                <a:latin typeface="Comic Sans MS"/>
                <a:cs typeface="Comic Sans MS"/>
              </a:rPr>
              <a:t>ALTO</a:t>
            </a:r>
            <a:r>
              <a:rPr sz="3200" b="1"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25" dirty="0">
                <a:solidFill>
                  <a:srgbClr val="CC3300"/>
                </a:solidFill>
                <a:latin typeface="Comic Sans MS"/>
                <a:cs typeface="Comic Sans MS"/>
              </a:rPr>
              <a:t>VOLTAJE</a:t>
            </a:r>
            <a:r>
              <a:rPr sz="3200" b="1"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25" dirty="0">
                <a:solidFill>
                  <a:srgbClr val="CC3300"/>
                </a:solidFill>
                <a:latin typeface="Comic Sans MS"/>
                <a:cs typeface="Comic Sans MS"/>
              </a:rPr>
              <a:t>EN</a:t>
            </a:r>
            <a:r>
              <a:rPr sz="3200" b="1" dirty="0">
                <a:solidFill>
                  <a:srgbClr val="CC3300"/>
                </a:solidFill>
                <a:latin typeface="Times New Roman"/>
                <a:cs typeface="Times New Roman"/>
              </a:rPr>
              <a:t> </a:t>
            </a:r>
            <a:r>
              <a:rPr sz="3200" b="1" spc="-215" dirty="0">
                <a:solidFill>
                  <a:srgbClr val="CC3300"/>
                </a:solidFill>
                <a:latin typeface="Times New Roman"/>
                <a:cs typeface="Times New Roman"/>
              </a:rPr>
              <a:t> </a:t>
            </a:r>
            <a:r>
              <a:rPr sz="3200" b="1" spc="-20" dirty="0">
                <a:solidFill>
                  <a:srgbClr val="CC3300"/>
                </a:solidFill>
                <a:latin typeface="Comic Sans MS"/>
                <a:cs typeface="Comic Sans MS"/>
              </a:rPr>
              <a:t>EL</a:t>
            </a:r>
            <a:r>
              <a:rPr sz="3200" b="1" dirty="0">
                <a:solidFill>
                  <a:srgbClr val="CC3300"/>
                </a:solidFill>
                <a:latin typeface="Times New Roman"/>
                <a:cs typeface="Times New Roman"/>
              </a:rPr>
              <a:t> </a:t>
            </a:r>
            <a:r>
              <a:rPr sz="3200" b="1" spc="-204" dirty="0">
                <a:solidFill>
                  <a:srgbClr val="CC3300"/>
                </a:solidFill>
                <a:latin typeface="Times New Roman"/>
                <a:cs typeface="Times New Roman"/>
              </a:rPr>
              <a:t> </a:t>
            </a:r>
            <a:r>
              <a:rPr sz="3200" b="1" spc="-35" dirty="0">
                <a:solidFill>
                  <a:srgbClr val="CC3300"/>
                </a:solidFill>
                <a:latin typeface="Comic Sans MS"/>
                <a:cs typeface="Comic Sans MS"/>
              </a:rPr>
              <a:t>N</a:t>
            </a:r>
            <a:r>
              <a:rPr sz="3200" b="1" spc="-25" dirty="0">
                <a:solidFill>
                  <a:srgbClr val="CC3300"/>
                </a:solidFill>
                <a:latin typeface="Comic Sans MS"/>
                <a:cs typeface="Comic Sans MS"/>
              </a:rPr>
              <a:t>EUTRO.</a:t>
            </a:r>
            <a:endParaRPr sz="3200">
              <a:latin typeface="Comic Sans MS"/>
              <a:cs typeface="Comic Sans MS"/>
            </a:endParaRPr>
          </a:p>
          <a:p>
            <a:pPr marL="12700" marR="6350" algn="just">
              <a:lnSpc>
                <a:spcPct val="100000"/>
              </a:lnSpc>
              <a:spcBef>
                <a:spcPts val="2115"/>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funcio</a:t>
            </a:r>
            <a:r>
              <a:rPr sz="2600" dirty="0">
                <a:latin typeface="Comic Sans MS"/>
                <a:cs typeface="Comic Sans MS"/>
              </a:rPr>
              <a:t>n</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59</a:t>
            </a:r>
            <a:r>
              <a:rPr sz="2600" dirty="0">
                <a:latin typeface="Comic Sans MS"/>
                <a:cs typeface="Comic Sans MS"/>
              </a:rPr>
              <a:t>N</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proporcion</a:t>
            </a:r>
            <a:r>
              <a:rPr sz="2600" dirty="0">
                <a:latin typeface="Comic Sans MS"/>
                <a:cs typeface="Comic Sans MS"/>
              </a:rPr>
              <a:t>a</a:t>
            </a:r>
            <a:r>
              <a:rPr sz="2600" dirty="0">
                <a:latin typeface="Times New Roman"/>
                <a:cs typeface="Times New Roman"/>
              </a:rPr>
              <a:t> </a:t>
            </a:r>
            <a:r>
              <a:rPr sz="2600" spc="-315" dirty="0">
                <a:latin typeface="Times New Roman"/>
                <a:cs typeface="Times New Roman"/>
              </a:rPr>
              <a:t> </a:t>
            </a:r>
            <a:r>
              <a:rPr sz="2600" dirty="0">
                <a:latin typeface="Comic Sans MS"/>
                <a:cs typeface="Comic Sans MS"/>
              </a:rPr>
              <a:t>p</a:t>
            </a:r>
            <a:r>
              <a:rPr sz="2600" spc="-5" dirty="0">
                <a:latin typeface="Comic Sans MS"/>
                <a:cs typeface="Comic Sans MS"/>
              </a:rPr>
              <a:t>roteccio</a:t>
            </a:r>
            <a:r>
              <a:rPr sz="2600" dirty="0">
                <a:latin typeface="Comic Sans MS"/>
                <a:cs typeface="Comic Sans MS"/>
              </a:rPr>
              <a:t>n</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contr</a:t>
            </a:r>
            <a:r>
              <a:rPr sz="2600" dirty="0">
                <a:latin typeface="Comic Sans MS"/>
                <a:cs typeface="Comic Sans MS"/>
              </a:rPr>
              <a:t>a</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dirty="0">
                <a:latin typeface="Times New Roman"/>
                <a:cs typeface="Times New Roman"/>
              </a:rPr>
              <a:t> </a:t>
            </a:r>
            <a:r>
              <a:rPr sz="2600" spc="-30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spc="16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65" dirty="0">
                <a:latin typeface="Times New Roman"/>
                <a:cs typeface="Times New Roman"/>
              </a:rPr>
              <a:t> </a:t>
            </a:r>
            <a:r>
              <a:rPr sz="2600" spc="-5" dirty="0">
                <a:latin typeface="Comic Sans MS"/>
                <a:cs typeface="Comic Sans MS"/>
              </a:rPr>
              <a:t>estator</a:t>
            </a:r>
            <a:r>
              <a:rPr sz="2600" dirty="0">
                <a:latin typeface="Comic Sans MS"/>
                <a:cs typeface="Comic Sans MS"/>
              </a:rPr>
              <a:t>,</a:t>
            </a:r>
            <a:r>
              <a:rPr sz="2600" spc="165" dirty="0">
                <a:latin typeface="Times New Roman"/>
                <a:cs typeface="Times New Roman"/>
              </a:rPr>
              <a:t> </a:t>
            </a:r>
            <a:r>
              <a:rPr sz="2600" spc="-5" dirty="0">
                <a:latin typeface="Comic Sans MS"/>
                <a:cs typeface="Comic Sans MS"/>
              </a:rPr>
              <a:t>cuand</a:t>
            </a:r>
            <a:r>
              <a:rPr sz="2600" dirty="0">
                <a:latin typeface="Comic Sans MS"/>
                <a:cs typeface="Comic Sans MS"/>
              </a:rPr>
              <a:t>o</a:t>
            </a:r>
            <a:r>
              <a:rPr sz="2600" spc="16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6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spc="160" dirty="0">
                <a:latin typeface="Times New Roman"/>
                <a:cs typeface="Times New Roman"/>
              </a:rPr>
              <a:t> </a:t>
            </a:r>
            <a:r>
              <a:rPr sz="2600" spc="-5" dirty="0">
                <a:latin typeface="Comic Sans MS"/>
                <a:cs typeface="Comic Sans MS"/>
              </a:rPr>
              <a:t>est</a:t>
            </a:r>
            <a:r>
              <a:rPr sz="2600" dirty="0">
                <a:latin typeface="Comic Sans MS"/>
                <a:cs typeface="Comic Sans MS"/>
              </a:rPr>
              <a:t>a</a:t>
            </a:r>
            <a:r>
              <a:rPr sz="2600" spc="170" dirty="0">
                <a:latin typeface="Times New Roman"/>
                <a:cs typeface="Times New Roman"/>
              </a:rPr>
              <a:t> </a:t>
            </a:r>
            <a:r>
              <a:rPr sz="2600" spc="-5" dirty="0">
                <a:latin typeface="Comic Sans MS"/>
                <a:cs typeface="Comic Sans MS"/>
              </a:rPr>
              <a:t>conectado</a:t>
            </a:r>
            <a:r>
              <a:rPr sz="2600" spc="-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mediant</a:t>
            </a:r>
            <a:r>
              <a:rPr sz="2600" dirty="0">
                <a:latin typeface="Comic Sans MS"/>
                <a:cs typeface="Comic Sans MS"/>
              </a:rPr>
              <a:t>e</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235" dirty="0">
                <a:latin typeface="Times New Roman"/>
                <a:cs typeface="Times New Roman"/>
              </a:rPr>
              <a:t> </a:t>
            </a:r>
            <a:r>
              <a:rPr sz="2600" dirty="0">
                <a:latin typeface="Comic Sans MS"/>
                <a:cs typeface="Comic Sans MS"/>
              </a:rPr>
              <a:t>a</a:t>
            </a:r>
            <a:r>
              <a:rPr sz="2600" spc="-5" dirty="0">
                <a:latin typeface="Comic Sans MS"/>
                <a:cs typeface="Comic Sans MS"/>
              </a:rPr>
              <a:t>lt</a:t>
            </a:r>
            <a:r>
              <a:rPr sz="2600" dirty="0">
                <a:latin typeface="Comic Sans MS"/>
                <a:cs typeface="Comic Sans MS"/>
              </a:rPr>
              <a:t>a</a:t>
            </a:r>
            <a:r>
              <a:rPr sz="2600" dirty="0">
                <a:latin typeface="Times New Roman"/>
                <a:cs typeface="Times New Roman"/>
              </a:rPr>
              <a:t> </a:t>
            </a:r>
            <a:r>
              <a:rPr sz="2600" spc="-235" dirty="0">
                <a:latin typeface="Times New Roman"/>
                <a:cs typeface="Times New Roman"/>
              </a:rPr>
              <a:t> </a:t>
            </a:r>
            <a:r>
              <a:rPr sz="2600" dirty="0">
                <a:latin typeface="Comic Sans MS"/>
                <a:cs typeface="Comic Sans MS"/>
              </a:rPr>
              <a:t>i</a:t>
            </a:r>
            <a:r>
              <a:rPr sz="2600" spc="-5" dirty="0">
                <a:latin typeface="Comic Sans MS"/>
                <a:cs typeface="Comic Sans MS"/>
              </a:rPr>
              <a:t>mpedanci</a:t>
            </a:r>
            <a:r>
              <a:rPr sz="2600" dirty="0">
                <a:latin typeface="Comic Sans MS"/>
                <a:cs typeface="Comic Sans MS"/>
              </a:rPr>
              <a:t>a</a:t>
            </a:r>
            <a:r>
              <a:rPr sz="2600" dirty="0">
                <a:latin typeface="Times New Roman"/>
                <a:cs typeface="Times New Roman"/>
              </a:rPr>
              <a:t> </a:t>
            </a:r>
            <a:r>
              <a:rPr sz="2600" spc="-229" dirty="0">
                <a:latin typeface="Times New Roman"/>
                <a:cs typeface="Times New Roman"/>
              </a:rPr>
              <a:t> </a:t>
            </a:r>
            <a:r>
              <a:rPr sz="2600" spc="-10" dirty="0">
                <a:latin typeface="Comic Sans MS"/>
                <a:cs typeface="Comic Sans MS"/>
              </a:rPr>
              <a:t>(</a:t>
            </a:r>
            <a:r>
              <a:rPr sz="2600" spc="-5" dirty="0">
                <a:latin typeface="Comic Sans MS"/>
                <a:cs typeface="Comic Sans MS"/>
              </a:rPr>
              <a:t>transformador</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distribucion).</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usad</a:t>
            </a:r>
            <a:r>
              <a:rPr sz="2600" dirty="0">
                <a:latin typeface="Comic Sans MS"/>
                <a:cs typeface="Comic Sans MS"/>
              </a:rPr>
              <a:t>o</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est</a:t>
            </a:r>
            <a:r>
              <a:rPr sz="2600" dirty="0">
                <a:latin typeface="Comic Sans MS"/>
                <a:cs typeface="Comic Sans MS"/>
              </a:rPr>
              <a:t>a</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funció</a:t>
            </a:r>
            <a:r>
              <a:rPr sz="2600" dirty="0">
                <a:latin typeface="Comic Sans MS"/>
                <a:cs typeface="Comic Sans MS"/>
              </a:rPr>
              <a:t>n</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est</a:t>
            </a:r>
            <a:r>
              <a:rPr sz="2600" dirty="0">
                <a:latin typeface="Comic Sans MS"/>
                <a:cs typeface="Comic Sans MS"/>
              </a:rPr>
              <a:t>á</a:t>
            </a:r>
            <a:r>
              <a:rPr sz="2600" dirty="0">
                <a:latin typeface="Times New Roman"/>
                <a:cs typeface="Times New Roman"/>
              </a:rPr>
              <a:t> </a:t>
            </a:r>
            <a:r>
              <a:rPr sz="2600" spc="240" dirty="0">
                <a:latin typeface="Times New Roman"/>
                <a:cs typeface="Times New Roman"/>
              </a:rPr>
              <a:t> </a:t>
            </a:r>
            <a:r>
              <a:rPr sz="2600" spc="-10" dirty="0">
                <a:latin typeface="Comic Sans MS"/>
                <a:cs typeface="Comic Sans MS"/>
              </a:rPr>
              <a:t>d</a:t>
            </a:r>
            <a:r>
              <a:rPr sz="2600" spc="-5" dirty="0">
                <a:latin typeface="Comic Sans MS"/>
                <a:cs typeface="Comic Sans MS"/>
              </a:rPr>
              <a:t>iseñado</a:t>
            </a:r>
            <a:r>
              <a:rPr sz="2600" spc="-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315"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spc="325" dirty="0">
                <a:latin typeface="Times New Roman"/>
                <a:cs typeface="Times New Roman"/>
              </a:rPr>
              <a:t> </a:t>
            </a:r>
            <a:r>
              <a:rPr sz="2600" spc="-5" dirty="0">
                <a:latin typeface="Comic Sans MS"/>
                <a:cs typeface="Comic Sans MS"/>
              </a:rPr>
              <a:t>sensibl</a:t>
            </a:r>
            <a:r>
              <a:rPr sz="2600" dirty="0">
                <a:latin typeface="Comic Sans MS"/>
                <a:cs typeface="Comic Sans MS"/>
              </a:rPr>
              <a:t>e</a:t>
            </a:r>
            <a:r>
              <a:rPr sz="2600" spc="310" dirty="0">
                <a:latin typeface="Times New Roman"/>
                <a:cs typeface="Times New Roman"/>
              </a:rPr>
              <a:t> </a:t>
            </a:r>
            <a:r>
              <a:rPr sz="2600" dirty="0">
                <a:latin typeface="Comic Sans MS"/>
                <a:cs typeface="Comic Sans MS"/>
              </a:rPr>
              <a:t>a</a:t>
            </a:r>
            <a:r>
              <a:rPr sz="2600" spc="32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3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320" dirty="0">
                <a:latin typeface="Times New Roman"/>
                <a:cs typeface="Times New Roman"/>
              </a:rPr>
              <a:t> </a:t>
            </a:r>
            <a:r>
              <a:rPr sz="2600" dirty="0">
                <a:latin typeface="Comic Sans MS"/>
                <a:cs typeface="Comic Sans MS"/>
              </a:rPr>
              <a:t>f</a:t>
            </a:r>
            <a:r>
              <a:rPr sz="2600" spc="-5" dirty="0">
                <a:latin typeface="Comic Sans MS"/>
                <a:cs typeface="Comic Sans MS"/>
              </a:rPr>
              <a:t>recuenci</a:t>
            </a:r>
            <a:r>
              <a:rPr sz="2600" dirty="0">
                <a:latin typeface="Comic Sans MS"/>
                <a:cs typeface="Comic Sans MS"/>
              </a:rPr>
              <a:t>a</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fundamental</a:t>
            </a:r>
            <a:r>
              <a:rPr sz="2600" spc="-5" dirty="0">
                <a:latin typeface="Times New Roman"/>
                <a:cs typeface="Times New Roman"/>
              </a:rPr>
              <a:t> </a:t>
            </a:r>
            <a:r>
              <a:rPr sz="2600" dirty="0">
                <a:latin typeface="Comic Sans MS"/>
                <a:cs typeface="Comic Sans MS"/>
              </a:rPr>
              <a:t>e</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insensibl</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4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tercer</a:t>
            </a:r>
            <a:r>
              <a:rPr sz="2600" dirty="0">
                <a:latin typeface="Comic Sans MS"/>
                <a:cs typeface="Comic Sans MS"/>
              </a:rPr>
              <a:t>a</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armónic</a:t>
            </a:r>
            <a:r>
              <a:rPr sz="2600" dirty="0">
                <a:latin typeface="Comic Sans MS"/>
                <a:cs typeface="Comic Sans MS"/>
              </a:rPr>
              <a:t>a</a:t>
            </a:r>
            <a:r>
              <a:rPr sz="2600" dirty="0">
                <a:latin typeface="Times New Roman"/>
                <a:cs typeface="Times New Roman"/>
              </a:rPr>
              <a:t> </a:t>
            </a:r>
            <a:r>
              <a:rPr sz="2600" spc="-5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4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otras</a:t>
            </a:r>
            <a:r>
              <a:rPr sz="2600" spc="-5" dirty="0">
                <a:latin typeface="Times New Roman"/>
                <a:cs typeface="Times New Roman"/>
              </a:rPr>
              <a:t> </a:t>
            </a:r>
            <a:r>
              <a:rPr sz="2600" spc="-5" dirty="0">
                <a:latin typeface="Comic Sans MS"/>
                <a:cs typeface="Comic Sans MS"/>
              </a:rPr>
              <a:t>tensione</a:t>
            </a:r>
            <a:r>
              <a:rPr sz="2600" dirty="0">
                <a:latin typeface="Comic Sans MS"/>
                <a:cs typeface="Comic Sans MS"/>
              </a:rPr>
              <a:t>s</a:t>
            </a:r>
            <a:r>
              <a:rPr sz="2600" dirty="0">
                <a:latin typeface="Times New Roman"/>
                <a:cs typeface="Times New Roman"/>
              </a:rPr>
              <a:t>  </a:t>
            </a:r>
            <a:r>
              <a:rPr sz="2600" spc="25" dirty="0">
                <a:latin typeface="Times New Roman"/>
                <a:cs typeface="Times New Roman"/>
              </a:rPr>
              <a:t> </a:t>
            </a:r>
            <a:r>
              <a:rPr sz="2600" dirty="0">
                <a:latin typeface="Comic Sans MS"/>
                <a:cs typeface="Comic Sans MS"/>
              </a:rPr>
              <a:t>a</a:t>
            </a:r>
            <a:r>
              <a:rPr sz="2600" spc="-5" dirty="0">
                <a:latin typeface="Comic Sans MS"/>
                <a:cs typeface="Comic Sans MS"/>
              </a:rPr>
              <a:t>rmónica</a:t>
            </a:r>
            <a:r>
              <a:rPr sz="2600" dirty="0">
                <a:latin typeface="Comic Sans MS"/>
                <a:cs typeface="Comic Sans MS"/>
              </a:rPr>
              <a:t>s</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secuenci</a:t>
            </a:r>
            <a:r>
              <a:rPr sz="2600" dirty="0">
                <a:latin typeface="Comic Sans MS"/>
                <a:cs typeface="Comic Sans MS"/>
              </a:rPr>
              <a:t>a</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cero</a:t>
            </a:r>
            <a:r>
              <a:rPr sz="2600" dirty="0">
                <a:latin typeface="Comic Sans MS"/>
                <a:cs typeface="Comic Sans MS"/>
              </a:rPr>
              <a:t>,</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están</a:t>
            </a:r>
            <a:r>
              <a:rPr sz="2600" spc="-5" dirty="0">
                <a:latin typeface="Times New Roman"/>
                <a:cs typeface="Times New Roman"/>
              </a:rPr>
              <a:t> </a:t>
            </a:r>
            <a:r>
              <a:rPr sz="2600" spc="-5" dirty="0">
                <a:latin typeface="Comic Sans MS"/>
                <a:cs typeface="Comic Sans MS"/>
              </a:rPr>
              <a:t>presente</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neutr</a:t>
            </a:r>
            <a:r>
              <a:rPr sz="2600" dirty="0">
                <a:latin typeface="Comic Sans MS"/>
                <a:cs typeface="Comic Sans MS"/>
              </a:rPr>
              <a:t>o</a:t>
            </a:r>
            <a:r>
              <a:rPr sz="2600" spc="12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generador.</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132</a:t>
            </a:fld>
            <a:endParaRPr lang="en-US"/>
          </a:p>
        </p:txBody>
      </p:sp>
    </p:spTree>
    <p:extLst>
      <p:ext uri="{BB962C8B-B14F-4D97-AF65-F5344CB8AC3E}">
        <p14:creationId xmlns:p14="http://schemas.microsoft.com/office/powerpoint/2010/main" val="6373098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30200" y="1162553"/>
            <a:ext cx="8484870" cy="3422650"/>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Puest</a:t>
            </a:r>
            <a:r>
              <a:rPr sz="2600" dirty="0">
                <a:latin typeface="Comic Sans MS"/>
                <a:cs typeface="Comic Sans MS"/>
              </a:rPr>
              <a:t>o</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315"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impedanci</a:t>
            </a:r>
            <a:r>
              <a:rPr sz="2600" dirty="0">
                <a:latin typeface="Comic Sans MS"/>
                <a:cs typeface="Comic Sans MS"/>
              </a:rPr>
              <a:t>a</a:t>
            </a:r>
            <a:r>
              <a:rPr sz="2600" dirty="0">
                <a:latin typeface="Times New Roman"/>
                <a:cs typeface="Times New Roman"/>
              </a:rPr>
              <a:t> </a:t>
            </a:r>
            <a:r>
              <a:rPr sz="2600" spc="-30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15" dirty="0">
                <a:latin typeface="Times New Roman"/>
                <a:cs typeface="Times New Roman"/>
              </a:rPr>
              <a:t> </a:t>
            </a:r>
            <a:r>
              <a:rPr sz="2600" dirty="0">
                <a:latin typeface="Comic Sans MS"/>
                <a:cs typeface="Comic Sans MS"/>
              </a:rPr>
              <a:t>p</a:t>
            </a:r>
            <a:r>
              <a:rPr sz="2600" spc="-5" dirty="0">
                <a:latin typeface="Comic Sans MS"/>
                <a:cs typeface="Comic Sans MS"/>
              </a:rPr>
              <a:t>uest</a:t>
            </a:r>
            <a:r>
              <a:rPr sz="2600" dirty="0">
                <a:latin typeface="Comic Sans MS"/>
                <a:cs typeface="Comic Sans MS"/>
              </a:rPr>
              <a:t>a</a:t>
            </a:r>
            <a:r>
              <a:rPr sz="2600" dirty="0">
                <a:latin typeface="Times New Roman"/>
                <a:cs typeface="Times New Roman"/>
              </a:rPr>
              <a:t> </a:t>
            </a:r>
            <a:r>
              <a:rPr sz="2600" spc="-32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grande</a:t>
            </a:r>
            <a:r>
              <a:rPr sz="2600" spc="-5" dirty="0">
                <a:latin typeface="Times New Roman"/>
                <a:cs typeface="Times New Roman"/>
              </a:rPr>
              <a:t> </a:t>
            </a:r>
            <a:r>
              <a:rPr sz="2600" spc="-5" dirty="0">
                <a:latin typeface="Comic Sans MS"/>
                <a:cs typeface="Comic Sans MS"/>
              </a:rPr>
              <a:t>comparad</a:t>
            </a:r>
            <a:r>
              <a:rPr sz="2600" dirty="0">
                <a:latin typeface="Comic Sans MS"/>
                <a:cs typeface="Comic Sans MS"/>
              </a:rPr>
              <a:t>a</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25" dirty="0">
                <a:latin typeface="Times New Roman"/>
                <a:cs typeface="Times New Roman"/>
              </a:rPr>
              <a:t> </a:t>
            </a:r>
            <a:r>
              <a:rPr sz="2600" spc="-10" dirty="0">
                <a:latin typeface="Comic Sans MS"/>
                <a:cs typeface="Comic Sans MS"/>
              </a:rPr>
              <a:t>impedanci</a:t>
            </a:r>
            <a:r>
              <a:rPr sz="2600" dirty="0">
                <a:latin typeface="Comic Sans MS"/>
                <a:cs typeface="Comic Sans MS"/>
              </a:rPr>
              <a:t>a</a:t>
            </a:r>
            <a:r>
              <a:rPr sz="2600" dirty="0">
                <a:latin typeface="Times New Roman"/>
                <a:cs typeface="Times New Roman"/>
              </a:rPr>
              <a:t> </a:t>
            </a:r>
            <a:r>
              <a:rPr sz="2600" spc="235" dirty="0">
                <a:latin typeface="Times New Roman"/>
                <a:cs typeface="Times New Roman"/>
              </a:rPr>
              <a:t> </a:t>
            </a:r>
            <a:r>
              <a:rPr sz="2600" spc="-10"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22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otras</a:t>
            </a:r>
            <a:r>
              <a:rPr sz="2600" spc="-5" dirty="0">
                <a:latin typeface="Times New Roman"/>
                <a:cs typeface="Times New Roman"/>
              </a:rPr>
              <a:t> </a:t>
            </a:r>
            <a:r>
              <a:rPr sz="2600" spc="-5" dirty="0">
                <a:latin typeface="Comic Sans MS"/>
                <a:cs typeface="Comic Sans MS"/>
              </a:rPr>
              <a:t>impedancia</a:t>
            </a:r>
            <a:r>
              <a:rPr sz="2600" dirty="0">
                <a:latin typeface="Comic Sans MS"/>
                <a:cs typeface="Comic Sans MS"/>
              </a:rPr>
              <a:t>s</a:t>
            </a:r>
            <a:r>
              <a:rPr sz="2600" spc="23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229"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245" dirty="0">
                <a:latin typeface="Times New Roman"/>
                <a:cs typeface="Times New Roman"/>
              </a:rPr>
              <a:t> </a:t>
            </a:r>
            <a:r>
              <a:rPr sz="2600" spc="-5" dirty="0">
                <a:latin typeface="Comic Sans MS"/>
                <a:cs typeface="Comic Sans MS"/>
              </a:rPr>
              <a:t>circuito</a:t>
            </a:r>
            <a:r>
              <a:rPr sz="2600" dirty="0">
                <a:latin typeface="Comic Sans MS"/>
                <a:cs typeface="Comic Sans MS"/>
              </a:rPr>
              <a:t>,</a:t>
            </a:r>
            <a:r>
              <a:rPr sz="2600" spc="23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23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235" dirty="0">
                <a:latin typeface="Times New Roman"/>
                <a:cs typeface="Times New Roman"/>
              </a:rPr>
              <a:t> </a:t>
            </a:r>
            <a:r>
              <a:rPr sz="2600" spc="-5" dirty="0">
                <a:latin typeface="Comic Sans MS"/>
                <a:cs typeface="Comic Sans MS"/>
              </a:rPr>
              <a:t>tota</a:t>
            </a:r>
            <a:r>
              <a:rPr sz="2600" dirty="0">
                <a:latin typeface="Comic Sans MS"/>
                <a:cs typeface="Comic Sans MS"/>
              </a:rPr>
              <a:t>l</a:t>
            </a:r>
            <a:r>
              <a:rPr sz="2600" spc="235" dirty="0">
                <a:latin typeface="Times New Roman"/>
                <a:cs typeface="Times New Roman"/>
              </a:rPr>
              <a:t> </a:t>
            </a:r>
            <a:r>
              <a:rPr sz="2600" spc="-5" dirty="0">
                <a:latin typeface="Comic Sans MS"/>
                <a:cs typeface="Comic Sans MS"/>
              </a:rPr>
              <a:t>fase-neutro</a:t>
            </a:r>
            <a:r>
              <a:rPr sz="2600" spc="-5" dirty="0">
                <a:latin typeface="Times New Roman"/>
                <a:cs typeface="Times New Roman"/>
              </a:rPr>
              <a:t> </a:t>
            </a:r>
            <a:r>
              <a:rPr sz="2600" spc="-5" dirty="0">
                <a:latin typeface="Comic Sans MS"/>
                <a:cs typeface="Comic Sans MS"/>
              </a:rPr>
              <a:t>ser</a:t>
            </a:r>
            <a:r>
              <a:rPr sz="2600" dirty="0">
                <a:latin typeface="Comic Sans MS"/>
                <a:cs typeface="Comic Sans MS"/>
              </a:rPr>
              <a:t>á</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imprimid</a:t>
            </a:r>
            <a:r>
              <a:rPr sz="2600" dirty="0">
                <a:latin typeface="Comic Sans MS"/>
                <a:cs typeface="Comic Sans MS"/>
              </a:rPr>
              <a:t>a</a:t>
            </a:r>
            <a:r>
              <a:rPr sz="2600" dirty="0">
                <a:latin typeface="Times New Roman"/>
                <a:cs typeface="Times New Roman"/>
              </a:rPr>
              <a:t> </a:t>
            </a:r>
            <a:r>
              <a:rPr sz="2600" spc="17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travé</a:t>
            </a:r>
            <a:r>
              <a:rPr sz="2600" dirty="0">
                <a:latin typeface="Comic Sans MS"/>
                <a:cs typeface="Comic Sans MS"/>
              </a:rPr>
              <a:t>s</a:t>
            </a:r>
            <a:r>
              <a:rPr sz="2600" dirty="0">
                <a:latin typeface="Times New Roman"/>
                <a:cs typeface="Times New Roman"/>
              </a:rPr>
              <a:t> </a:t>
            </a:r>
            <a:r>
              <a:rPr sz="2600" spc="16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dispositiv</a:t>
            </a:r>
            <a:r>
              <a:rPr sz="2600" dirty="0">
                <a:latin typeface="Comic Sans MS"/>
                <a:cs typeface="Comic Sans MS"/>
              </a:rPr>
              <a:t>o</a:t>
            </a:r>
            <a:r>
              <a:rPr sz="2600" dirty="0">
                <a:latin typeface="Times New Roman"/>
                <a:cs typeface="Times New Roman"/>
              </a:rPr>
              <a:t> </a:t>
            </a:r>
            <a:r>
              <a:rPr sz="2600" spc="180"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70" dirty="0">
                <a:latin typeface="Times New Roman"/>
                <a:cs typeface="Times New Roman"/>
              </a:rPr>
              <a:t> </a:t>
            </a:r>
            <a:r>
              <a:rPr sz="2600" dirty="0">
                <a:latin typeface="Comic Sans MS"/>
                <a:cs typeface="Comic Sans MS"/>
              </a:rPr>
              <a:t>p</a:t>
            </a:r>
            <a:r>
              <a:rPr sz="2600" spc="-5" dirty="0">
                <a:latin typeface="Comic Sans MS"/>
                <a:cs typeface="Comic Sans MS"/>
              </a:rPr>
              <a:t>uest</a:t>
            </a:r>
            <a:r>
              <a:rPr sz="2600" dirty="0">
                <a:latin typeface="Comic Sans MS"/>
                <a:cs typeface="Comic Sans MS"/>
              </a:rPr>
              <a:t>a</a:t>
            </a:r>
            <a:r>
              <a:rPr sz="2600" dirty="0">
                <a:latin typeface="Times New Roman"/>
                <a:cs typeface="Times New Roman"/>
              </a:rPr>
              <a:t> </a:t>
            </a:r>
            <a:r>
              <a:rPr sz="2600" spc="16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tier</a:t>
            </a:r>
            <a:r>
              <a:rPr sz="2600" dirty="0">
                <a:latin typeface="Comic Sans MS"/>
                <a:cs typeface="Comic Sans MS"/>
              </a:rPr>
              <a:t>ra</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fall</a:t>
            </a:r>
            <a:r>
              <a:rPr sz="2600" dirty="0">
                <a:latin typeface="Comic Sans MS"/>
                <a:cs typeface="Comic Sans MS"/>
              </a:rPr>
              <a:t>a</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SL</a:t>
            </a:r>
            <a:r>
              <a:rPr sz="2600" dirty="0">
                <a:latin typeface="Comic Sans MS"/>
                <a:cs typeface="Comic Sans MS"/>
              </a:rPr>
              <a:t>G</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l</a:t>
            </a:r>
            <a:r>
              <a:rPr sz="2600" spc="-5" dirty="0">
                <a:latin typeface="Comic Sans MS"/>
                <a:cs typeface="Comic Sans MS"/>
              </a:rPr>
              <a:t>a</a:t>
            </a:r>
            <a:r>
              <a:rPr sz="2600" dirty="0">
                <a:latin typeface="Comic Sans MS"/>
                <a:cs typeface="Comic Sans MS"/>
              </a:rPr>
              <a:t>s</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te</a:t>
            </a:r>
            <a:r>
              <a:rPr sz="2600" dirty="0">
                <a:latin typeface="Comic Sans MS"/>
                <a:cs typeface="Comic Sans MS"/>
              </a:rPr>
              <a:t>r</a:t>
            </a:r>
            <a:r>
              <a:rPr sz="2600" spc="-10" dirty="0">
                <a:latin typeface="Comic Sans MS"/>
                <a:cs typeface="Comic Sans MS"/>
              </a:rPr>
              <a:t>m</a:t>
            </a:r>
            <a:r>
              <a:rPr sz="2600" dirty="0">
                <a:latin typeface="Comic Sans MS"/>
                <a:cs typeface="Comic Sans MS"/>
              </a:rPr>
              <a:t>i</a:t>
            </a:r>
            <a:r>
              <a:rPr sz="2600" spc="-5" dirty="0">
                <a:latin typeface="Comic Sans MS"/>
                <a:cs typeface="Comic Sans MS"/>
              </a:rPr>
              <a:t>nale</a:t>
            </a:r>
            <a:r>
              <a:rPr sz="2600" dirty="0">
                <a:latin typeface="Comic Sans MS"/>
                <a:cs typeface="Comic Sans MS"/>
              </a:rPr>
              <a:t>s</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del</a:t>
            </a:r>
            <a:r>
              <a:rPr sz="2600" spc="-5" dirty="0">
                <a:latin typeface="Times New Roman"/>
                <a:cs typeface="Times New Roman"/>
              </a:rPr>
              <a:t> </a:t>
            </a:r>
            <a:r>
              <a:rPr sz="2600" spc="-5" dirty="0">
                <a:latin typeface="Comic Sans MS"/>
                <a:cs typeface="Comic Sans MS"/>
              </a:rPr>
              <a:t>generador.</a:t>
            </a:r>
            <a:endParaRPr sz="2600">
              <a:latin typeface="Comic Sans MS"/>
              <a:cs typeface="Comic Sans MS"/>
            </a:endParaRPr>
          </a:p>
          <a:p>
            <a:pPr marL="12700" marR="8890"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rel</a:t>
            </a:r>
            <a:r>
              <a:rPr sz="2600" dirty="0">
                <a:latin typeface="Comic Sans MS"/>
                <a:cs typeface="Comic Sans MS"/>
              </a:rPr>
              <a:t>é</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funció</a:t>
            </a:r>
            <a:r>
              <a:rPr sz="2600" dirty="0">
                <a:latin typeface="Comic Sans MS"/>
                <a:cs typeface="Comic Sans MS"/>
              </a:rPr>
              <a:t>n</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relació</a:t>
            </a:r>
            <a:r>
              <a:rPr sz="2600" dirty="0">
                <a:latin typeface="Comic Sans MS"/>
                <a:cs typeface="Comic Sans MS"/>
              </a:rPr>
              <a:t>n</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del</a:t>
            </a:r>
            <a:r>
              <a:rPr sz="2600" spc="-5" dirty="0">
                <a:latin typeface="Times New Roman"/>
                <a:cs typeface="Times New Roman"/>
              </a:rPr>
              <a:t> </a:t>
            </a:r>
            <a:r>
              <a:rPr sz="2600" spc="-5" dirty="0">
                <a:latin typeface="Comic Sans MS"/>
                <a:cs typeface="Comic Sans MS"/>
              </a:rPr>
              <a:t>transformado</a:t>
            </a:r>
            <a:r>
              <a:rPr sz="2600" dirty="0">
                <a:latin typeface="Comic Sans MS"/>
                <a:cs typeface="Comic Sans MS"/>
              </a:rPr>
              <a:t>r</a:t>
            </a:r>
            <a:r>
              <a:rPr sz="2600" spc="10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10" dirty="0">
                <a:latin typeface="Comic Sans MS"/>
                <a:cs typeface="Comic Sans MS"/>
              </a:rPr>
              <a:t>d</a:t>
            </a:r>
            <a:r>
              <a:rPr sz="2600" spc="-5" dirty="0">
                <a:latin typeface="Comic Sans MS"/>
                <a:cs typeface="Comic Sans MS"/>
              </a:rPr>
              <a:t>istribució</a:t>
            </a:r>
            <a:r>
              <a:rPr sz="2600" dirty="0">
                <a:latin typeface="Comic Sans MS"/>
                <a:cs typeface="Comic Sans MS"/>
              </a:rPr>
              <a:t>n</a:t>
            </a:r>
            <a:r>
              <a:rPr sz="2600" spc="120"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30" dirty="0">
                <a:latin typeface="Times New Roman"/>
                <a:cs typeface="Times New Roman"/>
              </a:rPr>
              <a:t> </a:t>
            </a:r>
            <a:r>
              <a:rPr sz="2600" dirty="0">
                <a:latin typeface="Comic Sans MS"/>
                <a:cs typeface="Comic Sans MS"/>
              </a:rPr>
              <a:t>l</a:t>
            </a:r>
            <a:r>
              <a:rPr sz="2600" spc="-5" dirty="0">
                <a:latin typeface="Comic Sans MS"/>
                <a:cs typeface="Comic Sans MS"/>
              </a:rPr>
              <a:t>uga</a:t>
            </a:r>
            <a:r>
              <a:rPr sz="2600" dirty="0">
                <a:latin typeface="Comic Sans MS"/>
                <a:cs typeface="Comic Sans MS"/>
              </a:rPr>
              <a:t>r</a:t>
            </a:r>
            <a:r>
              <a:rPr sz="2600" spc="1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falla.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133</a:t>
            </a:fld>
            <a:endParaRPr lang="en-US"/>
          </a:p>
        </p:txBody>
      </p:sp>
    </p:spTree>
    <p:extLst>
      <p:ext uri="{BB962C8B-B14F-4D97-AF65-F5344CB8AC3E}">
        <p14:creationId xmlns:p14="http://schemas.microsoft.com/office/powerpoint/2010/main" val="14002083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429767" y="4377942"/>
            <a:ext cx="2299970" cy="932180"/>
          </a:xfrm>
          <a:prstGeom prst="rect">
            <a:avLst/>
          </a:prstGeom>
        </p:spPr>
        <p:txBody>
          <a:bodyPr vert="horz" wrap="square" lIns="0" tIns="0" rIns="0" bIns="0" rtlCol="0">
            <a:spAutoFit/>
          </a:bodyPr>
          <a:lstStyle/>
          <a:p>
            <a:pPr marL="12700">
              <a:lnSpc>
                <a:spcPct val="100000"/>
              </a:lnSpc>
              <a:tabLst>
                <a:tab pos="287020" algn="l"/>
                <a:tab pos="572135" algn="l"/>
              </a:tabLst>
            </a:pPr>
            <a:r>
              <a:rPr sz="1450" b="1" spc="5" dirty="0">
                <a:solidFill>
                  <a:srgbClr val="808000"/>
                </a:solidFill>
                <a:latin typeface="Comic Sans MS"/>
                <a:cs typeface="Comic Sans MS"/>
              </a:rPr>
              <a:t>a</a:t>
            </a:r>
            <a:r>
              <a:rPr sz="1450" b="1" spc="5" dirty="0">
                <a:solidFill>
                  <a:srgbClr val="808000"/>
                </a:solidFill>
                <a:latin typeface="Times New Roman"/>
                <a:cs typeface="Times New Roman"/>
              </a:rPr>
              <a:t>	</a:t>
            </a:r>
            <a:r>
              <a:rPr sz="1450" b="1" spc="5" dirty="0">
                <a:solidFill>
                  <a:srgbClr val="808000"/>
                </a:solidFill>
                <a:latin typeface="Comic Sans MS"/>
                <a:cs typeface="Comic Sans MS"/>
              </a:rPr>
              <a:t>b</a:t>
            </a:r>
            <a:r>
              <a:rPr sz="1450" b="1" spc="5" dirty="0">
                <a:solidFill>
                  <a:srgbClr val="808000"/>
                </a:solidFill>
                <a:latin typeface="Times New Roman"/>
                <a:cs typeface="Times New Roman"/>
              </a:rPr>
              <a:t>	</a:t>
            </a:r>
            <a:r>
              <a:rPr sz="1450" b="1" spc="5" dirty="0">
                <a:solidFill>
                  <a:srgbClr val="808000"/>
                </a:solidFill>
                <a:latin typeface="Comic Sans MS"/>
                <a:cs typeface="Comic Sans MS"/>
              </a:rPr>
              <a:t>c</a:t>
            </a:r>
            <a:endParaRPr sz="1450">
              <a:latin typeface="Comic Sans MS"/>
              <a:cs typeface="Comic Sans MS"/>
            </a:endParaRPr>
          </a:p>
          <a:p>
            <a:pPr>
              <a:lnSpc>
                <a:spcPts val="900"/>
              </a:lnSpc>
              <a:spcBef>
                <a:spcPts val="38"/>
              </a:spcBef>
            </a:pPr>
            <a:endParaRPr sz="900"/>
          </a:p>
          <a:p>
            <a:pPr>
              <a:lnSpc>
                <a:spcPts val="1400"/>
              </a:lnSpc>
            </a:pPr>
            <a:endParaRPr sz="1400"/>
          </a:p>
          <a:p>
            <a:pPr>
              <a:lnSpc>
                <a:spcPts val="1400"/>
              </a:lnSpc>
            </a:pPr>
            <a:endParaRPr sz="1400"/>
          </a:p>
          <a:p>
            <a:pPr marL="1108710">
              <a:lnSpc>
                <a:spcPct val="100000"/>
              </a:lnSpc>
            </a:pPr>
            <a:r>
              <a:rPr sz="1450" b="1" spc="10" dirty="0">
                <a:solidFill>
                  <a:srgbClr val="0000FF"/>
                </a:solidFill>
                <a:latin typeface="Comic Sans MS"/>
                <a:cs typeface="Comic Sans MS"/>
              </a:rPr>
              <a:t>GENERADOR</a:t>
            </a:r>
            <a:endParaRPr sz="1450">
              <a:latin typeface="Comic Sans MS"/>
              <a:cs typeface="Comic Sans MS"/>
            </a:endParaRPr>
          </a:p>
        </p:txBody>
      </p:sp>
      <p:sp>
        <p:nvSpPr>
          <p:cNvPr id="6" name="object 6"/>
          <p:cNvSpPr/>
          <p:nvPr/>
        </p:nvSpPr>
        <p:spPr>
          <a:xfrm>
            <a:off x="1333392" y="1671021"/>
            <a:ext cx="2185568" cy="5035384"/>
          </a:xfrm>
          <a:prstGeom prst="rect">
            <a:avLst/>
          </a:prstGeom>
          <a:blipFill>
            <a:blip r:embed="rId2" cstate="print"/>
            <a:stretch>
              <a:fillRect/>
            </a:stretch>
          </a:blipFill>
        </p:spPr>
        <p:txBody>
          <a:bodyPr wrap="square" lIns="0" tIns="0" rIns="0" bIns="0" rtlCol="0">
            <a:spAutoFit/>
          </a:bodyPr>
          <a:lstStyle/>
          <a:p>
            <a:endParaRPr/>
          </a:p>
        </p:txBody>
      </p:sp>
      <p:sp>
        <p:nvSpPr>
          <p:cNvPr id="7" name="object 7"/>
          <p:cNvSpPr/>
          <p:nvPr/>
        </p:nvSpPr>
        <p:spPr>
          <a:xfrm>
            <a:off x="1911095" y="1055370"/>
            <a:ext cx="0" cy="554990"/>
          </a:xfrm>
          <a:custGeom>
            <a:avLst/>
            <a:gdLst/>
            <a:ahLst/>
            <a:cxnLst/>
            <a:rect l="l" t="t" r="r" b="b"/>
            <a:pathLst>
              <a:path h="554990">
                <a:moveTo>
                  <a:pt x="0" y="0"/>
                </a:moveTo>
                <a:lnTo>
                  <a:pt x="0" y="554735"/>
                </a:lnTo>
              </a:path>
            </a:pathLst>
          </a:custGeom>
          <a:ln w="16852">
            <a:solidFill>
              <a:srgbClr val="000000"/>
            </a:solidFill>
          </a:ln>
        </p:spPr>
        <p:txBody>
          <a:bodyPr wrap="square" lIns="0" tIns="0" rIns="0" bIns="0" rtlCol="0">
            <a:spAutoFit/>
          </a:bodyPr>
          <a:lstStyle/>
          <a:p>
            <a:endParaRPr/>
          </a:p>
        </p:txBody>
      </p:sp>
      <p:sp>
        <p:nvSpPr>
          <p:cNvPr id="8" name="object 8"/>
          <p:cNvSpPr/>
          <p:nvPr/>
        </p:nvSpPr>
        <p:spPr>
          <a:xfrm>
            <a:off x="1841753" y="1610106"/>
            <a:ext cx="139065" cy="0"/>
          </a:xfrm>
          <a:custGeom>
            <a:avLst/>
            <a:gdLst/>
            <a:ahLst/>
            <a:cxnLst/>
            <a:rect l="l" t="t" r="r" b="b"/>
            <a:pathLst>
              <a:path w="139064">
                <a:moveTo>
                  <a:pt x="0" y="0"/>
                </a:moveTo>
                <a:lnTo>
                  <a:pt x="138683" y="0"/>
                </a:lnTo>
              </a:path>
            </a:pathLst>
          </a:custGeom>
          <a:ln w="16852">
            <a:solidFill>
              <a:srgbClr val="000000"/>
            </a:solidFill>
          </a:ln>
        </p:spPr>
        <p:txBody>
          <a:bodyPr wrap="square" lIns="0" tIns="0" rIns="0" bIns="0" rtlCol="0">
            <a:spAutoFit/>
          </a:bodyPr>
          <a:lstStyle/>
          <a:p>
            <a:endParaRPr/>
          </a:p>
        </p:txBody>
      </p:sp>
      <p:sp>
        <p:nvSpPr>
          <p:cNvPr id="9" name="object 9"/>
          <p:cNvSpPr/>
          <p:nvPr/>
        </p:nvSpPr>
        <p:spPr>
          <a:xfrm>
            <a:off x="2189988" y="1055370"/>
            <a:ext cx="0" cy="554990"/>
          </a:xfrm>
          <a:custGeom>
            <a:avLst/>
            <a:gdLst/>
            <a:ahLst/>
            <a:cxnLst/>
            <a:rect l="l" t="t" r="r" b="b"/>
            <a:pathLst>
              <a:path h="554990">
                <a:moveTo>
                  <a:pt x="0" y="0"/>
                </a:moveTo>
                <a:lnTo>
                  <a:pt x="0" y="554735"/>
                </a:lnTo>
              </a:path>
            </a:pathLst>
          </a:custGeom>
          <a:ln w="16852">
            <a:solidFill>
              <a:srgbClr val="000000"/>
            </a:solidFill>
          </a:ln>
        </p:spPr>
        <p:txBody>
          <a:bodyPr wrap="square" lIns="0" tIns="0" rIns="0" bIns="0" rtlCol="0">
            <a:spAutoFit/>
          </a:bodyPr>
          <a:lstStyle/>
          <a:p>
            <a:endParaRPr/>
          </a:p>
        </p:txBody>
      </p:sp>
      <p:sp>
        <p:nvSpPr>
          <p:cNvPr id="10" name="object 10"/>
          <p:cNvSpPr/>
          <p:nvPr/>
        </p:nvSpPr>
        <p:spPr>
          <a:xfrm>
            <a:off x="2120645" y="1610106"/>
            <a:ext cx="139065" cy="0"/>
          </a:xfrm>
          <a:custGeom>
            <a:avLst/>
            <a:gdLst/>
            <a:ahLst/>
            <a:cxnLst/>
            <a:rect l="l" t="t" r="r" b="b"/>
            <a:pathLst>
              <a:path w="139064">
                <a:moveTo>
                  <a:pt x="0" y="0"/>
                </a:moveTo>
                <a:lnTo>
                  <a:pt x="138683" y="0"/>
                </a:lnTo>
              </a:path>
            </a:pathLst>
          </a:custGeom>
          <a:ln w="16852">
            <a:solidFill>
              <a:srgbClr val="000000"/>
            </a:solidFill>
          </a:ln>
        </p:spPr>
        <p:txBody>
          <a:bodyPr wrap="square" lIns="0" tIns="0" rIns="0" bIns="0" rtlCol="0">
            <a:spAutoFit/>
          </a:bodyPr>
          <a:lstStyle/>
          <a:p>
            <a:endParaRPr/>
          </a:p>
        </p:txBody>
      </p:sp>
      <p:sp>
        <p:nvSpPr>
          <p:cNvPr id="11" name="object 11"/>
          <p:cNvSpPr/>
          <p:nvPr/>
        </p:nvSpPr>
        <p:spPr>
          <a:xfrm>
            <a:off x="1633727" y="1055370"/>
            <a:ext cx="0" cy="554990"/>
          </a:xfrm>
          <a:custGeom>
            <a:avLst/>
            <a:gdLst/>
            <a:ahLst/>
            <a:cxnLst/>
            <a:rect l="l" t="t" r="r" b="b"/>
            <a:pathLst>
              <a:path h="554990">
                <a:moveTo>
                  <a:pt x="0" y="0"/>
                </a:moveTo>
                <a:lnTo>
                  <a:pt x="0" y="554735"/>
                </a:lnTo>
              </a:path>
            </a:pathLst>
          </a:custGeom>
          <a:ln w="16852">
            <a:solidFill>
              <a:srgbClr val="000000"/>
            </a:solidFill>
          </a:ln>
        </p:spPr>
        <p:txBody>
          <a:bodyPr wrap="square" lIns="0" tIns="0" rIns="0" bIns="0" rtlCol="0">
            <a:spAutoFit/>
          </a:bodyPr>
          <a:lstStyle/>
          <a:p>
            <a:endParaRPr/>
          </a:p>
        </p:txBody>
      </p:sp>
      <p:sp>
        <p:nvSpPr>
          <p:cNvPr id="12" name="object 12"/>
          <p:cNvSpPr/>
          <p:nvPr/>
        </p:nvSpPr>
        <p:spPr>
          <a:xfrm>
            <a:off x="1564385" y="1610106"/>
            <a:ext cx="139065" cy="0"/>
          </a:xfrm>
          <a:custGeom>
            <a:avLst/>
            <a:gdLst/>
            <a:ahLst/>
            <a:cxnLst/>
            <a:rect l="l" t="t" r="r" b="b"/>
            <a:pathLst>
              <a:path w="139064">
                <a:moveTo>
                  <a:pt x="0" y="0"/>
                </a:moveTo>
                <a:lnTo>
                  <a:pt x="138683" y="0"/>
                </a:lnTo>
              </a:path>
            </a:pathLst>
          </a:custGeom>
          <a:ln w="16852">
            <a:solidFill>
              <a:srgbClr val="000000"/>
            </a:solidFill>
          </a:ln>
        </p:spPr>
        <p:txBody>
          <a:bodyPr wrap="square" lIns="0" tIns="0" rIns="0" bIns="0" rtlCol="0">
            <a:spAutoFit/>
          </a:bodyPr>
          <a:lstStyle/>
          <a:p>
            <a:endParaRPr/>
          </a:p>
        </p:txBody>
      </p:sp>
      <p:sp>
        <p:nvSpPr>
          <p:cNvPr id="13" name="object 13"/>
          <p:cNvSpPr/>
          <p:nvPr/>
        </p:nvSpPr>
        <p:spPr>
          <a:xfrm>
            <a:off x="2398013" y="1753362"/>
            <a:ext cx="0" cy="135255"/>
          </a:xfrm>
          <a:custGeom>
            <a:avLst/>
            <a:gdLst/>
            <a:ahLst/>
            <a:cxnLst/>
            <a:rect l="l" t="t" r="r" b="b"/>
            <a:pathLst>
              <a:path h="135255">
                <a:moveTo>
                  <a:pt x="0" y="134873"/>
                </a:moveTo>
                <a:lnTo>
                  <a:pt x="0" y="0"/>
                </a:lnTo>
              </a:path>
            </a:pathLst>
          </a:custGeom>
          <a:ln w="16852">
            <a:solidFill>
              <a:srgbClr val="0000FF"/>
            </a:solidFill>
          </a:ln>
        </p:spPr>
        <p:txBody>
          <a:bodyPr wrap="square" lIns="0" tIns="0" rIns="0" bIns="0" rtlCol="0">
            <a:spAutoFit/>
          </a:bodyPr>
          <a:lstStyle/>
          <a:p>
            <a:endParaRPr/>
          </a:p>
        </p:txBody>
      </p:sp>
      <p:sp>
        <p:nvSpPr>
          <p:cNvPr id="14" name="object 14"/>
          <p:cNvSpPr/>
          <p:nvPr/>
        </p:nvSpPr>
        <p:spPr>
          <a:xfrm>
            <a:off x="2398013" y="1534668"/>
            <a:ext cx="0" cy="134620"/>
          </a:xfrm>
          <a:custGeom>
            <a:avLst/>
            <a:gdLst/>
            <a:ahLst/>
            <a:cxnLst/>
            <a:rect l="l" t="t" r="r" b="b"/>
            <a:pathLst>
              <a:path h="134619">
                <a:moveTo>
                  <a:pt x="0" y="134111"/>
                </a:moveTo>
                <a:lnTo>
                  <a:pt x="0" y="0"/>
                </a:lnTo>
              </a:path>
            </a:pathLst>
          </a:custGeom>
          <a:ln w="16852">
            <a:solidFill>
              <a:srgbClr val="0000FF"/>
            </a:solidFill>
          </a:ln>
        </p:spPr>
        <p:txBody>
          <a:bodyPr wrap="square" lIns="0" tIns="0" rIns="0" bIns="0" rtlCol="0">
            <a:spAutoFit/>
          </a:bodyPr>
          <a:lstStyle/>
          <a:p>
            <a:endParaRPr/>
          </a:p>
        </p:txBody>
      </p:sp>
      <p:sp>
        <p:nvSpPr>
          <p:cNvPr id="15" name="object 15"/>
          <p:cNvSpPr/>
          <p:nvPr/>
        </p:nvSpPr>
        <p:spPr>
          <a:xfrm>
            <a:off x="2311145" y="1402080"/>
            <a:ext cx="86995" cy="48260"/>
          </a:xfrm>
          <a:custGeom>
            <a:avLst/>
            <a:gdLst/>
            <a:ahLst/>
            <a:cxnLst/>
            <a:rect l="l" t="t" r="r" b="b"/>
            <a:pathLst>
              <a:path w="86994" h="48259">
                <a:moveTo>
                  <a:pt x="86867" y="48005"/>
                </a:moveTo>
                <a:lnTo>
                  <a:pt x="86867" y="0"/>
                </a:lnTo>
                <a:lnTo>
                  <a:pt x="0" y="0"/>
                </a:lnTo>
              </a:path>
            </a:pathLst>
          </a:custGeom>
          <a:ln w="16852">
            <a:solidFill>
              <a:srgbClr val="0000FF"/>
            </a:solidFill>
          </a:ln>
        </p:spPr>
        <p:txBody>
          <a:bodyPr wrap="square" lIns="0" tIns="0" rIns="0" bIns="0" rtlCol="0">
            <a:spAutoFit/>
          </a:bodyPr>
          <a:lstStyle/>
          <a:p>
            <a:endParaRPr/>
          </a:p>
        </p:txBody>
      </p:sp>
      <p:sp>
        <p:nvSpPr>
          <p:cNvPr id="16" name="object 16"/>
          <p:cNvSpPr/>
          <p:nvPr/>
        </p:nvSpPr>
        <p:spPr>
          <a:xfrm>
            <a:off x="2091689" y="1402080"/>
            <a:ext cx="135255" cy="0"/>
          </a:xfrm>
          <a:custGeom>
            <a:avLst/>
            <a:gdLst/>
            <a:ahLst/>
            <a:cxnLst/>
            <a:rect l="l" t="t" r="r" b="b"/>
            <a:pathLst>
              <a:path w="135255">
                <a:moveTo>
                  <a:pt x="134873" y="0"/>
                </a:moveTo>
                <a:lnTo>
                  <a:pt x="0" y="0"/>
                </a:lnTo>
              </a:path>
            </a:pathLst>
          </a:custGeom>
          <a:ln w="16852">
            <a:solidFill>
              <a:srgbClr val="0000FF"/>
            </a:solidFill>
          </a:ln>
        </p:spPr>
        <p:txBody>
          <a:bodyPr wrap="square" lIns="0" tIns="0" rIns="0" bIns="0" rtlCol="0">
            <a:spAutoFit/>
          </a:bodyPr>
          <a:lstStyle/>
          <a:p>
            <a:endParaRPr/>
          </a:p>
        </p:txBody>
      </p:sp>
      <p:sp>
        <p:nvSpPr>
          <p:cNvPr id="17" name="object 17"/>
          <p:cNvSpPr/>
          <p:nvPr/>
        </p:nvSpPr>
        <p:spPr>
          <a:xfrm>
            <a:off x="1872233" y="1402080"/>
            <a:ext cx="135255" cy="0"/>
          </a:xfrm>
          <a:custGeom>
            <a:avLst/>
            <a:gdLst/>
            <a:ahLst/>
            <a:cxnLst/>
            <a:rect l="l" t="t" r="r" b="b"/>
            <a:pathLst>
              <a:path w="135255">
                <a:moveTo>
                  <a:pt x="134873" y="0"/>
                </a:moveTo>
                <a:lnTo>
                  <a:pt x="0" y="0"/>
                </a:lnTo>
              </a:path>
            </a:pathLst>
          </a:custGeom>
          <a:ln w="16852">
            <a:solidFill>
              <a:srgbClr val="0000FF"/>
            </a:solidFill>
          </a:ln>
        </p:spPr>
        <p:txBody>
          <a:bodyPr wrap="square" lIns="0" tIns="0" rIns="0" bIns="0" rtlCol="0">
            <a:spAutoFit/>
          </a:bodyPr>
          <a:lstStyle/>
          <a:p>
            <a:endParaRPr/>
          </a:p>
        </p:txBody>
      </p:sp>
      <p:sp>
        <p:nvSpPr>
          <p:cNvPr id="18" name="object 18"/>
          <p:cNvSpPr/>
          <p:nvPr/>
        </p:nvSpPr>
        <p:spPr>
          <a:xfrm>
            <a:off x="1652777" y="1402080"/>
            <a:ext cx="135255" cy="0"/>
          </a:xfrm>
          <a:custGeom>
            <a:avLst/>
            <a:gdLst/>
            <a:ahLst/>
            <a:cxnLst/>
            <a:rect l="l" t="t" r="r" b="b"/>
            <a:pathLst>
              <a:path w="135255">
                <a:moveTo>
                  <a:pt x="134873" y="0"/>
                </a:moveTo>
                <a:lnTo>
                  <a:pt x="0" y="0"/>
                </a:lnTo>
              </a:path>
            </a:pathLst>
          </a:custGeom>
          <a:ln w="16852">
            <a:solidFill>
              <a:srgbClr val="0000FF"/>
            </a:solidFill>
          </a:ln>
        </p:spPr>
        <p:txBody>
          <a:bodyPr wrap="square" lIns="0" tIns="0" rIns="0" bIns="0" rtlCol="0">
            <a:spAutoFit/>
          </a:bodyPr>
          <a:lstStyle/>
          <a:p>
            <a:endParaRPr/>
          </a:p>
        </p:txBody>
      </p:sp>
      <p:sp>
        <p:nvSpPr>
          <p:cNvPr id="19" name="object 19"/>
          <p:cNvSpPr/>
          <p:nvPr/>
        </p:nvSpPr>
        <p:spPr>
          <a:xfrm>
            <a:off x="1432559" y="1402080"/>
            <a:ext cx="135890" cy="0"/>
          </a:xfrm>
          <a:custGeom>
            <a:avLst/>
            <a:gdLst/>
            <a:ahLst/>
            <a:cxnLst/>
            <a:rect l="l" t="t" r="r" b="b"/>
            <a:pathLst>
              <a:path w="135890">
                <a:moveTo>
                  <a:pt x="135635" y="0"/>
                </a:moveTo>
                <a:lnTo>
                  <a:pt x="0" y="0"/>
                </a:lnTo>
              </a:path>
            </a:pathLst>
          </a:custGeom>
          <a:ln w="16852">
            <a:solidFill>
              <a:srgbClr val="0000FF"/>
            </a:solidFill>
          </a:ln>
        </p:spPr>
        <p:txBody>
          <a:bodyPr wrap="square" lIns="0" tIns="0" rIns="0" bIns="0" rtlCol="0">
            <a:spAutoFit/>
          </a:bodyPr>
          <a:lstStyle/>
          <a:p>
            <a:endParaRPr/>
          </a:p>
        </p:txBody>
      </p:sp>
      <p:sp>
        <p:nvSpPr>
          <p:cNvPr id="20" name="object 20"/>
          <p:cNvSpPr/>
          <p:nvPr/>
        </p:nvSpPr>
        <p:spPr>
          <a:xfrm>
            <a:off x="1425701" y="1479042"/>
            <a:ext cx="0" cy="135255"/>
          </a:xfrm>
          <a:custGeom>
            <a:avLst/>
            <a:gdLst/>
            <a:ahLst/>
            <a:cxnLst/>
            <a:rect l="l" t="t" r="r" b="b"/>
            <a:pathLst>
              <a:path h="135255">
                <a:moveTo>
                  <a:pt x="0" y="0"/>
                </a:moveTo>
                <a:lnTo>
                  <a:pt x="0" y="134873"/>
                </a:lnTo>
              </a:path>
            </a:pathLst>
          </a:custGeom>
          <a:ln w="16852">
            <a:solidFill>
              <a:srgbClr val="0000FF"/>
            </a:solidFill>
          </a:ln>
        </p:spPr>
        <p:txBody>
          <a:bodyPr wrap="square" lIns="0" tIns="0" rIns="0" bIns="0" rtlCol="0">
            <a:spAutoFit/>
          </a:bodyPr>
          <a:lstStyle/>
          <a:p>
            <a:endParaRPr/>
          </a:p>
        </p:txBody>
      </p:sp>
      <p:sp>
        <p:nvSpPr>
          <p:cNvPr id="21" name="object 21"/>
          <p:cNvSpPr/>
          <p:nvPr/>
        </p:nvSpPr>
        <p:spPr>
          <a:xfrm>
            <a:off x="1425701" y="1698498"/>
            <a:ext cx="0" cy="134620"/>
          </a:xfrm>
          <a:custGeom>
            <a:avLst/>
            <a:gdLst/>
            <a:ahLst/>
            <a:cxnLst/>
            <a:rect l="l" t="t" r="r" b="b"/>
            <a:pathLst>
              <a:path h="134619">
                <a:moveTo>
                  <a:pt x="0" y="0"/>
                </a:moveTo>
                <a:lnTo>
                  <a:pt x="0" y="134111"/>
                </a:lnTo>
              </a:path>
            </a:pathLst>
          </a:custGeom>
          <a:ln w="16852">
            <a:solidFill>
              <a:srgbClr val="0000FF"/>
            </a:solidFill>
          </a:ln>
        </p:spPr>
        <p:txBody>
          <a:bodyPr wrap="square" lIns="0" tIns="0" rIns="0" bIns="0" rtlCol="0">
            <a:spAutoFit/>
          </a:bodyPr>
          <a:lstStyle/>
          <a:p>
            <a:endParaRPr/>
          </a:p>
        </p:txBody>
      </p:sp>
      <p:sp>
        <p:nvSpPr>
          <p:cNvPr id="22" name="object 22"/>
          <p:cNvSpPr/>
          <p:nvPr/>
        </p:nvSpPr>
        <p:spPr>
          <a:xfrm>
            <a:off x="2332481" y="1888236"/>
            <a:ext cx="66040" cy="0"/>
          </a:xfrm>
          <a:custGeom>
            <a:avLst/>
            <a:gdLst/>
            <a:ahLst/>
            <a:cxnLst/>
            <a:rect l="l" t="t" r="r" b="b"/>
            <a:pathLst>
              <a:path w="66039">
                <a:moveTo>
                  <a:pt x="0" y="0"/>
                </a:moveTo>
                <a:lnTo>
                  <a:pt x="65531" y="0"/>
                </a:lnTo>
              </a:path>
            </a:pathLst>
          </a:custGeom>
          <a:ln w="16852">
            <a:solidFill>
              <a:srgbClr val="0000FF"/>
            </a:solidFill>
          </a:ln>
        </p:spPr>
        <p:txBody>
          <a:bodyPr wrap="square" lIns="0" tIns="0" rIns="0" bIns="0" rtlCol="0">
            <a:spAutoFit/>
          </a:bodyPr>
          <a:lstStyle/>
          <a:p>
            <a:endParaRPr/>
          </a:p>
        </p:txBody>
      </p:sp>
      <p:sp>
        <p:nvSpPr>
          <p:cNvPr id="23" name="object 23"/>
          <p:cNvSpPr/>
          <p:nvPr/>
        </p:nvSpPr>
        <p:spPr>
          <a:xfrm>
            <a:off x="1356359" y="708660"/>
            <a:ext cx="1111250" cy="346710"/>
          </a:xfrm>
          <a:custGeom>
            <a:avLst/>
            <a:gdLst/>
            <a:ahLst/>
            <a:cxnLst/>
            <a:rect l="l" t="t" r="r" b="b"/>
            <a:pathLst>
              <a:path w="1111250" h="346709">
                <a:moveTo>
                  <a:pt x="0" y="0"/>
                </a:moveTo>
                <a:lnTo>
                  <a:pt x="0" y="346709"/>
                </a:lnTo>
                <a:lnTo>
                  <a:pt x="1110995" y="346709"/>
                </a:lnTo>
                <a:lnTo>
                  <a:pt x="1110995" y="0"/>
                </a:lnTo>
                <a:lnTo>
                  <a:pt x="0" y="0"/>
                </a:lnTo>
                <a:close/>
              </a:path>
            </a:pathLst>
          </a:custGeom>
          <a:solidFill>
            <a:srgbClr val="FFFF00"/>
          </a:solidFill>
        </p:spPr>
        <p:txBody>
          <a:bodyPr wrap="square" lIns="0" tIns="0" rIns="0" bIns="0" rtlCol="0">
            <a:spAutoFit/>
          </a:bodyPr>
          <a:lstStyle/>
          <a:p>
            <a:endParaRPr/>
          </a:p>
        </p:txBody>
      </p:sp>
      <p:sp>
        <p:nvSpPr>
          <p:cNvPr id="24" name="object 24"/>
          <p:cNvSpPr/>
          <p:nvPr/>
        </p:nvSpPr>
        <p:spPr>
          <a:xfrm>
            <a:off x="1356359" y="708660"/>
            <a:ext cx="1111250" cy="346710"/>
          </a:xfrm>
          <a:custGeom>
            <a:avLst/>
            <a:gdLst/>
            <a:ahLst/>
            <a:cxnLst/>
            <a:rect l="l" t="t" r="r" b="b"/>
            <a:pathLst>
              <a:path w="1111250" h="346709">
                <a:moveTo>
                  <a:pt x="0" y="0"/>
                </a:moveTo>
                <a:lnTo>
                  <a:pt x="0" y="346709"/>
                </a:lnTo>
                <a:lnTo>
                  <a:pt x="1110995" y="346709"/>
                </a:lnTo>
                <a:lnTo>
                  <a:pt x="1110995" y="0"/>
                </a:lnTo>
                <a:lnTo>
                  <a:pt x="0" y="0"/>
                </a:lnTo>
                <a:close/>
              </a:path>
            </a:pathLst>
          </a:custGeom>
          <a:ln w="16852">
            <a:solidFill>
              <a:srgbClr val="000000"/>
            </a:solidFill>
          </a:ln>
        </p:spPr>
        <p:txBody>
          <a:bodyPr wrap="square" lIns="0" tIns="0" rIns="0" bIns="0" rtlCol="0">
            <a:spAutoFit/>
          </a:bodyPr>
          <a:lstStyle/>
          <a:p>
            <a:endParaRPr/>
          </a:p>
        </p:txBody>
      </p:sp>
      <p:sp>
        <p:nvSpPr>
          <p:cNvPr id="25" name="object 25"/>
          <p:cNvSpPr/>
          <p:nvPr/>
        </p:nvSpPr>
        <p:spPr>
          <a:xfrm>
            <a:off x="2827019" y="3586734"/>
            <a:ext cx="115570" cy="0"/>
          </a:xfrm>
          <a:custGeom>
            <a:avLst/>
            <a:gdLst/>
            <a:ahLst/>
            <a:cxnLst/>
            <a:rect l="l" t="t" r="r" b="b"/>
            <a:pathLst>
              <a:path w="115569">
                <a:moveTo>
                  <a:pt x="0" y="0"/>
                </a:moveTo>
                <a:lnTo>
                  <a:pt x="115061" y="0"/>
                </a:lnTo>
              </a:path>
            </a:pathLst>
          </a:custGeom>
          <a:ln w="16852">
            <a:solidFill>
              <a:srgbClr val="000000"/>
            </a:solidFill>
          </a:ln>
        </p:spPr>
        <p:txBody>
          <a:bodyPr wrap="square" lIns="0" tIns="0" rIns="0" bIns="0" rtlCol="0">
            <a:spAutoFit/>
          </a:bodyPr>
          <a:lstStyle/>
          <a:p>
            <a:endParaRPr/>
          </a:p>
        </p:txBody>
      </p:sp>
      <p:sp>
        <p:nvSpPr>
          <p:cNvPr id="26" name="object 26"/>
          <p:cNvSpPr/>
          <p:nvPr/>
        </p:nvSpPr>
        <p:spPr>
          <a:xfrm>
            <a:off x="2768345" y="3528822"/>
            <a:ext cx="231775" cy="0"/>
          </a:xfrm>
          <a:custGeom>
            <a:avLst/>
            <a:gdLst/>
            <a:ahLst/>
            <a:cxnLst/>
            <a:rect l="l" t="t" r="r" b="b"/>
            <a:pathLst>
              <a:path w="231775">
                <a:moveTo>
                  <a:pt x="0" y="0"/>
                </a:moveTo>
                <a:lnTo>
                  <a:pt x="231647" y="0"/>
                </a:lnTo>
              </a:path>
            </a:pathLst>
          </a:custGeom>
          <a:ln w="16852">
            <a:solidFill>
              <a:srgbClr val="000000"/>
            </a:solidFill>
          </a:ln>
        </p:spPr>
        <p:txBody>
          <a:bodyPr wrap="square" lIns="0" tIns="0" rIns="0" bIns="0" rtlCol="0">
            <a:spAutoFit/>
          </a:bodyPr>
          <a:lstStyle/>
          <a:p>
            <a:endParaRPr/>
          </a:p>
        </p:txBody>
      </p:sp>
      <p:sp>
        <p:nvSpPr>
          <p:cNvPr id="27" name="object 27"/>
          <p:cNvSpPr/>
          <p:nvPr/>
        </p:nvSpPr>
        <p:spPr>
          <a:xfrm>
            <a:off x="1216151" y="4315205"/>
            <a:ext cx="75565" cy="0"/>
          </a:xfrm>
          <a:custGeom>
            <a:avLst/>
            <a:gdLst/>
            <a:ahLst/>
            <a:cxnLst/>
            <a:rect l="l" t="t" r="r" b="b"/>
            <a:pathLst>
              <a:path w="75565">
                <a:moveTo>
                  <a:pt x="0" y="0"/>
                </a:moveTo>
                <a:lnTo>
                  <a:pt x="75437" y="0"/>
                </a:lnTo>
              </a:path>
            </a:pathLst>
          </a:custGeom>
          <a:ln w="9359">
            <a:solidFill>
              <a:srgbClr val="0000FF"/>
            </a:solidFill>
          </a:ln>
        </p:spPr>
        <p:txBody>
          <a:bodyPr wrap="square" lIns="0" tIns="0" rIns="0" bIns="0" rtlCol="0">
            <a:spAutoFit/>
          </a:bodyPr>
          <a:lstStyle/>
          <a:p>
            <a:endParaRPr/>
          </a:p>
        </p:txBody>
      </p:sp>
      <p:sp>
        <p:nvSpPr>
          <p:cNvPr id="28" name="object 28"/>
          <p:cNvSpPr/>
          <p:nvPr/>
        </p:nvSpPr>
        <p:spPr>
          <a:xfrm>
            <a:off x="1251203" y="2234184"/>
            <a:ext cx="74930" cy="0"/>
          </a:xfrm>
          <a:custGeom>
            <a:avLst/>
            <a:gdLst/>
            <a:ahLst/>
            <a:cxnLst/>
            <a:rect l="l" t="t" r="r" b="b"/>
            <a:pathLst>
              <a:path w="74930">
                <a:moveTo>
                  <a:pt x="74675" y="0"/>
                </a:moveTo>
                <a:lnTo>
                  <a:pt x="0" y="0"/>
                </a:lnTo>
              </a:path>
            </a:pathLst>
          </a:custGeom>
          <a:ln w="9359">
            <a:solidFill>
              <a:srgbClr val="0000FF"/>
            </a:solidFill>
          </a:ln>
        </p:spPr>
        <p:txBody>
          <a:bodyPr wrap="square" lIns="0" tIns="0" rIns="0" bIns="0" rtlCol="0">
            <a:spAutoFit/>
          </a:bodyPr>
          <a:lstStyle/>
          <a:p>
            <a:endParaRPr/>
          </a:p>
        </p:txBody>
      </p:sp>
      <p:sp>
        <p:nvSpPr>
          <p:cNvPr id="29" name="object 29"/>
          <p:cNvSpPr/>
          <p:nvPr/>
        </p:nvSpPr>
        <p:spPr>
          <a:xfrm>
            <a:off x="1216151" y="2246376"/>
            <a:ext cx="0" cy="75565"/>
          </a:xfrm>
          <a:custGeom>
            <a:avLst/>
            <a:gdLst/>
            <a:ahLst/>
            <a:cxnLst/>
            <a:rect l="l" t="t" r="r" b="b"/>
            <a:pathLst>
              <a:path h="75564">
                <a:moveTo>
                  <a:pt x="0" y="0"/>
                </a:moveTo>
                <a:lnTo>
                  <a:pt x="0" y="75437"/>
                </a:lnTo>
              </a:path>
            </a:pathLst>
          </a:custGeom>
          <a:ln w="9359">
            <a:solidFill>
              <a:srgbClr val="0000FF"/>
            </a:solidFill>
          </a:ln>
        </p:spPr>
        <p:txBody>
          <a:bodyPr wrap="square" lIns="0" tIns="0" rIns="0" bIns="0" rtlCol="0">
            <a:spAutoFit/>
          </a:bodyPr>
          <a:lstStyle/>
          <a:p>
            <a:endParaRPr/>
          </a:p>
        </p:txBody>
      </p:sp>
      <p:sp>
        <p:nvSpPr>
          <p:cNvPr id="30" name="object 30"/>
          <p:cNvSpPr/>
          <p:nvPr/>
        </p:nvSpPr>
        <p:spPr>
          <a:xfrm>
            <a:off x="1216151" y="2368296"/>
            <a:ext cx="0" cy="74930"/>
          </a:xfrm>
          <a:custGeom>
            <a:avLst/>
            <a:gdLst/>
            <a:ahLst/>
            <a:cxnLst/>
            <a:rect l="l" t="t" r="r" b="b"/>
            <a:pathLst>
              <a:path h="74930">
                <a:moveTo>
                  <a:pt x="0" y="0"/>
                </a:moveTo>
                <a:lnTo>
                  <a:pt x="0" y="74675"/>
                </a:lnTo>
              </a:path>
            </a:pathLst>
          </a:custGeom>
          <a:ln w="9359">
            <a:solidFill>
              <a:srgbClr val="0000FF"/>
            </a:solidFill>
          </a:ln>
        </p:spPr>
        <p:txBody>
          <a:bodyPr wrap="square" lIns="0" tIns="0" rIns="0" bIns="0" rtlCol="0">
            <a:spAutoFit/>
          </a:bodyPr>
          <a:lstStyle/>
          <a:p>
            <a:endParaRPr/>
          </a:p>
        </p:txBody>
      </p:sp>
      <p:sp>
        <p:nvSpPr>
          <p:cNvPr id="31" name="object 31"/>
          <p:cNvSpPr/>
          <p:nvPr/>
        </p:nvSpPr>
        <p:spPr>
          <a:xfrm>
            <a:off x="1216151" y="2490216"/>
            <a:ext cx="0" cy="74930"/>
          </a:xfrm>
          <a:custGeom>
            <a:avLst/>
            <a:gdLst/>
            <a:ahLst/>
            <a:cxnLst/>
            <a:rect l="l" t="t" r="r" b="b"/>
            <a:pathLst>
              <a:path h="74930">
                <a:moveTo>
                  <a:pt x="0" y="0"/>
                </a:moveTo>
                <a:lnTo>
                  <a:pt x="0" y="74675"/>
                </a:lnTo>
              </a:path>
            </a:pathLst>
          </a:custGeom>
          <a:ln w="9359">
            <a:solidFill>
              <a:srgbClr val="0000FF"/>
            </a:solidFill>
          </a:ln>
        </p:spPr>
        <p:txBody>
          <a:bodyPr wrap="square" lIns="0" tIns="0" rIns="0" bIns="0" rtlCol="0">
            <a:spAutoFit/>
          </a:bodyPr>
          <a:lstStyle/>
          <a:p>
            <a:endParaRPr/>
          </a:p>
        </p:txBody>
      </p:sp>
      <p:sp>
        <p:nvSpPr>
          <p:cNvPr id="32" name="object 32"/>
          <p:cNvSpPr/>
          <p:nvPr/>
        </p:nvSpPr>
        <p:spPr>
          <a:xfrm>
            <a:off x="1216151" y="2611374"/>
            <a:ext cx="0" cy="75565"/>
          </a:xfrm>
          <a:custGeom>
            <a:avLst/>
            <a:gdLst/>
            <a:ahLst/>
            <a:cxnLst/>
            <a:rect l="l" t="t" r="r" b="b"/>
            <a:pathLst>
              <a:path h="75564">
                <a:moveTo>
                  <a:pt x="0" y="0"/>
                </a:moveTo>
                <a:lnTo>
                  <a:pt x="0" y="75437"/>
                </a:lnTo>
              </a:path>
            </a:pathLst>
          </a:custGeom>
          <a:ln w="9359">
            <a:solidFill>
              <a:srgbClr val="0000FF"/>
            </a:solidFill>
          </a:ln>
        </p:spPr>
        <p:txBody>
          <a:bodyPr wrap="square" lIns="0" tIns="0" rIns="0" bIns="0" rtlCol="0">
            <a:spAutoFit/>
          </a:bodyPr>
          <a:lstStyle/>
          <a:p>
            <a:endParaRPr/>
          </a:p>
        </p:txBody>
      </p:sp>
      <p:sp>
        <p:nvSpPr>
          <p:cNvPr id="33" name="object 33"/>
          <p:cNvSpPr/>
          <p:nvPr/>
        </p:nvSpPr>
        <p:spPr>
          <a:xfrm>
            <a:off x="1216151" y="2733294"/>
            <a:ext cx="0" cy="74930"/>
          </a:xfrm>
          <a:custGeom>
            <a:avLst/>
            <a:gdLst/>
            <a:ahLst/>
            <a:cxnLst/>
            <a:rect l="l" t="t" r="r" b="b"/>
            <a:pathLst>
              <a:path h="74930">
                <a:moveTo>
                  <a:pt x="0" y="0"/>
                </a:moveTo>
                <a:lnTo>
                  <a:pt x="0" y="74675"/>
                </a:lnTo>
              </a:path>
            </a:pathLst>
          </a:custGeom>
          <a:ln w="9359">
            <a:solidFill>
              <a:srgbClr val="0000FF"/>
            </a:solidFill>
          </a:ln>
        </p:spPr>
        <p:txBody>
          <a:bodyPr wrap="square" lIns="0" tIns="0" rIns="0" bIns="0" rtlCol="0">
            <a:spAutoFit/>
          </a:bodyPr>
          <a:lstStyle/>
          <a:p>
            <a:endParaRPr/>
          </a:p>
        </p:txBody>
      </p:sp>
      <p:sp>
        <p:nvSpPr>
          <p:cNvPr id="34" name="object 34"/>
          <p:cNvSpPr/>
          <p:nvPr/>
        </p:nvSpPr>
        <p:spPr>
          <a:xfrm>
            <a:off x="1216151" y="2855214"/>
            <a:ext cx="0" cy="74930"/>
          </a:xfrm>
          <a:custGeom>
            <a:avLst/>
            <a:gdLst/>
            <a:ahLst/>
            <a:cxnLst/>
            <a:rect l="l" t="t" r="r" b="b"/>
            <a:pathLst>
              <a:path h="74930">
                <a:moveTo>
                  <a:pt x="0" y="0"/>
                </a:moveTo>
                <a:lnTo>
                  <a:pt x="0" y="74675"/>
                </a:lnTo>
              </a:path>
            </a:pathLst>
          </a:custGeom>
          <a:ln w="9359">
            <a:solidFill>
              <a:srgbClr val="0000FF"/>
            </a:solidFill>
          </a:ln>
        </p:spPr>
        <p:txBody>
          <a:bodyPr wrap="square" lIns="0" tIns="0" rIns="0" bIns="0" rtlCol="0">
            <a:spAutoFit/>
          </a:bodyPr>
          <a:lstStyle/>
          <a:p>
            <a:endParaRPr/>
          </a:p>
        </p:txBody>
      </p:sp>
      <p:sp>
        <p:nvSpPr>
          <p:cNvPr id="35" name="object 35"/>
          <p:cNvSpPr/>
          <p:nvPr/>
        </p:nvSpPr>
        <p:spPr>
          <a:xfrm>
            <a:off x="1216151" y="2976372"/>
            <a:ext cx="0" cy="75565"/>
          </a:xfrm>
          <a:custGeom>
            <a:avLst/>
            <a:gdLst/>
            <a:ahLst/>
            <a:cxnLst/>
            <a:rect l="l" t="t" r="r" b="b"/>
            <a:pathLst>
              <a:path h="75564">
                <a:moveTo>
                  <a:pt x="0" y="0"/>
                </a:moveTo>
                <a:lnTo>
                  <a:pt x="0" y="75437"/>
                </a:lnTo>
              </a:path>
            </a:pathLst>
          </a:custGeom>
          <a:ln w="9359">
            <a:solidFill>
              <a:srgbClr val="0000FF"/>
            </a:solidFill>
          </a:ln>
        </p:spPr>
        <p:txBody>
          <a:bodyPr wrap="square" lIns="0" tIns="0" rIns="0" bIns="0" rtlCol="0">
            <a:spAutoFit/>
          </a:bodyPr>
          <a:lstStyle/>
          <a:p>
            <a:endParaRPr/>
          </a:p>
        </p:txBody>
      </p:sp>
      <p:sp>
        <p:nvSpPr>
          <p:cNvPr id="36" name="object 36"/>
          <p:cNvSpPr/>
          <p:nvPr/>
        </p:nvSpPr>
        <p:spPr>
          <a:xfrm>
            <a:off x="1216151" y="3098292"/>
            <a:ext cx="0" cy="74930"/>
          </a:xfrm>
          <a:custGeom>
            <a:avLst/>
            <a:gdLst/>
            <a:ahLst/>
            <a:cxnLst/>
            <a:rect l="l" t="t" r="r" b="b"/>
            <a:pathLst>
              <a:path h="74930">
                <a:moveTo>
                  <a:pt x="0" y="0"/>
                </a:moveTo>
                <a:lnTo>
                  <a:pt x="0" y="74675"/>
                </a:lnTo>
              </a:path>
            </a:pathLst>
          </a:custGeom>
          <a:ln w="9359">
            <a:solidFill>
              <a:srgbClr val="0000FF"/>
            </a:solidFill>
          </a:ln>
        </p:spPr>
        <p:txBody>
          <a:bodyPr wrap="square" lIns="0" tIns="0" rIns="0" bIns="0" rtlCol="0">
            <a:spAutoFit/>
          </a:bodyPr>
          <a:lstStyle/>
          <a:p>
            <a:endParaRPr/>
          </a:p>
        </p:txBody>
      </p:sp>
      <p:sp>
        <p:nvSpPr>
          <p:cNvPr id="37" name="object 37"/>
          <p:cNvSpPr/>
          <p:nvPr/>
        </p:nvSpPr>
        <p:spPr>
          <a:xfrm>
            <a:off x="1216151" y="3220212"/>
            <a:ext cx="0" cy="74930"/>
          </a:xfrm>
          <a:custGeom>
            <a:avLst/>
            <a:gdLst/>
            <a:ahLst/>
            <a:cxnLst/>
            <a:rect l="l" t="t" r="r" b="b"/>
            <a:pathLst>
              <a:path h="74929">
                <a:moveTo>
                  <a:pt x="0" y="0"/>
                </a:moveTo>
                <a:lnTo>
                  <a:pt x="0" y="74675"/>
                </a:lnTo>
              </a:path>
            </a:pathLst>
          </a:custGeom>
          <a:ln w="9359">
            <a:solidFill>
              <a:srgbClr val="0000FF"/>
            </a:solidFill>
          </a:ln>
        </p:spPr>
        <p:txBody>
          <a:bodyPr wrap="square" lIns="0" tIns="0" rIns="0" bIns="0" rtlCol="0">
            <a:spAutoFit/>
          </a:bodyPr>
          <a:lstStyle/>
          <a:p>
            <a:endParaRPr/>
          </a:p>
        </p:txBody>
      </p:sp>
      <p:sp>
        <p:nvSpPr>
          <p:cNvPr id="38" name="object 38"/>
          <p:cNvSpPr/>
          <p:nvPr/>
        </p:nvSpPr>
        <p:spPr>
          <a:xfrm>
            <a:off x="1216151" y="3341370"/>
            <a:ext cx="0" cy="75565"/>
          </a:xfrm>
          <a:custGeom>
            <a:avLst/>
            <a:gdLst/>
            <a:ahLst/>
            <a:cxnLst/>
            <a:rect l="l" t="t" r="r" b="b"/>
            <a:pathLst>
              <a:path h="75564">
                <a:moveTo>
                  <a:pt x="0" y="0"/>
                </a:moveTo>
                <a:lnTo>
                  <a:pt x="0" y="75437"/>
                </a:lnTo>
              </a:path>
            </a:pathLst>
          </a:custGeom>
          <a:ln w="9359">
            <a:solidFill>
              <a:srgbClr val="0000FF"/>
            </a:solidFill>
          </a:ln>
        </p:spPr>
        <p:txBody>
          <a:bodyPr wrap="square" lIns="0" tIns="0" rIns="0" bIns="0" rtlCol="0">
            <a:spAutoFit/>
          </a:bodyPr>
          <a:lstStyle/>
          <a:p>
            <a:endParaRPr/>
          </a:p>
        </p:txBody>
      </p:sp>
      <p:sp>
        <p:nvSpPr>
          <p:cNvPr id="39" name="object 39"/>
          <p:cNvSpPr/>
          <p:nvPr/>
        </p:nvSpPr>
        <p:spPr>
          <a:xfrm>
            <a:off x="1216151" y="3463290"/>
            <a:ext cx="0" cy="74930"/>
          </a:xfrm>
          <a:custGeom>
            <a:avLst/>
            <a:gdLst/>
            <a:ahLst/>
            <a:cxnLst/>
            <a:rect l="l" t="t" r="r" b="b"/>
            <a:pathLst>
              <a:path h="74929">
                <a:moveTo>
                  <a:pt x="0" y="0"/>
                </a:moveTo>
                <a:lnTo>
                  <a:pt x="0" y="74675"/>
                </a:lnTo>
              </a:path>
            </a:pathLst>
          </a:custGeom>
          <a:ln w="9359">
            <a:solidFill>
              <a:srgbClr val="0000FF"/>
            </a:solidFill>
          </a:ln>
        </p:spPr>
        <p:txBody>
          <a:bodyPr wrap="square" lIns="0" tIns="0" rIns="0" bIns="0" rtlCol="0">
            <a:spAutoFit/>
          </a:bodyPr>
          <a:lstStyle/>
          <a:p>
            <a:endParaRPr/>
          </a:p>
        </p:txBody>
      </p:sp>
      <p:sp>
        <p:nvSpPr>
          <p:cNvPr id="40" name="object 40"/>
          <p:cNvSpPr/>
          <p:nvPr/>
        </p:nvSpPr>
        <p:spPr>
          <a:xfrm>
            <a:off x="1216151" y="3585210"/>
            <a:ext cx="0" cy="74930"/>
          </a:xfrm>
          <a:custGeom>
            <a:avLst/>
            <a:gdLst/>
            <a:ahLst/>
            <a:cxnLst/>
            <a:rect l="l" t="t" r="r" b="b"/>
            <a:pathLst>
              <a:path h="74929">
                <a:moveTo>
                  <a:pt x="0" y="0"/>
                </a:moveTo>
                <a:lnTo>
                  <a:pt x="0" y="74675"/>
                </a:lnTo>
              </a:path>
            </a:pathLst>
          </a:custGeom>
          <a:ln w="9359">
            <a:solidFill>
              <a:srgbClr val="0000FF"/>
            </a:solidFill>
          </a:ln>
        </p:spPr>
        <p:txBody>
          <a:bodyPr wrap="square" lIns="0" tIns="0" rIns="0" bIns="0" rtlCol="0">
            <a:spAutoFit/>
          </a:bodyPr>
          <a:lstStyle/>
          <a:p>
            <a:endParaRPr/>
          </a:p>
        </p:txBody>
      </p:sp>
      <p:sp>
        <p:nvSpPr>
          <p:cNvPr id="41" name="object 41"/>
          <p:cNvSpPr/>
          <p:nvPr/>
        </p:nvSpPr>
        <p:spPr>
          <a:xfrm>
            <a:off x="1216151" y="3706367"/>
            <a:ext cx="0" cy="75565"/>
          </a:xfrm>
          <a:custGeom>
            <a:avLst/>
            <a:gdLst/>
            <a:ahLst/>
            <a:cxnLst/>
            <a:rect l="l" t="t" r="r" b="b"/>
            <a:pathLst>
              <a:path h="75564">
                <a:moveTo>
                  <a:pt x="0" y="0"/>
                </a:moveTo>
                <a:lnTo>
                  <a:pt x="0" y="75437"/>
                </a:lnTo>
              </a:path>
            </a:pathLst>
          </a:custGeom>
          <a:ln w="9359">
            <a:solidFill>
              <a:srgbClr val="0000FF"/>
            </a:solidFill>
          </a:ln>
        </p:spPr>
        <p:txBody>
          <a:bodyPr wrap="square" lIns="0" tIns="0" rIns="0" bIns="0" rtlCol="0">
            <a:spAutoFit/>
          </a:bodyPr>
          <a:lstStyle/>
          <a:p>
            <a:endParaRPr/>
          </a:p>
        </p:txBody>
      </p:sp>
      <p:sp>
        <p:nvSpPr>
          <p:cNvPr id="42" name="object 42"/>
          <p:cNvSpPr/>
          <p:nvPr/>
        </p:nvSpPr>
        <p:spPr>
          <a:xfrm>
            <a:off x="1216151" y="3828288"/>
            <a:ext cx="0" cy="74930"/>
          </a:xfrm>
          <a:custGeom>
            <a:avLst/>
            <a:gdLst/>
            <a:ahLst/>
            <a:cxnLst/>
            <a:rect l="l" t="t" r="r" b="b"/>
            <a:pathLst>
              <a:path h="74929">
                <a:moveTo>
                  <a:pt x="0" y="0"/>
                </a:moveTo>
                <a:lnTo>
                  <a:pt x="0" y="74675"/>
                </a:lnTo>
              </a:path>
            </a:pathLst>
          </a:custGeom>
          <a:ln w="9359">
            <a:solidFill>
              <a:srgbClr val="0000FF"/>
            </a:solidFill>
          </a:ln>
        </p:spPr>
        <p:txBody>
          <a:bodyPr wrap="square" lIns="0" tIns="0" rIns="0" bIns="0" rtlCol="0">
            <a:spAutoFit/>
          </a:bodyPr>
          <a:lstStyle/>
          <a:p>
            <a:endParaRPr/>
          </a:p>
        </p:txBody>
      </p:sp>
      <p:sp>
        <p:nvSpPr>
          <p:cNvPr id="43" name="object 43"/>
          <p:cNvSpPr/>
          <p:nvPr/>
        </p:nvSpPr>
        <p:spPr>
          <a:xfrm>
            <a:off x="1216151" y="3950208"/>
            <a:ext cx="0" cy="74930"/>
          </a:xfrm>
          <a:custGeom>
            <a:avLst/>
            <a:gdLst/>
            <a:ahLst/>
            <a:cxnLst/>
            <a:rect l="l" t="t" r="r" b="b"/>
            <a:pathLst>
              <a:path h="74929">
                <a:moveTo>
                  <a:pt x="0" y="0"/>
                </a:moveTo>
                <a:lnTo>
                  <a:pt x="0" y="74675"/>
                </a:lnTo>
              </a:path>
            </a:pathLst>
          </a:custGeom>
          <a:ln w="9359">
            <a:solidFill>
              <a:srgbClr val="0000FF"/>
            </a:solidFill>
          </a:ln>
        </p:spPr>
        <p:txBody>
          <a:bodyPr wrap="square" lIns="0" tIns="0" rIns="0" bIns="0" rtlCol="0">
            <a:spAutoFit/>
          </a:bodyPr>
          <a:lstStyle/>
          <a:p>
            <a:endParaRPr/>
          </a:p>
        </p:txBody>
      </p:sp>
      <p:sp>
        <p:nvSpPr>
          <p:cNvPr id="44" name="object 44"/>
          <p:cNvSpPr/>
          <p:nvPr/>
        </p:nvSpPr>
        <p:spPr>
          <a:xfrm>
            <a:off x="1216151" y="4072128"/>
            <a:ext cx="0" cy="74930"/>
          </a:xfrm>
          <a:custGeom>
            <a:avLst/>
            <a:gdLst/>
            <a:ahLst/>
            <a:cxnLst/>
            <a:rect l="l" t="t" r="r" b="b"/>
            <a:pathLst>
              <a:path h="74929">
                <a:moveTo>
                  <a:pt x="0" y="0"/>
                </a:moveTo>
                <a:lnTo>
                  <a:pt x="0" y="74675"/>
                </a:lnTo>
              </a:path>
            </a:pathLst>
          </a:custGeom>
          <a:ln w="9359">
            <a:solidFill>
              <a:srgbClr val="0000FF"/>
            </a:solidFill>
          </a:ln>
        </p:spPr>
        <p:txBody>
          <a:bodyPr wrap="square" lIns="0" tIns="0" rIns="0" bIns="0" rtlCol="0">
            <a:spAutoFit/>
          </a:bodyPr>
          <a:lstStyle/>
          <a:p>
            <a:endParaRPr/>
          </a:p>
        </p:txBody>
      </p:sp>
      <p:sp>
        <p:nvSpPr>
          <p:cNvPr id="45" name="object 45"/>
          <p:cNvSpPr/>
          <p:nvPr/>
        </p:nvSpPr>
        <p:spPr>
          <a:xfrm>
            <a:off x="1216151" y="4193285"/>
            <a:ext cx="0" cy="74930"/>
          </a:xfrm>
          <a:custGeom>
            <a:avLst/>
            <a:gdLst/>
            <a:ahLst/>
            <a:cxnLst/>
            <a:rect l="l" t="t" r="r" b="b"/>
            <a:pathLst>
              <a:path h="74929">
                <a:moveTo>
                  <a:pt x="0" y="0"/>
                </a:moveTo>
                <a:lnTo>
                  <a:pt x="0" y="74675"/>
                </a:lnTo>
              </a:path>
            </a:pathLst>
          </a:custGeom>
          <a:ln w="9359">
            <a:solidFill>
              <a:srgbClr val="0000FF"/>
            </a:solidFill>
          </a:ln>
        </p:spPr>
        <p:txBody>
          <a:bodyPr wrap="square" lIns="0" tIns="0" rIns="0" bIns="0" rtlCol="0">
            <a:spAutoFit/>
          </a:bodyPr>
          <a:lstStyle/>
          <a:p>
            <a:endParaRPr/>
          </a:p>
        </p:txBody>
      </p:sp>
      <p:sp>
        <p:nvSpPr>
          <p:cNvPr id="46" name="object 46"/>
          <p:cNvSpPr/>
          <p:nvPr/>
        </p:nvSpPr>
        <p:spPr>
          <a:xfrm>
            <a:off x="1848611" y="6813804"/>
            <a:ext cx="115570" cy="0"/>
          </a:xfrm>
          <a:custGeom>
            <a:avLst/>
            <a:gdLst/>
            <a:ahLst/>
            <a:cxnLst/>
            <a:rect l="l" t="t" r="r" b="b"/>
            <a:pathLst>
              <a:path w="115569">
                <a:moveTo>
                  <a:pt x="0" y="0"/>
                </a:moveTo>
                <a:lnTo>
                  <a:pt x="115061" y="0"/>
                </a:lnTo>
              </a:path>
            </a:pathLst>
          </a:custGeom>
          <a:ln w="16852">
            <a:solidFill>
              <a:srgbClr val="000000"/>
            </a:solidFill>
          </a:ln>
        </p:spPr>
        <p:txBody>
          <a:bodyPr wrap="square" lIns="0" tIns="0" rIns="0" bIns="0" rtlCol="0">
            <a:spAutoFit/>
          </a:bodyPr>
          <a:lstStyle/>
          <a:p>
            <a:endParaRPr/>
          </a:p>
        </p:txBody>
      </p:sp>
      <p:sp>
        <p:nvSpPr>
          <p:cNvPr id="47" name="object 47"/>
          <p:cNvSpPr/>
          <p:nvPr/>
        </p:nvSpPr>
        <p:spPr>
          <a:xfrm>
            <a:off x="1789938" y="6755892"/>
            <a:ext cx="231775" cy="0"/>
          </a:xfrm>
          <a:custGeom>
            <a:avLst/>
            <a:gdLst/>
            <a:ahLst/>
            <a:cxnLst/>
            <a:rect l="l" t="t" r="r" b="b"/>
            <a:pathLst>
              <a:path w="231775">
                <a:moveTo>
                  <a:pt x="0" y="0"/>
                </a:moveTo>
                <a:lnTo>
                  <a:pt x="231647" y="0"/>
                </a:lnTo>
              </a:path>
            </a:pathLst>
          </a:custGeom>
          <a:ln w="16852">
            <a:solidFill>
              <a:srgbClr val="000000"/>
            </a:solidFill>
          </a:ln>
        </p:spPr>
        <p:txBody>
          <a:bodyPr wrap="square" lIns="0" tIns="0" rIns="0" bIns="0" rtlCol="0">
            <a:spAutoFit/>
          </a:bodyPr>
          <a:lstStyle/>
          <a:p>
            <a:endParaRPr/>
          </a:p>
        </p:txBody>
      </p:sp>
      <p:sp>
        <p:nvSpPr>
          <p:cNvPr id="48" name="object 48"/>
          <p:cNvSpPr txBox="1"/>
          <p:nvPr/>
        </p:nvSpPr>
        <p:spPr>
          <a:xfrm>
            <a:off x="1413765" y="753866"/>
            <a:ext cx="2126615" cy="2105025"/>
          </a:xfrm>
          <a:prstGeom prst="rect">
            <a:avLst/>
          </a:prstGeom>
        </p:spPr>
        <p:txBody>
          <a:bodyPr vert="horz" wrap="square" lIns="0" tIns="0" rIns="0" bIns="0" rtlCol="0">
            <a:spAutoFit/>
          </a:bodyPr>
          <a:lstStyle/>
          <a:p>
            <a:pPr marL="41910">
              <a:lnSpc>
                <a:spcPct val="100000"/>
              </a:lnSpc>
            </a:pPr>
            <a:r>
              <a:rPr sz="1450" spc="15" dirty="0">
                <a:latin typeface="Comic Sans MS"/>
                <a:cs typeface="Comic Sans MS"/>
              </a:rPr>
              <a:t>SISTEMA</a:t>
            </a:r>
            <a:endParaRPr sz="1450">
              <a:latin typeface="Comic Sans MS"/>
              <a:cs typeface="Comic Sans MS"/>
            </a:endParaRPr>
          </a:p>
          <a:p>
            <a:pPr marL="12700">
              <a:lnSpc>
                <a:spcPct val="100000"/>
              </a:lnSpc>
              <a:spcBef>
                <a:spcPts val="994"/>
              </a:spcBef>
              <a:tabLst>
                <a:tab pos="299720" algn="l"/>
                <a:tab pos="577215" algn="l"/>
              </a:tabLst>
            </a:pPr>
            <a:r>
              <a:rPr sz="1450" b="1" spc="10" dirty="0">
                <a:solidFill>
                  <a:srgbClr val="808000"/>
                </a:solidFill>
                <a:latin typeface="Comic Sans MS"/>
                <a:cs typeface="Comic Sans MS"/>
              </a:rPr>
              <a:t>A</a:t>
            </a:r>
            <a:r>
              <a:rPr sz="1450" b="1" spc="10" dirty="0">
                <a:solidFill>
                  <a:srgbClr val="808000"/>
                </a:solidFill>
                <a:latin typeface="Times New Roman"/>
                <a:cs typeface="Times New Roman"/>
              </a:rPr>
              <a:t>	</a:t>
            </a:r>
            <a:r>
              <a:rPr sz="1450" b="1" spc="5" dirty="0">
                <a:solidFill>
                  <a:srgbClr val="808000"/>
                </a:solidFill>
                <a:latin typeface="Comic Sans MS"/>
                <a:cs typeface="Comic Sans MS"/>
              </a:rPr>
              <a:t>B</a:t>
            </a:r>
            <a:r>
              <a:rPr sz="1450" b="1" spc="5" dirty="0">
                <a:solidFill>
                  <a:srgbClr val="808000"/>
                </a:solidFill>
                <a:latin typeface="Times New Roman"/>
                <a:cs typeface="Times New Roman"/>
              </a:rPr>
              <a:t>	</a:t>
            </a:r>
            <a:r>
              <a:rPr sz="1450" b="1" spc="5" dirty="0">
                <a:solidFill>
                  <a:srgbClr val="808000"/>
                </a:solidFill>
                <a:latin typeface="Comic Sans MS"/>
                <a:cs typeface="Comic Sans MS"/>
              </a:rPr>
              <a:t>C</a:t>
            </a:r>
            <a:endParaRPr sz="1450">
              <a:latin typeface="Comic Sans MS"/>
              <a:cs typeface="Comic Sans MS"/>
            </a:endParaRPr>
          </a:p>
          <a:p>
            <a:pPr>
              <a:lnSpc>
                <a:spcPts val="1300"/>
              </a:lnSpc>
              <a:spcBef>
                <a:spcPts val="22"/>
              </a:spcBef>
            </a:pPr>
            <a:endParaRPr sz="1300"/>
          </a:p>
          <a:p>
            <a:pPr marL="1153160">
              <a:lnSpc>
                <a:spcPct val="100000"/>
              </a:lnSpc>
            </a:pPr>
            <a:r>
              <a:rPr sz="1850" b="1" spc="-5" dirty="0">
                <a:solidFill>
                  <a:srgbClr val="0000FF"/>
                </a:solidFill>
                <a:latin typeface="Comic Sans MS"/>
                <a:cs typeface="Comic Sans MS"/>
              </a:rPr>
              <a:t>52</a:t>
            </a:r>
            <a:endParaRPr sz="1850">
              <a:latin typeface="Comic Sans MS"/>
              <a:cs typeface="Comic Sans MS"/>
            </a:endParaRPr>
          </a:p>
          <a:p>
            <a:pPr marL="12700">
              <a:lnSpc>
                <a:spcPct val="100000"/>
              </a:lnSpc>
              <a:spcBef>
                <a:spcPts val="1270"/>
              </a:spcBef>
              <a:tabLst>
                <a:tab pos="299720" algn="l"/>
                <a:tab pos="577215" algn="l"/>
              </a:tabLst>
            </a:pPr>
            <a:r>
              <a:rPr sz="1450" b="1" spc="10" dirty="0">
                <a:solidFill>
                  <a:srgbClr val="808000"/>
                </a:solidFill>
                <a:latin typeface="Comic Sans MS"/>
                <a:cs typeface="Comic Sans MS"/>
              </a:rPr>
              <a:t>A</a:t>
            </a:r>
            <a:r>
              <a:rPr sz="1450" b="1" spc="10" dirty="0">
                <a:solidFill>
                  <a:srgbClr val="808000"/>
                </a:solidFill>
                <a:latin typeface="Times New Roman"/>
                <a:cs typeface="Times New Roman"/>
              </a:rPr>
              <a:t>	</a:t>
            </a:r>
            <a:r>
              <a:rPr sz="1450" b="1" spc="5" dirty="0">
                <a:solidFill>
                  <a:srgbClr val="808000"/>
                </a:solidFill>
                <a:latin typeface="Comic Sans MS"/>
                <a:cs typeface="Comic Sans MS"/>
              </a:rPr>
              <a:t>B</a:t>
            </a:r>
            <a:r>
              <a:rPr sz="1450" b="1" spc="5" dirty="0">
                <a:solidFill>
                  <a:srgbClr val="808000"/>
                </a:solidFill>
                <a:latin typeface="Times New Roman"/>
                <a:cs typeface="Times New Roman"/>
              </a:rPr>
              <a:t>	</a:t>
            </a:r>
            <a:r>
              <a:rPr sz="1450" b="1" spc="5" dirty="0">
                <a:solidFill>
                  <a:srgbClr val="808000"/>
                </a:solidFill>
                <a:latin typeface="Comic Sans MS"/>
                <a:cs typeface="Comic Sans MS"/>
              </a:rPr>
              <a:t>C</a:t>
            </a:r>
            <a:endParaRPr sz="1450">
              <a:latin typeface="Comic Sans MS"/>
              <a:cs typeface="Comic Sans MS"/>
            </a:endParaRPr>
          </a:p>
          <a:p>
            <a:pPr>
              <a:lnSpc>
                <a:spcPts val="1800"/>
              </a:lnSpc>
              <a:spcBef>
                <a:spcPts val="85"/>
              </a:spcBef>
            </a:pPr>
            <a:endParaRPr sz="1800"/>
          </a:p>
          <a:p>
            <a:pPr marL="1313180" marR="6350" indent="73660">
              <a:lnSpc>
                <a:spcPct val="101699"/>
              </a:lnSpc>
            </a:pPr>
            <a:r>
              <a:rPr sz="1450" b="1" spc="10" dirty="0">
                <a:solidFill>
                  <a:srgbClr val="0000FF"/>
                </a:solidFill>
                <a:latin typeface="Comic Sans MS"/>
                <a:cs typeface="Comic Sans MS"/>
              </a:rPr>
              <a:t>TRAFO</a:t>
            </a:r>
            <a:r>
              <a:rPr sz="1450" b="1" dirty="0">
                <a:solidFill>
                  <a:srgbClr val="0000FF"/>
                </a:solidFill>
                <a:latin typeface="Times New Roman"/>
                <a:cs typeface="Times New Roman"/>
              </a:rPr>
              <a:t> </a:t>
            </a:r>
            <a:r>
              <a:rPr sz="1450" b="1" spc="5" dirty="0">
                <a:solidFill>
                  <a:srgbClr val="0000FF"/>
                </a:solidFill>
                <a:latin typeface="Comic Sans MS"/>
                <a:cs typeface="Comic Sans MS"/>
              </a:rPr>
              <a:t>U</a:t>
            </a:r>
            <a:r>
              <a:rPr sz="1450" b="1" spc="15" dirty="0">
                <a:solidFill>
                  <a:srgbClr val="0000FF"/>
                </a:solidFill>
                <a:latin typeface="Comic Sans MS"/>
                <a:cs typeface="Comic Sans MS"/>
              </a:rPr>
              <a:t>N</a:t>
            </a:r>
            <a:r>
              <a:rPr sz="1450" b="1" dirty="0">
                <a:solidFill>
                  <a:srgbClr val="0000FF"/>
                </a:solidFill>
                <a:latin typeface="Comic Sans MS"/>
                <a:cs typeface="Comic Sans MS"/>
              </a:rPr>
              <a:t>IDAD</a:t>
            </a:r>
            <a:endParaRPr sz="1450">
              <a:latin typeface="Comic Sans MS"/>
              <a:cs typeface="Comic Sans MS"/>
            </a:endParaRPr>
          </a:p>
        </p:txBody>
      </p:sp>
      <p:sp>
        <p:nvSpPr>
          <p:cNvPr id="49" name="object 49"/>
          <p:cNvSpPr txBox="1"/>
          <p:nvPr/>
        </p:nvSpPr>
        <p:spPr>
          <a:xfrm>
            <a:off x="3157984" y="6090411"/>
            <a:ext cx="312420" cy="182245"/>
          </a:xfrm>
          <a:prstGeom prst="rect">
            <a:avLst/>
          </a:prstGeom>
        </p:spPr>
        <p:txBody>
          <a:bodyPr vert="horz" wrap="square" lIns="0" tIns="0" rIns="0" bIns="0" rtlCol="0">
            <a:spAutoFit/>
          </a:bodyPr>
          <a:lstStyle/>
          <a:p>
            <a:pPr marL="12700">
              <a:lnSpc>
                <a:spcPct val="100000"/>
              </a:lnSpc>
            </a:pPr>
            <a:r>
              <a:rPr sz="1100" b="1" spc="5" dirty="0">
                <a:latin typeface="Comic Sans MS"/>
                <a:cs typeface="Comic Sans MS"/>
              </a:rPr>
              <a:t>5</a:t>
            </a:r>
            <a:r>
              <a:rPr sz="1100" b="1" dirty="0">
                <a:latin typeface="Comic Sans MS"/>
                <a:cs typeface="Comic Sans MS"/>
              </a:rPr>
              <a:t>9N</a:t>
            </a:r>
            <a:endParaRPr sz="1100">
              <a:latin typeface="Comic Sans MS"/>
              <a:cs typeface="Comic Sans MS"/>
            </a:endParaRPr>
          </a:p>
        </p:txBody>
      </p:sp>
      <p:sp>
        <p:nvSpPr>
          <p:cNvPr id="50" name="object 50"/>
          <p:cNvSpPr txBox="1"/>
          <p:nvPr/>
        </p:nvSpPr>
        <p:spPr>
          <a:xfrm>
            <a:off x="905511" y="5976672"/>
            <a:ext cx="676275" cy="464820"/>
          </a:xfrm>
          <a:prstGeom prst="rect">
            <a:avLst/>
          </a:prstGeom>
        </p:spPr>
        <p:txBody>
          <a:bodyPr vert="horz" wrap="square" lIns="0" tIns="0" rIns="0" bIns="0" rtlCol="0">
            <a:spAutoFit/>
          </a:bodyPr>
          <a:lstStyle/>
          <a:p>
            <a:pPr marL="89535" marR="6350" indent="-77470">
              <a:lnSpc>
                <a:spcPct val="101699"/>
              </a:lnSpc>
            </a:pPr>
            <a:r>
              <a:rPr sz="1450" b="1" spc="5" dirty="0">
                <a:solidFill>
                  <a:srgbClr val="0000FF"/>
                </a:solidFill>
                <a:latin typeface="Comic Sans MS"/>
                <a:cs typeface="Comic Sans MS"/>
              </a:rPr>
              <a:t>TRAFO</a:t>
            </a:r>
            <a:r>
              <a:rPr sz="1450" b="1" spc="-5" dirty="0">
                <a:solidFill>
                  <a:srgbClr val="0000FF"/>
                </a:solidFill>
                <a:latin typeface="Times New Roman"/>
                <a:cs typeface="Times New Roman"/>
              </a:rPr>
              <a:t> </a:t>
            </a:r>
            <a:r>
              <a:rPr sz="1450" b="1" dirty="0">
                <a:solidFill>
                  <a:srgbClr val="0000FF"/>
                </a:solidFill>
                <a:latin typeface="Comic Sans MS"/>
                <a:cs typeface="Comic Sans MS"/>
              </a:rPr>
              <a:t>GND.</a:t>
            </a:r>
            <a:endParaRPr sz="1450">
              <a:latin typeface="Comic Sans MS"/>
              <a:cs typeface="Comic Sans MS"/>
            </a:endParaRPr>
          </a:p>
        </p:txBody>
      </p:sp>
      <p:sp>
        <p:nvSpPr>
          <p:cNvPr id="51" name="object 51"/>
          <p:cNvSpPr/>
          <p:nvPr/>
        </p:nvSpPr>
        <p:spPr>
          <a:xfrm>
            <a:off x="5229700" y="818950"/>
            <a:ext cx="3414172" cy="5078435"/>
          </a:xfrm>
          <a:prstGeom prst="rect">
            <a:avLst/>
          </a:prstGeom>
          <a:blipFill>
            <a:blip r:embed="rId3" cstate="print"/>
            <a:stretch>
              <a:fillRect/>
            </a:stretch>
          </a:blipFill>
        </p:spPr>
        <p:txBody>
          <a:bodyPr wrap="square" lIns="0" tIns="0" rIns="0" bIns="0" rtlCol="0">
            <a:spAutoFit/>
          </a:bodyPr>
          <a:lstStyle/>
          <a:p>
            <a:endParaRPr/>
          </a:p>
        </p:txBody>
      </p:sp>
      <p:sp>
        <p:nvSpPr>
          <p:cNvPr id="52" name="object 52"/>
          <p:cNvSpPr/>
          <p:nvPr/>
        </p:nvSpPr>
        <p:spPr>
          <a:xfrm>
            <a:off x="6549359" y="957129"/>
            <a:ext cx="330200" cy="2254250"/>
          </a:xfrm>
          <a:custGeom>
            <a:avLst/>
            <a:gdLst/>
            <a:ahLst/>
            <a:cxnLst/>
            <a:rect l="l" t="t" r="r" b="b"/>
            <a:pathLst>
              <a:path w="330200" h="2254250">
                <a:moveTo>
                  <a:pt x="220210" y="0"/>
                </a:moveTo>
                <a:lnTo>
                  <a:pt x="329940" y="0"/>
                </a:lnTo>
                <a:lnTo>
                  <a:pt x="329940" y="1205554"/>
                </a:lnTo>
                <a:lnTo>
                  <a:pt x="0" y="1205554"/>
                </a:lnTo>
                <a:lnTo>
                  <a:pt x="0" y="2254077"/>
                </a:lnTo>
              </a:path>
            </a:pathLst>
          </a:custGeom>
          <a:ln w="26596">
            <a:solidFill>
              <a:srgbClr val="000000"/>
            </a:solidFill>
          </a:ln>
        </p:spPr>
        <p:txBody>
          <a:bodyPr wrap="square" lIns="0" tIns="0" rIns="0" bIns="0" rtlCol="0">
            <a:spAutoFit/>
          </a:bodyPr>
          <a:lstStyle/>
          <a:p>
            <a:endParaRPr/>
          </a:p>
        </p:txBody>
      </p:sp>
      <p:sp>
        <p:nvSpPr>
          <p:cNvPr id="53" name="object 53"/>
          <p:cNvSpPr/>
          <p:nvPr/>
        </p:nvSpPr>
        <p:spPr>
          <a:xfrm>
            <a:off x="6840605" y="957902"/>
            <a:ext cx="8890" cy="0"/>
          </a:xfrm>
          <a:custGeom>
            <a:avLst/>
            <a:gdLst/>
            <a:ahLst/>
            <a:cxnLst/>
            <a:rect l="l" t="t" r="r" b="b"/>
            <a:pathLst>
              <a:path w="8890">
                <a:moveTo>
                  <a:pt x="0" y="0"/>
                </a:moveTo>
                <a:lnTo>
                  <a:pt x="8860" y="0"/>
                </a:lnTo>
              </a:path>
            </a:pathLst>
          </a:custGeom>
          <a:ln w="13732">
            <a:solidFill>
              <a:srgbClr val="000000"/>
            </a:solidFill>
          </a:ln>
        </p:spPr>
        <p:txBody>
          <a:bodyPr wrap="square" lIns="0" tIns="0" rIns="0" bIns="0" rtlCol="0">
            <a:spAutoFit/>
          </a:bodyPr>
          <a:lstStyle/>
          <a:p>
            <a:endParaRPr/>
          </a:p>
        </p:txBody>
      </p:sp>
      <p:sp>
        <p:nvSpPr>
          <p:cNvPr id="54" name="object 54"/>
          <p:cNvSpPr/>
          <p:nvPr/>
        </p:nvSpPr>
        <p:spPr>
          <a:xfrm>
            <a:off x="5345423" y="957159"/>
            <a:ext cx="0" cy="1205865"/>
          </a:xfrm>
          <a:custGeom>
            <a:avLst/>
            <a:gdLst/>
            <a:ahLst/>
            <a:cxnLst/>
            <a:rect l="l" t="t" r="r" b="b"/>
            <a:pathLst>
              <a:path h="1205864">
                <a:moveTo>
                  <a:pt x="0" y="1205523"/>
                </a:moveTo>
                <a:lnTo>
                  <a:pt x="0" y="0"/>
                </a:lnTo>
              </a:path>
            </a:pathLst>
          </a:custGeom>
          <a:ln w="26580">
            <a:solidFill>
              <a:srgbClr val="000000"/>
            </a:solidFill>
          </a:ln>
        </p:spPr>
        <p:txBody>
          <a:bodyPr wrap="square" lIns="0" tIns="0" rIns="0" bIns="0" rtlCol="0">
            <a:spAutoFit/>
          </a:bodyPr>
          <a:lstStyle/>
          <a:p>
            <a:endParaRPr/>
          </a:p>
        </p:txBody>
      </p:sp>
      <p:sp>
        <p:nvSpPr>
          <p:cNvPr id="55" name="object 55"/>
          <p:cNvSpPr/>
          <p:nvPr/>
        </p:nvSpPr>
        <p:spPr>
          <a:xfrm>
            <a:off x="6011400" y="6451414"/>
            <a:ext cx="184150" cy="0"/>
          </a:xfrm>
          <a:custGeom>
            <a:avLst/>
            <a:gdLst/>
            <a:ahLst/>
            <a:cxnLst/>
            <a:rect l="l" t="t" r="r" b="b"/>
            <a:pathLst>
              <a:path w="184150">
                <a:moveTo>
                  <a:pt x="0" y="0"/>
                </a:moveTo>
                <a:lnTo>
                  <a:pt x="183633" y="0"/>
                </a:lnTo>
              </a:path>
            </a:pathLst>
          </a:custGeom>
          <a:ln w="27376">
            <a:solidFill>
              <a:srgbClr val="000000"/>
            </a:solidFill>
          </a:ln>
        </p:spPr>
        <p:txBody>
          <a:bodyPr wrap="square" lIns="0" tIns="0" rIns="0" bIns="0" rtlCol="0">
            <a:spAutoFit/>
          </a:bodyPr>
          <a:lstStyle/>
          <a:p>
            <a:endParaRPr/>
          </a:p>
        </p:txBody>
      </p:sp>
      <p:sp>
        <p:nvSpPr>
          <p:cNvPr id="56" name="object 56"/>
          <p:cNvSpPr/>
          <p:nvPr/>
        </p:nvSpPr>
        <p:spPr>
          <a:xfrm>
            <a:off x="5921490" y="6356927"/>
            <a:ext cx="365125" cy="0"/>
          </a:xfrm>
          <a:custGeom>
            <a:avLst/>
            <a:gdLst/>
            <a:ahLst/>
            <a:cxnLst/>
            <a:rect l="l" t="t" r="r" b="b"/>
            <a:pathLst>
              <a:path w="365125">
                <a:moveTo>
                  <a:pt x="0" y="0"/>
                </a:moveTo>
                <a:lnTo>
                  <a:pt x="364985" y="0"/>
                </a:lnTo>
              </a:path>
            </a:pathLst>
          </a:custGeom>
          <a:ln w="27376">
            <a:solidFill>
              <a:srgbClr val="000000"/>
            </a:solidFill>
          </a:ln>
        </p:spPr>
        <p:txBody>
          <a:bodyPr wrap="square" lIns="0" tIns="0" rIns="0" bIns="0" rtlCol="0">
            <a:spAutoFit/>
          </a:bodyPr>
          <a:lstStyle/>
          <a:p>
            <a:endParaRPr/>
          </a:p>
        </p:txBody>
      </p:sp>
      <p:sp>
        <p:nvSpPr>
          <p:cNvPr id="57" name="object 57"/>
          <p:cNvSpPr/>
          <p:nvPr/>
        </p:nvSpPr>
        <p:spPr>
          <a:xfrm>
            <a:off x="5830048" y="6264712"/>
            <a:ext cx="546735" cy="0"/>
          </a:xfrm>
          <a:custGeom>
            <a:avLst/>
            <a:gdLst/>
            <a:ahLst/>
            <a:cxnLst/>
            <a:rect l="l" t="t" r="r" b="b"/>
            <a:pathLst>
              <a:path w="546735">
                <a:moveTo>
                  <a:pt x="0" y="0"/>
                </a:moveTo>
                <a:lnTo>
                  <a:pt x="546367" y="0"/>
                </a:lnTo>
              </a:path>
            </a:pathLst>
          </a:custGeom>
          <a:ln w="27376">
            <a:solidFill>
              <a:srgbClr val="000000"/>
            </a:solidFill>
          </a:ln>
        </p:spPr>
        <p:txBody>
          <a:bodyPr wrap="square" lIns="0" tIns="0" rIns="0" bIns="0" rtlCol="0">
            <a:spAutoFit/>
          </a:bodyPr>
          <a:lstStyle/>
          <a:p>
            <a:endParaRPr/>
          </a:p>
        </p:txBody>
      </p:sp>
      <p:sp>
        <p:nvSpPr>
          <p:cNvPr id="58" name="object 58"/>
          <p:cNvSpPr/>
          <p:nvPr/>
        </p:nvSpPr>
        <p:spPr>
          <a:xfrm>
            <a:off x="6103622" y="5888274"/>
            <a:ext cx="0" cy="376555"/>
          </a:xfrm>
          <a:custGeom>
            <a:avLst/>
            <a:gdLst/>
            <a:ahLst/>
            <a:cxnLst/>
            <a:rect l="l" t="t" r="r" b="b"/>
            <a:pathLst>
              <a:path h="376554">
                <a:moveTo>
                  <a:pt x="0" y="0"/>
                </a:moveTo>
                <a:lnTo>
                  <a:pt x="0" y="376438"/>
                </a:lnTo>
              </a:path>
            </a:pathLst>
          </a:custGeom>
          <a:ln w="26580">
            <a:solidFill>
              <a:srgbClr val="000000"/>
            </a:solidFill>
          </a:ln>
        </p:spPr>
        <p:txBody>
          <a:bodyPr wrap="square" lIns="0" tIns="0" rIns="0" bIns="0" rtlCol="0">
            <a:spAutoFit/>
          </a:bodyPr>
          <a:lstStyle/>
          <a:p>
            <a:endParaRPr/>
          </a:p>
        </p:txBody>
      </p:sp>
      <p:sp>
        <p:nvSpPr>
          <p:cNvPr id="59" name="object 59"/>
          <p:cNvSpPr/>
          <p:nvPr/>
        </p:nvSpPr>
        <p:spPr>
          <a:xfrm>
            <a:off x="6107406" y="2116968"/>
            <a:ext cx="0" cy="1092835"/>
          </a:xfrm>
          <a:custGeom>
            <a:avLst/>
            <a:gdLst/>
            <a:ahLst/>
            <a:cxnLst/>
            <a:rect l="l" t="t" r="r" b="b"/>
            <a:pathLst>
              <a:path h="1092835">
                <a:moveTo>
                  <a:pt x="0" y="0"/>
                </a:moveTo>
                <a:lnTo>
                  <a:pt x="0" y="1092752"/>
                </a:lnTo>
                <a:lnTo>
                  <a:pt x="0" y="1077504"/>
                </a:lnTo>
              </a:path>
            </a:pathLst>
          </a:custGeom>
          <a:ln w="26580">
            <a:solidFill>
              <a:srgbClr val="000000"/>
            </a:solidFill>
          </a:ln>
        </p:spPr>
        <p:txBody>
          <a:bodyPr wrap="square" lIns="0" tIns="0" rIns="0" bIns="0" rtlCol="0">
            <a:spAutoFit/>
          </a:bodyPr>
          <a:lstStyle/>
          <a:p>
            <a:endParaRPr/>
          </a:p>
        </p:txBody>
      </p:sp>
      <p:sp>
        <p:nvSpPr>
          <p:cNvPr id="60" name="object 60"/>
          <p:cNvSpPr/>
          <p:nvPr/>
        </p:nvSpPr>
        <p:spPr>
          <a:xfrm>
            <a:off x="5932901" y="5998001"/>
            <a:ext cx="119380" cy="0"/>
          </a:xfrm>
          <a:custGeom>
            <a:avLst/>
            <a:gdLst/>
            <a:ahLst/>
            <a:cxnLst/>
            <a:rect l="l" t="t" r="r" b="b"/>
            <a:pathLst>
              <a:path w="119379">
                <a:moveTo>
                  <a:pt x="0" y="0"/>
                </a:moveTo>
                <a:lnTo>
                  <a:pt x="118889" y="0"/>
                </a:lnTo>
              </a:path>
            </a:pathLst>
          </a:custGeom>
          <a:ln w="15209">
            <a:solidFill>
              <a:srgbClr val="0000FF"/>
            </a:solidFill>
          </a:ln>
        </p:spPr>
        <p:txBody>
          <a:bodyPr wrap="square" lIns="0" tIns="0" rIns="0" bIns="0" rtlCol="0">
            <a:spAutoFit/>
          </a:bodyPr>
          <a:lstStyle/>
          <a:p>
            <a:endParaRPr/>
          </a:p>
        </p:txBody>
      </p:sp>
      <p:sp>
        <p:nvSpPr>
          <p:cNvPr id="61" name="object 61"/>
          <p:cNvSpPr/>
          <p:nvPr/>
        </p:nvSpPr>
        <p:spPr>
          <a:xfrm>
            <a:off x="6125695" y="5998001"/>
            <a:ext cx="118110" cy="0"/>
          </a:xfrm>
          <a:custGeom>
            <a:avLst/>
            <a:gdLst/>
            <a:ahLst/>
            <a:cxnLst/>
            <a:rect l="l" t="t" r="r" b="b"/>
            <a:pathLst>
              <a:path w="118110">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62" name="object 62"/>
          <p:cNvSpPr/>
          <p:nvPr/>
        </p:nvSpPr>
        <p:spPr>
          <a:xfrm>
            <a:off x="6317707" y="5998001"/>
            <a:ext cx="118110" cy="0"/>
          </a:xfrm>
          <a:custGeom>
            <a:avLst/>
            <a:gdLst/>
            <a:ahLst/>
            <a:cxnLst/>
            <a:rect l="l" t="t" r="r" b="b"/>
            <a:pathLst>
              <a:path w="118110">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63" name="object 63"/>
          <p:cNvSpPr/>
          <p:nvPr/>
        </p:nvSpPr>
        <p:spPr>
          <a:xfrm>
            <a:off x="6509749" y="5998001"/>
            <a:ext cx="118110" cy="0"/>
          </a:xfrm>
          <a:custGeom>
            <a:avLst/>
            <a:gdLst/>
            <a:ahLst/>
            <a:cxnLst/>
            <a:rect l="l" t="t" r="r" b="b"/>
            <a:pathLst>
              <a:path w="118109">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64" name="object 64"/>
          <p:cNvSpPr/>
          <p:nvPr/>
        </p:nvSpPr>
        <p:spPr>
          <a:xfrm>
            <a:off x="6701792" y="5998001"/>
            <a:ext cx="118110" cy="0"/>
          </a:xfrm>
          <a:custGeom>
            <a:avLst/>
            <a:gdLst/>
            <a:ahLst/>
            <a:cxnLst/>
            <a:rect l="l" t="t" r="r" b="b"/>
            <a:pathLst>
              <a:path w="118109">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65" name="object 65"/>
          <p:cNvSpPr/>
          <p:nvPr/>
        </p:nvSpPr>
        <p:spPr>
          <a:xfrm>
            <a:off x="6893804" y="5998001"/>
            <a:ext cx="118110" cy="0"/>
          </a:xfrm>
          <a:custGeom>
            <a:avLst/>
            <a:gdLst/>
            <a:ahLst/>
            <a:cxnLst/>
            <a:rect l="l" t="t" r="r" b="b"/>
            <a:pathLst>
              <a:path w="118109">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66" name="object 66"/>
          <p:cNvSpPr/>
          <p:nvPr/>
        </p:nvSpPr>
        <p:spPr>
          <a:xfrm>
            <a:off x="7041642" y="5830361"/>
            <a:ext cx="0" cy="121920"/>
          </a:xfrm>
          <a:custGeom>
            <a:avLst/>
            <a:gdLst/>
            <a:ahLst/>
            <a:cxnLst/>
            <a:rect l="l" t="t" r="r" b="b"/>
            <a:pathLst>
              <a:path h="121920">
                <a:moveTo>
                  <a:pt x="0" y="121919"/>
                </a:moveTo>
                <a:lnTo>
                  <a:pt x="0" y="0"/>
                </a:lnTo>
              </a:path>
            </a:pathLst>
          </a:custGeom>
          <a:ln w="14766">
            <a:solidFill>
              <a:srgbClr val="0000FF"/>
            </a:solidFill>
          </a:ln>
        </p:spPr>
        <p:txBody>
          <a:bodyPr wrap="square" lIns="0" tIns="0" rIns="0" bIns="0" rtlCol="0">
            <a:spAutoFit/>
          </a:bodyPr>
          <a:lstStyle/>
          <a:p>
            <a:endParaRPr/>
          </a:p>
        </p:txBody>
      </p:sp>
      <p:sp>
        <p:nvSpPr>
          <p:cNvPr id="67" name="object 67"/>
          <p:cNvSpPr/>
          <p:nvPr/>
        </p:nvSpPr>
        <p:spPr>
          <a:xfrm>
            <a:off x="7041642" y="5632991"/>
            <a:ext cx="0" cy="121285"/>
          </a:xfrm>
          <a:custGeom>
            <a:avLst/>
            <a:gdLst/>
            <a:ahLst/>
            <a:cxnLst/>
            <a:rect l="l" t="t" r="r" b="b"/>
            <a:pathLst>
              <a:path h="121285">
                <a:moveTo>
                  <a:pt x="0" y="121158"/>
                </a:moveTo>
                <a:lnTo>
                  <a:pt x="0" y="0"/>
                </a:lnTo>
              </a:path>
            </a:pathLst>
          </a:custGeom>
          <a:ln w="14766">
            <a:solidFill>
              <a:srgbClr val="0000FF"/>
            </a:solidFill>
          </a:ln>
        </p:spPr>
        <p:txBody>
          <a:bodyPr wrap="square" lIns="0" tIns="0" rIns="0" bIns="0" rtlCol="0">
            <a:spAutoFit/>
          </a:bodyPr>
          <a:lstStyle/>
          <a:p>
            <a:endParaRPr/>
          </a:p>
        </p:txBody>
      </p:sp>
      <p:sp>
        <p:nvSpPr>
          <p:cNvPr id="68" name="object 68"/>
          <p:cNvSpPr/>
          <p:nvPr/>
        </p:nvSpPr>
        <p:spPr>
          <a:xfrm>
            <a:off x="7041642" y="5434860"/>
            <a:ext cx="0" cy="121920"/>
          </a:xfrm>
          <a:custGeom>
            <a:avLst/>
            <a:gdLst/>
            <a:ahLst/>
            <a:cxnLst/>
            <a:rect l="l" t="t" r="r" b="b"/>
            <a:pathLst>
              <a:path h="121920">
                <a:moveTo>
                  <a:pt x="0" y="121919"/>
                </a:moveTo>
                <a:lnTo>
                  <a:pt x="0" y="0"/>
                </a:lnTo>
              </a:path>
            </a:pathLst>
          </a:custGeom>
          <a:ln w="14766">
            <a:solidFill>
              <a:srgbClr val="0000FF"/>
            </a:solidFill>
          </a:ln>
        </p:spPr>
        <p:txBody>
          <a:bodyPr wrap="square" lIns="0" tIns="0" rIns="0" bIns="0" rtlCol="0">
            <a:spAutoFit/>
          </a:bodyPr>
          <a:lstStyle/>
          <a:p>
            <a:endParaRPr/>
          </a:p>
        </p:txBody>
      </p:sp>
      <p:sp>
        <p:nvSpPr>
          <p:cNvPr id="69" name="object 69"/>
          <p:cNvSpPr/>
          <p:nvPr/>
        </p:nvSpPr>
        <p:spPr>
          <a:xfrm>
            <a:off x="7041642" y="5236714"/>
            <a:ext cx="0" cy="121920"/>
          </a:xfrm>
          <a:custGeom>
            <a:avLst/>
            <a:gdLst/>
            <a:ahLst/>
            <a:cxnLst/>
            <a:rect l="l" t="t" r="r" b="b"/>
            <a:pathLst>
              <a:path h="121920">
                <a:moveTo>
                  <a:pt x="0" y="121922"/>
                </a:moveTo>
                <a:lnTo>
                  <a:pt x="0" y="0"/>
                </a:lnTo>
              </a:path>
            </a:pathLst>
          </a:custGeom>
          <a:ln w="14766">
            <a:solidFill>
              <a:srgbClr val="0000FF"/>
            </a:solidFill>
          </a:ln>
        </p:spPr>
        <p:txBody>
          <a:bodyPr wrap="square" lIns="0" tIns="0" rIns="0" bIns="0" rtlCol="0">
            <a:spAutoFit/>
          </a:bodyPr>
          <a:lstStyle/>
          <a:p>
            <a:endParaRPr/>
          </a:p>
        </p:txBody>
      </p:sp>
      <p:sp>
        <p:nvSpPr>
          <p:cNvPr id="70" name="object 70"/>
          <p:cNvSpPr/>
          <p:nvPr/>
        </p:nvSpPr>
        <p:spPr>
          <a:xfrm>
            <a:off x="7041642" y="5039345"/>
            <a:ext cx="0" cy="121285"/>
          </a:xfrm>
          <a:custGeom>
            <a:avLst/>
            <a:gdLst/>
            <a:ahLst/>
            <a:cxnLst/>
            <a:rect l="l" t="t" r="r" b="b"/>
            <a:pathLst>
              <a:path h="121285">
                <a:moveTo>
                  <a:pt x="0" y="121158"/>
                </a:moveTo>
                <a:lnTo>
                  <a:pt x="0" y="0"/>
                </a:lnTo>
              </a:path>
            </a:pathLst>
          </a:custGeom>
          <a:ln w="14766">
            <a:solidFill>
              <a:srgbClr val="0000FF"/>
            </a:solidFill>
          </a:ln>
        </p:spPr>
        <p:txBody>
          <a:bodyPr wrap="square" lIns="0" tIns="0" rIns="0" bIns="0" rtlCol="0">
            <a:spAutoFit/>
          </a:bodyPr>
          <a:lstStyle/>
          <a:p>
            <a:endParaRPr/>
          </a:p>
        </p:txBody>
      </p:sp>
      <p:sp>
        <p:nvSpPr>
          <p:cNvPr id="71" name="object 71"/>
          <p:cNvSpPr/>
          <p:nvPr/>
        </p:nvSpPr>
        <p:spPr>
          <a:xfrm>
            <a:off x="7027137" y="4856453"/>
            <a:ext cx="14604" cy="106680"/>
          </a:xfrm>
          <a:custGeom>
            <a:avLst/>
            <a:gdLst/>
            <a:ahLst/>
            <a:cxnLst/>
            <a:rect l="l" t="t" r="r" b="b"/>
            <a:pathLst>
              <a:path w="14604" h="106679">
                <a:moveTo>
                  <a:pt x="14504" y="106680"/>
                </a:moveTo>
                <a:lnTo>
                  <a:pt x="14504" y="0"/>
                </a:lnTo>
                <a:lnTo>
                  <a:pt x="0" y="0"/>
                </a:lnTo>
              </a:path>
            </a:pathLst>
          </a:custGeom>
          <a:ln w="14774">
            <a:solidFill>
              <a:srgbClr val="0000FF"/>
            </a:solidFill>
          </a:ln>
        </p:spPr>
        <p:txBody>
          <a:bodyPr wrap="square" lIns="0" tIns="0" rIns="0" bIns="0" rtlCol="0">
            <a:spAutoFit/>
          </a:bodyPr>
          <a:lstStyle/>
          <a:p>
            <a:endParaRPr/>
          </a:p>
        </p:txBody>
      </p:sp>
      <p:sp>
        <p:nvSpPr>
          <p:cNvPr id="72" name="object 72"/>
          <p:cNvSpPr/>
          <p:nvPr/>
        </p:nvSpPr>
        <p:spPr>
          <a:xfrm>
            <a:off x="6835125" y="4856453"/>
            <a:ext cx="118745" cy="0"/>
          </a:xfrm>
          <a:custGeom>
            <a:avLst/>
            <a:gdLst/>
            <a:ahLst/>
            <a:cxnLst/>
            <a:rect l="l" t="t" r="r" b="b"/>
            <a:pathLst>
              <a:path w="118745">
                <a:moveTo>
                  <a:pt x="118138" y="0"/>
                </a:moveTo>
                <a:lnTo>
                  <a:pt x="0" y="0"/>
                </a:lnTo>
              </a:path>
            </a:pathLst>
          </a:custGeom>
          <a:ln w="15209">
            <a:solidFill>
              <a:srgbClr val="0000FF"/>
            </a:solidFill>
          </a:ln>
        </p:spPr>
        <p:txBody>
          <a:bodyPr wrap="square" lIns="0" tIns="0" rIns="0" bIns="0" rtlCol="0">
            <a:spAutoFit/>
          </a:bodyPr>
          <a:lstStyle/>
          <a:p>
            <a:endParaRPr/>
          </a:p>
        </p:txBody>
      </p:sp>
      <p:sp>
        <p:nvSpPr>
          <p:cNvPr id="73" name="object 73"/>
          <p:cNvSpPr/>
          <p:nvPr/>
        </p:nvSpPr>
        <p:spPr>
          <a:xfrm>
            <a:off x="6643113" y="4856453"/>
            <a:ext cx="118110" cy="0"/>
          </a:xfrm>
          <a:custGeom>
            <a:avLst/>
            <a:gdLst/>
            <a:ahLst/>
            <a:cxnLst/>
            <a:rect l="l" t="t" r="r" b="b"/>
            <a:pathLst>
              <a:path w="118109">
                <a:moveTo>
                  <a:pt x="118108" y="0"/>
                </a:moveTo>
                <a:lnTo>
                  <a:pt x="0" y="0"/>
                </a:lnTo>
              </a:path>
            </a:pathLst>
          </a:custGeom>
          <a:ln w="15209">
            <a:solidFill>
              <a:srgbClr val="0000FF"/>
            </a:solidFill>
          </a:ln>
        </p:spPr>
        <p:txBody>
          <a:bodyPr wrap="square" lIns="0" tIns="0" rIns="0" bIns="0" rtlCol="0">
            <a:spAutoFit/>
          </a:bodyPr>
          <a:lstStyle/>
          <a:p>
            <a:endParaRPr/>
          </a:p>
        </p:txBody>
      </p:sp>
      <p:sp>
        <p:nvSpPr>
          <p:cNvPr id="74" name="object 74"/>
          <p:cNvSpPr/>
          <p:nvPr/>
        </p:nvSpPr>
        <p:spPr>
          <a:xfrm>
            <a:off x="6450320" y="4856453"/>
            <a:ext cx="119380" cy="0"/>
          </a:xfrm>
          <a:custGeom>
            <a:avLst/>
            <a:gdLst/>
            <a:ahLst/>
            <a:cxnLst/>
            <a:rect l="l" t="t" r="r" b="b"/>
            <a:pathLst>
              <a:path w="119379">
                <a:moveTo>
                  <a:pt x="118859" y="0"/>
                </a:moveTo>
                <a:lnTo>
                  <a:pt x="0" y="0"/>
                </a:lnTo>
              </a:path>
            </a:pathLst>
          </a:custGeom>
          <a:ln w="15209">
            <a:solidFill>
              <a:srgbClr val="0000FF"/>
            </a:solidFill>
          </a:ln>
        </p:spPr>
        <p:txBody>
          <a:bodyPr wrap="square" lIns="0" tIns="0" rIns="0" bIns="0" rtlCol="0">
            <a:spAutoFit/>
          </a:bodyPr>
          <a:lstStyle/>
          <a:p>
            <a:endParaRPr/>
          </a:p>
        </p:txBody>
      </p:sp>
      <p:sp>
        <p:nvSpPr>
          <p:cNvPr id="75" name="object 75"/>
          <p:cNvSpPr/>
          <p:nvPr/>
        </p:nvSpPr>
        <p:spPr>
          <a:xfrm>
            <a:off x="6258307" y="4856453"/>
            <a:ext cx="118110" cy="0"/>
          </a:xfrm>
          <a:custGeom>
            <a:avLst/>
            <a:gdLst/>
            <a:ahLst/>
            <a:cxnLst/>
            <a:rect l="l" t="t" r="r" b="b"/>
            <a:pathLst>
              <a:path w="118110">
                <a:moveTo>
                  <a:pt x="118078" y="0"/>
                </a:moveTo>
                <a:lnTo>
                  <a:pt x="0" y="0"/>
                </a:lnTo>
              </a:path>
            </a:pathLst>
          </a:custGeom>
          <a:ln w="15209">
            <a:solidFill>
              <a:srgbClr val="0000FF"/>
            </a:solidFill>
          </a:ln>
        </p:spPr>
        <p:txBody>
          <a:bodyPr wrap="square" lIns="0" tIns="0" rIns="0" bIns="0" rtlCol="0">
            <a:spAutoFit/>
          </a:bodyPr>
          <a:lstStyle/>
          <a:p>
            <a:endParaRPr/>
          </a:p>
        </p:txBody>
      </p:sp>
      <p:sp>
        <p:nvSpPr>
          <p:cNvPr id="76" name="object 76"/>
          <p:cNvSpPr/>
          <p:nvPr/>
        </p:nvSpPr>
        <p:spPr>
          <a:xfrm>
            <a:off x="6066265" y="4856453"/>
            <a:ext cx="118110" cy="0"/>
          </a:xfrm>
          <a:custGeom>
            <a:avLst/>
            <a:gdLst/>
            <a:ahLst/>
            <a:cxnLst/>
            <a:rect l="l" t="t" r="r" b="b"/>
            <a:pathLst>
              <a:path w="118110">
                <a:moveTo>
                  <a:pt x="118108" y="0"/>
                </a:moveTo>
                <a:lnTo>
                  <a:pt x="0" y="0"/>
                </a:lnTo>
              </a:path>
            </a:pathLst>
          </a:custGeom>
          <a:ln w="15209">
            <a:solidFill>
              <a:srgbClr val="0000FF"/>
            </a:solidFill>
          </a:ln>
        </p:spPr>
        <p:txBody>
          <a:bodyPr wrap="square" lIns="0" tIns="0" rIns="0" bIns="0" rtlCol="0">
            <a:spAutoFit/>
          </a:bodyPr>
          <a:lstStyle/>
          <a:p>
            <a:endParaRPr/>
          </a:p>
        </p:txBody>
      </p:sp>
      <p:sp>
        <p:nvSpPr>
          <p:cNvPr id="77" name="object 77"/>
          <p:cNvSpPr/>
          <p:nvPr/>
        </p:nvSpPr>
        <p:spPr>
          <a:xfrm>
            <a:off x="5932901" y="4856453"/>
            <a:ext cx="59690" cy="60960"/>
          </a:xfrm>
          <a:custGeom>
            <a:avLst/>
            <a:gdLst/>
            <a:ahLst/>
            <a:cxnLst/>
            <a:rect l="l" t="t" r="r" b="b"/>
            <a:pathLst>
              <a:path w="59689" h="60960">
                <a:moveTo>
                  <a:pt x="59429" y="0"/>
                </a:moveTo>
                <a:lnTo>
                  <a:pt x="0" y="0"/>
                </a:lnTo>
                <a:lnTo>
                  <a:pt x="0" y="60959"/>
                </a:lnTo>
              </a:path>
            </a:pathLst>
          </a:custGeom>
          <a:ln w="14982">
            <a:solidFill>
              <a:srgbClr val="0000FF"/>
            </a:solidFill>
          </a:ln>
        </p:spPr>
        <p:txBody>
          <a:bodyPr wrap="square" lIns="0" tIns="0" rIns="0" bIns="0" rtlCol="0">
            <a:spAutoFit/>
          </a:bodyPr>
          <a:lstStyle/>
          <a:p>
            <a:endParaRPr/>
          </a:p>
        </p:txBody>
      </p:sp>
      <p:sp>
        <p:nvSpPr>
          <p:cNvPr id="78" name="object 78"/>
          <p:cNvSpPr/>
          <p:nvPr/>
        </p:nvSpPr>
        <p:spPr>
          <a:xfrm>
            <a:off x="5932901" y="4993615"/>
            <a:ext cx="0" cy="121920"/>
          </a:xfrm>
          <a:custGeom>
            <a:avLst/>
            <a:gdLst/>
            <a:ahLst/>
            <a:cxnLst/>
            <a:rect l="l" t="t" r="r" b="b"/>
            <a:pathLst>
              <a:path h="121920">
                <a:moveTo>
                  <a:pt x="0" y="0"/>
                </a:moveTo>
                <a:lnTo>
                  <a:pt x="0" y="121931"/>
                </a:lnTo>
              </a:path>
            </a:pathLst>
          </a:custGeom>
          <a:ln w="14766">
            <a:solidFill>
              <a:srgbClr val="0000FF"/>
            </a:solidFill>
          </a:ln>
        </p:spPr>
        <p:txBody>
          <a:bodyPr wrap="square" lIns="0" tIns="0" rIns="0" bIns="0" rtlCol="0">
            <a:spAutoFit/>
          </a:bodyPr>
          <a:lstStyle/>
          <a:p>
            <a:endParaRPr/>
          </a:p>
        </p:txBody>
      </p:sp>
      <p:sp>
        <p:nvSpPr>
          <p:cNvPr id="79" name="object 79"/>
          <p:cNvSpPr/>
          <p:nvPr/>
        </p:nvSpPr>
        <p:spPr>
          <a:xfrm>
            <a:off x="5932901" y="5190997"/>
            <a:ext cx="0" cy="121920"/>
          </a:xfrm>
          <a:custGeom>
            <a:avLst/>
            <a:gdLst/>
            <a:ahLst/>
            <a:cxnLst/>
            <a:rect l="l" t="t" r="r" b="b"/>
            <a:pathLst>
              <a:path h="121920">
                <a:moveTo>
                  <a:pt x="0" y="0"/>
                </a:moveTo>
                <a:lnTo>
                  <a:pt x="0" y="121931"/>
                </a:lnTo>
              </a:path>
            </a:pathLst>
          </a:custGeom>
          <a:ln w="14766">
            <a:solidFill>
              <a:srgbClr val="0000FF"/>
            </a:solidFill>
          </a:ln>
        </p:spPr>
        <p:txBody>
          <a:bodyPr wrap="square" lIns="0" tIns="0" rIns="0" bIns="0" rtlCol="0">
            <a:spAutoFit/>
          </a:bodyPr>
          <a:lstStyle/>
          <a:p>
            <a:endParaRPr/>
          </a:p>
        </p:txBody>
      </p:sp>
      <p:sp>
        <p:nvSpPr>
          <p:cNvPr id="80" name="object 80"/>
          <p:cNvSpPr/>
          <p:nvPr/>
        </p:nvSpPr>
        <p:spPr>
          <a:xfrm>
            <a:off x="5932901" y="5389128"/>
            <a:ext cx="0" cy="121920"/>
          </a:xfrm>
          <a:custGeom>
            <a:avLst/>
            <a:gdLst/>
            <a:ahLst/>
            <a:cxnLst/>
            <a:rect l="l" t="t" r="r" b="b"/>
            <a:pathLst>
              <a:path h="121920">
                <a:moveTo>
                  <a:pt x="0" y="0"/>
                </a:moveTo>
                <a:lnTo>
                  <a:pt x="0" y="121919"/>
                </a:lnTo>
              </a:path>
            </a:pathLst>
          </a:custGeom>
          <a:ln w="14766">
            <a:solidFill>
              <a:srgbClr val="0000FF"/>
            </a:solidFill>
          </a:ln>
        </p:spPr>
        <p:txBody>
          <a:bodyPr wrap="square" lIns="0" tIns="0" rIns="0" bIns="0" rtlCol="0">
            <a:spAutoFit/>
          </a:bodyPr>
          <a:lstStyle/>
          <a:p>
            <a:endParaRPr/>
          </a:p>
        </p:txBody>
      </p:sp>
      <p:sp>
        <p:nvSpPr>
          <p:cNvPr id="81" name="object 81"/>
          <p:cNvSpPr/>
          <p:nvPr/>
        </p:nvSpPr>
        <p:spPr>
          <a:xfrm>
            <a:off x="5932901" y="5587258"/>
            <a:ext cx="0" cy="121920"/>
          </a:xfrm>
          <a:custGeom>
            <a:avLst/>
            <a:gdLst/>
            <a:ahLst/>
            <a:cxnLst/>
            <a:rect l="l" t="t" r="r" b="b"/>
            <a:pathLst>
              <a:path h="121920">
                <a:moveTo>
                  <a:pt x="0" y="0"/>
                </a:moveTo>
                <a:lnTo>
                  <a:pt x="0" y="121931"/>
                </a:lnTo>
              </a:path>
            </a:pathLst>
          </a:custGeom>
          <a:ln w="14766">
            <a:solidFill>
              <a:srgbClr val="0000FF"/>
            </a:solidFill>
          </a:ln>
        </p:spPr>
        <p:txBody>
          <a:bodyPr wrap="square" lIns="0" tIns="0" rIns="0" bIns="0" rtlCol="0">
            <a:spAutoFit/>
          </a:bodyPr>
          <a:lstStyle/>
          <a:p>
            <a:endParaRPr/>
          </a:p>
        </p:txBody>
      </p:sp>
      <p:sp>
        <p:nvSpPr>
          <p:cNvPr id="82" name="object 82"/>
          <p:cNvSpPr/>
          <p:nvPr/>
        </p:nvSpPr>
        <p:spPr>
          <a:xfrm>
            <a:off x="5932901" y="5784628"/>
            <a:ext cx="0" cy="121920"/>
          </a:xfrm>
          <a:custGeom>
            <a:avLst/>
            <a:gdLst/>
            <a:ahLst/>
            <a:cxnLst/>
            <a:rect l="l" t="t" r="r" b="b"/>
            <a:pathLst>
              <a:path h="121920">
                <a:moveTo>
                  <a:pt x="0" y="0"/>
                </a:moveTo>
                <a:lnTo>
                  <a:pt x="0" y="121919"/>
                </a:lnTo>
              </a:path>
            </a:pathLst>
          </a:custGeom>
          <a:ln w="14766">
            <a:solidFill>
              <a:srgbClr val="0000FF"/>
            </a:solidFill>
          </a:ln>
        </p:spPr>
        <p:txBody>
          <a:bodyPr wrap="square" lIns="0" tIns="0" rIns="0" bIns="0" rtlCol="0">
            <a:spAutoFit/>
          </a:bodyPr>
          <a:lstStyle/>
          <a:p>
            <a:endParaRPr/>
          </a:p>
        </p:txBody>
      </p:sp>
      <p:sp>
        <p:nvSpPr>
          <p:cNvPr id="83" name="object 83"/>
          <p:cNvSpPr/>
          <p:nvPr/>
        </p:nvSpPr>
        <p:spPr>
          <a:xfrm>
            <a:off x="5925518" y="5990381"/>
            <a:ext cx="15240" cy="0"/>
          </a:xfrm>
          <a:custGeom>
            <a:avLst/>
            <a:gdLst/>
            <a:ahLst/>
            <a:cxnLst/>
            <a:rect l="l" t="t" r="r" b="b"/>
            <a:pathLst>
              <a:path w="15239">
                <a:moveTo>
                  <a:pt x="0" y="0"/>
                </a:moveTo>
                <a:lnTo>
                  <a:pt x="14766" y="0"/>
                </a:lnTo>
              </a:path>
            </a:pathLst>
          </a:custGeom>
          <a:ln w="15239">
            <a:solidFill>
              <a:srgbClr val="0000FF"/>
            </a:solidFill>
          </a:ln>
        </p:spPr>
        <p:txBody>
          <a:bodyPr wrap="square" lIns="0" tIns="0" rIns="0" bIns="0" rtlCol="0">
            <a:spAutoFit/>
          </a:bodyPr>
          <a:lstStyle/>
          <a:p>
            <a:endParaRPr/>
          </a:p>
        </p:txBody>
      </p:sp>
      <p:sp>
        <p:nvSpPr>
          <p:cNvPr id="84" name="object 84"/>
          <p:cNvSpPr txBox="1"/>
          <p:nvPr/>
        </p:nvSpPr>
        <p:spPr>
          <a:xfrm>
            <a:off x="5360166" y="1094913"/>
            <a:ext cx="3609975" cy="2901950"/>
          </a:xfrm>
          <a:prstGeom prst="rect">
            <a:avLst/>
          </a:prstGeom>
        </p:spPr>
        <p:txBody>
          <a:bodyPr vert="horz" wrap="square" lIns="0" tIns="0" rIns="0" bIns="0" rtlCol="0">
            <a:spAutoFit/>
          </a:bodyPr>
          <a:lstStyle/>
          <a:p>
            <a:pPr marL="1728470" marR="614680" indent="116205">
              <a:lnSpc>
                <a:spcPct val="100000"/>
              </a:lnSpc>
            </a:pPr>
            <a:r>
              <a:rPr sz="2400" b="1" spc="-75" dirty="0">
                <a:solidFill>
                  <a:srgbClr val="0000FF"/>
                </a:solidFill>
                <a:latin typeface="Comic Sans MS"/>
                <a:cs typeface="Comic Sans MS"/>
              </a:rPr>
              <a:t>TRAFO</a:t>
            </a:r>
            <a:r>
              <a:rPr sz="2400" b="1" spc="-30" dirty="0">
                <a:solidFill>
                  <a:srgbClr val="0000FF"/>
                </a:solidFill>
                <a:latin typeface="Times New Roman"/>
                <a:cs typeface="Times New Roman"/>
              </a:rPr>
              <a:t> </a:t>
            </a:r>
            <a:r>
              <a:rPr sz="2400" b="1" spc="-80" dirty="0">
                <a:solidFill>
                  <a:srgbClr val="0000FF"/>
                </a:solidFill>
                <a:latin typeface="Comic Sans MS"/>
                <a:cs typeface="Comic Sans MS"/>
              </a:rPr>
              <a:t>U</a:t>
            </a:r>
            <a:r>
              <a:rPr sz="2400" b="1" spc="-75" dirty="0">
                <a:solidFill>
                  <a:srgbClr val="0000FF"/>
                </a:solidFill>
                <a:latin typeface="Comic Sans MS"/>
                <a:cs typeface="Comic Sans MS"/>
              </a:rPr>
              <a:t>N</a:t>
            </a:r>
            <a:r>
              <a:rPr sz="2400" b="1" spc="-80" dirty="0">
                <a:solidFill>
                  <a:srgbClr val="0000FF"/>
                </a:solidFill>
                <a:latin typeface="Comic Sans MS"/>
                <a:cs typeface="Comic Sans MS"/>
              </a:rPr>
              <a:t>IDAD</a:t>
            </a:r>
            <a:endParaRPr sz="2400">
              <a:latin typeface="Comic Sans MS"/>
              <a:cs typeface="Comic Sans MS"/>
            </a:endParaRPr>
          </a:p>
          <a:p>
            <a:pPr>
              <a:lnSpc>
                <a:spcPts val="2400"/>
              </a:lnSpc>
            </a:pPr>
            <a:endParaRPr sz="2400"/>
          </a:p>
          <a:p>
            <a:pPr>
              <a:lnSpc>
                <a:spcPts val="2700"/>
              </a:lnSpc>
              <a:spcBef>
                <a:spcPts val="84"/>
              </a:spcBef>
            </a:pPr>
            <a:endParaRPr sz="2700"/>
          </a:p>
          <a:p>
            <a:pPr marL="12700">
              <a:lnSpc>
                <a:spcPct val="100000"/>
              </a:lnSpc>
              <a:tabLst>
                <a:tab pos="444500" algn="l"/>
                <a:tab pos="894715" algn="l"/>
              </a:tabLst>
            </a:pPr>
            <a:r>
              <a:rPr sz="2400" b="1" spc="-55" dirty="0">
                <a:solidFill>
                  <a:srgbClr val="808000"/>
                </a:solidFill>
                <a:latin typeface="Comic Sans MS"/>
                <a:cs typeface="Comic Sans MS"/>
              </a:rPr>
              <a:t>a</a:t>
            </a:r>
            <a:r>
              <a:rPr sz="2400" b="1" spc="-55" dirty="0">
                <a:solidFill>
                  <a:srgbClr val="808000"/>
                </a:solidFill>
                <a:latin typeface="Times New Roman"/>
                <a:cs typeface="Times New Roman"/>
              </a:rPr>
              <a:t>	</a:t>
            </a:r>
            <a:r>
              <a:rPr sz="2400" b="1" spc="-60" dirty="0">
                <a:solidFill>
                  <a:srgbClr val="808000"/>
                </a:solidFill>
                <a:latin typeface="Comic Sans MS"/>
                <a:cs typeface="Comic Sans MS"/>
              </a:rPr>
              <a:t>b</a:t>
            </a:r>
            <a:r>
              <a:rPr sz="2400" b="1" spc="-60" dirty="0">
                <a:solidFill>
                  <a:srgbClr val="808000"/>
                </a:solidFill>
                <a:latin typeface="Times New Roman"/>
                <a:cs typeface="Times New Roman"/>
              </a:rPr>
              <a:t>	</a:t>
            </a:r>
            <a:r>
              <a:rPr sz="2400" b="1" spc="-50" dirty="0">
                <a:solidFill>
                  <a:srgbClr val="808000"/>
                </a:solidFill>
                <a:latin typeface="Comic Sans MS"/>
                <a:cs typeface="Comic Sans MS"/>
              </a:rPr>
              <a:t>c</a:t>
            </a:r>
            <a:endParaRPr sz="2400">
              <a:latin typeface="Comic Sans MS"/>
              <a:cs typeface="Comic Sans MS"/>
            </a:endParaRPr>
          </a:p>
          <a:p>
            <a:pPr>
              <a:lnSpc>
                <a:spcPts val="1200"/>
              </a:lnSpc>
              <a:spcBef>
                <a:spcPts val="29"/>
              </a:spcBef>
            </a:pPr>
            <a:endParaRPr sz="1200"/>
          </a:p>
          <a:p>
            <a:pPr>
              <a:lnSpc>
                <a:spcPts val="2400"/>
              </a:lnSpc>
            </a:pPr>
            <a:endParaRPr sz="2400"/>
          </a:p>
          <a:p>
            <a:pPr>
              <a:lnSpc>
                <a:spcPts val="2400"/>
              </a:lnSpc>
            </a:pPr>
            <a:endParaRPr sz="2400"/>
          </a:p>
          <a:p>
            <a:pPr marL="1740535">
              <a:lnSpc>
                <a:spcPct val="100000"/>
              </a:lnSpc>
            </a:pPr>
            <a:r>
              <a:rPr sz="2400" b="1" spc="-70" dirty="0">
                <a:solidFill>
                  <a:srgbClr val="0000FF"/>
                </a:solidFill>
                <a:latin typeface="Comic Sans MS"/>
                <a:cs typeface="Comic Sans MS"/>
              </a:rPr>
              <a:t>GENERADOR</a:t>
            </a:r>
            <a:endParaRPr sz="2400">
              <a:latin typeface="Comic Sans MS"/>
              <a:cs typeface="Comic Sans MS"/>
            </a:endParaRPr>
          </a:p>
        </p:txBody>
      </p:sp>
      <p:sp>
        <p:nvSpPr>
          <p:cNvPr id="85" name="object 85"/>
          <p:cNvSpPr txBox="1"/>
          <p:nvPr/>
        </p:nvSpPr>
        <p:spPr>
          <a:xfrm>
            <a:off x="6657854" y="5273038"/>
            <a:ext cx="1962785" cy="1179830"/>
          </a:xfrm>
          <a:prstGeom prst="rect">
            <a:avLst/>
          </a:prstGeom>
        </p:spPr>
        <p:txBody>
          <a:bodyPr vert="horz" wrap="square" lIns="0" tIns="0" rIns="0" bIns="0" rtlCol="0">
            <a:spAutoFit/>
          </a:bodyPr>
          <a:lstStyle/>
          <a:p>
            <a:pPr marR="64135" algn="r">
              <a:lnSpc>
                <a:spcPct val="100000"/>
              </a:lnSpc>
            </a:pPr>
            <a:r>
              <a:rPr sz="1800" b="1" spc="-45" dirty="0">
                <a:latin typeface="Comic Sans MS"/>
                <a:cs typeface="Comic Sans MS"/>
              </a:rPr>
              <a:t>59N</a:t>
            </a:r>
            <a:endParaRPr sz="1800">
              <a:latin typeface="Comic Sans MS"/>
              <a:cs typeface="Comic Sans MS"/>
            </a:endParaRPr>
          </a:p>
          <a:p>
            <a:pPr>
              <a:lnSpc>
                <a:spcPts val="1800"/>
              </a:lnSpc>
            </a:pPr>
            <a:endParaRPr sz="1800"/>
          </a:p>
          <a:p>
            <a:pPr>
              <a:lnSpc>
                <a:spcPts val="2300"/>
              </a:lnSpc>
              <a:spcBef>
                <a:spcPts val="28"/>
              </a:spcBef>
            </a:pPr>
            <a:endParaRPr sz="2300"/>
          </a:p>
          <a:p>
            <a:pPr marR="6350" algn="r">
              <a:lnSpc>
                <a:spcPct val="100000"/>
              </a:lnSpc>
              <a:tabLst>
                <a:tab pos="1154430" algn="l"/>
              </a:tabLst>
            </a:pPr>
            <a:r>
              <a:rPr sz="2400" b="1" spc="-70" dirty="0">
                <a:solidFill>
                  <a:srgbClr val="0000FF"/>
                </a:solidFill>
                <a:latin typeface="Comic Sans MS"/>
                <a:cs typeface="Comic Sans MS"/>
              </a:rPr>
              <a:t>TRAFO</a:t>
            </a:r>
            <a:r>
              <a:rPr sz="2400" b="1" spc="-70" dirty="0">
                <a:solidFill>
                  <a:srgbClr val="0000FF"/>
                </a:solidFill>
                <a:latin typeface="Times New Roman"/>
                <a:cs typeface="Times New Roman"/>
              </a:rPr>
              <a:t>	</a:t>
            </a:r>
            <a:r>
              <a:rPr sz="2400" b="1" spc="-65" dirty="0">
                <a:solidFill>
                  <a:srgbClr val="0000FF"/>
                </a:solidFill>
                <a:latin typeface="Comic Sans MS"/>
                <a:cs typeface="Comic Sans MS"/>
              </a:rPr>
              <a:t>GND.</a:t>
            </a:r>
            <a:endParaRPr sz="2400">
              <a:latin typeface="Comic Sans MS"/>
              <a:cs typeface="Comic Sans MS"/>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134</a:t>
            </a:fld>
            <a:endParaRPr lang="en-US"/>
          </a:p>
        </p:txBody>
      </p:sp>
    </p:spTree>
    <p:extLst>
      <p:ext uri="{BB962C8B-B14F-4D97-AF65-F5344CB8AC3E}">
        <p14:creationId xmlns:p14="http://schemas.microsoft.com/office/powerpoint/2010/main" val="401332122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5229700" y="818950"/>
            <a:ext cx="3414172" cy="5078435"/>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p:nvPr/>
        </p:nvSpPr>
        <p:spPr>
          <a:xfrm>
            <a:off x="6549359" y="957129"/>
            <a:ext cx="330200" cy="2254250"/>
          </a:xfrm>
          <a:custGeom>
            <a:avLst/>
            <a:gdLst/>
            <a:ahLst/>
            <a:cxnLst/>
            <a:rect l="l" t="t" r="r" b="b"/>
            <a:pathLst>
              <a:path w="330200" h="2254250">
                <a:moveTo>
                  <a:pt x="220210" y="0"/>
                </a:moveTo>
                <a:lnTo>
                  <a:pt x="329940" y="0"/>
                </a:lnTo>
                <a:lnTo>
                  <a:pt x="329940" y="1205554"/>
                </a:lnTo>
                <a:lnTo>
                  <a:pt x="0" y="1205554"/>
                </a:lnTo>
                <a:lnTo>
                  <a:pt x="0" y="2254077"/>
                </a:lnTo>
              </a:path>
            </a:pathLst>
          </a:custGeom>
          <a:ln w="26596">
            <a:solidFill>
              <a:srgbClr val="000000"/>
            </a:solidFill>
          </a:ln>
        </p:spPr>
        <p:txBody>
          <a:bodyPr wrap="square" lIns="0" tIns="0" rIns="0" bIns="0" rtlCol="0">
            <a:spAutoFit/>
          </a:bodyPr>
          <a:lstStyle/>
          <a:p>
            <a:endParaRPr/>
          </a:p>
        </p:txBody>
      </p:sp>
      <p:sp>
        <p:nvSpPr>
          <p:cNvPr id="7" name="object 7"/>
          <p:cNvSpPr/>
          <p:nvPr/>
        </p:nvSpPr>
        <p:spPr>
          <a:xfrm>
            <a:off x="6840605" y="957902"/>
            <a:ext cx="8890" cy="0"/>
          </a:xfrm>
          <a:custGeom>
            <a:avLst/>
            <a:gdLst/>
            <a:ahLst/>
            <a:cxnLst/>
            <a:rect l="l" t="t" r="r" b="b"/>
            <a:pathLst>
              <a:path w="8890">
                <a:moveTo>
                  <a:pt x="0" y="0"/>
                </a:moveTo>
                <a:lnTo>
                  <a:pt x="8860" y="0"/>
                </a:lnTo>
              </a:path>
            </a:pathLst>
          </a:custGeom>
          <a:ln w="13732">
            <a:solidFill>
              <a:srgbClr val="000000"/>
            </a:solidFill>
          </a:ln>
        </p:spPr>
        <p:txBody>
          <a:bodyPr wrap="square" lIns="0" tIns="0" rIns="0" bIns="0" rtlCol="0">
            <a:spAutoFit/>
          </a:bodyPr>
          <a:lstStyle/>
          <a:p>
            <a:endParaRPr/>
          </a:p>
        </p:txBody>
      </p:sp>
      <p:sp>
        <p:nvSpPr>
          <p:cNvPr id="8" name="object 8"/>
          <p:cNvSpPr/>
          <p:nvPr/>
        </p:nvSpPr>
        <p:spPr>
          <a:xfrm>
            <a:off x="5345423" y="957159"/>
            <a:ext cx="0" cy="1205865"/>
          </a:xfrm>
          <a:custGeom>
            <a:avLst/>
            <a:gdLst/>
            <a:ahLst/>
            <a:cxnLst/>
            <a:rect l="l" t="t" r="r" b="b"/>
            <a:pathLst>
              <a:path h="1205864">
                <a:moveTo>
                  <a:pt x="0" y="1205523"/>
                </a:moveTo>
                <a:lnTo>
                  <a:pt x="0" y="0"/>
                </a:lnTo>
              </a:path>
            </a:pathLst>
          </a:custGeom>
          <a:ln w="26580">
            <a:solidFill>
              <a:srgbClr val="000000"/>
            </a:solidFill>
          </a:ln>
        </p:spPr>
        <p:txBody>
          <a:bodyPr wrap="square" lIns="0" tIns="0" rIns="0" bIns="0" rtlCol="0">
            <a:spAutoFit/>
          </a:bodyPr>
          <a:lstStyle/>
          <a:p>
            <a:endParaRPr/>
          </a:p>
        </p:txBody>
      </p:sp>
      <p:sp>
        <p:nvSpPr>
          <p:cNvPr id="9" name="object 9"/>
          <p:cNvSpPr txBox="1"/>
          <p:nvPr/>
        </p:nvSpPr>
        <p:spPr>
          <a:xfrm>
            <a:off x="8084318" y="5273038"/>
            <a:ext cx="478155" cy="289560"/>
          </a:xfrm>
          <a:prstGeom prst="rect">
            <a:avLst/>
          </a:prstGeom>
        </p:spPr>
        <p:txBody>
          <a:bodyPr vert="horz" wrap="square" lIns="0" tIns="0" rIns="0" bIns="0" rtlCol="0">
            <a:spAutoFit/>
          </a:bodyPr>
          <a:lstStyle/>
          <a:p>
            <a:pPr marL="12700">
              <a:lnSpc>
                <a:spcPct val="100000"/>
              </a:lnSpc>
            </a:pPr>
            <a:r>
              <a:rPr sz="1800" b="1" spc="-45" dirty="0">
                <a:latin typeface="Comic Sans MS"/>
                <a:cs typeface="Comic Sans MS"/>
              </a:rPr>
              <a:t>59N</a:t>
            </a:r>
            <a:endParaRPr sz="1800">
              <a:latin typeface="Comic Sans MS"/>
              <a:cs typeface="Comic Sans MS"/>
            </a:endParaRPr>
          </a:p>
        </p:txBody>
      </p:sp>
      <p:sp>
        <p:nvSpPr>
          <p:cNvPr id="10" name="object 10"/>
          <p:cNvSpPr/>
          <p:nvPr/>
        </p:nvSpPr>
        <p:spPr>
          <a:xfrm>
            <a:off x="6011400" y="6451414"/>
            <a:ext cx="184150" cy="0"/>
          </a:xfrm>
          <a:custGeom>
            <a:avLst/>
            <a:gdLst/>
            <a:ahLst/>
            <a:cxnLst/>
            <a:rect l="l" t="t" r="r" b="b"/>
            <a:pathLst>
              <a:path w="184150">
                <a:moveTo>
                  <a:pt x="0" y="0"/>
                </a:moveTo>
                <a:lnTo>
                  <a:pt x="183633" y="0"/>
                </a:lnTo>
              </a:path>
            </a:pathLst>
          </a:custGeom>
          <a:ln w="27376">
            <a:solidFill>
              <a:srgbClr val="000000"/>
            </a:solidFill>
          </a:ln>
        </p:spPr>
        <p:txBody>
          <a:bodyPr wrap="square" lIns="0" tIns="0" rIns="0" bIns="0" rtlCol="0">
            <a:spAutoFit/>
          </a:bodyPr>
          <a:lstStyle/>
          <a:p>
            <a:endParaRPr/>
          </a:p>
        </p:txBody>
      </p:sp>
      <p:sp>
        <p:nvSpPr>
          <p:cNvPr id="11" name="object 11"/>
          <p:cNvSpPr/>
          <p:nvPr/>
        </p:nvSpPr>
        <p:spPr>
          <a:xfrm>
            <a:off x="5921490" y="6356927"/>
            <a:ext cx="365125" cy="0"/>
          </a:xfrm>
          <a:custGeom>
            <a:avLst/>
            <a:gdLst/>
            <a:ahLst/>
            <a:cxnLst/>
            <a:rect l="l" t="t" r="r" b="b"/>
            <a:pathLst>
              <a:path w="365125">
                <a:moveTo>
                  <a:pt x="0" y="0"/>
                </a:moveTo>
                <a:lnTo>
                  <a:pt x="364985" y="0"/>
                </a:lnTo>
              </a:path>
            </a:pathLst>
          </a:custGeom>
          <a:ln w="27376">
            <a:solidFill>
              <a:srgbClr val="000000"/>
            </a:solidFill>
          </a:ln>
        </p:spPr>
        <p:txBody>
          <a:bodyPr wrap="square" lIns="0" tIns="0" rIns="0" bIns="0" rtlCol="0">
            <a:spAutoFit/>
          </a:bodyPr>
          <a:lstStyle/>
          <a:p>
            <a:endParaRPr/>
          </a:p>
        </p:txBody>
      </p:sp>
      <p:sp>
        <p:nvSpPr>
          <p:cNvPr id="12" name="object 12"/>
          <p:cNvSpPr/>
          <p:nvPr/>
        </p:nvSpPr>
        <p:spPr>
          <a:xfrm>
            <a:off x="5830048" y="6264712"/>
            <a:ext cx="546735" cy="0"/>
          </a:xfrm>
          <a:custGeom>
            <a:avLst/>
            <a:gdLst/>
            <a:ahLst/>
            <a:cxnLst/>
            <a:rect l="l" t="t" r="r" b="b"/>
            <a:pathLst>
              <a:path w="546735">
                <a:moveTo>
                  <a:pt x="0" y="0"/>
                </a:moveTo>
                <a:lnTo>
                  <a:pt x="546367" y="0"/>
                </a:lnTo>
              </a:path>
            </a:pathLst>
          </a:custGeom>
          <a:ln w="27376">
            <a:solidFill>
              <a:srgbClr val="000000"/>
            </a:solidFill>
          </a:ln>
        </p:spPr>
        <p:txBody>
          <a:bodyPr wrap="square" lIns="0" tIns="0" rIns="0" bIns="0" rtlCol="0">
            <a:spAutoFit/>
          </a:bodyPr>
          <a:lstStyle/>
          <a:p>
            <a:endParaRPr/>
          </a:p>
        </p:txBody>
      </p:sp>
      <p:sp>
        <p:nvSpPr>
          <p:cNvPr id="13" name="object 13"/>
          <p:cNvSpPr/>
          <p:nvPr/>
        </p:nvSpPr>
        <p:spPr>
          <a:xfrm>
            <a:off x="6103622" y="5888274"/>
            <a:ext cx="0" cy="376555"/>
          </a:xfrm>
          <a:custGeom>
            <a:avLst/>
            <a:gdLst/>
            <a:ahLst/>
            <a:cxnLst/>
            <a:rect l="l" t="t" r="r" b="b"/>
            <a:pathLst>
              <a:path h="376554">
                <a:moveTo>
                  <a:pt x="0" y="0"/>
                </a:moveTo>
                <a:lnTo>
                  <a:pt x="0" y="376438"/>
                </a:lnTo>
              </a:path>
            </a:pathLst>
          </a:custGeom>
          <a:ln w="26580">
            <a:solidFill>
              <a:srgbClr val="000000"/>
            </a:solidFill>
          </a:ln>
        </p:spPr>
        <p:txBody>
          <a:bodyPr wrap="square" lIns="0" tIns="0" rIns="0" bIns="0" rtlCol="0">
            <a:spAutoFit/>
          </a:bodyPr>
          <a:lstStyle/>
          <a:p>
            <a:endParaRPr/>
          </a:p>
        </p:txBody>
      </p:sp>
      <p:sp>
        <p:nvSpPr>
          <p:cNvPr id="14" name="object 14"/>
          <p:cNvSpPr/>
          <p:nvPr/>
        </p:nvSpPr>
        <p:spPr>
          <a:xfrm>
            <a:off x="6107406" y="2116968"/>
            <a:ext cx="0" cy="1092835"/>
          </a:xfrm>
          <a:custGeom>
            <a:avLst/>
            <a:gdLst/>
            <a:ahLst/>
            <a:cxnLst/>
            <a:rect l="l" t="t" r="r" b="b"/>
            <a:pathLst>
              <a:path h="1092835">
                <a:moveTo>
                  <a:pt x="0" y="0"/>
                </a:moveTo>
                <a:lnTo>
                  <a:pt x="0" y="1092752"/>
                </a:lnTo>
                <a:lnTo>
                  <a:pt x="0" y="1077504"/>
                </a:lnTo>
              </a:path>
            </a:pathLst>
          </a:custGeom>
          <a:ln w="26580">
            <a:solidFill>
              <a:srgbClr val="000000"/>
            </a:solidFill>
          </a:ln>
        </p:spPr>
        <p:txBody>
          <a:bodyPr wrap="square" lIns="0" tIns="0" rIns="0" bIns="0" rtlCol="0">
            <a:spAutoFit/>
          </a:bodyPr>
          <a:lstStyle/>
          <a:p>
            <a:endParaRPr/>
          </a:p>
        </p:txBody>
      </p:sp>
      <p:sp>
        <p:nvSpPr>
          <p:cNvPr id="15" name="object 15"/>
          <p:cNvSpPr/>
          <p:nvPr/>
        </p:nvSpPr>
        <p:spPr>
          <a:xfrm>
            <a:off x="5932901" y="5998001"/>
            <a:ext cx="119380" cy="0"/>
          </a:xfrm>
          <a:custGeom>
            <a:avLst/>
            <a:gdLst/>
            <a:ahLst/>
            <a:cxnLst/>
            <a:rect l="l" t="t" r="r" b="b"/>
            <a:pathLst>
              <a:path w="119379">
                <a:moveTo>
                  <a:pt x="0" y="0"/>
                </a:moveTo>
                <a:lnTo>
                  <a:pt x="118889" y="0"/>
                </a:lnTo>
              </a:path>
            </a:pathLst>
          </a:custGeom>
          <a:ln w="15209">
            <a:solidFill>
              <a:srgbClr val="0000FF"/>
            </a:solidFill>
          </a:ln>
        </p:spPr>
        <p:txBody>
          <a:bodyPr wrap="square" lIns="0" tIns="0" rIns="0" bIns="0" rtlCol="0">
            <a:spAutoFit/>
          </a:bodyPr>
          <a:lstStyle/>
          <a:p>
            <a:endParaRPr/>
          </a:p>
        </p:txBody>
      </p:sp>
      <p:sp>
        <p:nvSpPr>
          <p:cNvPr id="16" name="object 16"/>
          <p:cNvSpPr/>
          <p:nvPr/>
        </p:nvSpPr>
        <p:spPr>
          <a:xfrm>
            <a:off x="6125695" y="5998001"/>
            <a:ext cx="118110" cy="0"/>
          </a:xfrm>
          <a:custGeom>
            <a:avLst/>
            <a:gdLst/>
            <a:ahLst/>
            <a:cxnLst/>
            <a:rect l="l" t="t" r="r" b="b"/>
            <a:pathLst>
              <a:path w="118110">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17" name="object 17"/>
          <p:cNvSpPr/>
          <p:nvPr/>
        </p:nvSpPr>
        <p:spPr>
          <a:xfrm>
            <a:off x="6317707" y="5998001"/>
            <a:ext cx="118110" cy="0"/>
          </a:xfrm>
          <a:custGeom>
            <a:avLst/>
            <a:gdLst/>
            <a:ahLst/>
            <a:cxnLst/>
            <a:rect l="l" t="t" r="r" b="b"/>
            <a:pathLst>
              <a:path w="118110">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18" name="object 18"/>
          <p:cNvSpPr/>
          <p:nvPr/>
        </p:nvSpPr>
        <p:spPr>
          <a:xfrm>
            <a:off x="6509749" y="5998001"/>
            <a:ext cx="118110" cy="0"/>
          </a:xfrm>
          <a:custGeom>
            <a:avLst/>
            <a:gdLst/>
            <a:ahLst/>
            <a:cxnLst/>
            <a:rect l="l" t="t" r="r" b="b"/>
            <a:pathLst>
              <a:path w="118109">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19" name="object 19"/>
          <p:cNvSpPr/>
          <p:nvPr/>
        </p:nvSpPr>
        <p:spPr>
          <a:xfrm>
            <a:off x="6701792" y="5998001"/>
            <a:ext cx="118110" cy="0"/>
          </a:xfrm>
          <a:custGeom>
            <a:avLst/>
            <a:gdLst/>
            <a:ahLst/>
            <a:cxnLst/>
            <a:rect l="l" t="t" r="r" b="b"/>
            <a:pathLst>
              <a:path w="118109">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20" name="object 20"/>
          <p:cNvSpPr/>
          <p:nvPr/>
        </p:nvSpPr>
        <p:spPr>
          <a:xfrm>
            <a:off x="6893804" y="5998001"/>
            <a:ext cx="118110" cy="0"/>
          </a:xfrm>
          <a:custGeom>
            <a:avLst/>
            <a:gdLst/>
            <a:ahLst/>
            <a:cxnLst/>
            <a:rect l="l" t="t" r="r" b="b"/>
            <a:pathLst>
              <a:path w="118109">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21" name="object 21"/>
          <p:cNvSpPr/>
          <p:nvPr/>
        </p:nvSpPr>
        <p:spPr>
          <a:xfrm>
            <a:off x="7041642" y="5830361"/>
            <a:ext cx="0" cy="121920"/>
          </a:xfrm>
          <a:custGeom>
            <a:avLst/>
            <a:gdLst/>
            <a:ahLst/>
            <a:cxnLst/>
            <a:rect l="l" t="t" r="r" b="b"/>
            <a:pathLst>
              <a:path h="121920">
                <a:moveTo>
                  <a:pt x="0" y="121919"/>
                </a:moveTo>
                <a:lnTo>
                  <a:pt x="0" y="0"/>
                </a:lnTo>
              </a:path>
            </a:pathLst>
          </a:custGeom>
          <a:ln w="14766">
            <a:solidFill>
              <a:srgbClr val="0000FF"/>
            </a:solidFill>
          </a:ln>
        </p:spPr>
        <p:txBody>
          <a:bodyPr wrap="square" lIns="0" tIns="0" rIns="0" bIns="0" rtlCol="0">
            <a:spAutoFit/>
          </a:bodyPr>
          <a:lstStyle/>
          <a:p>
            <a:endParaRPr/>
          </a:p>
        </p:txBody>
      </p:sp>
      <p:sp>
        <p:nvSpPr>
          <p:cNvPr id="22" name="object 22"/>
          <p:cNvSpPr/>
          <p:nvPr/>
        </p:nvSpPr>
        <p:spPr>
          <a:xfrm>
            <a:off x="7041642" y="5632991"/>
            <a:ext cx="0" cy="121285"/>
          </a:xfrm>
          <a:custGeom>
            <a:avLst/>
            <a:gdLst/>
            <a:ahLst/>
            <a:cxnLst/>
            <a:rect l="l" t="t" r="r" b="b"/>
            <a:pathLst>
              <a:path h="121285">
                <a:moveTo>
                  <a:pt x="0" y="121158"/>
                </a:moveTo>
                <a:lnTo>
                  <a:pt x="0" y="0"/>
                </a:lnTo>
              </a:path>
            </a:pathLst>
          </a:custGeom>
          <a:ln w="14766">
            <a:solidFill>
              <a:srgbClr val="0000FF"/>
            </a:solidFill>
          </a:ln>
        </p:spPr>
        <p:txBody>
          <a:bodyPr wrap="square" lIns="0" tIns="0" rIns="0" bIns="0" rtlCol="0">
            <a:spAutoFit/>
          </a:bodyPr>
          <a:lstStyle/>
          <a:p>
            <a:endParaRPr/>
          </a:p>
        </p:txBody>
      </p:sp>
      <p:sp>
        <p:nvSpPr>
          <p:cNvPr id="23" name="object 23"/>
          <p:cNvSpPr/>
          <p:nvPr/>
        </p:nvSpPr>
        <p:spPr>
          <a:xfrm>
            <a:off x="7041642" y="5434860"/>
            <a:ext cx="0" cy="121920"/>
          </a:xfrm>
          <a:custGeom>
            <a:avLst/>
            <a:gdLst/>
            <a:ahLst/>
            <a:cxnLst/>
            <a:rect l="l" t="t" r="r" b="b"/>
            <a:pathLst>
              <a:path h="121920">
                <a:moveTo>
                  <a:pt x="0" y="121919"/>
                </a:moveTo>
                <a:lnTo>
                  <a:pt x="0" y="0"/>
                </a:lnTo>
              </a:path>
            </a:pathLst>
          </a:custGeom>
          <a:ln w="14766">
            <a:solidFill>
              <a:srgbClr val="0000FF"/>
            </a:solidFill>
          </a:ln>
        </p:spPr>
        <p:txBody>
          <a:bodyPr wrap="square" lIns="0" tIns="0" rIns="0" bIns="0" rtlCol="0">
            <a:spAutoFit/>
          </a:bodyPr>
          <a:lstStyle/>
          <a:p>
            <a:endParaRPr/>
          </a:p>
        </p:txBody>
      </p:sp>
      <p:sp>
        <p:nvSpPr>
          <p:cNvPr id="24" name="object 24"/>
          <p:cNvSpPr/>
          <p:nvPr/>
        </p:nvSpPr>
        <p:spPr>
          <a:xfrm>
            <a:off x="7041642" y="5236714"/>
            <a:ext cx="0" cy="121920"/>
          </a:xfrm>
          <a:custGeom>
            <a:avLst/>
            <a:gdLst/>
            <a:ahLst/>
            <a:cxnLst/>
            <a:rect l="l" t="t" r="r" b="b"/>
            <a:pathLst>
              <a:path h="121920">
                <a:moveTo>
                  <a:pt x="0" y="121922"/>
                </a:moveTo>
                <a:lnTo>
                  <a:pt x="0" y="0"/>
                </a:lnTo>
              </a:path>
            </a:pathLst>
          </a:custGeom>
          <a:ln w="14766">
            <a:solidFill>
              <a:srgbClr val="0000FF"/>
            </a:solidFill>
          </a:ln>
        </p:spPr>
        <p:txBody>
          <a:bodyPr wrap="square" lIns="0" tIns="0" rIns="0" bIns="0" rtlCol="0">
            <a:spAutoFit/>
          </a:bodyPr>
          <a:lstStyle/>
          <a:p>
            <a:endParaRPr/>
          </a:p>
        </p:txBody>
      </p:sp>
      <p:sp>
        <p:nvSpPr>
          <p:cNvPr id="25" name="object 25"/>
          <p:cNvSpPr/>
          <p:nvPr/>
        </p:nvSpPr>
        <p:spPr>
          <a:xfrm>
            <a:off x="7041642" y="5039345"/>
            <a:ext cx="0" cy="121285"/>
          </a:xfrm>
          <a:custGeom>
            <a:avLst/>
            <a:gdLst/>
            <a:ahLst/>
            <a:cxnLst/>
            <a:rect l="l" t="t" r="r" b="b"/>
            <a:pathLst>
              <a:path h="121285">
                <a:moveTo>
                  <a:pt x="0" y="121158"/>
                </a:moveTo>
                <a:lnTo>
                  <a:pt x="0" y="0"/>
                </a:lnTo>
              </a:path>
            </a:pathLst>
          </a:custGeom>
          <a:ln w="14766">
            <a:solidFill>
              <a:srgbClr val="0000FF"/>
            </a:solidFill>
          </a:ln>
        </p:spPr>
        <p:txBody>
          <a:bodyPr wrap="square" lIns="0" tIns="0" rIns="0" bIns="0" rtlCol="0">
            <a:spAutoFit/>
          </a:bodyPr>
          <a:lstStyle/>
          <a:p>
            <a:endParaRPr/>
          </a:p>
        </p:txBody>
      </p:sp>
      <p:sp>
        <p:nvSpPr>
          <p:cNvPr id="26" name="object 26"/>
          <p:cNvSpPr/>
          <p:nvPr/>
        </p:nvSpPr>
        <p:spPr>
          <a:xfrm>
            <a:off x="7027137" y="4856453"/>
            <a:ext cx="14604" cy="106680"/>
          </a:xfrm>
          <a:custGeom>
            <a:avLst/>
            <a:gdLst/>
            <a:ahLst/>
            <a:cxnLst/>
            <a:rect l="l" t="t" r="r" b="b"/>
            <a:pathLst>
              <a:path w="14604" h="106679">
                <a:moveTo>
                  <a:pt x="14504" y="106680"/>
                </a:moveTo>
                <a:lnTo>
                  <a:pt x="14504" y="0"/>
                </a:lnTo>
                <a:lnTo>
                  <a:pt x="0" y="0"/>
                </a:lnTo>
              </a:path>
            </a:pathLst>
          </a:custGeom>
          <a:ln w="14774">
            <a:solidFill>
              <a:srgbClr val="0000FF"/>
            </a:solidFill>
          </a:ln>
        </p:spPr>
        <p:txBody>
          <a:bodyPr wrap="square" lIns="0" tIns="0" rIns="0" bIns="0" rtlCol="0">
            <a:spAutoFit/>
          </a:bodyPr>
          <a:lstStyle/>
          <a:p>
            <a:endParaRPr/>
          </a:p>
        </p:txBody>
      </p:sp>
      <p:sp>
        <p:nvSpPr>
          <p:cNvPr id="27" name="object 27"/>
          <p:cNvSpPr/>
          <p:nvPr/>
        </p:nvSpPr>
        <p:spPr>
          <a:xfrm>
            <a:off x="6835125" y="4856453"/>
            <a:ext cx="118745" cy="0"/>
          </a:xfrm>
          <a:custGeom>
            <a:avLst/>
            <a:gdLst/>
            <a:ahLst/>
            <a:cxnLst/>
            <a:rect l="l" t="t" r="r" b="b"/>
            <a:pathLst>
              <a:path w="118745">
                <a:moveTo>
                  <a:pt x="118138" y="0"/>
                </a:moveTo>
                <a:lnTo>
                  <a:pt x="0" y="0"/>
                </a:lnTo>
              </a:path>
            </a:pathLst>
          </a:custGeom>
          <a:ln w="15209">
            <a:solidFill>
              <a:srgbClr val="0000FF"/>
            </a:solidFill>
          </a:ln>
        </p:spPr>
        <p:txBody>
          <a:bodyPr wrap="square" lIns="0" tIns="0" rIns="0" bIns="0" rtlCol="0">
            <a:spAutoFit/>
          </a:bodyPr>
          <a:lstStyle/>
          <a:p>
            <a:endParaRPr/>
          </a:p>
        </p:txBody>
      </p:sp>
      <p:sp>
        <p:nvSpPr>
          <p:cNvPr id="28" name="object 28"/>
          <p:cNvSpPr/>
          <p:nvPr/>
        </p:nvSpPr>
        <p:spPr>
          <a:xfrm>
            <a:off x="6643113" y="4856453"/>
            <a:ext cx="118110" cy="0"/>
          </a:xfrm>
          <a:custGeom>
            <a:avLst/>
            <a:gdLst/>
            <a:ahLst/>
            <a:cxnLst/>
            <a:rect l="l" t="t" r="r" b="b"/>
            <a:pathLst>
              <a:path w="118109">
                <a:moveTo>
                  <a:pt x="118108" y="0"/>
                </a:moveTo>
                <a:lnTo>
                  <a:pt x="0" y="0"/>
                </a:lnTo>
              </a:path>
            </a:pathLst>
          </a:custGeom>
          <a:ln w="15209">
            <a:solidFill>
              <a:srgbClr val="0000FF"/>
            </a:solidFill>
          </a:ln>
        </p:spPr>
        <p:txBody>
          <a:bodyPr wrap="square" lIns="0" tIns="0" rIns="0" bIns="0" rtlCol="0">
            <a:spAutoFit/>
          </a:bodyPr>
          <a:lstStyle/>
          <a:p>
            <a:endParaRPr/>
          </a:p>
        </p:txBody>
      </p:sp>
      <p:sp>
        <p:nvSpPr>
          <p:cNvPr id="29" name="object 29"/>
          <p:cNvSpPr/>
          <p:nvPr/>
        </p:nvSpPr>
        <p:spPr>
          <a:xfrm>
            <a:off x="6450320" y="4856453"/>
            <a:ext cx="119380" cy="0"/>
          </a:xfrm>
          <a:custGeom>
            <a:avLst/>
            <a:gdLst/>
            <a:ahLst/>
            <a:cxnLst/>
            <a:rect l="l" t="t" r="r" b="b"/>
            <a:pathLst>
              <a:path w="119379">
                <a:moveTo>
                  <a:pt x="118859" y="0"/>
                </a:moveTo>
                <a:lnTo>
                  <a:pt x="0" y="0"/>
                </a:lnTo>
              </a:path>
            </a:pathLst>
          </a:custGeom>
          <a:ln w="15209">
            <a:solidFill>
              <a:srgbClr val="0000FF"/>
            </a:solidFill>
          </a:ln>
        </p:spPr>
        <p:txBody>
          <a:bodyPr wrap="square" lIns="0" tIns="0" rIns="0" bIns="0" rtlCol="0">
            <a:spAutoFit/>
          </a:bodyPr>
          <a:lstStyle/>
          <a:p>
            <a:endParaRPr/>
          </a:p>
        </p:txBody>
      </p:sp>
      <p:sp>
        <p:nvSpPr>
          <p:cNvPr id="30" name="object 30"/>
          <p:cNvSpPr/>
          <p:nvPr/>
        </p:nvSpPr>
        <p:spPr>
          <a:xfrm>
            <a:off x="6258307" y="4856453"/>
            <a:ext cx="118110" cy="0"/>
          </a:xfrm>
          <a:custGeom>
            <a:avLst/>
            <a:gdLst/>
            <a:ahLst/>
            <a:cxnLst/>
            <a:rect l="l" t="t" r="r" b="b"/>
            <a:pathLst>
              <a:path w="118110">
                <a:moveTo>
                  <a:pt x="118078" y="0"/>
                </a:moveTo>
                <a:lnTo>
                  <a:pt x="0" y="0"/>
                </a:lnTo>
              </a:path>
            </a:pathLst>
          </a:custGeom>
          <a:ln w="15209">
            <a:solidFill>
              <a:srgbClr val="0000FF"/>
            </a:solidFill>
          </a:ln>
        </p:spPr>
        <p:txBody>
          <a:bodyPr wrap="square" lIns="0" tIns="0" rIns="0" bIns="0" rtlCol="0">
            <a:spAutoFit/>
          </a:bodyPr>
          <a:lstStyle/>
          <a:p>
            <a:endParaRPr/>
          </a:p>
        </p:txBody>
      </p:sp>
      <p:sp>
        <p:nvSpPr>
          <p:cNvPr id="31" name="object 31"/>
          <p:cNvSpPr/>
          <p:nvPr/>
        </p:nvSpPr>
        <p:spPr>
          <a:xfrm>
            <a:off x="6066265" y="4856453"/>
            <a:ext cx="118110" cy="0"/>
          </a:xfrm>
          <a:custGeom>
            <a:avLst/>
            <a:gdLst/>
            <a:ahLst/>
            <a:cxnLst/>
            <a:rect l="l" t="t" r="r" b="b"/>
            <a:pathLst>
              <a:path w="118110">
                <a:moveTo>
                  <a:pt x="118108" y="0"/>
                </a:moveTo>
                <a:lnTo>
                  <a:pt x="0" y="0"/>
                </a:lnTo>
              </a:path>
            </a:pathLst>
          </a:custGeom>
          <a:ln w="15209">
            <a:solidFill>
              <a:srgbClr val="0000FF"/>
            </a:solidFill>
          </a:ln>
        </p:spPr>
        <p:txBody>
          <a:bodyPr wrap="square" lIns="0" tIns="0" rIns="0" bIns="0" rtlCol="0">
            <a:spAutoFit/>
          </a:bodyPr>
          <a:lstStyle/>
          <a:p>
            <a:endParaRPr/>
          </a:p>
        </p:txBody>
      </p:sp>
      <p:sp>
        <p:nvSpPr>
          <p:cNvPr id="32" name="object 32"/>
          <p:cNvSpPr/>
          <p:nvPr/>
        </p:nvSpPr>
        <p:spPr>
          <a:xfrm>
            <a:off x="5932901" y="4856453"/>
            <a:ext cx="59690" cy="60960"/>
          </a:xfrm>
          <a:custGeom>
            <a:avLst/>
            <a:gdLst/>
            <a:ahLst/>
            <a:cxnLst/>
            <a:rect l="l" t="t" r="r" b="b"/>
            <a:pathLst>
              <a:path w="59689" h="60960">
                <a:moveTo>
                  <a:pt x="59429" y="0"/>
                </a:moveTo>
                <a:lnTo>
                  <a:pt x="0" y="0"/>
                </a:lnTo>
                <a:lnTo>
                  <a:pt x="0" y="60959"/>
                </a:lnTo>
              </a:path>
            </a:pathLst>
          </a:custGeom>
          <a:ln w="14982">
            <a:solidFill>
              <a:srgbClr val="0000FF"/>
            </a:solidFill>
          </a:ln>
        </p:spPr>
        <p:txBody>
          <a:bodyPr wrap="square" lIns="0" tIns="0" rIns="0" bIns="0" rtlCol="0">
            <a:spAutoFit/>
          </a:bodyPr>
          <a:lstStyle/>
          <a:p>
            <a:endParaRPr/>
          </a:p>
        </p:txBody>
      </p:sp>
      <p:sp>
        <p:nvSpPr>
          <p:cNvPr id="33" name="object 33"/>
          <p:cNvSpPr/>
          <p:nvPr/>
        </p:nvSpPr>
        <p:spPr>
          <a:xfrm>
            <a:off x="5932901" y="4993615"/>
            <a:ext cx="0" cy="121920"/>
          </a:xfrm>
          <a:custGeom>
            <a:avLst/>
            <a:gdLst/>
            <a:ahLst/>
            <a:cxnLst/>
            <a:rect l="l" t="t" r="r" b="b"/>
            <a:pathLst>
              <a:path h="121920">
                <a:moveTo>
                  <a:pt x="0" y="0"/>
                </a:moveTo>
                <a:lnTo>
                  <a:pt x="0" y="121931"/>
                </a:lnTo>
              </a:path>
            </a:pathLst>
          </a:custGeom>
          <a:ln w="14766">
            <a:solidFill>
              <a:srgbClr val="0000FF"/>
            </a:solidFill>
          </a:ln>
        </p:spPr>
        <p:txBody>
          <a:bodyPr wrap="square" lIns="0" tIns="0" rIns="0" bIns="0" rtlCol="0">
            <a:spAutoFit/>
          </a:bodyPr>
          <a:lstStyle/>
          <a:p>
            <a:endParaRPr/>
          </a:p>
        </p:txBody>
      </p:sp>
      <p:sp>
        <p:nvSpPr>
          <p:cNvPr id="34" name="object 34"/>
          <p:cNvSpPr/>
          <p:nvPr/>
        </p:nvSpPr>
        <p:spPr>
          <a:xfrm>
            <a:off x="5932901" y="5190997"/>
            <a:ext cx="0" cy="121920"/>
          </a:xfrm>
          <a:custGeom>
            <a:avLst/>
            <a:gdLst/>
            <a:ahLst/>
            <a:cxnLst/>
            <a:rect l="l" t="t" r="r" b="b"/>
            <a:pathLst>
              <a:path h="121920">
                <a:moveTo>
                  <a:pt x="0" y="0"/>
                </a:moveTo>
                <a:lnTo>
                  <a:pt x="0" y="121931"/>
                </a:lnTo>
              </a:path>
            </a:pathLst>
          </a:custGeom>
          <a:ln w="14766">
            <a:solidFill>
              <a:srgbClr val="0000FF"/>
            </a:solidFill>
          </a:ln>
        </p:spPr>
        <p:txBody>
          <a:bodyPr wrap="square" lIns="0" tIns="0" rIns="0" bIns="0" rtlCol="0">
            <a:spAutoFit/>
          </a:bodyPr>
          <a:lstStyle/>
          <a:p>
            <a:endParaRPr/>
          </a:p>
        </p:txBody>
      </p:sp>
      <p:sp>
        <p:nvSpPr>
          <p:cNvPr id="35" name="object 35"/>
          <p:cNvSpPr/>
          <p:nvPr/>
        </p:nvSpPr>
        <p:spPr>
          <a:xfrm>
            <a:off x="5932901" y="5389128"/>
            <a:ext cx="0" cy="121920"/>
          </a:xfrm>
          <a:custGeom>
            <a:avLst/>
            <a:gdLst/>
            <a:ahLst/>
            <a:cxnLst/>
            <a:rect l="l" t="t" r="r" b="b"/>
            <a:pathLst>
              <a:path h="121920">
                <a:moveTo>
                  <a:pt x="0" y="0"/>
                </a:moveTo>
                <a:lnTo>
                  <a:pt x="0" y="121919"/>
                </a:lnTo>
              </a:path>
            </a:pathLst>
          </a:custGeom>
          <a:ln w="14766">
            <a:solidFill>
              <a:srgbClr val="0000FF"/>
            </a:solidFill>
          </a:ln>
        </p:spPr>
        <p:txBody>
          <a:bodyPr wrap="square" lIns="0" tIns="0" rIns="0" bIns="0" rtlCol="0">
            <a:spAutoFit/>
          </a:bodyPr>
          <a:lstStyle/>
          <a:p>
            <a:endParaRPr/>
          </a:p>
        </p:txBody>
      </p:sp>
      <p:sp>
        <p:nvSpPr>
          <p:cNvPr id="36" name="object 36"/>
          <p:cNvSpPr/>
          <p:nvPr/>
        </p:nvSpPr>
        <p:spPr>
          <a:xfrm>
            <a:off x="5932901" y="5587258"/>
            <a:ext cx="0" cy="121920"/>
          </a:xfrm>
          <a:custGeom>
            <a:avLst/>
            <a:gdLst/>
            <a:ahLst/>
            <a:cxnLst/>
            <a:rect l="l" t="t" r="r" b="b"/>
            <a:pathLst>
              <a:path h="121920">
                <a:moveTo>
                  <a:pt x="0" y="0"/>
                </a:moveTo>
                <a:lnTo>
                  <a:pt x="0" y="121931"/>
                </a:lnTo>
              </a:path>
            </a:pathLst>
          </a:custGeom>
          <a:ln w="14766">
            <a:solidFill>
              <a:srgbClr val="0000FF"/>
            </a:solidFill>
          </a:ln>
        </p:spPr>
        <p:txBody>
          <a:bodyPr wrap="square" lIns="0" tIns="0" rIns="0" bIns="0" rtlCol="0">
            <a:spAutoFit/>
          </a:bodyPr>
          <a:lstStyle/>
          <a:p>
            <a:endParaRPr/>
          </a:p>
        </p:txBody>
      </p:sp>
      <p:sp>
        <p:nvSpPr>
          <p:cNvPr id="37" name="object 37"/>
          <p:cNvSpPr/>
          <p:nvPr/>
        </p:nvSpPr>
        <p:spPr>
          <a:xfrm>
            <a:off x="5932901" y="5784628"/>
            <a:ext cx="0" cy="121920"/>
          </a:xfrm>
          <a:custGeom>
            <a:avLst/>
            <a:gdLst/>
            <a:ahLst/>
            <a:cxnLst/>
            <a:rect l="l" t="t" r="r" b="b"/>
            <a:pathLst>
              <a:path h="121920">
                <a:moveTo>
                  <a:pt x="0" y="0"/>
                </a:moveTo>
                <a:lnTo>
                  <a:pt x="0" y="121919"/>
                </a:lnTo>
              </a:path>
            </a:pathLst>
          </a:custGeom>
          <a:ln w="14766">
            <a:solidFill>
              <a:srgbClr val="0000FF"/>
            </a:solidFill>
          </a:ln>
        </p:spPr>
        <p:txBody>
          <a:bodyPr wrap="square" lIns="0" tIns="0" rIns="0" bIns="0" rtlCol="0">
            <a:spAutoFit/>
          </a:bodyPr>
          <a:lstStyle/>
          <a:p>
            <a:endParaRPr/>
          </a:p>
        </p:txBody>
      </p:sp>
      <p:sp>
        <p:nvSpPr>
          <p:cNvPr id="38" name="object 38"/>
          <p:cNvSpPr/>
          <p:nvPr/>
        </p:nvSpPr>
        <p:spPr>
          <a:xfrm>
            <a:off x="5925518" y="5990381"/>
            <a:ext cx="15240" cy="0"/>
          </a:xfrm>
          <a:custGeom>
            <a:avLst/>
            <a:gdLst/>
            <a:ahLst/>
            <a:cxnLst/>
            <a:rect l="l" t="t" r="r" b="b"/>
            <a:pathLst>
              <a:path w="15239">
                <a:moveTo>
                  <a:pt x="0" y="0"/>
                </a:moveTo>
                <a:lnTo>
                  <a:pt x="14766" y="0"/>
                </a:lnTo>
              </a:path>
            </a:pathLst>
          </a:custGeom>
          <a:ln w="15239">
            <a:solidFill>
              <a:srgbClr val="0000FF"/>
            </a:solidFill>
          </a:ln>
        </p:spPr>
        <p:txBody>
          <a:bodyPr wrap="square" lIns="0" tIns="0" rIns="0" bIns="0" rtlCol="0">
            <a:spAutoFit/>
          </a:bodyPr>
          <a:lstStyle/>
          <a:p>
            <a:endParaRPr/>
          </a:p>
        </p:txBody>
      </p:sp>
      <p:sp>
        <p:nvSpPr>
          <p:cNvPr id="39" name="object 39"/>
          <p:cNvSpPr txBox="1"/>
          <p:nvPr/>
        </p:nvSpPr>
        <p:spPr>
          <a:xfrm>
            <a:off x="5360166" y="1094913"/>
            <a:ext cx="3609975" cy="2901950"/>
          </a:xfrm>
          <a:prstGeom prst="rect">
            <a:avLst/>
          </a:prstGeom>
        </p:spPr>
        <p:txBody>
          <a:bodyPr vert="horz" wrap="square" lIns="0" tIns="0" rIns="0" bIns="0" rtlCol="0">
            <a:spAutoFit/>
          </a:bodyPr>
          <a:lstStyle/>
          <a:p>
            <a:pPr marL="1728470" marR="614680" indent="116205">
              <a:lnSpc>
                <a:spcPct val="100000"/>
              </a:lnSpc>
            </a:pPr>
            <a:r>
              <a:rPr sz="2400" b="1" spc="-75" dirty="0">
                <a:solidFill>
                  <a:srgbClr val="0000FF"/>
                </a:solidFill>
                <a:latin typeface="Comic Sans MS"/>
                <a:cs typeface="Comic Sans MS"/>
              </a:rPr>
              <a:t>TRAFO</a:t>
            </a:r>
            <a:r>
              <a:rPr sz="2400" b="1" spc="-30" dirty="0">
                <a:solidFill>
                  <a:srgbClr val="0000FF"/>
                </a:solidFill>
                <a:latin typeface="Times New Roman"/>
                <a:cs typeface="Times New Roman"/>
              </a:rPr>
              <a:t> </a:t>
            </a:r>
            <a:r>
              <a:rPr sz="2400" b="1" spc="-80" dirty="0">
                <a:solidFill>
                  <a:srgbClr val="0000FF"/>
                </a:solidFill>
                <a:latin typeface="Comic Sans MS"/>
                <a:cs typeface="Comic Sans MS"/>
              </a:rPr>
              <a:t>U</a:t>
            </a:r>
            <a:r>
              <a:rPr sz="2400" b="1" spc="-75" dirty="0">
                <a:solidFill>
                  <a:srgbClr val="0000FF"/>
                </a:solidFill>
                <a:latin typeface="Comic Sans MS"/>
                <a:cs typeface="Comic Sans MS"/>
              </a:rPr>
              <a:t>N</a:t>
            </a:r>
            <a:r>
              <a:rPr sz="2400" b="1" spc="-80" dirty="0">
                <a:solidFill>
                  <a:srgbClr val="0000FF"/>
                </a:solidFill>
                <a:latin typeface="Comic Sans MS"/>
                <a:cs typeface="Comic Sans MS"/>
              </a:rPr>
              <a:t>IDAD</a:t>
            </a:r>
            <a:endParaRPr sz="2400">
              <a:latin typeface="Comic Sans MS"/>
              <a:cs typeface="Comic Sans MS"/>
            </a:endParaRPr>
          </a:p>
          <a:p>
            <a:pPr>
              <a:lnSpc>
                <a:spcPts val="2400"/>
              </a:lnSpc>
            </a:pPr>
            <a:endParaRPr sz="2400"/>
          </a:p>
          <a:p>
            <a:pPr>
              <a:lnSpc>
                <a:spcPts val="2700"/>
              </a:lnSpc>
              <a:spcBef>
                <a:spcPts val="84"/>
              </a:spcBef>
            </a:pPr>
            <a:endParaRPr sz="2700"/>
          </a:p>
          <a:p>
            <a:pPr marL="12700">
              <a:lnSpc>
                <a:spcPct val="100000"/>
              </a:lnSpc>
              <a:tabLst>
                <a:tab pos="444500" algn="l"/>
                <a:tab pos="894715" algn="l"/>
              </a:tabLst>
            </a:pPr>
            <a:r>
              <a:rPr sz="2400" b="1" spc="-55" dirty="0">
                <a:solidFill>
                  <a:srgbClr val="808000"/>
                </a:solidFill>
                <a:latin typeface="Comic Sans MS"/>
                <a:cs typeface="Comic Sans MS"/>
              </a:rPr>
              <a:t>a</a:t>
            </a:r>
            <a:r>
              <a:rPr sz="2400" b="1" spc="-55" dirty="0">
                <a:solidFill>
                  <a:srgbClr val="808000"/>
                </a:solidFill>
                <a:latin typeface="Times New Roman"/>
                <a:cs typeface="Times New Roman"/>
              </a:rPr>
              <a:t>	</a:t>
            </a:r>
            <a:r>
              <a:rPr sz="2400" b="1" spc="-60" dirty="0">
                <a:solidFill>
                  <a:srgbClr val="808000"/>
                </a:solidFill>
                <a:latin typeface="Comic Sans MS"/>
                <a:cs typeface="Comic Sans MS"/>
              </a:rPr>
              <a:t>b</a:t>
            </a:r>
            <a:r>
              <a:rPr sz="2400" b="1" spc="-60" dirty="0">
                <a:solidFill>
                  <a:srgbClr val="808000"/>
                </a:solidFill>
                <a:latin typeface="Times New Roman"/>
                <a:cs typeface="Times New Roman"/>
              </a:rPr>
              <a:t>	</a:t>
            </a:r>
            <a:r>
              <a:rPr sz="2400" b="1" spc="-50" dirty="0">
                <a:solidFill>
                  <a:srgbClr val="808000"/>
                </a:solidFill>
                <a:latin typeface="Comic Sans MS"/>
                <a:cs typeface="Comic Sans MS"/>
              </a:rPr>
              <a:t>c</a:t>
            </a:r>
            <a:endParaRPr sz="2400">
              <a:latin typeface="Comic Sans MS"/>
              <a:cs typeface="Comic Sans MS"/>
            </a:endParaRPr>
          </a:p>
          <a:p>
            <a:pPr>
              <a:lnSpc>
                <a:spcPts val="1200"/>
              </a:lnSpc>
              <a:spcBef>
                <a:spcPts val="29"/>
              </a:spcBef>
            </a:pPr>
            <a:endParaRPr sz="1200"/>
          </a:p>
          <a:p>
            <a:pPr>
              <a:lnSpc>
                <a:spcPts val="2400"/>
              </a:lnSpc>
            </a:pPr>
            <a:endParaRPr sz="2400"/>
          </a:p>
          <a:p>
            <a:pPr>
              <a:lnSpc>
                <a:spcPts val="2400"/>
              </a:lnSpc>
            </a:pPr>
            <a:endParaRPr sz="2400"/>
          </a:p>
          <a:p>
            <a:pPr marL="1740535">
              <a:lnSpc>
                <a:spcPct val="100000"/>
              </a:lnSpc>
            </a:pPr>
            <a:r>
              <a:rPr sz="2400" b="1" spc="-70" dirty="0">
                <a:solidFill>
                  <a:srgbClr val="0000FF"/>
                </a:solidFill>
                <a:latin typeface="Comic Sans MS"/>
                <a:cs typeface="Comic Sans MS"/>
              </a:rPr>
              <a:t>GENERADOR</a:t>
            </a:r>
            <a:endParaRPr sz="2400">
              <a:latin typeface="Comic Sans MS"/>
              <a:cs typeface="Comic Sans MS"/>
            </a:endParaRPr>
          </a:p>
        </p:txBody>
      </p:sp>
      <p:sp>
        <p:nvSpPr>
          <p:cNvPr id="40" name="object 40"/>
          <p:cNvSpPr/>
          <p:nvPr/>
        </p:nvSpPr>
        <p:spPr>
          <a:xfrm>
            <a:off x="5049747" y="3211237"/>
            <a:ext cx="624840" cy="3073400"/>
          </a:xfrm>
          <a:custGeom>
            <a:avLst/>
            <a:gdLst/>
            <a:ahLst/>
            <a:cxnLst/>
            <a:rect l="l" t="t" r="r" b="b"/>
            <a:pathLst>
              <a:path w="624839" h="3073400">
                <a:moveTo>
                  <a:pt x="624835" y="0"/>
                </a:moveTo>
                <a:lnTo>
                  <a:pt x="0" y="1066836"/>
                </a:lnTo>
                <a:lnTo>
                  <a:pt x="344415" y="1066836"/>
                </a:lnTo>
                <a:lnTo>
                  <a:pt x="0" y="2129098"/>
                </a:lnTo>
                <a:lnTo>
                  <a:pt x="344415" y="2129098"/>
                </a:lnTo>
                <a:lnTo>
                  <a:pt x="38108" y="3073252"/>
                </a:lnTo>
              </a:path>
            </a:pathLst>
          </a:custGeom>
          <a:ln w="38439">
            <a:solidFill>
              <a:srgbClr val="FF0000"/>
            </a:solidFill>
          </a:ln>
        </p:spPr>
        <p:txBody>
          <a:bodyPr wrap="square" lIns="0" tIns="0" rIns="0" bIns="0" rtlCol="0">
            <a:spAutoFit/>
          </a:bodyPr>
          <a:lstStyle/>
          <a:p>
            <a:endParaRPr/>
          </a:p>
        </p:txBody>
      </p:sp>
      <p:sp>
        <p:nvSpPr>
          <p:cNvPr id="41" name="object 41"/>
          <p:cNvSpPr/>
          <p:nvPr/>
        </p:nvSpPr>
        <p:spPr>
          <a:xfrm>
            <a:off x="5027676" y="6244590"/>
            <a:ext cx="131445" cy="158115"/>
          </a:xfrm>
          <a:custGeom>
            <a:avLst/>
            <a:gdLst/>
            <a:ahLst/>
            <a:cxnLst/>
            <a:rect l="l" t="t" r="r" b="b"/>
            <a:pathLst>
              <a:path w="131445" h="158114">
                <a:moveTo>
                  <a:pt x="0" y="0"/>
                </a:moveTo>
                <a:lnTo>
                  <a:pt x="22097" y="157733"/>
                </a:lnTo>
                <a:lnTo>
                  <a:pt x="131063" y="44195"/>
                </a:lnTo>
                <a:lnTo>
                  <a:pt x="0" y="0"/>
                </a:lnTo>
                <a:close/>
              </a:path>
            </a:pathLst>
          </a:custGeom>
          <a:solidFill>
            <a:srgbClr val="FF0000"/>
          </a:solidFill>
        </p:spPr>
        <p:txBody>
          <a:bodyPr wrap="square" lIns="0" tIns="0" rIns="0" bIns="0" rtlCol="0">
            <a:spAutoFit/>
          </a:bodyPr>
          <a:lstStyle/>
          <a:p>
            <a:endParaRPr/>
          </a:p>
        </p:txBody>
      </p:sp>
      <p:sp>
        <p:nvSpPr>
          <p:cNvPr id="42" name="object 42"/>
          <p:cNvSpPr txBox="1"/>
          <p:nvPr/>
        </p:nvSpPr>
        <p:spPr>
          <a:xfrm>
            <a:off x="330200" y="1162553"/>
            <a:ext cx="1857375" cy="412115"/>
          </a:xfrm>
          <a:prstGeom prst="rect">
            <a:avLst/>
          </a:prstGeom>
        </p:spPr>
        <p:txBody>
          <a:bodyPr vert="horz" wrap="square" lIns="0" tIns="0" rIns="0" bIns="0" rtlCol="0">
            <a:spAutoFit/>
          </a:bodyPr>
          <a:lstStyle/>
          <a:p>
            <a:pPr marL="12700">
              <a:lnSpc>
                <a:spcPct val="100000"/>
              </a:lnSpc>
              <a:tabLst>
                <a:tab pos="736600" algn="l"/>
              </a:tabLst>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tensión</a:t>
            </a:r>
            <a:endParaRPr sz="2600">
              <a:latin typeface="Comic Sans MS"/>
              <a:cs typeface="Comic Sans MS"/>
            </a:endParaRPr>
          </a:p>
        </p:txBody>
      </p:sp>
      <p:sp>
        <p:nvSpPr>
          <p:cNvPr id="51" name="object 51"/>
          <p:cNvSpPr txBox="1"/>
          <p:nvPr/>
        </p:nvSpPr>
        <p:spPr>
          <a:xfrm>
            <a:off x="330199" y="6110871"/>
            <a:ext cx="2378075"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haci</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neutro.</a:t>
            </a:r>
            <a:endParaRPr sz="2600">
              <a:latin typeface="Comic Sans MS"/>
              <a:cs typeface="Comic Sans MS"/>
            </a:endParaRPr>
          </a:p>
        </p:txBody>
      </p:sp>
      <p:sp>
        <p:nvSpPr>
          <p:cNvPr id="43" name="object 43"/>
          <p:cNvSpPr txBox="1"/>
          <p:nvPr/>
        </p:nvSpPr>
        <p:spPr>
          <a:xfrm>
            <a:off x="2535266" y="1162553"/>
            <a:ext cx="768985"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total</a:t>
            </a:r>
            <a:endParaRPr sz="2600">
              <a:latin typeface="Comic Sans MS"/>
              <a:cs typeface="Comic Sans MS"/>
            </a:endParaRPr>
          </a:p>
        </p:txBody>
      </p:sp>
      <p:sp>
        <p:nvSpPr>
          <p:cNvPr id="44" name="object 44"/>
          <p:cNvSpPr txBox="1"/>
          <p:nvPr/>
        </p:nvSpPr>
        <p:spPr>
          <a:xfrm>
            <a:off x="3651001" y="1162553"/>
            <a:ext cx="840740"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fase-</a:t>
            </a:r>
            <a:endParaRPr sz="2600">
              <a:latin typeface="Comic Sans MS"/>
              <a:cs typeface="Comic Sans MS"/>
            </a:endParaRPr>
          </a:p>
        </p:txBody>
      </p:sp>
      <p:sp>
        <p:nvSpPr>
          <p:cNvPr id="45" name="object 45"/>
          <p:cNvSpPr txBox="1"/>
          <p:nvPr/>
        </p:nvSpPr>
        <p:spPr>
          <a:xfrm>
            <a:off x="330200" y="1558651"/>
            <a:ext cx="1039494" cy="1204595"/>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neutro</a:t>
            </a:r>
            <a:r>
              <a:rPr sz="2600" spc="-5" dirty="0">
                <a:latin typeface="Times New Roman"/>
                <a:cs typeface="Times New Roman"/>
              </a:rPr>
              <a:t> </a:t>
            </a:r>
            <a:r>
              <a:rPr sz="2600" spc="-5" dirty="0">
                <a:latin typeface="Comic Sans MS"/>
                <a:cs typeface="Comic Sans MS"/>
              </a:rPr>
              <a:t>través</a:t>
            </a:r>
            <a:r>
              <a:rPr sz="2600" spc="-5" dirty="0">
                <a:latin typeface="Times New Roman"/>
                <a:cs typeface="Times New Roman"/>
              </a:rPr>
              <a:t> </a:t>
            </a:r>
            <a:r>
              <a:rPr sz="2600" spc="-5" dirty="0">
                <a:latin typeface="Comic Sans MS"/>
                <a:cs typeface="Comic Sans MS"/>
              </a:rPr>
              <a:t>pue</a:t>
            </a:r>
            <a:r>
              <a:rPr sz="2600" spc="-10" dirty="0">
                <a:latin typeface="Comic Sans MS"/>
                <a:cs typeface="Comic Sans MS"/>
              </a:rPr>
              <a:t>s</a:t>
            </a:r>
            <a:r>
              <a:rPr sz="2600" spc="-5" dirty="0">
                <a:latin typeface="Comic Sans MS"/>
                <a:cs typeface="Comic Sans MS"/>
              </a:rPr>
              <a:t>t</a:t>
            </a:r>
            <a:r>
              <a:rPr sz="2600" dirty="0">
                <a:latin typeface="Comic Sans MS"/>
                <a:cs typeface="Comic Sans MS"/>
              </a:rPr>
              <a:t>a</a:t>
            </a:r>
            <a:endParaRPr sz="2600">
              <a:latin typeface="Comic Sans MS"/>
              <a:cs typeface="Comic Sans MS"/>
            </a:endParaRPr>
          </a:p>
        </p:txBody>
      </p:sp>
      <p:sp>
        <p:nvSpPr>
          <p:cNvPr id="46" name="object 46"/>
          <p:cNvSpPr txBox="1"/>
          <p:nvPr/>
        </p:nvSpPr>
        <p:spPr>
          <a:xfrm>
            <a:off x="1609242" y="1558651"/>
            <a:ext cx="694690"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será</a:t>
            </a:r>
            <a:endParaRPr sz="2600">
              <a:latin typeface="Comic Sans MS"/>
              <a:cs typeface="Comic Sans MS"/>
            </a:endParaRPr>
          </a:p>
        </p:txBody>
      </p:sp>
      <p:sp>
        <p:nvSpPr>
          <p:cNvPr id="47" name="object 47"/>
          <p:cNvSpPr txBox="1"/>
          <p:nvPr/>
        </p:nvSpPr>
        <p:spPr>
          <a:xfrm>
            <a:off x="2544812" y="1558651"/>
            <a:ext cx="1947545" cy="412115"/>
          </a:xfrm>
          <a:prstGeom prst="rect">
            <a:avLst/>
          </a:prstGeom>
        </p:spPr>
        <p:txBody>
          <a:bodyPr vert="horz" wrap="square" lIns="0" tIns="0" rIns="0" bIns="0" rtlCol="0">
            <a:spAutoFit/>
          </a:bodyPr>
          <a:lstStyle/>
          <a:p>
            <a:pPr marL="12700">
              <a:lnSpc>
                <a:spcPct val="100000"/>
              </a:lnSpc>
              <a:tabLst>
                <a:tab pos="1765300" algn="l"/>
              </a:tabLst>
            </a:pPr>
            <a:r>
              <a:rPr sz="2600" spc="-5" dirty="0">
                <a:latin typeface="Comic Sans MS"/>
                <a:cs typeface="Comic Sans MS"/>
              </a:rPr>
              <a:t>imprimid</a:t>
            </a:r>
            <a:r>
              <a:rPr sz="2600" dirty="0">
                <a:latin typeface="Comic Sans MS"/>
                <a:cs typeface="Comic Sans MS"/>
              </a:rPr>
              <a:t>a</a:t>
            </a:r>
            <a:r>
              <a:rPr sz="2600" dirty="0">
                <a:latin typeface="Times New Roman"/>
                <a:cs typeface="Times New Roman"/>
              </a:rPr>
              <a:t>	</a:t>
            </a:r>
            <a:r>
              <a:rPr sz="2600" dirty="0">
                <a:latin typeface="Comic Sans MS"/>
                <a:cs typeface="Comic Sans MS"/>
              </a:rPr>
              <a:t>a</a:t>
            </a:r>
            <a:endParaRPr sz="2600">
              <a:latin typeface="Comic Sans MS"/>
              <a:cs typeface="Comic Sans MS"/>
            </a:endParaRPr>
          </a:p>
        </p:txBody>
      </p:sp>
      <p:sp>
        <p:nvSpPr>
          <p:cNvPr id="48" name="object 48"/>
          <p:cNvSpPr txBox="1"/>
          <p:nvPr/>
        </p:nvSpPr>
        <p:spPr>
          <a:xfrm>
            <a:off x="1541591" y="1954760"/>
            <a:ext cx="2951480" cy="808355"/>
          </a:xfrm>
          <a:prstGeom prst="rect">
            <a:avLst/>
          </a:prstGeom>
        </p:spPr>
        <p:txBody>
          <a:bodyPr vert="horz" wrap="square" lIns="0" tIns="0" rIns="0" bIns="0" rtlCol="0">
            <a:spAutoFit/>
          </a:bodyPr>
          <a:lstStyle/>
          <a:p>
            <a:pPr marL="67310" marR="6350" indent="-55244">
              <a:lnSpc>
                <a:spcPct val="100000"/>
              </a:lnSpc>
              <a:tabLst>
                <a:tab pos="488950" algn="l"/>
                <a:tab pos="704850" algn="l"/>
                <a:tab pos="1656080" algn="l"/>
                <a:tab pos="2424430" algn="l"/>
                <a:tab pos="2562225" algn="l"/>
              </a:tabLst>
            </a:pPr>
            <a:r>
              <a:rPr sz="2600" spc="-10"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d</a:t>
            </a:r>
            <a:r>
              <a:rPr sz="2600" spc="-10" dirty="0">
                <a:latin typeface="Comic Sans MS"/>
                <a:cs typeface="Comic Sans MS"/>
              </a:rPr>
              <a:t>ispositiv</a:t>
            </a:r>
            <a:r>
              <a:rPr sz="2600" dirty="0">
                <a:latin typeface="Comic Sans MS"/>
                <a:cs typeface="Comic Sans MS"/>
              </a:rPr>
              <a:t>o</a:t>
            </a:r>
            <a:r>
              <a:rPr sz="2600" dirty="0">
                <a:latin typeface="Times New Roman"/>
                <a:cs typeface="Times New Roman"/>
              </a:rPr>
              <a:t>		</a:t>
            </a:r>
            <a:r>
              <a:rPr sz="2600" spc="-10" dirty="0">
                <a:latin typeface="Comic Sans MS"/>
                <a:cs typeface="Comic Sans MS"/>
              </a:rPr>
              <a:t>de</a:t>
            </a:r>
            <a:r>
              <a:rPr sz="2600" spc="-1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ti</a:t>
            </a:r>
            <a:r>
              <a:rPr sz="2600" dirty="0">
                <a:latin typeface="Comic Sans MS"/>
                <a:cs typeface="Comic Sans MS"/>
              </a:rPr>
              <a:t>e</a:t>
            </a:r>
            <a:r>
              <a:rPr sz="2600" spc="-5" dirty="0">
                <a:latin typeface="Comic Sans MS"/>
                <a:cs typeface="Comic Sans MS"/>
              </a:rPr>
              <a:t>rr</a:t>
            </a:r>
            <a:r>
              <a:rPr sz="2600" dirty="0">
                <a:latin typeface="Comic Sans MS"/>
                <a:cs typeface="Comic Sans MS"/>
              </a:rPr>
              <a:t>a</a:t>
            </a:r>
            <a:r>
              <a:rPr sz="2600" dirty="0">
                <a:latin typeface="Times New Roman"/>
                <a:cs typeface="Times New Roman"/>
              </a:rPr>
              <a:t>	</a:t>
            </a:r>
            <a:r>
              <a:rPr sz="2600" spc="-10" dirty="0">
                <a:latin typeface="Comic Sans MS"/>
                <a:cs typeface="Comic Sans MS"/>
              </a:rPr>
              <a:t>c</a:t>
            </a:r>
            <a:r>
              <a:rPr sz="2600" spc="-5" dirty="0">
                <a:latin typeface="Comic Sans MS"/>
                <a:cs typeface="Comic Sans MS"/>
              </a:rPr>
              <a:t>o</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un</a:t>
            </a:r>
            <a:r>
              <a:rPr sz="2600" dirty="0">
                <a:latin typeface="Comic Sans MS"/>
                <a:cs typeface="Comic Sans MS"/>
              </a:rPr>
              <a:t>a</a:t>
            </a:r>
            <a:endParaRPr sz="2600">
              <a:latin typeface="Comic Sans MS"/>
              <a:cs typeface="Comic Sans MS"/>
            </a:endParaRPr>
          </a:p>
        </p:txBody>
      </p:sp>
      <p:sp>
        <p:nvSpPr>
          <p:cNvPr id="49" name="object 49"/>
          <p:cNvSpPr txBox="1"/>
          <p:nvPr/>
        </p:nvSpPr>
        <p:spPr>
          <a:xfrm>
            <a:off x="330199" y="2746968"/>
            <a:ext cx="4163060" cy="3380104"/>
          </a:xfrm>
          <a:prstGeom prst="rect">
            <a:avLst/>
          </a:prstGeom>
        </p:spPr>
        <p:txBody>
          <a:bodyPr vert="horz" wrap="square" lIns="0" tIns="0" rIns="0" bIns="0" rtlCol="0">
            <a:spAutoFit/>
          </a:bodyPr>
          <a:lstStyle/>
          <a:p>
            <a:pPr marL="12700" marR="6985" algn="just">
              <a:lnSpc>
                <a:spcPct val="100000"/>
              </a:lnSpc>
            </a:pPr>
            <a:r>
              <a:rPr sz="2600" spc="-5" dirty="0">
                <a:latin typeface="Comic Sans MS"/>
                <a:cs typeface="Comic Sans MS"/>
              </a:rPr>
              <a:t>fall</a:t>
            </a:r>
            <a:r>
              <a:rPr sz="2600" dirty="0">
                <a:latin typeface="Comic Sans MS"/>
                <a:cs typeface="Comic Sans MS"/>
              </a:rPr>
              <a:t>a</a:t>
            </a:r>
            <a:r>
              <a:rPr sz="2600" spc="180" dirty="0">
                <a:latin typeface="Times New Roman"/>
                <a:cs typeface="Times New Roman"/>
              </a:rPr>
              <a:t> </a:t>
            </a:r>
            <a:r>
              <a:rPr sz="2600" spc="-5" dirty="0">
                <a:latin typeface="Comic Sans MS"/>
                <a:cs typeface="Comic Sans MS"/>
              </a:rPr>
              <a:t>SL</a:t>
            </a:r>
            <a:r>
              <a:rPr sz="2600" dirty="0">
                <a:latin typeface="Comic Sans MS"/>
                <a:cs typeface="Comic Sans MS"/>
              </a:rPr>
              <a:t>G</a:t>
            </a:r>
            <a:r>
              <a:rPr sz="2600" spc="18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85"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spc="180" dirty="0">
                <a:latin typeface="Times New Roman"/>
                <a:cs typeface="Times New Roman"/>
              </a:rPr>
              <a:t> </a:t>
            </a:r>
            <a:r>
              <a:rPr sz="2600" spc="-5" dirty="0">
                <a:latin typeface="Comic Sans MS"/>
                <a:cs typeface="Comic Sans MS"/>
              </a:rPr>
              <a:t>terminales</a:t>
            </a:r>
            <a:r>
              <a:rPr sz="2600" spc="-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generador.</a:t>
            </a:r>
            <a:endParaRPr sz="2600">
              <a:latin typeface="Comic Sans MS"/>
              <a:cs typeface="Comic Sans MS"/>
            </a:endParaRPr>
          </a:p>
          <a:p>
            <a:pPr marL="12700" marR="6350" algn="just">
              <a:lnSpc>
                <a:spcPct val="100000"/>
              </a:lnSpc>
              <a:spcBef>
                <a:spcPts val="1535"/>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320" dirty="0">
                <a:latin typeface="Times New Roman"/>
                <a:cs typeface="Times New Roman"/>
              </a:rPr>
              <a:t> </a:t>
            </a:r>
            <a:r>
              <a:rPr sz="2600" dirty="0">
                <a:latin typeface="Comic Sans MS"/>
                <a:cs typeface="Comic Sans MS"/>
              </a:rPr>
              <a:t>s</a:t>
            </a:r>
            <a:r>
              <a:rPr sz="2600" spc="-5" dirty="0">
                <a:latin typeface="Comic Sans MS"/>
                <a:cs typeface="Comic Sans MS"/>
              </a:rPr>
              <a:t>er</a:t>
            </a:r>
            <a:r>
              <a:rPr sz="2600" dirty="0">
                <a:latin typeface="Comic Sans MS"/>
                <a:cs typeface="Comic Sans MS"/>
              </a:rPr>
              <a:t>á</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máxima</a:t>
            </a:r>
            <a:r>
              <a:rPr sz="2600" spc="-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fall</a:t>
            </a:r>
            <a:r>
              <a:rPr sz="2600" dirty="0">
                <a:latin typeface="Comic Sans MS"/>
                <a:cs typeface="Comic Sans MS"/>
              </a:rPr>
              <a:t>a</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en</a:t>
            </a:r>
            <a:r>
              <a:rPr sz="2600" spc="-5" dirty="0">
                <a:latin typeface="Times New Roman"/>
                <a:cs typeface="Times New Roman"/>
              </a:rPr>
              <a:t> </a:t>
            </a:r>
            <a:r>
              <a:rPr sz="2600" spc="-5" dirty="0">
                <a:latin typeface="Comic Sans MS"/>
                <a:cs typeface="Comic Sans MS"/>
              </a:rPr>
              <a:t>terminale</a:t>
            </a:r>
            <a:r>
              <a:rPr sz="2600" dirty="0">
                <a:latin typeface="Comic Sans MS"/>
                <a:cs typeface="Comic Sans MS"/>
              </a:rPr>
              <a:t>s</a:t>
            </a:r>
            <a:r>
              <a:rPr sz="2600" dirty="0">
                <a:latin typeface="Times New Roman"/>
                <a:cs typeface="Times New Roman"/>
              </a:rPr>
              <a:t> </a:t>
            </a:r>
            <a:r>
              <a:rPr sz="2600" spc="-16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65" dirty="0">
                <a:latin typeface="Times New Roman"/>
                <a:cs typeface="Times New Roman"/>
              </a:rPr>
              <a:t> </a:t>
            </a:r>
            <a:r>
              <a:rPr sz="2600" spc="-10" dirty="0">
                <a:latin typeface="Comic Sans MS"/>
                <a:cs typeface="Comic Sans MS"/>
              </a:rPr>
              <a:t>d</a:t>
            </a:r>
            <a:r>
              <a:rPr sz="2600" spc="-5" dirty="0">
                <a:latin typeface="Comic Sans MS"/>
                <a:cs typeface="Comic Sans MS"/>
              </a:rPr>
              <a:t>isminuir</a:t>
            </a:r>
            <a:r>
              <a:rPr sz="2600" dirty="0">
                <a:latin typeface="Comic Sans MS"/>
                <a:cs typeface="Comic Sans MS"/>
              </a:rPr>
              <a:t>á</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0" dirty="0">
                <a:latin typeface="Comic Sans MS"/>
                <a:cs typeface="Comic Sans MS"/>
              </a:rPr>
              <a:t>m</a:t>
            </a:r>
            <a:r>
              <a:rPr sz="2600" dirty="0">
                <a:latin typeface="Comic Sans MS"/>
                <a:cs typeface="Comic Sans MS"/>
              </a:rPr>
              <a:t>a</a:t>
            </a:r>
            <a:r>
              <a:rPr sz="2600" spc="-5" dirty="0">
                <a:latin typeface="Comic Sans MS"/>
                <a:cs typeface="Comic Sans MS"/>
              </a:rPr>
              <a:t>gn</a:t>
            </a:r>
            <a:r>
              <a:rPr sz="2600" spc="-10" dirty="0">
                <a:latin typeface="Comic Sans MS"/>
                <a:cs typeface="Comic Sans MS"/>
              </a:rPr>
              <a:t>i</a:t>
            </a:r>
            <a:r>
              <a:rPr sz="2600" spc="-5" dirty="0">
                <a:latin typeface="Comic Sans MS"/>
                <a:cs typeface="Comic Sans MS"/>
              </a:rPr>
              <a:t>tu</a:t>
            </a:r>
            <a:r>
              <a:rPr sz="2600" dirty="0">
                <a:latin typeface="Comic Sans MS"/>
                <a:cs typeface="Comic Sans MS"/>
              </a:rPr>
              <a:t>d</a:t>
            </a:r>
            <a:r>
              <a:rPr sz="2600" dirty="0">
                <a:latin typeface="Times New Roman"/>
                <a:cs typeface="Times New Roman"/>
              </a:rPr>
              <a:t> </a:t>
            </a:r>
            <a:r>
              <a:rPr sz="2600" spc="9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00" dirty="0">
                <a:latin typeface="Times New Roman"/>
                <a:cs typeface="Times New Roman"/>
              </a:rPr>
              <a:t> </a:t>
            </a:r>
            <a:r>
              <a:rPr sz="2600" dirty="0">
                <a:latin typeface="Comic Sans MS"/>
                <a:cs typeface="Comic Sans MS"/>
              </a:rPr>
              <a:t>m</a:t>
            </a:r>
            <a:r>
              <a:rPr sz="2600" spc="-5" dirty="0">
                <a:latin typeface="Comic Sans MS"/>
                <a:cs typeface="Comic Sans MS"/>
              </a:rPr>
              <a:t>e</a:t>
            </a:r>
            <a:r>
              <a:rPr sz="2600" spc="-10" dirty="0">
                <a:latin typeface="Comic Sans MS"/>
                <a:cs typeface="Comic Sans MS"/>
              </a:rPr>
              <a:t>d</a:t>
            </a:r>
            <a:r>
              <a:rPr sz="2600" dirty="0">
                <a:latin typeface="Comic Sans MS"/>
                <a:cs typeface="Comic Sans MS"/>
              </a:rPr>
              <a:t>i</a:t>
            </a:r>
            <a:r>
              <a:rPr sz="2600" spc="-10" dirty="0">
                <a:latin typeface="Comic Sans MS"/>
                <a:cs typeface="Comic Sans MS"/>
              </a:rPr>
              <a:t>d</a:t>
            </a:r>
            <a:r>
              <a:rPr sz="2600" dirty="0">
                <a:latin typeface="Comic Sans MS"/>
                <a:cs typeface="Comic Sans MS"/>
              </a:rPr>
              <a:t>a</a:t>
            </a:r>
            <a:r>
              <a:rPr sz="2600" dirty="0">
                <a:latin typeface="Times New Roman"/>
                <a:cs typeface="Times New Roman"/>
              </a:rPr>
              <a:t> </a:t>
            </a:r>
            <a:r>
              <a:rPr sz="2600" spc="100" dirty="0">
                <a:latin typeface="Times New Roman"/>
                <a:cs typeface="Times New Roman"/>
              </a:rPr>
              <a:t> </a:t>
            </a:r>
            <a:r>
              <a:rPr sz="2600" spc="-10" dirty="0">
                <a:latin typeface="Comic Sans MS"/>
                <a:cs typeface="Comic Sans MS"/>
              </a:rPr>
              <a:t>q</a:t>
            </a:r>
            <a:r>
              <a:rPr sz="2600" spc="-5" dirty="0">
                <a:latin typeface="Comic Sans MS"/>
                <a:cs typeface="Comic Sans MS"/>
              </a:rPr>
              <a:t>u</a:t>
            </a:r>
            <a:r>
              <a:rPr sz="2600" dirty="0">
                <a:latin typeface="Comic Sans MS"/>
                <a:cs typeface="Comic Sans MS"/>
              </a:rPr>
              <a:t>e</a:t>
            </a:r>
            <a:r>
              <a:rPr sz="2600" dirty="0">
                <a:latin typeface="Times New Roman"/>
                <a:cs typeface="Times New Roman"/>
              </a:rPr>
              <a:t> </a:t>
            </a:r>
            <a:r>
              <a:rPr sz="2600" spc="95"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5" dirty="0">
                <a:latin typeface="Comic Sans MS"/>
                <a:cs typeface="Comic Sans MS"/>
              </a:rPr>
              <a:t>fall</a:t>
            </a:r>
            <a:r>
              <a:rPr sz="2600" dirty="0">
                <a:latin typeface="Comic Sans MS"/>
                <a:cs typeface="Comic Sans MS"/>
              </a:rPr>
              <a:t>a</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110" dirty="0">
                <a:latin typeface="Times New Roman"/>
                <a:cs typeface="Times New Roman"/>
              </a:rPr>
              <a:t> </a:t>
            </a:r>
            <a:r>
              <a:rPr sz="2600" spc="-10" dirty="0">
                <a:latin typeface="Comic Sans MS"/>
                <a:cs typeface="Comic Sans MS"/>
              </a:rPr>
              <a:t>m</a:t>
            </a:r>
            <a:r>
              <a:rPr sz="2600" spc="-5" dirty="0">
                <a:latin typeface="Comic Sans MS"/>
                <a:cs typeface="Comic Sans MS"/>
              </a:rPr>
              <a:t>uev</a:t>
            </a:r>
            <a:r>
              <a:rPr sz="2600" dirty="0">
                <a:latin typeface="Comic Sans MS"/>
                <a:cs typeface="Comic Sans MS"/>
              </a:rPr>
              <a:t>a</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las</a:t>
            </a:r>
            <a:r>
              <a:rPr sz="2600" spc="-5" dirty="0">
                <a:latin typeface="Times New Roman"/>
                <a:cs typeface="Times New Roman"/>
              </a:rPr>
              <a:t> </a:t>
            </a:r>
            <a:r>
              <a:rPr sz="2600" spc="-5" dirty="0">
                <a:latin typeface="Comic Sans MS"/>
                <a:cs typeface="Comic Sans MS"/>
              </a:rPr>
              <a:t>terminale</a:t>
            </a:r>
            <a:r>
              <a:rPr sz="2600" dirty="0">
                <a:latin typeface="Comic Sans MS"/>
                <a:cs typeface="Comic Sans MS"/>
              </a:rPr>
              <a:t>s</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10" dirty="0">
                <a:latin typeface="Times New Roman"/>
                <a:cs typeface="Times New Roman"/>
              </a:rPr>
              <a:t> </a:t>
            </a:r>
            <a:r>
              <a:rPr sz="2600" spc="-10" dirty="0">
                <a:latin typeface="Comic Sans MS"/>
                <a:cs typeface="Comic Sans MS"/>
              </a:rPr>
              <a:t>g</a:t>
            </a:r>
            <a:r>
              <a:rPr sz="2600" spc="-5" dirty="0">
                <a:latin typeface="Comic Sans MS"/>
                <a:cs typeface="Comic Sans MS"/>
              </a:rPr>
              <a:t>enerador</a:t>
            </a:r>
            <a:endParaRPr sz="2600">
              <a:latin typeface="Comic Sans MS"/>
              <a:cs typeface="Comic Sans MS"/>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135</a:t>
            </a:fld>
            <a:endParaRPr lang="en-US"/>
          </a:p>
        </p:txBody>
      </p:sp>
    </p:spTree>
    <p:extLst>
      <p:ext uri="{BB962C8B-B14F-4D97-AF65-F5344CB8AC3E}">
        <p14:creationId xmlns:p14="http://schemas.microsoft.com/office/powerpoint/2010/main" val="302674129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5229700" y="818950"/>
            <a:ext cx="3414172" cy="5078435"/>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p:nvPr/>
        </p:nvSpPr>
        <p:spPr>
          <a:xfrm>
            <a:off x="6549359" y="957129"/>
            <a:ext cx="330200" cy="2254250"/>
          </a:xfrm>
          <a:custGeom>
            <a:avLst/>
            <a:gdLst/>
            <a:ahLst/>
            <a:cxnLst/>
            <a:rect l="l" t="t" r="r" b="b"/>
            <a:pathLst>
              <a:path w="330200" h="2254250">
                <a:moveTo>
                  <a:pt x="220210" y="0"/>
                </a:moveTo>
                <a:lnTo>
                  <a:pt x="329940" y="0"/>
                </a:lnTo>
                <a:lnTo>
                  <a:pt x="329940" y="1205554"/>
                </a:lnTo>
                <a:lnTo>
                  <a:pt x="0" y="1205554"/>
                </a:lnTo>
                <a:lnTo>
                  <a:pt x="0" y="2254077"/>
                </a:lnTo>
              </a:path>
            </a:pathLst>
          </a:custGeom>
          <a:ln w="26596">
            <a:solidFill>
              <a:srgbClr val="000000"/>
            </a:solidFill>
          </a:ln>
        </p:spPr>
        <p:txBody>
          <a:bodyPr wrap="square" lIns="0" tIns="0" rIns="0" bIns="0" rtlCol="0">
            <a:spAutoFit/>
          </a:bodyPr>
          <a:lstStyle/>
          <a:p>
            <a:endParaRPr/>
          </a:p>
        </p:txBody>
      </p:sp>
      <p:sp>
        <p:nvSpPr>
          <p:cNvPr id="7" name="object 7"/>
          <p:cNvSpPr/>
          <p:nvPr/>
        </p:nvSpPr>
        <p:spPr>
          <a:xfrm>
            <a:off x="6840605" y="957902"/>
            <a:ext cx="8890" cy="0"/>
          </a:xfrm>
          <a:custGeom>
            <a:avLst/>
            <a:gdLst/>
            <a:ahLst/>
            <a:cxnLst/>
            <a:rect l="l" t="t" r="r" b="b"/>
            <a:pathLst>
              <a:path w="8890">
                <a:moveTo>
                  <a:pt x="0" y="0"/>
                </a:moveTo>
                <a:lnTo>
                  <a:pt x="8860" y="0"/>
                </a:lnTo>
              </a:path>
            </a:pathLst>
          </a:custGeom>
          <a:ln w="13732">
            <a:solidFill>
              <a:srgbClr val="000000"/>
            </a:solidFill>
          </a:ln>
        </p:spPr>
        <p:txBody>
          <a:bodyPr wrap="square" lIns="0" tIns="0" rIns="0" bIns="0" rtlCol="0">
            <a:spAutoFit/>
          </a:bodyPr>
          <a:lstStyle/>
          <a:p>
            <a:endParaRPr/>
          </a:p>
        </p:txBody>
      </p:sp>
      <p:sp>
        <p:nvSpPr>
          <p:cNvPr id="8" name="object 8"/>
          <p:cNvSpPr/>
          <p:nvPr/>
        </p:nvSpPr>
        <p:spPr>
          <a:xfrm>
            <a:off x="5345423" y="957159"/>
            <a:ext cx="0" cy="1205865"/>
          </a:xfrm>
          <a:custGeom>
            <a:avLst/>
            <a:gdLst/>
            <a:ahLst/>
            <a:cxnLst/>
            <a:rect l="l" t="t" r="r" b="b"/>
            <a:pathLst>
              <a:path h="1205864">
                <a:moveTo>
                  <a:pt x="0" y="1205523"/>
                </a:moveTo>
                <a:lnTo>
                  <a:pt x="0" y="0"/>
                </a:lnTo>
              </a:path>
            </a:pathLst>
          </a:custGeom>
          <a:ln w="26580">
            <a:solidFill>
              <a:srgbClr val="000000"/>
            </a:solidFill>
          </a:ln>
        </p:spPr>
        <p:txBody>
          <a:bodyPr wrap="square" lIns="0" tIns="0" rIns="0" bIns="0" rtlCol="0">
            <a:spAutoFit/>
          </a:bodyPr>
          <a:lstStyle/>
          <a:p>
            <a:endParaRPr/>
          </a:p>
        </p:txBody>
      </p:sp>
      <p:sp>
        <p:nvSpPr>
          <p:cNvPr id="9" name="object 9"/>
          <p:cNvSpPr/>
          <p:nvPr/>
        </p:nvSpPr>
        <p:spPr>
          <a:xfrm>
            <a:off x="6011400" y="6451414"/>
            <a:ext cx="184150" cy="0"/>
          </a:xfrm>
          <a:custGeom>
            <a:avLst/>
            <a:gdLst/>
            <a:ahLst/>
            <a:cxnLst/>
            <a:rect l="l" t="t" r="r" b="b"/>
            <a:pathLst>
              <a:path w="184150">
                <a:moveTo>
                  <a:pt x="0" y="0"/>
                </a:moveTo>
                <a:lnTo>
                  <a:pt x="183633" y="0"/>
                </a:lnTo>
              </a:path>
            </a:pathLst>
          </a:custGeom>
          <a:ln w="27376">
            <a:solidFill>
              <a:srgbClr val="000000"/>
            </a:solidFill>
          </a:ln>
        </p:spPr>
        <p:txBody>
          <a:bodyPr wrap="square" lIns="0" tIns="0" rIns="0" bIns="0" rtlCol="0">
            <a:spAutoFit/>
          </a:bodyPr>
          <a:lstStyle/>
          <a:p>
            <a:endParaRPr/>
          </a:p>
        </p:txBody>
      </p:sp>
      <p:sp>
        <p:nvSpPr>
          <p:cNvPr id="10" name="object 10"/>
          <p:cNvSpPr/>
          <p:nvPr/>
        </p:nvSpPr>
        <p:spPr>
          <a:xfrm>
            <a:off x="5921490" y="6356927"/>
            <a:ext cx="365125" cy="0"/>
          </a:xfrm>
          <a:custGeom>
            <a:avLst/>
            <a:gdLst/>
            <a:ahLst/>
            <a:cxnLst/>
            <a:rect l="l" t="t" r="r" b="b"/>
            <a:pathLst>
              <a:path w="365125">
                <a:moveTo>
                  <a:pt x="0" y="0"/>
                </a:moveTo>
                <a:lnTo>
                  <a:pt x="364985" y="0"/>
                </a:lnTo>
              </a:path>
            </a:pathLst>
          </a:custGeom>
          <a:ln w="27376">
            <a:solidFill>
              <a:srgbClr val="000000"/>
            </a:solidFill>
          </a:ln>
        </p:spPr>
        <p:txBody>
          <a:bodyPr wrap="square" lIns="0" tIns="0" rIns="0" bIns="0" rtlCol="0">
            <a:spAutoFit/>
          </a:bodyPr>
          <a:lstStyle/>
          <a:p>
            <a:endParaRPr/>
          </a:p>
        </p:txBody>
      </p:sp>
      <p:sp>
        <p:nvSpPr>
          <p:cNvPr id="11" name="object 11"/>
          <p:cNvSpPr/>
          <p:nvPr/>
        </p:nvSpPr>
        <p:spPr>
          <a:xfrm>
            <a:off x="5830048" y="6264712"/>
            <a:ext cx="546735" cy="0"/>
          </a:xfrm>
          <a:custGeom>
            <a:avLst/>
            <a:gdLst/>
            <a:ahLst/>
            <a:cxnLst/>
            <a:rect l="l" t="t" r="r" b="b"/>
            <a:pathLst>
              <a:path w="546735">
                <a:moveTo>
                  <a:pt x="0" y="0"/>
                </a:moveTo>
                <a:lnTo>
                  <a:pt x="546367" y="0"/>
                </a:lnTo>
              </a:path>
            </a:pathLst>
          </a:custGeom>
          <a:ln w="27376">
            <a:solidFill>
              <a:srgbClr val="000000"/>
            </a:solidFill>
          </a:ln>
        </p:spPr>
        <p:txBody>
          <a:bodyPr wrap="square" lIns="0" tIns="0" rIns="0" bIns="0" rtlCol="0">
            <a:spAutoFit/>
          </a:bodyPr>
          <a:lstStyle/>
          <a:p>
            <a:endParaRPr/>
          </a:p>
        </p:txBody>
      </p:sp>
      <p:sp>
        <p:nvSpPr>
          <p:cNvPr id="12" name="object 12"/>
          <p:cNvSpPr/>
          <p:nvPr/>
        </p:nvSpPr>
        <p:spPr>
          <a:xfrm>
            <a:off x="6103622" y="5888274"/>
            <a:ext cx="0" cy="376555"/>
          </a:xfrm>
          <a:custGeom>
            <a:avLst/>
            <a:gdLst/>
            <a:ahLst/>
            <a:cxnLst/>
            <a:rect l="l" t="t" r="r" b="b"/>
            <a:pathLst>
              <a:path h="376554">
                <a:moveTo>
                  <a:pt x="0" y="0"/>
                </a:moveTo>
                <a:lnTo>
                  <a:pt x="0" y="376438"/>
                </a:lnTo>
              </a:path>
            </a:pathLst>
          </a:custGeom>
          <a:ln w="26580">
            <a:solidFill>
              <a:srgbClr val="000000"/>
            </a:solidFill>
          </a:ln>
        </p:spPr>
        <p:txBody>
          <a:bodyPr wrap="square" lIns="0" tIns="0" rIns="0" bIns="0" rtlCol="0">
            <a:spAutoFit/>
          </a:bodyPr>
          <a:lstStyle/>
          <a:p>
            <a:endParaRPr/>
          </a:p>
        </p:txBody>
      </p:sp>
      <p:sp>
        <p:nvSpPr>
          <p:cNvPr id="13" name="object 13"/>
          <p:cNvSpPr/>
          <p:nvPr/>
        </p:nvSpPr>
        <p:spPr>
          <a:xfrm>
            <a:off x="6107406" y="2116968"/>
            <a:ext cx="0" cy="1092835"/>
          </a:xfrm>
          <a:custGeom>
            <a:avLst/>
            <a:gdLst/>
            <a:ahLst/>
            <a:cxnLst/>
            <a:rect l="l" t="t" r="r" b="b"/>
            <a:pathLst>
              <a:path h="1092835">
                <a:moveTo>
                  <a:pt x="0" y="0"/>
                </a:moveTo>
                <a:lnTo>
                  <a:pt x="0" y="1092752"/>
                </a:lnTo>
                <a:lnTo>
                  <a:pt x="0" y="1077504"/>
                </a:lnTo>
              </a:path>
            </a:pathLst>
          </a:custGeom>
          <a:ln w="26580">
            <a:solidFill>
              <a:srgbClr val="000000"/>
            </a:solidFill>
          </a:ln>
        </p:spPr>
        <p:txBody>
          <a:bodyPr wrap="square" lIns="0" tIns="0" rIns="0" bIns="0" rtlCol="0">
            <a:spAutoFit/>
          </a:bodyPr>
          <a:lstStyle/>
          <a:p>
            <a:endParaRPr/>
          </a:p>
        </p:txBody>
      </p:sp>
      <p:sp>
        <p:nvSpPr>
          <p:cNvPr id="14" name="object 14"/>
          <p:cNvSpPr/>
          <p:nvPr/>
        </p:nvSpPr>
        <p:spPr>
          <a:xfrm>
            <a:off x="5932901" y="5998001"/>
            <a:ext cx="119380" cy="0"/>
          </a:xfrm>
          <a:custGeom>
            <a:avLst/>
            <a:gdLst/>
            <a:ahLst/>
            <a:cxnLst/>
            <a:rect l="l" t="t" r="r" b="b"/>
            <a:pathLst>
              <a:path w="119379">
                <a:moveTo>
                  <a:pt x="0" y="0"/>
                </a:moveTo>
                <a:lnTo>
                  <a:pt x="118889" y="0"/>
                </a:lnTo>
              </a:path>
            </a:pathLst>
          </a:custGeom>
          <a:ln w="15209">
            <a:solidFill>
              <a:srgbClr val="0000FF"/>
            </a:solidFill>
          </a:ln>
        </p:spPr>
        <p:txBody>
          <a:bodyPr wrap="square" lIns="0" tIns="0" rIns="0" bIns="0" rtlCol="0">
            <a:spAutoFit/>
          </a:bodyPr>
          <a:lstStyle/>
          <a:p>
            <a:endParaRPr/>
          </a:p>
        </p:txBody>
      </p:sp>
      <p:sp>
        <p:nvSpPr>
          <p:cNvPr id="15" name="object 15"/>
          <p:cNvSpPr/>
          <p:nvPr/>
        </p:nvSpPr>
        <p:spPr>
          <a:xfrm>
            <a:off x="6125695" y="5998001"/>
            <a:ext cx="118110" cy="0"/>
          </a:xfrm>
          <a:custGeom>
            <a:avLst/>
            <a:gdLst/>
            <a:ahLst/>
            <a:cxnLst/>
            <a:rect l="l" t="t" r="r" b="b"/>
            <a:pathLst>
              <a:path w="118110">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16" name="object 16"/>
          <p:cNvSpPr/>
          <p:nvPr/>
        </p:nvSpPr>
        <p:spPr>
          <a:xfrm>
            <a:off x="6317707" y="5998001"/>
            <a:ext cx="118110" cy="0"/>
          </a:xfrm>
          <a:custGeom>
            <a:avLst/>
            <a:gdLst/>
            <a:ahLst/>
            <a:cxnLst/>
            <a:rect l="l" t="t" r="r" b="b"/>
            <a:pathLst>
              <a:path w="118110">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17" name="object 17"/>
          <p:cNvSpPr/>
          <p:nvPr/>
        </p:nvSpPr>
        <p:spPr>
          <a:xfrm>
            <a:off x="6509749" y="5998001"/>
            <a:ext cx="118110" cy="0"/>
          </a:xfrm>
          <a:custGeom>
            <a:avLst/>
            <a:gdLst/>
            <a:ahLst/>
            <a:cxnLst/>
            <a:rect l="l" t="t" r="r" b="b"/>
            <a:pathLst>
              <a:path w="118109">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18" name="object 18"/>
          <p:cNvSpPr/>
          <p:nvPr/>
        </p:nvSpPr>
        <p:spPr>
          <a:xfrm>
            <a:off x="6701792" y="5998001"/>
            <a:ext cx="118110" cy="0"/>
          </a:xfrm>
          <a:custGeom>
            <a:avLst/>
            <a:gdLst/>
            <a:ahLst/>
            <a:cxnLst/>
            <a:rect l="l" t="t" r="r" b="b"/>
            <a:pathLst>
              <a:path w="118109">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19" name="object 19"/>
          <p:cNvSpPr/>
          <p:nvPr/>
        </p:nvSpPr>
        <p:spPr>
          <a:xfrm>
            <a:off x="6893804" y="5998001"/>
            <a:ext cx="118110" cy="0"/>
          </a:xfrm>
          <a:custGeom>
            <a:avLst/>
            <a:gdLst/>
            <a:ahLst/>
            <a:cxnLst/>
            <a:rect l="l" t="t" r="r" b="b"/>
            <a:pathLst>
              <a:path w="118109">
                <a:moveTo>
                  <a:pt x="0" y="0"/>
                </a:moveTo>
                <a:lnTo>
                  <a:pt x="118108" y="0"/>
                </a:lnTo>
              </a:path>
            </a:pathLst>
          </a:custGeom>
          <a:ln w="15209">
            <a:solidFill>
              <a:srgbClr val="0000FF"/>
            </a:solidFill>
          </a:ln>
        </p:spPr>
        <p:txBody>
          <a:bodyPr wrap="square" lIns="0" tIns="0" rIns="0" bIns="0" rtlCol="0">
            <a:spAutoFit/>
          </a:bodyPr>
          <a:lstStyle/>
          <a:p>
            <a:endParaRPr/>
          </a:p>
        </p:txBody>
      </p:sp>
      <p:sp>
        <p:nvSpPr>
          <p:cNvPr id="20" name="object 20"/>
          <p:cNvSpPr/>
          <p:nvPr/>
        </p:nvSpPr>
        <p:spPr>
          <a:xfrm>
            <a:off x="7041642" y="5830361"/>
            <a:ext cx="0" cy="121920"/>
          </a:xfrm>
          <a:custGeom>
            <a:avLst/>
            <a:gdLst/>
            <a:ahLst/>
            <a:cxnLst/>
            <a:rect l="l" t="t" r="r" b="b"/>
            <a:pathLst>
              <a:path h="121920">
                <a:moveTo>
                  <a:pt x="0" y="121919"/>
                </a:moveTo>
                <a:lnTo>
                  <a:pt x="0" y="0"/>
                </a:lnTo>
              </a:path>
            </a:pathLst>
          </a:custGeom>
          <a:ln w="14766">
            <a:solidFill>
              <a:srgbClr val="0000FF"/>
            </a:solidFill>
          </a:ln>
        </p:spPr>
        <p:txBody>
          <a:bodyPr wrap="square" lIns="0" tIns="0" rIns="0" bIns="0" rtlCol="0">
            <a:spAutoFit/>
          </a:bodyPr>
          <a:lstStyle/>
          <a:p>
            <a:endParaRPr/>
          </a:p>
        </p:txBody>
      </p:sp>
      <p:sp>
        <p:nvSpPr>
          <p:cNvPr id="21" name="object 21"/>
          <p:cNvSpPr/>
          <p:nvPr/>
        </p:nvSpPr>
        <p:spPr>
          <a:xfrm>
            <a:off x="7041642" y="5632991"/>
            <a:ext cx="0" cy="121285"/>
          </a:xfrm>
          <a:custGeom>
            <a:avLst/>
            <a:gdLst/>
            <a:ahLst/>
            <a:cxnLst/>
            <a:rect l="l" t="t" r="r" b="b"/>
            <a:pathLst>
              <a:path h="121285">
                <a:moveTo>
                  <a:pt x="0" y="121158"/>
                </a:moveTo>
                <a:lnTo>
                  <a:pt x="0" y="0"/>
                </a:lnTo>
              </a:path>
            </a:pathLst>
          </a:custGeom>
          <a:ln w="14766">
            <a:solidFill>
              <a:srgbClr val="0000FF"/>
            </a:solidFill>
          </a:ln>
        </p:spPr>
        <p:txBody>
          <a:bodyPr wrap="square" lIns="0" tIns="0" rIns="0" bIns="0" rtlCol="0">
            <a:spAutoFit/>
          </a:bodyPr>
          <a:lstStyle/>
          <a:p>
            <a:endParaRPr/>
          </a:p>
        </p:txBody>
      </p:sp>
      <p:sp>
        <p:nvSpPr>
          <p:cNvPr id="22" name="object 22"/>
          <p:cNvSpPr/>
          <p:nvPr/>
        </p:nvSpPr>
        <p:spPr>
          <a:xfrm>
            <a:off x="7041642" y="5434860"/>
            <a:ext cx="0" cy="121920"/>
          </a:xfrm>
          <a:custGeom>
            <a:avLst/>
            <a:gdLst/>
            <a:ahLst/>
            <a:cxnLst/>
            <a:rect l="l" t="t" r="r" b="b"/>
            <a:pathLst>
              <a:path h="121920">
                <a:moveTo>
                  <a:pt x="0" y="121919"/>
                </a:moveTo>
                <a:lnTo>
                  <a:pt x="0" y="0"/>
                </a:lnTo>
              </a:path>
            </a:pathLst>
          </a:custGeom>
          <a:ln w="14766">
            <a:solidFill>
              <a:srgbClr val="0000FF"/>
            </a:solidFill>
          </a:ln>
        </p:spPr>
        <p:txBody>
          <a:bodyPr wrap="square" lIns="0" tIns="0" rIns="0" bIns="0" rtlCol="0">
            <a:spAutoFit/>
          </a:bodyPr>
          <a:lstStyle/>
          <a:p>
            <a:endParaRPr/>
          </a:p>
        </p:txBody>
      </p:sp>
      <p:sp>
        <p:nvSpPr>
          <p:cNvPr id="23" name="object 23"/>
          <p:cNvSpPr/>
          <p:nvPr/>
        </p:nvSpPr>
        <p:spPr>
          <a:xfrm>
            <a:off x="7041642" y="5236714"/>
            <a:ext cx="0" cy="121920"/>
          </a:xfrm>
          <a:custGeom>
            <a:avLst/>
            <a:gdLst/>
            <a:ahLst/>
            <a:cxnLst/>
            <a:rect l="l" t="t" r="r" b="b"/>
            <a:pathLst>
              <a:path h="121920">
                <a:moveTo>
                  <a:pt x="0" y="121922"/>
                </a:moveTo>
                <a:lnTo>
                  <a:pt x="0" y="0"/>
                </a:lnTo>
              </a:path>
            </a:pathLst>
          </a:custGeom>
          <a:ln w="14766">
            <a:solidFill>
              <a:srgbClr val="0000FF"/>
            </a:solidFill>
          </a:ln>
        </p:spPr>
        <p:txBody>
          <a:bodyPr wrap="square" lIns="0" tIns="0" rIns="0" bIns="0" rtlCol="0">
            <a:spAutoFit/>
          </a:bodyPr>
          <a:lstStyle/>
          <a:p>
            <a:endParaRPr/>
          </a:p>
        </p:txBody>
      </p:sp>
      <p:sp>
        <p:nvSpPr>
          <p:cNvPr id="24" name="object 24"/>
          <p:cNvSpPr/>
          <p:nvPr/>
        </p:nvSpPr>
        <p:spPr>
          <a:xfrm>
            <a:off x="7041642" y="5039345"/>
            <a:ext cx="0" cy="121285"/>
          </a:xfrm>
          <a:custGeom>
            <a:avLst/>
            <a:gdLst/>
            <a:ahLst/>
            <a:cxnLst/>
            <a:rect l="l" t="t" r="r" b="b"/>
            <a:pathLst>
              <a:path h="121285">
                <a:moveTo>
                  <a:pt x="0" y="121158"/>
                </a:moveTo>
                <a:lnTo>
                  <a:pt x="0" y="0"/>
                </a:lnTo>
              </a:path>
            </a:pathLst>
          </a:custGeom>
          <a:ln w="14766">
            <a:solidFill>
              <a:srgbClr val="0000FF"/>
            </a:solidFill>
          </a:ln>
        </p:spPr>
        <p:txBody>
          <a:bodyPr wrap="square" lIns="0" tIns="0" rIns="0" bIns="0" rtlCol="0">
            <a:spAutoFit/>
          </a:bodyPr>
          <a:lstStyle/>
          <a:p>
            <a:endParaRPr/>
          </a:p>
        </p:txBody>
      </p:sp>
      <p:sp>
        <p:nvSpPr>
          <p:cNvPr id="25" name="object 25"/>
          <p:cNvSpPr/>
          <p:nvPr/>
        </p:nvSpPr>
        <p:spPr>
          <a:xfrm>
            <a:off x="7027137" y="4856453"/>
            <a:ext cx="14604" cy="106680"/>
          </a:xfrm>
          <a:custGeom>
            <a:avLst/>
            <a:gdLst/>
            <a:ahLst/>
            <a:cxnLst/>
            <a:rect l="l" t="t" r="r" b="b"/>
            <a:pathLst>
              <a:path w="14604" h="106679">
                <a:moveTo>
                  <a:pt x="14504" y="106680"/>
                </a:moveTo>
                <a:lnTo>
                  <a:pt x="14504" y="0"/>
                </a:lnTo>
                <a:lnTo>
                  <a:pt x="0" y="0"/>
                </a:lnTo>
              </a:path>
            </a:pathLst>
          </a:custGeom>
          <a:ln w="14774">
            <a:solidFill>
              <a:srgbClr val="0000FF"/>
            </a:solidFill>
          </a:ln>
        </p:spPr>
        <p:txBody>
          <a:bodyPr wrap="square" lIns="0" tIns="0" rIns="0" bIns="0" rtlCol="0">
            <a:spAutoFit/>
          </a:bodyPr>
          <a:lstStyle/>
          <a:p>
            <a:endParaRPr/>
          </a:p>
        </p:txBody>
      </p:sp>
      <p:sp>
        <p:nvSpPr>
          <p:cNvPr id="26" name="object 26"/>
          <p:cNvSpPr/>
          <p:nvPr/>
        </p:nvSpPr>
        <p:spPr>
          <a:xfrm>
            <a:off x="6835125" y="4856453"/>
            <a:ext cx="118745" cy="0"/>
          </a:xfrm>
          <a:custGeom>
            <a:avLst/>
            <a:gdLst/>
            <a:ahLst/>
            <a:cxnLst/>
            <a:rect l="l" t="t" r="r" b="b"/>
            <a:pathLst>
              <a:path w="118745">
                <a:moveTo>
                  <a:pt x="118138" y="0"/>
                </a:moveTo>
                <a:lnTo>
                  <a:pt x="0" y="0"/>
                </a:lnTo>
              </a:path>
            </a:pathLst>
          </a:custGeom>
          <a:ln w="15209">
            <a:solidFill>
              <a:srgbClr val="0000FF"/>
            </a:solidFill>
          </a:ln>
        </p:spPr>
        <p:txBody>
          <a:bodyPr wrap="square" lIns="0" tIns="0" rIns="0" bIns="0" rtlCol="0">
            <a:spAutoFit/>
          </a:bodyPr>
          <a:lstStyle/>
          <a:p>
            <a:endParaRPr/>
          </a:p>
        </p:txBody>
      </p:sp>
      <p:sp>
        <p:nvSpPr>
          <p:cNvPr id="27" name="object 27"/>
          <p:cNvSpPr/>
          <p:nvPr/>
        </p:nvSpPr>
        <p:spPr>
          <a:xfrm>
            <a:off x="6643113" y="4856453"/>
            <a:ext cx="118110" cy="0"/>
          </a:xfrm>
          <a:custGeom>
            <a:avLst/>
            <a:gdLst/>
            <a:ahLst/>
            <a:cxnLst/>
            <a:rect l="l" t="t" r="r" b="b"/>
            <a:pathLst>
              <a:path w="118109">
                <a:moveTo>
                  <a:pt x="118108" y="0"/>
                </a:moveTo>
                <a:lnTo>
                  <a:pt x="0" y="0"/>
                </a:lnTo>
              </a:path>
            </a:pathLst>
          </a:custGeom>
          <a:ln w="15209">
            <a:solidFill>
              <a:srgbClr val="0000FF"/>
            </a:solidFill>
          </a:ln>
        </p:spPr>
        <p:txBody>
          <a:bodyPr wrap="square" lIns="0" tIns="0" rIns="0" bIns="0" rtlCol="0">
            <a:spAutoFit/>
          </a:bodyPr>
          <a:lstStyle/>
          <a:p>
            <a:endParaRPr/>
          </a:p>
        </p:txBody>
      </p:sp>
      <p:sp>
        <p:nvSpPr>
          <p:cNvPr id="28" name="object 28"/>
          <p:cNvSpPr/>
          <p:nvPr/>
        </p:nvSpPr>
        <p:spPr>
          <a:xfrm>
            <a:off x="6450320" y="4856453"/>
            <a:ext cx="119380" cy="0"/>
          </a:xfrm>
          <a:custGeom>
            <a:avLst/>
            <a:gdLst/>
            <a:ahLst/>
            <a:cxnLst/>
            <a:rect l="l" t="t" r="r" b="b"/>
            <a:pathLst>
              <a:path w="119379">
                <a:moveTo>
                  <a:pt x="118859" y="0"/>
                </a:moveTo>
                <a:lnTo>
                  <a:pt x="0" y="0"/>
                </a:lnTo>
              </a:path>
            </a:pathLst>
          </a:custGeom>
          <a:ln w="15209">
            <a:solidFill>
              <a:srgbClr val="0000FF"/>
            </a:solidFill>
          </a:ln>
        </p:spPr>
        <p:txBody>
          <a:bodyPr wrap="square" lIns="0" tIns="0" rIns="0" bIns="0" rtlCol="0">
            <a:spAutoFit/>
          </a:bodyPr>
          <a:lstStyle/>
          <a:p>
            <a:endParaRPr/>
          </a:p>
        </p:txBody>
      </p:sp>
      <p:sp>
        <p:nvSpPr>
          <p:cNvPr id="29" name="object 29"/>
          <p:cNvSpPr/>
          <p:nvPr/>
        </p:nvSpPr>
        <p:spPr>
          <a:xfrm>
            <a:off x="6258307" y="4856453"/>
            <a:ext cx="118110" cy="0"/>
          </a:xfrm>
          <a:custGeom>
            <a:avLst/>
            <a:gdLst/>
            <a:ahLst/>
            <a:cxnLst/>
            <a:rect l="l" t="t" r="r" b="b"/>
            <a:pathLst>
              <a:path w="118110">
                <a:moveTo>
                  <a:pt x="118078" y="0"/>
                </a:moveTo>
                <a:lnTo>
                  <a:pt x="0" y="0"/>
                </a:lnTo>
              </a:path>
            </a:pathLst>
          </a:custGeom>
          <a:ln w="15209">
            <a:solidFill>
              <a:srgbClr val="0000FF"/>
            </a:solidFill>
          </a:ln>
        </p:spPr>
        <p:txBody>
          <a:bodyPr wrap="square" lIns="0" tIns="0" rIns="0" bIns="0" rtlCol="0">
            <a:spAutoFit/>
          </a:bodyPr>
          <a:lstStyle/>
          <a:p>
            <a:endParaRPr/>
          </a:p>
        </p:txBody>
      </p:sp>
      <p:sp>
        <p:nvSpPr>
          <p:cNvPr id="30" name="object 30"/>
          <p:cNvSpPr/>
          <p:nvPr/>
        </p:nvSpPr>
        <p:spPr>
          <a:xfrm>
            <a:off x="6066265" y="4856453"/>
            <a:ext cx="118110" cy="0"/>
          </a:xfrm>
          <a:custGeom>
            <a:avLst/>
            <a:gdLst/>
            <a:ahLst/>
            <a:cxnLst/>
            <a:rect l="l" t="t" r="r" b="b"/>
            <a:pathLst>
              <a:path w="118110">
                <a:moveTo>
                  <a:pt x="118108" y="0"/>
                </a:moveTo>
                <a:lnTo>
                  <a:pt x="0" y="0"/>
                </a:lnTo>
              </a:path>
            </a:pathLst>
          </a:custGeom>
          <a:ln w="15209">
            <a:solidFill>
              <a:srgbClr val="0000FF"/>
            </a:solidFill>
          </a:ln>
        </p:spPr>
        <p:txBody>
          <a:bodyPr wrap="square" lIns="0" tIns="0" rIns="0" bIns="0" rtlCol="0">
            <a:spAutoFit/>
          </a:bodyPr>
          <a:lstStyle/>
          <a:p>
            <a:endParaRPr/>
          </a:p>
        </p:txBody>
      </p:sp>
      <p:sp>
        <p:nvSpPr>
          <p:cNvPr id="31" name="object 31"/>
          <p:cNvSpPr/>
          <p:nvPr/>
        </p:nvSpPr>
        <p:spPr>
          <a:xfrm>
            <a:off x="5932901" y="4856453"/>
            <a:ext cx="59690" cy="60960"/>
          </a:xfrm>
          <a:custGeom>
            <a:avLst/>
            <a:gdLst/>
            <a:ahLst/>
            <a:cxnLst/>
            <a:rect l="l" t="t" r="r" b="b"/>
            <a:pathLst>
              <a:path w="59689" h="60960">
                <a:moveTo>
                  <a:pt x="59429" y="0"/>
                </a:moveTo>
                <a:lnTo>
                  <a:pt x="0" y="0"/>
                </a:lnTo>
                <a:lnTo>
                  <a:pt x="0" y="60959"/>
                </a:lnTo>
              </a:path>
            </a:pathLst>
          </a:custGeom>
          <a:ln w="14982">
            <a:solidFill>
              <a:srgbClr val="0000FF"/>
            </a:solidFill>
          </a:ln>
        </p:spPr>
        <p:txBody>
          <a:bodyPr wrap="square" lIns="0" tIns="0" rIns="0" bIns="0" rtlCol="0">
            <a:spAutoFit/>
          </a:bodyPr>
          <a:lstStyle/>
          <a:p>
            <a:endParaRPr/>
          </a:p>
        </p:txBody>
      </p:sp>
      <p:sp>
        <p:nvSpPr>
          <p:cNvPr id="32" name="object 32"/>
          <p:cNvSpPr/>
          <p:nvPr/>
        </p:nvSpPr>
        <p:spPr>
          <a:xfrm>
            <a:off x="5932901" y="4993615"/>
            <a:ext cx="0" cy="121920"/>
          </a:xfrm>
          <a:custGeom>
            <a:avLst/>
            <a:gdLst/>
            <a:ahLst/>
            <a:cxnLst/>
            <a:rect l="l" t="t" r="r" b="b"/>
            <a:pathLst>
              <a:path h="121920">
                <a:moveTo>
                  <a:pt x="0" y="0"/>
                </a:moveTo>
                <a:lnTo>
                  <a:pt x="0" y="121931"/>
                </a:lnTo>
              </a:path>
            </a:pathLst>
          </a:custGeom>
          <a:ln w="14766">
            <a:solidFill>
              <a:srgbClr val="0000FF"/>
            </a:solidFill>
          </a:ln>
        </p:spPr>
        <p:txBody>
          <a:bodyPr wrap="square" lIns="0" tIns="0" rIns="0" bIns="0" rtlCol="0">
            <a:spAutoFit/>
          </a:bodyPr>
          <a:lstStyle/>
          <a:p>
            <a:endParaRPr/>
          </a:p>
        </p:txBody>
      </p:sp>
      <p:sp>
        <p:nvSpPr>
          <p:cNvPr id="33" name="object 33"/>
          <p:cNvSpPr/>
          <p:nvPr/>
        </p:nvSpPr>
        <p:spPr>
          <a:xfrm>
            <a:off x="5932901" y="5190997"/>
            <a:ext cx="0" cy="121920"/>
          </a:xfrm>
          <a:custGeom>
            <a:avLst/>
            <a:gdLst/>
            <a:ahLst/>
            <a:cxnLst/>
            <a:rect l="l" t="t" r="r" b="b"/>
            <a:pathLst>
              <a:path h="121920">
                <a:moveTo>
                  <a:pt x="0" y="0"/>
                </a:moveTo>
                <a:lnTo>
                  <a:pt x="0" y="121931"/>
                </a:lnTo>
              </a:path>
            </a:pathLst>
          </a:custGeom>
          <a:ln w="14766">
            <a:solidFill>
              <a:srgbClr val="0000FF"/>
            </a:solidFill>
          </a:ln>
        </p:spPr>
        <p:txBody>
          <a:bodyPr wrap="square" lIns="0" tIns="0" rIns="0" bIns="0" rtlCol="0">
            <a:spAutoFit/>
          </a:bodyPr>
          <a:lstStyle/>
          <a:p>
            <a:endParaRPr/>
          </a:p>
        </p:txBody>
      </p:sp>
      <p:sp>
        <p:nvSpPr>
          <p:cNvPr id="34" name="object 34"/>
          <p:cNvSpPr/>
          <p:nvPr/>
        </p:nvSpPr>
        <p:spPr>
          <a:xfrm>
            <a:off x="5932901" y="5389128"/>
            <a:ext cx="0" cy="121920"/>
          </a:xfrm>
          <a:custGeom>
            <a:avLst/>
            <a:gdLst/>
            <a:ahLst/>
            <a:cxnLst/>
            <a:rect l="l" t="t" r="r" b="b"/>
            <a:pathLst>
              <a:path h="121920">
                <a:moveTo>
                  <a:pt x="0" y="0"/>
                </a:moveTo>
                <a:lnTo>
                  <a:pt x="0" y="121919"/>
                </a:lnTo>
              </a:path>
            </a:pathLst>
          </a:custGeom>
          <a:ln w="14766">
            <a:solidFill>
              <a:srgbClr val="0000FF"/>
            </a:solidFill>
          </a:ln>
        </p:spPr>
        <p:txBody>
          <a:bodyPr wrap="square" lIns="0" tIns="0" rIns="0" bIns="0" rtlCol="0">
            <a:spAutoFit/>
          </a:bodyPr>
          <a:lstStyle/>
          <a:p>
            <a:endParaRPr/>
          </a:p>
        </p:txBody>
      </p:sp>
      <p:sp>
        <p:nvSpPr>
          <p:cNvPr id="35" name="object 35"/>
          <p:cNvSpPr/>
          <p:nvPr/>
        </p:nvSpPr>
        <p:spPr>
          <a:xfrm>
            <a:off x="5932901" y="5587258"/>
            <a:ext cx="0" cy="121920"/>
          </a:xfrm>
          <a:custGeom>
            <a:avLst/>
            <a:gdLst/>
            <a:ahLst/>
            <a:cxnLst/>
            <a:rect l="l" t="t" r="r" b="b"/>
            <a:pathLst>
              <a:path h="121920">
                <a:moveTo>
                  <a:pt x="0" y="0"/>
                </a:moveTo>
                <a:lnTo>
                  <a:pt x="0" y="121931"/>
                </a:lnTo>
              </a:path>
            </a:pathLst>
          </a:custGeom>
          <a:ln w="14766">
            <a:solidFill>
              <a:srgbClr val="0000FF"/>
            </a:solidFill>
          </a:ln>
        </p:spPr>
        <p:txBody>
          <a:bodyPr wrap="square" lIns="0" tIns="0" rIns="0" bIns="0" rtlCol="0">
            <a:spAutoFit/>
          </a:bodyPr>
          <a:lstStyle/>
          <a:p>
            <a:endParaRPr/>
          </a:p>
        </p:txBody>
      </p:sp>
      <p:sp>
        <p:nvSpPr>
          <p:cNvPr id="36" name="object 36"/>
          <p:cNvSpPr/>
          <p:nvPr/>
        </p:nvSpPr>
        <p:spPr>
          <a:xfrm>
            <a:off x="5932901" y="5784628"/>
            <a:ext cx="0" cy="121920"/>
          </a:xfrm>
          <a:custGeom>
            <a:avLst/>
            <a:gdLst/>
            <a:ahLst/>
            <a:cxnLst/>
            <a:rect l="l" t="t" r="r" b="b"/>
            <a:pathLst>
              <a:path h="121920">
                <a:moveTo>
                  <a:pt x="0" y="0"/>
                </a:moveTo>
                <a:lnTo>
                  <a:pt x="0" y="121919"/>
                </a:lnTo>
              </a:path>
            </a:pathLst>
          </a:custGeom>
          <a:ln w="14766">
            <a:solidFill>
              <a:srgbClr val="0000FF"/>
            </a:solidFill>
          </a:ln>
        </p:spPr>
        <p:txBody>
          <a:bodyPr wrap="square" lIns="0" tIns="0" rIns="0" bIns="0" rtlCol="0">
            <a:spAutoFit/>
          </a:bodyPr>
          <a:lstStyle/>
          <a:p>
            <a:endParaRPr/>
          </a:p>
        </p:txBody>
      </p:sp>
      <p:sp>
        <p:nvSpPr>
          <p:cNvPr id="37" name="object 37"/>
          <p:cNvSpPr/>
          <p:nvPr/>
        </p:nvSpPr>
        <p:spPr>
          <a:xfrm>
            <a:off x="5925518" y="5990381"/>
            <a:ext cx="15240" cy="0"/>
          </a:xfrm>
          <a:custGeom>
            <a:avLst/>
            <a:gdLst/>
            <a:ahLst/>
            <a:cxnLst/>
            <a:rect l="l" t="t" r="r" b="b"/>
            <a:pathLst>
              <a:path w="15239">
                <a:moveTo>
                  <a:pt x="0" y="0"/>
                </a:moveTo>
                <a:lnTo>
                  <a:pt x="14766" y="0"/>
                </a:lnTo>
              </a:path>
            </a:pathLst>
          </a:custGeom>
          <a:ln w="15239">
            <a:solidFill>
              <a:srgbClr val="0000FF"/>
            </a:solidFill>
          </a:ln>
        </p:spPr>
        <p:txBody>
          <a:bodyPr wrap="square" lIns="0" tIns="0" rIns="0" bIns="0" rtlCol="0">
            <a:spAutoFit/>
          </a:bodyPr>
          <a:lstStyle/>
          <a:p>
            <a:endParaRPr/>
          </a:p>
        </p:txBody>
      </p:sp>
      <p:sp>
        <p:nvSpPr>
          <p:cNvPr id="38" name="object 38"/>
          <p:cNvSpPr txBox="1"/>
          <p:nvPr/>
        </p:nvSpPr>
        <p:spPr>
          <a:xfrm>
            <a:off x="5360166" y="1094913"/>
            <a:ext cx="3609975" cy="2901950"/>
          </a:xfrm>
          <a:prstGeom prst="rect">
            <a:avLst/>
          </a:prstGeom>
        </p:spPr>
        <p:txBody>
          <a:bodyPr vert="horz" wrap="square" lIns="0" tIns="0" rIns="0" bIns="0" rtlCol="0">
            <a:spAutoFit/>
          </a:bodyPr>
          <a:lstStyle/>
          <a:p>
            <a:pPr marL="1728470" marR="614680" indent="116205">
              <a:lnSpc>
                <a:spcPct val="100000"/>
              </a:lnSpc>
            </a:pPr>
            <a:r>
              <a:rPr sz="2400" b="1" spc="-75" dirty="0">
                <a:solidFill>
                  <a:srgbClr val="0000FF"/>
                </a:solidFill>
                <a:latin typeface="Comic Sans MS"/>
                <a:cs typeface="Comic Sans MS"/>
              </a:rPr>
              <a:t>TRAFO</a:t>
            </a:r>
            <a:r>
              <a:rPr sz="2400" b="1" spc="-30" dirty="0">
                <a:solidFill>
                  <a:srgbClr val="0000FF"/>
                </a:solidFill>
                <a:latin typeface="Times New Roman"/>
                <a:cs typeface="Times New Roman"/>
              </a:rPr>
              <a:t> </a:t>
            </a:r>
            <a:r>
              <a:rPr sz="2400" b="1" spc="-80" dirty="0">
                <a:solidFill>
                  <a:srgbClr val="0000FF"/>
                </a:solidFill>
                <a:latin typeface="Comic Sans MS"/>
                <a:cs typeface="Comic Sans MS"/>
              </a:rPr>
              <a:t>U</a:t>
            </a:r>
            <a:r>
              <a:rPr sz="2400" b="1" spc="-75" dirty="0">
                <a:solidFill>
                  <a:srgbClr val="0000FF"/>
                </a:solidFill>
                <a:latin typeface="Comic Sans MS"/>
                <a:cs typeface="Comic Sans MS"/>
              </a:rPr>
              <a:t>N</a:t>
            </a:r>
            <a:r>
              <a:rPr sz="2400" b="1" spc="-80" dirty="0">
                <a:solidFill>
                  <a:srgbClr val="0000FF"/>
                </a:solidFill>
                <a:latin typeface="Comic Sans MS"/>
                <a:cs typeface="Comic Sans MS"/>
              </a:rPr>
              <a:t>IDAD</a:t>
            </a:r>
            <a:endParaRPr sz="2400">
              <a:latin typeface="Comic Sans MS"/>
              <a:cs typeface="Comic Sans MS"/>
            </a:endParaRPr>
          </a:p>
          <a:p>
            <a:pPr>
              <a:lnSpc>
                <a:spcPts val="2400"/>
              </a:lnSpc>
            </a:pPr>
            <a:endParaRPr sz="2400"/>
          </a:p>
          <a:p>
            <a:pPr>
              <a:lnSpc>
                <a:spcPts val="2700"/>
              </a:lnSpc>
              <a:spcBef>
                <a:spcPts val="84"/>
              </a:spcBef>
            </a:pPr>
            <a:endParaRPr sz="2700"/>
          </a:p>
          <a:p>
            <a:pPr marL="12700">
              <a:lnSpc>
                <a:spcPct val="100000"/>
              </a:lnSpc>
              <a:tabLst>
                <a:tab pos="444500" algn="l"/>
                <a:tab pos="894715" algn="l"/>
              </a:tabLst>
            </a:pPr>
            <a:r>
              <a:rPr sz="2400" b="1" spc="-55" dirty="0">
                <a:solidFill>
                  <a:srgbClr val="808000"/>
                </a:solidFill>
                <a:latin typeface="Comic Sans MS"/>
                <a:cs typeface="Comic Sans MS"/>
              </a:rPr>
              <a:t>a</a:t>
            </a:r>
            <a:r>
              <a:rPr sz="2400" b="1" spc="-55" dirty="0">
                <a:solidFill>
                  <a:srgbClr val="808000"/>
                </a:solidFill>
                <a:latin typeface="Times New Roman"/>
                <a:cs typeface="Times New Roman"/>
              </a:rPr>
              <a:t>	</a:t>
            </a:r>
            <a:r>
              <a:rPr sz="2400" b="1" spc="-60" dirty="0">
                <a:solidFill>
                  <a:srgbClr val="808000"/>
                </a:solidFill>
                <a:latin typeface="Comic Sans MS"/>
                <a:cs typeface="Comic Sans MS"/>
              </a:rPr>
              <a:t>b</a:t>
            </a:r>
            <a:r>
              <a:rPr sz="2400" b="1" spc="-60" dirty="0">
                <a:solidFill>
                  <a:srgbClr val="808000"/>
                </a:solidFill>
                <a:latin typeface="Times New Roman"/>
                <a:cs typeface="Times New Roman"/>
              </a:rPr>
              <a:t>	</a:t>
            </a:r>
            <a:r>
              <a:rPr sz="2400" b="1" spc="-50" dirty="0">
                <a:solidFill>
                  <a:srgbClr val="808000"/>
                </a:solidFill>
                <a:latin typeface="Comic Sans MS"/>
                <a:cs typeface="Comic Sans MS"/>
              </a:rPr>
              <a:t>c</a:t>
            </a:r>
            <a:endParaRPr sz="2400">
              <a:latin typeface="Comic Sans MS"/>
              <a:cs typeface="Comic Sans MS"/>
            </a:endParaRPr>
          </a:p>
          <a:p>
            <a:pPr>
              <a:lnSpc>
                <a:spcPts val="1200"/>
              </a:lnSpc>
              <a:spcBef>
                <a:spcPts val="29"/>
              </a:spcBef>
            </a:pPr>
            <a:endParaRPr sz="1200"/>
          </a:p>
          <a:p>
            <a:pPr>
              <a:lnSpc>
                <a:spcPts val="2400"/>
              </a:lnSpc>
            </a:pPr>
            <a:endParaRPr sz="2400"/>
          </a:p>
          <a:p>
            <a:pPr>
              <a:lnSpc>
                <a:spcPts val="2400"/>
              </a:lnSpc>
            </a:pPr>
            <a:endParaRPr sz="2400"/>
          </a:p>
          <a:p>
            <a:pPr marL="1740535">
              <a:lnSpc>
                <a:spcPct val="100000"/>
              </a:lnSpc>
            </a:pPr>
            <a:r>
              <a:rPr sz="2400" b="1" spc="-70" dirty="0">
                <a:solidFill>
                  <a:srgbClr val="0000FF"/>
                </a:solidFill>
                <a:latin typeface="Comic Sans MS"/>
                <a:cs typeface="Comic Sans MS"/>
              </a:rPr>
              <a:t>GENERADOR</a:t>
            </a:r>
            <a:endParaRPr sz="2400">
              <a:latin typeface="Comic Sans MS"/>
              <a:cs typeface="Comic Sans MS"/>
            </a:endParaRPr>
          </a:p>
        </p:txBody>
      </p:sp>
      <p:sp>
        <p:nvSpPr>
          <p:cNvPr id="39" name="object 39"/>
          <p:cNvSpPr txBox="1"/>
          <p:nvPr/>
        </p:nvSpPr>
        <p:spPr>
          <a:xfrm>
            <a:off x="6657854" y="5273038"/>
            <a:ext cx="1962785" cy="1179830"/>
          </a:xfrm>
          <a:prstGeom prst="rect">
            <a:avLst/>
          </a:prstGeom>
        </p:spPr>
        <p:txBody>
          <a:bodyPr vert="horz" wrap="square" lIns="0" tIns="0" rIns="0" bIns="0" rtlCol="0">
            <a:spAutoFit/>
          </a:bodyPr>
          <a:lstStyle/>
          <a:p>
            <a:pPr marR="64135" algn="r">
              <a:lnSpc>
                <a:spcPct val="100000"/>
              </a:lnSpc>
            </a:pPr>
            <a:r>
              <a:rPr sz="1800" b="1" spc="-45" dirty="0">
                <a:latin typeface="Comic Sans MS"/>
                <a:cs typeface="Comic Sans MS"/>
              </a:rPr>
              <a:t>59N</a:t>
            </a:r>
            <a:endParaRPr sz="1800">
              <a:latin typeface="Comic Sans MS"/>
              <a:cs typeface="Comic Sans MS"/>
            </a:endParaRPr>
          </a:p>
          <a:p>
            <a:pPr>
              <a:lnSpc>
                <a:spcPts val="1800"/>
              </a:lnSpc>
            </a:pPr>
            <a:endParaRPr sz="1800"/>
          </a:p>
          <a:p>
            <a:pPr>
              <a:lnSpc>
                <a:spcPts val="2300"/>
              </a:lnSpc>
              <a:spcBef>
                <a:spcPts val="28"/>
              </a:spcBef>
            </a:pPr>
            <a:endParaRPr sz="2300"/>
          </a:p>
          <a:p>
            <a:pPr marR="6350" algn="r">
              <a:lnSpc>
                <a:spcPct val="100000"/>
              </a:lnSpc>
              <a:tabLst>
                <a:tab pos="1154430" algn="l"/>
              </a:tabLst>
            </a:pPr>
            <a:r>
              <a:rPr sz="2400" b="1" spc="-70" dirty="0">
                <a:solidFill>
                  <a:srgbClr val="0000FF"/>
                </a:solidFill>
                <a:latin typeface="Comic Sans MS"/>
                <a:cs typeface="Comic Sans MS"/>
              </a:rPr>
              <a:t>TRAFO</a:t>
            </a:r>
            <a:r>
              <a:rPr sz="2400" b="1" spc="-70" dirty="0">
                <a:solidFill>
                  <a:srgbClr val="0000FF"/>
                </a:solidFill>
                <a:latin typeface="Times New Roman"/>
                <a:cs typeface="Times New Roman"/>
              </a:rPr>
              <a:t>	</a:t>
            </a:r>
            <a:r>
              <a:rPr sz="2400" b="1" spc="-65" dirty="0">
                <a:solidFill>
                  <a:srgbClr val="0000FF"/>
                </a:solidFill>
                <a:latin typeface="Comic Sans MS"/>
                <a:cs typeface="Comic Sans MS"/>
              </a:rPr>
              <a:t>GND.</a:t>
            </a:r>
            <a:endParaRPr sz="2400">
              <a:latin typeface="Comic Sans MS"/>
              <a:cs typeface="Comic Sans MS"/>
            </a:endParaRPr>
          </a:p>
        </p:txBody>
      </p:sp>
      <p:sp>
        <p:nvSpPr>
          <p:cNvPr id="40" name="object 40"/>
          <p:cNvSpPr/>
          <p:nvPr/>
        </p:nvSpPr>
        <p:spPr>
          <a:xfrm>
            <a:off x="5271489" y="4197312"/>
            <a:ext cx="403225" cy="2025014"/>
          </a:xfrm>
          <a:custGeom>
            <a:avLst/>
            <a:gdLst/>
            <a:ahLst/>
            <a:cxnLst/>
            <a:rect l="l" t="t" r="r" b="b"/>
            <a:pathLst>
              <a:path w="403225" h="2025014">
                <a:moveTo>
                  <a:pt x="403093" y="0"/>
                </a:moveTo>
                <a:lnTo>
                  <a:pt x="0" y="773466"/>
                </a:lnTo>
                <a:lnTo>
                  <a:pt x="220991" y="773466"/>
                </a:lnTo>
                <a:lnTo>
                  <a:pt x="0" y="1458514"/>
                </a:lnTo>
                <a:lnTo>
                  <a:pt x="220991" y="1458514"/>
                </a:lnTo>
                <a:lnTo>
                  <a:pt x="38108" y="2024716"/>
                </a:lnTo>
              </a:path>
            </a:pathLst>
          </a:custGeom>
          <a:ln w="38437">
            <a:solidFill>
              <a:srgbClr val="FF0000"/>
            </a:solidFill>
          </a:ln>
        </p:spPr>
        <p:txBody>
          <a:bodyPr wrap="square" lIns="0" tIns="0" rIns="0" bIns="0" rtlCol="0">
            <a:spAutoFit/>
          </a:bodyPr>
          <a:lstStyle/>
          <a:p>
            <a:endParaRPr/>
          </a:p>
        </p:txBody>
      </p:sp>
      <p:sp>
        <p:nvSpPr>
          <p:cNvPr id="41" name="object 41"/>
          <p:cNvSpPr/>
          <p:nvPr/>
        </p:nvSpPr>
        <p:spPr>
          <a:xfrm>
            <a:off x="5248655" y="6182105"/>
            <a:ext cx="132080" cy="158115"/>
          </a:xfrm>
          <a:custGeom>
            <a:avLst/>
            <a:gdLst/>
            <a:ahLst/>
            <a:cxnLst/>
            <a:rect l="l" t="t" r="r" b="b"/>
            <a:pathLst>
              <a:path w="132079" h="158114">
                <a:moveTo>
                  <a:pt x="0" y="0"/>
                </a:moveTo>
                <a:lnTo>
                  <a:pt x="22859" y="157733"/>
                </a:lnTo>
                <a:lnTo>
                  <a:pt x="131825" y="44195"/>
                </a:lnTo>
                <a:lnTo>
                  <a:pt x="0" y="0"/>
                </a:lnTo>
                <a:close/>
              </a:path>
            </a:pathLst>
          </a:custGeom>
          <a:solidFill>
            <a:srgbClr val="FF0000"/>
          </a:solidFill>
        </p:spPr>
        <p:txBody>
          <a:bodyPr wrap="square" lIns="0" tIns="0" rIns="0" bIns="0" rtlCol="0">
            <a:spAutoFit/>
          </a:bodyPr>
          <a:lstStyle/>
          <a:p>
            <a:endParaRPr/>
          </a:p>
        </p:txBody>
      </p:sp>
      <p:sp>
        <p:nvSpPr>
          <p:cNvPr id="42" name="object 42"/>
          <p:cNvSpPr txBox="1"/>
          <p:nvPr/>
        </p:nvSpPr>
        <p:spPr>
          <a:xfrm>
            <a:off x="330200" y="1162553"/>
            <a:ext cx="4163695" cy="4611370"/>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Típicamente</a:t>
            </a:r>
            <a:r>
              <a:rPr sz="2600" dirty="0">
                <a:latin typeface="Comic Sans MS"/>
                <a:cs typeface="Comic Sans MS"/>
              </a:rPr>
              <a:t>,</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rel</a:t>
            </a:r>
            <a:r>
              <a:rPr sz="2600" dirty="0">
                <a:latin typeface="Comic Sans MS"/>
                <a:cs typeface="Comic Sans MS"/>
              </a:rPr>
              <a:t>é</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sobretensió</a:t>
            </a:r>
            <a:r>
              <a:rPr sz="2600" dirty="0">
                <a:latin typeface="Comic Sans MS"/>
                <a:cs typeface="Comic Sans MS"/>
              </a:rPr>
              <a:t>n</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tien</a:t>
            </a:r>
            <a:r>
              <a:rPr sz="2600" dirty="0">
                <a:latin typeface="Comic Sans MS"/>
                <a:cs typeface="Comic Sans MS"/>
              </a:rPr>
              <a:t>e</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un</a:t>
            </a:r>
            <a:r>
              <a:rPr sz="2600" spc="-5" dirty="0">
                <a:latin typeface="Times New Roman"/>
                <a:cs typeface="Times New Roman"/>
              </a:rPr>
              <a:t> </a:t>
            </a:r>
            <a:r>
              <a:rPr sz="2600" spc="-5" dirty="0">
                <a:latin typeface="Comic Sans MS"/>
                <a:cs typeface="Comic Sans MS"/>
              </a:rPr>
              <a:t>ajust</a:t>
            </a:r>
            <a:r>
              <a:rPr sz="2600" dirty="0">
                <a:latin typeface="Comic Sans MS"/>
                <a:cs typeface="Comic Sans MS"/>
              </a:rPr>
              <a:t>e</a:t>
            </a:r>
            <a:r>
              <a:rPr sz="2600" spc="14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45" dirty="0">
                <a:latin typeface="Times New Roman"/>
                <a:cs typeface="Times New Roman"/>
              </a:rPr>
              <a:t> </a:t>
            </a:r>
            <a:r>
              <a:rPr sz="2600" spc="-5" dirty="0">
                <a:latin typeface="Comic Sans MS"/>
                <a:cs typeface="Comic Sans MS"/>
              </a:rPr>
              <a:t>picku</a:t>
            </a:r>
            <a:r>
              <a:rPr sz="2600" dirty="0">
                <a:latin typeface="Comic Sans MS"/>
                <a:cs typeface="Comic Sans MS"/>
              </a:rPr>
              <a:t>p</a:t>
            </a:r>
            <a:r>
              <a:rPr sz="2600" spc="140" dirty="0">
                <a:latin typeface="Times New Roman"/>
                <a:cs typeface="Times New Roman"/>
              </a:rPr>
              <a:t> </a:t>
            </a:r>
            <a:r>
              <a:rPr sz="2600" spc="-5" dirty="0">
                <a:latin typeface="Comic Sans MS"/>
                <a:cs typeface="Comic Sans MS"/>
              </a:rPr>
              <a:t>mínim</a:t>
            </a:r>
            <a:r>
              <a:rPr sz="2600" dirty="0">
                <a:latin typeface="Comic Sans MS"/>
                <a:cs typeface="Comic Sans MS"/>
              </a:rPr>
              <a:t>o</a:t>
            </a:r>
            <a:r>
              <a:rPr sz="2600" spc="145"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aproximadament</a:t>
            </a:r>
            <a:r>
              <a:rPr sz="2600" dirty="0">
                <a:latin typeface="Comic Sans MS"/>
                <a:cs typeface="Comic Sans MS"/>
              </a:rPr>
              <a:t>e</a:t>
            </a:r>
            <a:r>
              <a:rPr sz="2600" spc="100" dirty="0">
                <a:latin typeface="Times New Roman"/>
                <a:cs typeface="Times New Roman"/>
              </a:rPr>
              <a:t> </a:t>
            </a:r>
            <a:r>
              <a:rPr sz="2600" dirty="0">
                <a:latin typeface="Comic Sans MS"/>
                <a:cs typeface="Comic Sans MS"/>
              </a:rPr>
              <a:t>5</a:t>
            </a:r>
            <a:r>
              <a:rPr sz="2600" spc="125" dirty="0">
                <a:latin typeface="Times New Roman"/>
                <a:cs typeface="Times New Roman"/>
              </a:rPr>
              <a:t> </a:t>
            </a:r>
            <a:r>
              <a:rPr sz="2600" spc="-5" dirty="0">
                <a:latin typeface="Comic Sans MS"/>
                <a:cs typeface="Comic Sans MS"/>
              </a:rPr>
              <a:t>Volts.</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est</a:t>
            </a:r>
            <a:r>
              <a:rPr sz="2600" dirty="0">
                <a:latin typeface="Comic Sans MS"/>
                <a:cs typeface="Comic Sans MS"/>
              </a:rPr>
              <a:t>e</a:t>
            </a:r>
            <a:r>
              <a:rPr sz="2600" dirty="0">
                <a:latin typeface="Times New Roman"/>
                <a:cs typeface="Times New Roman"/>
              </a:rPr>
              <a:t> </a:t>
            </a:r>
            <a:r>
              <a:rPr sz="2600" spc="270" dirty="0">
                <a:latin typeface="Times New Roman"/>
                <a:cs typeface="Times New Roman"/>
              </a:rPr>
              <a:t> </a:t>
            </a:r>
            <a:r>
              <a:rPr sz="2600" dirty="0">
                <a:latin typeface="Comic Sans MS"/>
                <a:cs typeface="Comic Sans MS"/>
              </a:rPr>
              <a:t>a</a:t>
            </a:r>
            <a:r>
              <a:rPr sz="2600" spc="-5" dirty="0">
                <a:latin typeface="Comic Sans MS"/>
                <a:cs typeface="Comic Sans MS"/>
              </a:rPr>
              <a:t>just</a:t>
            </a:r>
            <a:r>
              <a:rPr sz="2600" dirty="0">
                <a:latin typeface="Comic Sans MS"/>
                <a:cs typeface="Comic Sans MS"/>
              </a:rPr>
              <a:t>e</a:t>
            </a:r>
            <a:r>
              <a:rPr sz="2600" dirty="0">
                <a:latin typeface="Times New Roman"/>
                <a:cs typeface="Times New Roman"/>
              </a:rPr>
              <a:t> </a:t>
            </a:r>
            <a:r>
              <a:rPr sz="2600" spc="26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270" dirty="0">
                <a:latin typeface="Times New Roman"/>
                <a:cs typeface="Times New Roman"/>
              </a:rPr>
              <a:t> </a:t>
            </a:r>
            <a:r>
              <a:rPr sz="2600" spc="-10"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relacio</a:t>
            </a:r>
            <a:r>
              <a:rPr sz="2600" dirty="0">
                <a:latin typeface="Comic Sans MS"/>
                <a:cs typeface="Comic Sans MS"/>
              </a:rPr>
              <a:t>n</a:t>
            </a:r>
            <a:r>
              <a:rPr sz="2600" spc="13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transformador</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distribución</a:t>
            </a:r>
            <a:r>
              <a:rPr sz="2600" dirty="0">
                <a:latin typeface="Comic Sans MS"/>
                <a:cs typeface="Comic Sans MS"/>
              </a:rPr>
              <a:t>,</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típicas,</a:t>
            </a:r>
            <a:r>
              <a:rPr sz="2600" spc="-5" dirty="0">
                <a:latin typeface="Times New Roman"/>
                <a:cs typeface="Times New Roman"/>
              </a:rPr>
              <a:t> </a:t>
            </a:r>
            <a:r>
              <a:rPr sz="2600" spc="-5" dirty="0">
                <a:latin typeface="Comic Sans MS"/>
                <a:cs typeface="Comic Sans MS"/>
              </a:rPr>
              <a:t>est</a:t>
            </a:r>
            <a:r>
              <a:rPr sz="2600" dirty="0">
                <a:latin typeface="Comic Sans MS"/>
                <a:cs typeface="Comic Sans MS"/>
              </a:rPr>
              <a:t>e</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esquem</a:t>
            </a:r>
            <a:r>
              <a:rPr sz="2600" dirty="0">
                <a:latin typeface="Comic Sans MS"/>
                <a:cs typeface="Comic Sans MS"/>
              </a:rPr>
              <a:t>a</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capa</a:t>
            </a:r>
            <a:r>
              <a:rPr sz="2600" dirty="0">
                <a:latin typeface="Comic Sans MS"/>
                <a:cs typeface="Comic Sans MS"/>
              </a:rPr>
              <a:t>z</a:t>
            </a:r>
            <a:r>
              <a:rPr sz="2600" dirty="0">
                <a:latin typeface="Times New Roman"/>
                <a:cs typeface="Times New Roman"/>
              </a:rPr>
              <a:t> </a:t>
            </a:r>
            <a:r>
              <a:rPr sz="2600" spc="-14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detecta</a:t>
            </a:r>
            <a:r>
              <a:rPr sz="2600" dirty="0">
                <a:latin typeface="Comic Sans MS"/>
                <a:cs typeface="Comic Sans MS"/>
              </a:rPr>
              <a:t>r</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hast</a:t>
            </a:r>
            <a:r>
              <a:rPr sz="2600" dirty="0">
                <a:latin typeface="Comic Sans MS"/>
                <a:cs typeface="Comic Sans MS"/>
              </a:rPr>
              <a:t>a</a:t>
            </a:r>
            <a:r>
              <a:rPr sz="2600" dirty="0">
                <a:latin typeface="Times New Roman"/>
                <a:cs typeface="Times New Roman"/>
              </a:rPr>
              <a:t> </a:t>
            </a:r>
            <a:r>
              <a:rPr sz="2600" spc="315" dirty="0">
                <a:latin typeface="Times New Roman"/>
                <a:cs typeface="Times New Roman"/>
              </a:rPr>
              <a:t> </a:t>
            </a:r>
            <a:r>
              <a:rPr sz="2600" spc="-10" dirty="0">
                <a:latin typeface="Comic Sans MS"/>
                <a:cs typeface="Comic Sans MS"/>
              </a:rPr>
              <a:t>d</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orde</a:t>
            </a:r>
            <a:r>
              <a:rPr sz="2600" dirty="0">
                <a:latin typeface="Comic Sans MS"/>
                <a:cs typeface="Comic Sans MS"/>
              </a:rPr>
              <a:t>n</a:t>
            </a:r>
            <a:r>
              <a:rPr sz="2600" dirty="0">
                <a:latin typeface="Times New Roman"/>
                <a:cs typeface="Times New Roman"/>
              </a:rPr>
              <a:t> </a:t>
            </a:r>
            <a:r>
              <a:rPr sz="2600" spc="8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2-5</a:t>
            </a:r>
            <a:r>
              <a:rPr sz="2600" dirty="0">
                <a:latin typeface="Comic Sans MS"/>
                <a:cs typeface="Comic Sans MS"/>
              </a:rPr>
              <a:t>%</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neutro</a:t>
            </a:r>
            <a:r>
              <a:rPr sz="2600" spc="-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estator.</a:t>
            </a:r>
            <a:endParaRPr sz="2600">
              <a:latin typeface="Comic Sans MS"/>
              <a:cs typeface="Comic Sans MS"/>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136</a:t>
            </a:fld>
            <a:endParaRPr lang="en-US"/>
          </a:p>
        </p:txBody>
      </p:sp>
    </p:spTree>
    <p:extLst>
      <p:ext uri="{BB962C8B-B14F-4D97-AF65-F5344CB8AC3E}">
        <p14:creationId xmlns:p14="http://schemas.microsoft.com/office/powerpoint/2010/main" val="47241829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782567" y="937260"/>
            <a:ext cx="3960495" cy="3978910"/>
          </a:xfrm>
          <a:custGeom>
            <a:avLst/>
            <a:gdLst/>
            <a:ahLst/>
            <a:cxnLst/>
            <a:rect l="l" t="t" r="r" b="b"/>
            <a:pathLst>
              <a:path w="3960495" h="3978910">
                <a:moveTo>
                  <a:pt x="0" y="0"/>
                </a:moveTo>
                <a:lnTo>
                  <a:pt x="0" y="3978401"/>
                </a:lnTo>
                <a:lnTo>
                  <a:pt x="3960113" y="3978401"/>
                </a:lnTo>
              </a:path>
            </a:pathLst>
          </a:custGeom>
          <a:ln w="27990">
            <a:solidFill>
              <a:srgbClr val="000000"/>
            </a:solidFill>
          </a:ln>
        </p:spPr>
        <p:txBody>
          <a:bodyPr wrap="square" lIns="0" tIns="0" rIns="0" bIns="0" rtlCol="0">
            <a:spAutoFit/>
          </a:bodyPr>
          <a:lstStyle/>
          <a:p>
            <a:endParaRPr/>
          </a:p>
        </p:txBody>
      </p:sp>
      <p:sp>
        <p:nvSpPr>
          <p:cNvPr id="6" name="object 6"/>
          <p:cNvSpPr/>
          <p:nvPr/>
        </p:nvSpPr>
        <p:spPr>
          <a:xfrm>
            <a:off x="4714494" y="4798314"/>
            <a:ext cx="0" cy="234315"/>
          </a:xfrm>
          <a:custGeom>
            <a:avLst/>
            <a:gdLst/>
            <a:ahLst/>
            <a:cxnLst/>
            <a:rect l="l" t="t" r="r" b="b"/>
            <a:pathLst>
              <a:path h="234314">
                <a:moveTo>
                  <a:pt x="0" y="0"/>
                </a:moveTo>
                <a:lnTo>
                  <a:pt x="0" y="233933"/>
                </a:lnTo>
              </a:path>
            </a:pathLst>
          </a:custGeom>
          <a:ln w="15557">
            <a:solidFill>
              <a:srgbClr val="000000"/>
            </a:solidFill>
          </a:ln>
        </p:spPr>
        <p:txBody>
          <a:bodyPr wrap="square" lIns="0" tIns="0" rIns="0" bIns="0" rtlCol="0">
            <a:spAutoFit/>
          </a:bodyPr>
          <a:lstStyle/>
          <a:p>
            <a:endParaRPr/>
          </a:p>
        </p:txBody>
      </p:sp>
      <p:sp>
        <p:nvSpPr>
          <p:cNvPr id="7" name="object 7"/>
          <p:cNvSpPr/>
          <p:nvPr/>
        </p:nvSpPr>
        <p:spPr>
          <a:xfrm>
            <a:off x="5646419" y="4798314"/>
            <a:ext cx="0" cy="234315"/>
          </a:xfrm>
          <a:custGeom>
            <a:avLst/>
            <a:gdLst/>
            <a:ahLst/>
            <a:cxnLst/>
            <a:rect l="l" t="t" r="r" b="b"/>
            <a:pathLst>
              <a:path h="234314">
                <a:moveTo>
                  <a:pt x="0" y="0"/>
                </a:moveTo>
                <a:lnTo>
                  <a:pt x="0" y="233933"/>
                </a:lnTo>
              </a:path>
            </a:pathLst>
          </a:custGeom>
          <a:ln w="15557">
            <a:solidFill>
              <a:srgbClr val="000000"/>
            </a:solidFill>
          </a:ln>
        </p:spPr>
        <p:txBody>
          <a:bodyPr wrap="square" lIns="0" tIns="0" rIns="0" bIns="0" rtlCol="0">
            <a:spAutoFit/>
          </a:bodyPr>
          <a:lstStyle/>
          <a:p>
            <a:endParaRPr/>
          </a:p>
        </p:txBody>
      </p:sp>
      <p:sp>
        <p:nvSpPr>
          <p:cNvPr id="8" name="object 8"/>
          <p:cNvSpPr/>
          <p:nvPr/>
        </p:nvSpPr>
        <p:spPr>
          <a:xfrm>
            <a:off x="6577583" y="4798314"/>
            <a:ext cx="0" cy="234315"/>
          </a:xfrm>
          <a:custGeom>
            <a:avLst/>
            <a:gdLst/>
            <a:ahLst/>
            <a:cxnLst/>
            <a:rect l="l" t="t" r="r" b="b"/>
            <a:pathLst>
              <a:path h="234314">
                <a:moveTo>
                  <a:pt x="0" y="0"/>
                </a:moveTo>
                <a:lnTo>
                  <a:pt x="0" y="233933"/>
                </a:lnTo>
              </a:path>
            </a:pathLst>
          </a:custGeom>
          <a:ln w="15557">
            <a:solidFill>
              <a:srgbClr val="000000"/>
            </a:solidFill>
          </a:ln>
        </p:spPr>
        <p:txBody>
          <a:bodyPr wrap="square" lIns="0" tIns="0" rIns="0" bIns="0" rtlCol="0">
            <a:spAutoFit/>
          </a:bodyPr>
          <a:lstStyle/>
          <a:p>
            <a:endParaRPr/>
          </a:p>
        </p:txBody>
      </p:sp>
      <p:sp>
        <p:nvSpPr>
          <p:cNvPr id="9" name="object 9"/>
          <p:cNvSpPr/>
          <p:nvPr/>
        </p:nvSpPr>
        <p:spPr>
          <a:xfrm>
            <a:off x="7509509" y="4798314"/>
            <a:ext cx="0" cy="234315"/>
          </a:xfrm>
          <a:custGeom>
            <a:avLst/>
            <a:gdLst/>
            <a:ahLst/>
            <a:cxnLst/>
            <a:rect l="l" t="t" r="r" b="b"/>
            <a:pathLst>
              <a:path h="234314">
                <a:moveTo>
                  <a:pt x="0" y="0"/>
                </a:moveTo>
                <a:lnTo>
                  <a:pt x="0" y="233933"/>
                </a:lnTo>
              </a:path>
            </a:pathLst>
          </a:custGeom>
          <a:ln w="15557">
            <a:solidFill>
              <a:srgbClr val="000000"/>
            </a:solidFill>
          </a:ln>
        </p:spPr>
        <p:txBody>
          <a:bodyPr wrap="square" lIns="0" tIns="0" rIns="0" bIns="0" rtlCol="0">
            <a:spAutoFit/>
          </a:bodyPr>
          <a:lstStyle/>
          <a:p>
            <a:endParaRPr/>
          </a:p>
        </p:txBody>
      </p:sp>
      <p:sp>
        <p:nvSpPr>
          <p:cNvPr id="10" name="object 10"/>
          <p:cNvSpPr/>
          <p:nvPr/>
        </p:nvSpPr>
        <p:spPr>
          <a:xfrm>
            <a:off x="3665982" y="3979164"/>
            <a:ext cx="130810" cy="0"/>
          </a:xfrm>
          <a:custGeom>
            <a:avLst/>
            <a:gdLst/>
            <a:ahLst/>
            <a:cxnLst/>
            <a:rect l="l" t="t" r="r" b="b"/>
            <a:pathLst>
              <a:path w="130810">
                <a:moveTo>
                  <a:pt x="0" y="0"/>
                </a:moveTo>
                <a:lnTo>
                  <a:pt x="130301" y="0"/>
                </a:lnTo>
              </a:path>
            </a:pathLst>
          </a:custGeom>
          <a:ln w="15557">
            <a:solidFill>
              <a:srgbClr val="000000"/>
            </a:solidFill>
          </a:ln>
        </p:spPr>
        <p:txBody>
          <a:bodyPr wrap="square" lIns="0" tIns="0" rIns="0" bIns="0" rtlCol="0">
            <a:spAutoFit/>
          </a:bodyPr>
          <a:lstStyle/>
          <a:p>
            <a:endParaRPr/>
          </a:p>
        </p:txBody>
      </p:sp>
      <p:sp>
        <p:nvSpPr>
          <p:cNvPr id="11" name="object 11"/>
          <p:cNvSpPr/>
          <p:nvPr/>
        </p:nvSpPr>
        <p:spPr>
          <a:xfrm>
            <a:off x="3665982" y="3043428"/>
            <a:ext cx="130810" cy="0"/>
          </a:xfrm>
          <a:custGeom>
            <a:avLst/>
            <a:gdLst/>
            <a:ahLst/>
            <a:cxnLst/>
            <a:rect l="l" t="t" r="r" b="b"/>
            <a:pathLst>
              <a:path w="130810">
                <a:moveTo>
                  <a:pt x="0" y="0"/>
                </a:moveTo>
                <a:lnTo>
                  <a:pt x="130301" y="0"/>
                </a:lnTo>
              </a:path>
            </a:pathLst>
          </a:custGeom>
          <a:ln w="15557">
            <a:solidFill>
              <a:srgbClr val="000000"/>
            </a:solidFill>
          </a:ln>
        </p:spPr>
        <p:txBody>
          <a:bodyPr wrap="square" lIns="0" tIns="0" rIns="0" bIns="0" rtlCol="0">
            <a:spAutoFit/>
          </a:bodyPr>
          <a:lstStyle/>
          <a:p>
            <a:endParaRPr/>
          </a:p>
        </p:txBody>
      </p:sp>
      <p:sp>
        <p:nvSpPr>
          <p:cNvPr id="12" name="object 12"/>
          <p:cNvSpPr/>
          <p:nvPr/>
        </p:nvSpPr>
        <p:spPr>
          <a:xfrm>
            <a:off x="3665982" y="2106930"/>
            <a:ext cx="130810" cy="0"/>
          </a:xfrm>
          <a:custGeom>
            <a:avLst/>
            <a:gdLst/>
            <a:ahLst/>
            <a:cxnLst/>
            <a:rect l="l" t="t" r="r" b="b"/>
            <a:pathLst>
              <a:path w="130810">
                <a:moveTo>
                  <a:pt x="0" y="0"/>
                </a:moveTo>
                <a:lnTo>
                  <a:pt x="130301" y="0"/>
                </a:lnTo>
              </a:path>
            </a:pathLst>
          </a:custGeom>
          <a:ln w="15557">
            <a:solidFill>
              <a:srgbClr val="000000"/>
            </a:solidFill>
          </a:ln>
        </p:spPr>
        <p:txBody>
          <a:bodyPr wrap="square" lIns="0" tIns="0" rIns="0" bIns="0" rtlCol="0">
            <a:spAutoFit/>
          </a:bodyPr>
          <a:lstStyle/>
          <a:p>
            <a:endParaRPr/>
          </a:p>
        </p:txBody>
      </p:sp>
      <p:sp>
        <p:nvSpPr>
          <p:cNvPr id="13" name="object 13"/>
          <p:cNvSpPr/>
          <p:nvPr/>
        </p:nvSpPr>
        <p:spPr>
          <a:xfrm>
            <a:off x="3665982" y="1171194"/>
            <a:ext cx="130810" cy="0"/>
          </a:xfrm>
          <a:custGeom>
            <a:avLst/>
            <a:gdLst/>
            <a:ahLst/>
            <a:cxnLst/>
            <a:rect l="l" t="t" r="r" b="b"/>
            <a:pathLst>
              <a:path w="130810">
                <a:moveTo>
                  <a:pt x="0" y="0"/>
                </a:moveTo>
                <a:lnTo>
                  <a:pt x="130301" y="0"/>
                </a:lnTo>
              </a:path>
            </a:pathLst>
          </a:custGeom>
          <a:ln w="15557">
            <a:solidFill>
              <a:srgbClr val="000000"/>
            </a:solidFill>
          </a:ln>
        </p:spPr>
        <p:txBody>
          <a:bodyPr wrap="square" lIns="0" tIns="0" rIns="0" bIns="0" rtlCol="0">
            <a:spAutoFit/>
          </a:bodyPr>
          <a:lstStyle/>
          <a:p>
            <a:endParaRPr/>
          </a:p>
        </p:txBody>
      </p:sp>
      <p:sp>
        <p:nvSpPr>
          <p:cNvPr id="14" name="object 14"/>
          <p:cNvSpPr/>
          <p:nvPr/>
        </p:nvSpPr>
        <p:spPr>
          <a:xfrm>
            <a:off x="4714494" y="1171194"/>
            <a:ext cx="0" cy="3627120"/>
          </a:xfrm>
          <a:custGeom>
            <a:avLst/>
            <a:gdLst/>
            <a:ahLst/>
            <a:cxnLst/>
            <a:rect l="l" t="t" r="r" b="b"/>
            <a:pathLst>
              <a:path h="3627120">
                <a:moveTo>
                  <a:pt x="0" y="0"/>
                </a:moveTo>
                <a:lnTo>
                  <a:pt x="0" y="3627119"/>
                </a:lnTo>
              </a:path>
            </a:pathLst>
          </a:custGeom>
          <a:ln w="9334">
            <a:solidFill>
              <a:srgbClr val="FF0000"/>
            </a:solidFill>
          </a:ln>
        </p:spPr>
        <p:txBody>
          <a:bodyPr wrap="square" lIns="0" tIns="0" rIns="0" bIns="0" rtlCol="0">
            <a:spAutoFit/>
          </a:bodyPr>
          <a:lstStyle/>
          <a:p>
            <a:endParaRPr/>
          </a:p>
        </p:txBody>
      </p:sp>
      <p:sp>
        <p:nvSpPr>
          <p:cNvPr id="15" name="object 15"/>
          <p:cNvSpPr/>
          <p:nvPr/>
        </p:nvSpPr>
        <p:spPr>
          <a:xfrm>
            <a:off x="5646419" y="1171194"/>
            <a:ext cx="0" cy="3627120"/>
          </a:xfrm>
          <a:custGeom>
            <a:avLst/>
            <a:gdLst/>
            <a:ahLst/>
            <a:cxnLst/>
            <a:rect l="l" t="t" r="r" b="b"/>
            <a:pathLst>
              <a:path h="3627120">
                <a:moveTo>
                  <a:pt x="0" y="0"/>
                </a:moveTo>
                <a:lnTo>
                  <a:pt x="0" y="3627119"/>
                </a:lnTo>
              </a:path>
            </a:pathLst>
          </a:custGeom>
          <a:ln w="9334">
            <a:solidFill>
              <a:srgbClr val="FF0000"/>
            </a:solidFill>
          </a:ln>
        </p:spPr>
        <p:txBody>
          <a:bodyPr wrap="square" lIns="0" tIns="0" rIns="0" bIns="0" rtlCol="0">
            <a:spAutoFit/>
          </a:bodyPr>
          <a:lstStyle/>
          <a:p>
            <a:endParaRPr/>
          </a:p>
        </p:txBody>
      </p:sp>
      <p:sp>
        <p:nvSpPr>
          <p:cNvPr id="16" name="object 16"/>
          <p:cNvSpPr/>
          <p:nvPr/>
        </p:nvSpPr>
        <p:spPr>
          <a:xfrm>
            <a:off x="6577583" y="1171194"/>
            <a:ext cx="0" cy="3627120"/>
          </a:xfrm>
          <a:custGeom>
            <a:avLst/>
            <a:gdLst/>
            <a:ahLst/>
            <a:cxnLst/>
            <a:rect l="l" t="t" r="r" b="b"/>
            <a:pathLst>
              <a:path h="3627120">
                <a:moveTo>
                  <a:pt x="0" y="0"/>
                </a:moveTo>
                <a:lnTo>
                  <a:pt x="0" y="3627119"/>
                </a:lnTo>
              </a:path>
            </a:pathLst>
          </a:custGeom>
          <a:ln w="9334">
            <a:solidFill>
              <a:srgbClr val="FF0000"/>
            </a:solidFill>
          </a:ln>
        </p:spPr>
        <p:txBody>
          <a:bodyPr wrap="square" lIns="0" tIns="0" rIns="0" bIns="0" rtlCol="0">
            <a:spAutoFit/>
          </a:bodyPr>
          <a:lstStyle/>
          <a:p>
            <a:endParaRPr/>
          </a:p>
        </p:txBody>
      </p:sp>
      <p:sp>
        <p:nvSpPr>
          <p:cNvPr id="17" name="object 17"/>
          <p:cNvSpPr/>
          <p:nvPr/>
        </p:nvSpPr>
        <p:spPr>
          <a:xfrm>
            <a:off x="7509509" y="1171194"/>
            <a:ext cx="0" cy="3627120"/>
          </a:xfrm>
          <a:custGeom>
            <a:avLst/>
            <a:gdLst/>
            <a:ahLst/>
            <a:cxnLst/>
            <a:rect l="l" t="t" r="r" b="b"/>
            <a:pathLst>
              <a:path h="3627120">
                <a:moveTo>
                  <a:pt x="0" y="0"/>
                </a:moveTo>
                <a:lnTo>
                  <a:pt x="0" y="3627119"/>
                </a:lnTo>
              </a:path>
            </a:pathLst>
          </a:custGeom>
          <a:ln w="9334">
            <a:solidFill>
              <a:srgbClr val="FF0000"/>
            </a:solidFill>
          </a:ln>
        </p:spPr>
        <p:txBody>
          <a:bodyPr wrap="square" lIns="0" tIns="0" rIns="0" bIns="0" rtlCol="0">
            <a:spAutoFit/>
          </a:bodyPr>
          <a:lstStyle/>
          <a:p>
            <a:endParaRPr/>
          </a:p>
        </p:txBody>
      </p:sp>
      <p:sp>
        <p:nvSpPr>
          <p:cNvPr id="18" name="object 18"/>
          <p:cNvSpPr/>
          <p:nvPr/>
        </p:nvSpPr>
        <p:spPr>
          <a:xfrm>
            <a:off x="4015739" y="1171194"/>
            <a:ext cx="3493770" cy="0"/>
          </a:xfrm>
          <a:custGeom>
            <a:avLst/>
            <a:gdLst/>
            <a:ahLst/>
            <a:cxnLst/>
            <a:rect l="l" t="t" r="r" b="b"/>
            <a:pathLst>
              <a:path w="3493770">
                <a:moveTo>
                  <a:pt x="0" y="0"/>
                </a:moveTo>
                <a:lnTo>
                  <a:pt x="3493769" y="0"/>
                </a:lnTo>
              </a:path>
            </a:pathLst>
          </a:custGeom>
          <a:ln w="9334">
            <a:solidFill>
              <a:srgbClr val="FF0000"/>
            </a:solidFill>
          </a:ln>
        </p:spPr>
        <p:txBody>
          <a:bodyPr wrap="square" lIns="0" tIns="0" rIns="0" bIns="0" rtlCol="0">
            <a:spAutoFit/>
          </a:bodyPr>
          <a:lstStyle/>
          <a:p>
            <a:endParaRPr/>
          </a:p>
        </p:txBody>
      </p:sp>
      <p:sp>
        <p:nvSpPr>
          <p:cNvPr id="19" name="object 19"/>
          <p:cNvSpPr/>
          <p:nvPr/>
        </p:nvSpPr>
        <p:spPr>
          <a:xfrm>
            <a:off x="3782567" y="1171194"/>
            <a:ext cx="13970" cy="0"/>
          </a:xfrm>
          <a:custGeom>
            <a:avLst/>
            <a:gdLst/>
            <a:ahLst/>
            <a:cxnLst/>
            <a:rect l="l" t="t" r="r" b="b"/>
            <a:pathLst>
              <a:path w="13970">
                <a:moveTo>
                  <a:pt x="0" y="0"/>
                </a:moveTo>
                <a:lnTo>
                  <a:pt x="13715" y="0"/>
                </a:lnTo>
              </a:path>
            </a:pathLst>
          </a:custGeom>
          <a:ln w="9334">
            <a:solidFill>
              <a:srgbClr val="FF0000"/>
            </a:solidFill>
          </a:ln>
        </p:spPr>
        <p:txBody>
          <a:bodyPr wrap="square" lIns="0" tIns="0" rIns="0" bIns="0" rtlCol="0">
            <a:spAutoFit/>
          </a:bodyPr>
          <a:lstStyle/>
          <a:p>
            <a:endParaRPr/>
          </a:p>
        </p:txBody>
      </p:sp>
      <p:sp>
        <p:nvSpPr>
          <p:cNvPr id="20" name="object 20"/>
          <p:cNvSpPr/>
          <p:nvPr/>
        </p:nvSpPr>
        <p:spPr>
          <a:xfrm>
            <a:off x="4015739" y="2106930"/>
            <a:ext cx="3493770" cy="0"/>
          </a:xfrm>
          <a:custGeom>
            <a:avLst/>
            <a:gdLst/>
            <a:ahLst/>
            <a:cxnLst/>
            <a:rect l="l" t="t" r="r" b="b"/>
            <a:pathLst>
              <a:path w="3493770">
                <a:moveTo>
                  <a:pt x="0" y="0"/>
                </a:moveTo>
                <a:lnTo>
                  <a:pt x="3493769" y="0"/>
                </a:lnTo>
              </a:path>
            </a:pathLst>
          </a:custGeom>
          <a:ln w="9334">
            <a:solidFill>
              <a:srgbClr val="FF0000"/>
            </a:solidFill>
          </a:ln>
        </p:spPr>
        <p:txBody>
          <a:bodyPr wrap="square" lIns="0" tIns="0" rIns="0" bIns="0" rtlCol="0">
            <a:spAutoFit/>
          </a:bodyPr>
          <a:lstStyle/>
          <a:p>
            <a:endParaRPr/>
          </a:p>
        </p:txBody>
      </p:sp>
      <p:sp>
        <p:nvSpPr>
          <p:cNvPr id="21" name="object 21"/>
          <p:cNvSpPr/>
          <p:nvPr/>
        </p:nvSpPr>
        <p:spPr>
          <a:xfrm>
            <a:off x="4015739" y="3043428"/>
            <a:ext cx="3493770" cy="0"/>
          </a:xfrm>
          <a:custGeom>
            <a:avLst/>
            <a:gdLst/>
            <a:ahLst/>
            <a:cxnLst/>
            <a:rect l="l" t="t" r="r" b="b"/>
            <a:pathLst>
              <a:path w="3493770">
                <a:moveTo>
                  <a:pt x="0" y="0"/>
                </a:moveTo>
                <a:lnTo>
                  <a:pt x="3493769" y="0"/>
                </a:lnTo>
              </a:path>
            </a:pathLst>
          </a:custGeom>
          <a:ln w="9334">
            <a:solidFill>
              <a:srgbClr val="FF0000"/>
            </a:solidFill>
          </a:ln>
        </p:spPr>
        <p:txBody>
          <a:bodyPr wrap="square" lIns="0" tIns="0" rIns="0" bIns="0" rtlCol="0">
            <a:spAutoFit/>
          </a:bodyPr>
          <a:lstStyle/>
          <a:p>
            <a:endParaRPr/>
          </a:p>
        </p:txBody>
      </p:sp>
      <p:sp>
        <p:nvSpPr>
          <p:cNvPr id="22" name="object 22"/>
          <p:cNvSpPr/>
          <p:nvPr/>
        </p:nvSpPr>
        <p:spPr>
          <a:xfrm>
            <a:off x="4015739" y="3979164"/>
            <a:ext cx="3493770" cy="0"/>
          </a:xfrm>
          <a:custGeom>
            <a:avLst/>
            <a:gdLst/>
            <a:ahLst/>
            <a:cxnLst/>
            <a:rect l="l" t="t" r="r" b="b"/>
            <a:pathLst>
              <a:path w="3493770">
                <a:moveTo>
                  <a:pt x="0" y="0"/>
                </a:moveTo>
                <a:lnTo>
                  <a:pt x="3493769" y="0"/>
                </a:lnTo>
              </a:path>
            </a:pathLst>
          </a:custGeom>
          <a:ln w="9334">
            <a:solidFill>
              <a:srgbClr val="FF0000"/>
            </a:solidFill>
          </a:ln>
        </p:spPr>
        <p:txBody>
          <a:bodyPr wrap="square" lIns="0" tIns="0" rIns="0" bIns="0" rtlCol="0">
            <a:spAutoFit/>
          </a:bodyPr>
          <a:lstStyle/>
          <a:p>
            <a:endParaRPr/>
          </a:p>
        </p:txBody>
      </p:sp>
      <p:sp>
        <p:nvSpPr>
          <p:cNvPr id="23" name="object 23"/>
          <p:cNvSpPr/>
          <p:nvPr/>
        </p:nvSpPr>
        <p:spPr>
          <a:xfrm>
            <a:off x="3782567" y="1171194"/>
            <a:ext cx="3727450" cy="3744595"/>
          </a:xfrm>
          <a:custGeom>
            <a:avLst/>
            <a:gdLst/>
            <a:ahLst/>
            <a:cxnLst/>
            <a:rect l="l" t="t" r="r" b="b"/>
            <a:pathLst>
              <a:path w="3727450" h="3744595">
                <a:moveTo>
                  <a:pt x="0" y="3744467"/>
                </a:moveTo>
                <a:lnTo>
                  <a:pt x="3726941" y="0"/>
                </a:lnTo>
              </a:path>
            </a:pathLst>
          </a:custGeom>
          <a:ln w="40436">
            <a:solidFill>
              <a:srgbClr val="0000FF"/>
            </a:solidFill>
          </a:ln>
        </p:spPr>
        <p:txBody>
          <a:bodyPr wrap="square" lIns="0" tIns="0" rIns="0" bIns="0" rtlCol="0">
            <a:spAutoFit/>
          </a:bodyPr>
          <a:lstStyle/>
          <a:p>
            <a:endParaRPr/>
          </a:p>
        </p:txBody>
      </p:sp>
      <p:sp>
        <p:nvSpPr>
          <p:cNvPr id="24" name="object 24"/>
          <p:cNvSpPr txBox="1"/>
          <p:nvPr/>
        </p:nvSpPr>
        <p:spPr>
          <a:xfrm>
            <a:off x="2856994" y="1017011"/>
            <a:ext cx="745490" cy="3105785"/>
          </a:xfrm>
          <a:prstGeom prst="rect">
            <a:avLst/>
          </a:prstGeom>
        </p:spPr>
        <p:txBody>
          <a:bodyPr vert="horz" wrap="square" lIns="0" tIns="0" rIns="0" bIns="0" rtlCol="0">
            <a:spAutoFit/>
          </a:bodyPr>
          <a:lstStyle/>
          <a:p>
            <a:pPr algn="ctr">
              <a:lnSpc>
                <a:spcPct val="100000"/>
              </a:lnSpc>
            </a:pPr>
            <a:r>
              <a:rPr sz="1850" b="1" spc="-20" dirty="0">
                <a:latin typeface="Comic Sans MS"/>
                <a:cs typeface="Comic Sans MS"/>
              </a:rPr>
              <a:t>10</a:t>
            </a:r>
            <a:r>
              <a:rPr sz="1850" b="1" spc="-25" dirty="0">
                <a:latin typeface="Comic Sans MS"/>
                <a:cs typeface="Comic Sans MS"/>
              </a:rPr>
              <a:t>0</a:t>
            </a:r>
            <a:r>
              <a:rPr sz="1850" b="1" dirty="0">
                <a:latin typeface="Times New Roman"/>
                <a:cs typeface="Times New Roman"/>
              </a:rPr>
              <a:t> </a:t>
            </a:r>
            <a:r>
              <a:rPr sz="1850" b="1" spc="-120" dirty="0">
                <a:latin typeface="Times New Roman"/>
                <a:cs typeface="Times New Roman"/>
              </a:rPr>
              <a:t> </a:t>
            </a:r>
            <a:r>
              <a:rPr sz="1850" b="1" spc="-35" dirty="0">
                <a:latin typeface="Comic Sans MS"/>
                <a:cs typeface="Comic Sans MS"/>
              </a:rPr>
              <a:t>%</a:t>
            </a:r>
            <a:endParaRPr sz="1850">
              <a:latin typeface="Comic Sans MS"/>
              <a:cs typeface="Comic Sans MS"/>
            </a:endParaRPr>
          </a:p>
          <a:p>
            <a:pPr>
              <a:lnSpc>
                <a:spcPts val="1550"/>
              </a:lnSpc>
              <a:spcBef>
                <a:spcPts val="4"/>
              </a:spcBef>
            </a:pPr>
            <a:endParaRPr sz="1550"/>
          </a:p>
          <a:p>
            <a:pPr>
              <a:lnSpc>
                <a:spcPts val="1800"/>
              </a:lnSpc>
            </a:pPr>
            <a:endParaRPr sz="1800"/>
          </a:p>
          <a:p>
            <a:pPr>
              <a:lnSpc>
                <a:spcPts val="1800"/>
              </a:lnSpc>
            </a:pPr>
            <a:endParaRPr sz="1800"/>
          </a:p>
          <a:p>
            <a:pPr algn="ctr">
              <a:lnSpc>
                <a:spcPct val="100000"/>
              </a:lnSpc>
            </a:pPr>
            <a:r>
              <a:rPr sz="1850" b="1" spc="-20" dirty="0">
                <a:latin typeface="Comic Sans MS"/>
                <a:cs typeface="Comic Sans MS"/>
              </a:rPr>
              <a:t>7</a:t>
            </a:r>
            <a:r>
              <a:rPr sz="1850" b="1" spc="-25" dirty="0">
                <a:latin typeface="Comic Sans MS"/>
                <a:cs typeface="Comic Sans MS"/>
              </a:rPr>
              <a:t>5</a:t>
            </a:r>
            <a:r>
              <a:rPr sz="1850" b="1" dirty="0">
                <a:latin typeface="Times New Roman"/>
                <a:cs typeface="Times New Roman"/>
              </a:rPr>
              <a:t> </a:t>
            </a:r>
            <a:r>
              <a:rPr sz="1850" b="1" spc="-120" dirty="0">
                <a:latin typeface="Times New Roman"/>
                <a:cs typeface="Times New Roman"/>
              </a:rPr>
              <a:t> </a:t>
            </a:r>
            <a:r>
              <a:rPr sz="1850" b="1" spc="-35" dirty="0">
                <a:latin typeface="Comic Sans MS"/>
                <a:cs typeface="Comic Sans MS"/>
              </a:rPr>
              <a:t>%</a:t>
            </a:r>
            <a:endParaRPr sz="1850">
              <a:latin typeface="Comic Sans MS"/>
              <a:cs typeface="Comic Sans MS"/>
            </a:endParaRPr>
          </a:p>
          <a:p>
            <a:pPr>
              <a:lnSpc>
                <a:spcPts val="1450"/>
              </a:lnSpc>
              <a:spcBef>
                <a:spcPts val="14"/>
              </a:spcBef>
            </a:pPr>
            <a:endParaRPr sz="1450"/>
          </a:p>
          <a:p>
            <a:pPr>
              <a:lnSpc>
                <a:spcPts val="1800"/>
              </a:lnSpc>
            </a:pPr>
            <a:endParaRPr sz="1800"/>
          </a:p>
          <a:p>
            <a:pPr>
              <a:lnSpc>
                <a:spcPts val="1800"/>
              </a:lnSpc>
            </a:pPr>
            <a:endParaRPr sz="1800"/>
          </a:p>
          <a:p>
            <a:pPr algn="ctr">
              <a:lnSpc>
                <a:spcPct val="100000"/>
              </a:lnSpc>
            </a:pPr>
            <a:r>
              <a:rPr sz="1850" b="1" spc="-20" dirty="0">
                <a:latin typeface="Comic Sans MS"/>
                <a:cs typeface="Comic Sans MS"/>
              </a:rPr>
              <a:t>5</a:t>
            </a:r>
            <a:r>
              <a:rPr sz="1850" b="1" spc="-25" dirty="0">
                <a:latin typeface="Comic Sans MS"/>
                <a:cs typeface="Comic Sans MS"/>
              </a:rPr>
              <a:t>0</a:t>
            </a:r>
            <a:r>
              <a:rPr sz="1850" b="1" dirty="0">
                <a:latin typeface="Times New Roman"/>
                <a:cs typeface="Times New Roman"/>
              </a:rPr>
              <a:t> </a:t>
            </a:r>
            <a:r>
              <a:rPr sz="1850" b="1" spc="-120" dirty="0">
                <a:latin typeface="Times New Roman"/>
                <a:cs typeface="Times New Roman"/>
              </a:rPr>
              <a:t> </a:t>
            </a:r>
            <a:r>
              <a:rPr sz="1850" b="1" spc="-35" dirty="0">
                <a:latin typeface="Comic Sans MS"/>
                <a:cs typeface="Comic Sans MS"/>
              </a:rPr>
              <a:t>%</a:t>
            </a:r>
            <a:endParaRPr sz="1850">
              <a:latin typeface="Comic Sans MS"/>
              <a:cs typeface="Comic Sans MS"/>
            </a:endParaRPr>
          </a:p>
          <a:p>
            <a:pPr>
              <a:lnSpc>
                <a:spcPts val="1600"/>
              </a:lnSpc>
              <a:spcBef>
                <a:spcPts val="37"/>
              </a:spcBef>
            </a:pPr>
            <a:endParaRPr sz="1600"/>
          </a:p>
          <a:p>
            <a:pPr>
              <a:lnSpc>
                <a:spcPts val="1800"/>
              </a:lnSpc>
            </a:pPr>
            <a:endParaRPr sz="1800"/>
          </a:p>
          <a:p>
            <a:pPr>
              <a:lnSpc>
                <a:spcPts val="1800"/>
              </a:lnSpc>
            </a:pPr>
            <a:endParaRPr sz="1800"/>
          </a:p>
          <a:p>
            <a:pPr algn="ctr">
              <a:lnSpc>
                <a:spcPct val="100000"/>
              </a:lnSpc>
            </a:pPr>
            <a:r>
              <a:rPr sz="1850" b="1" spc="-20" dirty="0">
                <a:latin typeface="Comic Sans MS"/>
                <a:cs typeface="Comic Sans MS"/>
              </a:rPr>
              <a:t>2</a:t>
            </a:r>
            <a:r>
              <a:rPr sz="1850" b="1" spc="-25" dirty="0">
                <a:latin typeface="Comic Sans MS"/>
                <a:cs typeface="Comic Sans MS"/>
              </a:rPr>
              <a:t>5</a:t>
            </a:r>
            <a:r>
              <a:rPr sz="1850" b="1" dirty="0">
                <a:latin typeface="Times New Roman"/>
                <a:cs typeface="Times New Roman"/>
              </a:rPr>
              <a:t> </a:t>
            </a:r>
            <a:r>
              <a:rPr sz="1850" b="1" spc="-120" dirty="0">
                <a:latin typeface="Times New Roman"/>
                <a:cs typeface="Times New Roman"/>
              </a:rPr>
              <a:t> </a:t>
            </a:r>
            <a:r>
              <a:rPr sz="1850" b="1" spc="-35" dirty="0">
                <a:latin typeface="Comic Sans MS"/>
                <a:cs typeface="Comic Sans MS"/>
              </a:rPr>
              <a:t>%</a:t>
            </a:r>
            <a:endParaRPr sz="1850">
              <a:latin typeface="Comic Sans MS"/>
              <a:cs typeface="Comic Sans MS"/>
            </a:endParaRPr>
          </a:p>
        </p:txBody>
      </p:sp>
      <p:sp>
        <p:nvSpPr>
          <p:cNvPr id="25" name="object 25"/>
          <p:cNvSpPr txBox="1"/>
          <p:nvPr/>
        </p:nvSpPr>
        <p:spPr>
          <a:xfrm>
            <a:off x="3581657" y="5010595"/>
            <a:ext cx="4330065" cy="739140"/>
          </a:xfrm>
          <a:prstGeom prst="rect">
            <a:avLst/>
          </a:prstGeom>
        </p:spPr>
        <p:txBody>
          <a:bodyPr vert="horz" wrap="square" lIns="0" tIns="0" rIns="0" bIns="0" rtlCol="0">
            <a:spAutoFit/>
          </a:bodyPr>
          <a:lstStyle/>
          <a:p>
            <a:pPr marL="559435" marR="6350" indent="-547370">
              <a:lnSpc>
                <a:spcPct val="128400"/>
              </a:lnSpc>
              <a:tabLst>
                <a:tab pos="843915" algn="l"/>
                <a:tab pos="1804670" algn="l"/>
                <a:tab pos="2677795" algn="l"/>
                <a:tab pos="3596640" algn="l"/>
              </a:tabLst>
            </a:pPr>
            <a:r>
              <a:rPr sz="1850" b="1" spc="-25" dirty="0">
                <a:latin typeface="Comic Sans MS"/>
                <a:cs typeface="Comic Sans MS"/>
              </a:rPr>
              <a:t>0</a:t>
            </a:r>
            <a:r>
              <a:rPr sz="1850" b="1" spc="-25" dirty="0">
                <a:latin typeface="Times New Roman"/>
                <a:cs typeface="Times New Roman"/>
              </a:rPr>
              <a:t> </a:t>
            </a:r>
            <a:r>
              <a:rPr sz="1850" b="1" spc="-125" dirty="0">
                <a:latin typeface="Times New Roman"/>
                <a:cs typeface="Times New Roman"/>
              </a:rPr>
              <a:t> </a:t>
            </a:r>
            <a:r>
              <a:rPr sz="1850" b="1" spc="-35" dirty="0">
                <a:latin typeface="Comic Sans MS"/>
                <a:cs typeface="Comic Sans MS"/>
              </a:rPr>
              <a:t>%</a:t>
            </a:r>
            <a:r>
              <a:rPr sz="1850" b="1" dirty="0">
                <a:latin typeface="Times New Roman"/>
                <a:cs typeface="Times New Roman"/>
              </a:rPr>
              <a:t>		</a:t>
            </a:r>
            <a:r>
              <a:rPr sz="1850" b="1" spc="-20" dirty="0">
                <a:latin typeface="Comic Sans MS"/>
                <a:cs typeface="Comic Sans MS"/>
              </a:rPr>
              <a:t>2</a:t>
            </a:r>
            <a:r>
              <a:rPr sz="1850" b="1" spc="-25" dirty="0">
                <a:latin typeface="Comic Sans MS"/>
                <a:cs typeface="Comic Sans MS"/>
              </a:rPr>
              <a:t>5</a:t>
            </a:r>
            <a:r>
              <a:rPr sz="1850" b="1" dirty="0">
                <a:latin typeface="Times New Roman"/>
                <a:cs typeface="Times New Roman"/>
              </a:rPr>
              <a:t> </a:t>
            </a:r>
            <a:r>
              <a:rPr sz="1850" b="1" spc="-130" dirty="0">
                <a:latin typeface="Times New Roman"/>
                <a:cs typeface="Times New Roman"/>
              </a:rPr>
              <a:t> </a:t>
            </a:r>
            <a:r>
              <a:rPr sz="1850" b="1" spc="-35" dirty="0">
                <a:latin typeface="Comic Sans MS"/>
                <a:cs typeface="Comic Sans MS"/>
              </a:rPr>
              <a:t>%</a:t>
            </a:r>
            <a:r>
              <a:rPr sz="1850" b="1" dirty="0">
                <a:latin typeface="Times New Roman"/>
                <a:cs typeface="Times New Roman"/>
              </a:rPr>
              <a:t>	</a:t>
            </a:r>
            <a:r>
              <a:rPr sz="1850" b="1" spc="-20" dirty="0">
                <a:latin typeface="Comic Sans MS"/>
                <a:cs typeface="Comic Sans MS"/>
              </a:rPr>
              <a:t>5</a:t>
            </a:r>
            <a:r>
              <a:rPr sz="1850" b="1" spc="-25" dirty="0">
                <a:latin typeface="Comic Sans MS"/>
                <a:cs typeface="Comic Sans MS"/>
              </a:rPr>
              <a:t>0</a:t>
            </a:r>
            <a:r>
              <a:rPr sz="1850" b="1" dirty="0">
                <a:latin typeface="Times New Roman"/>
                <a:cs typeface="Times New Roman"/>
              </a:rPr>
              <a:t> </a:t>
            </a:r>
            <a:r>
              <a:rPr sz="1850" b="1" spc="-120" dirty="0">
                <a:latin typeface="Times New Roman"/>
                <a:cs typeface="Times New Roman"/>
              </a:rPr>
              <a:t> </a:t>
            </a:r>
            <a:r>
              <a:rPr sz="1850" b="1" spc="-35" dirty="0">
                <a:latin typeface="Comic Sans MS"/>
                <a:cs typeface="Comic Sans MS"/>
              </a:rPr>
              <a:t>%</a:t>
            </a:r>
            <a:r>
              <a:rPr sz="1850" b="1" dirty="0">
                <a:latin typeface="Times New Roman"/>
                <a:cs typeface="Times New Roman"/>
              </a:rPr>
              <a:t>	</a:t>
            </a:r>
            <a:r>
              <a:rPr sz="1850" b="1" spc="-20" dirty="0">
                <a:latin typeface="Comic Sans MS"/>
                <a:cs typeface="Comic Sans MS"/>
              </a:rPr>
              <a:t>7</a:t>
            </a:r>
            <a:r>
              <a:rPr sz="1850" b="1" spc="-25" dirty="0">
                <a:latin typeface="Comic Sans MS"/>
                <a:cs typeface="Comic Sans MS"/>
              </a:rPr>
              <a:t>5</a:t>
            </a:r>
            <a:r>
              <a:rPr sz="1850" b="1" dirty="0">
                <a:latin typeface="Times New Roman"/>
                <a:cs typeface="Times New Roman"/>
              </a:rPr>
              <a:t> </a:t>
            </a:r>
            <a:r>
              <a:rPr sz="1850" b="1" spc="-130" dirty="0">
                <a:latin typeface="Times New Roman"/>
                <a:cs typeface="Times New Roman"/>
              </a:rPr>
              <a:t> </a:t>
            </a:r>
            <a:r>
              <a:rPr sz="1850" b="1" spc="-35" dirty="0">
                <a:latin typeface="Comic Sans MS"/>
                <a:cs typeface="Comic Sans MS"/>
              </a:rPr>
              <a:t>%</a:t>
            </a:r>
            <a:r>
              <a:rPr sz="1850" b="1" dirty="0">
                <a:latin typeface="Times New Roman"/>
                <a:cs typeface="Times New Roman"/>
              </a:rPr>
              <a:t>	</a:t>
            </a:r>
            <a:r>
              <a:rPr sz="1850" b="1" spc="-20" dirty="0">
                <a:latin typeface="Comic Sans MS"/>
                <a:cs typeface="Comic Sans MS"/>
              </a:rPr>
              <a:t>10</a:t>
            </a:r>
            <a:r>
              <a:rPr sz="1850" b="1" spc="-25" dirty="0">
                <a:latin typeface="Comic Sans MS"/>
                <a:cs typeface="Comic Sans MS"/>
              </a:rPr>
              <a:t>0</a:t>
            </a:r>
            <a:r>
              <a:rPr sz="1850" b="1" dirty="0">
                <a:latin typeface="Times New Roman"/>
                <a:cs typeface="Times New Roman"/>
              </a:rPr>
              <a:t> </a:t>
            </a:r>
            <a:r>
              <a:rPr sz="1850" b="1" spc="-125" dirty="0">
                <a:latin typeface="Times New Roman"/>
                <a:cs typeface="Times New Roman"/>
              </a:rPr>
              <a:t> </a:t>
            </a:r>
            <a:r>
              <a:rPr sz="1850" b="1" spc="-35" dirty="0">
                <a:latin typeface="Comic Sans MS"/>
                <a:cs typeface="Comic Sans MS"/>
              </a:rPr>
              <a:t>%</a:t>
            </a:r>
            <a:r>
              <a:rPr sz="1850" b="1" spc="-10" dirty="0">
                <a:latin typeface="Times New Roman"/>
                <a:cs typeface="Times New Roman"/>
              </a:rPr>
              <a:t> </a:t>
            </a:r>
            <a:r>
              <a:rPr sz="1850" b="1" spc="-30" dirty="0">
                <a:latin typeface="Comic Sans MS"/>
                <a:cs typeface="Comic Sans MS"/>
              </a:rPr>
              <a:t>DEVANDO</a:t>
            </a:r>
            <a:r>
              <a:rPr sz="1850" b="1" dirty="0">
                <a:latin typeface="Times New Roman"/>
                <a:cs typeface="Times New Roman"/>
              </a:rPr>
              <a:t> </a:t>
            </a:r>
            <a:r>
              <a:rPr sz="1850" b="1" spc="-125" dirty="0">
                <a:latin typeface="Times New Roman"/>
                <a:cs typeface="Times New Roman"/>
              </a:rPr>
              <a:t> </a:t>
            </a:r>
            <a:r>
              <a:rPr sz="1850" b="1" spc="-30" dirty="0">
                <a:latin typeface="Comic Sans MS"/>
                <a:cs typeface="Comic Sans MS"/>
              </a:rPr>
              <a:t>D</a:t>
            </a:r>
            <a:r>
              <a:rPr sz="1850" b="1" spc="-15" dirty="0">
                <a:latin typeface="Comic Sans MS"/>
                <a:cs typeface="Comic Sans MS"/>
              </a:rPr>
              <a:t>E</a:t>
            </a:r>
            <a:r>
              <a:rPr sz="1850" b="1" spc="-25" dirty="0">
                <a:latin typeface="Comic Sans MS"/>
                <a:cs typeface="Comic Sans MS"/>
              </a:rPr>
              <a:t>L</a:t>
            </a:r>
            <a:r>
              <a:rPr sz="1850" b="1" dirty="0">
                <a:latin typeface="Times New Roman"/>
                <a:cs typeface="Times New Roman"/>
              </a:rPr>
              <a:t> </a:t>
            </a:r>
            <a:r>
              <a:rPr sz="1850" b="1" spc="-130" dirty="0">
                <a:latin typeface="Times New Roman"/>
                <a:cs typeface="Times New Roman"/>
              </a:rPr>
              <a:t> </a:t>
            </a:r>
            <a:r>
              <a:rPr sz="1850" b="1" spc="-30" dirty="0">
                <a:latin typeface="Comic Sans MS"/>
                <a:cs typeface="Comic Sans MS"/>
              </a:rPr>
              <a:t>ESTAT</a:t>
            </a:r>
            <a:r>
              <a:rPr sz="1850" b="1" spc="-25" dirty="0">
                <a:latin typeface="Comic Sans MS"/>
                <a:cs typeface="Comic Sans MS"/>
              </a:rPr>
              <a:t>O</a:t>
            </a:r>
            <a:r>
              <a:rPr sz="1850" b="1" spc="-20" dirty="0">
                <a:latin typeface="Comic Sans MS"/>
                <a:cs typeface="Comic Sans MS"/>
              </a:rPr>
              <a:t>R.</a:t>
            </a:r>
            <a:endParaRPr sz="1850">
              <a:latin typeface="Comic Sans MS"/>
              <a:cs typeface="Comic Sans MS"/>
            </a:endParaRPr>
          </a:p>
        </p:txBody>
      </p:sp>
      <p:sp>
        <p:nvSpPr>
          <p:cNvPr id="26" name="object 26"/>
          <p:cNvSpPr txBox="1"/>
          <p:nvPr/>
        </p:nvSpPr>
        <p:spPr>
          <a:xfrm>
            <a:off x="2218692" y="1167260"/>
            <a:ext cx="565150" cy="3166745"/>
          </a:xfrm>
          <a:prstGeom prst="rect">
            <a:avLst/>
          </a:prstGeom>
        </p:spPr>
        <p:txBody>
          <a:bodyPr vert="vert270" wrap="square" lIns="0" tIns="0" rIns="0" bIns="0" rtlCol="0">
            <a:spAutoFit/>
          </a:bodyPr>
          <a:lstStyle/>
          <a:p>
            <a:pPr marL="1199515" marR="6350" indent="-1187450">
              <a:lnSpc>
                <a:spcPts val="2200"/>
              </a:lnSpc>
            </a:pPr>
            <a:r>
              <a:rPr sz="1850" b="1" dirty="0">
                <a:latin typeface="Comic Sans MS"/>
                <a:cs typeface="Comic Sans MS"/>
              </a:rPr>
              <a:t>VOLTAJE</a:t>
            </a:r>
            <a:r>
              <a:rPr sz="1850" b="1" dirty="0">
                <a:latin typeface="Times New Roman"/>
                <a:cs typeface="Times New Roman"/>
              </a:rPr>
              <a:t> </a:t>
            </a:r>
            <a:r>
              <a:rPr sz="1850" b="1" spc="-130" dirty="0">
                <a:latin typeface="Times New Roman"/>
                <a:cs typeface="Times New Roman"/>
              </a:rPr>
              <a:t> </a:t>
            </a:r>
            <a:r>
              <a:rPr sz="1850" b="1" dirty="0">
                <a:latin typeface="Comic Sans MS"/>
                <a:cs typeface="Comic Sans MS"/>
              </a:rPr>
              <a:t>EN</a:t>
            </a:r>
            <a:r>
              <a:rPr sz="1850" b="1" dirty="0">
                <a:latin typeface="Times New Roman"/>
                <a:cs typeface="Times New Roman"/>
              </a:rPr>
              <a:t> </a:t>
            </a:r>
            <a:r>
              <a:rPr sz="1850" b="1" spc="-125" dirty="0">
                <a:latin typeface="Times New Roman"/>
                <a:cs typeface="Times New Roman"/>
              </a:rPr>
              <a:t> </a:t>
            </a:r>
            <a:r>
              <a:rPr sz="1850" b="1" dirty="0">
                <a:latin typeface="Comic Sans MS"/>
                <a:cs typeface="Comic Sans MS"/>
              </a:rPr>
              <a:t>EL</a:t>
            </a:r>
            <a:r>
              <a:rPr sz="1850" b="1" dirty="0">
                <a:latin typeface="Times New Roman"/>
                <a:cs typeface="Times New Roman"/>
              </a:rPr>
              <a:t> </a:t>
            </a:r>
            <a:r>
              <a:rPr sz="1850" b="1" spc="-125" dirty="0">
                <a:latin typeface="Times New Roman"/>
                <a:cs typeface="Times New Roman"/>
              </a:rPr>
              <a:t> </a:t>
            </a:r>
            <a:r>
              <a:rPr sz="1850" b="1" dirty="0">
                <a:latin typeface="Comic Sans MS"/>
                <a:cs typeface="Comic Sans MS"/>
              </a:rPr>
              <a:t>NEU</a:t>
            </a:r>
            <a:r>
              <a:rPr sz="1850" b="1" spc="-10" dirty="0">
                <a:latin typeface="Comic Sans MS"/>
                <a:cs typeface="Comic Sans MS"/>
              </a:rPr>
              <a:t>T</a:t>
            </a:r>
            <a:r>
              <a:rPr sz="1850" b="1" dirty="0">
                <a:latin typeface="Comic Sans MS"/>
                <a:cs typeface="Comic Sans MS"/>
              </a:rPr>
              <a:t>RO.</a:t>
            </a:r>
            <a:r>
              <a:rPr sz="1850" b="1" dirty="0">
                <a:latin typeface="Times New Roman"/>
                <a:cs typeface="Times New Roman"/>
              </a:rPr>
              <a:t> </a:t>
            </a:r>
            <a:r>
              <a:rPr sz="1850" b="1" dirty="0">
                <a:latin typeface="Comic Sans MS"/>
                <a:cs typeface="Comic Sans MS"/>
              </a:rPr>
              <a:t>(60Hz)</a:t>
            </a:r>
            <a:endParaRPr sz="1850">
              <a:latin typeface="Comic Sans MS"/>
              <a:cs typeface="Comic Sans MS"/>
            </a:endParaRPr>
          </a:p>
        </p:txBody>
      </p:sp>
      <p:sp>
        <p:nvSpPr>
          <p:cNvPr id="27" name="object 27"/>
          <p:cNvSpPr/>
          <p:nvPr/>
        </p:nvSpPr>
        <p:spPr>
          <a:xfrm>
            <a:off x="3796283" y="937260"/>
            <a:ext cx="219710" cy="3964304"/>
          </a:xfrm>
          <a:custGeom>
            <a:avLst/>
            <a:gdLst/>
            <a:ahLst/>
            <a:cxnLst/>
            <a:rect l="l" t="t" r="r" b="b"/>
            <a:pathLst>
              <a:path w="219710" h="3964304">
                <a:moveTo>
                  <a:pt x="0" y="3963923"/>
                </a:moveTo>
                <a:lnTo>
                  <a:pt x="219455" y="3963923"/>
                </a:lnTo>
                <a:lnTo>
                  <a:pt x="219455" y="0"/>
                </a:lnTo>
                <a:lnTo>
                  <a:pt x="0" y="0"/>
                </a:lnTo>
                <a:lnTo>
                  <a:pt x="0" y="3963923"/>
                </a:lnTo>
                <a:close/>
              </a:path>
            </a:pathLst>
          </a:custGeom>
          <a:solidFill>
            <a:srgbClr val="C0C0C0"/>
          </a:solidFill>
        </p:spPr>
        <p:txBody>
          <a:bodyPr wrap="square" lIns="0" tIns="0" rIns="0" bIns="0" rtlCol="0">
            <a:spAutoFit/>
          </a:bodyPr>
          <a:lstStyle/>
          <a:p>
            <a:endParaRPr/>
          </a:p>
        </p:txBody>
      </p:sp>
      <p:sp>
        <p:nvSpPr>
          <p:cNvPr id="28" name="object 28"/>
          <p:cNvSpPr/>
          <p:nvPr/>
        </p:nvSpPr>
        <p:spPr>
          <a:xfrm>
            <a:off x="3796283" y="937260"/>
            <a:ext cx="219455" cy="3963923"/>
          </a:xfrm>
          <a:prstGeom prst="rect">
            <a:avLst/>
          </a:prstGeom>
          <a:blipFill>
            <a:blip r:embed="rId2" cstate="print"/>
            <a:stretch>
              <a:fillRect/>
            </a:stretch>
          </a:blipFill>
        </p:spPr>
        <p:txBody>
          <a:bodyPr wrap="square" lIns="0" tIns="0" rIns="0" bIns="0" rtlCol="0">
            <a:spAutoFit/>
          </a:bodyPr>
          <a:lstStyle/>
          <a:p>
            <a:endParaRPr/>
          </a:p>
        </p:txBody>
      </p:sp>
      <p:sp>
        <p:nvSpPr>
          <p:cNvPr id="29" name="object 29"/>
          <p:cNvSpPr/>
          <p:nvPr/>
        </p:nvSpPr>
        <p:spPr>
          <a:xfrm>
            <a:off x="3782567" y="5628132"/>
            <a:ext cx="0" cy="457200"/>
          </a:xfrm>
          <a:custGeom>
            <a:avLst/>
            <a:gdLst/>
            <a:ahLst/>
            <a:cxnLst/>
            <a:rect l="l" t="t" r="r" b="b"/>
            <a:pathLst>
              <a:path h="457200">
                <a:moveTo>
                  <a:pt x="0" y="0"/>
                </a:moveTo>
                <a:lnTo>
                  <a:pt x="0" y="457199"/>
                </a:lnTo>
              </a:path>
            </a:pathLst>
          </a:custGeom>
          <a:ln w="40436">
            <a:solidFill>
              <a:srgbClr val="000000"/>
            </a:solidFill>
          </a:ln>
        </p:spPr>
        <p:txBody>
          <a:bodyPr wrap="square" lIns="0" tIns="0" rIns="0" bIns="0" rtlCol="0">
            <a:spAutoFit/>
          </a:bodyPr>
          <a:lstStyle/>
          <a:p>
            <a:endParaRPr/>
          </a:p>
        </p:txBody>
      </p:sp>
      <p:sp>
        <p:nvSpPr>
          <p:cNvPr id="30" name="object 30"/>
          <p:cNvSpPr/>
          <p:nvPr/>
        </p:nvSpPr>
        <p:spPr>
          <a:xfrm>
            <a:off x="3709415" y="5500878"/>
            <a:ext cx="146685" cy="146685"/>
          </a:xfrm>
          <a:custGeom>
            <a:avLst/>
            <a:gdLst/>
            <a:ahLst/>
            <a:cxnLst/>
            <a:rect l="l" t="t" r="r" b="b"/>
            <a:pathLst>
              <a:path w="146685" h="146685">
                <a:moveTo>
                  <a:pt x="73151" y="0"/>
                </a:moveTo>
                <a:lnTo>
                  <a:pt x="0" y="146303"/>
                </a:lnTo>
                <a:lnTo>
                  <a:pt x="146303" y="146303"/>
                </a:lnTo>
                <a:lnTo>
                  <a:pt x="73151" y="0"/>
                </a:lnTo>
                <a:close/>
              </a:path>
            </a:pathLst>
          </a:custGeom>
          <a:solidFill>
            <a:srgbClr val="000000"/>
          </a:solidFill>
        </p:spPr>
        <p:txBody>
          <a:bodyPr wrap="square" lIns="0" tIns="0" rIns="0" bIns="0" rtlCol="0">
            <a:spAutoFit/>
          </a:bodyPr>
          <a:lstStyle/>
          <a:p>
            <a:endParaRPr/>
          </a:p>
        </p:txBody>
      </p:sp>
      <p:sp>
        <p:nvSpPr>
          <p:cNvPr id="31" name="object 31"/>
          <p:cNvSpPr txBox="1"/>
          <p:nvPr/>
        </p:nvSpPr>
        <p:spPr>
          <a:xfrm>
            <a:off x="3238756" y="6143751"/>
            <a:ext cx="1132205" cy="297180"/>
          </a:xfrm>
          <a:prstGeom prst="rect">
            <a:avLst/>
          </a:prstGeom>
        </p:spPr>
        <p:txBody>
          <a:bodyPr vert="horz" wrap="square" lIns="0" tIns="0" rIns="0" bIns="0" rtlCol="0">
            <a:spAutoFit/>
          </a:bodyPr>
          <a:lstStyle/>
          <a:p>
            <a:pPr marL="12700">
              <a:lnSpc>
                <a:spcPct val="100000"/>
              </a:lnSpc>
            </a:pPr>
            <a:r>
              <a:rPr sz="1850" b="1" spc="-20" dirty="0">
                <a:latin typeface="Comic Sans MS"/>
                <a:cs typeface="Comic Sans MS"/>
              </a:rPr>
              <a:t>NEUTRO.</a:t>
            </a:r>
            <a:endParaRPr sz="1850">
              <a:latin typeface="Comic Sans MS"/>
              <a:cs typeface="Comic Sans MS"/>
            </a:endParaRPr>
          </a:p>
        </p:txBody>
      </p:sp>
      <p:sp>
        <p:nvSpPr>
          <p:cNvPr id="32" name="object 32"/>
          <p:cNvSpPr/>
          <p:nvPr/>
        </p:nvSpPr>
        <p:spPr>
          <a:xfrm>
            <a:off x="7509509" y="5639561"/>
            <a:ext cx="0" cy="457200"/>
          </a:xfrm>
          <a:custGeom>
            <a:avLst/>
            <a:gdLst/>
            <a:ahLst/>
            <a:cxnLst/>
            <a:rect l="l" t="t" r="r" b="b"/>
            <a:pathLst>
              <a:path h="457200">
                <a:moveTo>
                  <a:pt x="0" y="0"/>
                </a:moveTo>
                <a:lnTo>
                  <a:pt x="0" y="457199"/>
                </a:lnTo>
              </a:path>
            </a:pathLst>
          </a:custGeom>
          <a:ln w="40436">
            <a:solidFill>
              <a:srgbClr val="000000"/>
            </a:solidFill>
          </a:ln>
        </p:spPr>
        <p:txBody>
          <a:bodyPr wrap="square" lIns="0" tIns="0" rIns="0" bIns="0" rtlCol="0">
            <a:spAutoFit/>
          </a:bodyPr>
          <a:lstStyle/>
          <a:p>
            <a:endParaRPr/>
          </a:p>
        </p:txBody>
      </p:sp>
      <p:sp>
        <p:nvSpPr>
          <p:cNvPr id="33" name="object 33"/>
          <p:cNvSpPr/>
          <p:nvPr/>
        </p:nvSpPr>
        <p:spPr>
          <a:xfrm>
            <a:off x="7436357" y="5511546"/>
            <a:ext cx="146685" cy="146685"/>
          </a:xfrm>
          <a:custGeom>
            <a:avLst/>
            <a:gdLst/>
            <a:ahLst/>
            <a:cxnLst/>
            <a:rect l="l" t="t" r="r" b="b"/>
            <a:pathLst>
              <a:path w="146684" h="146685">
                <a:moveTo>
                  <a:pt x="73151" y="0"/>
                </a:moveTo>
                <a:lnTo>
                  <a:pt x="0" y="146303"/>
                </a:lnTo>
                <a:lnTo>
                  <a:pt x="146303" y="146303"/>
                </a:lnTo>
                <a:lnTo>
                  <a:pt x="73151" y="0"/>
                </a:lnTo>
                <a:close/>
              </a:path>
            </a:pathLst>
          </a:custGeom>
          <a:solidFill>
            <a:srgbClr val="000000"/>
          </a:solidFill>
        </p:spPr>
        <p:txBody>
          <a:bodyPr wrap="square" lIns="0" tIns="0" rIns="0" bIns="0" rtlCol="0">
            <a:spAutoFit/>
          </a:bodyPr>
          <a:lstStyle/>
          <a:p>
            <a:endParaRPr/>
          </a:p>
        </p:txBody>
      </p:sp>
      <p:sp>
        <p:nvSpPr>
          <p:cNvPr id="34" name="object 34"/>
          <p:cNvSpPr txBox="1"/>
          <p:nvPr/>
        </p:nvSpPr>
        <p:spPr>
          <a:xfrm>
            <a:off x="6703573" y="6155181"/>
            <a:ext cx="1610995" cy="297180"/>
          </a:xfrm>
          <a:prstGeom prst="rect">
            <a:avLst/>
          </a:prstGeom>
        </p:spPr>
        <p:txBody>
          <a:bodyPr vert="horz" wrap="square" lIns="0" tIns="0" rIns="0" bIns="0" rtlCol="0">
            <a:spAutoFit/>
          </a:bodyPr>
          <a:lstStyle/>
          <a:p>
            <a:pPr marL="12700">
              <a:lnSpc>
                <a:spcPct val="100000"/>
              </a:lnSpc>
            </a:pPr>
            <a:r>
              <a:rPr sz="1850" b="1" spc="-25" dirty="0">
                <a:latin typeface="Comic Sans MS"/>
                <a:cs typeface="Comic Sans MS"/>
              </a:rPr>
              <a:t>TERMINALE</a:t>
            </a:r>
            <a:r>
              <a:rPr sz="1850" b="1" spc="-30" dirty="0">
                <a:latin typeface="Comic Sans MS"/>
                <a:cs typeface="Comic Sans MS"/>
              </a:rPr>
              <a:t>S</a:t>
            </a:r>
            <a:endParaRPr sz="1850">
              <a:latin typeface="Comic Sans MS"/>
              <a:cs typeface="Comic Sans MS"/>
            </a:endParaRPr>
          </a:p>
        </p:txBody>
      </p:sp>
      <p:sp>
        <p:nvSpPr>
          <p:cNvPr id="35" name="object 35"/>
          <p:cNvSpPr/>
          <p:nvPr/>
        </p:nvSpPr>
        <p:spPr>
          <a:xfrm>
            <a:off x="2084069" y="4239005"/>
            <a:ext cx="1858010" cy="1016000"/>
          </a:xfrm>
          <a:custGeom>
            <a:avLst/>
            <a:gdLst/>
            <a:ahLst/>
            <a:cxnLst/>
            <a:rect l="l" t="t" r="r" b="b"/>
            <a:pathLst>
              <a:path w="1858010" h="1016000">
                <a:moveTo>
                  <a:pt x="1693484" y="56004"/>
                </a:moveTo>
                <a:lnTo>
                  <a:pt x="0" y="965453"/>
                </a:lnTo>
                <a:lnTo>
                  <a:pt x="26669" y="1015745"/>
                </a:lnTo>
                <a:lnTo>
                  <a:pt x="1720413" y="106560"/>
                </a:lnTo>
                <a:lnTo>
                  <a:pt x="1693484" y="56004"/>
                </a:lnTo>
                <a:close/>
              </a:path>
              <a:path w="1858010" h="1016000">
                <a:moveTo>
                  <a:pt x="1827719" y="42671"/>
                </a:moveTo>
                <a:lnTo>
                  <a:pt x="1718309" y="42671"/>
                </a:lnTo>
                <a:lnTo>
                  <a:pt x="1745741" y="92963"/>
                </a:lnTo>
                <a:lnTo>
                  <a:pt x="1720413" y="106560"/>
                </a:lnTo>
                <a:lnTo>
                  <a:pt x="1747265" y="156971"/>
                </a:lnTo>
                <a:lnTo>
                  <a:pt x="1827719" y="42671"/>
                </a:lnTo>
                <a:close/>
              </a:path>
              <a:path w="1858010" h="1016000">
                <a:moveTo>
                  <a:pt x="1718309" y="42671"/>
                </a:moveTo>
                <a:lnTo>
                  <a:pt x="1693484" y="56004"/>
                </a:lnTo>
                <a:lnTo>
                  <a:pt x="1720413" y="106560"/>
                </a:lnTo>
                <a:lnTo>
                  <a:pt x="1745741" y="92963"/>
                </a:lnTo>
                <a:lnTo>
                  <a:pt x="1718309" y="42671"/>
                </a:lnTo>
                <a:close/>
              </a:path>
              <a:path w="1858010" h="1016000">
                <a:moveTo>
                  <a:pt x="1857755" y="0"/>
                </a:moveTo>
                <a:lnTo>
                  <a:pt x="1666493" y="5333"/>
                </a:lnTo>
                <a:lnTo>
                  <a:pt x="1693484" y="56004"/>
                </a:lnTo>
                <a:lnTo>
                  <a:pt x="1718309" y="42671"/>
                </a:lnTo>
                <a:lnTo>
                  <a:pt x="1827719" y="42671"/>
                </a:lnTo>
                <a:lnTo>
                  <a:pt x="1857755" y="0"/>
                </a:lnTo>
                <a:close/>
              </a:path>
            </a:pathLst>
          </a:custGeom>
          <a:solidFill>
            <a:srgbClr val="FF0000"/>
          </a:solidFill>
        </p:spPr>
        <p:txBody>
          <a:bodyPr wrap="square" lIns="0" tIns="0" rIns="0" bIns="0" rtlCol="0">
            <a:spAutoFit/>
          </a:bodyPr>
          <a:lstStyle/>
          <a:p>
            <a:endParaRPr/>
          </a:p>
        </p:txBody>
      </p:sp>
      <p:sp>
        <p:nvSpPr>
          <p:cNvPr id="36" name="object 36"/>
          <p:cNvSpPr/>
          <p:nvPr/>
        </p:nvSpPr>
        <p:spPr>
          <a:xfrm>
            <a:off x="566927" y="5185410"/>
            <a:ext cx="2727325" cy="758190"/>
          </a:xfrm>
          <a:custGeom>
            <a:avLst/>
            <a:gdLst/>
            <a:ahLst/>
            <a:cxnLst/>
            <a:rect l="l" t="t" r="r" b="b"/>
            <a:pathLst>
              <a:path w="2727325" h="758189">
                <a:moveTo>
                  <a:pt x="0" y="758189"/>
                </a:moveTo>
                <a:lnTo>
                  <a:pt x="2727197" y="758189"/>
                </a:lnTo>
                <a:lnTo>
                  <a:pt x="2727197" y="0"/>
                </a:lnTo>
                <a:lnTo>
                  <a:pt x="0" y="0"/>
                </a:lnTo>
                <a:lnTo>
                  <a:pt x="0" y="758189"/>
                </a:lnTo>
                <a:close/>
              </a:path>
            </a:pathLst>
          </a:custGeom>
          <a:solidFill>
            <a:srgbClr val="FFFF00"/>
          </a:solidFill>
        </p:spPr>
        <p:txBody>
          <a:bodyPr wrap="square" lIns="0" tIns="0" rIns="0" bIns="0" rtlCol="0">
            <a:spAutoFit/>
          </a:bodyPr>
          <a:lstStyle/>
          <a:p>
            <a:endParaRPr/>
          </a:p>
        </p:txBody>
      </p:sp>
      <p:sp>
        <p:nvSpPr>
          <p:cNvPr id="37" name="object 37"/>
          <p:cNvSpPr/>
          <p:nvPr/>
        </p:nvSpPr>
        <p:spPr>
          <a:xfrm>
            <a:off x="538733" y="5156453"/>
            <a:ext cx="2784475" cy="816610"/>
          </a:xfrm>
          <a:custGeom>
            <a:avLst/>
            <a:gdLst/>
            <a:ahLst/>
            <a:cxnLst/>
            <a:rect l="l" t="t" r="r" b="b"/>
            <a:pathLst>
              <a:path w="2784475" h="816610">
                <a:moveTo>
                  <a:pt x="2784347" y="0"/>
                </a:moveTo>
                <a:lnTo>
                  <a:pt x="0" y="0"/>
                </a:lnTo>
                <a:lnTo>
                  <a:pt x="0" y="816101"/>
                </a:lnTo>
                <a:lnTo>
                  <a:pt x="2784347" y="816101"/>
                </a:lnTo>
                <a:lnTo>
                  <a:pt x="2784347" y="787145"/>
                </a:lnTo>
                <a:lnTo>
                  <a:pt x="57149" y="787145"/>
                </a:lnTo>
                <a:lnTo>
                  <a:pt x="28193" y="758951"/>
                </a:lnTo>
                <a:lnTo>
                  <a:pt x="57149" y="758951"/>
                </a:lnTo>
                <a:lnTo>
                  <a:pt x="57149" y="57149"/>
                </a:lnTo>
                <a:lnTo>
                  <a:pt x="28193" y="57149"/>
                </a:lnTo>
                <a:lnTo>
                  <a:pt x="57149" y="28955"/>
                </a:lnTo>
                <a:lnTo>
                  <a:pt x="2784347" y="28955"/>
                </a:lnTo>
                <a:lnTo>
                  <a:pt x="2784347" y="0"/>
                </a:lnTo>
                <a:close/>
              </a:path>
              <a:path w="2784475" h="816610">
                <a:moveTo>
                  <a:pt x="57149" y="758951"/>
                </a:moveTo>
                <a:lnTo>
                  <a:pt x="28193" y="758951"/>
                </a:lnTo>
                <a:lnTo>
                  <a:pt x="57149" y="787145"/>
                </a:lnTo>
                <a:lnTo>
                  <a:pt x="57149" y="758951"/>
                </a:lnTo>
                <a:close/>
              </a:path>
              <a:path w="2784475" h="816610">
                <a:moveTo>
                  <a:pt x="2727197" y="758951"/>
                </a:moveTo>
                <a:lnTo>
                  <a:pt x="57149" y="758951"/>
                </a:lnTo>
                <a:lnTo>
                  <a:pt x="57149" y="787145"/>
                </a:lnTo>
                <a:lnTo>
                  <a:pt x="2727197" y="787145"/>
                </a:lnTo>
                <a:lnTo>
                  <a:pt x="2727197" y="758951"/>
                </a:lnTo>
                <a:close/>
              </a:path>
              <a:path w="2784475" h="816610">
                <a:moveTo>
                  <a:pt x="2727197" y="28955"/>
                </a:moveTo>
                <a:lnTo>
                  <a:pt x="2727197" y="787145"/>
                </a:lnTo>
                <a:lnTo>
                  <a:pt x="2755391" y="758951"/>
                </a:lnTo>
                <a:lnTo>
                  <a:pt x="2784347" y="758951"/>
                </a:lnTo>
                <a:lnTo>
                  <a:pt x="2784347" y="57149"/>
                </a:lnTo>
                <a:lnTo>
                  <a:pt x="2755391" y="57149"/>
                </a:lnTo>
                <a:lnTo>
                  <a:pt x="2727197" y="28955"/>
                </a:lnTo>
                <a:close/>
              </a:path>
              <a:path w="2784475" h="816610">
                <a:moveTo>
                  <a:pt x="2784347" y="758951"/>
                </a:moveTo>
                <a:lnTo>
                  <a:pt x="2755391" y="758951"/>
                </a:lnTo>
                <a:lnTo>
                  <a:pt x="2727197" y="787145"/>
                </a:lnTo>
                <a:lnTo>
                  <a:pt x="2784347" y="787145"/>
                </a:lnTo>
                <a:lnTo>
                  <a:pt x="2784347" y="758951"/>
                </a:lnTo>
                <a:close/>
              </a:path>
              <a:path w="2784475" h="816610">
                <a:moveTo>
                  <a:pt x="57149" y="28955"/>
                </a:moveTo>
                <a:lnTo>
                  <a:pt x="28193" y="57149"/>
                </a:lnTo>
                <a:lnTo>
                  <a:pt x="57149" y="57149"/>
                </a:lnTo>
                <a:lnTo>
                  <a:pt x="57149" y="28955"/>
                </a:lnTo>
                <a:close/>
              </a:path>
              <a:path w="2784475" h="816610">
                <a:moveTo>
                  <a:pt x="2727197" y="28955"/>
                </a:moveTo>
                <a:lnTo>
                  <a:pt x="57149" y="28955"/>
                </a:lnTo>
                <a:lnTo>
                  <a:pt x="57149" y="57149"/>
                </a:lnTo>
                <a:lnTo>
                  <a:pt x="2727197" y="57149"/>
                </a:lnTo>
                <a:lnTo>
                  <a:pt x="2727197" y="28955"/>
                </a:lnTo>
                <a:close/>
              </a:path>
              <a:path w="2784475" h="816610">
                <a:moveTo>
                  <a:pt x="2784347" y="28955"/>
                </a:moveTo>
                <a:lnTo>
                  <a:pt x="2727197" y="28955"/>
                </a:lnTo>
                <a:lnTo>
                  <a:pt x="2755391" y="57149"/>
                </a:lnTo>
                <a:lnTo>
                  <a:pt x="2784347" y="57149"/>
                </a:lnTo>
                <a:lnTo>
                  <a:pt x="2784347" y="28955"/>
                </a:lnTo>
                <a:close/>
              </a:path>
            </a:pathLst>
          </a:custGeom>
          <a:solidFill>
            <a:srgbClr val="FF0000"/>
          </a:solidFill>
        </p:spPr>
        <p:txBody>
          <a:bodyPr wrap="square" lIns="0" tIns="0" rIns="0" bIns="0" rtlCol="0">
            <a:spAutoFit/>
          </a:bodyPr>
          <a:lstStyle/>
          <a:p>
            <a:endParaRPr/>
          </a:p>
        </p:txBody>
      </p:sp>
      <p:sp>
        <p:nvSpPr>
          <p:cNvPr id="38" name="object 38"/>
          <p:cNvSpPr txBox="1"/>
          <p:nvPr/>
        </p:nvSpPr>
        <p:spPr>
          <a:xfrm>
            <a:off x="646430" y="5217920"/>
            <a:ext cx="2568575" cy="624840"/>
          </a:xfrm>
          <a:prstGeom prst="rect">
            <a:avLst/>
          </a:prstGeom>
        </p:spPr>
        <p:txBody>
          <a:bodyPr vert="horz" wrap="square" lIns="0" tIns="0" rIns="0" bIns="0" rtlCol="0">
            <a:spAutoFit/>
          </a:bodyPr>
          <a:lstStyle/>
          <a:p>
            <a:pPr marL="12700" marR="6350">
              <a:lnSpc>
                <a:spcPct val="100000"/>
              </a:lnSpc>
            </a:pPr>
            <a:r>
              <a:rPr sz="2000" spc="-20" dirty="0">
                <a:latin typeface="Comic Sans MS"/>
                <a:cs typeface="Comic Sans MS"/>
              </a:rPr>
              <a:t>5%</a:t>
            </a:r>
            <a:r>
              <a:rPr sz="2000" spc="135" dirty="0">
                <a:latin typeface="Times New Roman"/>
                <a:cs typeface="Times New Roman"/>
              </a:rPr>
              <a:t> </a:t>
            </a:r>
            <a:r>
              <a:rPr sz="2000" spc="-20" dirty="0">
                <a:latin typeface="Comic Sans MS"/>
                <a:cs typeface="Comic Sans MS"/>
              </a:rPr>
              <a:t>n</a:t>
            </a:r>
            <a:r>
              <a:rPr sz="2000" spc="-15" dirty="0">
                <a:latin typeface="Comic Sans MS"/>
                <a:cs typeface="Comic Sans MS"/>
              </a:rPr>
              <a:t>o</a:t>
            </a:r>
            <a:r>
              <a:rPr sz="2000" spc="140" dirty="0">
                <a:latin typeface="Times New Roman"/>
                <a:cs typeface="Times New Roman"/>
              </a:rPr>
              <a:t> </a:t>
            </a:r>
            <a:r>
              <a:rPr sz="2000" spc="-10" dirty="0">
                <a:latin typeface="Comic Sans MS"/>
                <a:cs typeface="Comic Sans MS"/>
              </a:rPr>
              <a:t>cubierto</a:t>
            </a:r>
            <a:r>
              <a:rPr sz="2000" spc="130" dirty="0">
                <a:latin typeface="Times New Roman"/>
                <a:cs typeface="Times New Roman"/>
              </a:rPr>
              <a:t> </a:t>
            </a:r>
            <a:r>
              <a:rPr sz="2000" spc="-15" dirty="0">
                <a:latin typeface="Comic Sans MS"/>
                <a:cs typeface="Comic Sans MS"/>
              </a:rPr>
              <a:t>por</a:t>
            </a:r>
            <a:r>
              <a:rPr sz="2000" spc="130" dirty="0">
                <a:latin typeface="Times New Roman"/>
                <a:cs typeface="Times New Roman"/>
              </a:rPr>
              <a:t> </a:t>
            </a:r>
            <a:r>
              <a:rPr sz="2000" spc="-10" dirty="0">
                <a:latin typeface="Comic Sans MS"/>
                <a:cs typeface="Comic Sans MS"/>
              </a:rPr>
              <a:t>la</a:t>
            </a:r>
            <a:r>
              <a:rPr sz="2000" spc="-5" dirty="0">
                <a:latin typeface="Times New Roman"/>
                <a:cs typeface="Times New Roman"/>
              </a:rPr>
              <a:t> </a:t>
            </a:r>
            <a:r>
              <a:rPr sz="2000" spc="-15" dirty="0">
                <a:latin typeface="Comic Sans MS"/>
                <a:cs typeface="Comic Sans MS"/>
              </a:rPr>
              <a:t>proteccion</a:t>
            </a:r>
            <a:r>
              <a:rPr sz="2000" spc="110" dirty="0">
                <a:latin typeface="Times New Roman"/>
                <a:cs typeface="Times New Roman"/>
              </a:rPr>
              <a:t> </a:t>
            </a:r>
            <a:r>
              <a:rPr sz="2000" spc="-20" dirty="0">
                <a:latin typeface="Comic Sans MS"/>
                <a:cs typeface="Comic Sans MS"/>
              </a:rPr>
              <a:t>59N.</a:t>
            </a:r>
            <a:endParaRPr sz="20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137</a:t>
            </a:fld>
            <a:endParaRPr lang="en-US"/>
          </a:p>
        </p:txBody>
      </p:sp>
    </p:spTree>
    <p:extLst>
      <p:ext uri="{BB962C8B-B14F-4D97-AF65-F5344CB8AC3E}">
        <p14:creationId xmlns:p14="http://schemas.microsoft.com/office/powerpoint/2010/main" val="254197464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1133856"/>
            <a:ext cx="8642350" cy="2212975"/>
          </a:xfrm>
          <a:custGeom>
            <a:avLst/>
            <a:gdLst/>
            <a:ahLst/>
            <a:cxnLst/>
            <a:rect l="l" t="t" r="r" b="b"/>
            <a:pathLst>
              <a:path w="8642350" h="2212975">
                <a:moveTo>
                  <a:pt x="0" y="2212847"/>
                </a:moveTo>
                <a:lnTo>
                  <a:pt x="8641841" y="2212847"/>
                </a:lnTo>
                <a:lnTo>
                  <a:pt x="8641841" y="0"/>
                </a:lnTo>
                <a:lnTo>
                  <a:pt x="0" y="0"/>
                </a:lnTo>
                <a:lnTo>
                  <a:pt x="0" y="2212847"/>
                </a:lnTo>
                <a:close/>
              </a:path>
            </a:pathLst>
          </a:custGeom>
          <a:solidFill>
            <a:srgbClr val="FFCC00"/>
          </a:solidFill>
        </p:spPr>
        <p:txBody>
          <a:bodyPr wrap="square" lIns="0" tIns="0" rIns="0" bIns="0" rtlCol="0">
            <a:spAutoFit/>
          </a:bodyPr>
          <a:lstStyle/>
          <a:p>
            <a:endParaRPr/>
          </a:p>
        </p:txBody>
      </p:sp>
      <p:sp>
        <p:nvSpPr>
          <p:cNvPr id="6" name="object 6"/>
          <p:cNvSpPr/>
          <p:nvPr/>
        </p:nvSpPr>
        <p:spPr>
          <a:xfrm>
            <a:off x="222503" y="1104900"/>
            <a:ext cx="8700135" cy="2270760"/>
          </a:xfrm>
          <a:custGeom>
            <a:avLst/>
            <a:gdLst/>
            <a:ahLst/>
            <a:cxnLst/>
            <a:rect l="l" t="t" r="r" b="b"/>
            <a:pathLst>
              <a:path w="8700135" h="2270760">
                <a:moveTo>
                  <a:pt x="8699753" y="0"/>
                </a:moveTo>
                <a:lnTo>
                  <a:pt x="0" y="0"/>
                </a:lnTo>
                <a:lnTo>
                  <a:pt x="0" y="2270759"/>
                </a:lnTo>
                <a:lnTo>
                  <a:pt x="8699753" y="2270759"/>
                </a:lnTo>
                <a:lnTo>
                  <a:pt x="8699753" y="2241803"/>
                </a:lnTo>
                <a:lnTo>
                  <a:pt x="57149" y="2241803"/>
                </a:lnTo>
                <a:lnTo>
                  <a:pt x="28955" y="2213609"/>
                </a:lnTo>
                <a:lnTo>
                  <a:pt x="57149" y="2213609"/>
                </a:lnTo>
                <a:lnTo>
                  <a:pt x="57149" y="57149"/>
                </a:lnTo>
                <a:lnTo>
                  <a:pt x="28955" y="57149"/>
                </a:lnTo>
                <a:lnTo>
                  <a:pt x="57149" y="28955"/>
                </a:lnTo>
                <a:lnTo>
                  <a:pt x="8699753" y="28955"/>
                </a:lnTo>
                <a:lnTo>
                  <a:pt x="8699753" y="0"/>
                </a:lnTo>
                <a:close/>
              </a:path>
              <a:path w="8700135" h="2270760">
                <a:moveTo>
                  <a:pt x="57149" y="2213609"/>
                </a:moveTo>
                <a:lnTo>
                  <a:pt x="28955" y="2213609"/>
                </a:lnTo>
                <a:lnTo>
                  <a:pt x="57149" y="2241803"/>
                </a:lnTo>
                <a:lnTo>
                  <a:pt x="57149" y="2213609"/>
                </a:lnTo>
                <a:close/>
              </a:path>
              <a:path w="8700135" h="2270760">
                <a:moveTo>
                  <a:pt x="8642603" y="2213609"/>
                </a:moveTo>
                <a:lnTo>
                  <a:pt x="57149" y="2213609"/>
                </a:lnTo>
                <a:lnTo>
                  <a:pt x="57149" y="2241803"/>
                </a:lnTo>
                <a:lnTo>
                  <a:pt x="8642603" y="2241803"/>
                </a:lnTo>
                <a:lnTo>
                  <a:pt x="8642603" y="2213609"/>
                </a:lnTo>
                <a:close/>
              </a:path>
              <a:path w="8700135" h="2270760">
                <a:moveTo>
                  <a:pt x="8642603" y="28955"/>
                </a:moveTo>
                <a:lnTo>
                  <a:pt x="8642603" y="2241803"/>
                </a:lnTo>
                <a:lnTo>
                  <a:pt x="8670797" y="2213609"/>
                </a:lnTo>
                <a:lnTo>
                  <a:pt x="8699753" y="2213609"/>
                </a:lnTo>
                <a:lnTo>
                  <a:pt x="8699753" y="57149"/>
                </a:lnTo>
                <a:lnTo>
                  <a:pt x="8670797" y="57149"/>
                </a:lnTo>
                <a:lnTo>
                  <a:pt x="8642603" y="28955"/>
                </a:lnTo>
                <a:close/>
              </a:path>
              <a:path w="8700135" h="2270760">
                <a:moveTo>
                  <a:pt x="8699753" y="2213609"/>
                </a:moveTo>
                <a:lnTo>
                  <a:pt x="8670797" y="2213609"/>
                </a:lnTo>
                <a:lnTo>
                  <a:pt x="8642603" y="2241803"/>
                </a:lnTo>
                <a:lnTo>
                  <a:pt x="8699753" y="2241803"/>
                </a:lnTo>
                <a:lnTo>
                  <a:pt x="8699753" y="2213609"/>
                </a:lnTo>
                <a:close/>
              </a:path>
              <a:path w="8700135" h="2270760">
                <a:moveTo>
                  <a:pt x="57149" y="28955"/>
                </a:moveTo>
                <a:lnTo>
                  <a:pt x="28955" y="57149"/>
                </a:lnTo>
                <a:lnTo>
                  <a:pt x="57149" y="57149"/>
                </a:lnTo>
                <a:lnTo>
                  <a:pt x="57149" y="28955"/>
                </a:lnTo>
                <a:close/>
              </a:path>
              <a:path w="8700135" h="2270760">
                <a:moveTo>
                  <a:pt x="8642603" y="28955"/>
                </a:moveTo>
                <a:lnTo>
                  <a:pt x="57149" y="28955"/>
                </a:lnTo>
                <a:lnTo>
                  <a:pt x="57149" y="57149"/>
                </a:lnTo>
                <a:lnTo>
                  <a:pt x="8642603" y="57149"/>
                </a:lnTo>
                <a:lnTo>
                  <a:pt x="8642603" y="28955"/>
                </a:lnTo>
                <a:close/>
              </a:path>
              <a:path w="8700135" h="2270760">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p>
        </p:txBody>
      </p:sp>
      <p:sp>
        <p:nvSpPr>
          <p:cNvPr id="7" name="object 7"/>
          <p:cNvSpPr txBox="1"/>
          <p:nvPr/>
        </p:nvSpPr>
        <p:spPr>
          <a:xfrm>
            <a:off x="330200" y="1162553"/>
            <a:ext cx="3300095" cy="1680210"/>
          </a:xfrm>
          <a:prstGeom prst="rect">
            <a:avLst/>
          </a:prstGeom>
        </p:spPr>
        <p:txBody>
          <a:bodyPr vert="horz" wrap="square" lIns="0" tIns="0" rIns="0" bIns="0" rtlCol="0">
            <a:spAutoFit/>
          </a:bodyPr>
          <a:lstStyle/>
          <a:p>
            <a:pPr marL="12700">
              <a:lnSpc>
                <a:spcPct val="100000"/>
              </a:lnSpc>
              <a:tabLst>
                <a:tab pos="826135" algn="l"/>
                <a:tab pos="1387475" algn="l"/>
                <a:tab pos="1673225" algn="l"/>
              </a:tabLst>
            </a:pPr>
            <a:r>
              <a:rPr sz="2600" b="1" spc="-25" dirty="0">
                <a:latin typeface="Comic Sans MS"/>
                <a:cs typeface="Comic Sans MS"/>
              </a:rPr>
              <a:t>59N</a:t>
            </a:r>
            <a:r>
              <a:rPr sz="2600" b="1" dirty="0">
                <a:latin typeface="Times New Roman"/>
                <a:cs typeface="Times New Roman"/>
              </a:rPr>
              <a:t>	</a:t>
            </a:r>
            <a:r>
              <a:rPr sz="2600" b="1" spc="-20" dirty="0">
                <a:latin typeface="Comic Sans MS"/>
                <a:cs typeface="Comic Sans MS"/>
              </a:rPr>
              <a:t>PU</a:t>
            </a:r>
            <a:r>
              <a:rPr sz="2600" b="1" dirty="0">
                <a:latin typeface="Times New Roman"/>
                <a:cs typeface="Times New Roman"/>
              </a:rPr>
              <a:t>	</a:t>
            </a:r>
            <a:r>
              <a:rPr sz="2600" b="1" spc="-15" dirty="0">
                <a:latin typeface="Comic Sans MS"/>
                <a:cs typeface="Comic Sans MS"/>
              </a:rPr>
              <a:t>:</a:t>
            </a:r>
            <a:r>
              <a:rPr sz="2600" b="1" dirty="0">
                <a:latin typeface="Times New Roman"/>
                <a:cs typeface="Times New Roman"/>
              </a:rPr>
              <a:t>	</a:t>
            </a:r>
            <a:r>
              <a:rPr sz="2600" dirty="0">
                <a:latin typeface="Comic Sans MS"/>
                <a:cs typeface="Comic Sans MS"/>
              </a:rPr>
              <a:t>5</a:t>
            </a:r>
            <a:r>
              <a:rPr sz="2600" spc="120" dirty="0">
                <a:latin typeface="Times New Roman"/>
                <a:cs typeface="Times New Roman"/>
              </a:rPr>
              <a:t> </a:t>
            </a:r>
            <a:r>
              <a:rPr sz="2600" spc="-10" dirty="0">
                <a:latin typeface="Comic Sans MS"/>
                <a:cs typeface="Comic Sans MS"/>
              </a:rPr>
              <a:t>V</a:t>
            </a:r>
            <a:r>
              <a:rPr sz="2600" dirty="0">
                <a:latin typeface="Comic Sans MS"/>
                <a:cs typeface="Comic Sans MS"/>
              </a:rPr>
              <a:t>.</a:t>
            </a:r>
            <a:endParaRPr sz="2600">
              <a:latin typeface="Comic Sans MS"/>
              <a:cs typeface="Comic Sans MS"/>
            </a:endParaRPr>
          </a:p>
          <a:p>
            <a:pPr marL="12700">
              <a:lnSpc>
                <a:spcPct val="100000"/>
              </a:lnSpc>
              <a:spcBef>
                <a:spcPts val="1870"/>
              </a:spcBef>
              <a:tabLst>
                <a:tab pos="1268095" algn="l"/>
                <a:tab pos="1553210" algn="l"/>
              </a:tabLst>
            </a:pPr>
            <a:r>
              <a:rPr sz="2600" b="1" spc="-15" dirty="0">
                <a:latin typeface="Comic Sans MS"/>
                <a:cs typeface="Comic Sans MS"/>
              </a:rPr>
              <a:t>Tiempo</a:t>
            </a:r>
            <a:r>
              <a:rPr sz="2600" b="1" spc="-15" dirty="0">
                <a:latin typeface="Times New Roman"/>
                <a:cs typeface="Times New Roman"/>
              </a:rPr>
              <a:t>	</a:t>
            </a:r>
            <a:r>
              <a:rPr sz="2600" b="1" spc="-15" dirty="0">
                <a:latin typeface="Comic Sans MS"/>
                <a:cs typeface="Comic Sans MS"/>
              </a:rPr>
              <a:t>:</a:t>
            </a:r>
            <a:r>
              <a:rPr sz="2600" b="1" spc="-15" dirty="0">
                <a:latin typeface="Times New Roman"/>
                <a:cs typeface="Times New Roman"/>
              </a:rPr>
              <a:t>	</a:t>
            </a:r>
            <a:r>
              <a:rPr sz="2600" spc="-15" dirty="0">
                <a:latin typeface="Comic Sans MS"/>
                <a:cs typeface="Comic Sans MS"/>
              </a:rPr>
              <a:t>5</a:t>
            </a:r>
            <a:r>
              <a:rPr sz="2600" spc="120" dirty="0">
                <a:latin typeface="Times New Roman"/>
                <a:cs typeface="Times New Roman"/>
              </a:rPr>
              <a:t> </a:t>
            </a:r>
            <a:r>
              <a:rPr sz="2600" spc="-10" dirty="0">
                <a:latin typeface="Comic Sans MS"/>
                <a:cs typeface="Comic Sans MS"/>
              </a:rPr>
              <a:t>S</a:t>
            </a:r>
            <a:r>
              <a:rPr sz="2600" spc="-5" dirty="0">
                <a:latin typeface="Comic Sans MS"/>
                <a:cs typeface="Comic Sans MS"/>
              </a:rPr>
              <a:t>eg</a:t>
            </a:r>
            <a:r>
              <a:rPr sz="2600" dirty="0">
                <a:latin typeface="Comic Sans MS"/>
                <a:cs typeface="Comic Sans MS"/>
              </a:rPr>
              <a:t>.</a:t>
            </a:r>
            <a:endParaRPr sz="2600">
              <a:latin typeface="Comic Sans MS"/>
              <a:cs typeface="Comic Sans MS"/>
            </a:endParaRPr>
          </a:p>
          <a:p>
            <a:pPr marL="12700">
              <a:lnSpc>
                <a:spcPct val="100000"/>
              </a:lnSpc>
              <a:spcBef>
                <a:spcPts val="1870"/>
              </a:spcBef>
              <a:tabLst>
                <a:tab pos="509270" algn="l"/>
                <a:tab pos="1678305" algn="l"/>
                <a:tab pos="2252980" algn="l"/>
              </a:tabLst>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ajust</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tiempo</a:t>
            </a:r>
            <a:endParaRPr sz="2600">
              <a:latin typeface="Comic Sans MS"/>
              <a:cs typeface="Comic Sans MS"/>
            </a:endParaRPr>
          </a:p>
        </p:txBody>
      </p:sp>
      <p:sp>
        <p:nvSpPr>
          <p:cNvPr id="8" name="object 8"/>
          <p:cNvSpPr txBox="1"/>
          <p:nvPr/>
        </p:nvSpPr>
        <p:spPr>
          <a:xfrm>
            <a:off x="3804875" y="2430367"/>
            <a:ext cx="1102360"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debera</a:t>
            </a:r>
            <a:endParaRPr sz="2600">
              <a:latin typeface="Comic Sans MS"/>
              <a:cs typeface="Comic Sans MS"/>
            </a:endParaRPr>
          </a:p>
        </p:txBody>
      </p:sp>
      <p:sp>
        <p:nvSpPr>
          <p:cNvPr id="9" name="object 9"/>
          <p:cNvSpPr txBox="1"/>
          <p:nvPr/>
        </p:nvSpPr>
        <p:spPr>
          <a:xfrm>
            <a:off x="5081797" y="2430367"/>
            <a:ext cx="2393950" cy="412115"/>
          </a:xfrm>
          <a:prstGeom prst="rect">
            <a:avLst/>
          </a:prstGeom>
        </p:spPr>
        <p:txBody>
          <a:bodyPr vert="horz" wrap="square" lIns="0" tIns="0" rIns="0" bIns="0" rtlCol="0">
            <a:spAutoFit/>
          </a:bodyPr>
          <a:lstStyle/>
          <a:p>
            <a:pPr marL="12700">
              <a:lnSpc>
                <a:spcPct val="100000"/>
              </a:lnSpc>
              <a:tabLst>
                <a:tab pos="711200" algn="l"/>
              </a:tabLst>
            </a:pPr>
            <a:r>
              <a:rPr sz="2600" spc="-5" dirty="0">
                <a:latin typeface="Comic Sans MS"/>
                <a:cs typeface="Comic Sans MS"/>
              </a:rPr>
              <a:t>se</a:t>
            </a:r>
            <a:r>
              <a:rPr sz="2600" dirty="0">
                <a:latin typeface="Comic Sans MS"/>
                <a:cs typeface="Comic Sans MS"/>
              </a:rPr>
              <a:t>r</a:t>
            </a:r>
            <a:r>
              <a:rPr sz="2600" dirty="0">
                <a:latin typeface="Times New Roman"/>
                <a:cs typeface="Times New Roman"/>
              </a:rPr>
              <a:t>	</a:t>
            </a:r>
            <a:r>
              <a:rPr sz="2600" spc="-10" dirty="0">
                <a:latin typeface="Comic Sans MS"/>
                <a:cs typeface="Comic Sans MS"/>
              </a:rPr>
              <a:t>c</a:t>
            </a:r>
            <a:r>
              <a:rPr sz="2600" spc="-5" dirty="0">
                <a:latin typeface="Comic Sans MS"/>
                <a:cs typeface="Comic Sans MS"/>
              </a:rPr>
              <a:t>oordinado</a:t>
            </a:r>
            <a:endParaRPr sz="2600">
              <a:latin typeface="Comic Sans MS"/>
              <a:cs typeface="Comic Sans MS"/>
            </a:endParaRPr>
          </a:p>
        </p:txBody>
      </p:sp>
      <p:sp>
        <p:nvSpPr>
          <p:cNvPr id="10" name="object 10"/>
          <p:cNvSpPr txBox="1"/>
          <p:nvPr/>
        </p:nvSpPr>
        <p:spPr>
          <a:xfrm>
            <a:off x="7649026" y="2430367"/>
            <a:ext cx="1164590" cy="412115"/>
          </a:xfrm>
          <a:prstGeom prst="rect">
            <a:avLst/>
          </a:prstGeom>
        </p:spPr>
        <p:txBody>
          <a:bodyPr vert="horz" wrap="square" lIns="0" tIns="0" rIns="0" bIns="0" rtlCol="0">
            <a:spAutoFit/>
          </a:bodyPr>
          <a:lstStyle/>
          <a:p>
            <a:pPr marL="12700">
              <a:lnSpc>
                <a:spcPct val="100000"/>
              </a:lnSpc>
              <a:tabLst>
                <a:tab pos="727710" algn="l"/>
              </a:tabLst>
            </a:pP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10" dirty="0">
                <a:latin typeface="Comic Sans MS"/>
                <a:cs typeface="Comic Sans MS"/>
              </a:rPr>
              <a:t>l</a:t>
            </a:r>
            <a:r>
              <a:rPr sz="2600" spc="-5" dirty="0">
                <a:latin typeface="Comic Sans MS"/>
                <a:cs typeface="Comic Sans MS"/>
              </a:rPr>
              <a:t>os</a:t>
            </a:r>
            <a:endParaRPr sz="2600">
              <a:latin typeface="Comic Sans MS"/>
              <a:cs typeface="Comic Sans MS"/>
            </a:endParaRPr>
          </a:p>
        </p:txBody>
      </p:sp>
      <p:sp>
        <p:nvSpPr>
          <p:cNvPr id="11" name="object 11"/>
          <p:cNvSpPr txBox="1"/>
          <p:nvPr/>
        </p:nvSpPr>
        <p:spPr>
          <a:xfrm>
            <a:off x="330200" y="2826477"/>
            <a:ext cx="4483735"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dema</a:t>
            </a:r>
            <a:r>
              <a:rPr sz="2600" dirty="0">
                <a:latin typeface="Comic Sans MS"/>
                <a:cs typeface="Comic Sans MS"/>
              </a:rPr>
              <a:t>s</a:t>
            </a:r>
            <a:r>
              <a:rPr sz="2600" spc="125" dirty="0">
                <a:latin typeface="Times New Roman"/>
                <a:cs typeface="Times New Roman"/>
              </a:rPr>
              <a:t> </a:t>
            </a:r>
            <a:r>
              <a:rPr sz="2600" spc="-10" dirty="0">
                <a:latin typeface="Comic Sans MS"/>
                <a:cs typeface="Comic Sans MS"/>
              </a:rPr>
              <a:t>e</a:t>
            </a:r>
            <a:r>
              <a:rPr sz="2600" spc="-5" dirty="0">
                <a:latin typeface="Comic Sans MS"/>
                <a:cs typeface="Comic Sans MS"/>
              </a:rPr>
              <a:t>quipo</a:t>
            </a:r>
            <a:r>
              <a:rPr sz="2600" dirty="0">
                <a:latin typeface="Comic Sans MS"/>
                <a:cs typeface="Comic Sans MS"/>
              </a:rPr>
              <a:t>s</a:t>
            </a:r>
            <a:r>
              <a:rPr sz="2600" spc="1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p</a:t>
            </a:r>
            <a:r>
              <a:rPr sz="2600" spc="-5" dirty="0">
                <a:latin typeface="Comic Sans MS"/>
                <a:cs typeface="Comic Sans MS"/>
              </a:rPr>
              <a:t>roteccion.</a:t>
            </a:r>
            <a:endParaRPr sz="2600">
              <a:latin typeface="Comic Sans MS"/>
              <a:cs typeface="Comic Sans MS"/>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138</a:t>
            </a:fld>
            <a:endParaRPr lang="en-US"/>
          </a:p>
        </p:txBody>
      </p:sp>
    </p:spTree>
    <p:extLst>
      <p:ext uri="{BB962C8B-B14F-4D97-AF65-F5344CB8AC3E}">
        <p14:creationId xmlns:p14="http://schemas.microsoft.com/office/powerpoint/2010/main" val="4489402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614933" y="3032760"/>
            <a:ext cx="678180" cy="254635"/>
          </a:xfrm>
          <a:custGeom>
            <a:avLst/>
            <a:gdLst/>
            <a:ahLst/>
            <a:cxnLst/>
            <a:rect l="l" t="t" r="r" b="b"/>
            <a:pathLst>
              <a:path w="678180" h="254635">
                <a:moveTo>
                  <a:pt x="0" y="0"/>
                </a:moveTo>
                <a:lnTo>
                  <a:pt x="0" y="169163"/>
                </a:lnTo>
                <a:lnTo>
                  <a:pt x="1584" y="183214"/>
                </a:lnTo>
                <a:lnTo>
                  <a:pt x="22754" y="227230"/>
                </a:lnTo>
                <a:lnTo>
                  <a:pt x="60129" y="250598"/>
                </a:lnTo>
                <a:lnTo>
                  <a:pt x="81760" y="254058"/>
                </a:lnTo>
                <a:lnTo>
                  <a:pt x="92763" y="253647"/>
                </a:lnTo>
                <a:lnTo>
                  <a:pt x="134365" y="237179"/>
                </a:lnTo>
                <a:lnTo>
                  <a:pt x="164591" y="195833"/>
                </a:lnTo>
                <a:lnTo>
                  <a:pt x="169163" y="169163"/>
                </a:lnTo>
                <a:lnTo>
                  <a:pt x="173735" y="195833"/>
                </a:lnTo>
                <a:lnTo>
                  <a:pt x="194054" y="228960"/>
                </a:lnTo>
                <a:lnTo>
                  <a:pt x="233321" y="251725"/>
                </a:lnTo>
                <a:lnTo>
                  <a:pt x="255357" y="254103"/>
                </a:lnTo>
                <a:lnTo>
                  <a:pt x="266428" y="253073"/>
                </a:lnTo>
                <a:lnTo>
                  <a:pt x="307414" y="234387"/>
                </a:lnTo>
                <a:lnTo>
                  <a:pt x="339089" y="169163"/>
                </a:lnTo>
                <a:lnTo>
                  <a:pt x="343661" y="195833"/>
                </a:lnTo>
                <a:lnTo>
                  <a:pt x="363210" y="228912"/>
                </a:lnTo>
                <a:lnTo>
                  <a:pt x="402682" y="251665"/>
                </a:lnTo>
                <a:lnTo>
                  <a:pt x="425076" y="253987"/>
                </a:lnTo>
                <a:lnTo>
                  <a:pt x="436336" y="252903"/>
                </a:lnTo>
                <a:lnTo>
                  <a:pt x="477798" y="233720"/>
                </a:lnTo>
                <a:lnTo>
                  <a:pt x="508253" y="169163"/>
                </a:lnTo>
                <a:lnTo>
                  <a:pt x="512825" y="195833"/>
                </a:lnTo>
                <a:lnTo>
                  <a:pt x="533121" y="229496"/>
                </a:lnTo>
                <a:lnTo>
                  <a:pt x="572934" y="251645"/>
                </a:lnTo>
                <a:lnTo>
                  <a:pt x="595256" y="253587"/>
                </a:lnTo>
                <a:lnTo>
                  <a:pt x="606428" y="252393"/>
                </a:lnTo>
                <a:lnTo>
                  <a:pt x="647238" y="233977"/>
                </a:lnTo>
                <a:lnTo>
                  <a:pt x="673709" y="195365"/>
                </a:lnTo>
                <a:lnTo>
                  <a:pt x="678179" y="169163"/>
                </a:lnTo>
                <a:lnTo>
                  <a:pt x="678179" y="0"/>
                </a:lnTo>
              </a:path>
            </a:pathLst>
          </a:custGeom>
          <a:ln w="13538">
            <a:solidFill>
              <a:srgbClr val="000000"/>
            </a:solidFill>
          </a:ln>
        </p:spPr>
        <p:txBody>
          <a:bodyPr wrap="square" lIns="0" tIns="0" rIns="0" bIns="0" rtlCol="0">
            <a:spAutoFit/>
          </a:bodyPr>
          <a:lstStyle/>
          <a:p>
            <a:endParaRPr/>
          </a:p>
        </p:txBody>
      </p:sp>
      <p:sp>
        <p:nvSpPr>
          <p:cNvPr id="6" name="object 6"/>
          <p:cNvSpPr/>
          <p:nvPr/>
        </p:nvSpPr>
        <p:spPr>
          <a:xfrm>
            <a:off x="614933" y="3456432"/>
            <a:ext cx="678180" cy="253365"/>
          </a:xfrm>
          <a:custGeom>
            <a:avLst/>
            <a:gdLst/>
            <a:ahLst/>
            <a:cxnLst/>
            <a:rect l="l" t="t" r="r" b="b"/>
            <a:pathLst>
              <a:path w="678180" h="253364">
                <a:moveTo>
                  <a:pt x="0" y="252983"/>
                </a:moveTo>
                <a:lnTo>
                  <a:pt x="0" y="83819"/>
                </a:lnTo>
                <a:lnTo>
                  <a:pt x="4571" y="56387"/>
                </a:lnTo>
                <a:lnTo>
                  <a:pt x="16001" y="34289"/>
                </a:lnTo>
                <a:lnTo>
                  <a:pt x="33527" y="16001"/>
                </a:lnTo>
                <a:lnTo>
                  <a:pt x="58673" y="2285"/>
                </a:lnTo>
                <a:lnTo>
                  <a:pt x="83057" y="0"/>
                </a:lnTo>
                <a:lnTo>
                  <a:pt x="110489" y="2285"/>
                </a:lnTo>
                <a:lnTo>
                  <a:pt x="133349" y="16001"/>
                </a:lnTo>
                <a:lnTo>
                  <a:pt x="153161" y="34289"/>
                </a:lnTo>
                <a:lnTo>
                  <a:pt x="164591" y="56387"/>
                </a:lnTo>
                <a:lnTo>
                  <a:pt x="169163" y="83819"/>
                </a:lnTo>
                <a:lnTo>
                  <a:pt x="173735" y="56387"/>
                </a:lnTo>
                <a:lnTo>
                  <a:pt x="185165" y="34289"/>
                </a:lnTo>
                <a:lnTo>
                  <a:pt x="203453" y="16001"/>
                </a:lnTo>
                <a:lnTo>
                  <a:pt x="227837" y="2285"/>
                </a:lnTo>
                <a:lnTo>
                  <a:pt x="252983" y="0"/>
                </a:lnTo>
                <a:lnTo>
                  <a:pt x="280415" y="2285"/>
                </a:lnTo>
                <a:lnTo>
                  <a:pt x="302513" y="16001"/>
                </a:lnTo>
                <a:lnTo>
                  <a:pt x="323087" y="34289"/>
                </a:lnTo>
                <a:lnTo>
                  <a:pt x="334517" y="56387"/>
                </a:lnTo>
                <a:lnTo>
                  <a:pt x="339089" y="83819"/>
                </a:lnTo>
                <a:lnTo>
                  <a:pt x="343661" y="56387"/>
                </a:lnTo>
                <a:lnTo>
                  <a:pt x="354329" y="34289"/>
                </a:lnTo>
                <a:lnTo>
                  <a:pt x="372617" y="16001"/>
                </a:lnTo>
                <a:lnTo>
                  <a:pt x="397763" y="2285"/>
                </a:lnTo>
                <a:lnTo>
                  <a:pt x="422147" y="0"/>
                </a:lnTo>
                <a:lnTo>
                  <a:pt x="449579" y="2285"/>
                </a:lnTo>
                <a:lnTo>
                  <a:pt x="472439" y="16001"/>
                </a:lnTo>
                <a:lnTo>
                  <a:pt x="492251" y="34289"/>
                </a:lnTo>
                <a:lnTo>
                  <a:pt x="503681" y="56387"/>
                </a:lnTo>
                <a:lnTo>
                  <a:pt x="508253" y="83819"/>
                </a:lnTo>
                <a:lnTo>
                  <a:pt x="512825" y="56387"/>
                </a:lnTo>
                <a:lnTo>
                  <a:pt x="524255" y="34289"/>
                </a:lnTo>
                <a:lnTo>
                  <a:pt x="542543" y="16001"/>
                </a:lnTo>
                <a:lnTo>
                  <a:pt x="566927" y="2285"/>
                </a:lnTo>
                <a:lnTo>
                  <a:pt x="592073" y="0"/>
                </a:lnTo>
                <a:lnTo>
                  <a:pt x="618743" y="2285"/>
                </a:lnTo>
                <a:lnTo>
                  <a:pt x="641603" y="16001"/>
                </a:lnTo>
                <a:lnTo>
                  <a:pt x="662177" y="34289"/>
                </a:lnTo>
                <a:lnTo>
                  <a:pt x="673607" y="56387"/>
                </a:lnTo>
                <a:lnTo>
                  <a:pt x="678179" y="83819"/>
                </a:lnTo>
                <a:lnTo>
                  <a:pt x="678179" y="252983"/>
                </a:lnTo>
              </a:path>
            </a:pathLst>
          </a:custGeom>
          <a:ln w="13538">
            <a:solidFill>
              <a:srgbClr val="000000"/>
            </a:solidFill>
          </a:ln>
        </p:spPr>
        <p:txBody>
          <a:bodyPr wrap="square" lIns="0" tIns="0" rIns="0" bIns="0" rtlCol="0">
            <a:spAutoFit/>
          </a:bodyPr>
          <a:lstStyle/>
          <a:p>
            <a:endParaRPr/>
          </a:p>
        </p:txBody>
      </p:sp>
      <p:sp>
        <p:nvSpPr>
          <p:cNvPr id="7" name="object 7"/>
          <p:cNvSpPr/>
          <p:nvPr/>
        </p:nvSpPr>
        <p:spPr>
          <a:xfrm>
            <a:off x="7648193" y="2694432"/>
            <a:ext cx="255270" cy="676910"/>
          </a:xfrm>
          <a:custGeom>
            <a:avLst/>
            <a:gdLst/>
            <a:ahLst/>
            <a:cxnLst/>
            <a:rect l="l" t="t" r="r" b="b"/>
            <a:pathLst>
              <a:path w="255270" h="676910">
                <a:moveTo>
                  <a:pt x="255269" y="0"/>
                </a:moveTo>
                <a:lnTo>
                  <a:pt x="85343" y="0"/>
                </a:lnTo>
                <a:lnTo>
                  <a:pt x="58673" y="4571"/>
                </a:lnTo>
                <a:lnTo>
                  <a:pt x="35813" y="15239"/>
                </a:lnTo>
                <a:lnTo>
                  <a:pt x="15239" y="33527"/>
                </a:lnTo>
                <a:lnTo>
                  <a:pt x="4571" y="58673"/>
                </a:lnTo>
                <a:lnTo>
                  <a:pt x="0" y="85343"/>
                </a:lnTo>
                <a:lnTo>
                  <a:pt x="4571" y="110489"/>
                </a:lnTo>
                <a:lnTo>
                  <a:pt x="15239" y="134873"/>
                </a:lnTo>
                <a:lnTo>
                  <a:pt x="35813" y="153161"/>
                </a:lnTo>
                <a:lnTo>
                  <a:pt x="58673" y="164591"/>
                </a:lnTo>
                <a:lnTo>
                  <a:pt x="85343" y="169163"/>
                </a:lnTo>
                <a:lnTo>
                  <a:pt x="58673" y="173735"/>
                </a:lnTo>
                <a:lnTo>
                  <a:pt x="35813" y="184403"/>
                </a:lnTo>
                <a:lnTo>
                  <a:pt x="15239" y="202691"/>
                </a:lnTo>
                <a:lnTo>
                  <a:pt x="4571" y="227837"/>
                </a:lnTo>
                <a:lnTo>
                  <a:pt x="0" y="254507"/>
                </a:lnTo>
                <a:lnTo>
                  <a:pt x="4571" y="279653"/>
                </a:lnTo>
                <a:lnTo>
                  <a:pt x="15239" y="304037"/>
                </a:lnTo>
                <a:lnTo>
                  <a:pt x="35813" y="322325"/>
                </a:lnTo>
                <a:lnTo>
                  <a:pt x="58673" y="333755"/>
                </a:lnTo>
                <a:lnTo>
                  <a:pt x="85343" y="338327"/>
                </a:lnTo>
                <a:lnTo>
                  <a:pt x="58673" y="342899"/>
                </a:lnTo>
                <a:lnTo>
                  <a:pt x="35813" y="354329"/>
                </a:lnTo>
                <a:lnTo>
                  <a:pt x="15239" y="371855"/>
                </a:lnTo>
                <a:lnTo>
                  <a:pt x="4571" y="397001"/>
                </a:lnTo>
                <a:lnTo>
                  <a:pt x="0" y="423671"/>
                </a:lnTo>
                <a:lnTo>
                  <a:pt x="4571" y="448817"/>
                </a:lnTo>
                <a:lnTo>
                  <a:pt x="15239" y="473201"/>
                </a:lnTo>
                <a:lnTo>
                  <a:pt x="35813" y="491489"/>
                </a:lnTo>
                <a:lnTo>
                  <a:pt x="58673" y="502919"/>
                </a:lnTo>
                <a:lnTo>
                  <a:pt x="85343" y="507491"/>
                </a:lnTo>
                <a:lnTo>
                  <a:pt x="58673" y="512063"/>
                </a:lnTo>
                <a:lnTo>
                  <a:pt x="35813" y="523493"/>
                </a:lnTo>
                <a:lnTo>
                  <a:pt x="15239" y="541019"/>
                </a:lnTo>
                <a:lnTo>
                  <a:pt x="4571" y="566165"/>
                </a:lnTo>
                <a:lnTo>
                  <a:pt x="0" y="592835"/>
                </a:lnTo>
                <a:lnTo>
                  <a:pt x="4571" y="617981"/>
                </a:lnTo>
                <a:lnTo>
                  <a:pt x="15239" y="642365"/>
                </a:lnTo>
                <a:lnTo>
                  <a:pt x="35813" y="660653"/>
                </a:lnTo>
                <a:lnTo>
                  <a:pt x="58673" y="672083"/>
                </a:lnTo>
                <a:lnTo>
                  <a:pt x="85343" y="676655"/>
                </a:lnTo>
                <a:lnTo>
                  <a:pt x="255269" y="676655"/>
                </a:lnTo>
              </a:path>
            </a:pathLst>
          </a:custGeom>
          <a:ln w="13538">
            <a:solidFill>
              <a:srgbClr val="000000"/>
            </a:solidFill>
          </a:ln>
        </p:spPr>
        <p:txBody>
          <a:bodyPr wrap="square" lIns="0" tIns="0" rIns="0" bIns="0" rtlCol="0">
            <a:spAutoFit/>
          </a:bodyPr>
          <a:lstStyle/>
          <a:p>
            <a:endParaRPr/>
          </a:p>
        </p:txBody>
      </p:sp>
      <p:sp>
        <p:nvSpPr>
          <p:cNvPr id="8" name="object 8"/>
          <p:cNvSpPr/>
          <p:nvPr/>
        </p:nvSpPr>
        <p:spPr>
          <a:xfrm>
            <a:off x="7225283" y="2694432"/>
            <a:ext cx="253365" cy="676910"/>
          </a:xfrm>
          <a:custGeom>
            <a:avLst/>
            <a:gdLst/>
            <a:ahLst/>
            <a:cxnLst/>
            <a:rect l="l" t="t" r="r" b="b"/>
            <a:pathLst>
              <a:path w="253365" h="676910">
                <a:moveTo>
                  <a:pt x="0" y="0"/>
                </a:moveTo>
                <a:lnTo>
                  <a:pt x="169163" y="0"/>
                </a:lnTo>
                <a:lnTo>
                  <a:pt x="194309" y="4571"/>
                </a:lnTo>
                <a:lnTo>
                  <a:pt x="219455" y="15239"/>
                </a:lnTo>
                <a:lnTo>
                  <a:pt x="236981" y="33527"/>
                </a:lnTo>
                <a:lnTo>
                  <a:pt x="248411" y="58673"/>
                </a:lnTo>
                <a:lnTo>
                  <a:pt x="252983" y="85343"/>
                </a:lnTo>
                <a:lnTo>
                  <a:pt x="248411" y="110489"/>
                </a:lnTo>
                <a:lnTo>
                  <a:pt x="236981" y="134873"/>
                </a:lnTo>
                <a:lnTo>
                  <a:pt x="219455" y="153161"/>
                </a:lnTo>
                <a:lnTo>
                  <a:pt x="194309" y="164591"/>
                </a:lnTo>
                <a:lnTo>
                  <a:pt x="169163" y="169163"/>
                </a:lnTo>
                <a:lnTo>
                  <a:pt x="194309" y="173735"/>
                </a:lnTo>
                <a:lnTo>
                  <a:pt x="219455" y="184403"/>
                </a:lnTo>
                <a:lnTo>
                  <a:pt x="236981" y="202691"/>
                </a:lnTo>
                <a:lnTo>
                  <a:pt x="248411" y="227837"/>
                </a:lnTo>
                <a:lnTo>
                  <a:pt x="252983" y="254507"/>
                </a:lnTo>
                <a:lnTo>
                  <a:pt x="248411" y="279653"/>
                </a:lnTo>
                <a:lnTo>
                  <a:pt x="236981" y="304037"/>
                </a:lnTo>
                <a:lnTo>
                  <a:pt x="219455" y="322325"/>
                </a:lnTo>
                <a:lnTo>
                  <a:pt x="194309" y="333755"/>
                </a:lnTo>
                <a:lnTo>
                  <a:pt x="169163" y="338327"/>
                </a:lnTo>
                <a:lnTo>
                  <a:pt x="194309" y="342899"/>
                </a:lnTo>
                <a:lnTo>
                  <a:pt x="219455" y="354329"/>
                </a:lnTo>
                <a:lnTo>
                  <a:pt x="236981" y="371855"/>
                </a:lnTo>
                <a:lnTo>
                  <a:pt x="248411" y="397001"/>
                </a:lnTo>
                <a:lnTo>
                  <a:pt x="252983" y="423671"/>
                </a:lnTo>
                <a:lnTo>
                  <a:pt x="248411" y="448817"/>
                </a:lnTo>
                <a:lnTo>
                  <a:pt x="236981" y="473201"/>
                </a:lnTo>
                <a:lnTo>
                  <a:pt x="219455" y="491489"/>
                </a:lnTo>
                <a:lnTo>
                  <a:pt x="194309" y="502919"/>
                </a:lnTo>
                <a:lnTo>
                  <a:pt x="169163" y="507491"/>
                </a:lnTo>
                <a:lnTo>
                  <a:pt x="194309" y="512063"/>
                </a:lnTo>
                <a:lnTo>
                  <a:pt x="234374" y="537877"/>
                </a:lnTo>
                <a:lnTo>
                  <a:pt x="251743" y="579235"/>
                </a:lnTo>
                <a:lnTo>
                  <a:pt x="252556" y="590597"/>
                </a:lnTo>
                <a:lnTo>
                  <a:pt x="251962" y="601995"/>
                </a:lnTo>
                <a:lnTo>
                  <a:pt x="235566" y="644184"/>
                </a:lnTo>
                <a:lnTo>
                  <a:pt x="196848" y="671938"/>
                </a:lnTo>
                <a:lnTo>
                  <a:pt x="169163" y="676655"/>
                </a:lnTo>
                <a:lnTo>
                  <a:pt x="0" y="676655"/>
                </a:lnTo>
              </a:path>
            </a:pathLst>
          </a:custGeom>
          <a:ln w="13538">
            <a:solidFill>
              <a:srgbClr val="000000"/>
            </a:solidFill>
          </a:ln>
        </p:spPr>
        <p:txBody>
          <a:bodyPr wrap="square" lIns="0" tIns="0" rIns="0" bIns="0" rtlCol="0">
            <a:spAutoFit/>
          </a:bodyPr>
          <a:lstStyle/>
          <a:p>
            <a:endParaRPr/>
          </a:p>
        </p:txBody>
      </p:sp>
      <p:sp>
        <p:nvSpPr>
          <p:cNvPr id="9" name="object 9"/>
          <p:cNvSpPr/>
          <p:nvPr/>
        </p:nvSpPr>
        <p:spPr>
          <a:xfrm>
            <a:off x="4513326" y="3244596"/>
            <a:ext cx="339090" cy="83820"/>
          </a:xfrm>
          <a:custGeom>
            <a:avLst/>
            <a:gdLst/>
            <a:ahLst/>
            <a:cxnLst/>
            <a:rect l="l" t="t" r="r" b="b"/>
            <a:pathLst>
              <a:path w="339089" h="83820">
                <a:moveTo>
                  <a:pt x="0" y="0"/>
                </a:moveTo>
                <a:lnTo>
                  <a:pt x="16001" y="49529"/>
                </a:lnTo>
                <a:lnTo>
                  <a:pt x="58673" y="79247"/>
                </a:lnTo>
                <a:lnTo>
                  <a:pt x="83819" y="83819"/>
                </a:lnTo>
                <a:lnTo>
                  <a:pt x="110489" y="79247"/>
                </a:lnTo>
                <a:lnTo>
                  <a:pt x="133349" y="67817"/>
                </a:lnTo>
                <a:lnTo>
                  <a:pt x="153923" y="49529"/>
                </a:lnTo>
                <a:lnTo>
                  <a:pt x="164591" y="25145"/>
                </a:lnTo>
                <a:lnTo>
                  <a:pt x="169163" y="0"/>
                </a:lnTo>
                <a:lnTo>
                  <a:pt x="173735" y="25145"/>
                </a:lnTo>
                <a:lnTo>
                  <a:pt x="185165" y="49529"/>
                </a:lnTo>
                <a:lnTo>
                  <a:pt x="203453" y="67817"/>
                </a:lnTo>
                <a:lnTo>
                  <a:pt x="227837" y="79247"/>
                </a:lnTo>
                <a:lnTo>
                  <a:pt x="252983" y="83819"/>
                </a:lnTo>
                <a:lnTo>
                  <a:pt x="280415" y="79247"/>
                </a:lnTo>
                <a:lnTo>
                  <a:pt x="302513" y="67817"/>
                </a:lnTo>
                <a:lnTo>
                  <a:pt x="323087" y="49529"/>
                </a:lnTo>
                <a:lnTo>
                  <a:pt x="334517" y="25145"/>
                </a:lnTo>
                <a:lnTo>
                  <a:pt x="339089" y="0"/>
                </a:lnTo>
              </a:path>
            </a:pathLst>
          </a:custGeom>
          <a:ln w="13538">
            <a:solidFill>
              <a:srgbClr val="000000"/>
            </a:solidFill>
          </a:ln>
        </p:spPr>
        <p:txBody>
          <a:bodyPr wrap="square" lIns="0" tIns="0" rIns="0" bIns="0" rtlCol="0">
            <a:spAutoFit/>
          </a:bodyPr>
          <a:lstStyle/>
          <a:p>
            <a:endParaRPr/>
          </a:p>
        </p:txBody>
      </p:sp>
      <p:sp>
        <p:nvSpPr>
          <p:cNvPr id="10" name="object 10"/>
          <p:cNvSpPr/>
          <p:nvPr/>
        </p:nvSpPr>
        <p:spPr>
          <a:xfrm>
            <a:off x="4513326" y="3413760"/>
            <a:ext cx="339090" cy="83820"/>
          </a:xfrm>
          <a:custGeom>
            <a:avLst/>
            <a:gdLst/>
            <a:ahLst/>
            <a:cxnLst/>
            <a:rect l="l" t="t" r="r" b="b"/>
            <a:pathLst>
              <a:path w="339089" h="83820">
                <a:moveTo>
                  <a:pt x="0" y="83819"/>
                </a:moveTo>
                <a:lnTo>
                  <a:pt x="16001" y="34289"/>
                </a:lnTo>
                <a:lnTo>
                  <a:pt x="58673" y="4571"/>
                </a:lnTo>
                <a:lnTo>
                  <a:pt x="83819" y="0"/>
                </a:lnTo>
                <a:lnTo>
                  <a:pt x="110489" y="4571"/>
                </a:lnTo>
                <a:lnTo>
                  <a:pt x="133349" y="16001"/>
                </a:lnTo>
                <a:lnTo>
                  <a:pt x="153923" y="34289"/>
                </a:lnTo>
                <a:lnTo>
                  <a:pt x="164591" y="58673"/>
                </a:lnTo>
                <a:lnTo>
                  <a:pt x="169163" y="83819"/>
                </a:lnTo>
                <a:lnTo>
                  <a:pt x="173735" y="58673"/>
                </a:lnTo>
                <a:lnTo>
                  <a:pt x="185165" y="34289"/>
                </a:lnTo>
                <a:lnTo>
                  <a:pt x="203453" y="16001"/>
                </a:lnTo>
                <a:lnTo>
                  <a:pt x="227837" y="4571"/>
                </a:lnTo>
                <a:lnTo>
                  <a:pt x="252983" y="0"/>
                </a:lnTo>
                <a:lnTo>
                  <a:pt x="280415" y="4571"/>
                </a:lnTo>
                <a:lnTo>
                  <a:pt x="302513" y="16001"/>
                </a:lnTo>
                <a:lnTo>
                  <a:pt x="323087" y="34289"/>
                </a:lnTo>
                <a:lnTo>
                  <a:pt x="334517" y="58673"/>
                </a:lnTo>
                <a:lnTo>
                  <a:pt x="339089" y="83819"/>
                </a:lnTo>
              </a:path>
            </a:pathLst>
          </a:custGeom>
          <a:ln w="13538">
            <a:solidFill>
              <a:srgbClr val="000000"/>
            </a:solidFill>
          </a:ln>
        </p:spPr>
        <p:txBody>
          <a:bodyPr wrap="square" lIns="0" tIns="0" rIns="0" bIns="0" rtlCol="0">
            <a:spAutoFit/>
          </a:bodyPr>
          <a:lstStyle/>
          <a:p>
            <a:endParaRPr/>
          </a:p>
        </p:txBody>
      </p:sp>
      <p:sp>
        <p:nvSpPr>
          <p:cNvPr id="11" name="object 11"/>
          <p:cNvSpPr/>
          <p:nvPr/>
        </p:nvSpPr>
        <p:spPr>
          <a:xfrm>
            <a:off x="4682489" y="3032760"/>
            <a:ext cx="0" cy="212090"/>
          </a:xfrm>
          <a:custGeom>
            <a:avLst/>
            <a:gdLst/>
            <a:ahLst/>
            <a:cxnLst/>
            <a:rect l="l" t="t" r="r" b="b"/>
            <a:pathLst>
              <a:path h="212089">
                <a:moveTo>
                  <a:pt x="0" y="0"/>
                </a:moveTo>
                <a:lnTo>
                  <a:pt x="0" y="211835"/>
                </a:lnTo>
              </a:path>
            </a:pathLst>
          </a:custGeom>
          <a:ln w="13538">
            <a:solidFill>
              <a:srgbClr val="000000"/>
            </a:solidFill>
          </a:ln>
        </p:spPr>
        <p:txBody>
          <a:bodyPr wrap="square" lIns="0" tIns="0" rIns="0" bIns="0" rtlCol="0">
            <a:spAutoFit/>
          </a:bodyPr>
          <a:lstStyle/>
          <a:p>
            <a:endParaRPr/>
          </a:p>
        </p:txBody>
      </p:sp>
      <p:sp>
        <p:nvSpPr>
          <p:cNvPr id="12" name="object 12"/>
          <p:cNvSpPr/>
          <p:nvPr/>
        </p:nvSpPr>
        <p:spPr>
          <a:xfrm>
            <a:off x="4682489" y="3497579"/>
            <a:ext cx="0" cy="212090"/>
          </a:xfrm>
          <a:custGeom>
            <a:avLst/>
            <a:gdLst/>
            <a:ahLst/>
            <a:cxnLst/>
            <a:rect l="l" t="t" r="r" b="b"/>
            <a:pathLst>
              <a:path h="212089">
                <a:moveTo>
                  <a:pt x="0" y="211835"/>
                </a:moveTo>
                <a:lnTo>
                  <a:pt x="0" y="0"/>
                </a:lnTo>
              </a:path>
            </a:pathLst>
          </a:custGeom>
          <a:ln w="13538">
            <a:solidFill>
              <a:srgbClr val="000000"/>
            </a:solidFill>
          </a:ln>
        </p:spPr>
        <p:txBody>
          <a:bodyPr wrap="square" lIns="0" tIns="0" rIns="0" bIns="0" rtlCol="0">
            <a:spAutoFit/>
          </a:bodyPr>
          <a:lstStyle/>
          <a:p>
            <a:endParaRPr/>
          </a:p>
        </p:txBody>
      </p:sp>
      <p:sp>
        <p:nvSpPr>
          <p:cNvPr id="13" name="object 13"/>
          <p:cNvSpPr/>
          <p:nvPr/>
        </p:nvSpPr>
        <p:spPr>
          <a:xfrm>
            <a:off x="1801367" y="2969514"/>
            <a:ext cx="339090" cy="83185"/>
          </a:xfrm>
          <a:custGeom>
            <a:avLst/>
            <a:gdLst/>
            <a:ahLst/>
            <a:cxnLst/>
            <a:rect l="l" t="t" r="r" b="b"/>
            <a:pathLst>
              <a:path w="339089" h="83185">
                <a:moveTo>
                  <a:pt x="339089" y="83057"/>
                </a:moveTo>
                <a:lnTo>
                  <a:pt x="321251" y="36073"/>
                </a:lnTo>
                <a:lnTo>
                  <a:pt x="285264" y="6123"/>
                </a:lnTo>
                <a:lnTo>
                  <a:pt x="250519" y="281"/>
                </a:lnTo>
                <a:lnTo>
                  <a:pt x="237548" y="2055"/>
                </a:lnTo>
                <a:lnTo>
                  <a:pt x="203453" y="16001"/>
                </a:lnTo>
                <a:lnTo>
                  <a:pt x="185165" y="35813"/>
                </a:lnTo>
                <a:lnTo>
                  <a:pt x="173735" y="58673"/>
                </a:lnTo>
                <a:lnTo>
                  <a:pt x="169163" y="83057"/>
                </a:lnTo>
                <a:lnTo>
                  <a:pt x="164591" y="58673"/>
                </a:lnTo>
                <a:lnTo>
                  <a:pt x="153923" y="33527"/>
                </a:lnTo>
                <a:lnTo>
                  <a:pt x="133349" y="16001"/>
                </a:lnTo>
                <a:lnTo>
                  <a:pt x="110489" y="4571"/>
                </a:lnTo>
                <a:lnTo>
                  <a:pt x="83819" y="0"/>
                </a:lnTo>
                <a:lnTo>
                  <a:pt x="58673" y="4571"/>
                </a:lnTo>
                <a:lnTo>
                  <a:pt x="33527" y="16001"/>
                </a:lnTo>
                <a:lnTo>
                  <a:pt x="16001" y="33527"/>
                </a:lnTo>
                <a:lnTo>
                  <a:pt x="2285" y="58673"/>
                </a:lnTo>
                <a:lnTo>
                  <a:pt x="0" y="83057"/>
                </a:lnTo>
              </a:path>
            </a:pathLst>
          </a:custGeom>
          <a:ln w="13538">
            <a:solidFill>
              <a:srgbClr val="000000"/>
            </a:solidFill>
          </a:ln>
        </p:spPr>
        <p:txBody>
          <a:bodyPr wrap="square" lIns="0" tIns="0" rIns="0" bIns="0" rtlCol="0">
            <a:spAutoFit/>
          </a:bodyPr>
          <a:lstStyle/>
          <a:p>
            <a:endParaRPr/>
          </a:p>
        </p:txBody>
      </p:sp>
      <p:sp>
        <p:nvSpPr>
          <p:cNvPr id="14" name="object 14"/>
          <p:cNvSpPr/>
          <p:nvPr/>
        </p:nvSpPr>
        <p:spPr>
          <a:xfrm>
            <a:off x="1293113" y="3032760"/>
            <a:ext cx="1186815" cy="0"/>
          </a:xfrm>
          <a:custGeom>
            <a:avLst/>
            <a:gdLst/>
            <a:ahLst/>
            <a:cxnLst/>
            <a:rect l="l" t="t" r="r" b="b"/>
            <a:pathLst>
              <a:path w="1186814">
                <a:moveTo>
                  <a:pt x="0" y="0"/>
                </a:moveTo>
                <a:lnTo>
                  <a:pt x="1186433" y="0"/>
                </a:lnTo>
              </a:path>
            </a:pathLst>
          </a:custGeom>
          <a:ln w="13538">
            <a:solidFill>
              <a:srgbClr val="000000"/>
            </a:solidFill>
          </a:ln>
        </p:spPr>
        <p:txBody>
          <a:bodyPr wrap="square" lIns="0" tIns="0" rIns="0" bIns="0" rtlCol="0">
            <a:spAutoFit/>
          </a:bodyPr>
          <a:lstStyle/>
          <a:p>
            <a:endParaRPr/>
          </a:p>
        </p:txBody>
      </p:sp>
      <p:sp>
        <p:nvSpPr>
          <p:cNvPr id="15" name="object 15"/>
          <p:cNvSpPr/>
          <p:nvPr/>
        </p:nvSpPr>
        <p:spPr>
          <a:xfrm>
            <a:off x="784097" y="3979926"/>
            <a:ext cx="339090" cy="135890"/>
          </a:xfrm>
          <a:custGeom>
            <a:avLst/>
            <a:gdLst/>
            <a:ahLst/>
            <a:cxnLst/>
            <a:rect l="l" t="t" r="r" b="b"/>
            <a:pathLst>
              <a:path w="339090" h="135889">
                <a:moveTo>
                  <a:pt x="0" y="67817"/>
                </a:moveTo>
                <a:lnTo>
                  <a:pt x="27431" y="0"/>
                </a:lnTo>
                <a:lnTo>
                  <a:pt x="83819" y="135635"/>
                </a:lnTo>
                <a:lnTo>
                  <a:pt x="140207" y="0"/>
                </a:lnTo>
                <a:lnTo>
                  <a:pt x="196595" y="135635"/>
                </a:lnTo>
                <a:lnTo>
                  <a:pt x="252983" y="0"/>
                </a:lnTo>
                <a:lnTo>
                  <a:pt x="310133" y="135635"/>
                </a:lnTo>
                <a:lnTo>
                  <a:pt x="339089" y="67817"/>
                </a:lnTo>
              </a:path>
            </a:pathLst>
          </a:custGeom>
          <a:ln w="13538">
            <a:solidFill>
              <a:srgbClr val="000000"/>
            </a:solidFill>
          </a:ln>
        </p:spPr>
        <p:txBody>
          <a:bodyPr wrap="square" lIns="0" tIns="0" rIns="0" bIns="0" rtlCol="0">
            <a:spAutoFit/>
          </a:bodyPr>
          <a:lstStyle/>
          <a:p>
            <a:endParaRPr/>
          </a:p>
        </p:txBody>
      </p:sp>
      <p:sp>
        <p:nvSpPr>
          <p:cNvPr id="16" name="object 16"/>
          <p:cNvSpPr/>
          <p:nvPr/>
        </p:nvSpPr>
        <p:spPr>
          <a:xfrm>
            <a:off x="105917" y="2976372"/>
            <a:ext cx="0" cy="113030"/>
          </a:xfrm>
          <a:custGeom>
            <a:avLst/>
            <a:gdLst/>
            <a:ahLst/>
            <a:cxnLst/>
            <a:rect l="l" t="t" r="r" b="b"/>
            <a:pathLst>
              <a:path h="113030">
                <a:moveTo>
                  <a:pt x="0" y="0"/>
                </a:moveTo>
                <a:lnTo>
                  <a:pt x="0" y="112775"/>
                </a:lnTo>
              </a:path>
            </a:pathLst>
          </a:custGeom>
          <a:ln w="13538">
            <a:solidFill>
              <a:srgbClr val="000000"/>
            </a:solidFill>
          </a:ln>
        </p:spPr>
        <p:txBody>
          <a:bodyPr wrap="square" lIns="0" tIns="0" rIns="0" bIns="0" rtlCol="0">
            <a:spAutoFit/>
          </a:bodyPr>
          <a:lstStyle/>
          <a:p>
            <a:endParaRPr/>
          </a:p>
        </p:txBody>
      </p:sp>
      <p:sp>
        <p:nvSpPr>
          <p:cNvPr id="17" name="object 17"/>
          <p:cNvSpPr/>
          <p:nvPr/>
        </p:nvSpPr>
        <p:spPr>
          <a:xfrm>
            <a:off x="163067" y="2919984"/>
            <a:ext cx="0" cy="226060"/>
          </a:xfrm>
          <a:custGeom>
            <a:avLst/>
            <a:gdLst/>
            <a:ahLst/>
            <a:cxnLst/>
            <a:rect l="l" t="t" r="r" b="b"/>
            <a:pathLst>
              <a:path h="226060">
                <a:moveTo>
                  <a:pt x="0" y="0"/>
                </a:moveTo>
                <a:lnTo>
                  <a:pt x="0" y="225551"/>
                </a:lnTo>
              </a:path>
            </a:pathLst>
          </a:custGeom>
          <a:ln w="13538">
            <a:solidFill>
              <a:srgbClr val="000000"/>
            </a:solidFill>
          </a:ln>
        </p:spPr>
        <p:txBody>
          <a:bodyPr wrap="square" lIns="0" tIns="0" rIns="0" bIns="0" rtlCol="0">
            <a:spAutoFit/>
          </a:bodyPr>
          <a:lstStyle/>
          <a:p>
            <a:endParaRPr/>
          </a:p>
        </p:txBody>
      </p:sp>
      <p:sp>
        <p:nvSpPr>
          <p:cNvPr id="18" name="object 18"/>
          <p:cNvSpPr/>
          <p:nvPr/>
        </p:nvSpPr>
        <p:spPr>
          <a:xfrm>
            <a:off x="219455" y="2863596"/>
            <a:ext cx="0" cy="338455"/>
          </a:xfrm>
          <a:custGeom>
            <a:avLst/>
            <a:gdLst/>
            <a:ahLst/>
            <a:cxnLst/>
            <a:rect l="l" t="t" r="r" b="b"/>
            <a:pathLst>
              <a:path h="338455">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19" name="object 19"/>
          <p:cNvSpPr/>
          <p:nvPr/>
        </p:nvSpPr>
        <p:spPr>
          <a:xfrm>
            <a:off x="219455" y="3032760"/>
            <a:ext cx="395605" cy="0"/>
          </a:xfrm>
          <a:custGeom>
            <a:avLst/>
            <a:gdLst/>
            <a:ahLst/>
            <a:cxnLst/>
            <a:rect l="l" t="t" r="r" b="b"/>
            <a:pathLst>
              <a:path w="395605">
                <a:moveTo>
                  <a:pt x="0" y="0"/>
                </a:moveTo>
                <a:lnTo>
                  <a:pt x="395477" y="0"/>
                </a:lnTo>
              </a:path>
            </a:pathLst>
          </a:custGeom>
          <a:ln w="13538">
            <a:solidFill>
              <a:srgbClr val="000000"/>
            </a:solidFill>
          </a:ln>
        </p:spPr>
        <p:txBody>
          <a:bodyPr wrap="square" lIns="0" tIns="0" rIns="0" bIns="0" rtlCol="0">
            <a:spAutoFit/>
          </a:bodyPr>
          <a:lstStyle/>
          <a:p>
            <a:endParaRPr/>
          </a:p>
        </p:txBody>
      </p:sp>
      <p:sp>
        <p:nvSpPr>
          <p:cNvPr id="20" name="object 20"/>
          <p:cNvSpPr/>
          <p:nvPr/>
        </p:nvSpPr>
        <p:spPr>
          <a:xfrm>
            <a:off x="105917" y="3653028"/>
            <a:ext cx="0" cy="113030"/>
          </a:xfrm>
          <a:custGeom>
            <a:avLst/>
            <a:gdLst/>
            <a:ahLst/>
            <a:cxnLst/>
            <a:rect l="l" t="t" r="r" b="b"/>
            <a:pathLst>
              <a:path h="113029">
                <a:moveTo>
                  <a:pt x="0" y="0"/>
                </a:moveTo>
                <a:lnTo>
                  <a:pt x="0" y="112775"/>
                </a:lnTo>
              </a:path>
            </a:pathLst>
          </a:custGeom>
          <a:ln w="13538">
            <a:solidFill>
              <a:srgbClr val="000000"/>
            </a:solidFill>
          </a:ln>
        </p:spPr>
        <p:txBody>
          <a:bodyPr wrap="square" lIns="0" tIns="0" rIns="0" bIns="0" rtlCol="0">
            <a:spAutoFit/>
          </a:bodyPr>
          <a:lstStyle/>
          <a:p>
            <a:endParaRPr/>
          </a:p>
        </p:txBody>
      </p:sp>
      <p:sp>
        <p:nvSpPr>
          <p:cNvPr id="21" name="object 21"/>
          <p:cNvSpPr/>
          <p:nvPr/>
        </p:nvSpPr>
        <p:spPr>
          <a:xfrm>
            <a:off x="163067" y="3596640"/>
            <a:ext cx="0" cy="226060"/>
          </a:xfrm>
          <a:custGeom>
            <a:avLst/>
            <a:gdLst/>
            <a:ahLst/>
            <a:cxnLst/>
            <a:rect l="l" t="t" r="r" b="b"/>
            <a:pathLst>
              <a:path h="226060">
                <a:moveTo>
                  <a:pt x="0" y="0"/>
                </a:moveTo>
                <a:lnTo>
                  <a:pt x="0" y="225551"/>
                </a:lnTo>
              </a:path>
            </a:pathLst>
          </a:custGeom>
          <a:ln w="13538">
            <a:solidFill>
              <a:srgbClr val="000000"/>
            </a:solidFill>
          </a:ln>
        </p:spPr>
        <p:txBody>
          <a:bodyPr wrap="square" lIns="0" tIns="0" rIns="0" bIns="0" rtlCol="0">
            <a:spAutoFit/>
          </a:bodyPr>
          <a:lstStyle/>
          <a:p>
            <a:endParaRPr/>
          </a:p>
        </p:txBody>
      </p:sp>
      <p:sp>
        <p:nvSpPr>
          <p:cNvPr id="22" name="object 22"/>
          <p:cNvSpPr/>
          <p:nvPr/>
        </p:nvSpPr>
        <p:spPr>
          <a:xfrm>
            <a:off x="219455" y="3540252"/>
            <a:ext cx="0" cy="338455"/>
          </a:xfrm>
          <a:custGeom>
            <a:avLst/>
            <a:gdLst/>
            <a:ahLst/>
            <a:cxnLst/>
            <a:rect l="l" t="t" r="r" b="b"/>
            <a:pathLst>
              <a:path h="338454">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23" name="object 23"/>
          <p:cNvSpPr/>
          <p:nvPr/>
        </p:nvSpPr>
        <p:spPr>
          <a:xfrm>
            <a:off x="219455" y="3709416"/>
            <a:ext cx="226060" cy="0"/>
          </a:xfrm>
          <a:custGeom>
            <a:avLst/>
            <a:gdLst/>
            <a:ahLst/>
            <a:cxnLst/>
            <a:rect l="l" t="t" r="r" b="b"/>
            <a:pathLst>
              <a:path w="226059">
                <a:moveTo>
                  <a:pt x="225551" y="0"/>
                </a:moveTo>
                <a:lnTo>
                  <a:pt x="0" y="0"/>
                </a:lnTo>
              </a:path>
            </a:pathLst>
          </a:custGeom>
          <a:ln w="13538">
            <a:solidFill>
              <a:srgbClr val="000000"/>
            </a:solidFill>
          </a:ln>
        </p:spPr>
        <p:txBody>
          <a:bodyPr wrap="square" lIns="0" tIns="0" rIns="0" bIns="0" rtlCol="0">
            <a:spAutoFit/>
          </a:bodyPr>
          <a:lstStyle/>
          <a:p>
            <a:endParaRPr/>
          </a:p>
        </p:txBody>
      </p:sp>
      <p:sp>
        <p:nvSpPr>
          <p:cNvPr id="24" name="object 24"/>
          <p:cNvSpPr/>
          <p:nvPr/>
        </p:nvSpPr>
        <p:spPr>
          <a:xfrm>
            <a:off x="445007" y="3709416"/>
            <a:ext cx="170180" cy="845819"/>
          </a:xfrm>
          <a:custGeom>
            <a:avLst/>
            <a:gdLst/>
            <a:ahLst/>
            <a:cxnLst/>
            <a:rect l="l" t="t" r="r" b="b"/>
            <a:pathLst>
              <a:path w="170179" h="845820">
                <a:moveTo>
                  <a:pt x="0" y="0"/>
                </a:moveTo>
                <a:lnTo>
                  <a:pt x="169925" y="0"/>
                </a:lnTo>
                <a:lnTo>
                  <a:pt x="169925" y="845819"/>
                </a:lnTo>
              </a:path>
            </a:pathLst>
          </a:custGeom>
          <a:ln w="13538">
            <a:solidFill>
              <a:srgbClr val="000000"/>
            </a:solidFill>
          </a:ln>
        </p:spPr>
        <p:txBody>
          <a:bodyPr wrap="square" lIns="0" tIns="0" rIns="0" bIns="0" rtlCol="0">
            <a:spAutoFit/>
          </a:bodyPr>
          <a:lstStyle/>
          <a:p>
            <a:endParaRPr/>
          </a:p>
        </p:txBody>
      </p:sp>
      <p:sp>
        <p:nvSpPr>
          <p:cNvPr id="25" name="object 25"/>
          <p:cNvSpPr/>
          <p:nvPr/>
        </p:nvSpPr>
        <p:spPr>
          <a:xfrm>
            <a:off x="1293113" y="3709416"/>
            <a:ext cx="0" cy="845819"/>
          </a:xfrm>
          <a:custGeom>
            <a:avLst/>
            <a:gdLst/>
            <a:ahLst/>
            <a:cxnLst/>
            <a:rect l="l" t="t" r="r" b="b"/>
            <a:pathLst>
              <a:path h="845820">
                <a:moveTo>
                  <a:pt x="0" y="0"/>
                </a:moveTo>
                <a:lnTo>
                  <a:pt x="0" y="845819"/>
                </a:lnTo>
              </a:path>
            </a:pathLst>
          </a:custGeom>
          <a:ln w="13538">
            <a:solidFill>
              <a:srgbClr val="000000"/>
            </a:solidFill>
          </a:ln>
        </p:spPr>
        <p:txBody>
          <a:bodyPr wrap="square" lIns="0" tIns="0" rIns="0" bIns="0" rtlCol="0">
            <a:spAutoFit/>
          </a:bodyPr>
          <a:lstStyle/>
          <a:p>
            <a:endParaRPr/>
          </a:p>
        </p:txBody>
      </p:sp>
      <p:sp>
        <p:nvSpPr>
          <p:cNvPr id="26" name="object 26"/>
          <p:cNvSpPr/>
          <p:nvPr/>
        </p:nvSpPr>
        <p:spPr>
          <a:xfrm>
            <a:off x="1123187" y="4047744"/>
            <a:ext cx="170180" cy="0"/>
          </a:xfrm>
          <a:custGeom>
            <a:avLst/>
            <a:gdLst/>
            <a:ahLst/>
            <a:cxnLst/>
            <a:rect l="l" t="t" r="r" b="b"/>
            <a:pathLst>
              <a:path w="170180">
                <a:moveTo>
                  <a:pt x="0" y="0"/>
                </a:moveTo>
                <a:lnTo>
                  <a:pt x="169925" y="0"/>
                </a:lnTo>
              </a:path>
            </a:pathLst>
          </a:custGeom>
          <a:ln w="13538">
            <a:solidFill>
              <a:srgbClr val="000000"/>
            </a:solidFill>
          </a:ln>
        </p:spPr>
        <p:txBody>
          <a:bodyPr wrap="square" lIns="0" tIns="0" rIns="0" bIns="0" rtlCol="0">
            <a:spAutoFit/>
          </a:bodyPr>
          <a:lstStyle/>
          <a:p>
            <a:endParaRPr/>
          </a:p>
        </p:txBody>
      </p:sp>
      <p:sp>
        <p:nvSpPr>
          <p:cNvPr id="27" name="object 27"/>
          <p:cNvSpPr/>
          <p:nvPr/>
        </p:nvSpPr>
        <p:spPr>
          <a:xfrm>
            <a:off x="614933" y="4047744"/>
            <a:ext cx="169545" cy="0"/>
          </a:xfrm>
          <a:custGeom>
            <a:avLst/>
            <a:gdLst/>
            <a:ahLst/>
            <a:cxnLst/>
            <a:rect l="l" t="t" r="r" b="b"/>
            <a:pathLst>
              <a:path w="169545">
                <a:moveTo>
                  <a:pt x="169163" y="0"/>
                </a:moveTo>
                <a:lnTo>
                  <a:pt x="0" y="0"/>
                </a:lnTo>
              </a:path>
            </a:pathLst>
          </a:custGeom>
          <a:ln w="13538">
            <a:solidFill>
              <a:srgbClr val="000000"/>
            </a:solidFill>
          </a:ln>
        </p:spPr>
        <p:txBody>
          <a:bodyPr wrap="square" lIns="0" tIns="0" rIns="0" bIns="0" rtlCol="0">
            <a:spAutoFit/>
          </a:bodyPr>
          <a:lstStyle/>
          <a:p>
            <a:endParaRPr/>
          </a:p>
        </p:txBody>
      </p:sp>
      <p:sp>
        <p:nvSpPr>
          <p:cNvPr id="28" name="object 28"/>
          <p:cNvSpPr/>
          <p:nvPr/>
        </p:nvSpPr>
        <p:spPr>
          <a:xfrm>
            <a:off x="2479547" y="2863596"/>
            <a:ext cx="83185" cy="338455"/>
          </a:xfrm>
          <a:custGeom>
            <a:avLst/>
            <a:gdLst/>
            <a:ahLst/>
            <a:cxnLst/>
            <a:rect l="l" t="t" r="r" b="b"/>
            <a:pathLst>
              <a:path w="83185" h="338455">
                <a:moveTo>
                  <a:pt x="83057" y="0"/>
                </a:moveTo>
                <a:lnTo>
                  <a:pt x="0" y="0"/>
                </a:lnTo>
                <a:lnTo>
                  <a:pt x="0" y="338327"/>
                </a:lnTo>
                <a:lnTo>
                  <a:pt x="83057" y="338327"/>
                </a:lnTo>
              </a:path>
            </a:pathLst>
          </a:custGeom>
          <a:ln w="13538">
            <a:solidFill>
              <a:srgbClr val="000000"/>
            </a:solidFill>
          </a:ln>
        </p:spPr>
        <p:txBody>
          <a:bodyPr wrap="square" lIns="0" tIns="0" rIns="0" bIns="0" rtlCol="0">
            <a:spAutoFit/>
          </a:bodyPr>
          <a:lstStyle/>
          <a:p>
            <a:endParaRPr/>
          </a:p>
        </p:txBody>
      </p:sp>
      <p:sp>
        <p:nvSpPr>
          <p:cNvPr id="29" name="object 29"/>
          <p:cNvSpPr/>
          <p:nvPr/>
        </p:nvSpPr>
        <p:spPr>
          <a:xfrm>
            <a:off x="2519933" y="2906268"/>
            <a:ext cx="43180" cy="253365"/>
          </a:xfrm>
          <a:custGeom>
            <a:avLst/>
            <a:gdLst/>
            <a:ahLst/>
            <a:cxnLst/>
            <a:rect l="l" t="t" r="r" b="b"/>
            <a:pathLst>
              <a:path w="43180" h="253364">
                <a:moveTo>
                  <a:pt x="42671" y="0"/>
                </a:moveTo>
                <a:lnTo>
                  <a:pt x="0" y="0"/>
                </a:lnTo>
                <a:lnTo>
                  <a:pt x="0" y="252983"/>
                </a:lnTo>
                <a:lnTo>
                  <a:pt x="42671" y="252983"/>
                </a:lnTo>
              </a:path>
            </a:pathLst>
          </a:custGeom>
          <a:ln w="13538">
            <a:solidFill>
              <a:srgbClr val="000000"/>
            </a:solidFill>
          </a:ln>
        </p:spPr>
        <p:txBody>
          <a:bodyPr wrap="square" lIns="0" tIns="0" rIns="0" bIns="0" rtlCol="0">
            <a:spAutoFit/>
          </a:bodyPr>
          <a:lstStyle/>
          <a:p>
            <a:endParaRPr/>
          </a:p>
        </p:txBody>
      </p:sp>
      <p:sp>
        <p:nvSpPr>
          <p:cNvPr id="30" name="object 30"/>
          <p:cNvSpPr/>
          <p:nvPr/>
        </p:nvSpPr>
        <p:spPr>
          <a:xfrm>
            <a:off x="2519933" y="3032760"/>
            <a:ext cx="890905" cy="0"/>
          </a:xfrm>
          <a:custGeom>
            <a:avLst/>
            <a:gdLst/>
            <a:ahLst/>
            <a:cxnLst/>
            <a:rect l="l" t="t" r="r" b="b"/>
            <a:pathLst>
              <a:path w="890904">
                <a:moveTo>
                  <a:pt x="0" y="0"/>
                </a:moveTo>
                <a:lnTo>
                  <a:pt x="890777" y="0"/>
                </a:lnTo>
              </a:path>
            </a:pathLst>
          </a:custGeom>
          <a:ln w="13538">
            <a:solidFill>
              <a:srgbClr val="000000"/>
            </a:solidFill>
          </a:ln>
        </p:spPr>
        <p:txBody>
          <a:bodyPr wrap="square" lIns="0" tIns="0" rIns="0" bIns="0" rtlCol="0">
            <a:spAutoFit/>
          </a:bodyPr>
          <a:lstStyle/>
          <a:p>
            <a:endParaRPr/>
          </a:p>
        </p:txBody>
      </p:sp>
      <p:sp>
        <p:nvSpPr>
          <p:cNvPr id="31" name="object 31"/>
          <p:cNvSpPr/>
          <p:nvPr/>
        </p:nvSpPr>
        <p:spPr>
          <a:xfrm>
            <a:off x="2987801" y="2969514"/>
            <a:ext cx="339090" cy="83185"/>
          </a:xfrm>
          <a:custGeom>
            <a:avLst/>
            <a:gdLst/>
            <a:ahLst/>
            <a:cxnLst/>
            <a:rect l="l" t="t" r="r" b="b"/>
            <a:pathLst>
              <a:path w="339089" h="83185">
                <a:moveTo>
                  <a:pt x="339089" y="83057"/>
                </a:moveTo>
                <a:lnTo>
                  <a:pt x="321253" y="36073"/>
                </a:lnTo>
                <a:lnTo>
                  <a:pt x="285263" y="6123"/>
                </a:lnTo>
                <a:lnTo>
                  <a:pt x="250517" y="281"/>
                </a:lnTo>
                <a:lnTo>
                  <a:pt x="237547" y="2055"/>
                </a:lnTo>
                <a:lnTo>
                  <a:pt x="203453" y="16001"/>
                </a:lnTo>
                <a:lnTo>
                  <a:pt x="185165" y="35813"/>
                </a:lnTo>
                <a:lnTo>
                  <a:pt x="173735" y="58673"/>
                </a:lnTo>
                <a:lnTo>
                  <a:pt x="169163" y="83057"/>
                </a:lnTo>
                <a:lnTo>
                  <a:pt x="164591" y="58673"/>
                </a:lnTo>
                <a:lnTo>
                  <a:pt x="153923" y="33527"/>
                </a:lnTo>
                <a:lnTo>
                  <a:pt x="133349" y="16001"/>
                </a:lnTo>
                <a:lnTo>
                  <a:pt x="110489" y="4571"/>
                </a:lnTo>
                <a:lnTo>
                  <a:pt x="83819" y="0"/>
                </a:lnTo>
                <a:lnTo>
                  <a:pt x="58673" y="4571"/>
                </a:lnTo>
                <a:lnTo>
                  <a:pt x="33527" y="16001"/>
                </a:lnTo>
                <a:lnTo>
                  <a:pt x="16001" y="33527"/>
                </a:lnTo>
                <a:lnTo>
                  <a:pt x="2285" y="58673"/>
                </a:lnTo>
                <a:lnTo>
                  <a:pt x="0" y="83057"/>
                </a:lnTo>
              </a:path>
            </a:pathLst>
          </a:custGeom>
          <a:ln w="13538">
            <a:solidFill>
              <a:srgbClr val="000000"/>
            </a:solidFill>
          </a:ln>
        </p:spPr>
        <p:txBody>
          <a:bodyPr wrap="square" lIns="0" tIns="0" rIns="0" bIns="0" rtlCol="0">
            <a:spAutoFit/>
          </a:bodyPr>
          <a:lstStyle/>
          <a:p>
            <a:endParaRPr/>
          </a:p>
        </p:txBody>
      </p:sp>
      <p:sp>
        <p:nvSpPr>
          <p:cNvPr id="32" name="object 32"/>
          <p:cNvSpPr/>
          <p:nvPr/>
        </p:nvSpPr>
        <p:spPr>
          <a:xfrm>
            <a:off x="3240785" y="2778589"/>
            <a:ext cx="933450" cy="508000"/>
          </a:xfrm>
          <a:custGeom>
            <a:avLst/>
            <a:gdLst/>
            <a:ahLst/>
            <a:cxnLst/>
            <a:rect l="l" t="t" r="r" b="b"/>
            <a:pathLst>
              <a:path w="933450" h="508000">
                <a:moveTo>
                  <a:pt x="425195" y="254171"/>
                </a:moveTo>
                <a:lnTo>
                  <a:pt x="429767" y="301415"/>
                </a:lnTo>
                <a:lnTo>
                  <a:pt x="440435" y="346373"/>
                </a:lnTo>
                <a:lnTo>
                  <a:pt x="463295" y="386759"/>
                </a:lnTo>
                <a:lnTo>
                  <a:pt x="490727" y="425621"/>
                </a:lnTo>
                <a:lnTo>
                  <a:pt x="527087" y="459020"/>
                </a:lnTo>
                <a:lnTo>
                  <a:pt x="569184" y="483807"/>
                </a:lnTo>
                <a:lnTo>
                  <a:pt x="615297" y="499860"/>
                </a:lnTo>
                <a:lnTo>
                  <a:pt x="663707" y="507056"/>
                </a:lnTo>
                <a:lnTo>
                  <a:pt x="680057" y="507465"/>
                </a:lnTo>
                <a:lnTo>
                  <a:pt x="696408" y="506872"/>
                </a:lnTo>
                <a:lnTo>
                  <a:pt x="744826" y="499033"/>
                </a:lnTo>
                <a:lnTo>
                  <a:pt x="790955" y="482009"/>
                </a:lnTo>
                <a:lnTo>
                  <a:pt x="832103" y="456863"/>
                </a:lnTo>
                <a:lnTo>
                  <a:pt x="865631" y="425621"/>
                </a:lnTo>
                <a:lnTo>
                  <a:pt x="896193" y="384810"/>
                </a:lnTo>
                <a:lnTo>
                  <a:pt x="917735" y="340670"/>
                </a:lnTo>
                <a:lnTo>
                  <a:pt x="930132" y="294226"/>
                </a:lnTo>
                <a:lnTo>
                  <a:pt x="933261" y="246505"/>
                </a:lnTo>
                <a:lnTo>
                  <a:pt x="932223" y="230492"/>
                </a:lnTo>
                <a:lnTo>
                  <a:pt x="922801" y="182667"/>
                </a:lnTo>
                <a:lnTo>
                  <a:pt x="903821" y="135962"/>
                </a:lnTo>
                <a:lnTo>
                  <a:pt x="865631" y="82721"/>
                </a:lnTo>
                <a:lnTo>
                  <a:pt x="832103" y="50717"/>
                </a:lnTo>
                <a:lnTo>
                  <a:pt x="790955" y="26333"/>
                </a:lnTo>
                <a:lnTo>
                  <a:pt x="754097" y="12034"/>
                </a:lnTo>
                <a:lnTo>
                  <a:pt x="705825" y="1566"/>
                </a:lnTo>
                <a:lnTo>
                  <a:pt x="681872" y="0"/>
                </a:lnTo>
                <a:lnTo>
                  <a:pt x="669904" y="131"/>
                </a:lnTo>
                <a:lnTo>
                  <a:pt x="621842" y="6729"/>
                </a:lnTo>
                <a:lnTo>
                  <a:pt x="585298" y="18033"/>
                </a:lnTo>
                <a:lnTo>
                  <a:pt x="524255" y="50717"/>
                </a:lnTo>
                <a:lnTo>
                  <a:pt x="490727" y="82721"/>
                </a:lnTo>
                <a:lnTo>
                  <a:pt x="463295" y="120821"/>
                </a:lnTo>
                <a:lnTo>
                  <a:pt x="440435" y="161207"/>
                </a:lnTo>
                <a:lnTo>
                  <a:pt x="429767" y="206927"/>
                </a:lnTo>
                <a:lnTo>
                  <a:pt x="425195" y="254171"/>
                </a:lnTo>
                <a:lnTo>
                  <a:pt x="0" y="254171"/>
                </a:lnTo>
              </a:path>
            </a:pathLst>
          </a:custGeom>
          <a:ln w="13538">
            <a:solidFill>
              <a:srgbClr val="000000"/>
            </a:solidFill>
          </a:ln>
        </p:spPr>
        <p:txBody>
          <a:bodyPr wrap="square" lIns="0" tIns="0" rIns="0" bIns="0" rtlCol="0">
            <a:spAutoFit/>
          </a:bodyPr>
          <a:lstStyle/>
          <a:p>
            <a:endParaRPr/>
          </a:p>
        </p:txBody>
      </p:sp>
      <p:sp>
        <p:nvSpPr>
          <p:cNvPr id="33" name="object 33"/>
          <p:cNvSpPr/>
          <p:nvPr/>
        </p:nvSpPr>
        <p:spPr>
          <a:xfrm>
            <a:off x="4174235" y="3032760"/>
            <a:ext cx="974090" cy="0"/>
          </a:xfrm>
          <a:custGeom>
            <a:avLst/>
            <a:gdLst/>
            <a:ahLst/>
            <a:cxnLst/>
            <a:rect l="l" t="t" r="r" b="b"/>
            <a:pathLst>
              <a:path w="974089">
                <a:moveTo>
                  <a:pt x="0" y="0"/>
                </a:moveTo>
                <a:lnTo>
                  <a:pt x="973835" y="0"/>
                </a:lnTo>
              </a:path>
            </a:pathLst>
          </a:custGeom>
          <a:ln w="13538">
            <a:solidFill>
              <a:srgbClr val="000000"/>
            </a:solidFill>
          </a:ln>
        </p:spPr>
        <p:txBody>
          <a:bodyPr wrap="square" lIns="0" tIns="0" rIns="0" bIns="0" rtlCol="0">
            <a:spAutoFit/>
          </a:bodyPr>
          <a:lstStyle/>
          <a:p>
            <a:endParaRPr/>
          </a:p>
        </p:txBody>
      </p:sp>
      <p:sp>
        <p:nvSpPr>
          <p:cNvPr id="34" name="object 34"/>
          <p:cNvSpPr/>
          <p:nvPr/>
        </p:nvSpPr>
        <p:spPr>
          <a:xfrm>
            <a:off x="3715511" y="2917916"/>
            <a:ext cx="407034" cy="230504"/>
          </a:xfrm>
          <a:custGeom>
            <a:avLst/>
            <a:gdLst/>
            <a:ahLst/>
            <a:cxnLst/>
            <a:rect l="l" t="t" r="r" b="b"/>
            <a:pathLst>
              <a:path w="407035" h="230505">
                <a:moveTo>
                  <a:pt x="0" y="114843"/>
                </a:moveTo>
                <a:lnTo>
                  <a:pt x="0" y="85125"/>
                </a:lnTo>
                <a:lnTo>
                  <a:pt x="9143" y="58455"/>
                </a:lnTo>
                <a:lnTo>
                  <a:pt x="40833" y="20834"/>
                </a:lnTo>
                <a:lnTo>
                  <a:pt x="85753" y="1375"/>
                </a:lnTo>
                <a:lnTo>
                  <a:pt x="97976" y="0"/>
                </a:lnTo>
                <a:lnTo>
                  <a:pt x="110309" y="194"/>
                </a:lnTo>
                <a:lnTo>
                  <a:pt x="156209" y="15783"/>
                </a:lnTo>
                <a:lnTo>
                  <a:pt x="187529" y="47443"/>
                </a:lnTo>
                <a:lnTo>
                  <a:pt x="203719" y="87129"/>
                </a:lnTo>
                <a:lnTo>
                  <a:pt x="204274" y="95792"/>
                </a:lnTo>
                <a:lnTo>
                  <a:pt x="204106" y="104219"/>
                </a:lnTo>
                <a:lnTo>
                  <a:pt x="203550" y="112542"/>
                </a:lnTo>
                <a:lnTo>
                  <a:pt x="202943" y="120897"/>
                </a:lnTo>
                <a:lnTo>
                  <a:pt x="202621" y="129415"/>
                </a:lnTo>
                <a:lnTo>
                  <a:pt x="210912" y="167801"/>
                </a:lnTo>
                <a:lnTo>
                  <a:pt x="250697" y="213903"/>
                </a:lnTo>
                <a:lnTo>
                  <a:pt x="290467" y="228594"/>
                </a:lnTo>
                <a:lnTo>
                  <a:pt x="302817" y="229974"/>
                </a:lnTo>
                <a:lnTo>
                  <a:pt x="315057" y="229590"/>
                </a:lnTo>
                <a:lnTo>
                  <a:pt x="360442" y="212773"/>
                </a:lnTo>
                <a:lnTo>
                  <a:pt x="394190" y="177161"/>
                </a:lnTo>
                <a:lnTo>
                  <a:pt x="404232" y="154662"/>
                </a:lnTo>
                <a:lnTo>
                  <a:pt x="406907" y="114843"/>
                </a:lnTo>
              </a:path>
            </a:pathLst>
          </a:custGeom>
          <a:ln w="13538">
            <a:solidFill>
              <a:srgbClr val="000000"/>
            </a:solidFill>
          </a:ln>
        </p:spPr>
        <p:txBody>
          <a:bodyPr wrap="square" lIns="0" tIns="0" rIns="0" bIns="0" rtlCol="0">
            <a:spAutoFit/>
          </a:bodyPr>
          <a:lstStyle/>
          <a:p>
            <a:endParaRPr/>
          </a:p>
        </p:txBody>
      </p:sp>
      <p:sp>
        <p:nvSpPr>
          <p:cNvPr id="35" name="object 35"/>
          <p:cNvSpPr/>
          <p:nvPr/>
        </p:nvSpPr>
        <p:spPr>
          <a:xfrm>
            <a:off x="7733538" y="3032760"/>
            <a:ext cx="466090" cy="0"/>
          </a:xfrm>
          <a:custGeom>
            <a:avLst/>
            <a:gdLst/>
            <a:ahLst/>
            <a:cxnLst/>
            <a:rect l="l" t="t" r="r" b="b"/>
            <a:pathLst>
              <a:path w="466090">
                <a:moveTo>
                  <a:pt x="0" y="0"/>
                </a:moveTo>
                <a:lnTo>
                  <a:pt x="465581" y="0"/>
                </a:lnTo>
              </a:path>
            </a:pathLst>
          </a:custGeom>
          <a:ln w="13538">
            <a:solidFill>
              <a:srgbClr val="000000"/>
            </a:solidFill>
          </a:ln>
        </p:spPr>
        <p:txBody>
          <a:bodyPr wrap="square" lIns="0" tIns="0" rIns="0" bIns="0" rtlCol="0">
            <a:spAutoFit/>
          </a:bodyPr>
          <a:lstStyle/>
          <a:p>
            <a:endParaRPr/>
          </a:p>
        </p:txBody>
      </p:sp>
      <p:sp>
        <p:nvSpPr>
          <p:cNvPr id="36" name="object 36"/>
          <p:cNvSpPr/>
          <p:nvPr/>
        </p:nvSpPr>
        <p:spPr>
          <a:xfrm>
            <a:off x="8199119" y="2863596"/>
            <a:ext cx="422909" cy="338455"/>
          </a:xfrm>
          <a:custGeom>
            <a:avLst/>
            <a:gdLst/>
            <a:ahLst/>
            <a:cxnLst/>
            <a:rect l="l" t="t" r="r" b="b"/>
            <a:pathLst>
              <a:path w="422909" h="338455">
                <a:moveTo>
                  <a:pt x="0" y="338327"/>
                </a:moveTo>
                <a:lnTo>
                  <a:pt x="422909" y="338327"/>
                </a:lnTo>
                <a:lnTo>
                  <a:pt x="422909" y="0"/>
                </a:lnTo>
                <a:lnTo>
                  <a:pt x="0" y="0"/>
                </a:lnTo>
                <a:lnTo>
                  <a:pt x="0" y="338327"/>
                </a:lnTo>
                <a:close/>
              </a:path>
            </a:pathLst>
          </a:custGeom>
          <a:ln w="13538">
            <a:solidFill>
              <a:srgbClr val="000000"/>
            </a:solidFill>
          </a:ln>
        </p:spPr>
        <p:txBody>
          <a:bodyPr wrap="square" lIns="0" tIns="0" rIns="0" bIns="0" rtlCol="0">
            <a:spAutoFit/>
          </a:bodyPr>
          <a:lstStyle/>
          <a:p>
            <a:endParaRPr/>
          </a:p>
        </p:txBody>
      </p:sp>
      <p:sp>
        <p:nvSpPr>
          <p:cNvPr id="37" name="object 37"/>
          <p:cNvSpPr/>
          <p:nvPr/>
        </p:nvSpPr>
        <p:spPr>
          <a:xfrm>
            <a:off x="8622029" y="3032760"/>
            <a:ext cx="467995" cy="0"/>
          </a:xfrm>
          <a:custGeom>
            <a:avLst/>
            <a:gdLst/>
            <a:ahLst/>
            <a:cxnLst/>
            <a:rect l="l" t="t" r="r" b="b"/>
            <a:pathLst>
              <a:path w="467995">
                <a:moveTo>
                  <a:pt x="0" y="0"/>
                </a:moveTo>
                <a:lnTo>
                  <a:pt x="467867" y="0"/>
                </a:lnTo>
              </a:path>
            </a:pathLst>
          </a:custGeom>
          <a:ln w="13538">
            <a:solidFill>
              <a:srgbClr val="000000"/>
            </a:solidFill>
          </a:ln>
        </p:spPr>
        <p:txBody>
          <a:bodyPr wrap="square" lIns="0" tIns="0" rIns="0" bIns="0" rtlCol="0">
            <a:spAutoFit/>
          </a:bodyPr>
          <a:lstStyle/>
          <a:p>
            <a:endParaRPr/>
          </a:p>
        </p:txBody>
      </p:sp>
      <p:sp>
        <p:nvSpPr>
          <p:cNvPr id="38" name="object 38"/>
          <p:cNvSpPr/>
          <p:nvPr/>
        </p:nvSpPr>
        <p:spPr>
          <a:xfrm>
            <a:off x="9089897" y="2525268"/>
            <a:ext cx="0" cy="1015365"/>
          </a:xfrm>
          <a:custGeom>
            <a:avLst/>
            <a:gdLst/>
            <a:ahLst/>
            <a:cxnLst/>
            <a:rect l="l" t="t" r="r" b="b"/>
            <a:pathLst>
              <a:path h="1015364">
                <a:moveTo>
                  <a:pt x="0" y="0"/>
                </a:moveTo>
                <a:lnTo>
                  <a:pt x="0" y="1014983"/>
                </a:lnTo>
              </a:path>
            </a:pathLst>
          </a:custGeom>
          <a:ln w="13538">
            <a:solidFill>
              <a:srgbClr val="000000"/>
            </a:solidFill>
          </a:ln>
        </p:spPr>
        <p:txBody>
          <a:bodyPr wrap="square" lIns="0" tIns="0" rIns="0" bIns="0" rtlCol="0">
            <a:spAutoFit/>
          </a:bodyPr>
          <a:lstStyle/>
          <a:p>
            <a:endParaRPr/>
          </a:p>
        </p:txBody>
      </p:sp>
      <p:sp>
        <p:nvSpPr>
          <p:cNvPr id="39" name="object 39"/>
          <p:cNvSpPr/>
          <p:nvPr/>
        </p:nvSpPr>
        <p:spPr>
          <a:xfrm>
            <a:off x="1970531" y="3032760"/>
            <a:ext cx="0" cy="338455"/>
          </a:xfrm>
          <a:custGeom>
            <a:avLst/>
            <a:gdLst/>
            <a:ahLst/>
            <a:cxnLst/>
            <a:rect l="l" t="t" r="r" b="b"/>
            <a:pathLst>
              <a:path h="338454">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40" name="object 40"/>
          <p:cNvSpPr/>
          <p:nvPr/>
        </p:nvSpPr>
        <p:spPr>
          <a:xfrm>
            <a:off x="3156965" y="3032760"/>
            <a:ext cx="0" cy="338455"/>
          </a:xfrm>
          <a:custGeom>
            <a:avLst/>
            <a:gdLst/>
            <a:ahLst/>
            <a:cxnLst/>
            <a:rect l="l" t="t" r="r" b="b"/>
            <a:pathLst>
              <a:path h="338454">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41" name="object 41"/>
          <p:cNvSpPr/>
          <p:nvPr/>
        </p:nvSpPr>
        <p:spPr>
          <a:xfrm>
            <a:off x="1261109" y="4017368"/>
            <a:ext cx="62865" cy="61594"/>
          </a:xfrm>
          <a:custGeom>
            <a:avLst/>
            <a:gdLst/>
            <a:ahLst/>
            <a:cxnLst/>
            <a:rect l="l" t="t" r="r" b="b"/>
            <a:pathLst>
              <a:path w="62865" h="61595">
                <a:moveTo>
                  <a:pt x="36996" y="0"/>
                </a:moveTo>
                <a:lnTo>
                  <a:pt x="27285" y="464"/>
                </a:lnTo>
                <a:lnTo>
                  <a:pt x="16001" y="3705"/>
                </a:lnTo>
                <a:lnTo>
                  <a:pt x="2285" y="14373"/>
                </a:lnTo>
                <a:lnTo>
                  <a:pt x="0" y="30375"/>
                </a:lnTo>
                <a:lnTo>
                  <a:pt x="2285" y="46377"/>
                </a:lnTo>
                <a:lnTo>
                  <a:pt x="21995" y="59854"/>
                </a:lnTo>
                <a:lnTo>
                  <a:pt x="32358" y="61578"/>
                </a:lnTo>
                <a:lnTo>
                  <a:pt x="41200" y="60743"/>
                </a:lnTo>
                <a:lnTo>
                  <a:pt x="62471" y="32533"/>
                </a:lnTo>
                <a:lnTo>
                  <a:pt x="62109" y="24959"/>
                </a:lnTo>
                <a:lnTo>
                  <a:pt x="36996" y="0"/>
                </a:lnTo>
                <a:close/>
              </a:path>
            </a:pathLst>
          </a:custGeom>
          <a:solidFill>
            <a:srgbClr val="000000"/>
          </a:solidFill>
        </p:spPr>
        <p:txBody>
          <a:bodyPr wrap="square" lIns="0" tIns="0" rIns="0" bIns="0" rtlCol="0">
            <a:spAutoFit/>
          </a:bodyPr>
          <a:lstStyle/>
          <a:p>
            <a:endParaRPr/>
          </a:p>
        </p:txBody>
      </p:sp>
      <p:sp>
        <p:nvSpPr>
          <p:cNvPr id="42" name="object 42"/>
          <p:cNvSpPr/>
          <p:nvPr/>
        </p:nvSpPr>
        <p:spPr>
          <a:xfrm>
            <a:off x="1261109" y="4017368"/>
            <a:ext cx="62865" cy="61594"/>
          </a:xfrm>
          <a:custGeom>
            <a:avLst/>
            <a:gdLst/>
            <a:ahLst/>
            <a:cxnLst/>
            <a:rect l="l" t="t" r="r" b="b"/>
            <a:pathLst>
              <a:path w="62865" h="61595">
                <a:moveTo>
                  <a:pt x="0" y="30375"/>
                </a:moveTo>
                <a:lnTo>
                  <a:pt x="2285" y="14373"/>
                </a:lnTo>
                <a:lnTo>
                  <a:pt x="16001" y="3705"/>
                </a:lnTo>
                <a:lnTo>
                  <a:pt x="27285" y="464"/>
                </a:lnTo>
                <a:lnTo>
                  <a:pt x="36996" y="0"/>
                </a:lnTo>
                <a:lnTo>
                  <a:pt x="45139" y="1901"/>
                </a:lnTo>
                <a:lnTo>
                  <a:pt x="62471" y="32533"/>
                </a:lnTo>
                <a:lnTo>
                  <a:pt x="61289" y="40011"/>
                </a:lnTo>
                <a:lnTo>
                  <a:pt x="32358" y="61578"/>
                </a:lnTo>
                <a:lnTo>
                  <a:pt x="21995" y="59854"/>
                </a:lnTo>
                <a:lnTo>
                  <a:pt x="2285" y="46377"/>
                </a:lnTo>
                <a:lnTo>
                  <a:pt x="0" y="30375"/>
                </a:lnTo>
                <a:close/>
              </a:path>
            </a:pathLst>
          </a:custGeom>
          <a:ln w="13538">
            <a:solidFill>
              <a:srgbClr val="000000"/>
            </a:solidFill>
          </a:ln>
        </p:spPr>
        <p:txBody>
          <a:bodyPr wrap="square" lIns="0" tIns="0" rIns="0" bIns="0" rtlCol="0">
            <a:spAutoFit/>
          </a:bodyPr>
          <a:lstStyle/>
          <a:p>
            <a:endParaRPr/>
          </a:p>
        </p:txBody>
      </p:sp>
      <p:sp>
        <p:nvSpPr>
          <p:cNvPr id="43" name="object 43"/>
          <p:cNvSpPr/>
          <p:nvPr/>
        </p:nvSpPr>
        <p:spPr>
          <a:xfrm>
            <a:off x="445007" y="3878579"/>
            <a:ext cx="109220" cy="0"/>
          </a:xfrm>
          <a:custGeom>
            <a:avLst/>
            <a:gdLst/>
            <a:ahLst/>
            <a:cxnLst/>
            <a:rect l="l" t="t" r="r" b="b"/>
            <a:pathLst>
              <a:path w="109220">
                <a:moveTo>
                  <a:pt x="0" y="0"/>
                </a:moveTo>
                <a:lnTo>
                  <a:pt x="108965" y="0"/>
                </a:lnTo>
              </a:path>
            </a:pathLst>
          </a:custGeom>
          <a:ln w="13538">
            <a:solidFill>
              <a:srgbClr val="0000FF"/>
            </a:solidFill>
          </a:ln>
        </p:spPr>
        <p:txBody>
          <a:bodyPr wrap="square" lIns="0" tIns="0" rIns="0" bIns="0" rtlCol="0">
            <a:spAutoFit/>
          </a:bodyPr>
          <a:lstStyle/>
          <a:p>
            <a:endParaRPr/>
          </a:p>
        </p:txBody>
      </p:sp>
      <p:sp>
        <p:nvSpPr>
          <p:cNvPr id="44" name="object 44"/>
          <p:cNvSpPr/>
          <p:nvPr/>
        </p:nvSpPr>
        <p:spPr>
          <a:xfrm>
            <a:off x="621791" y="3878579"/>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p>
        </p:txBody>
      </p:sp>
      <p:sp>
        <p:nvSpPr>
          <p:cNvPr id="45" name="object 45"/>
          <p:cNvSpPr/>
          <p:nvPr/>
        </p:nvSpPr>
        <p:spPr>
          <a:xfrm>
            <a:off x="797813" y="3878579"/>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p>
        </p:txBody>
      </p:sp>
      <p:sp>
        <p:nvSpPr>
          <p:cNvPr id="46" name="object 46"/>
          <p:cNvSpPr/>
          <p:nvPr/>
        </p:nvSpPr>
        <p:spPr>
          <a:xfrm>
            <a:off x="973836" y="3878579"/>
            <a:ext cx="109220" cy="0"/>
          </a:xfrm>
          <a:custGeom>
            <a:avLst/>
            <a:gdLst/>
            <a:ahLst/>
            <a:cxnLst/>
            <a:rect l="l" t="t" r="r" b="b"/>
            <a:pathLst>
              <a:path w="109219">
                <a:moveTo>
                  <a:pt x="0" y="0"/>
                </a:moveTo>
                <a:lnTo>
                  <a:pt x="108965" y="0"/>
                </a:lnTo>
              </a:path>
            </a:pathLst>
          </a:custGeom>
          <a:ln w="13538">
            <a:solidFill>
              <a:srgbClr val="0000FF"/>
            </a:solidFill>
          </a:ln>
        </p:spPr>
        <p:txBody>
          <a:bodyPr wrap="square" lIns="0" tIns="0" rIns="0" bIns="0" rtlCol="0">
            <a:spAutoFit/>
          </a:bodyPr>
          <a:lstStyle/>
          <a:p>
            <a:endParaRPr/>
          </a:p>
        </p:txBody>
      </p:sp>
      <p:sp>
        <p:nvSpPr>
          <p:cNvPr id="47" name="object 47"/>
          <p:cNvSpPr/>
          <p:nvPr/>
        </p:nvSpPr>
        <p:spPr>
          <a:xfrm>
            <a:off x="1150619" y="3878579"/>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p>
        </p:txBody>
      </p:sp>
      <p:sp>
        <p:nvSpPr>
          <p:cNvPr id="48" name="object 48"/>
          <p:cNvSpPr/>
          <p:nvPr/>
        </p:nvSpPr>
        <p:spPr>
          <a:xfrm>
            <a:off x="1326641" y="3878579"/>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p>
        </p:txBody>
      </p:sp>
      <p:sp>
        <p:nvSpPr>
          <p:cNvPr id="49" name="object 49"/>
          <p:cNvSpPr/>
          <p:nvPr/>
        </p:nvSpPr>
        <p:spPr>
          <a:xfrm>
            <a:off x="1462277" y="3729990"/>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50" name="object 50"/>
          <p:cNvSpPr/>
          <p:nvPr/>
        </p:nvSpPr>
        <p:spPr>
          <a:xfrm>
            <a:off x="1462277" y="3553967"/>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51" name="object 51"/>
          <p:cNvSpPr/>
          <p:nvPr/>
        </p:nvSpPr>
        <p:spPr>
          <a:xfrm>
            <a:off x="1462277" y="3377946"/>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52" name="object 52"/>
          <p:cNvSpPr/>
          <p:nvPr/>
        </p:nvSpPr>
        <p:spPr>
          <a:xfrm>
            <a:off x="1462277" y="3201924"/>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53" name="object 53"/>
          <p:cNvSpPr/>
          <p:nvPr/>
        </p:nvSpPr>
        <p:spPr>
          <a:xfrm>
            <a:off x="1462277" y="3025902"/>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54" name="object 54"/>
          <p:cNvSpPr/>
          <p:nvPr/>
        </p:nvSpPr>
        <p:spPr>
          <a:xfrm>
            <a:off x="1448561" y="2863596"/>
            <a:ext cx="13970" cy="94615"/>
          </a:xfrm>
          <a:custGeom>
            <a:avLst/>
            <a:gdLst/>
            <a:ahLst/>
            <a:cxnLst/>
            <a:rect l="l" t="t" r="r" b="b"/>
            <a:pathLst>
              <a:path w="13969" h="94614">
                <a:moveTo>
                  <a:pt x="13715" y="94487"/>
                </a:moveTo>
                <a:lnTo>
                  <a:pt x="13715" y="0"/>
                </a:lnTo>
                <a:lnTo>
                  <a:pt x="0" y="0"/>
                </a:lnTo>
              </a:path>
            </a:pathLst>
          </a:custGeom>
          <a:ln w="13538">
            <a:solidFill>
              <a:srgbClr val="0000FF"/>
            </a:solidFill>
          </a:ln>
        </p:spPr>
        <p:txBody>
          <a:bodyPr wrap="square" lIns="0" tIns="0" rIns="0" bIns="0" rtlCol="0">
            <a:spAutoFit/>
          </a:bodyPr>
          <a:lstStyle/>
          <a:p>
            <a:endParaRPr/>
          </a:p>
        </p:txBody>
      </p:sp>
      <p:sp>
        <p:nvSpPr>
          <p:cNvPr id="55" name="object 55"/>
          <p:cNvSpPr/>
          <p:nvPr/>
        </p:nvSpPr>
        <p:spPr>
          <a:xfrm>
            <a:off x="1272539" y="2863596"/>
            <a:ext cx="108585" cy="0"/>
          </a:xfrm>
          <a:custGeom>
            <a:avLst/>
            <a:gdLst/>
            <a:ahLst/>
            <a:cxnLst/>
            <a:rect l="l" t="t" r="r" b="b"/>
            <a:pathLst>
              <a:path w="108584">
                <a:moveTo>
                  <a:pt x="108203" y="0"/>
                </a:moveTo>
                <a:lnTo>
                  <a:pt x="0" y="0"/>
                </a:lnTo>
              </a:path>
            </a:pathLst>
          </a:custGeom>
          <a:ln w="13538">
            <a:solidFill>
              <a:srgbClr val="0000FF"/>
            </a:solidFill>
          </a:ln>
        </p:spPr>
        <p:txBody>
          <a:bodyPr wrap="square" lIns="0" tIns="0" rIns="0" bIns="0" rtlCol="0">
            <a:spAutoFit/>
          </a:bodyPr>
          <a:lstStyle/>
          <a:p>
            <a:endParaRPr/>
          </a:p>
        </p:txBody>
      </p:sp>
      <p:sp>
        <p:nvSpPr>
          <p:cNvPr id="56" name="object 56"/>
          <p:cNvSpPr/>
          <p:nvPr/>
        </p:nvSpPr>
        <p:spPr>
          <a:xfrm>
            <a:off x="1095755" y="2863596"/>
            <a:ext cx="109220" cy="0"/>
          </a:xfrm>
          <a:custGeom>
            <a:avLst/>
            <a:gdLst/>
            <a:ahLst/>
            <a:cxnLst/>
            <a:rect l="l" t="t" r="r" b="b"/>
            <a:pathLst>
              <a:path w="109219">
                <a:moveTo>
                  <a:pt x="108965" y="0"/>
                </a:moveTo>
                <a:lnTo>
                  <a:pt x="0" y="0"/>
                </a:lnTo>
              </a:path>
            </a:pathLst>
          </a:custGeom>
          <a:ln w="13538">
            <a:solidFill>
              <a:srgbClr val="0000FF"/>
            </a:solidFill>
          </a:ln>
        </p:spPr>
        <p:txBody>
          <a:bodyPr wrap="square" lIns="0" tIns="0" rIns="0" bIns="0" rtlCol="0">
            <a:spAutoFit/>
          </a:bodyPr>
          <a:lstStyle/>
          <a:p>
            <a:endParaRPr/>
          </a:p>
        </p:txBody>
      </p:sp>
      <p:sp>
        <p:nvSpPr>
          <p:cNvPr id="57" name="object 57"/>
          <p:cNvSpPr/>
          <p:nvPr/>
        </p:nvSpPr>
        <p:spPr>
          <a:xfrm>
            <a:off x="919733" y="2863596"/>
            <a:ext cx="109220" cy="0"/>
          </a:xfrm>
          <a:custGeom>
            <a:avLst/>
            <a:gdLst/>
            <a:ahLst/>
            <a:cxnLst/>
            <a:rect l="l" t="t" r="r" b="b"/>
            <a:pathLst>
              <a:path w="109219">
                <a:moveTo>
                  <a:pt x="108965" y="0"/>
                </a:moveTo>
                <a:lnTo>
                  <a:pt x="0" y="0"/>
                </a:lnTo>
              </a:path>
            </a:pathLst>
          </a:custGeom>
          <a:ln w="13538">
            <a:solidFill>
              <a:srgbClr val="0000FF"/>
            </a:solidFill>
          </a:ln>
        </p:spPr>
        <p:txBody>
          <a:bodyPr wrap="square" lIns="0" tIns="0" rIns="0" bIns="0" rtlCol="0">
            <a:spAutoFit/>
          </a:bodyPr>
          <a:lstStyle/>
          <a:p>
            <a:endParaRPr/>
          </a:p>
        </p:txBody>
      </p:sp>
      <p:sp>
        <p:nvSpPr>
          <p:cNvPr id="58" name="object 58"/>
          <p:cNvSpPr/>
          <p:nvPr/>
        </p:nvSpPr>
        <p:spPr>
          <a:xfrm>
            <a:off x="743711" y="2863596"/>
            <a:ext cx="108585" cy="0"/>
          </a:xfrm>
          <a:custGeom>
            <a:avLst/>
            <a:gdLst/>
            <a:ahLst/>
            <a:cxnLst/>
            <a:rect l="l" t="t" r="r" b="b"/>
            <a:pathLst>
              <a:path w="108584">
                <a:moveTo>
                  <a:pt x="108203" y="0"/>
                </a:moveTo>
                <a:lnTo>
                  <a:pt x="0" y="0"/>
                </a:lnTo>
              </a:path>
            </a:pathLst>
          </a:custGeom>
          <a:ln w="13538">
            <a:solidFill>
              <a:srgbClr val="0000FF"/>
            </a:solidFill>
          </a:ln>
        </p:spPr>
        <p:txBody>
          <a:bodyPr wrap="square" lIns="0" tIns="0" rIns="0" bIns="0" rtlCol="0">
            <a:spAutoFit/>
          </a:bodyPr>
          <a:lstStyle/>
          <a:p>
            <a:endParaRPr/>
          </a:p>
        </p:txBody>
      </p:sp>
      <p:sp>
        <p:nvSpPr>
          <p:cNvPr id="59" name="object 59"/>
          <p:cNvSpPr/>
          <p:nvPr/>
        </p:nvSpPr>
        <p:spPr>
          <a:xfrm>
            <a:off x="566927" y="2863596"/>
            <a:ext cx="109220" cy="0"/>
          </a:xfrm>
          <a:custGeom>
            <a:avLst/>
            <a:gdLst/>
            <a:ahLst/>
            <a:cxnLst/>
            <a:rect l="l" t="t" r="r" b="b"/>
            <a:pathLst>
              <a:path w="109220">
                <a:moveTo>
                  <a:pt x="108965" y="0"/>
                </a:moveTo>
                <a:lnTo>
                  <a:pt x="0" y="0"/>
                </a:lnTo>
              </a:path>
            </a:pathLst>
          </a:custGeom>
          <a:ln w="13538">
            <a:solidFill>
              <a:srgbClr val="0000FF"/>
            </a:solidFill>
          </a:ln>
        </p:spPr>
        <p:txBody>
          <a:bodyPr wrap="square" lIns="0" tIns="0" rIns="0" bIns="0" rtlCol="0">
            <a:spAutoFit/>
          </a:bodyPr>
          <a:lstStyle/>
          <a:p>
            <a:endParaRPr/>
          </a:p>
        </p:txBody>
      </p:sp>
      <p:sp>
        <p:nvSpPr>
          <p:cNvPr id="60" name="object 60"/>
          <p:cNvSpPr/>
          <p:nvPr/>
        </p:nvSpPr>
        <p:spPr>
          <a:xfrm>
            <a:off x="445007" y="2863596"/>
            <a:ext cx="54610" cy="54610"/>
          </a:xfrm>
          <a:custGeom>
            <a:avLst/>
            <a:gdLst/>
            <a:ahLst/>
            <a:cxnLst/>
            <a:rect l="l" t="t" r="r" b="b"/>
            <a:pathLst>
              <a:path w="54609" h="54610">
                <a:moveTo>
                  <a:pt x="54101" y="0"/>
                </a:moveTo>
                <a:lnTo>
                  <a:pt x="0" y="0"/>
                </a:lnTo>
                <a:lnTo>
                  <a:pt x="0" y="54101"/>
                </a:lnTo>
              </a:path>
            </a:pathLst>
          </a:custGeom>
          <a:ln w="13538">
            <a:solidFill>
              <a:srgbClr val="0000FF"/>
            </a:solidFill>
          </a:ln>
        </p:spPr>
        <p:txBody>
          <a:bodyPr wrap="square" lIns="0" tIns="0" rIns="0" bIns="0" rtlCol="0">
            <a:spAutoFit/>
          </a:bodyPr>
          <a:lstStyle/>
          <a:p>
            <a:endParaRPr/>
          </a:p>
        </p:txBody>
      </p:sp>
      <p:sp>
        <p:nvSpPr>
          <p:cNvPr id="61" name="object 61"/>
          <p:cNvSpPr/>
          <p:nvPr/>
        </p:nvSpPr>
        <p:spPr>
          <a:xfrm>
            <a:off x="445007" y="2985516"/>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p>
        </p:txBody>
      </p:sp>
      <p:sp>
        <p:nvSpPr>
          <p:cNvPr id="62" name="object 62"/>
          <p:cNvSpPr/>
          <p:nvPr/>
        </p:nvSpPr>
        <p:spPr>
          <a:xfrm>
            <a:off x="445007" y="3161538"/>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p>
        </p:txBody>
      </p:sp>
      <p:sp>
        <p:nvSpPr>
          <p:cNvPr id="63" name="object 63"/>
          <p:cNvSpPr/>
          <p:nvPr/>
        </p:nvSpPr>
        <p:spPr>
          <a:xfrm>
            <a:off x="445007" y="3336798"/>
            <a:ext cx="0" cy="109220"/>
          </a:xfrm>
          <a:custGeom>
            <a:avLst/>
            <a:gdLst/>
            <a:ahLst/>
            <a:cxnLst/>
            <a:rect l="l" t="t" r="r" b="b"/>
            <a:pathLst>
              <a:path h="109220">
                <a:moveTo>
                  <a:pt x="0" y="0"/>
                </a:moveTo>
                <a:lnTo>
                  <a:pt x="0" y="108965"/>
                </a:lnTo>
              </a:path>
            </a:pathLst>
          </a:custGeom>
          <a:ln w="13538">
            <a:solidFill>
              <a:srgbClr val="0000FF"/>
            </a:solidFill>
          </a:ln>
        </p:spPr>
        <p:txBody>
          <a:bodyPr wrap="square" lIns="0" tIns="0" rIns="0" bIns="0" rtlCol="0">
            <a:spAutoFit/>
          </a:bodyPr>
          <a:lstStyle/>
          <a:p>
            <a:endParaRPr/>
          </a:p>
        </p:txBody>
      </p:sp>
      <p:sp>
        <p:nvSpPr>
          <p:cNvPr id="64" name="object 64"/>
          <p:cNvSpPr/>
          <p:nvPr/>
        </p:nvSpPr>
        <p:spPr>
          <a:xfrm>
            <a:off x="445007" y="3512820"/>
            <a:ext cx="0" cy="109220"/>
          </a:xfrm>
          <a:custGeom>
            <a:avLst/>
            <a:gdLst/>
            <a:ahLst/>
            <a:cxnLst/>
            <a:rect l="l" t="t" r="r" b="b"/>
            <a:pathLst>
              <a:path h="109220">
                <a:moveTo>
                  <a:pt x="0" y="0"/>
                </a:moveTo>
                <a:lnTo>
                  <a:pt x="0" y="108965"/>
                </a:lnTo>
              </a:path>
            </a:pathLst>
          </a:custGeom>
          <a:ln w="13538">
            <a:solidFill>
              <a:srgbClr val="0000FF"/>
            </a:solidFill>
          </a:ln>
        </p:spPr>
        <p:txBody>
          <a:bodyPr wrap="square" lIns="0" tIns="0" rIns="0" bIns="0" rtlCol="0">
            <a:spAutoFit/>
          </a:bodyPr>
          <a:lstStyle/>
          <a:p>
            <a:endParaRPr/>
          </a:p>
        </p:txBody>
      </p:sp>
      <p:sp>
        <p:nvSpPr>
          <p:cNvPr id="65" name="object 65"/>
          <p:cNvSpPr/>
          <p:nvPr/>
        </p:nvSpPr>
        <p:spPr>
          <a:xfrm>
            <a:off x="445007" y="3688841"/>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p>
        </p:txBody>
      </p:sp>
      <p:sp>
        <p:nvSpPr>
          <p:cNvPr id="66" name="object 66"/>
          <p:cNvSpPr/>
          <p:nvPr/>
        </p:nvSpPr>
        <p:spPr>
          <a:xfrm>
            <a:off x="438238" y="3871722"/>
            <a:ext cx="13970" cy="0"/>
          </a:xfrm>
          <a:custGeom>
            <a:avLst/>
            <a:gdLst/>
            <a:ahLst/>
            <a:cxnLst/>
            <a:rect l="l" t="t" r="r" b="b"/>
            <a:pathLst>
              <a:path w="13970">
                <a:moveTo>
                  <a:pt x="0" y="0"/>
                </a:moveTo>
                <a:lnTo>
                  <a:pt x="13538" y="0"/>
                </a:lnTo>
              </a:path>
            </a:pathLst>
          </a:custGeom>
          <a:ln w="13715">
            <a:solidFill>
              <a:srgbClr val="0000FF"/>
            </a:solidFill>
          </a:ln>
        </p:spPr>
        <p:txBody>
          <a:bodyPr wrap="square" lIns="0" tIns="0" rIns="0" bIns="0" rtlCol="0">
            <a:spAutoFit/>
          </a:bodyPr>
          <a:lstStyle/>
          <a:p>
            <a:endParaRPr/>
          </a:p>
        </p:txBody>
      </p:sp>
      <p:sp>
        <p:nvSpPr>
          <p:cNvPr id="67" name="object 67"/>
          <p:cNvSpPr txBox="1"/>
          <p:nvPr/>
        </p:nvSpPr>
        <p:spPr>
          <a:xfrm>
            <a:off x="254000" y="2272788"/>
            <a:ext cx="1310005" cy="368935"/>
          </a:xfrm>
          <a:prstGeom prst="rect">
            <a:avLst/>
          </a:prstGeom>
        </p:spPr>
        <p:txBody>
          <a:bodyPr vert="horz" wrap="square" lIns="0" tIns="0" rIns="0" bIns="0" rtlCol="0">
            <a:spAutoFit/>
          </a:bodyPr>
          <a:lstStyle/>
          <a:p>
            <a:pPr marL="93980" marR="6350" indent="-81915">
              <a:lnSpc>
                <a:spcPts val="1420"/>
              </a:lnSpc>
            </a:pPr>
            <a:r>
              <a:rPr sz="1200" spc="-5" dirty="0">
                <a:solidFill>
                  <a:srgbClr val="000080"/>
                </a:solidFill>
                <a:latin typeface="Comic Sans MS"/>
                <a:cs typeface="Comic Sans MS"/>
              </a:rPr>
              <a:t>T</a:t>
            </a:r>
            <a:r>
              <a:rPr sz="1200" spc="-15" dirty="0">
                <a:solidFill>
                  <a:srgbClr val="000080"/>
                </a:solidFill>
                <a:latin typeface="Comic Sans MS"/>
                <a:cs typeface="Comic Sans MS"/>
              </a:rPr>
              <a:t>ran</a:t>
            </a:r>
            <a:r>
              <a:rPr sz="1200" dirty="0">
                <a:solidFill>
                  <a:srgbClr val="000080"/>
                </a:solidFill>
                <a:latin typeface="Comic Sans MS"/>
                <a:cs typeface="Comic Sans MS"/>
              </a:rPr>
              <a:t>s</a:t>
            </a:r>
            <a:r>
              <a:rPr sz="1200" spc="-10" dirty="0">
                <a:solidFill>
                  <a:srgbClr val="000080"/>
                </a:solidFill>
                <a:latin typeface="Comic Sans MS"/>
                <a:cs typeface="Comic Sans MS"/>
              </a:rPr>
              <a:t>f</a:t>
            </a:r>
            <a:r>
              <a:rPr sz="1200" spc="-15" dirty="0">
                <a:solidFill>
                  <a:srgbClr val="000080"/>
                </a:solidFill>
                <a:latin typeface="Comic Sans MS"/>
                <a:cs typeface="Comic Sans MS"/>
              </a:rPr>
              <a:t>o</a:t>
            </a:r>
            <a:r>
              <a:rPr sz="1200" spc="-20" dirty="0">
                <a:solidFill>
                  <a:srgbClr val="000080"/>
                </a:solidFill>
                <a:latin typeface="Comic Sans MS"/>
                <a:cs typeface="Comic Sans MS"/>
              </a:rPr>
              <a:t>r</a:t>
            </a:r>
            <a:r>
              <a:rPr sz="1200" spc="-5" dirty="0">
                <a:solidFill>
                  <a:srgbClr val="000080"/>
                </a:solidFill>
                <a:latin typeface="Comic Sans MS"/>
                <a:cs typeface="Comic Sans MS"/>
              </a:rPr>
              <a:t>m</a:t>
            </a:r>
            <a:r>
              <a:rPr sz="1200" spc="-15" dirty="0">
                <a:solidFill>
                  <a:srgbClr val="000080"/>
                </a:solidFill>
                <a:latin typeface="Comic Sans MS"/>
                <a:cs typeface="Comic Sans MS"/>
              </a:rPr>
              <a:t>a</a:t>
            </a:r>
            <a:r>
              <a:rPr sz="1200" spc="-20" dirty="0">
                <a:solidFill>
                  <a:srgbClr val="000080"/>
                </a:solidFill>
                <a:latin typeface="Comic Sans MS"/>
                <a:cs typeface="Comic Sans MS"/>
              </a:rPr>
              <a:t>d</a:t>
            </a:r>
            <a:r>
              <a:rPr sz="1200" spc="-15" dirty="0">
                <a:solidFill>
                  <a:srgbClr val="000080"/>
                </a:solidFill>
                <a:latin typeface="Comic Sans MS"/>
                <a:cs typeface="Comic Sans MS"/>
              </a:rPr>
              <a:t>or</a:t>
            </a:r>
            <a:r>
              <a:rPr sz="1200" spc="55" dirty="0">
                <a:solidFill>
                  <a:srgbClr val="000080"/>
                </a:solidFill>
                <a:latin typeface="Times New Roman"/>
                <a:cs typeface="Times New Roman"/>
              </a:rPr>
              <a:t> </a:t>
            </a:r>
            <a:r>
              <a:rPr sz="1200" spc="-15" dirty="0">
                <a:solidFill>
                  <a:srgbClr val="000080"/>
                </a:solidFill>
                <a:latin typeface="Comic Sans MS"/>
                <a:cs typeface="Comic Sans MS"/>
              </a:rPr>
              <a:t>de</a:t>
            </a:r>
            <a:r>
              <a:rPr sz="1200" spc="-10" dirty="0">
                <a:solidFill>
                  <a:srgbClr val="000080"/>
                </a:solidFill>
                <a:latin typeface="Times New Roman"/>
                <a:cs typeface="Times New Roman"/>
              </a:rPr>
              <a:t> </a:t>
            </a:r>
            <a:r>
              <a:rPr sz="1200" spc="-15" dirty="0">
                <a:solidFill>
                  <a:srgbClr val="000080"/>
                </a:solidFill>
                <a:latin typeface="Comic Sans MS"/>
                <a:cs typeface="Comic Sans MS"/>
              </a:rPr>
              <a:t>A</a:t>
            </a:r>
            <a:r>
              <a:rPr sz="1200" spc="-5" dirty="0">
                <a:solidFill>
                  <a:srgbClr val="000080"/>
                </a:solidFill>
                <a:latin typeface="Comic Sans MS"/>
                <a:cs typeface="Comic Sans MS"/>
              </a:rPr>
              <a:t>te</a:t>
            </a:r>
            <a:r>
              <a:rPr sz="1200" spc="-10" dirty="0">
                <a:solidFill>
                  <a:srgbClr val="000080"/>
                </a:solidFill>
                <a:latin typeface="Comic Sans MS"/>
                <a:cs typeface="Comic Sans MS"/>
              </a:rPr>
              <a:t>rrizami</a:t>
            </a:r>
            <a:r>
              <a:rPr sz="1200" dirty="0">
                <a:solidFill>
                  <a:srgbClr val="000080"/>
                </a:solidFill>
                <a:latin typeface="Comic Sans MS"/>
                <a:cs typeface="Comic Sans MS"/>
              </a:rPr>
              <a:t>e</a:t>
            </a:r>
            <a:r>
              <a:rPr sz="1200" spc="-10" dirty="0">
                <a:solidFill>
                  <a:srgbClr val="000080"/>
                </a:solidFill>
                <a:latin typeface="Comic Sans MS"/>
                <a:cs typeface="Comic Sans MS"/>
              </a:rPr>
              <a:t>n</a:t>
            </a:r>
            <a:r>
              <a:rPr sz="1200" spc="-5" dirty="0">
                <a:solidFill>
                  <a:srgbClr val="000080"/>
                </a:solidFill>
                <a:latin typeface="Comic Sans MS"/>
                <a:cs typeface="Comic Sans MS"/>
              </a:rPr>
              <a:t>t</a:t>
            </a:r>
            <a:r>
              <a:rPr sz="1200" spc="-20" dirty="0">
                <a:solidFill>
                  <a:srgbClr val="000080"/>
                </a:solidFill>
                <a:latin typeface="Comic Sans MS"/>
                <a:cs typeface="Comic Sans MS"/>
              </a:rPr>
              <a:t>o</a:t>
            </a:r>
            <a:r>
              <a:rPr sz="1200" spc="-10" dirty="0">
                <a:solidFill>
                  <a:srgbClr val="000080"/>
                </a:solidFill>
                <a:latin typeface="Comic Sans MS"/>
                <a:cs typeface="Comic Sans MS"/>
              </a:rPr>
              <a:t>.</a:t>
            </a:r>
            <a:endParaRPr sz="1200">
              <a:latin typeface="Comic Sans MS"/>
              <a:cs typeface="Comic Sans MS"/>
            </a:endParaRPr>
          </a:p>
        </p:txBody>
      </p:sp>
      <p:sp>
        <p:nvSpPr>
          <p:cNvPr id="68" name="object 68"/>
          <p:cNvSpPr txBox="1"/>
          <p:nvPr/>
        </p:nvSpPr>
        <p:spPr>
          <a:xfrm>
            <a:off x="7015961" y="2221248"/>
            <a:ext cx="1094105" cy="196850"/>
          </a:xfrm>
          <a:prstGeom prst="rect">
            <a:avLst/>
          </a:prstGeom>
        </p:spPr>
        <p:txBody>
          <a:bodyPr vert="horz" wrap="square" lIns="0" tIns="0" rIns="0" bIns="0" rtlCol="0">
            <a:spAutoFit/>
          </a:bodyPr>
          <a:lstStyle/>
          <a:p>
            <a:pPr marL="12700">
              <a:lnSpc>
                <a:spcPct val="100000"/>
              </a:lnSpc>
            </a:pPr>
            <a:r>
              <a:rPr sz="1200" spc="-5" dirty="0">
                <a:solidFill>
                  <a:srgbClr val="000080"/>
                </a:solidFill>
                <a:latin typeface="Comic Sans MS"/>
                <a:cs typeface="Comic Sans MS"/>
              </a:rPr>
              <a:t>T</a:t>
            </a:r>
            <a:r>
              <a:rPr sz="1200" spc="-15" dirty="0">
                <a:solidFill>
                  <a:srgbClr val="000080"/>
                </a:solidFill>
                <a:latin typeface="Comic Sans MS"/>
                <a:cs typeface="Comic Sans MS"/>
              </a:rPr>
              <a:t>ra</a:t>
            </a:r>
            <a:r>
              <a:rPr sz="1200" spc="-10" dirty="0">
                <a:solidFill>
                  <a:srgbClr val="000080"/>
                </a:solidFill>
                <a:latin typeface="Comic Sans MS"/>
                <a:cs typeface="Comic Sans MS"/>
              </a:rPr>
              <a:t>n</a:t>
            </a:r>
            <a:r>
              <a:rPr sz="1200" dirty="0">
                <a:solidFill>
                  <a:srgbClr val="000080"/>
                </a:solidFill>
                <a:latin typeface="Comic Sans MS"/>
                <a:cs typeface="Comic Sans MS"/>
              </a:rPr>
              <a:t>s</a:t>
            </a:r>
            <a:r>
              <a:rPr sz="1200" spc="-10" dirty="0">
                <a:solidFill>
                  <a:srgbClr val="000080"/>
                </a:solidFill>
                <a:latin typeface="Comic Sans MS"/>
                <a:cs typeface="Comic Sans MS"/>
              </a:rPr>
              <a:t>f</a:t>
            </a:r>
            <a:r>
              <a:rPr sz="1200" spc="-20" dirty="0">
                <a:solidFill>
                  <a:srgbClr val="000080"/>
                </a:solidFill>
                <a:latin typeface="Comic Sans MS"/>
                <a:cs typeface="Comic Sans MS"/>
              </a:rPr>
              <a:t>o</a:t>
            </a:r>
            <a:r>
              <a:rPr sz="1200" spc="-15" dirty="0">
                <a:solidFill>
                  <a:srgbClr val="000080"/>
                </a:solidFill>
                <a:latin typeface="Comic Sans MS"/>
                <a:cs typeface="Comic Sans MS"/>
              </a:rPr>
              <a:t>r</a:t>
            </a:r>
            <a:r>
              <a:rPr sz="1200" spc="-5" dirty="0">
                <a:solidFill>
                  <a:srgbClr val="000080"/>
                </a:solidFill>
                <a:latin typeface="Comic Sans MS"/>
                <a:cs typeface="Comic Sans MS"/>
              </a:rPr>
              <a:t>m</a:t>
            </a:r>
            <a:r>
              <a:rPr sz="1200" spc="-20" dirty="0">
                <a:solidFill>
                  <a:srgbClr val="000080"/>
                </a:solidFill>
                <a:latin typeface="Comic Sans MS"/>
                <a:cs typeface="Comic Sans MS"/>
              </a:rPr>
              <a:t>a</a:t>
            </a:r>
            <a:r>
              <a:rPr sz="1200" spc="-15" dirty="0">
                <a:solidFill>
                  <a:srgbClr val="000080"/>
                </a:solidFill>
                <a:latin typeface="Comic Sans MS"/>
                <a:cs typeface="Comic Sans MS"/>
              </a:rPr>
              <a:t>dor</a:t>
            </a:r>
            <a:endParaRPr sz="1200">
              <a:latin typeface="Comic Sans MS"/>
              <a:cs typeface="Comic Sans MS"/>
            </a:endParaRPr>
          </a:p>
        </p:txBody>
      </p:sp>
      <p:sp>
        <p:nvSpPr>
          <p:cNvPr id="69" name="object 69"/>
          <p:cNvSpPr txBox="1"/>
          <p:nvPr/>
        </p:nvSpPr>
        <p:spPr>
          <a:xfrm>
            <a:off x="7101984" y="2401854"/>
            <a:ext cx="922019" cy="196850"/>
          </a:xfrm>
          <a:prstGeom prst="rect">
            <a:avLst/>
          </a:prstGeom>
        </p:spPr>
        <p:txBody>
          <a:bodyPr vert="horz" wrap="square" lIns="0" tIns="0" rIns="0" bIns="0" rtlCol="0">
            <a:spAutoFit/>
          </a:bodyPr>
          <a:lstStyle/>
          <a:p>
            <a:pPr marL="12700">
              <a:lnSpc>
                <a:spcPct val="100000"/>
              </a:lnSpc>
            </a:pPr>
            <a:r>
              <a:rPr sz="1200" spc="-20" dirty="0">
                <a:solidFill>
                  <a:srgbClr val="000080"/>
                </a:solidFill>
                <a:latin typeface="Comic Sans MS"/>
                <a:cs typeface="Comic Sans MS"/>
              </a:rPr>
              <a:t>d</a:t>
            </a:r>
            <a:r>
              <a:rPr sz="1200" spc="-15" dirty="0">
                <a:solidFill>
                  <a:srgbClr val="000080"/>
                </a:solidFill>
                <a:latin typeface="Comic Sans MS"/>
                <a:cs typeface="Comic Sans MS"/>
              </a:rPr>
              <a:t>e</a:t>
            </a:r>
            <a:r>
              <a:rPr sz="1200" spc="65" dirty="0">
                <a:solidFill>
                  <a:srgbClr val="000080"/>
                </a:solidFill>
                <a:latin typeface="Times New Roman"/>
                <a:cs typeface="Times New Roman"/>
              </a:rPr>
              <a:t> </a:t>
            </a:r>
            <a:r>
              <a:rPr sz="1200" spc="-15" dirty="0">
                <a:solidFill>
                  <a:srgbClr val="000080"/>
                </a:solidFill>
                <a:latin typeface="Comic Sans MS"/>
                <a:cs typeface="Comic Sans MS"/>
              </a:rPr>
              <a:t>U</a:t>
            </a:r>
            <a:r>
              <a:rPr sz="1200" spc="-20" dirty="0">
                <a:solidFill>
                  <a:srgbClr val="000080"/>
                </a:solidFill>
                <a:latin typeface="Comic Sans MS"/>
                <a:cs typeface="Comic Sans MS"/>
              </a:rPr>
              <a:t>N</a:t>
            </a:r>
            <a:r>
              <a:rPr sz="1200" dirty="0">
                <a:solidFill>
                  <a:srgbClr val="000080"/>
                </a:solidFill>
                <a:latin typeface="Comic Sans MS"/>
                <a:cs typeface="Comic Sans MS"/>
              </a:rPr>
              <a:t>I</a:t>
            </a:r>
            <a:r>
              <a:rPr sz="1200" spc="-20" dirty="0">
                <a:solidFill>
                  <a:srgbClr val="000080"/>
                </a:solidFill>
                <a:latin typeface="Comic Sans MS"/>
                <a:cs typeface="Comic Sans MS"/>
              </a:rPr>
              <a:t>D</a:t>
            </a:r>
            <a:r>
              <a:rPr sz="1200" spc="-15" dirty="0">
                <a:solidFill>
                  <a:srgbClr val="000080"/>
                </a:solidFill>
                <a:latin typeface="Comic Sans MS"/>
                <a:cs typeface="Comic Sans MS"/>
              </a:rPr>
              <a:t>AD</a:t>
            </a:r>
            <a:r>
              <a:rPr sz="1200" spc="-10" dirty="0">
                <a:solidFill>
                  <a:srgbClr val="000080"/>
                </a:solidFill>
                <a:latin typeface="Comic Sans MS"/>
                <a:cs typeface="Comic Sans MS"/>
              </a:rPr>
              <a:t>.</a:t>
            </a:r>
            <a:endParaRPr sz="1200">
              <a:latin typeface="Comic Sans MS"/>
              <a:cs typeface="Comic Sans MS"/>
            </a:endParaRPr>
          </a:p>
        </p:txBody>
      </p:sp>
      <p:sp>
        <p:nvSpPr>
          <p:cNvPr id="70" name="object 70"/>
          <p:cNvSpPr/>
          <p:nvPr/>
        </p:nvSpPr>
        <p:spPr>
          <a:xfrm>
            <a:off x="582929" y="4017214"/>
            <a:ext cx="62865" cy="62230"/>
          </a:xfrm>
          <a:custGeom>
            <a:avLst/>
            <a:gdLst/>
            <a:ahLst/>
            <a:cxnLst/>
            <a:rect l="l" t="t" r="r" b="b"/>
            <a:pathLst>
              <a:path w="62865" h="62229">
                <a:moveTo>
                  <a:pt x="36848" y="0"/>
                </a:moveTo>
                <a:lnTo>
                  <a:pt x="27199" y="552"/>
                </a:lnTo>
                <a:lnTo>
                  <a:pt x="16001" y="3859"/>
                </a:lnTo>
                <a:lnTo>
                  <a:pt x="2285" y="14527"/>
                </a:lnTo>
                <a:lnTo>
                  <a:pt x="0" y="30529"/>
                </a:lnTo>
                <a:lnTo>
                  <a:pt x="2285" y="46531"/>
                </a:lnTo>
                <a:lnTo>
                  <a:pt x="24027" y="60639"/>
                </a:lnTo>
                <a:lnTo>
                  <a:pt x="33971" y="61947"/>
                </a:lnTo>
                <a:lnTo>
                  <a:pt x="42444" y="60786"/>
                </a:lnTo>
                <a:lnTo>
                  <a:pt x="62536" y="32018"/>
                </a:lnTo>
                <a:lnTo>
                  <a:pt x="62058" y="24483"/>
                </a:lnTo>
                <a:lnTo>
                  <a:pt x="36848" y="0"/>
                </a:lnTo>
                <a:close/>
              </a:path>
            </a:pathLst>
          </a:custGeom>
          <a:solidFill>
            <a:srgbClr val="000000"/>
          </a:solidFill>
        </p:spPr>
        <p:txBody>
          <a:bodyPr wrap="square" lIns="0" tIns="0" rIns="0" bIns="0" rtlCol="0">
            <a:spAutoFit/>
          </a:bodyPr>
          <a:lstStyle/>
          <a:p>
            <a:endParaRPr/>
          </a:p>
        </p:txBody>
      </p:sp>
      <p:sp>
        <p:nvSpPr>
          <p:cNvPr id="71" name="object 71"/>
          <p:cNvSpPr/>
          <p:nvPr/>
        </p:nvSpPr>
        <p:spPr>
          <a:xfrm>
            <a:off x="582929" y="4017214"/>
            <a:ext cx="62865" cy="62230"/>
          </a:xfrm>
          <a:custGeom>
            <a:avLst/>
            <a:gdLst/>
            <a:ahLst/>
            <a:cxnLst/>
            <a:rect l="l" t="t" r="r" b="b"/>
            <a:pathLst>
              <a:path w="62865" h="62229">
                <a:moveTo>
                  <a:pt x="0" y="30529"/>
                </a:moveTo>
                <a:lnTo>
                  <a:pt x="2285" y="14527"/>
                </a:lnTo>
                <a:lnTo>
                  <a:pt x="16001" y="3859"/>
                </a:lnTo>
                <a:lnTo>
                  <a:pt x="27199" y="552"/>
                </a:lnTo>
                <a:lnTo>
                  <a:pt x="36848" y="0"/>
                </a:lnTo>
                <a:lnTo>
                  <a:pt x="44953" y="1799"/>
                </a:lnTo>
                <a:lnTo>
                  <a:pt x="62536" y="32018"/>
                </a:lnTo>
                <a:lnTo>
                  <a:pt x="61508" y="39494"/>
                </a:lnTo>
                <a:lnTo>
                  <a:pt x="33971" y="61947"/>
                </a:lnTo>
                <a:lnTo>
                  <a:pt x="24027" y="60639"/>
                </a:lnTo>
                <a:lnTo>
                  <a:pt x="2285" y="46531"/>
                </a:lnTo>
                <a:lnTo>
                  <a:pt x="0" y="30529"/>
                </a:lnTo>
                <a:close/>
              </a:path>
            </a:pathLst>
          </a:custGeom>
          <a:ln w="13538">
            <a:solidFill>
              <a:srgbClr val="000000"/>
            </a:solidFill>
          </a:ln>
        </p:spPr>
        <p:txBody>
          <a:bodyPr wrap="square" lIns="0" tIns="0" rIns="0" bIns="0" rtlCol="0">
            <a:spAutoFit/>
          </a:bodyPr>
          <a:lstStyle/>
          <a:p>
            <a:endParaRPr/>
          </a:p>
        </p:txBody>
      </p:sp>
      <p:sp>
        <p:nvSpPr>
          <p:cNvPr id="72" name="object 72"/>
          <p:cNvSpPr/>
          <p:nvPr/>
        </p:nvSpPr>
        <p:spPr>
          <a:xfrm>
            <a:off x="582929" y="3678550"/>
            <a:ext cx="62865" cy="62230"/>
          </a:xfrm>
          <a:custGeom>
            <a:avLst/>
            <a:gdLst/>
            <a:ahLst/>
            <a:cxnLst/>
            <a:rect l="l" t="t" r="r" b="b"/>
            <a:pathLst>
              <a:path w="62865" h="62229">
                <a:moveTo>
                  <a:pt x="37170" y="0"/>
                </a:moveTo>
                <a:lnTo>
                  <a:pt x="27378" y="320"/>
                </a:lnTo>
                <a:lnTo>
                  <a:pt x="16001" y="3433"/>
                </a:lnTo>
                <a:lnTo>
                  <a:pt x="2285" y="14863"/>
                </a:lnTo>
                <a:lnTo>
                  <a:pt x="0" y="30865"/>
                </a:lnTo>
                <a:lnTo>
                  <a:pt x="2285" y="46867"/>
                </a:lnTo>
                <a:lnTo>
                  <a:pt x="20278" y="59765"/>
                </a:lnTo>
                <a:lnTo>
                  <a:pt x="31084" y="61825"/>
                </a:lnTo>
                <a:lnTo>
                  <a:pt x="40306" y="61243"/>
                </a:lnTo>
                <a:lnTo>
                  <a:pt x="62648" y="33322"/>
                </a:lnTo>
                <a:lnTo>
                  <a:pt x="62363" y="25663"/>
                </a:lnTo>
                <a:lnTo>
                  <a:pt x="37170" y="0"/>
                </a:lnTo>
                <a:close/>
              </a:path>
            </a:pathLst>
          </a:custGeom>
          <a:solidFill>
            <a:srgbClr val="000000"/>
          </a:solidFill>
        </p:spPr>
        <p:txBody>
          <a:bodyPr wrap="square" lIns="0" tIns="0" rIns="0" bIns="0" rtlCol="0">
            <a:spAutoFit/>
          </a:bodyPr>
          <a:lstStyle/>
          <a:p>
            <a:endParaRPr/>
          </a:p>
        </p:txBody>
      </p:sp>
      <p:sp>
        <p:nvSpPr>
          <p:cNvPr id="73" name="object 73"/>
          <p:cNvSpPr/>
          <p:nvPr/>
        </p:nvSpPr>
        <p:spPr>
          <a:xfrm>
            <a:off x="582929" y="3678550"/>
            <a:ext cx="62865" cy="62230"/>
          </a:xfrm>
          <a:custGeom>
            <a:avLst/>
            <a:gdLst/>
            <a:ahLst/>
            <a:cxnLst/>
            <a:rect l="l" t="t" r="r" b="b"/>
            <a:pathLst>
              <a:path w="62865" h="62229">
                <a:moveTo>
                  <a:pt x="0" y="30865"/>
                </a:moveTo>
                <a:lnTo>
                  <a:pt x="2285" y="14863"/>
                </a:lnTo>
                <a:lnTo>
                  <a:pt x="16001" y="3433"/>
                </a:lnTo>
                <a:lnTo>
                  <a:pt x="27378" y="320"/>
                </a:lnTo>
                <a:lnTo>
                  <a:pt x="37170" y="0"/>
                </a:lnTo>
                <a:lnTo>
                  <a:pt x="45378" y="2055"/>
                </a:lnTo>
                <a:lnTo>
                  <a:pt x="62648" y="33322"/>
                </a:lnTo>
                <a:lnTo>
                  <a:pt x="61349" y="40846"/>
                </a:lnTo>
                <a:lnTo>
                  <a:pt x="31084" y="61825"/>
                </a:lnTo>
                <a:lnTo>
                  <a:pt x="20278" y="59765"/>
                </a:lnTo>
                <a:lnTo>
                  <a:pt x="2285" y="46867"/>
                </a:lnTo>
                <a:lnTo>
                  <a:pt x="0" y="30865"/>
                </a:lnTo>
                <a:close/>
              </a:path>
            </a:pathLst>
          </a:custGeom>
          <a:ln w="13538">
            <a:solidFill>
              <a:srgbClr val="000000"/>
            </a:solidFill>
          </a:ln>
        </p:spPr>
        <p:txBody>
          <a:bodyPr wrap="square" lIns="0" tIns="0" rIns="0" bIns="0" rtlCol="0">
            <a:spAutoFit/>
          </a:bodyPr>
          <a:lstStyle/>
          <a:p>
            <a:endParaRPr/>
          </a:p>
        </p:txBody>
      </p:sp>
      <p:sp>
        <p:nvSpPr>
          <p:cNvPr id="74" name="object 74"/>
          <p:cNvSpPr/>
          <p:nvPr/>
        </p:nvSpPr>
        <p:spPr>
          <a:xfrm>
            <a:off x="4651247" y="3001647"/>
            <a:ext cx="62865" cy="61594"/>
          </a:xfrm>
          <a:custGeom>
            <a:avLst/>
            <a:gdLst/>
            <a:ahLst/>
            <a:cxnLst/>
            <a:rect l="l" t="t" r="r" b="b"/>
            <a:pathLst>
              <a:path w="62864" h="61594">
                <a:moveTo>
                  <a:pt x="36768" y="0"/>
                </a:moveTo>
                <a:lnTo>
                  <a:pt x="27142" y="453"/>
                </a:lnTo>
                <a:lnTo>
                  <a:pt x="16001" y="3681"/>
                </a:lnTo>
                <a:lnTo>
                  <a:pt x="2285" y="15111"/>
                </a:lnTo>
                <a:lnTo>
                  <a:pt x="0" y="31113"/>
                </a:lnTo>
                <a:lnTo>
                  <a:pt x="2285" y="47115"/>
                </a:lnTo>
                <a:lnTo>
                  <a:pt x="22203" y="59885"/>
                </a:lnTo>
                <a:lnTo>
                  <a:pt x="32637" y="61603"/>
                </a:lnTo>
                <a:lnTo>
                  <a:pt x="41504" y="60764"/>
                </a:lnTo>
                <a:lnTo>
                  <a:pt x="62477" y="32553"/>
                </a:lnTo>
                <a:lnTo>
                  <a:pt x="62027" y="24978"/>
                </a:lnTo>
                <a:lnTo>
                  <a:pt x="36768" y="0"/>
                </a:lnTo>
                <a:close/>
              </a:path>
            </a:pathLst>
          </a:custGeom>
          <a:solidFill>
            <a:srgbClr val="000000"/>
          </a:solidFill>
        </p:spPr>
        <p:txBody>
          <a:bodyPr wrap="square" lIns="0" tIns="0" rIns="0" bIns="0" rtlCol="0">
            <a:spAutoFit/>
          </a:bodyPr>
          <a:lstStyle/>
          <a:p>
            <a:endParaRPr/>
          </a:p>
        </p:txBody>
      </p:sp>
      <p:sp>
        <p:nvSpPr>
          <p:cNvPr id="75" name="object 75"/>
          <p:cNvSpPr/>
          <p:nvPr/>
        </p:nvSpPr>
        <p:spPr>
          <a:xfrm>
            <a:off x="4651247" y="3001647"/>
            <a:ext cx="62865" cy="61594"/>
          </a:xfrm>
          <a:custGeom>
            <a:avLst/>
            <a:gdLst/>
            <a:ahLst/>
            <a:cxnLst/>
            <a:rect l="l" t="t" r="r" b="b"/>
            <a:pathLst>
              <a:path w="62864" h="61594">
                <a:moveTo>
                  <a:pt x="0" y="31113"/>
                </a:moveTo>
                <a:lnTo>
                  <a:pt x="2285" y="15111"/>
                </a:lnTo>
                <a:lnTo>
                  <a:pt x="16001" y="3681"/>
                </a:lnTo>
                <a:lnTo>
                  <a:pt x="27142" y="453"/>
                </a:lnTo>
                <a:lnTo>
                  <a:pt x="36768" y="0"/>
                </a:lnTo>
                <a:lnTo>
                  <a:pt x="44874" y="1909"/>
                </a:lnTo>
                <a:lnTo>
                  <a:pt x="62477" y="32553"/>
                </a:lnTo>
                <a:lnTo>
                  <a:pt x="61385" y="40030"/>
                </a:lnTo>
                <a:lnTo>
                  <a:pt x="32637" y="61603"/>
                </a:lnTo>
                <a:lnTo>
                  <a:pt x="22203" y="59885"/>
                </a:lnTo>
                <a:lnTo>
                  <a:pt x="2285" y="47115"/>
                </a:lnTo>
                <a:lnTo>
                  <a:pt x="0" y="31113"/>
                </a:lnTo>
                <a:close/>
              </a:path>
            </a:pathLst>
          </a:custGeom>
          <a:ln w="13538">
            <a:solidFill>
              <a:srgbClr val="000000"/>
            </a:solidFill>
          </a:ln>
        </p:spPr>
        <p:txBody>
          <a:bodyPr wrap="square" lIns="0" tIns="0" rIns="0" bIns="0" rtlCol="0">
            <a:spAutoFit/>
          </a:bodyPr>
          <a:lstStyle/>
          <a:p>
            <a:endParaRPr/>
          </a:p>
        </p:txBody>
      </p:sp>
      <p:sp>
        <p:nvSpPr>
          <p:cNvPr id="76" name="object 76"/>
          <p:cNvSpPr/>
          <p:nvPr/>
        </p:nvSpPr>
        <p:spPr>
          <a:xfrm>
            <a:off x="9057893" y="3001438"/>
            <a:ext cx="62865" cy="62230"/>
          </a:xfrm>
          <a:custGeom>
            <a:avLst/>
            <a:gdLst/>
            <a:ahLst/>
            <a:cxnLst/>
            <a:rect l="l" t="t" r="r" b="b"/>
            <a:pathLst>
              <a:path w="62865" h="62230">
                <a:moveTo>
                  <a:pt x="36521" y="0"/>
                </a:moveTo>
                <a:lnTo>
                  <a:pt x="26994" y="566"/>
                </a:lnTo>
                <a:lnTo>
                  <a:pt x="16001" y="3889"/>
                </a:lnTo>
                <a:lnTo>
                  <a:pt x="2285" y="15319"/>
                </a:lnTo>
                <a:lnTo>
                  <a:pt x="0" y="31321"/>
                </a:lnTo>
                <a:lnTo>
                  <a:pt x="2285" y="47323"/>
                </a:lnTo>
                <a:lnTo>
                  <a:pt x="24175" y="60656"/>
                </a:lnTo>
                <a:lnTo>
                  <a:pt x="34263" y="61950"/>
                </a:lnTo>
                <a:lnTo>
                  <a:pt x="42805" y="60778"/>
                </a:lnTo>
                <a:lnTo>
                  <a:pt x="62550" y="31982"/>
                </a:lnTo>
                <a:lnTo>
                  <a:pt x="61948" y="24448"/>
                </a:lnTo>
                <a:lnTo>
                  <a:pt x="36521" y="0"/>
                </a:lnTo>
                <a:close/>
              </a:path>
            </a:pathLst>
          </a:custGeom>
          <a:solidFill>
            <a:srgbClr val="000000"/>
          </a:solidFill>
        </p:spPr>
        <p:txBody>
          <a:bodyPr wrap="square" lIns="0" tIns="0" rIns="0" bIns="0" rtlCol="0">
            <a:spAutoFit/>
          </a:bodyPr>
          <a:lstStyle/>
          <a:p>
            <a:endParaRPr/>
          </a:p>
        </p:txBody>
      </p:sp>
      <p:sp>
        <p:nvSpPr>
          <p:cNvPr id="77" name="object 77"/>
          <p:cNvSpPr/>
          <p:nvPr/>
        </p:nvSpPr>
        <p:spPr>
          <a:xfrm>
            <a:off x="9057893" y="3001438"/>
            <a:ext cx="62865" cy="62230"/>
          </a:xfrm>
          <a:custGeom>
            <a:avLst/>
            <a:gdLst/>
            <a:ahLst/>
            <a:cxnLst/>
            <a:rect l="l" t="t" r="r" b="b"/>
            <a:pathLst>
              <a:path w="62865" h="62230">
                <a:moveTo>
                  <a:pt x="0" y="31321"/>
                </a:moveTo>
                <a:lnTo>
                  <a:pt x="2285" y="15319"/>
                </a:lnTo>
                <a:lnTo>
                  <a:pt x="16001" y="3889"/>
                </a:lnTo>
                <a:lnTo>
                  <a:pt x="26994" y="566"/>
                </a:lnTo>
                <a:lnTo>
                  <a:pt x="36521" y="0"/>
                </a:lnTo>
                <a:lnTo>
                  <a:pt x="44575" y="1787"/>
                </a:lnTo>
                <a:lnTo>
                  <a:pt x="62550" y="31982"/>
                </a:lnTo>
                <a:lnTo>
                  <a:pt x="61642" y="39460"/>
                </a:lnTo>
                <a:lnTo>
                  <a:pt x="34263" y="61950"/>
                </a:lnTo>
                <a:lnTo>
                  <a:pt x="24175" y="60656"/>
                </a:lnTo>
                <a:lnTo>
                  <a:pt x="2285" y="47323"/>
                </a:lnTo>
                <a:lnTo>
                  <a:pt x="0" y="31321"/>
                </a:lnTo>
                <a:close/>
              </a:path>
            </a:pathLst>
          </a:custGeom>
          <a:ln w="13538">
            <a:solidFill>
              <a:srgbClr val="000000"/>
            </a:solidFill>
          </a:ln>
        </p:spPr>
        <p:txBody>
          <a:bodyPr wrap="square" lIns="0" tIns="0" rIns="0" bIns="0" rtlCol="0">
            <a:spAutoFit/>
          </a:bodyPr>
          <a:lstStyle/>
          <a:p>
            <a:endParaRPr/>
          </a:p>
        </p:txBody>
      </p:sp>
      <p:sp>
        <p:nvSpPr>
          <p:cNvPr id="78" name="object 78"/>
          <p:cNvSpPr/>
          <p:nvPr/>
        </p:nvSpPr>
        <p:spPr>
          <a:xfrm>
            <a:off x="7225283" y="3456432"/>
            <a:ext cx="339090" cy="338455"/>
          </a:xfrm>
          <a:custGeom>
            <a:avLst/>
            <a:gdLst/>
            <a:ahLst/>
            <a:cxnLst/>
            <a:rect l="l" t="t" r="r" b="b"/>
            <a:pathLst>
              <a:path w="339090" h="338454">
                <a:moveTo>
                  <a:pt x="339089" y="338327"/>
                </a:moveTo>
                <a:lnTo>
                  <a:pt x="169163" y="0"/>
                </a:lnTo>
                <a:lnTo>
                  <a:pt x="0" y="338327"/>
                </a:lnTo>
                <a:lnTo>
                  <a:pt x="339089" y="338327"/>
                </a:lnTo>
              </a:path>
            </a:pathLst>
          </a:custGeom>
          <a:ln w="13538">
            <a:solidFill>
              <a:srgbClr val="000000"/>
            </a:solidFill>
          </a:ln>
        </p:spPr>
        <p:txBody>
          <a:bodyPr wrap="square" lIns="0" tIns="0" rIns="0" bIns="0" rtlCol="0">
            <a:spAutoFit/>
          </a:bodyPr>
          <a:lstStyle/>
          <a:p>
            <a:endParaRPr/>
          </a:p>
        </p:txBody>
      </p:sp>
      <p:sp>
        <p:nvSpPr>
          <p:cNvPr id="79" name="object 79"/>
          <p:cNvSpPr/>
          <p:nvPr/>
        </p:nvSpPr>
        <p:spPr>
          <a:xfrm>
            <a:off x="7564373" y="3456432"/>
            <a:ext cx="339090" cy="169545"/>
          </a:xfrm>
          <a:custGeom>
            <a:avLst/>
            <a:gdLst/>
            <a:ahLst/>
            <a:cxnLst/>
            <a:rect l="l" t="t" r="r" b="b"/>
            <a:pathLst>
              <a:path w="339090" h="169545">
                <a:moveTo>
                  <a:pt x="0" y="0"/>
                </a:moveTo>
                <a:lnTo>
                  <a:pt x="169163" y="169163"/>
                </a:lnTo>
                <a:lnTo>
                  <a:pt x="339089" y="0"/>
                </a:lnTo>
              </a:path>
            </a:pathLst>
          </a:custGeom>
          <a:ln w="13538">
            <a:solidFill>
              <a:srgbClr val="000000"/>
            </a:solidFill>
          </a:ln>
        </p:spPr>
        <p:txBody>
          <a:bodyPr wrap="square" lIns="0" tIns="0" rIns="0" bIns="0" rtlCol="0">
            <a:spAutoFit/>
          </a:bodyPr>
          <a:lstStyle/>
          <a:p>
            <a:endParaRPr/>
          </a:p>
        </p:txBody>
      </p:sp>
      <p:sp>
        <p:nvSpPr>
          <p:cNvPr id="80" name="object 80"/>
          <p:cNvSpPr/>
          <p:nvPr/>
        </p:nvSpPr>
        <p:spPr>
          <a:xfrm>
            <a:off x="7733538" y="3625596"/>
            <a:ext cx="0" cy="210820"/>
          </a:xfrm>
          <a:custGeom>
            <a:avLst/>
            <a:gdLst/>
            <a:ahLst/>
            <a:cxnLst/>
            <a:rect l="l" t="t" r="r" b="b"/>
            <a:pathLst>
              <a:path h="210820">
                <a:moveTo>
                  <a:pt x="0" y="0"/>
                </a:moveTo>
                <a:lnTo>
                  <a:pt x="0" y="210311"/>
                </a:lnTo>
              </a:path>
            </a:pathLst>
          </a:custGeom>
          <a:ln w="13538">
            <a:solidFill>
              <a:srgbClr val="000000"/>
            </a:solidFill>
          </a:ln>
        </p:spPr>
        <p:txBody>
          <a:bodyPr wrap="square" lIns="0" tIns="0" rIns="0" bIns="0" rtlCol="0">
            <a:spAutoFit/>
          </a:bodyPr>
          <a:lstStyle/>
          <a:p>
            <a:endParaRPr/>
          </a:p>
        </p:txBody>
      </p:sp>
      <p:sp>
        <p:nvSpPr>
          <p:cNvPr id="81" name="object 81"/>
          <p:cNvSpPr/>
          <p:nvPr/>
        </p:nvSpPr>
        <p:spPr>
          <a:xfrm>
            <a:off x="7959852" y="3921252"/>
            <a:ext cx="56515" cy="0"/>
          </a:xfrm>
          <a:custGeom>
            <a:avLst/>
            <a:gdLst/>
            <a:ahLst/>
            <a:cxnLst/>
            <a:rect l="l" t="t" r="r" b="b"/>
            <a:pathLst>
              <a:path w="56515">
                <a:moveTo>
                  <a:pt x="0" y="0"/>
                </a:moveTo>
                <a:lnTo>
                  <a:pt x="56387" y="0"/>
                </a:lnTo>
              </a:path>
            </a:pathLst>
          </a:custGeom>
          <a:ln w="13538">
            <a:solidFill>
              <a:srgbClr val="000000"/>
            </a:solidFill>
          </a:ln>
        </p:spPr>
        <p:txBody>
          <a:bodyPr wrap="square" lIns="0" tIns="0" rIns="0" bIns="0" rtlCol="0">
            <a:spAutoFit/>
          </a:bodyPr>
          <a:lstStyle/>
          <a:p>
            <a:endParaRPr/>
          </a:p>
        </p:txBody>
      </p:sp>
      <p:sp>
        <p:nvSpPr>
          <p:cNvPr id="82" name="object 82"/>
          <p:cNvSpPr/>
          <p:nvPr/>
        </p:nvSpPr>
        <p:spPr>
          <a:xfrm>
            <a:off x="7930133" y="3892296"/>
            <a:ext cx="113664" cy="0"/>
          </a:xfrm>
          <a:custGeom>
            <a:avLst/>
            <a:gdLst/>
            <a:ahLst/>
            <a:cxnLst/>
            <a:rect l="l" t="t" r="r" b="b"/>
            <a:pathLst>
              <a:path w="113665">
                <a:moveTo>
                  <a:pt x="0" y="0"/>
                </a:moveTo>
                <a:lnTo>
                  <a:pt x="113537" y="0"/>
                </a:lnTo>
              </a:path>
            </a:pathLst>
          </a:custGeom>
          <a:ln w="13538">
            <a:solidFill>
              <a:srgbClr val="000000"/>
            </a:solidFill>
          </a:ln>
        </p:spPr>
        <p:txBody>
          <a:bodyPr wrap="square" lIns="0" tIns="0" rIns="0" bIns="0" rtlCol="0">
            <a:spAutoFit/>
          </a:bodyPr>
          <a:lstStyle/>
          <a:p>
            <a:endParaRPr/>
          </a:p>
        </p:txBody>
      </p:sp>
      <p:sp>
        <p:nvSpPr>
          <p:cNvPr id="83" name="object 83"/>
          <p:cNvSpPr/>
          <p:nvPr/>
        </p:nvSpPr>
        <p:spPr>
          <a:xfrm>
            <a:off x="7903464" y="3864864"/>
            <a:ext cx="169545" cy="0"/>
          </a:xfrm>
          <a:custGeom>
            <a:avLst/>
            <a:gdLst/>
            <a:ahLst/>
            <a:cxnLst/>
            <a:rect l="l" t="t" r="r" b="b"/>
            <a:pathLst>
              <a:path w="169545">
                <a:moveTo>
                  <a:pt x="0" y="0"/>
                </a:moveTo>
                <a:lnTo>
                  <a:pt x="169163" y="0"/>
                </a:lnTo>
              </a:path>
            </a:pathLst>
          </a:custGeom>
          <a:ln w="13538">
            <a:solidFill>
              <a:srgbClr val="000000"/>
            </a:solidFill>
          </a:ln>
        </p:spPr>
        <p:txBody>
          <a:bodyPr wrap="square" lIns="0" tIns="0" rIns="0" bIns="0" rtlCol="0">
            <a:spAutoFit/>
          </a:bodyPr>
          <a:lstStyle/>
          <a:p>
            <a:endParaRPr/>
          </a:p>
        </p:txBody>
      </p:sp>
      <p:sp>
        <p:nvSpPr>
          <p:cNvPr id="84" name="object 84"/>
          <p:cNvSpPr/>
          <p:nvPr/>
        </p:nvSpPr>
        <p:spPr>
          <a:xfrm>
            <a:off x="7986521" y="3752088"/>
            <a:ext cx="0" cy="113030"/>
          </a:xfrm>
          <a:custGeom>
            <a:avLst/>
            <a:gdLst/>
            <a:ahLst/>
            <a:cxnLst/>
            <a:rect l="l" t="t" r="r" b="b"/>
            <a:pathLst>
              <a:path h="113029">
                <a:moveTo>
                  <a:pt x="0" y="0"/>
                </a:moveTo>
                <a:lnTo>
                  <a:pt x="0" y="112775"/>
                </a:lnTo>
              </a:path>
            </a:pathLst>
          </a:custGeom>
          <a:ln w="13538">
            <a:solidFill>
              <a:srgbClr val="000000"/>
            </a:solidFill>
          </a:ln>
        </p:spPr>
        <p:txBody>
          <a:bodyPr wrap="square" lIns="0" tIns="0" rIns="0" bIns="0" rtlCol="0">
            <a:spAutoFit/>
          </a:bodyPr>
          <a:lstStyle/>
          <a:p>
            <a:endParaRPr/>
          </a:p>
        </p:txBody>
      </p:sp>
      <p:sp>
        <p:nvSpPr>
          <p:cNvPr id="85" name="object 85"/>
          <p:cNvSpPr/>
          <p:nvPr/>
        </p:nvSpPr>
        <p:spPr>
          <a:xfrm>
            <a:off x="7733538" y="3625596"/>
            <a:ext cx="253365" cy="127000"/>
          </a:xfrm>
          <a:custGeom>
            <a:avLst/>
            <a:gdLst/>
            <a:ahLst/>
            <a:cxnLst/>
            <a:rect l="l" t="t" r="r" b="b"/>
            <a:pathLst>
              <a:path w="253365" h="127000">
                <a:moveTo>
                  <a:pt x="0" y="0"/>
                </a:moveTo>
                <a:lnTo>
                  <a:pt x="252983" y="126491"/>
                </a:lnTo>
              </a:path>
            </a:pathLst>
          </a:custGeom>
          <a:ln w="13538">
            <a:solidFill>
              <a:srgbClr val="000000"/>
            </a:solidFill>
          </a:ln>
        </p:spPr>
        <p:txBody>
          <a:bodyPr wrap="square" lIns="0" tIns="0" rIns="0" bIns="0" rtlCol="0">
            <a:spAutoFit/>
          </a:bodyPr>
          <a:lstStyle/>
          <a:p>
            <a:endParaRPr/>
          </a:p>
        </p:txBody>
      </p:sp>
      <p:sp>
        <p:nvSpPr>
          <p:cNvPr id="86" name="object 86"/>
          <p:cNvSpPr txBox="1"/>
          <p:nvPr/>
        </p:nvSpPr>
        <p:spPr>
          <a:xfrm>
            <a:off x="1861059" y="2756150"/>
            <a:ext cx="220979" cy="196850"/>
          </a:xfrm>
          <a:prstGeom prst="rect">
            <a:avLst/>
          </a:prstGeom>
        </p:spPr>
        <p:txBody>
          <a:bodyPr vert="horz" wrap="square" lIns="0" tIns="0" rIns="0" bIns="0" rtlCol="0">
            <a:spAutoFit/>
          </a:bodyPr>
          <a:lstStyle/>
          <a:p>
            <a:pPr marL="12700">
              <a:lnSpc>
                <a:spcPct val="100000"/>
              </a:lnSpc>
            </a:pPr>
            <a:r>
              <a:rPr sz="1200" spc="-10" dirty="0">
                <a:solidFill>
                  <a:srgbClr val="000080"/>
                </a:solidFill>
                <a:latin typeface="Comic Sans MS"/>
                <a:cs typeface="Comic Sans MS"/>
              </a:rPr>
              <a:t>TC</a:t>
            </a:r>
            <a:endParaRPr sz="1200">
              <a:latin typeface="Comic Sans MS"/>
              <a:cs typeface="Comic Sans MS"/>
            </a:endParaRPr>
          </a:p>
        </p:txBody>
      </p:sp>
      <p:sp>
        <p:nvSpPr>
          <p:cNvPr id="87" name="object 87"/>
          <p:cNvSpPr txBox="1"/>
          <p:nvPr/>
        </p:nvSpPr>
        <p:spPr>
          <a:xfrm>
            <a:off x="2965983" y="2756150"/>
            <a:ext cx="379095" cy="196850"/>
          </a:xfrm>
          <a:prstGeom prst="rect">
            <a:avLst/>
          </a:prstGeom>
        </p:spPr>
        <p:txBody>
          <a:bodyPr vert="horz" wrap="square" lIns="0" tIns="0" rIns="0" bIns="0" rtlCol="0">
            <a:spAutoFit/>
          </a:bodyPr>
          <a:lstStyle/>
          <a:p>
            <a:pPr marL="12700">
              <a:lnSpc>
                <a:spcPct val="100000"/>
              </a:lnSpc>
            </a:pPr>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spc="0" dirty="0">
                <a:solidFill>
                  <a:srgbClr val="000080"/>
                </a:solidFill>
                <a:latin typeface="Comic Sans MS"/>
                <a:cs typeface="Comic Sans MS"/>
              </a:rPr>
              <a:t>´</a:t>
            </a:r>
            <a:r>
              <a:rPr sz="1200" spc="-15" dirty="0">
                <a:solidFill>
                  <a:srgbClr val="000080"/>
                </a:solidFill>
                <a:latin typeface="Comic Sans MS"/>
                <a:cs typeface="Comic Sans MS"/>
              </a:rPr>
              <a:t>s</a:t>
            </a:r>
            <a:endParaRPr sz="1200">
              <a:latin typeface="Comic Sans MS"/>
              <a:cs typeface="Comic Sans MS"/>
            </a:endParaRPr>
          </a:p>
        </p:txBody>
      </p:sp>
      <p:sp>
        <p:nvSpPr>
          <p:cNvPr id="88" name="object 88"/>
          <p:cNvSpPr txBox="1"/>
          <p:nvPr/>
        </p:nvSpPr>
        <p:spPr>
          <a:xfrm>
            <a:off x="4498521" y="2756150"/>
            <a:ext cx="367665" cy="196850"/>
          </a:xfrm>
          <a:prstGeom prst="rect">
            <a:avLst/>
          </a:prstGeom>
        </p:spPr>
        <p:txBody>
          <a:bodyPr vert="horz" wrap="square" lIns="0" tIns="0" rIns="0" bIns="0" rtlCol="0">
            <a:spAutoFit/>
          </a:bodyPr>
          <a:lstStyle/>
          <a:p>
            <a:pPr marL="12700">
              <a:lnSpc>
                <a:spcPct val="100000"/>
              </a:lnSpc>
            </a:pPr>
            <a:r>
              <a:rPr sz="1200" spc="-5" dirty="0">
                <a:solidFill>
                  <a:srgbClr val="000080"/>
                </a:solidFill>
                <a:latin typeface="Comic Sans MS"/>
                <a:cs typeface="Comic Sans MS"/>
              </a:rPr>
              <a:t>TP</a:t>
            </a:r>
            <a:r>
              <a:rPr sz="1200" spc="0" dirty="0">
                <a:solidFill>
                  <a:srgbClr val="000080"/>
                </a:solidFill>
                <a:latin typeface="Comic Sans MS"/>
                <a:cs typeface="Comic Sans MS"/>
              </a:rPr>
              <a:t>´</a:t>
            </a:r>
            <a:r>
              <a:rPr sz="1200" spc="-15" dirty="0">
                <a:solidFill>
                  <a:srgbClr val="000080"/>
                </a:solidFill>
                <a:latin typeface="Comic Sans MS"/>
                <a:cs typeface="Comic Sans MS"/>
              </a:rPr>
              <a:t>s</a:t>
            </a:r>
            <a:endParaRPr sz="1200">
              <a:latin typeface="Comic Sans MS"/>
              <a:cs typeface="Comic Sans MS"/>
            </a:endParaRPr>
          </a:p>
        </p:txBody>
      </p:sp>
      <p:sp>
        <p:nvSpPr>
          <p:cNvPr id="89" name="object 89"/>
          <p:cNvSpPr/>
          <p:nvPr/>
        </p:nvSpPr>
        <p:spPr>
          <a:xfrm>
            <a:off x="5148071" y="2863596"/>
            <a:ext cx="422909" cy="338455"/>
          </a:xfrm>
          <a:custGeom>
            <a:avLst/>
            <a:gdLst/>
            <a:ahLst/>
            <a:cxnLst/>
            <a:rect l="l" t="t" r="r" b="b"/>
            <a:pathLst>
              <a:path w="422910" h="338455">
                <a:moveTo>
                  <a:pt x="0" y="338327"/>
                </a:moveTo>
                <a:lnTo>
                  <a:pt x="422909" y="338327"/>
                </a:lnTo>
                <a:lnTo>
                  <a:pt x="422909" y="0"/>
                </a:lnTo>
                <a:lnTo>
                  <a:pt x="0" y="0"/>
                </a:lnTo>
                <a:lnTo>
                  <a:pt x="0" y="338327"/>
                </a:lnTo>
                <a:close/>
              </a:path>
            </a:pathLst>
          </a:custGeom>
          <a:ln w="13538">
            <a:solidFill>
              <a:srgbClr val="000000"/>
            </a:solidFill>
          </a:ln>
        </p:spPr>
        <p:txBody>
          <a:bodyPr wrap="square" lIns="0" tIns="0" rIns="0" bIns="0" rtlCol="0">
            <a:spAutoFit/>
          </a:bodyPr>
          <a:lstStyle/>
          <a:p>
            <a:endParaRPr/>
          </a:p>
        </p:txBody>
      </p:sp>
      <p:sp>
        <p:nvSpPr>
          <p:cNvPr id="90" name="object 90"/>
          <p:cNvSpPr txBox="1"/>
          <p:nvPr/>
        </p:nvSpPr>
        <p:spPr>
          <a:xfrm>
            <a:off x="5171952" y="2925314"/>
            <a:ext cx="373380" cy="196850"/>
          </a:xfrm>
          <a:prstGeom prst="rect">
            <a:avLst/>
          </a:prstGeom>
        </p:spPr>
        <p:txBody>
          <a:bodyPr vert="horz" wrap="square" lIns="0" tIns="0" rIns="0" bIns="0" rtlCol="0">
            <a:spAutoFit/>
          </a:bodyPr>
          <a:lstStyle/>
          <a:p>
            <a:pPr marL="12700">
              <a:lnSpc>
                <a:spcPct val="100000"/>
              </a:lnSpc>
            </a:pPr>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G</a:t>
            </a:r>
            <a:endParaRPr sz="1200">
              <a:latin typeface="Comic Sans MS"/>
              <a:cs typeface="Comic Sans MS"/>
            </a:endParaRPr>
          </a:p>
        </p:txBody>
      </p:sp>
      <p:sp>
        <p:nvSpPr>
          <p:cNvPr id="91" name="object 91"/>
          <p:cNvSpPr/>
          <p:nvPr/>
        </p:nvSpPr>
        <p:spPr>
          <a:xfrm>
            <a:off x="5570982" y="3032760"/>
            <a:ext cx="1823720" cy="0"/>
          </a:xfrm>
          <a:custGeom>
            <a:avLst/>
            <a:gdLst/>
            <a:ahLst/>
            <a:cxnLst/>
            <a:rect l="l" t="t" r="r" b="b"/>
            <a:pathLst>
              <a:path w="1823720">
                <a:moveTo>
                  <a:pt x="0" y="0"/>
                </a:moveTo>
                <a:lnTo>
                  <a:pt x="1823465" y="0"/>
                </a:lnTo>
              </a:path>
            </a:pathLst>
          </a:custGeom>
          <a:ln w="13538">
            <a:solidFill>
              <a:srgbClr val="000000"/>
            </a:solidFill>
          </a:ln>
        </p:spPr>
        <p:txBody>
          <a:bodyPr wrap="square" lIns="0" tIns="0" rIns="0" bIns="0" rtlCol="0">
            <a:spAutoFit/>
          </a:bodyPr>
          <a:lstStyle/>
          <a:p>
            <a:endParaRPr/>
          </a:p>
        </p:txBody>
      </p:sp>
      <p:sp>
        <p:nvSpPr>
          <p:cNvPr id="92" name="object 92"/>
          <p:cNvSpPr/>
          <p:nvPr/>
        </p:nvSpPr>
        <p:spPr>
          <a:xfrm>
            <a:off x="5868923" y="3244596"/>
            <a:ext cx="339090" cy="83820"/>
          </a:xfrm>
          <a:custGeom>
            <a:avLst/>
            <a:gdLst/>
            <a:ahLst/>
            <a:cxnLst/>
            <a:rect l="l" t="t" r="r" b="b"/>
            <a:pathLst>
              <a:path w="339089" h="83820">
                <a:moveTo>
                  <a:pt x="0" y="0"/>
                </a:moveTo>
                <a:lnTo>
                  <a:pt x="16001" y="49529"/>
                </a:lnTo>
                <a:lnTo>
                  <a:pt x="59435" y="79247"/>
                </a:lnTo>
                <a:lnTo>
                  <a:pt x="83819" y="83819"/>
                </a:lnTo>
                <a:lnTo>
                  <a:pt x="111251" y="79247"/>
                </a:lnTo>
                <a:lnTo>
                  <a:pt x="133349" y="67817"/>
                </a:lnTo>
                <a:lnTo>
                  <a:pt x="153923" y="49529"/>
                </a:lnTo>
                <a:lnTo>
                  <a:pt x="165353" y="25145"/>
                </a:lnTo>
                <a:lnTo>
                  <a:pt x="169925" y="0"/>
                </a:lnTo>
                <a:lnTo>
                  <a:pt x="174497" y="25145"/>
                </a:lnTo>
                <a:lnTo>
                  <a:pt x="185927" y="49529"/>
                </a:lnTo>
                <a:lnTo>
                  <a:pt x="203453" y="67817"/>
                </a:lnTo>
                <a:lnTo>
                  <a:pt x="228599" y="79247"/>
                </a:lnTo>
                <a:lnTo>
                  <a:pt x="253745" y="83819"/>
                </a:lnTo>
                <a:lnTo>
                  <a:pt x="280415" y="79247"/>
                </a:lnTo>
                <a:lnTo>
                  <a:pt x="303275" y="67817"/>
                </a:lnTo>
                <a:lnTo>
                  <a:pt x="323849" y="49529"/>
                </a:lnTo>
                <a:lnTo>
                  <a:pt x="334517" y="25145"/>
                </a:lnTo>
                <a:lnTo>
                  <a:pt x="339089" y="0"/>
                </a:lnTo>
              </a:path>
            </a:pathLst>
          </a:custGeom>
          <a:ln w="13538">
            <a:solidFill>
              <a:srgbClr val="000000"/>
            </a:solidFill>
          </a:ln>
        </p:spPr>
        <p:txBody>
          <a:bodyPr wrap="square" lIns="0" tIns="0" rIns="0" bIns="0" rtlCol="0">
            <a:spAutoFit/>
          </a:bodyPr>
          <a:lstStyle/>
          <a:p>
            <a:endParaRPr/>
          </a:p>
        </p:txBody>
      </p:sp>
      <p:sp>
        <p:nvSpPr>
          <p:cNvPr id="93" name="object 93"/>
          <p:cNvSpPr/>
          <p:nvPr/>
        </p:nvSpPr>
        <p:spPr>
          <a:xfrm>
            <a:off x="5868923" y="3413760"/>
            <a:ext cx="339090" cy="83820"/>
          </a:xfrm>
          <a:custGeom>
            <a:avLst/>
            <a:gdLst/>
            <a:ahLst/>
            <a:cxnLst/>
            <a:rect l="l" t="t" r="r" b="b"/>
            <a:pathLst>
              <a:path w="339089" h="83820">
                <a:moveTo>
                  <a:pt x="0" y="83819"/>
                </a:moveTo>
                <a:lnTo>
                  <a:pt x="16001" y="34289"/>
                </a:lnTo>
                <a:lnTo>
                  <a:pt x="59435" y="4571"/>
                </a:lnTo>
                <a:lnTo>
                  <a:pt x="83819" y="0"/>
                </a:lnTo>
                <a:lnTo>
                  <a:pt x="111251" y="4571"/>
                </a:lnTo>
                <a:lnTo>
                  <a:pt x="133349" y="16001"/>
                </a:lnTo>
                <a:lnTo>
                  <a:pt x="153923" y="34289"/>
                </a:lnTo>
                <a:lnTo>
                  <a:pt x="165353" y="58673"/>
                </a:lnTo>
                <a:lnTo>
                  <a:pt x="169925" y="83819"/>
                </a:lnTo>
                <a:lnTo>
                  <a:pt x="174497" y="58673"/>
                </a:lnTo>
                <a:lnTo>
                  <a:pt x="185927" y="34289"/>
                </a:lnTo>
                <a:lnTo>
                  <a:pt x="203453" y="16001"/>
                </a:lnTo>
                <a:lnTo>
                  <a:pt x="228599" y="4571"/>
                </a:lnTo>
                <a:lnTo>
                  <a:pt x="253745" y="0"/>
                </a:lnTo>
                <a:lnTo>
                  <a:pt x="280415" y="4571"/>
                </a:lnTo>
                <a:lnTo>
                  <a:pt x="303275" y="16001"/>
                </a:lnTo>
                <a:lnTo>
                  <a:pt x="323849" y="34289"/>
                </a:lnTo>
                <a:lnTo>
                  <a:pt x="334517" y="58673"/>
                </a:lnTo>
                <a:lnTo>
                  <a:pt x="339089" y="83819"/>
                </a:lnTo>
              </a:path>
            </a:pathLst>
          </a:custGeom>
          <a:ln w="13538">
            <a:solidFill>
              <a:srgbClr val="000000"/>
            </a:solidFill>
          </a:ln>
        </p:spPr>
        <p:txBody>
          <a:bodyPr wrap="square" lIns="0" tIns="0" rIns="0" bIns="0" rtlCol="0">
            <a:spAutoFit/>
          </a:bodyPr>
          <a:lstStyle/>
          <a:p>
            <a:endParaRPr/>
          </a:p>
        </p:txBody>
      </p:sp>
      <p:sp>
        <p:nvSpPr>
          <p:cNvPr id="94" name="object 94"/>
          <p:cNvSpPr/>
          <p:nvPr/>
        </p:nvSpPr>
        <p:spPr>
          <a:xfrm>
            <a:off x="6038850" y="3032760"/>
            <a:ext cx="0" cy="212090"/>
          </a:xfrm>
          <a:custGeom>
            <a:avLst/>
            <a:gdLst/>
            <a:ahLst/>
            <a:cxnLst/>
            <a:rect l="l" t="t" r="r" b="b"/>
            <a:pathLst>
              <a:path h="212089">
                <a:moveTo>
                  <a:pt x="0" y="0"/>
                </a:moveTo>
                <a:lnTo>
                  <a:pt x="0" y="211835"/>
                </a:lnTo>
              </a:path>
            </a:pathLst>
          </a:custGeom>
          <a:ln w="13538">
            <a:solidFill>
              <a:srgbClr val="000000"/>
            </a:solidFill>
          </a:ln>
        </p:spPr>
        <p:txBody>
          <a:bodyPr wrap="square" lIns="0" tIns="0" rIns="0" bIns="0" rtlCol="0">
            <a:spAutoFit/>
          </a:bodyPr>
          <a:lstStyle/>
          <a:p>
            <a:endParaRPr/>
          </a:p>
        </p:txBody>
      </p:sp>
      <p:sp>
        <p:nvSpPr>
          <p:cNvPr id="95" name="object 95"/>
          <p:cNvSpPr/>
          <p:nvPr/>
        </p:nvSpPr>
        <p:spPr>
          <a:xfrm>
            <a:off x="6038850" y="3497579"/>
            <a:ext cx="0" cy="212090"/>
          </a:xfrm>
          <a:custGeom>
            <a:avLst/>
            <a:gdLst/>
            <a:ahLst/>
            <a:cxnLst/>
            <a:rect l="l" t="t" r="r" b="b"/>
            <a:pathLst>
              <a:path h="212089">
                <a:moveTo>
                  <a:pt x="0" y="211835"/>
                </a:moveTo>
                <a:lnTo>
                  <a:pt x="0" y="0"/>
                </a:lnTo>
              </a:path>
            </a:pathLst>
          </a:custGeom>
          <a:ln w="13538">
            <a:solidFill>
              <a:srgbClr val="000000"/>
            </a:solidFill>
          </a:ln>
        </p:spPr>
        <p:txBody>
          <a:bodyPr wrap="square" lIns="0" tIns="0" rIns="0" bIns="0" rtlCol="0">
            <a:spAutoFit/>
          </a:bodyPr>
          <a:lstStyle/>
          <a:p>
            <a:endParaRPr/>
          </a:p>
        </p:txBody>
      </p:sp>
      <p:sp>
        <p:nvSpPr>
          <p:cNvPr id="96" name="object 96"/>
          <p:cNvSpPr/>
          <p:nvPr/>
        </p:nvSpPr>
        <p:spPr>
          <a:xfrm>
            <a:off x="6006845" y="3001447"/>
            <a:ext cx="62865" cy="62230"/>
          </a:xfrm>
          <a:custGeom>
            <a:avLst/>
            <a:gdLst/>
            <a:ahLst/>
            <a:cxnLst/>
            <a:rect l="l" t="t" r="r" b="b"/>
            <a:pathLst>
              <a:path w="62864" h="62230">
                <a:moveTo>
                  <a:pt x="36534" y="0"/>
                </a:moveTo>
                <a:lnTo>
                  <a:pt x="27002" y="562"/>
                </a:lnTo>
                <a:lnTo>
                  <a:pt x="16001" y="3880"/>
                </a:lnTo>
                <a:lnTo>
                  <a:pt x="2285" y="15310"/>
                </a:lnTo>
                <a:lnTo>
                  <a:pt x="0" y="31312"/>
                </a:lnTo>
                <a:lnTo>
                  <a:pt x="2285" y="47314"/>
                </a:lnTo>
                <a:lnTo>
                  <a:pt x="24137" y="60638"/>
                </a:lnTo>
                <a:lnTo>
                  <a:pt x="34233" y="61942"/>
                </a:lnTo>
                <a:lnTo>
                  <a:pt x="42783" y="60778"/>
                </a:lnTo>
                <a:lnTo>
                  <a:pt x="62560" y="31999"/>
                </a:lnTo>
                <a:lnTo>
                  <a:pt x="61963" y="24464"/>
                </a:lnTo>
                <a:lnTo>
                  <a:pt x="36534" y="0"/>
                </a:lnTo>
                <a:close/>
              </a:path>
            </a:pathLst>
          </a:custGeom>
          <a:solidFill>
            <a:srgbClr val="000000"/>
          </a:solidFill>
        </p:spPr>
        <p:txBody>
          <a:bodyPr wrap="square" lIns="0" tIns="0" rIns="0" bIns="0" rtlCol="0">
            <a:spAutoFit/>
          </a:bodyPr>
          <a:lstStyle/>
          <a:p>
            <a:endParaRPr/>
          </a:p>
        </p:txBody>
      </p:sp>
      <p:sp>
        <p:nvSpPr>
          <p:cNvPr id="97" name="object 97"/>
          <p:cNvSpPr/>
          <p:nvPr/>
        </p:nvSpPr>
        <p:spPr>
          <a:xfrm>
            <a:off x="6006845" y="3001447"/>
            <a:ext cx="62865" cy="62230"/>
          </a:xfrm>
          <a:custGeom>
            <a:avLst/>
            <a:gdLst/>
            <a:ahLst/>
            <a:cxnLst/>
            <a:rect l="l" t="t" r="r" b="b"/>
            <a:pathLst>
              <a:path w="62864" h="62230">
                <a:moveTo>
                  <a:pt x="0" y="31312"/>
                </a:moveTo>
                <a:lnTo>
                  <a:pt x="2285" y="15310"/>
                </a:lnTo>
                <a:lnTo>
                  <a:pt x="16001" y="3880"/>
                </a:lnTo>
                <a:lnTo>
                  <a:pt x="27002" y="562"/>
                </a:lnTo>
                <a:lnTo>
                  <a:pt x="36534" y="0"/>
                </a:lnTo>
                <a:lnTo>
                  <a:pt x="44592" y="1791"/>
                </a:lnTo>
                <a:lnTo>
                  <a:pt x="62560" y="31999"/>
                </a:lnTo>
                <a:lnTo>
                  <a:pt x="61648" y="39476"/>
                </a:lnTo>
                <a:lnTo>
                  <a:pt x="34233" y="61942"/>
                </a:lnTo>
                <a:lnTo>
                  <a:pt x="24137" y="60638"/>
                </a:lnTo>
                <a:lnTo>
                  <a:pt x="2285" y="47314"/>
                </a:lnTo>
                <a:lnTo>
                  <a:pt x="0" y="31312"/>
                </a:lnTo>
                <a:close/>
              </a:path>
            </a:pathLst>
          </a:custGeom>
          <a:ln w="13538">
            <a:solidFill>
              <a:srgbClr val="000000"/>
            </a:solidFill>
          </a:ln>
        </p:spPr>
        <p:txBody>
          <a:bodyPr wrap="square" lIns="0" tIns="0" rIns="0" bIns="0" rtlCol="0">
            <a:spAutoFit/>
          </a:bodyPr>
          <a:lstStyle/>
          <a:p>
            <a:endParaRPr/>
          </a:p>
        </p:txBody>
      </p:sp>
      <p:sp>
        <p:nvSpPr>
          <p:cNvPr id="98" name="object 98"/>
          <p:cNvSpPr txBox="1"/>
          <p:nvPr/>
        </p:nvSpPr>
        <p:spPr>
          <a:xfrm>
            <a:off x="5853943" y="2756150"/>
            <a:ext cx="370205" cy="196850"/>
          </a:xfrm>
          <a:prstGeom prst="rect">
            <a:avLst/>
          </a:prstGeom>
        </p:spPr>
        <p:txBody>
          <a:bodyPr vert="horz" wrap="square" lIns="0" tIns="0" rIns="0" bIns="0" rtlCol="0">
            <a:spAutoFit/>
          </a:bodyPr>
          <a:lstStyle/>
          <a:p>
            <a:pPr marL="12700">
              <a:lnSpc>
                <a:spcPct val="100000"/>
              </a:lnSpc>
            </a:pPr>
            <a:r>
              <a:rPr sz="1200" spc="-5" dirty="0">
                <a:solidFill>
                  <a:srgbClr val="000080"/>
                </a:solidFill>
                <a:latin typeface="Comic Sans MS"/>
                <a:cs typeface="Comic Sans MS"/>
              </a:rPr>
              <a:t>TP</a:t>
            </a:r>
            <a:r>
              <a:rPr sz="1200" dirty="0">
                <a:solidFill>
                  <a:srgbClr val="000080"/>
                </a:solidFill>
                <a:latin typeface="Comic Sans MS"/>
                <a:cs typeface="Comic Sans MS"/>
              </a:rPr>
              <a:t>´s</a:t>
            </a:r>
            <a:endParaRPr sz="1200">
              <a:latin typeface="Comic Sans MS"/>
              <a:cs typeface="Comic Sans MS"/>
            </a:endParaRPr>
          </a:p>
        </p:txBody>
      </p:sp>
      <p:sp>
        <p:nvSpPr>
          <p:cNvPr id="99" name="object 99"/>
          <p:cNvSpPr txBox="1"/>
          <p:nvPr/>
        </p:nvSpPr>
        <p:spPr>
          <a:xfrm>
            <a:off x="8220738" y="2925254"/>
            <a:ext cx="382270" cy="196850"/>
          </a:xfrm>
          <a:prstGeom prst="rect">
            <a:avLst/>
          </a:prstGeom>
        </p:spPr>
        <p:txBody>
          <a:bodyPr vert="horz" wrap="square" lIns="0" tIns="0" rIns="0" bIns="0" rtlCol="0">
            <a:spAutoFit/>
          </a:bodyPr>
          <a:lstStyle/>
          <a:p>
            <a:pPr marL="12700">
              <a:lnSpc>
                <a:spcPct val="100000"/>
              </a:lnSpc>
            </a:pPr>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U</a:t>
            </a:r>
            <a:endParaRPr sz="1200">
              <a:latin typeface="Comic Sans MS"/>
              <a:cs typeface="Comic Sans MS"/>
            </a:endParaRPr>
          </a:p>
        </p:txBody>
      </p:sp>
      <p:sp>
        <p:nvSpPr>
          <p:cNvPr id="100" name="object 100"/>
          <p:cNvSpPr/>
          <p:nvPr/>
        </p:nvSpPr>
        <p:spPr>
          <a:xfrm>
            <a:off x="6547103" y="2969827"/>
            <a:ext cx="339090" cy="83185"/>
          </a:xfrm>
          <a:custGeom>
            <a:avLst/>
            <a:gdLst/>
            <a:ahLst/>
            <a:cxnLst/>
            <a:rect l="l" t="t" r="r" b="b"/>
            <a:pathLst>
              <a:path w="339090" h="83185">
                <a:moveTo>
                  <a:pt x="339089" y="82744"/>
                </a:moveTo>
                <a:lnTo>
                  <a:pt x="321216" y="35489"/>
                </a:lnTo>
                <a:lnTo>
                  <a:pt x="285351" y="5619"/>
                </a:lnTo>
                <a:lnTo>
                  <a:pt x="250473" y="113"/>
                </a:lnTo>
                <a:lnTo>
                  <a:pt x="237348" y="2004"/>
                </a:lnTo>
                <a:lnTo>
                  <a:pt x="203453" y="15688"/>
                </a:lnTo>
                <a:lnTo>
                  <a:pt x="185165" y="35500"/>
                </a:lnTo>
                <a:lnTo>
                  <a:pt x="174497" y="58360"/>
                </a:lnTo>
                <a:lnTo>
                  <a:pt x="169925" y="82744"/>
                </a:lnTo>
                <a:lnTo>
                  <a:pt x="165353" y="58360"/>
                </a:lnTo>
                <a:lnTo>
                  <a:pt x="133349" y="15688"/>
                </a:lnTo>
                <a:lnTo>
                  <a:pt x="88252" y="0"/>
                </a:lnTo>
                <a:lnTo>
                  <a:pt x="76282" y="388"/>
                </a:lnTo>
                <a:lnTo>
                  <a:pt x="31952" y="17546"/>
                </a:lnTo>
                <a:lnTo>
                  <a:pt x="2285" y="58360"/>
                </a:lnTo>
                <a:lnTo>
                  <a:pt x="0" y="82744"/>
                </a:lnTo>
              </a:path>
            </a:pathLst>
          </a:custGeom>
          <a:ln w="13538">
            <a:solidFill>
              <a:srgbClr val="000000"/>
            </a:solidFill>
          </a:ln>
        </p:spPr>
        <p:txBody>
          <a:bodyPr wrap="square" lIns="0" tIns="0" rIns="0" bIns="0" rtlCol="0">
            <a:spAutoFit/>
          </a:bodyPr>
          <a:lstStyle/>
          <a:p>
            <a:endParaRPr/>
          </a:p>
        </p:txBody>
      </p:sp>
      <p:sp>
        <p:nvSpPr>
          <p:cNvPr id="101" name="object 101"/>
          <p:cNvSpPr/>
          <p:nvPr/>
        </p:nvSpPr>
        <p:spPr>
          <a:xfrm>
            <a:off x="6717029" y="3032760"/>
            <a:ext cx="0" cy="338455"/>
          </a:xfrm>
          <a:custGeom>
            <a:avLst/>
            <a:gdLst/>
            <a:ahLst/>
            <a:cxnLst/>
            <a:rect l="l" t="t" r="r" b="b"/>
            <a:pathLst>
              <a:path h="338454">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102" name="object 102"/>
          <p:cNvSpPr txBox="1"/>
          <p:nvPr/>
        </p:nvSpPr>
        <p:spPr>
          <a:xfrm>
            <a:off x="6525265" y="2756150"/>
            <a:ext cx="381635" cy="196850"/>
          </a:xfrm>
          <a:prstGeom prst="rect">
            <a:avLst/>
          </a:prstGeom>
        </p:spPr>
        <p:txBody>
          <a:bodyPr vert="horz" wrap="square" lIns="0" tIns="0" rIns="0" bIns="0" rtlCol="0">
            <a:spAutoFit/>
          </a:bodyPr>
          <a:lstStyle/>
          <a:p>
            <a:pPr marL="12700">
              <a:lnSpc>
                <a:spcPct val="100000"/>
              </a:lnSpc>
            </a:pPr>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spc="0" dirty="0">
                <a:solidFill>
                  <a:srgbClr val="000080"/>
                </a:solidFill>
                <a:latin typeface="Comic Sans MS"/>
                <a:cs typeface="Comic Sans MS"/>
              </a:rPr>
              <a:t>´s</a:t>
            </a:r>
            <a:endParaRPr sz="1200">
              <a:latin typeface="Comic Sans MS"/>
              <a:cs typeface="Comic Sans MS"/>
            </a:endParaRPr>
          </a:p>
        </p:txBody>
      </p:sp>
      <p:sp>
        <p:nvSpPr>
          <p:cNvPr id="103" name="object 103"/>
          <p:cNvSpPr/>
          <p:nvPr/>
        </p:nvSpPr>
        <p:spPr>
          <a:xfrm>
            <a:off x="761999" y="4365671"/>
            <a:ext cx="382270" cy="379730"/>
          </a:xfrm>
          <a:custGeom>
            <a:avLst/>
            <a:gdLst/>
            <a:ahLst/>
            <a:cxnLst/>
            <a:rect l="l" t="t" r="r" b="b"/>
            <a:pathLst>
              <a:path w="382269" h="379729">
                <a:moveTo>
                  <a:pt x="182902" y="0"/>
                </a:moveTo>
                <a:lnTo>
                  <a:pt x="129401" y="9801"/>
                </a:lnTo>
                <a:lnTo>
                  <a:pt x="63245" y="47832"/>
                </a:lnTo>
                <a:lnTo>
                  <a:pt x="35813" y="76788"/>
                </a:lnTo>
                <a:lnTo>
                  <a:pt x="17525" y="113364"/>
                </a:lnTo>
                <a:lnTo>
                  <a:pt x="3809" y="149178"/>
                </a:lnTo>
                <a:lnTo>
                  <a:pt x="0" y="189564"/>
                </a:lnTo>
                <a:lnTo>
                  <a:pt x="3809" y="229950"/>
                </a:lnTo>
                <a:lnTo>
                  <a:pt x="17525" y="266526"/>
                </a:lnTo>
                <a:lnTo>
                  <a:pt x="35813" y="302340"/>
                </a:lnTo>
                <a:lnTo>
                  <a:pt x="63245" y="332058"/>
                </a:lnTo>
                <a:lnTo>
                  <a:pt x="94487" y="354156"/>
                </a:lnTo>
                <a:lnTo>
                  <a:pt x="147027" y="374740"/>
                </a:lnTo>
                <a:lnTo>
                  <a:pt x="182786" y="379646"/>
                </a:lnTo>
                <a:lnTo>
                  <a:pt x="200558" y="379589"/>
                </a:lnTo>
                <a:lnTo>
                  <a:pt x="252145" y="369921"/>
                </a:lnTo>
                <a:lnTo>
                  <a:pt x="298849" y="346954"/>
                </a:lnTo>
                <a:lnTo>
                  <a:pt x="337734" y="311905"/>
                </a:lnTo>
                <a:lnTo>
                  <a:pt x="365863" y="265992"/>
                </a:lnTo>
                <a:lnTo>
                  <a:pt x="381761" y="189564"/>
                </a:lnTo>
                <a:lnTo>
                  <a:pt x="377189" y="149178"/>
                </a:lnTo>
                <a:lnTo>
                  <a:pt x="357453" y="96420"/>
                </a:lnTo>
                <a:lnTo>
                  <a:pt x="325348" y="54073"/>
                </a:lnTo>
                <a:lnTo>
                  <a:pt x="283683" y="23186"/>
                </a:lnTo>
                <a:lnTo>
                  <a:pt x="235266" y="4812"/>
                </a:lnTo>
                <a:lnTo>
                  <a:pt x="182902" y="0"/>
                </a:lnTo>
                <a:close/>
              </a:path>
            </a:pathLst>
          </a:custGeom>
          <a:solidFill>
            <a:srgbClr val="FFFF00"/>
          </a:solidFill>
        </p:spPr>
        <p:txBody>
          <a:bodyPr wrap="square" lIns="0" tIns="0" rIns="0" bIns="0" rtlCol="0">
            <a:spAutoFit/>
          </a:bodyPr>
          <a:lstStyle/>
          <a:p>
            <a:endParaRPr/>
          </a:p>
        </p:txBody>
      </p:sp>
      <p:sp>
        <p:nvSpPr>
          <p:cNvPr id="104" name="object 104"/>
          <p:cNvSpPr/>
          <p:nvPr/>
        </p:nvSpPr>
        <p:spPr>
          <a:xfrm>
            <a:off x="761999" y="4365671"/>
            <a:ext cx="382270" cy="379730"/>
          </a:xfrm>
          <a:custGeom>
            <a:avLst/>
            <a:gdLst/>
            <a:ahLst/>
            <a:cxnLst/>
            <a:rect l="l" t="t" r="r" b="b"/>
            <a:pathLst>
              <a:path w="382269" h="379729">
                <a:moveTo>
                  <a:pt x="0" y="189564"/>
                </a:moveTo>
                <a:lnTo>
                  <a:pt x="3809" y="149178"/>
                </a:lnTo>
                <a:lnTo>
                  <a:pt x="17525" y="113364"/>
                </a:lnTo>
                <a:lnTo>
                  <a:pt x="35813" y="76788"/>
                </a:lnTo>
                <a:lnTo>
                  <a:pt x="63245" y="47832"/>
                </a:lnTo>
                <a:lnTo>
                  <a:pt x="94487" y="24972"/>
                </a:lnTo>
                <a:lnTo>
                  <a:pt x="147188" y="4845"/>
                </a:lnTo>
                <a:lnTo>
                  <a:pt x="182902" y="0"/>
                </a:lnTo>
                <a:lnTo>
                  <a:pt x="200622" y="32"/>
                </a:lnTo>
                <a:lnTo>
                  <a:pt x="251982" y="9481"/>
                </a:lnTo>
                <a:lnTo>
                  <a:pt x="298460" y="32144"/>
                </a:lnTo>
                <a:lnTo>
                  <a:pt x="337250" y="66967"/>
                </a:lnTo>
                <a:lnTo>
                  <a:pt x="365544" y="112901"/>
                </a:lnTo>
                <a:lnTo>
                  <a:pt x="381761" y="189564"/>
                </a:lnTo>
                <a:lnTo>
                  <a:pt x="377189" y="229950"/>
                </a:lnTo>
                <a:lnTo>
                  <a:pt x="357863" y="282428"/>
                </a:lnTo>
                <a:lnTo>
                  <a:pt x="325822" y="324855"/>
                </a:lnTo>
                <a:lnTo>
                  <a:pt x="284005" y="356012"/>
                </a:lnTo>
                <a:lnTo>
                  <a:pt x="235347" y="374681"/>
                </a:lnTo>
                <a:lnTo>
                  <a:pt x="182786" y="379646"/>
                </a:lnTo>
                <a:lnTo>
                  <a:pt x="164906" y="378044"/>
                </a:lnTo>
                <a:lnTo>
                  <a:pt x="111709" y="362841"/>
                </a:lnTo>
                <a:lnTo>
                  <a:pt x="63245" y="332058"/>
                </a:lnTo>
                <a:lnTo>
                  <a:pt x="35813" y="302340"/>
                </a:lnTo>
                <a:lnTo>
                  <a:pt x="17525" y="266526"/>
                </a:lnTo>
                <a:lnTo>
                  <a:pt x="3809" y="229950"/>
                </a:lnTo>
                <a:lnTo>
                  <a:pt x="0" y="189564"/>
                </a:lnTo>
                <a:close/>
              </a:path>
            </a:pathLst>
          </a:custGeom>
          <a:ln w="22567">
            <a:solidFill>
              <a:srgbClr val="000000"/>
            </a:solidFill>
          </a:ln>
        </p:spPr>
        <p:txBody>
          <a:bodyPr wrap="square" lIns="0" tIns="0" rIns="0" bIns="0" rtlCol="0">
            <a:spAutoFit/>
          </a:bodyPr>
          <a:lstStyle/>
          <a:p>
            <a:endParaRPr/>
          </a:p>
        </p:txBody>
      </p:sp>
      <p:sp>
        <p:nvSpPr>
          <p:cNvPr id="105" name="object 105"/>
          <p:cNvSpPr txBox="1"/>
          <p:nvPr/>
        </p:nvSpPr>
        <p:spPr>
          <a:xfrm>
            <a:off x="871221" y="4413755"/>
            <a:ext cx="165735" cy="279400"/>
          </a:xfrm>
          <a:prstGeom prst="rect">
            <a:avLst/>
          </a:prstGeom>
        </p:spPr>
        <p:txBody>
          <a:bodyPr vert="horz" wrap="square" lIns="0" tIns="0" rIns="0" bIns="0" rtlCol="0">
            <a:spAutoFit/>
          </a:bodyPr>
          <a:lstStyle/>
          <a:p>
            <a:pPr marL="12700">
              <a:lnSpc>
                <a:spcPct val="100000"/>
              </a:lnSpc>
            </a:pPr>
            <a:r>
              <a:rPr sz="850" spc="25" dirty="0">
                <a:latin typeface="Comic Sans MS"/>
                <a:cs typeface="Comic Sans MS"/>
              </a:rPr>
              <a:t>59</a:t>
            </a:r>
            <a:endParaRPr sz="850">
              <a:latin typeface="Comic Sans MS"/>
              <a:cs typeface="Comic Sans MS"/>
            </a:endParaRPr>
          </a:p>
          <a:p>
            <a:pPr marL="36830">
              <a:lnSpc>
                <a:spcPct val="100000"/>
              </a:lnSpc>
              <a:spcBef>
                <a:spcPts val="40"/>
              </a:spcBef>
            </a:pPr>
            <a:r>
              <a:rPr sz="850" spc="10" dirty="0">
                <a:latin typeface="Comic Sans MS"/>
                <a:cs typeface="Comic Sans MS"/>
              </a:rPr>
              <a:t>N</a:t>
            </a:r>
            <a:endParaRPr sz="850">
              <a:latin typeface="Comic Sans MS"/>
              <a:cs typeface="Comic Sans MS"/>
            </a:endParaRPr>
          </a:p>
        </p:txBody>
      </p:sp>
      <p:sp>
        <p:nvSpPr>
          <p:cNvPr id="106" name="object 106"/>
          <p:cNvSpPr/>
          <p:nvPr/>
        </p:nvSpPr>
        <p:spPr>
          <a:xfrm>
            <a:off x="614933" y="4366260"/>
            <a:ext cx="147320" cy="189230"/>
          </a:xfrm>
          <a:custGeom>
            <a:avLst/>
            <a:gdLst/>
            <a:ahLst/>
            <a:cxnLst/>
            <a:rect l="l" t="t" r="r" b="b"/>
            <a:pathLst>
              <a:path w="147320" h="189229">
                <a:moveTo>
                  <a:pt x="0" y="0"/>
                </a:moveTo>
                <a:lnTo>
                  <a:pt x="0" y="188975"/>
                </a:lnTo>
                <a:lnTo>
                  <a:pt x="147065" y="188975"/>
                </a:lnTo>
              </a:path>
            </a:pathLst>
          </a:custGeom>
          <a:ln w="13538">
            <a:solidFill>
              <a:srgbClr val="000000"/>
            </a:solidFill>
          </a:ln>
        </p:spPr>
        <p:txBody>
          <a:bodyPr wrap="square" lIns="0" tIns="0" rIns="0" bIns="0" rtlCol="0">
            <a:spAutoFit/>
          </a:bodyPr>
          <a:lstStyle/>
          <a:p>
            <a:endParaRPr/>
          </a:p>
        </p:txBody>
      </p:sp>
      <p:sp>
        <p:nvSpPr>
          <p:cNvPr id="107" name="object 107"/>
          <p:cNvSpPr/>
          <p:nvPr/>
        </p:nvSpPr>
        <p:spPr>
          <a:xfrm>
            <a:off x="1143761" y="4555235"/>
            <a:ext cx="149860" cy="0"/>
          </a:xfrm>
          <a:custGeom>
            <a:avLst/>
            <a:gdLst/>
            <a:ahLst/>
            <a:cxnLst/>
            <a:rect l="l" t="t" r="r" b="b"/>
            <a:pathLst>
              <a:path w="149859">
                <a:moveTo>
                  <a:pt x="0" y="0"/>
                </a:moveTo>
                <a:lnTo>
                  <a:pt x="149351" y="0"/>
                </a:lnTo>
              </a:path>
            </a:pathLst>
          </a:custGeom>
          <a:ln w="13538">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139</a:t>
            </a:fld>
            <a:endParaRPr lang="en-US"/>
          </a:p>
        </p:txBody>
      </p:sp>
    </p:spTree>
    <p:extLst>
      <p:ext uri="{BB962C8B-B14F-4D97-AF65-F5344CB8AC3E}">
        <p14:creationId xmlns:p14="http://schemas.microsoft.com/office/powerpoint/2010/main" val="365709698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614933" y="1557528"/>
            <a:ext cx="678180" cy="255270"/>
          </a:xfrm>
          <a:custGeom>
            <a:avLst/>
            <a:gdLst/>
            <a:ahLst/>
            <a:cxnLst/>
            <a:rect l="l" t="t" r="r" b="b"/>
            <a:pathLst>
              <a:path w="678180" h="255269">
                <a:moveTo>
                  <a:pt x="0" y="0"/>
                </a:moveTo>
                <a:lnTo>
                  <a:pt x="0" y="169163"/>
                </a:lnTo>
                <a:lnTo>
                  <a:pt x="1565" y="182940"/>
                </a:lnTo>
                <a:lnTo>
                  <a:pt x="22214" y="226766"/>
                </a:lnTo>
                <a:lnTo>
                  <a:pt x="58806" y="250840"/>
                </a:lnTo>
                <a:lnTo>
                  <a:pt x="80130" y="254758"/>
                </a:lnTo>
                <a:lnTo>
                  <a:pt x="91034" y="254563"/>
                </a:lnTo>
                <a:lnTo>
                  <a:pt x="132817" y="238588"/>
                </a:lnTo>
                <a:lnTo>
                  <a:pt x="158102" y="209657"/>
                </a:lnTo>
                <a:lnTo>
                  <a:pt x="169163" y="169163"/>
                </a:lnTo>
                <a:lnTo>
                  <a:pt x="173735" y="196595"/>
                </a:lnTo>
                <a:lnTo>
                  <a:pt x="185165" y="218693"/>
                </a:lnTo>
                <a:lnTo>
                  <a:pt x="203453" y="236981"/>
                </a:lnTo>
                <a:lnTo>
                  <a:pt x="227837" y="250697"/>
                </a:lnTo>
                <a:lnTo>
                  <a:pt x="252983" y="255269"/>
                </a:lnTo>
                <a:lnTo>
                  <a:pt x="280415" y="250697"/>
                </a:lnTo>
                <a:lnTo>
                  <a:pt x="302513" y="236981"/>
                </a:lnTo>
                <a:lnTo>
                  <a:pt x="323087" y="218693"/>
                </a:lnTo>
                <a:lnTo>
                  <a:pt x="334517" y="196595"/>
                </a:lnTo>
                <a:lnTo>
                  <a:pt x="339089" y="169163"/>
                </a:lnTo>
                <a:lnTo>
                  <a:pt x="343661" y="196595"/>
                </a:lnTo>
                <a:lnTo>
                  <a:pt x="364050" y="229706"/>
                </a:lnTo>
                <a:lnTo>
                  <a:pt x="403074" y="252501"/>
                </a:lnTo>
                <a:lnTo>
                  <a:pt x="424942" y="254843"/>
                </a:lnTo>
                <a:lnTo>
                  <a:pt x="435937" y="253768"/>
                </a:lnTo>
                <a:lnTo>
                  <a:pt x="476802" y="234625"/>
                </a:lnTo>
                <a:lnTo>
                  <a:pt x="508253" y="169163"/>
                </a:lnTo>
                <a:lnTo>
                  <a:pt x="512825" y="196595"/>
                </a:lnTo>
                <a:lnTo>
                  <a:pt x="533591" y="230344"/>
                </a:lnTo>
                <a:lnTo>
                  <a:pt x="573525" y="252353"/>
                </a:lnTo>
                <a:lnTo>
                  <a:pt x="595765" y="254158"/>
                </a:lnTo>
                <a:lnTo>
                  <a:pt x="606874" y="252888"/>
                </a:lnTo>
                <a:lnTo>
                  <a:pt x="647384" y="234169"/>
                </a:lnTo>
                <a:lnTo>
                  <a:pt x="673674" y="195368"/>
                </a:lnTo>
                <a:lnTo>
                  <a:pt x="678179" y="169163"/>
                </a:lnTo>
                <a:lnTo>
                  <a:pt x="678179" y="0"/>
                </a:lnTo>
              </a:path>
            </a:pathLst>
          </a:custGeom>
          <a:ln w="13550">
            <a:solidFill>
              <a:srgbClr val="000000"/>
            </a:solidFill>
          </a:ln>
        </p:spPr>
        <p:txBody>
          <a:bodyPr wrap="square" lIns="0" tIns="0" rIns="0" bIns="0" rtlCol="0">
            <a:spAutoFit/>
          </a:bodyPr>
          <a:lstStyle/>
          <a:p>
            <a:endParaRPr/>
          </a:p>
        </p:txBody>
      </p:sp>
      <p:sp>
        <p:nvSpPr>
          <p:cNvPr id="7" name="object 7"/>
          <p:cNvSpPr/>
          <p:nvPr/>
        </p:nvSpPr>
        <p:spPr>
          <a:xfrm>
            <a:off x="614933" y="1981962"/>
            <a:ext cx="678180" cy="253365"/>
          </a:xfrm>
          <a:custGeom>
            <a:avLst/>
            <a:gdLst/>
            <a:ahLst/>
            <a:cxnLst/>
            <a:rect l="l" t="t" r="r" b="b"/>
            <a:pathLst>
              <a:path w="678180" h="253364">
                <a:moveTo>
                  <a:pt x="0" y="252983"/>
                </a:moveTo>
                <a:lnTo>
                  <a:pt x="0" y="83057"/>
                </a:lnTo>
                <a:lnTo>
                  <a:pt x="4571" y="56387"/>
                </a:lnTo>
                <a:lnTo>
                  <a:pt x="16001" y="33527"/>
                </a:lnTo>
                <a:lnTo>
                  <a:pt x="33527" y="16001"/>
                </a:lnTo>
                <a:lnTo>
                  <a:pt x="58673" y="2285"/>
                </a:lnTo>
                <a:lnTo>
                  <a:pt x="83057" y="0"/>
                </a:lnTo>
                <a:lnTo>
                  <a:pt x="110489" y="2285"/>
                </a:lnTo>
                <a:lnTo>
                  <a:pt x="133349" y="16001"/>
                </a:lnTo>
                <a:lnTo>
                  <a:pt x="153161" y="33527"/>
                </a:lnTo>
                <a:lnTo>
                  <a:pt x="164591" y="56387"/>
                </a:lnTo>
                <a:lnTo>
                  <a:pt x="169163" y="83057"/>
                </a:lnTo>
                <a:lnTo>
                  <a:pt x="173735" y="56387"/>
                </a:lnTo>
                <a:lnTo>
                  <a:pt x="185165" y="33527"/>
                </a:lnTo>
                <a:lnTo>
                  <a:pt x="203453" y="16001"/>
                </a:lnTo>
                <a:lnTo>
                  <a:pt x="227837" y="2285"/>
                </a:lnTo>
                <a:lnTo>
                  <a:pt x="252983" y="0"/>
                </a:lnTo>
                <a:lnTo>
                  <a:pt x="280415" y="2285"/>
                </a:lnTo>
                <a:lnTo>
                  <a:pt x="302513" y="16001"/>
                </a:lnTo>
                <a:lnTo>
                  <a:pt x="323087" y="33527"/>
                </a:lnTo>
                <a:lnTo>
                  <a:pt x="334517" y="56387"/>
                </a:lnTo>
                <a:lnTo>
                  <a:pt x="339089" y="83057"/>
                </a:lnTo>
                <a:lnTo>
                  <a:pt x="343661" y="56387"/>
                </a:lnTo>
                <a:lnTo>
                  <a:pt x="354329" y="33527"/>
                </a:lnTo>
                <a:lnTo>
                  <a:pt x="372617" y="16001"/>
                </a:lnTo>
                <a:lnTo>
                  <a:pt x="397763" y="2285"/>
                </a:lnTo>
                <a:lnTo>
                  <a:pt x="422147" y="0"/>
                </a:lnTo>
                <a:lnTo>
                  <a:pt x="449579" y="2285"/>
                </a:lnTo>
                <a:lnTo>
                  <a:pt x="472439" y="16001"/>
                </a:lnTo>
                <a:lnTo>
                  <a:pt x="492251" y="33527"/>
                </a:lnTo>
                <a:lnTo>
                  <a:pt x="503681" y="56387"/>
                </a:lnTo>
                <a:lnTo>
                  <a:pt x="508253" y="83057"/>
                </a:lnTo>
                <a:lnTo>
                  <a:pt x="512825" y="56387"/>
                </a:lnTo>
                <a:lnTo>
                  <a:pt x="524255" y="33527"/>
                </a:lnTo>
                <a:lnTo>
                  <a:pt x="542543" y="16001"/>
                </a:lnTo>
                <a:lnTo>
                  <a:pt x="566927" y="2285"/>
                </a:lnTo>
                <a:lnTo>
                  <a:pt x="592073" y="0"/>
                </a:lnTo>
                <a:lnTo>
                  <a:pt x="618743" y="2285"/>
                </a:lnTo>
                <a:lnTo>
                  <a:pt x="641603" y="16001"/>
                </a:lnTo>
                <a:lnTo>
                  <a:pt x="662177" y="33527"/>
                </a:lnTo>
                <a:lnTo>
                  <a:pt x="673607" y="56387"/>
                </a:lnTo>
                <a:lnTo>
                  <a:pt x="678179" y="83057"/>
                </a:lnTo>
                <a:lnTo>
                  <a:pt x="678179" y="252983"/>
                </a:lnTo>
              </a:path>
            </a:pathLst>
          </a:custGeom>
          <a:ln w="13550">
            <a:solidFill>
              <a:srgbClr val="000000"/>
            </a:solidFill>
          </a:ln>
        </p:spPr>
        <p:txBody>
          <a:bodyPr wrap="square" lIns="0" tIns="0" rIns="0" bIns="0" rtlCol="0">
            <a:spAutoFit/>
          </a:bodyPr>
          <a:lstStyle/>
          <a:p>
            <a:endParaRPr/>
          </a:p>
        </p:txBody>
      </p:sp>
      <p:sp>
        <p:nvSpPr>
          <p:cNvPr id="8" name="object 8"/>
          <p:cNvSpPr/>
          <p:nvPr/>
        </p:nvSpPr>
        <p:spPr>
          <a:xfrm>
            <a:off x="7648193" y="1219200"/>
            <a:ext cx="255270" cy="676910"/>
          </a:xfrm>
          <a:custGeom>
            <a:avLst/>
            <a:gdLst/>
            <a:ahLst/>
            <a:cxnLst/>
            <a:rect l="l" t="t" r="r" b="b"/>
            <a:pathLst>
              <a:path w="255270" h="676910">
                <a:moveTo>
                  <a:pt x="255269" y="0"/>
                </a:moveTo>
                <a:lnTo>
                  <a:pt x="85343" y="0"/>
                </a:lnTo>
                <a:lnTo>
                  <a:pt x="58673" y="4571"/>
                </a:lnTo>
                <a:lnTo>
                  <a:pt x="35813" y="16001"/>
                </a:lnTo>
                <a:lnTo>
                  <a:pt x="15239" y="33527"/>
                </a:lnTo>
                <a:lnTo>
                  <a:pt x="4571" y="58673"/>
                </a:lnTo>
                <a:lnTo>
                  <a:pt x="0" y="85343"/>
                </a:lnTo>
                <a:lnTo>
                  <a:pt x="4571" y="110489"/>
                </a:lnTo>
                <a:lnTo>
                  <a:pt x="15239" y="135635"/>
                </a:lnTo>
                <a:lnTo>
                  <a:pt x="35813" y="153161"/>
                </a:lnTo>
                <a:lnTo>
                  <a:pt x="58673" y="164591"/>
                </a:lnTo>
                <a:lnTo>
                  <a:pt x="85343" y="169163"/>
                </a:lnTo>
                <a:lnTo>
                  <a:pt x="58673" y="173735"/>
                </a:lnTo>
                <a:lnTo>
                  <a:pt x="35813" y="185165"/>
                </a:lnTo>
                <a:lnTo>
                  <a:pt x="15239" y="202691"/>
                </a:lnTo>
                <a:lnTo>
                  <a:pt x="4571" y="227837"/>
                </a:lnTo>
                <a:lnTo>
                  <a:pt x="0" y="255269"/>
                </a:lnTo>
                <a:lnTo>
                  <a:pt x="4571" y="279653"/>
                </a:lnTo>
                <a:lnTo>
                  <a:pt x="15239" y="304799"/>
                </a:lnTo>
                <a:lnTo>
                  <a:pt x="35813" y="322325"/>
                </a:lnTo>
                <a:lnTo>
                  <a:pt x="58673" y="333755"/>
                </a:lnTo>
                <a:lnTo>
                  <a:pt x="85343" y="338327"/>
                </a:lnTo>
                <a:lnTo>
                  <a:pt x="58673" y="342899"/>
                </a:lnTo>
                <a:lnTo>
                  <a:pt x="35813" y="354329"/>
                </a:lnTo>
                <a:lnTo>
                  <a:pt x="15239" y="372617"/>
                </a:lnTo>
                <a:lnTo>
                  <a:pt x="4571" y="397001"/>
                </a:lnTo>
                <a:lnTo>
                  <a:pt x="0" y="424433"/>
                </a:lnTo>
                <a:lnTo>
                  <a:pt x="4571" y="448817"/>
                </a:lnTo>
                <a:lnTo>
                  <a:pt x="15239" y="473963"/>
                </a:lnTo>
                <a:lnTo>
                  <a:pt x="35813" y="492251"/>
                </a:lnTo>
                <a:lnTo>
                  <a:pt x="58673" y="502919"/>
                </a:lnTo>
                <a:lnTo>
                  <a:pt x="85343" y="507491"/>
                </a:lnTo>
                <a:lnTo>
                  <a:pt x="58673" y="512063"/>
                </a:lnTo>
                <a:lnTo>
                  <a:pt x="35813" y="523493"/>
                </a:lnTo>
                <a:lnTo>
                  <a:pt x="15239" y="541781"/>
                </a:lnTo>
                <a:lnTo>
                  <a:pt x="4571" y="566165"/>
                </a:lnTo>
                <a:lnTo>
                  <a:pt x="0" y="593597"/>
                </a:lnTo>
                <a:lnTo>
                  <a:pt x="4571" y="617981"/>
                </a:lnTo>
                <a:lnTo>
                  <a:pt x="15239" y="643127"/>
                </a:lnTo>
                <a:lnTo>
                  <a:pt x="35813" y="661415"/>
                </a:lnTo>
                <a:lnTo>
                  <a:pt x="58673" y="672083"/>
                </a:lnTo>
                <a:lnTo>
                  <a:pt x="85343" y="676655"/>
                </a:lnTo>
                <a:lnTo>
                  <a:pt x="255269" y="676655"/>
                </a:lnTo>
              </a:path>
            </a:pathLst>
          </a:custGeom>
          <a:ln w="13550">
            <a:solidFill>
              <a:srgbClr val="000000"/>
            </a:solidFill>
          </a:ln>
        </p:spPr>
        <p:txBody>
          <a:bodyPr wrap="square" lIns="0" tIns="0" rIns="0" bIns="0" rtlCol="0">
            <a:spAutoFit/>
          </a:bodyPr>
          <a:lstStyle/>
          <a:p>
            <a:endParaRPr/>
          </a:p>
        </p:txBody>
      </p:sp>
      <p:sp>
        <p:nvSpPr>
          <p:cNvPr id="9" name="object 9"/>
          <p:cNvSpPr/>
          <p:nvPr/>
        </p:nvSpPr>
        <p:spPr>
          <a:xfrm>
            <a:off x="7225283" y="1219200"/>
            <a:ext cx="253365" cy="676910"/>
          </a:xfrm>
          <a:custGeom>
            <a:avLst/>
            <a:gdLst/>
            <a:ahLst/>
            <a:cxnLst/>
            <a:rect l="l" t="t" r="r" b="b"/>
            <a:pathLst>
              <a:path w="253365" h="676910">
                <a:moveTo>
                  <a:pt x="0" y="0"/>
                </a:moveTo>
                <a:lnTo>
                  <a:pt x="169163" y="0"/>
                </a:lnTo>
                <a:lnTo>
                  <a:pt x="183832" y="1451"/>
                </a:lnTo>
                <a:lnTo>
                  <a:pt x="219310" y="16116"/>
                </a:lnTo>
                <a:lnTo>
                  <a:pt x="246784" y="52695"/>
                </a:lnTo>
                <a:lnTo>
                  <a:pt x="252579" y="86302"/>
                </a:lnTo>
                <a:lnTo>
                  <a:pt x="251699" y="97675"/>
                </a:lnTo>
                <a:lnTo>
                  <a:pt x="234169" y="138994"/>
                </a:lnTo>
                <a:lnTo>
                  <a:pt x="194309" y="164591"/>
                </a:lnTo>
                <a:lnTo>
                  <a:pt x="169163" y="169163"/>
                </a:lnTo>
                <a:lnTo>
                  <a:pt x="194309" y="173735"/>
                </a:lnTo>
                <a:lnTo>
                  <a:pt x="219455" y="185165"/>
                </a:lnTo>
                <a:lnTo>
                  <a:pt x="236981" y="202691"/>
                </a:lnTo>
                <a:lnTo>
                  <a:pt x="248411" y="227837"/>
                </a:lnTo>
                <a:lnTo>
                  <a:pt x="252983" y="255269"/>
                </a:lnTo>
                <a:lnTo>
                  <a:pt x="248411" y="279653"/>
                </a:lnTo>
                <a:lnTo>
                  <a:pt x="236981" y="304799"/>
                </a:lnTo>
                <a:lnTo>
                  <a:pt x="219455" y="322325"/>
                </a:lnTo>
                <a:lnTo>
                  <a:pt x="194309" y="333755"/>
                </a:lnTo>
                <a:lnTo>
                  <a:pt x="169163" y="338327"/>
                </a:lnTo>
                <a:lnTo>
                  <a:pt x="194309" y="342899"/>
                </a:lnTo>
                <a:lnTo>
                  <a:pt x="219455" y="354329"/>
                </a:lnTo>
                <a:lnTo>
                  <a:pt x="236981" y="372617"/>
                </a:lnTo>
                <a:lnTo>
                  <a:pt x="248411" y="397001"/>
                </a:lnTo>
                <a:lnTo>
                  <a:pt x="252983" y="424433"/>
                </a:lnTo>
                <a:lnTo>
                  <a:pt x="248411" y="448817"/>
                </a:lnTo>
                <a:lnTo>
                  <a:pt x="236981" y="473963"/>
                </a:lnTo>
                <a:lnTo>
                  <a:pt x="219455" y="492251"/>
                </a:lnTo>
                <a:lnTo>
                  <a:pt x="194309" y="502919"/>
                </a:lnTo>
                <a:lnTo>
                  <a:pt x="169163" y="507491"/>
                </a:lnTo>
                <a:lnTo>
                  <a:pt x="194309" y="512063"/>
                </a:lnTo>
                <a:lnTo>
                  <a:pt x="219455" y="523493"/>
                </a:lnTo>
                <a:lnTo>
                  <a:pt x="236981" y="541781"/>
                </a:lnTo>
                <a:lnTo>
                  <a:pt x="248411" y="566165"/>
                </a:lnTo>
                <a:lnTo>
                  <a:pt x="252983" y="593597"/>
                </a:lnTo>
                <a:lnTo>
                  <a:pt x="248411" y="617981"/>
                </a:lnTo>
                <a:lnTo>
                  <a:pt x="236981" y="643127"/>
                </a:lnTo>
                <a:lnTo>
                  <a:pt x="219455" y="661415"/>
                </a:lnTo>
                <a:lnTo>
                  <a:pt x="194309" y="672083"/>
                </a:lnTo>
                <a:lnTo>
                  <a:pt x="169163" y="676655"/>
                </a:lnTo>
                <a:lnTo>
                  <a:pt x="0" y="676655"/>
                </a:lnTo>
              </a:path>
            </a:pathLst>
          </a:custGeom>
          <a:ln w="13550">
            <a:solidFill>
              <a:srgbClr val="000000"/>
            </a:solidFill>
          </a:ln>
        </p:spPr>
        <p:txBody>
          <a:bodyPr wrap="square" lIns="0" tIns="0" rIns="0" bIns="0" rtlCol="0">
            <a:spAutoFit/>
          </a:bodyPr>
          <a:lstStyle/>
          <a:p>
            <a:endParaRPr/>
          </a:p>
        </p:txBody>
      </p:sp>
      <p:sp>
        <p:nvSpPr>
          <p:cNvPr id="10" name="object 10"/>
          <p:cNvSpPr/>
          <p:nvPr/>
        </p:nvSpPr>
        <p:spPr>
          <a:xfrm>
            <a:off x="4513326" y="1769364"/>
            <a:ext cx="339090" cy="83820"/>
          </a:xfrm>
          <a:custGeom>
            <a:avLst/>
            <a:gdLst/>
            <a:ahLst/>
            <a:cxnLst/>
            <a:rect l="l" t="t" r="r" b="b"/>
            <a:pathLst>
              <a:path w="339089" h="83819">
                <a:moveTo>
                  <a:pt x="0" y="0"/>
                </a:moveTo>
                <a:lnTo>
                  <a:pt x="16001" y="50291"/>
                </a:lnTo>
                <a:lnTo>
                  <a:pt x="58673" y="79247"/>
                </a:lnTo>
                <a:lnTo>
                  <a:pt x="83819" y="83819"/>
                </a:lnTo>
                <a:lnTo>
                  <a:pt x="110489" y="79247"/>
                </a:lnTo>
                <a:lnTo>
                  <a:pt x="133349" y="67817"/>
                </a:lnTo>
                <a:lnTo>
                  <a:pt x="153923" y="50291"/>
                </a:lnTo>
                <a:lnTo>
                  <a:pt x="164591" y="25145"/>
                </a:lnTo>
                <a:lnTo>
                  <a:pt x="169163" y="0"/>
                </a:lnTo>
                <a:lnTo>
                  <a:pt x="173735" y="25145"/>
                </a:lnTo>
                <a:lnTo>
                  <a:pt x="185165" y="50291"/>
                </a:lnTo>
                <a:lnTo>
                  <a:pt x="203453" y="67817"/>
                </a:lnTo>
                <a:lnTo>
                  <a:pt x="227837" y="79247"/>
                </a:lnTo>
                <a:lnTo>
                  <a:pt x="252983" y="83819"/>
                </a:lnTo>
                <a:lnTo>
                  <a:pt x="280415" y="79247"/>
                </a:lnTo>
                <a:lnTo>
                  <a:pt x="302513" y="67817"/>
                </a:lnTo>
                <a:lnTo>
                  <a:pt x="323087" y="50291"/>
                </a:lnTo>
                <a:lnTo>
                  <a:pt x="334517" y="25145"/>
                </a:lnTo>
                <a:lnTo>
                  <a:pt x="339089" y="0"/>
                </a:lnTo>
              </a:path>
            </a:pathLst>
          </a:custGeom>
          <a:ln w="13550">
            <a:solidFill>
              <a:srgbClr val="000000"/>
            </a:solidFill>
          </a:ln>
        </p:spPr>
        <p:txBody>
          <a:bodyPr wrap="square" lIns="0" tIns="0" rIns="0" bIns="0" rtlCol="0">
            <a:spAutoFit/>
          </a:bodyPr>
          <a:lstStyle/>
          <a:p>
            <a:endParaRPr/>
          </a:p>
        </p:txBody>
      </p:sp>
      <p:sp>
        <p:nvSpPr>
          <p:cNvPr id="11" name="object 11"/>
          <p:cNvSpPr/>
          <p:nvPr/>
        </p:nvSpPr>
        <p:spPr>
          <a:xfrm>
            <a:off x="4513326" y="1939290"/>
            <a:ext cx="339090" cy="83185"/>
          </a:xfrm>
          <a:custGeom>
            <a:avLst/>
            <a:gdLst/>
            <a:ahLst/>
            <a:cxnLst/>
            <a:rect l="l" t="t" r="r" b="b"/>
            <a:pathLst>
              <a:path w="339089" h="83185">
                <a:moveTo>
                  <a:pt x="0" y="83057"/>
                </a:moveTo>
                <a:lnTo>
                  <a:pt x="16001" y="33527"/>
                </a:lnTo>
                <a:lnTo>
                  <a:pt x="58673" y="4571"/>
                </a:lnTo>
                <a:lnTo>
                  <a:pt x="83819" y="0"/>
                </a:lnTo>
                <a:lnTo>
                  <a:pt x="110489" y="4571"/>
                </a:lnTo>
                <a:lnTo>
                  <a:pt x="133349" y="15239"/>
                </a:lnTo>
                <a:lnTo>
                  <a:pt x="153923" y="33527"/>
                </a:lnTo>
                <a:lnTo>
                  <a:pt x="164591" y="58673"/>
                </a:lnTo>
                <a:lnTo>
                  <a:pt x="169163" y="83057"/>
                </a:lnTo>
                <a:lnTo>
                  <a:pt x="173735" y="58673"/>
                </a:lnTo>
                <a:lnTo>
                  <a:pt x="185165" y="33527"/>
                </a:lnTo>
                <a:lnTo>
                  <a:pt x="203453" y="15239"/>
                </a:lnTo>
                <a:lnTo>
                  <a:pt x="227837" y="4571"/>
                </a:lnTo>
                <a:lnTo>
                  <a:pt x="252983" y="0"/>
                </a:lnTo>
                <a:lnTo>
                  <a:pt x="280415" y="4571"/>
                </a:lnTo>
                <a:lnTo>
                  <a:pt x="302513" y="15239"/>
                </a:lnTo>
                <a:lnTo>
                  <a:pt x="323087" y="33527"/>
                </a:lnTo>
                <a:lnTo>
                  <a:pt x="334517" y="58673"/>
                </a:lnTo>
                <a:lnTo>
                  <a:pt x="339089" y="83057"/>
                </a:lnTo>
              </a:path>
            </a:pathLst>
          </a:custGeom>
          <a:ln w="13550">
            <a:solidFill>
              <a:srgbClr val="000000"/>
            </a:solidFill>
          </a:ln>
        </p:spPr>
        <p:txBody>
          <a:bodyPr wrap="square" lIns="0" tIns="0" rIns="0" bIns="0" rtlCol="0">
            <a:spAutoFit/>
          </a:bodyPr>
          <a:lstStyle/>
          <a:p>
            <a:endParaRPr/>
          </a:p>
        </p:txBody>
      </p:sp>
      <p:sp>
        <p:nvSpPr>
          <p:cNvPr id="12" name="object 12"/>
          <p:cNvSpPr/>
          <p:nvPr/>
        </p:nvSpPr>
        <p:spPr>
          <a:xfrm>
            <a:off x="4682489" y="1557528"/>
            <a:ext cx="0" cy="212090"/>
          </a:xfrm>
          <a:custGeom>
            <a:avLst/>
            <a:gdLst/>
            <a:ahLst/>
            <a:cxnLst/>
            <a:rect l="l" t="t" r="r" b="b"/>
            <a:pathLst>
              <a:path h="212089">
                <a:moveTo>
                  <a:pt x="0" y="0"/>
                </a:moveTo>
                <a:lnTo>
                  <a:pt x="0" y="211835"/>
                </a:lnTo>
              </a:path>
            </a:pathLst>
          </a:custGeom>
          <a:ln w="13550">
            <a:solidFill>
              <a:srgbClr val="000000"/>
            </a:solidFill>
          </a:ln>
        </p:spPr>
        <p:txBody>
          <a:bodyPr wrap="square" lIns="0" tIns="0" rIns="0" bIns="0" rtlCol="0">
            <a:spAutoFit/>
          </a:bodyPr>
          <a:lstStyle/>
          <a:p>
            <a:endParaRPr/>
          </a:p>
        </p:txBody>
      </p:sp>
      <p:sp>
        <p:nvSpPr>
          <p:cNvPr id="13" name="object 13"/>
          <p:cNvSpPr/>
          <p:nvPr/>
        </p:nvSpPr>
        <p:spPr>
          <a:xfrm>
            <a:off x="4682489" y="2022348"/>
            <a:ext cx="0" cy="212725"/>
          </a:xfrm>
          <a:custGeom>
            <a:avLst/>
            <a:gdLst/>
            <a:ahLst/>
            <a:cxnLst/>
            <a:rect l="l" t="t" r="r" b="b"/>
            <a:pathLst>
              <a:path h="212725">
                <a:moveTo>
                  <a:pt x="0" y="212597"/>
                </a:moveTo>
                <a:lnTo>
                  <a:pt x="0" y="0"/>
                </a:lnTo>
              </a:path>
            </a:pathLst>
          </a:custGeom>
          <a:ln w="13550">
            <a:solidFill>
              <a:srgbClr val="000000"/>
            </a:solidFill>
          </a:ln>
        </p:spPr>
        <p:txBody>
          <a:bodyPr wrap="square" lIns="0" tIns="0" rIns="0" bIns="0" rtlCol="0">
            <a:spAutoFit/>
          </a:bodyPr>
          <a:lstStyle/>
          <a:p>
            <a:endParaRPr/>
          </a:p>
        </p:txBody>
      </p:sp>
      <p:sp>
        <p:nvSpPr>
          <p:cNvPr id="14" name="object 14"/>
          <p:cNvSpPr/>
          <p:nvPr/>
        </p:nvSpPr>
        <p:spPr>
          <a:xfrm>
            <a:off x="1801367" y="1494282"/>
            <a:ext cx="339090" cy="83820"/>
          </a:xfrm>
          <a:custGeom>
            <a:avLst/>
            <a:gdLst/>
            <a:ahLst/>
            <a:cxnLst/>
            <a:rect l="l" t="t" r="r" b="b"/>
            <a:pathLst>
              <a:path w="339089" h="83819">
                <a:moveTo>
                  <a:pt x="339089" y="83819"/>
                </a:moveTo>
                <a:lnTo>
                  <a:pt x="327915" y="46777"/>
                </a:lnTo>
                <a:lnTo>
                  <a:pt x="295300" y="11394"/>
                </a:lnTo>
                <a:lnTo>
                  <a:pt x="250905" y="333"/>
                </a:lnTo>
                <a:lnTo>
                  <a:pt x="237677" y="2118"/>
                </a:lnTo>
                <a:lnTo>
                  <a:pt x="203453" y="16001"/>
                </a:lnTo>
                <a:lnTo>
                  <a:pt x="185165" y="36575"/>
                </a:lnTo>
                <a:lnTo>
                  <a:pt x="173735" y="58673"/>
                </a:lnTo>
                <a:lnTo>
                  <a:pt x="169163" y="83819"/>
                </a:lnTo>
                <a:lnTo>
                  <a:pt x="164591" y="58673"/>
                </a:lnTo>
                <a:lnTo>
                  <a:pt x="153923" y="34289"/>
                </a:lnTo>
                <a:lnTo>
                  <a:pt x="133349" y="16001"/>
                </a:lnTo>
                <a:lnTo>
                  <a:pt x="110489" y="4571"/>
                </a:lnTo>
                <a:lnTo>
                  <a:pt x="83819" y="0"/>
                </a:lnTo>
                <a:lnTo>
                  <a:pt x="58673" y="4571"/>
                </a:lnTo>
                <a:lnTo>
                  <a:pt x="33527" y="16001"/>
                </a:lnTo>
                <a:lnTo>
                  <a:pt x="16001" y="34289"/>
                </a:lnTo>
                <a:lnTo>
                  <a:pt x="2285" y="58673"/>
                </a:lnTo>
                <a:lnTo>
                  <a:pt x="0" y="83819"/>
                </a:lnTo>
              </a:path>
            </a:pathLst>
          </a:custGeom>
          <a:ln w="13550">
            <a:solidFill>
              <a:srgbClr val="000000"/>
            </a:solidFill>
          </a:ln>
        </p:spPr>
        <p:txBody>
          <a:bodyPr wrap="square" lIns="0" tIns="0" rIns="0" bIns="0" rtlCol="0">
            <a:spAutoFit/>
          </a:bodyPr>
          <a:lstStyle/>
          <a:p>
            <a:endParaRPr/>
          </a:p>
        </p:txBody>
      </p:sp>
      <p:sp>
        <p:nvSpPr>
          <p:cNvPr id="15" name="object 15"/>
          <p:cNvSpPr/>
          <p:nvPr/>
        </p:nvSpPr>
        <p:spPr>
          <a:xfrm>
            <a:off x="1293113" y="1557528"/>
            <a:ext cx="1186815" cy="0"/>
          </a:xfrm>
          <a:custGeom>
            <a:avLst/>
            <a:gdLst/>
            <a:ahLst/>
            <a:cxnLst/>
            <a:rect l="l" t="t" r="r" b="b"/>
            <a:pathLst>
              <a:path w="1186814">
                <a:moveTo>
                  <a:pt x="0" y="0"/>
                </a:moveTo>
                <a:lnTo>
                  <a:pt x="1186433" y="0"/>
                </a:lnTo>
              </a:path>
            </a:pathLst>
          </a:custGeom>
          <a:ln w="13550">
            <a:solidFill>
              <a:srgbClr val="000000"/>
            </a:solidFill>
          </a:ln>
        </p:spPr>
        <p:txBody>
          <a:bodyPr wrap="square" lIns="0" tIns="0" rIns="0" bIns="0" rtlCol="0">
            <a:spAutoFit/>
          </a:bodyPr>
          <a:lstStyle/>
          <a:p>
            <a:endParaRPr/>
          </a:p>
        </p:txBody>
      </p:sp>
      <p:sp>
        <p:nvSpPr>
          <p:cNvPr id="16" name="object 16"/>
          <p:cNvSpPr/>
          <p:nvPr/>
        </p:nvSpPr>
        <p:spPr>
          <a:xfrm>
            <a:off x="784097" y="2505456"/>
            <a:ext cx="339090" cy="135890"/>
          </a:xfrm>
          <a:custGeom>
            <a:avLst/>
            <a:gdLst/>
            <a:ahLst/>
            <a:cxnLst/>
            <a:rect l="l" t="t" r="r" b="b"/>
            <a:pathLst>
              <a:path w="339090" h="135889">
                <a:moveTo>
                  <a:pt x="0" y="67817"/>
                </a:moveTo>
                <a:lnTo>
                  <a:pt x="27431" y="0"/>
                </a:lnTo>
                <a:lnTo>
                  <a:pt x="83819" y="135635"/>
                </a:lnTo>
                <a:lnTo>
                  <a:pt x="140207" y="0"/>
                </a:lnTo>
                <a:lnTo>
                  <a:pt x="196595" y="135635"/>
                </a:lnTo>
                <a:lnTo>
                  <a:pt x="252983" y="0"/>
                </a:lnTo>
                <a:lnTo>
                  <a:pt x="310133" y="135635"/>
                </a:lnTo>
                <a:lnTo>
                  <a:pt x="339089" y="67817"/>
                </a:lnTo>
              </a:path>
            </a:pathLst>
          </a:custGeom>
          <a:ln w="13550">
            <a:solidFill>
              <a:srgbClr val="000000"/>
            </a:solidFill>
          </a:ln>
        </p:spPr>
        <p:txBody>
          <a:bodyPr wrap="square" lIns="0" tIns="0" rIns="0" bIns="0" rtlCol="0">
            <a:spAutoFit/>
          </a:bodyPr>
          <a:lstStyle/>
          <a:p>
            <a:endParaRPr/>
          </a:p>
        </p:txBody>
      </p:sp>
      <p:sp>
        <p:nvSpPr>
          <p:cNvPr id="17" name="object 17"/>
          <p:cNvSpPr/>
          <p:nvPr/>
        </p:nvSpPr>
        <p:spPr>
          <a:xfrm>
            <a:off x="105917" y="1501140"/>
            <a:ext cx="0" cy="113030"/>
          </a:xfrm>
          <a:custGeom>
            <a:avLst/>
            <a:gdLst/>
            <a:ahLst/>
            <a:cxnLst/>
            <a:rect l="l" t="t" r="r" b="b"/>
            <a:pathLst>
              <a:path h="113030">
                <a:moveTo>
                  <a:pt x="0" y="0"/>
                </a:moveTo>
                <a:lnTo>
                  <a:pt x="0" y="112775"/>
                </a:lnTo>
              </a:path>
            </a:pathLst>
          </a:custGeom>
          <a:ln w="13550">
            <a:solidFill>
              <a:srgbClr val="000000"/>
            </a:solidFill>
          </a:ln>
        </p:spPr>
        <p:txBody>
          <a:bodyPr wrap="square" lIns="0" tIns="0" rIns="0" bIns="0" rtlCol="0">
            <a:spAutoFit/>
          </a:bodyPr>
          <a:lstStyle/>
          <a:p>
            <a:endParaRPr/>
          </a:p>
        </p:txBody>
      </p:sp>
      <p:sp>
        <p:nvSpPr>
          <p:cNvPr id="18" name="object 18"/>
          <p:cNvSpPr/>
          <p:nvPr/>
        </p:nvSpPr>
        <p:spPr>
          <a:xfrm>
            <a:off x="163067" y="1444752"/>
            <a:ext cx="0" cy="226060"/>
          </a:xfrm>
          <a:custGeom>
            <a:avLst/>
            <a:gdLst/>
            <a:ahLst/>
            <a:cxnLst/>
            <a:rect l="l" t="t" r="r" b="b"/>
            <a:pathLst>
              <a:path h="226060">
                <a:moveTo>
                  <a:pt x="0" y="0"/>
                </a:moveTo>
                <a:lnTo>
                  <a:pt x="0" y="225551"/>
                </a:lnTo>
              </a:path>
            </a:pathLst>
          </a:custGeom>
          <a:ln w="13550">
            <a:solidFill>
              <a:srgbClr val="000000"/>
            </a:solidFill>
          </a:ln>
        </p:spPr>
        <p:txBody>
          <a:bodyPr wrap="square" lIns="0" tIns="0" rIns="0" bIns="0" rtlCol="0">
            <a:spAutoFit/>
          </a:bodyPr>
          <a:lstStyle/>
          <a:p>
            <a:endParaRPr/>
          </a:p>
        </p:txBody>
      </p:sp>
      <p:sp>
        <p:nvSpPr>
          <p:cNvPr id="19" name="object 19"/>
          <p:cNvSpPr/>
          <p:nvPr/>
        </p:nvSpPr>
        <p:spPr>
          <a:xfrm>
            <a:off x="219455" y="1388364"/>
            <a:ext cx="0" cy="338455"/>
          </a:xfrm>
          <a:custGeom>
            <a:avLst/>
            <a:gdLst/>
            <a:ahLst/>
            <a:cxnLst/>
            <a:rect l="l" t="t" r="r" b="b"/>
            <a:pathLst>
              <a:path h="338455">
                <a:moveTo>
                  <a:pt x="0" y="0"/>
                </a:moveTo>
                <a:lnTo>
                  <a:pt x="0" y="338327"/>
                </a:lnTo>
              </a:path>
            </a:pathLst>
          </a:custGeom>
          <a:ln w="13550">
            <a:solidFill>
              <a:srgbClr val="000000"/>
            </a:solidFill>
          </a:ln>
        </p:spPr>
        <p:txBody>
          <a:bodyPr wrap="square" lIns="0" tIns="0" rIns="0" bIns="0" rtlCol="0">
            <a:spAutoFit/>
          </a:bodyPr>
          <a:lstStyle/>
          <a:p>
            <a:endParaRPr/>
          </a:p>
        </p:txBody>
      </p:sp>
      <p:sp>
        <p:nvSpPr>
          <p:cNvPr id="20" name="object 20"/>
          <p:cNvSpPr/>
          <p:nvPr/>
        </p:nvSpPr>
        <p:spPr>
          <a:xfrm>
            <a:off x="219455" y="1557528"/>
            <a:ext cx="395605" cy="0"/>
          </a:xfrm>
          <a:custGeom>
            <a:avLst/>
            <a:gdLst/>
            <a:ahLst/>
            <a:cxnLst/>
            <a:rect l="l" t="t" r="r" b="b"/>
            <a:pathLst>
              <a:path w="395605">
                <a:moveTo>
                  <a:pt x="0" y="0"/>
                </a:moveTo>
                <a:lnTo>
                  <a:pt x="395477" y="0"/>
                </a:lnTo>
              </a:path>
            </a:pathLst>
          </a:custGeom>
          <a:ln w="13550">
            <a:solidFill>
              <a:srgbClr val="000000"/>
            </a:solidFill>
          </a:ln>
        </p:spPr>
        <p:txBody>
          <a:bodyPr wrap="square" lIns="0" tIns="0" rIns="0" bIns="0" rtlCol="0">
            <a:spAutoFit/>
          </a:bodyPr>
          <a:lstStyle/>
          <a:p>
            <a:endParaRPr/>
          </a:p>
        </p:txBody>
      </p:sp>
      <p:sp>
        <p:nvSpPr>
          <p:cNvPr id="21" name="object 21"/>
          <p:cNvSpPr/>
          <p:nvPr/>
        </p:nvSpPr>
        <p:spPr>
          <a:xfrm>
            <a:off x="105917" y="2178558"/>
            <a:ext cx="0" cy="113030"/>
          </a:xfrm>
          <a:custGeom>
            <a:avLst/>
            <a:gdLst/>
            <a:ahLst/>
            <a:cxnLst/>
            <a:rect l="l" t="t" r="r" b="b"/>
            <a:pathLst>
              <a:path h="113030">
                <a:moveTo>
                  <a:pt x="0" y="0"/>
                </a:moveTo>
                <a:lnTo>
                  <a:pt x="0" y="112775"/>
                </a:lnTo>
              </a:path>
            </a:pathLst>
          </a:custGeom>
          <a:ln w="13550">
            <a:solidFill>
              <a:srgbClr val="000000"/>
            </a:solidFill>
          </a:ln>
        </p:spPr>
        <p:txBody>
          <a:bodyPr wrap="square" lIns="0" tIns="0" rIns="0" bIns="0" rtlCol="0">
            <a:spAutoFit/>
          </a:bodyPr>
          <a:lstStyle/>
          <a:p>
            <a:endParaRPr/>
          </a:p>
        </p:txBody>
      </p:sp>
      <p:sp>
        <p:nvSpPr>
          <p:cNvPr id="22" name="object 22"/>
          <p:cNvSpPr/>
          <p:nvPr/>
        </p:nvSpPr>
        <p:spPr>
          <a:xfrm>
            <a:off x="163067" y="2121408"/>
            <a:ext cx="0" cy="226695"/>
          </a:xfrm>
          <a:custGeom>
            <a:avLst/>
            <a:gdLst/>
            <a:ahLst/>
            <a:cxnLst/>
            <a:rect l="l" t="t" r="r" b="b"/>
            <a:pathLst>
              <a:path h="226694">
                <a:moveTo>
                  <a:pt x="0" y="0"/>
                </a:moveTo>
                <a:lnTo>
                  <a:pt x="0" y="226313"/>
                </a:lnTo>
              </a:path>
            </a:pathLst>
          </a:custGeom>
          <a:ln w="13550">
            <a:solidFill>
              <a:srgbClr val="000000"/>
            </a:solidFill>
          </a:ln>
        </p:spPr>
        <p:txBody>
          <a:bodyPr wrap="square" lIns="0" tIns="0" rIns="0" bIns="0" rtlCol="0">
            <a:spAutoFit/>
          </a:bodyPr>
          <a:lstStyle/>
          <a:p>
            <a:endParaRPr/>
          </a:p>
        </p:txBody>
      </p:sp>
      <p:sp>
        <p:nvSpPr>
          <p:cNvPr id="23" name="object 23"/>
          <p:cNvSpPr/>
          <p:nvPr/>
        </p:nvSpPr>
        <p:spPr>
          <a:xfrm>
            <a:off x="219455" y="2065020"/>
            <a:ext cx="0" cy="339090"/>
          </a:xfrm>
          <a:custGeom>
            <a:avLst/>
            <a:gdLst/>
            <a:ahLst/>
            <a:cxnLst/>
            <a:rect l="l" t="t" r="r" b="b"/>
            <a:pathLst>
              <a:path h="339089">
                <a:moveTo>
                  <a:pt x="0" y="0"/>
                </a:moveTo>
                <a:lnTo>
                  <a:pt x="0" y="339089"/>
                </a:lnTo>
              </a:path>
            </a:pathLst>
          </a:custGeom>
          <a:ln w="13550">
            <a:solidFill>
              <a:srgbClr val="000000"/>
            </a:solidFill>
          </a:ln>
        </p:spPr>
        <p:txBody>
          <a:bodyPr wrap="square" lIns="0" tIns="0" rIns="0" bIns="0" rtlCol="0">
            <a:spAutoFit/>
          </a:bodyPr>
          <a:lstStyle/>
          <a:p>
            <a:endParaRPr/>
          </a:p>
        </p:txBody>
      </p:sp>
      <p:sp>
        <p:nvSpPr>
          <p:cNvPr id="24" name="object 24"/>
          <p:cNvSpPr/>
          <p:nvPr/>
        </p:nvSpPr>
        <p:spPr>
          <a:xfrm>
            <a:off x="219455" y="2234946"/>
            <a:ext cx="226060" cy="0"/>
          </a:xfrm>
          <a:custGeom>
            <a:avLst/>
            <a:gdLst/>
            <a:ahLst/>
            <a:cxnLst/>
            <a:rect l="l" t="t" r="r" b="b"/>
            <a:pathLst>
              <a:path w="226059">
                <a:moveTo>
                  <a:pt x="225551" y="0"/>
                </a:moveTo>
                <a:lnTo>
                  <a:pt x="0" y="0"/>
                </a:lnTo>
              </a:path>
            </a:pathLst>
          </a:custGeom>
          <a:ln w="13550">
            <a:solidFill>
              <a:srgbClr val="000000"/>
            </a:solidFill>
          </a:ln>
        </p:spPr>
        <p:txBody>
          <a:bodyPr wrap="square" lIns="0" tIns="0" rIns="0" bIns="0" rtlCol="0">
            <a:spAutoFit/>
          </a:bodyPr>
          <a:lstStyle/>
          <a:p>
            <a:endParaRPr/>
          </a:p>
        </p:txBody>
      </p:sp>
      <p:sp>
        <p:nvSpPr>
          <p:cNvPr id="25" name="object 25"/>
          <p:cNvSpPr/>
          <p:nvPr/>
        </p:nvSpPr>
        <p:spPr>
          <a:xfrm>
            <a:off x="445007" y="2234946"/>
            <a:ext cx="170180" cy="845819"/>
          </a:xfrm>
          <a:custGeom>
            <a:avLst/>
            <a:gdLst/>
            <a:ahLst/>
            <a:cxnLst/>
            <a:rect l="l" t="t" r="r" b="b"/>
            <a:pathLst>
              <a:path w="170179" h="845819">
                <a:moveTo>
                  <a:pt x="0" y="0"/>
                </a:moveTo>
                <a:lnTo>
                  <a:pt x="169925" y="0"/>
                </a:lnTo>
                <a:lnTo>
                  <a:pt x="169925" y="845819"/>
                </a:lnTo>
              </a:path>
            </a:pathLst>
          </a:custGeom>
          <a:ln w="13550">
            <a:solidFill>
              <a:srgbClr val="000000"/>
            </a:solidFill>
          </a:ln>
        </p:spPr>
        <p:txBody>
          <a:bodyPr wrap="square" lIns="0" tIns="0" rIns="0" bIns="0" rtlCol="0">
            <a:spAutoFit/>
          </a:bodyPr>
          <a:lstStyle/>
          <a:p>
            <a:endParaRPr/>
          </a:p>
        </p:txBody>
      </p:sp>
      <p:sp>
        <p:nvSpPr>
          <p:cNvPr id="26" name="object 26"/>
          <p:cNvSpPr/>
          <p:nvPr/>
        </p:nvSpPr>
        <p:spPr>
          <a:xfrm>
            <a:off x="1293113" y="2234946"/>
            <a:ext cx="0" cy="845819"/>
          </a:xfrm>
          <a:custGeom>
            <a:avLst/>
            <a:gdLst/>
            <a:ahLst/>
            <a:cxnLst/>
            <a:rect l="l" t="t" r="r" b="b"/>
            <a:pathLst>
              <a:path h="845819">
                <a:moveTo>
                  <a:pt x="0" y="0"/>
                </a:moveTo>
                <a:lnTo>
                  <a:pt x="0" y="845819"/>
                </a:lnTo>
              </a:path>
            </a:pathLst>
          </a:custGeom>
          <a:ln w="13550">
            <a:solidFill>
              <a:srgbClr val="000000"/>
            </a:solidFill>
          </a:ln>
        </p:spPr>
        <p:txBody>
          <a:bodyPr wrap="square" lIns="0" tIns="0" rIns="0" bIns="0" rtlCol="0">
            <a:spAutoFit/>
          </a:bodyPr>
          <a:lstStyle/>
          <a:p>
            <a:endParaRPr/>
          </a:p>
        </p:txBody>
      </p:sp>
      <p:sp>
        <p:nvSpPr>
          <p:cNvPr id="27" name="object 27"/>
          <p:cNvSpPr/>
          <p:nvPr/>
        </p:nvSpPr>
        <p:spPr>
          <a:xfrm>
            <a:off x="1123187" y="2573274"/>
            <a:ext cx="170180" cy="0"/>
          </a:xfrm>
          <a:custGeom>
            <a:avLst/>
            <a:gdLst/>
            <a:ahLst/>
            <a:cxnLst/>
            <a:rect l="l" t="t" r="r" b="b"/>
            <a:pathLst>
              <a:path w="170180">
                <a:moveTo>
                  <a:pt x="0" y="0"/>
                </a:moveTo>
                <a:lnTo>
                  <a:pt x="169925" y="0"/>
                </a:lnTo>
              </a:path>
            </a:pathLst>
          </a:custGeom>
          <a:ln w="13550">
            <a:solidFill>
              <a:srgbClr val="000000"/>
            </a:solidFill>
          </a:ln>
        </p:spPr>
        <p:txBody>
          <a:bodyPr wrap="square" lIns="0" tIns="0" rIns="0" bIns="0" rtlCol="0">
            <a:spAutoFit/>
          </a:bodyPr>
          <a:lstStyle/>
          <a:p>
            <a:endParaRPr/>
          </a:p>
        </p:txBody>
      </p:sp>
      <p:sp>
        <p:nvSpPr>
          <p:cNvPr id="28" name="object 28"/>
          <p:cNvSpPr/>
          <p:nvPr/>
        </p:nvSpPr>
        <p:spPr>
          <a:xfrm>
            <a:off x="614933" y="2573274"/>
            <a:ext cx="169545" cy="0"/>
          </a:xfrm>
          <a:custGeom>
            <a:avLst/>
            <a:gdLst/>
            <a:ahLst/>
            <a:cxnLst/>
            <a:rect l="l" t="t" r="r" b="b"/>
            <a:pathLst>
              <a:path w="169545">
                <a:moveTo>
                  <a:pt x="169163" y="0"/>
                </a:moveTo>
                <a:lnTo>
                  <a:pt x="0" y="0"/>
                </a:lnTo>
              </a:path>
            </a:pathLst>
          </a:custGeom>
          <a:ln w="13550">
            <a:solidFill>
              <a:srgbClr val="000000"/>
            </a:solidFill>
          </a:ln>
        </p:spPr>
        <p:txBody>
          <a:bodyPr wrap="square" lIns="0" tIns="0" rIns="0" bIns="0" rtlCol="0">
            <a:spAutoFit/>
          </a:bodyPr>
          <a:lstStyle/>
          <a:p>
            <a:endParaRPr/>
          </a:p>
        </p:txBody>
      </p:sp>
      <p:sp>
        <p:nvSpPr>
          <p:cNvPr id="29" name="object 29"/>
          <p:cNvSpPr/>
          <p:nvPr/>
        </p:nvSpPr>
        <p:spPr>
          <a:xfrm>
            <a:off x="2479547" y="1388364"/>
            <a:ext cx="83185" cy="338455"/>
          </a:xfrm>
          <a:custGeom>
            <a:avLst/>
            <a:gdLst/>
            <a:ahLst/>
            <a:cxnLst/>
            <a:rect l="l" t="t" r="r" b="b"/>
            <a:pathLst>
              <a:path w="83185" h="338455">
                <a:moveTo>
                  <a:pt x="83057" y="0"/>
                </a:moveTo>
                <a:lnTo>
                  <a:pt x="0" y="0"/>
                </a:lnTo>
                <a:lnTo>
                  <a:pt x="0" y="338327"/>
                </a:lnTo>
                <a:lnTo>
                  <a:pt x="83057" y="338327"/>
                </a:lnTo>
              </a:path>
            </a:pathLst>
          </a:custGeom>
          <a:ln w="13550">
            <a:solidFill>
              <a:srgbClr val="000000"/>
            </a:solidFill>
          </a:ln>
        </p:spPr>
        <p:txBody>
          <a:bodyPr wrap="square" lIns="0" tIns="0" rIns="0" bIns="0" rtlCol="0">
            <a:spAutoFit/>
          </a:bodyPr>
          <a:lstStyle/>
          <a:p>
            <a:endParaRPr/>
          </a:p>
        </p:txBody>
      </p:sp>
      <p:sp>
        <p:nvSpPr>
          <p:cNvPr id="30" name="object 30"/>
          <p:cNvSpPr/>
          <p:nvPr/>
        </p:nvSpPr>
        <p:spPr>
          <a:xfrm>
            <a:off x="2519933" y="1431036"/>
            <a:ext cx="43180" cy="253365"/>
          </a:xfrm>
          <a:custGeom>
            <a:avLst/>
            <a:gdLst/>
            <a:ahLst/>
            <a:cxnLst/>
            <a:rect l="l" t="t" r="r" b="b"/>
            <a:pathLst>
              <a:path w="43180" h="253364">
                <a:moveTo>
                  <a:pt x="42671" y="0"/>
                </a:moveTo>
                <a:lnTo>
                  <a:pt x="0" y="0"/>
                </a:lnTo>
                <a:lnTo>
                  <a:pt x="0" y="252983"/>
                </a:lnTo>
                <a:lnTo>
                  <a:pt x="42671" y="252983"/>
                </a:lnTo>
              </a:path>
            </a:pathLst>
          </a:custGeom>
          <a:ln w="13550">
            <a:solidFill>
              <a:srgbClr val="000000"/>
            </a:solidFill>
          </a:ln>
        </p:spPr>
        <p:txBody>
          <a:bodyPr wrap="square" lIns="0" tIns="0" rIns="0" bIns="0" rtlCol="0">
            <a:spAutoFit/>
          </a:bodyPr>
          <a:lstStyle/>
          <a:p>
            <a:endParaRPr/>
          </a:p>
        </p:txBody>
      </p:sp>
      <p:sp>
        <p:nvSpPr>
          <p:cNvPr id="31" name="object 31"/>
          <p:cNvSpPr/>
          <p:nvPr/>
        </p:nvSpPr>
        <p:spPr>
          <a:xfrm>
            <a:off x="2519933" y="1557528"/>
            <a:ext cx="890905" cy="0"/>
          </a:xfrm>
          <a:custGeom>
            <a:avLst/>
            <a:gdLst/>
            <a:ahLst/>
            <a:cxnLst/>
            <a:rect l="l" t="t" r="r" b="b"/>
            <a:pathLst>
              <a:path w="890904">
                <a:moveTo>
                  <a:pt x="0" y="0"/>
                </a:moveTo>
                <a:lnTo>
                  <a:pt x="890777" y="0"/>
                </a:lnTo>
              </a:path>
            </a:pathLst>
          </a:custGeom>
          <a:ln w="13550">
            <a:solidFill>
              <a:srgbClr val="000000"/>
            </a:solidFill>
          </a:ln>
        </p:spPr>
        <p:txBody>
          <a:bodyPr wrap="square" lIns="0" tIns="0" rIns="0" bIns="0" rtlCol="0">
            <a:spAutoFit/>
          </a:bodyPr>
          <a:lstStyle/>
          <a:p>
            <a:endParaRPr/>
          </a:p>
        </p:txBody>
      </p:sp>
      <p:sp>
        <p:nvSpPr>
          <p:cNvPr id="32" name="object 32"/>
          <p:cNvSpPr/>
          <p:nvPr/>
        </p:nvSpPr>
        <p:spPr>
          <a:xfrm>
            <a:off x="2987801" y="1494282"/>
            <a:ext cx="339090" cy="83820"/>
          </a:xfrm>
          <a:custGeom>
            <a:avLst/>
            <a:gdLst/>
            <a:ahLst/>
            <a:cxnLst/>
            <a:rect l="l" t="t" r="r" b="b"/>
            <a:pathLst>
              <a:path w="339089" h="83819">
                <a:moveTo>
                  <a:pt x="339089" y="83819"/>
                </a:moveTo>
                <a:lnTo>
                  <a:pt x="327916" y="46777"/>
                </a:lnTo>
                <a:lnTo>
                  <a:pt x="295299" y="11394"/>
                </a:lnTo>
                <a:lnTo>
                  <a:pt x="250902" y="333"/>
                </a:lnTo>
                <a:lnTo>
                  <a:pt x="237675" y="2118"/>
                </a:lnTo>
                <a:lnTo>
                  <a:pt x="203453" y="16001"/>
                </a:lnTo>
                <a:lnTo>
                  <a:pt x="185165" y="36575"/>
                </a:lnTo>
                <a:lnTo>
                  <a:pt x="173735" y="58673"/>
                </a:lnTo>
                <a:lnTo>
                  <a:pt x="169163" y="83819"/>
                </a:lnTo>
                <a:lnTo>
                  <a:pt x="164591" y="58673"/>
                </a:lnTo>
                <a:lnTo>
                  <a:pt x="153923" y="34289"/>
                </a:lnTo>
                <a:lnTo>
                  <a:pt x="133349" y="16001"/>
                </a:lnTo>
                <a:lnTo>
                  <a:pt x="110489" y="4571"/>
                </a:lnTo>
                <a:lnTo>
                  <a:pt x="83819" y="0"/>
                </a:lnTo>
                <a:lnTo>
                  <a:pt x="58673" y="4571"/>
                </a:lnTo>
                <a:lnTo>
                  <a:pt x="33527" y="16001"/>
                </a:lnTo>
                <a:lnTo>
                  <a:pt x="16001" y="34289"/>
                </a:lnTo>
                <a:lnTo>
                  <a:pt x="2285" y="58673"/>
                </a:lnTo>
                <a:lnTo>
                  <a:pt x="0" y="83819"/>
                </a:lnTo>
              </a:path>
            </a:pathLst>
          </a:custGeom>
          <a:ln w="13550">
            <a:solidFill>
              <a:srgbClr val="000000"/>
            </a:solidFill>
          </a:ln>
        </p:spPr>
        <p:txBody>
          <a:bodyPr wrap="square" lIns="0" tIns="0" rIns="0" bIns="0" rtlCol="0">
            <a:spAutoFit/>
          </a:bodyPr>
          <a:lstStyle/>
          <a:p>
            <a:endParaRPr/>
          </a:p>
        </p:txBody>
      </p:sp>
      <p:sp>
        <p:nvSpPr>
          <p:cNvPr id="33" name="object 33"/>
          <p:cNvSpPr/>
          <p:nvPr/>
        </p:nvSpPr>
        <p:spPr>
          <a:xfrm>
            <a:off x="3240785" y="1303656"/>
            <a:ext cx="933450" cy="508634"/>
          </a:xfrm>
          <a:custGeom>
            <a:avLst/>
            <a:gdLst/>
            <a:ahLst/>
            <a:cxnLst/>
            <a:rect l="l" t="t" r="r" b="b"/>
            <a:pathLst>
              <a:path w="933450" h="508635">
                <a:moveTo>
                  <a:pt x="425195" y="253872"/>
                </a:moveTo>
                <a:lnTo>
                  <a:pt x="429767" y="301116"/>
                </a:lnTo>
                <a:lnTo>
                  <a:pt x="440435" y="346836"/>
                </a:lnTo>
                <a:lnTo>
                  <a:pt x="463295" y="387222"/>
                </a:lnTo>
                <a:lnTo>
                  <a:pt x="490727" y="425322"/>
                </a:lnTo>
                <a:lnTo>
                  <a:pt x="524255" y="457326"/>
                </a:lnTo>
                <a:lnTo>
                  <a:pt x="565403" y="481710"/>
                </a:lnTo>
                <a:lnTo>
                  <a:pt x="602311" y="495924"/>
                </a:lnTo>
                <a:lnTo>
                  <a:pt x="650620" y="506423"/>
                </a:lnTo>
                <a:lnTo>
                  <a:pt x="674578" y="508035"/>
                </a:lnTo>
                <a:lnTo>
                  <a:pt x="686546" y="507928"/>
                </a:lnTo>
                <a:lnTo>
                  <a:pt x="734585" y="501399"/>
                </a:lnTo>
                <a:lnTo>
                  <a:pt x="771090" y="490069"/>
                </a:lnTo>
                <a:lnTo>
                  <a:pt x="832103" y="457326"/>
                </a:lnTo>
                <a:lnTo>
                  <a:pt x="865631" y="425322"/>
                </a:lnTo>
                <a:lnTo>
                  <a:pt x="895349" y="387222"/>
                </a:lnTo>
                <a:lnTo>
                  <a:pt x="917482" y="341471"/>
                </a:lnTo>
                <a:lnTo>
                  <a:pt x="930050" y="293831"/>
                </a:lnTo>
                <a:lnTo>
                  <a:pt x="933173" y="261625"/>
                </a:lnTo>
                <a:lnTo>
                  <a:pt x="933171" y="245524"/>
                </a:lnTo>
                <a:lnTo>
                  <a:pt x="926958" y="197770"/>
                </a:lnTo>
                <a:lnTo>
                  <a:pt x="911526" y="151791"/>
                </a:lnTo>
                <a:lnTo>
                  <a:pt x="886990" y="108808"/>
                </a:lnTo>
                <a:lnTo>
                  <a:pt x="832103" y="51180"/>
                </a:lnTo>
                <a:lnTo>
                  <a:pt x="790955" y="26034"/>
                </a:lnTo>
                <a:lnTo>
                  <a:pt x="744312" y="8558"/>
                </a:lnTo>
                <a:lnTo>
                  <a:pt x="695866" y="584"/>
                </a:lnTo>
                <a:lnTo>
                  <a:pt x="679581" y="0"/>
                </a:lnTo>
                <a:lnTo>
                  <a:pt x="663321" y="437"/>
                </a:lnTo>
                <a:lnTo>
                  <a:pt x="615258" y="7803"/>
                </a:lnTo>
                <a:lnTo>
                  <a:pt x="569456" y="24072"/>
                </a:lnTo>
                <a:lnTo>
                  <a:pt x="527438" y="49019"/>
                </a:lnTo>
                <a:lnTo>
                  <a:pt x="490727" y="82422"/>
                </a:lnTo>
                <a:lnTo>
                  <a:pt x="463295" y="120522"/>
                </a:lnTo>
                <a:lnTo>
                  <a:pt x="440435" y="161670"/>
                </a:lnTo>
                <a:lnTo>
                  <a:pt x="429767" y="206628"/>
                </a:lnTo>
                <a:lnTo>
                  <a:pt x="425195" y="253872"/>
                </a:lnTo>
                <a:lnTo>
                  <a:pt x="0" y="253872"/>
                </a:lnTo>
              </a:path>
            </a:pathLst>
          </a:custGeom>
          <a:ln w="13550">
            <a:solidFill>
              <a:srgbClr val="000000"/>
            </a:solidFill>
          </a:ln>
        </p:spPr>
        <p:txBody>
          <a:bodyPr wrap="square" lIns="0" tIns="0" rIns="0" bIns="0" rtlCol="0">
            <a:spAutoFit/>
          </a:bodyPr>
          <a:lstStyle/>
          <a:p>
            <a:endParaRPr/>
          </a:p>
        </p:txBody>
      </p:sp>
      <p:sp>
        <p:nvSpPr>
          <p:cNvPr id="34" name="object 34"/>
          <p:cNvSpPr/>
          <p:nvPr/>
        </p:nvSpPr>
        <p:spPr>
          <a:xfrm>
            <a:off x="4174235" y="1557528"/>
            <a:ext cx="974090" cy="0"/>
          </a:xfrm>
          <a:custGeom>
            <a:avLst/>
            <a:gdLst/>
            <a:ahLst/>
            <a:cxnLst/>
            <a:rect l="l" t="t" r="r" b="b"/>
            <a:pathLst>
              <a:path w="974089">
                <a:moveTo>
                  <a:pt x="0" y="0"/>
                </a:moveTo>
                <a:lnTo>
                  <a:pt x="973835" y="0"/>
                </a:lnTo>
              </a:path>
            </a:pathLst>
          </a:custGeom>
          <a:ln w="13550">
            <a:solidFill>
              <a:srgbClr val="000000"/>
            </a:solidFill>
          </a:ln>
        </p:spPr>
        <p:txBody>
          <a:bodyPr wrap="square" lIns="0" tIns="0" rIns="0" bIns="0" rtlCol="0">
            <a:spAutoFit/>
          </a:bodyPr>
          <a:lstStyle/>
          <a:p>
            <a:endParaRPr/>
          </a:p>
        </p:txBody>
      </p:sp>
      <p:sp>
        <p:nvSpPr>
          <p:cNvPr id="35" name="object 35"/>
          <p:cNvSpPr/>
          <p:nvPr/>
        </p:nvSpPr>
        <p:spPr>
          <a:xfrm>
            <a:off x="3715511" y="1442840"/>
            <a:ext cx="407034" cy="229870"/>
          </a:xfrm>
          <a:custGeom>
            <a:avLst/>
            <a:gdLst/>
            <a:ahLst/>
            <a:cxnLst/>
            <a:rect l="l" t="t" r="r" b="b"/>
            <a:pathLst>
              <a:path w="407035" h="229869">
                <a:moveTo>
                  <a:pt x="0" y="114687"/>
                </a:moveTo>
                <a:lnTo>
                  <a:pt x="0" y="85731"/>
                </a:lnTo>
                <a:lnTo>
                  <a:pt x="9143" y="58299"/>
                </a:lnTo>
                <a:lnTo>
                  <a:pt x="35362" y="24937"/>
                </a:lnTo>
                <a:lnTo>
                  <a:pt x="68256" y="5695"/>
                </a:lnTo>
                <a:lnTo>
                  <a:pt x="104200" y="0"/>
                </a:lnTo>
                <a:lnTo>
                  <a:pt x="116231" y="1012"/>
                </a:lnTo>
                <a:lnTo>
                  <a:pt x="161027" y="19049"/>
                </a:lnTo>
                <a:lnTo>
                  <a:pt x="187366" y="46670"/>
                </a:lnTo>
                <a:lnTo>
                  <a:pt x="203453" y="85731"/>
                </a:lnTo>
                <a:lnTo>
                  <a:pt x="203453" y="144405"/>
                </a:lnTo>
                <a:lnTo>
                  <a:pt x="207551" y="158469"/>
                </a:lnTo>
                <a:lnTo>
                  <a:pt x="227676" y="193390"/>
                </a:lnTo>
                <a:lnTo>
                  <a:pt x="267786" y="222092"/>
                </a:lnTo>
                <a:lnTo>
                  <a:pt x="303141" y="229379"/>
                </a:lnTo>
                <a:lnTo>
                  <a:pt x="315216" y="228968"/>
                </a:lnTo>
                <a:lnTo>
                  <a:pt x="361397" y="212476"/>
                </a:lnTo>
                <a:lnTo>
                  <a:pt x="390061" y="183845"/>
                </a:lnTo>
                <a:lnTo>
                  <a:pt x="406907" y="144405"/>
                </a:lnTo>
                <a:lnTo>
                  <a:pt x="406907" y="114687"/>
                </a:lnTo>
              </a:path>
            </a:pathLst>
          </a:custGeom>
          <a:ln w="13550">
            <a:solidFill>
              <a:srgbClr val="000000"/>
            </a:solidFill>
          </a:ln>
        </p:spPr>
        <p:txBody>
          <a:bodyPr wrap="square" lIns="0" tIns="0" rIns="0" bIns="0" rtlCol="0">
            <a:spAutoFit/>
          </a:bodyPr>
          <a:lstStyle/>
          <a:p>
            <a:endParaRPr/>
          </a:p>
        </p:txBody>
      </p:sp>
      <p:sp>
        <p:nvSpPr>
          <p:cNvPr id="36" name="object 36"/>
          <p:cNvSpPr/>
          <p:nvPr/>
        </p:nvSpPr>
        <p:spPr>
          <a:xfrm>
            <a:off x="7733538" y="1557528"/>
            <a:ext cx="466090" cy="0"/>
          </a:xfrm>
          <a:custGeom>
            <a:avLst/>
            <a:gdLst/>
            <a:ahLst/>
            <a:cxnLst/>
            <a:rect l="l" t="t" r="r" b="b"/>
            <a:pathLst>
              <a:path w="466090">
                <a:moveTo>
                  <a:pt x="0" y="0"/>
                </a:moveTo>
                <a:lnTo>
                  <a:pt x="465581" y="0"/>
                </a:lnTo>
              </a:path>
            </a:pathLst>
          </a:custGeom>
          <a:ln w="13550">
            <a:solidFill>
              <a:srgbClr val="000000"/>
            </a:solidFill>
          </a:ln>
        </p:spPr>
        <p:txBody>
          <a:bodyPr wrap="square" lIns="0" tIns="0" rIns="0" bIns="0" rtlCol="0">
            <a:spAutoFit/>
          </a:bodyPr>
          <a:lstStyle/>
          <a:p>
            <a:endParaRPr/>
          </a:p>
        </p:txBody>
      </p:sp>
      <p:sp>
        <p:nvSpPr>
          <p:cNvPr id="37" name="object 37"/>
          <p:cNvSpPr/>
          <p:nvPr/>
        </p:nvSpPr>
        <p:spPr>
          <a:xfrm>
            <a:off x="8199119" y="1388364"/>
            <a:ext cx="422909" cy="338455"/>
          </a:xfrm>
          <a:custGeom>
            <a:avLst/>
            <a:gdLst/>
            <a:ahLst/>
            <a:cxnLst/>
            <a:rect l="l" t="t" r="r" b="b"/>
            <a:pathLst>
              <a:path w="422909" h="338455">
                <a:moveTo>
                  <a:pt x="0" y="338327"/>
                </a:moveTo>
                <a:lnTo>
                  <a:pt x="422909" y="338327"/>
                </a:lnTo>
                <a:lnTo>
                  <a:pt x="422909" y="0"/>
                </a:lnTo>
                <a:lnTo>
                  <a:pt x="0" y="0"/>
                </a:lnTo>
                <a:lnTo>
                  <a:pt x="0" y="338327"/>
                </a:lnTo>
                <a:close/>
              </a:path>
            </a:pathLst>
          </a:custGeom>
          <a:ln w="13550">
            <a:solidFill>
              <a:srgbClr val="000000"/>
            </a:solidFill>
          </a:ln>
        </p:spPr>
        <p:txBody>
          <a:bodyPr wrap="square" lIns="0" tIns="0" rIns="0" bIns="0" rtlCol="0">
            <a:spAutoFit/>
          </a:bodyPr>
          <a:lstStyle/>
          <a:p>
            <a:endParaRPr/>
          </a:p>
        </p:txBody>
      </p:sp>
      <p:sp>
        <p:nvSpPr>
          <p:cNvPr id="38" name="object 38"/>
          <p:cNvSpPr/>
          <p:nvPr/>
        </p:nvSpPr>
        <p:spPr>
          <a:xfrm>
            <a:off x="8622029" y="1557528"/>
            <a:ext cx="467995" cy="0"/>
          </a:xfrm>
          <a:custGeom>
            <a:avLst/>
            <a:gdLst/>
            <a:ahLst/>
            <a:cxnLst/>
            <a:rect l="l" t="t" r="r" b="b"/>
            <a:pathLst>
              <a:path w="467995">
                <a:moveTo>
                  <a:pt x="0" y="0"/>
                </a:moveTo>
                <a:lnTo>
                  <a:pt x="467867" y="0"/>
                </a:lnTo>
              </a:path>
            </a:pathLst>
          </a:custGeom>
          <a:ln w="13550">
            <a:solidFill>
              <a:srgbClr val="000000"/>
            </a:solidFill>
          </a:ln>
        </p:spPr>
        <p:txBody>
          <a:bodyPr wrap="square" lIns="0" tIns="0" rIns="0" bIns="0" rtlCol="0">
            <a:spAutoFit/>
          </a:bodyPr>
          <a:lstStyle/>
          <a:p>
            <a:endParaRPr/>
          </a:p>
        </p:txBody>
      </p:sp>
      <p:sp>
        <p:nvSpPr>
          <p:cNvPr id="39" name="object 39"/>
          <p:cNvSpPr/>
          <p:nvPr/>
        </p:nvSpPr>
        <p:spPr>
          <a:xfrm>
            <a:off x="9089897" y="1050036"/>
            <a:ext cx="0" cy="1015365"/>
          </a:xfrm>
          <a:custGeom>
            <a:avLst/>
            <a:gdLst/>
            <a:ahLst/>
            <a:cxnLst/>
            <a:rect l="l" t="t" r="r" b="b"/>
            <a:pathLst>
              <a:path h="1015364">
                <a:moveTo>
                  <a:pt x="0" y="0"/>
                </a:moveTo>
                <a:lnTo>
                  <a:pt x="0" y="1014983"/>
                </a:lnTo>
              </a:path>
            </a:pathLst>
          </a:custGeom>
          <a:ln w="13550">
            <a:solidFill>
              <a:srgbClr val="000000"/>
            </a:solidFill>
          </a:ln>
        </p:spPr>
        <p:txBody>
          <a:bodyPr wrap="square" lIns="0" tIns="0" rIns="0" bIns="0" rtlCol="0">
            <a:spAutoFit/>
          </a:bodyPr>
          <a:lstStyle/>
          <a:p>
            <a:endParaRPr/>
          </a:p>
        </p:txBody>
      </p:sp>
      <p:sp>
        <p:nvSpPr>
          <p:cNvPr id="40" name="object 40"/>
          <p:cNvSpPr/>
          <p:nvPr/>
        </p:nvSpPr>
        <p:spPr>
          <a:xfrm>
            <a:off x="1970531" y="1557528"/>
            <a:ext cx="0" cy="338455"/>
          </a:xfrm>
          <a:custGeom>
            <a:avLst/>
            <a:gdLst/>
            <a:ahLst/>
            <a:cxnLst/>
            <a:rect l="l" t="t" r="r" b="b"/>
            <a:pathLst>
              <a:path h="338455">
                <a:moveTo>
                  <a:pt x="0" y="0"/>
                </a:moveTo>
                <a:lnTo>
                  <a:pt x="0" y="338327"/>
                </a:lnTo>
              </a:path>
            </a:pathLst>
          </a:custGeom>
          <a:ln w="13550">
            <a:solidFill>
              <a:srgbClr val="000000"/>
            </a:solidFill>
          </a:ln>
        </p:spPr>
        <p:txBody>
          <a:bodyPr wrap="square" lIns="0" tIns="0" rIns="0" bIns="0" rtlCol="0">
            <a:spAutoFit/>
          </a:bodyPr>
          <a:lstStyle/>
          <a:p>
            <a:endParaRPr/>
          </a:p>
        </p:txBody>
      </p:sp>
      <p:sp>
        <p:nvSpPr>
          <p:cNvPr id="41" name="object 41"/>
          <p:cNvSpPr/>
          <p:nvPr/>
        </p:nvSpPr>
        <p:spPr>
          <a:xfrm>
            <a:off x="3156965" y="1557528"/>
            <a:ext cx="0" cy="338455"/>
          </a:xfrm>
          <a:custGeom>
            <a:avLst/>
            <a:gdLst/>
            <a:ahLst/>
            <a:cxnLst/>
            <a:rect l="l" t="t" r="r" b="b"/>
            <a:pathLst>
              <a:path h="338455">
                <a:moveTo>
                  <a:pt x="0" y="0"/>
                </a:moveTo>
                <a:lnTo>
                  <a:pt x="0" y="338327"/>
                </a:lnTo>
              </a:path>
            </a:pathLst>
          </a:custGeom>
          <a:ln w="13550">
            <a:solidFill>
              <a:srgbClr val="000000"/>
            </a:solidFill>
          </a:ln>
        </p:spPr>
        <p:txBody>
          <a:bodyPr wrap="square" lIns="0" tIns="0" rIns="0" bIns="0" rtlCol="0">
            <a:spAutoFit/>
          </a:bodyPr>
          <a:lstStyle/>
          <a:p>
            <a:endParaRPr/>
          </a:p>
        </p:txBody>
      </p:sp>
      <p:sp>
        <p:nvSpPr>
          <p:cNvPr id="42" name="object 42"/>
          <p:cNvSpPr/>
          <p:nvPr/>
        </p:nvSpPr>
        <p:spPr>
          <a:xfrm>
            <a:off x="1261109" y="2542177"/>
            <a:ext cx="62865" cy="61594"/>
          </a:xfrm>
          <a:custGeom>
            <a:avLst/>
            <a:gdLst/>
            <a:ahLst/>
            <a:cxnLst/>
            <a:rect l="l" t="t" r="r" b="b"/>
            <a:pathLst>
              <a:path w="62865" h="61594">
                <a:moveTo>
                  <a:pt x="36788" y="0"/>
                </a:moveTo>
                <a:lnTo>
                  <a:pt x="27154" y="445"/>
                </a:lnTo>
                <a:lnTo>
                  <a:pt x="16001" y="3664"/>
                </a:lnTo>
                <a:lnTo>
                  <a:pt x="2285" y="15094"/>
                </a:lnTo>
                <a:lnTo>
                  <a:pt x="0" y="31096"/>
                </a:lnTo>
                <a:lnTo>
                  <a:pt x="2285" y="47098"/>
                </a:lnTo>
                <a:lnTo>
                  <a:pt x="22071" y="59825"/>
                </a:lnTo>
                <a:lnTo>
                  <a:pt x="32535" y="61570"/>
                </a:lnTo>
                <a:lnTo>
                  <a:pt x="41429" y="60751"/>
                </a:lnTo>
                <a:lnTo>
                  <a:pt x="62490" y="32583"/>
                </a:lnTo>
                <a:lnTo>
                  <a:pt x="62048" y="25008"/>
                </a:lnTo>
                <a:lnTo>
                  <a:pt x="36788" y="0"/>
                </a:lnTo>
                <a:close/>
              </a:path>
            </a:pathLst>
          </a:custGeom>
          <a:solidFill>
            <a:srgbClr val="000000"/>
          </a:solidFill>
        </p:spPr>
        <p:txBody>
          <a:bodyPr wrap="square" lIns="0" tIns="0" rIns="0" bIns="0" rtlCol="0">
            <a:spAutoFit/>
          </a:bodyPr>
          <a:lstStyle/>
          <a:p>
            <a:endParaRPr/>
          </a:p>
        </p:txBody>
      </p:sp>
      <p:sp>
        <p:nvSpPr>
          <p:cNvPr id="43" name="object 43"/>
          <p:cNvSpPr/>
          <p:nvPr/>
        </p:nvSpPr>
        <p:spPr>
          <a:xfrm>
            <a:off x="1261109" y="2542177"/>
            <a:ext cx="62865" cy="61594"/>
          </a:xfrm>
          <a:custGeom>
            <a:avLst/>
            <a:gdLst/>
            <a:ahLst/>
            <a:cxnLst/>
            <a:rect l="l" t="t" r="r" b="b"/>
            <a:pathLst>
              <a:path w="62865" h="61594">
                <a:moveTo>
                  <a:pt x="0" y="31096"/>
                </a:moveTo>
                <a:lnTo>
                  <a:pt x="2285" y="15094"/>
                </a:lnTo>
                <a:lnTo>
                  <a:pt x="16001" y="3664"/>
                </a:lnTo>
                <a:lnTo>
                  <a:pt x="27154" y="445"/>
                </a:lnTo>
                <a:lnTo>
                  <a:pt x="36788" y="0"/>
                </a:lnTo>
                <a:lnTo>
                  <a:pt x="44900" y="1917"/>
                </a:lnTo>
                <a:lnTo>
                  <a:pt x="62490" y="32583"/>
                </a:lnTo>
                <a:lnTo>
                  <a:pt x="61386" y="40059"/>
                </a:lnTo>
                <a:lnTo>
                  <a:pt x="32535" y="61570"/>
                </a:lnTo>
                <a:lnTo>
                  <a:pt x="22071" y="59825"/>
                </a:lnTo>
                <a:lnTo>
                  <a:pt x="2285" y="47098"/>
                </a:lnTo>
                <a:lnTo>
                  <a:pt x="0" y="31096"/>
                </a:lnTo>
                <a:close/>
              </a:path>
            </a:pathLst>
          </a:custGeom>
          <a:ln w="13550">
            <a:solidFill>
              <a:srgbClr val="000000"/>
            </a:solidFill>
          </a:ln>
        </p:spPr>
        <p:txBody>
          <a:bodyPr wrap="square" lIns="0" tIns="0" rIns="0" bIns="0" rtlCol="0">
            <a:spAutoFit/>
          </a:bodyPr>
          <a:lstStyle/>
          <a:p>
            <a:endParaRPr/>
          </a:p>
        </p:txBody>
      </p:sp>
      <p:sp>
        <p:nvSpPr>
          <p:cNvPr id="44" name="object 44"/>
          <p:cNvSpPr/>
          <p:nvPr/>
        </p:nvSpPr>
        <p:spPr>
          <a:xfrm>
            <a:off x="445007" y="2404110"/>
            <a:ext cx="109220" cy="0"/>
          </a:xfrm>
          <a:custGeom>
            <a:avLst/>
            <a:gdLst/>
            <a:ahLst/>
            <a:cxnLst/>
            <a:rect l="l" t="t" r="r" b="b"/>
            <a:pathLst>
              <a:path w="109220">
                <a:moveTo>
                  <a:pt x="0" y="0"/>
                </a:moveTo>
                <a:lnTo>
                  <a:pt x="108965" y="0"/>
                </a:lnTo>
              </a:path>
            </a:pathLst>
          </a:custGeom>
          <a:ln w="13550">
            <a:solidFill>
              <a:srgbClr val="0000FF"/>
            </a:solidFill>
          </a:ln>
        </p:spPr>
        <p:txBody>
          <a:bodyPr wrap="square" lIns="0" tIns="0" rIns="0" bIns="0" rtlCol="0">
            <a:spAutoFit/>
          </a:bodyPr>
          <a:lstStyle/>
          <a:p>
            <a:endParaRPr/>
          </a:p>
        </p:txBody>
      </p:sp>
      <p:sp>
        <p:nvSpPr>
          <p:cNvPr id="45" name="object 45"/>
          <p:cNvSpPr/>
          <p:nvPr/>
        </p:nvSpPr>
        <p:spPr>
          <a:xfrm>
            <a:off x="621791" y="2404110"/>
            <a:ext cx="108585" cy="0"/>
          </a:xfrm>
          <a:custGeom>
            <a:avLst/>
            <a:gdLst/>
            <a:ahLst/>
            <a:cxnLst/>
            <a:rect l="l" t="t" r="r" b="b"/>
            <a:pathLst>
              <a:path w="108584">
                <a:moveTo>
                  <a:pt x="0" y="0"/>
                </a:moveTo>
                <a:lnTo>
                  <a:pt x="108203" y="0"/>
                </a:lnTo>
              </a:path>
            </a:pathLst>
          </a:custGeom>
          <a:ln w="13550">
            <a:solidFill>
              <a:srgbClr val="0000FF"/>
            </a:solidFill>
          </a:ln>
        </p:spPr>
        <p:txBody>
          <a:bodyPr wrap="square" lIns="0" tIns="0" rIns="0" bIns="0" rtlCol="0">
            <a:spAutoFit/>
          </a:bodyPr>
          <a:lstStyle/>
          <a:p>
            <a:endParaRPr/>
          </a:p>
        </p:txBody>
      </p:sp>
      <p:sp>
        <p:nvSpPr>
          <p:cNvPr id="46" name="object 46"/>
          <p:cNvSpPr/>
          <p:nvPr/>
        </p:nvSpPr>
        <p:spPr>
          <a:xfrm>
            <a:off x="797813" y="2404110"/>
            <a:ext cx="108585" cy="0"/>
          </a:xfrm>
          <a:custGeom>
            <a:avLst/>
            <a:gdLst/>
            <a:ahLst/>
            <a:cxnLst/>
            <a:rect l="l" t="t" r="r" b="b"/>
            <a:pathLst>
              <a:path w="108584">
                <a:moveTo>
                  <a:pt x="0" y="0"/>
                </a:moveTo>
                <a:lnTo>
                  <a:pt x="108203" y="0"/>
                </a:lnTo>
              </a:path>
            </a:pathLst>
          </a:custGeom>
          <a:ln w="13550">
            <a:solidFill>
              <a:srgbClr val="0000FF"/>
            </a:solidFill>
          </a:ln>
        </p:spPr>
        <p:txBody>
          <a:bodyPr wrap="square" lIns="0" tIns="0" rIns="0" bIns="0" rtlCol="0">
            <a:spAutoFit/>
          </a:bodyPr>
          <a:lstStyle/>
          <a:p>
            <a:endParaRPr/>
          </a:p>
        </p:txBody>
      </p:sp>
      <p:sp>
        <p:nvSpPr>
          <p:cNvPr id="47" name="object 47"/>
          <p:cNvSpPr/>
          <p:nvPr/>
        </p:nvSpPr>
        <p:spPr>
          <a:xfrm>
            <a:off x="973836" y="2404110"/>
            <a:ext cx="109220" cy="0"/>
          </a:xfrm>
          <a:custGeom>
            <a:avLst/>
            <a:gdLst/>
            <a:ahLst/>
            <a:cxnLst/>
            <a:rect l="l" t="t" r="r" b="b"/>
            <a:pathLst>
              <a:path w="109219">
                <a:moveTo>
                  <a:pt x="0" y="0"/>
                </a:moveTo>
                <a:lnTo>
                  <a:pt x="108965" y="0"/>
                </a:lnTo>
              </a:path>
            </a:pathLst>
          </a:custGeom>
          <a:ln w="13550">
            <a:solidFill>
              <a:srgbClr val="0000FF"/>
            </a:solidFill>
          </a:ln>
        </p:spPr>
        <p:txBody>
          <a:bodyPr wrap="square" lIns="0" tIns="0" rIns="0" bIns="0" rtlCol="0">
            <a:spAutoFit/>
          </a:bodyPr>
          <a:lstStyle/>
          <a:p>
            <a:endParaRPr/>
          </a:p>
        </p:txBody>
      </p:sp>
      <p:sp>
        <p:nvSpPr>
          <p:cNvPr id="48" name="object 48"/>
          <p:cNvSpPr/>
          <p:nvPr/>
        </p:nvSpPr>
        <p:spPr>
          <a:xfrm>
            <a:off x="1150619" y="2404110"/>
            <a:ext cx="108585" cy="0"/>
          </a:xfrm>
          <a:custGeom>
            <a:avLst/>
            <a:gdLst/>
            <a:ahLst/>
            <a:cxnLst/>
            <a:rect l="l" t="t" r="r" b="b"/>
            <a:pathLst>
              <a:path w="108584">
                <a:moveTo>
                  <a:pt x="0" y="0"/>
                </a:moveTo>
                <a:lnTo>
                  <a:pt x="108203" y="0"/>
                </a:lnTo>
              </a:path>
            </a:pathLst>
          </a:custGeom>
          <a:ln w="13550">
            <a:solidFill>
              <a:srgbClr val="0000FF"/>
            </a:solidFill>
          </a:ln>
        </p:spPr>
        <p:txBody>
          <a:bodyPr wrap="square" lIns="0" tIns="0" rIns="0" bIns="0" rtlCol="0">
            <a:spAutoFit/>
          </a:bodyPr>
          <a:lstStyle/>
          <a:p>
            <a:endParaRPr/>
          </a:p>
        </p:txBody>
      </p:sp>
      <p:sp>
        <p:nvSpPr>
          <p:cNvPr id="49" name="object 49"/>
          <p:cNvSpPr/>
          <p:nvPr/>
        </p:nvSpPr>
        <p:spPr>
          <a:xfrm>
            <a:off x="1326641" y="2404110"/>
            <a:ext cx="108585" cy="0"/>
          </a:xfrm>
          <a:custGeom>
            <a:avLst/>
            <a:gdLst/>
            <a:ahLst/>
            <a:cxnLst/>
            <a:rect l="l" t="t" r="r" b="b"/>
            <a:pathLst>
              <a:path w="108584">
                <a:moveTo>
                  <a:pt x="0" y="0"/>
                </a:moveTo>
                <a:lnTo>
                  <a:pt x="108203" y="0"/>
                </a:lnTo>
              </a:path>
            </a:pathLst>
          </a:custGeom>
          <a:ln w="13550">
            <a:solidFill>
              <a:srgbClr val="0000FF"/>
            </a:solidFill>
          </a:ln>
        </p:spPr>
        <p:txBody>
          <a:bodyPr wrap="square" lIns="0" tIns="0" rIns="0" bIns="0" rtlCol="0">
            <a:spAutoFit/>
          </a:bodyPr>
          <a:lstStyle/>
          <a:p>
            <a:endParaRPr/>
          </a:p>
        </p:txBody>
      </p:sp>
      <p:sp>
        <p:nvSpPr>
          <p:cNvPr id="50" name="object 50"/>
          <p:cNvSpPr/>
          <p:nvPr/>
        </p:nvSpPr>
        <p:spPr>
          <a:xfrm>
            <a:off x="1462277" y="2254758"/>
            <a:ext cx="0" cy="108585"/>
          </a:xfrm>
          <a:custGeom>
            <a:avLst/>
            <a:gdLst/>
            <a:ahLst/>
            <a:cxnLst/>
            <a:rect l="l" t="t" r="r" b="b"/>
            <a:pathLst>
              <a:path h="108585">
                <a:moveTo>
                  <a:pt x="0" y="108203"/>
                </a:moveTo>
                <a:lnTo>
                  <a:pt x="0" y="0"/>
                </a:lnTo>
              </a:path>
            </a:pathLst>
          </a:custGeom>
          <a:ln w="13550">
            <a:solidFill>
              <a:srgbClr val="0000FF"/>
            </a:solidFill>
          </a:ln>
        </p:spPr>
        <p:txBody>
          <a:bodyPr wrap="square" lIns="0" tIns="0" rIns="0" bIns="0" rtlCol="0">
            <a:spAutoFit/>
          </a:bodyPr>
          <a:lstStyle/>
          <a:p>
            <a:endParaRPr/>
          </a:p>
        </p:txBody>
      </p:sp>
      <p:sp>
        <p:nvSpPr>
          <p:cNvPr id="51" name="object 51"/>
          <p:cNvSpPr/>
          <p:nvPr/>
        </p:nvSpPr>
        <p:spPr>
          <a:xfrm>
            <a:off x="1462277" y="2078736"/>
            <a:ext cx="0" cy="108585"/>
          </a:xfrm>
          <a:custGeom>
            <a:avLst/>
            <a:gdLst/>
            <a:ahLst/>
            <a:cxnLst/>
            <a:rect l="l" t="t" r="r" b="b"/>
            <a:pathLst>
              <a:path h="108585">
                <a:moveTo>
                  <a:pt x="0" y="108203"/>
                </a:moveTo>
                <a:lnTo>
                  <a:pt x="0" y="0"/>
                </a:lnTo>
              </a:path>
            </a:pathLst>
          </a:custGeom>
          <a:ln w="13550">
            <a:solidFill>
              <a:srgbClr val="0000FF"/>
            </a:solidFill>
          </a:ln>
        </p:spPr>
        <p:txBody>
          <a:bodyPr wrap="square" lIns="0" tIns="0" rIns="0" bIns="0" rtlCol="0">
            <a:spAutoFit/>
          </a:bodyPr>
          <a:lstStyle/>
          <a:p>
            <a:endParaRPr/>
          </a:p>
        </p:txBody>
      </p:sp>
      <p:sp>
        <p:nvSpPr>
          <p:cNvPr id="52" name="object 52"/>
          <p:cNvSpPr/>
          <p:nvPr/>
        </p:nvSpPr>
        <p:spPr>
          <a:xfrm>
            <a:off x="1462277" y="1902714"/>
            <a:ext cx="0" cy="108585"/>
          </a:xfrm>
          <a:custGeom>
            <a:avLst/>
            <a:gdLst/>
            <a:ahLst/>
            <a:cxnLst/>
            <a:rect l="l" t="t" r="r" b="b"/>
            <a:pathLst>
              <a:path h="108585">
                <a:moveTo>
                  <a:pt x="0" y="108203"/>
                </a:moveTo>
                <a:lnTo>
                  <a:pt x="0" y="0"/>
                </a:lnTo>
              </a:path>
            </a:pathLst>
          </a:custGeom>
          <a:ln w="13550">
            <a:solidFill>
              <a:srgbClr val="0000FF"/>
            </a:solidFill>
          </a:ln>
        </p:spPr>
        <p:txBody>
          <a:bodyPr wrap="square" lIns="0" tIns="0" rIns="0" bIns="0" rtlCol="0">
            <a:spAutoFit/>
          </a:bodyPr>
          <a:lstStyle/>
          <a:p>
            <a:endParaRPr/>
          </a:p>
        </p:txBody>
      </p:sp>
      <p:sp>
        <p:nvSpPr>
          <p:cNvPr id="53" name="object 53"/>
          <p:cNvSpPr/>
          <p:nvPr/>
        </p:nvSpPr>
        <p:spPr>
          <a:xfrm>
            <a:off x="1462277" y="1726692"/>
            <a:ext cx="0" cy="108585"/>
          </a:xfrm>
          <a:custGeom>
            <a:avLst/>
            <a:gdLst/>
            <a:ahLst/>
            <a:cxnLst/>
            <a:rect l="l" t="t" r="r" b="b"/>
            <a:pathLst>
              <a:path h="108585">
                <a:moveTo>
                  <a:pt x="0" y="108203"/>
                </a:moveTo>
                <a:lnTo>
                  <a:pt x="0" y="0"/>
                </a:lnTo>
              </a:path>
            </a:pathLst>
          </a:custGeom>
          <a:ln w="13550">
            <a:solidFill>
              <a:srgbClr val="0000FF"/>
            </a:solidFill>
          </a:ln>
        </p:spPr>
        <p:txBody>
          <a:bodyPr wrap="square" lIns="0" tIns="0" rIns="0" bIns="0" rtlCol="0">
            <a:spAutoFit/>
          </a:bodyPr>
          <a:lstStyle/>
          <a:p>
            <a:endParaRPr/>
          </a:p>
        </p:txBody>
      </p:sp>
      <p:sp>
        <p:nvSpPr>
          <p:cNvPr id="54" name="object 54"/>
          <p:cNvSpPr/>
          <p:nvPr/>
        </p:nvSpPr>
        <p:spPr>
          <a:xfrm>
            <a:off x="1462277" y="1550670"/>
            <a:ext cx="0" cy="108585"/>
          </a:xfrm>
          <a:custGeom>
            <a:avLst/>
            <a:gdLst/>
            <a:ahLst/>
            <a:cxnLst/>
            <a:rect l="l" t="t" r="r" b="b"/>
            <a:pathLst>
              <a:path h="108585">
                <a:moveTo>
                  <a:pt x="0" y="108203"/>
                </a:moveTo>
                <a:lnTo>
                  <a:pt x="0" y="0"/>
                </a:lnTo>
              </a:path>
            </a:pathLst>
          </a:custGeom>
          <a:ln w="13550">
            <a:solidFill>
              <a:srgbClr val="0000FF"/>
            </a:solidFill>
          </a:ln>
        </p:spPr>
        <p:txBody>
          <a:bodyPr wrap="square" lIns="0" tIns="0" rIns="0" bIns="0" rtlCol="0">
            <a:spAutoFit/>
          </a:bodyPr>
          <a:lstStyle/>
          <a:p>
            <a:endParaRPr/>
          </a:p>
        </p:txBody>
      </p:sp>
      <p:sp>
        <p:nvSpPr>
          <p:cNvPr id="55" name="object 55"/>
          <p:cNvSpPr/>
          <p:nvPr/>
        </p:nvSpPr>
        <p:spPr>
          <a:xfrm>
            <a:off x="1448561" y="1388364"/>
            <a:ext cx="13970" cy="94615"/>
          </a:xfrm>
          <a:custGeom>
            <a:avLst/>
            <a:gdLst/>
            <a:ahLst/>
            <a:cxnLst/>
            <a:rect l="l" t="t" r="r" b="b"/>
            <a:pathLst>
              <a:path w="13969" h="94615">
                <a:moveTo>
                  <a:pt x="13715" y="94487"/>
                </a:moveTo>
                <a:lnTo>
                  <a:pt x="13715" y="0"/>
                </a:lnTo>
                <a:lnTo>
                  <a:pt x="0" y="0"/>
                </a:lnTo>
              </a:path>
            </a:pathLst>
          </a:custGeom>
          <a:ln w="13550">
            <a:solidFill>
              <a:srgbClr val="0000FF"/>
            </a:solidFill>
          </a:ln>
        </p:spPr>
        <p:txBody>
          <a:bodyPr wrap="square" lIns="0" tIns="0" rIns="0" bIns="0" rtlCol="0">
            <a:spAutoFit/>
          </a:bodyPr>
          <a:lstStyle/>
          <a:p>
            <a:endParaRPr/>
          </a:p>
        </p:txBody>
      </p:sp>
      <p:sp>
        <p:nvSpPr>
          <p:cNvPr id="56" name="object 56"/>
          <p:cNvSpPr/>
          <p:nvPr/>
        </p:nvSpPr>
        <p:spPr>
          <a:xfrm>
            <a:off x="1272539" y="1388364"/>
            <a:ext cx="108585" cy="0"/>
          </a:xfrm>
          <a:custGeom>
            <a:avLst/>
            <a:gdLst/>
            <a:ahLst/>
            <a:cxnLst/>
            <a:rect l="l" t="t" r="r" b="b"/>
            <a:pathLst>
              <a:path w="108584">
                <a:moveTo>
                  <a:pt x="108203" y="0"/>
                </a:moveTo>
                <a:lnTo>
                  <a:pt x="0" y="0"/>
                </a:lnTo>
              </a:path>
            </a:pathLst>
          </a:custGeom>
          <a:ln w="13550">
            <a:solidFill>
              <a:srgbClr val="0000FF"/>
            </a:solidFill>
          </a:ln>
        </p:spPr>
        <p:txBody>
          <a:bodyPr wrap="square" lIns="0" tIns="0" rIns="0" bIns="0" rtlCol="0">
            <a:spAutoFit/>
          </a:bodyPr>
          <a:lstStyle/>
          <a:p>
            <a:endParaRPr/>
          </a:p>
        </p:txBody>
      </p:sp>
      <p:sp>
        <p:nvSpPr>
          <p:cNvPr id="57" name="object 57"/>
          <p:cNvSpPr/>
          <p:nvPr/>
        </p:nvSpPr>
        <p:spPr>
          <a:xfrm>
            <a:off x="1095755" y="1388364"/>
            <a:ext cx="109220" cy="0"/>
          </a:xfrm>
          <a:custGeom>
            <a:avLst/>
            <a:gdLst/>
            <a:ahLst/>
            <a:cxnLst/>
            <a:rect l="l" t="t" r="r" b="b"/>
            <a:pathLst>
              <a:path w="109219">
                <a:moveTo>
                  <a:pt x="108965" y="0"/>
                </a:moveTo>
                <a:lnTo>
                  <a:pt x="0" y="0"/>
                </a:lnTo>
              </a:path>
            </a:pathLst>
          </a:custGeom>
          <a:ln w="13550">
            <a:solidFill>
              <a:srgbClr val="0000FF"/>
            </a:solidFill>
          </a:ln>
        </p:spPr>
        <p:txBody>
          <a:bodyPr wrap="square" lIns="0" tIns="0" rIns="0" bIns="0" rtlCol="0">
            <a:spAutoFit/>
          </a:bodyPr>
          <a:lstStyle/>
          <a:p>
            <a:endParaRPr/>
          </a:p>
        </p:txBody>
      </p:sp>
      <p:sp>
        <p:nvSpPr>
          <p:cNvPr id="58" name="object 58"/>
          <p:cNvSpPr/>
          <p:nvPr/>
        </p:nvSpPr>
        <p:spPr>
          <a:xfrm>
            <a:off x="919733" y="1388364"/>
            <a:ext cx="109220" cy="0"/>
          </a:xfrm>
          <a:custGeom>
            <a:avLst/>
            <a:gdLst/>
            <a:ahLst/>
            <a:cxnLst/>
            <a:rect l="l" t="t" r="r" b="b"/>
            <a:pathLst>
              <a:path w="109219">
                <a:moveTo>
                  <a:pt x="108965" y="0"/>
                </a:moveTo>
                <a:lnTo>
                  <a:pt x="0" y="0"/>
                </a:lnTo>
              </a:path>
            </a:pathLst>
          </a:custGeom>
          <a:ln w="13550">
            <a:solidFill>
              <a:srgbClr val="0000FF"/>
            </a:solidFill>
          </a:ln>
        </p:spPr>
        <p:txBody>
          <a:bodyPr wrap="square" lIns="0" tIns="0" rIns="0" bIns="0" rtlCol="0">
            <a:spAutoFit/>
          </a:bodyPr>
          <a:lstStyle/>
          <a:p>
            <a:endParaRPr/>
          </a:p>
        </p:txBody>
      </p:sp>
      <p:sp>
        <p:nvSpPr>
          <p:cNvPr id="59" name="object 59"/>
          <p:cNvSpPr/>
          <p:nvPr/>
        </p:nvSpPr>
        <p:spPr>
          <a:xfrm>
            <a:off x="743711" y="1388364"/>
            <a:ext cx="108585" cy="0"/>
          </a:xfrm>
          <a:custGeom>
            <a:avLst/>
            <a:gdLst/>
            <a:ahLst/>
            <a:cxnLst/>
            <a:rect l="l" t="t" r="r" b="b"/>
            <a:pathLst>
              <a:path w="108584">
                <a:moveTo>
                  <a:pt x="108203" y="0"/>
                </a:moveTo>
                <a:lnTo>
                  <a:pt x="0" y="0"/>
                </a:lnTo>
              </a:path>
            </a:pathLst>
          </a:custGeom>
          <a:ln w="13550">
            <a:solidFill>
              <a:srgbClr val="0000FF"/>
            </a:solidFill>
          </a:ln>
        </p:spPr>
        <p:txBody>
          <a:bodyPr wrap="square" lIns="0" tIns="0" rIns="0" bIns="0" rtlCol="0">
            <a:spAutoFit/>
          </a:bodyPr>
          <a:lstStyle/>
          <a:p>
            <a:endParaRPr/>
          </a:p>
        </p:txBody>
      </p:sp>
      <p:sp>
        <p:nvSpPr>
          <p:cNvPr id="60" name="object 60"/>
          <p:cNvSpPr/>
          <p:nvPr/>
        </p:nvSpPr>
        <p:spPr>
          <a:xfrm>
            <a:off x="566927" y="1388364"/>
            <a:ext cx="109220" cy="0"/>
          </a:xfrm>
          <a:custGeom>
            <a:avLst/>
            <a:gdLst/>
            <a:ahLst/>
            <a:cxnLst/>
            <a:rect l="l" t="t" r="r" b="b"/>
            <a:pathLst>
              <a:path w="109220">
                <a:moveTo>
                  <a:pt x="108965" y="0"/>
                </a:moveTo>
                <a:lnTo>
                  <a:pt x="0" y="0"/>
                </a:lnTo>
              </a:path>
            </a:pathLst>
          </a:custGeom>
          <a:ln w="13550">
            <a:solidFill>
              <a:srgbClr val="0000FF"/>
            </a:solidFill>
          </a:ln>
        </p:spPr>
        <p:txBody>
          <a:bodyPr wrap="square" lIns="0" tIns="0" rIns="0" bIns="0" rtlCol="0">
            <a:spAutoFit/>
          </a:bodyPr>
          <a:lstStyle/>
          <a:p>
            <a:endParaRPr/>
          </a:p>
        </p:txBody>
      </p:sp>
      <p:sp>
        <p:nvSpPr>
          <p:cNvPr id="61" name="object 61"/>
          <p:cNvSpPr/>
          <p:nvPr/>
        </p:nvSpPr>
        <p:spPr>
          <a:xfrm>
            <a:off x="445007" y="1388364"/>
            <a:ext cx="54610" cy="54610"/>
          </a:xfrm>
          <a:custGeom>
            <a:avLst/>
            <a:gdLst/>
            <a:ahLst/>
            <a:cxnLst/>
            <a:rect l="l" t="t" r="r" b="b"/>
            <a:pathLst>
              <a:path w="54609" h="54609">
                <a:moveTo>
                  <a:pt x="54101" y="0"/>
                </a:moveTo>
                <a:lnTo>
                  <a:pt x="0" y="0"/>
                </a:lnTo>
                <a:lnTo>
                  <a:pt x="0" y="54101"/>
                </a:lnTo>
              </a:path>
            </a:pathLst>
          </a:custGeom>
          <a:ln w="13550">
            <a:solidFill>
              <a:srgbClr val="0000FF"/>
            </a:solidFill>
          </a:ln>
        </p:spPr>
        <p:txBody>
          <a:bodyPr wrap="square" lIns="0" tIns="0" rIns="0" bIns="0" rtlCol="0">
            <a:spAutoFit/>
          </a:bodyPr>
          <a:lstStyle/>
          <a:p>
            <a:endParaRPr/>
          </a:p>
        </p:txBody>
      </p:sp>
      <p:sp>
        <p:nvSpPr>
          <p:cNvPr id="62" name="object 62"/>
          <p:cNvSpPr/>
          <p:nvPr/>
        </p:nvSpPr>
        <p:spPr>
          <a:xfrm>
            <a:off x="445007" y="1510284"/>
            <a:ext cx="0" cy="108585"/>
          </a:xfrm>
          <a:custGeom>
            <a:avLst/>
            <a:gdLst/>
            <a:ahLst/>
            <a:cxnLst/>
            <a:rect l="l" t="t" r="r" b="b"/>
            <a:pathLst>
              <a:path h="108584">
                <a:moveTo>
                  <a:pt x="0" y="0"/>
                </a:moveTo>
                <a:lnTo>
                  <a:pt x="0" y="108203"/>
                </a:lnTo>
              </a:path>
            </a:pathLst>
          </a:custGeom>
          <a:ln w="13550">
            <a:solidFill>
              <a:srgbClr val="0000FF"/>
            </a:solidFill>
          </a:ln>
        </p:spPr>
        <p:txBody>
          <a:bodyPr wrap="square" lIns="0" tIns="0" rIns="0" bIns="0" rtlCol="0">
            <a:spAutoFit/>
          </a:bodyPr>
          <a:lstStyle/>
          <a:p>
            <a:endParaRPr/>
          </a:p>
        </p:txBody>
      </p:sp>
      <p:sp>
        <p:nvSpPr>
          <p:cNvPr id="63" name="object 63"/>
          <p:cNvSpPr/>
          <p:nvPr/>
        </p:nvSpPr>
        <p:spPr>
          <a:xfrm>
            <a:off x="445007" y="1686306"/>
            <a:ext cx="0" cy="108585"/>
          </a:xfrm>
          <a:custGeom>
            <a:avLst/>
            <a:gdLst/>
            <a:ahLst/>
            <a:cxnLst/>
            <a:rect l="l" t="t" r="r" b="b"/>
            <a:pathLst>
              <a:path h="108585">
                <a:moveTo>
                  <a:pt x="0" y="0"/>
                </a:moveTo>
                <a:lnTo>
                  <a:pt x="0" y="108203"/>
                </a:lnTo>
              </a:path>
            </a:pathLst>
          </a:custGeom>
          <a:ln w="13550">
            <a:solidFill>
              <a:srgbClr val="0000FF"/>
            </a:solidFill>
          </a:ln>
        </p:spPr>
        <p:txBody>
          <a:bodyPr wrap="square" lIns="0" tIns="0" rIns="0" bIns="0" rtlCol="0">
            <a:spAutoFit/>
          </a:bodyPr>
          <a:lstStyle/>
          <a:p>
            <a:endParaRPr/>
          </a:p>
        </p:txBody>
      </p:sp>
      <p:sp>
        <p:nvSpPr>
          <p:cNvPr id="64" name="object 64"/>
          <p:cNvSpPr/>
          <p:nvPr/>
        </p:nvSpPr>
        <p:spPr>
          <a:xfrm>
            <a:off x="445007" y="1862328"/>
            <a:ext cx="0" cy="108585"/>
          </a:xfrm>
          <a:custGeom>
            <a:avLst/>
            <a:gdLst/>
            <a:ahLst/>
            <a:cxnLst/>
            <a:rect l="l" t="t" r="r" b="b"/>
            <a:pathLst>
              <a:path h="108585">
                <a:moveTo>
                  <a:pt x="0" y="0"/>
                </a:moveTo>
                <a:lnTo>
                  <a:pt x="0" y="108203"/>
                </a:lnTo>
              </a:path>
            </a:pathLst>
          </a:custGeom>
          <a:ln w="13550">
            <a:solidFill>
              <a:srgbClr val="0000FF"/>
            </a:solidFill>
          </a:ln>
        </p:spPr>
        <p:txBody>
          <a:bodyPr wrap="square" lIns="0" tIns="0" rIns="0" bIns="0" rtlCol="0">
            <a:spAutoFit/>
          </a:bodyPr>
          <a:lstStyle/>
          <a:p>
            <a:endParaRPr/>
          </a:p>
        </p:txBody>
      </p:sp>
      <p:sp>
        <p:nvSpPr>
          <p:cNvPr id="65" name="object 65"/>
          <p:cNvSpPr/>
          <p:nvPr/>
        </p:nvSpPr>
        <p:spPr>
          <a:xfrm>
            <a:off x="445007" y="2038350"/>
            <a:ext cx="0" cy="108585"/>
          </a:xfrm>
          <a:custGeom>
            <a:avLst/>
            <a:gdLst/>
            <a:ahLst/>
            <a:cxnLst/>
            <a:rect l="l" t="t" r="r" b="b"/>
            <a:pathLst>
              <a:path h="108585">
                <a:moveTo>
                  <a:pt x="0" y="0"/>
                </a:moveTo>
                <a:lnTo>
                  <a:pt x="0" y="108203"/>
                </a:lnTo>
              </a:path>
            </a:pathLst>
          </a:custGeom>
          <a:ln w="13550">
            <a:solidFill>
              <a:srgbClr val="0000FF"/>
            </a:solidFill>
          </a:ln>
        </p:spPr>
        <p:txBody>
          <a:bodyPr wrap="square" lIns="0" tIns="0" rIns="0" bIns="0" rtlCol="0">
            <a:spAutoFit/>
          </a:bodyPr>
          <a:lstStyle/>
          <a:p>
            <a:endParaRPr/>
          </a:p>
        </p:txBody>
      </p:sp>
      <p:sp>
        <p:nvSpPr>
          <p:cNvPr id="66" name="object 66"/>
          <p:cNvSpPr/>
          <p:nvPr/>
        </p:nvSpPr>
        <p:spPr>
          <a:xfrm>
            <a:off x="445007" y="2214372"/>
            <a:ext cx="0" cy="108585"/>
          </a:xfrm>
          <a:custGeom>
            <a:avLst/>
            <a:gdLst/>
            <a:ahLst/>
            <a:cxnLst/>
            <a:rect l="l" t="t" r="r" b="b"/>
            <a:pathLst>
              <a:path h="108585">
                <a:moveTo>
                  <a:pt x="0" y="0"/>
                </a:moveTo>
                <a:lnTo>
                  <a:pt x="0" y="108203"/>
                </a:lnTo>
              </a:path>
            </a:pathLst>
          </a:custGeom>
          <a:ln w="13550">
            <a:solidFill>
              <a:srgbClr val="0000FF"/>
            </a:solidFill>
          </a:ln>
        </p:spPr>
        <p:txBody>
          <a:bodyPr wrap="square" lIns="0" tIns="0" rIns="0" bIns="0" rtlCol="0">
            <a:spAutoFit/>
          </a:bodyPr>
          <a:lstStyle/>
          <a:p>
            <a:endParaRPr/>
          </a:p>
        </p:txBody>
      </p:sp>
      <p:sp>
        <p:nvSpPr>
          <p:cNvPr id="67" name="object 67"/>
          <p:cNvSpPr/>
          <p:nvPr/>
        </p:nvSpPr>
        <p:spPr>
          <a:xfrm>
            <a:off x="438232" y="2397252"/>
            <a:ext cx="13970" cy="0"/>
          </a:xfrm>
          <a:custGeom>
            <a:avLst/>
            <a:gdLst/>
            <a:ahLst/>
            <a:cxnLst/>
            <a:rect l="l" t="t" r="r" b="b"/>
            <a:pathLst>
              <a:path w="13970">
                <a:moveTo>
                  <a:pt x="0" y="0"/>
                </a:moveTo>
                <a:lnTo>
                  <a:pt x="13550" y="0"/>
                </a:lnTo>
              </a:path>
            </a:pathLst>
          </a:custGeom>
          <a:ln w="13715">
            <a:solidFill>
              <a:srgbClr val="0000FF"/>
            </a:solidFill>
          </a:ln>
        </p:spPr>
        <p:txBody>
          <a:bodyPr wrap="square" lIns="0" tIns="0" rIns="0" bIns="0" rtlCol="0">
            <a:spAutoFit/>
          </a:bodyPr>
          <a:lstStyle/>
          <a:p>
            <a:endParaRPr/>
          </a:p>
        </p:txBody>
      </p:sp>
      <p:sp>
        <p:nvSpPr>
          <p:cNvPr id="68" name="object 68"/>
          <p:cNvSpPr txBox="1"/>
          <p:nvPr/>
        </p:nvSpPr>
        <p:spPr>
          <a:xfrm>
            <a:off x="254000" y="797555"/>
            <a:ext cx="1310005" cy="369570"/>
          </a:xfrm>
          <a:prstGeom prst="rect">
            <a:avLst/>
          </a:prstGeom>
        </p:spPr>
        <p:txBody>
          <a:bodyPr vert="horz" wrap="square" lIns="0" tIns="0" rIns="0" bIns="0" rtlCol="0">
            <a:spAutoFit/>
          </a:bodyPr>
          <a:lstStyle/>
          <a:p>
            <a:pPr marL="93980" marR="6350" indent="-81915">
              <a:lnSpc>
                <a:spcPts val="1420"/>
              </a:lnSpc>
            </a:pPr>
            <a:r>
              <a:rPr sz="1200" spc="-5" dirty="0">
                <a:solidFill>
                  <a:srgbClr val="000080"/>
                </a:solidFill>
                <a:latin typeface="Comic Sans MS"/>
                <a:cs typeface="Comic Sans MS"/>
              </a:rPr>
              <a:t>T</a:t>
            </a:r>
            <a:r>
              <a:rPr sz="1200" spc="-15" dirty="0">
                <a:solidFill>
                  <a:srgbClr val="000080"/>
                </a:solidFill>
                <a:latin typeface="Comic Sans MS"/>
                <a:cs typeface="Comic Sans MS"/>
              </a:rPr>
              <a:t>ran</a:t>
            </a:r>
            <a:r>
              <a:rPr sz="1200" dirty="0">
                <a:solidFill>
                  <a:srgbClr val="000080"/>
                </a:solidFill>
                <a:latin typeface="Comic Sans MS"/>
                <a:cs typeface="Comic Sans MS"/>
              </a:rPr>
              <a:t>s</a:t>
            </a:r>
            <a:r>
              <a:rPr sz="1200" spc="-10" dirty="0">
                <a:solidFill>
                  <a:srgbClr val="000080"/>
                </a:solidFill>
                <a:latin typeface="Comic Sans MS"/>
                <a:cs typeface="Comic Sans MS"/>
              </a:rPr>
              <a:t>f</a:t>
            </a:r>
            <a:r>
              <a:rPr sz="1200" spc="-15" dirty="0">
                <a:solidFill>
                  <a:srgbClr val="000080"/>
                </a:solidFill>
                <a:latin typeface="Comic Sans MS"/>
                <a:cs typeface="Comic Sans MS"/>
              </a:rPr>
              <a:t>o</a:t>
            </a:r>
            <a:r>
              <a:rPr sz="1200" spc="-20" dirty="0">
                <a:solidFill>
                  <a:srgbClr val="000080"/>
                </a:solidFill>
                <a:latin typeface="Comic Sans MS"/>
                <a:cs typeface="Comic Sans MS"/>
              </a:rPr>
              <a:t>r</a:t>
            </a:r>
            <a:r>
              <a:rPr sz="1200" spc="-5" dirty="0">
                <a:solidFill>
                  <a:srgbClr val="000080"/>
                </a:solidFill>
                <a:latin typeface="Comic Sans MS"/>
                <a:cs typeface="Comic Sans MS"/>
              </a:rPr>
              <a:t>m</a:t>
            </a:r>
            <a:r>
              <a:rPr sz="1200" spc="-15" dirty="0">
                <a:solidFill>
                  <a:srgbClr val="000080"/>
                </a:solidFill>
                <a:latin typeface="Comic Sans MS"/>
                <a:cs typeface="Comic Sans MS"/>
              </a:rPr>
              <a:t>a</a:t>
            </a:r>
            <a:r>
              <a:rPr sz="1200" spc="-20" dirty="0">
                <a:solidFill>
                  <a:srgbClr val="000080"/>
                </a:solidFill>
                <a:latin typeface="Comic Sans MS"/>
                <a:cs typeface="Comic Sans MS"/>
              </a:rPr>
              <a:t>d</a:t>
            </a:r>
            <a:r>
              <a:rPr sz="1200" spc="-15" dirty="0">
                <a:solidFill>
                  <a:srgbClr val="000080"/>
                </a:solidFill>
                <a:latin typeface="Comic Sans MS"/>
                <a:cs typeface="Comic Sans MS"/>
              </a:rPr>
              <a:t>or</a:t>
            </a:r>
            <a:r>
              <a:rPr sz="1200" spc="55" dirty="0">
                <a:solidFill>
                  <a:srgbClr val="000080"/>
                </a:solidFill>
                <a:latin typeface="Times New Roman"/>
                <a:cs typeface="Times New Roman"/>
              </a:rPr>
              <a:t> </a:t>
            </a:r>
            <a:r>
              <a:rPr sz="1200" spc="-15" dirty="0">
                <a:solidFill>
                  <a:srgbClr val="000080"/>
                </a:solidFill>
                <a:latin typeface="Comic Sans MS"/>
                <a:cs typeface="Comic Sans MS"/>
              </a:rPr>
              <a:t>de</a:t>
            </a:r>
            <a:r>
              <a:rPr sz="1200" spc="-10" dirty="0">
                <a:solidFill>
                  <a:srgbClr val="000080"/>
                </a:solidFill>
                <a:latin typeface="Times New Roman"/>
                <a:cs typeface="Times New Roman"/>
              </a:rPr>
              <a:t> </a:t>
            </a:r>
            <a:r>
              <a:rPr sz="1200" spc="-15" dirty="0">
                <a:solidFill>
                  <a:srgbClr val="000080"/>
                </a:solidFill>
                <a:latin typeface="Comic Sans MS"/>
                <a:cs typeface="Comic Sans MS"/>
              </a:rPr>
              <a:t>A</a:t>
            </a:r>
            <a:r>
              <a:rPr sz="1200" spc="-5" dirty="0">
                <a:solidFill>
                  <a:srgbClr val="000080"/>
                </a:solidFill>
                <a:latin typeface="Comic Sans MS"/>
                <a:cs typeface="Comic Sans MS"/>
              </a:rPr>
              <a:t>te</a:t>
            </a:r>
            <a:r>
              <a:rPr sz="1200" spc="-10" dirty="0">
                <a:solidFill>
                  <a:srgbClr val="000080"/>
                </a:solidFill>
                <a:latin typeface="Comic Sans MS"/>
                <a:cs typeface="Comic Sans MS"/>
              </a:rPr>
              <a:t>rrizami</a:t>
            </a:r>
            <a:r>
              <a:rPr sz="1200" dirty="0">
                <a:solidFill>
                  <a:srgbClr val="000080"/>
                </a:solidFill>
                <a:latin typeface="Comic Sans MS"/>
                <a:cs typeface="Comic Sans MS"/>
              </a:rPr>
              <a:t>e</a:t>
            </a:r>
            <a:r>
              <a:rPr sz="1200" spc="-10" dirty="0">
                <a:solidFill>
                  <a:srgbClr val="000080"/>
                </a:solidFill>
                <a:latin typeface="Comic Sans MS"/>
                <a:cs typeface="Comic Sans MS"/>
              </a:rPr>
              <a:t>n</a:t>
            </a:r>
            <a:r>
              <a:rPr sz="1200" spc="-5" dirty="0">
                <a:solidFill>
                  <a:srgbClr val="000080"/>
                </a:solidFill>
                <a:latin typeface="Comic Sans MS"/>
                <a:cs typeface="Comic Sans MS"/>
              </a:rPr>
              <a:t>t</a:t>
            </a:r>
            <a:r>
              <a:rPr sz="1200" spc="-20" dirty="0">
                <a:solidFill>
                  <a:srgbClr val="000080"/>
                </a:solidFill>
                <a:latin typeface="Comic Sans MS"/>
                <a:cs typeface="Comic Sans MS"/>
              </a:rPr>
              <a:t>o</a:t>
            </a:r>
            <a:r>
              <a:rPr sz="1200" spc="-10" dirty="0">
                <a:solidFill>
                  <a:srgbClr val="000080"/>
                </a:solidFill>
                <a:latin typeface="Comic Sans MS"/>
                <a:cs typeface="Comic Sans MS"/>
              </a:rPr>
              <a:t>.</a:t>
            </a:r>
            <a:endParaRPr sz="1200">
              <a:latin typeface="Comic Sans MS"/>
              <a:cs typeface="Comic Sans MS"/>
            </a:endParaRPr>
          </a:p>
        </p:txBody>
      </p:sp>
      <p:sp>
        <p:nvSpPr>
          <p:cNvPr id="69" name="object 69"/>
          <p:cNvSpPr txBox="1"/>
          <p:nvPr/>
        </p:nvSpPr>
        <p:spPr>
          <a:xfrm>
            <a:off x="7015961" y="746015"/>
            <a:ext cx="1094105" cy="196850"/>
          </a:xfrm>
          <a:prstGeom prst="rect">
            <a:avLst/>
          </a:prstGeom>
        </p:spPr>
        <p:txBody>
          <a:bodyPr vert="horz" wrap="square" lIns="0" tIns="0" rIns="0" bIns="0" rtlCol="0">
            <a:spAutoFit/>
          </a:bodyPr>
          <a:lstStyle/>
          <a:p>
            <a:pPr marL="12700">
              <a:lnSpc>
                <a:spcPct val="100000"/>
              </a:lnSpc>
            </a:pPr>
            <a:r>
              <a:rPr sz="1200" spc="-5" dirty="0">
                <a:solidFill>
                  <a:srgbClr val="000080"/>
                </a:solidFill>
                <a:latin typeface="Comic Sans MS"/>
                <a:cs typeface="Comic Sans MS"/>
              </a:rPr>
              <a:t>T</a:t>
            </a:r>
            <a:r>
              <a:rPr sz="1200" spc="-15" dirty="0">
                <a:solidFill>
                  <a:srgbClr val="000080"/>
                </a:solidFill>
                <a:latin typeface="Comic Sans MS"/>
                <a:cs typeface="Comic Sans MS"/>
              </a:rPr>
              <a:t>ra</a:t>
            </a:r>
            <a:r>
              <a:rPr sz="1200" spc="-10" dirty="0">
                <a:solidFill>
                  <a:srgbClr val="000080"/>
                </a:solidFill>
                <a:latin typeface="Comic Sans MS"/>
                <a:cs typeface="Comic Sans MS"/>
              </a:rPr>
              <a:t>n</a:t>
            </a:r>
            <a:r>
              <a:rPr sz="1200" dirty="0">
                <a:solidFill>
                  <a:srgbClr val="000080"/>
                </a:solidFill>
                <a:latin typeface="Comic Sans MS"/>
                <a:cs typeface="Comic Sans MS"/>
              </a:rPr>
              <a:t>s</a:t>
            </a:r>
            <a:r>
              <a:rPr sz="1200" spc="-10" dirty="0">
                <a:solidFill>
                  <a:srgbClr val="000080"/>
                </a:solidFill>
                <a:latin typeface="Comic Sans MS"/>
                <a:cs typeface="Comic Sans MS"/>
              </a:rPr>
              <a:t>f</a:t>
            </a:r>
            <a:r>
              <a:rPr sz="1200" spc="-20" dirty="0">
                <a:solidFill>
                  <a:srgbClr val="000080"/>
                </a:solidFill>
                <a:latin typeface="Comic Sans MS"/>
                <a:cs typeface="Comic Sans MS"/>
              </a:rPr>
              <a:t>o</a:t>
            </a:r>
            <a:r>
              <a:rPr sz="1200" spc="-15" dirty="0">
                <a:solidFill>
                  <a:srgbClr val="000080"/>
                </a:solidFill>
                <a:latin typeface="Comic Sans MS"/>
                <a:cs typeface="Comic Sans MS"/>
              </a:rPr>
              <a:t>r</a:t>
            </a:r>
            <a:r>
              <a:rPr sz="1200" spc="-5" dirty="0">
                <a:solidFill>
                  <a:srgbClr val="000080"/>
                </a:solidFill>
                <a:latin typeface="Comic Sans MS"/>
                <a:cs typeface="Comic Sans MS"/>
              </a:rPr>
              <a:t>m</a:t>
            </a:r>
            <a:r>
              <a:rPr sz="1200" spc="-20" dirty="0">
                <a:solidFill>
                  <a:srgbClr val="000080"/>
                </a:solidFill>
                <a:latin typeface="Comic Sans MS"/>
                <a:cs typeface="Comic Sans MS"/>
              </a:rPr>
              <a:t>a</a:t>
            </a:r>
            <a:r>
              <a:rPr sz="1200" spc="-15" dirty="0">
                <a:solidFill>
                  <a:srgbClr val="000080"/>
                </a:solidFill>
                <a:latin typeface="Comic Sans MS"/>
                <a:cs typeface="Comic Sans MS"/>
              </a:rPr>
              <a:t>dor</a:t>
            </a:r>
            <a:endParaRPr sz="1200">
              <a:latin typeface="Comic Sans MS"/>
              <a:cs typeface="Comic Sans MS"/>
            </a:endParaRPr>
          </a:p>
        </p:txBody>
      </p:sp>
      <p:sp>
        <p:nvSpPr>
          <p:cNvPr id="70" name="object 70"/>
          <p:cNvSpPr txBox="1"/>
          <p:nvPr/>
        </p:nvSpPr>
        <p:spPr>
          <a:xfrm>
            <a:off x="7101984" y="926621"/>
            <a:ext cx="922019" cy="196850"/>
          </a:xfrm>
          <a:prstGeom prst="rect">
            <a:avLst/>
          </a:prstGeom>
        </p:spPr>
        <p:txBody>
          <a:bodyPr vert="horz" wrap="square" lIns="0" tIns="0" rIns="0" bIns="0" rtlCol="0">
            <a:spAutoFit/>
          </a:bodyPr>
          <a:lstStyle/>
          <a:p>
            <a:pPr marL="12700">
              <a:lnSpc>
                <a:spcPct val="100000"/>
              </a:lnSpc>
            </a:pPr>
            <a:r>
              <a:rPr sz="1200" spc="-20" dirty="0">
                <a:solidFill>
                  <a:srgbClr val="000080"/>
                </a:solidFill>
                <a:latin typeface="Comic Sans MS"/>
                <a:cs typeface="Comic Sans MS"/>
              </a:rPr>
              <a:t>d</a:t>
            </a:r>
            <a:r>
              <a:rPr sz="1200" spc="-15" dirty="0">
                <a:solidFill>
                  <a:srgbClr val="000080"/>
                </a:solidFill>
                <a:latin typeface="Comic Sans MS"/>
                <a:cs typeface="Comic Sans MS"/>
              </a:rPr>
              <a:t>e</a:t>
            </a:r>
            <a:r>
              <a:rPr sz="1200" spc="65" dirty="0">
                <a:solidFill>
                  <a:srgbClr val="000080"/>
                </a:solidFill>
                <a:latin typeface="Times New Roman"/>
                <a:cs typeface="Times New Roman"/>
              </a:rPr>
              <a:t> </a:t>
            </a:r>
            <a:r>
              <a:rPr sz="1200" spc="-15" dirty="0">
                <a:solidFill>
                  <a:srgbClr val="000080"/>
                </a:solidFill>
                <a:latin typeface="Comic Sans MS"/>
                <a:cs typeface="Comic Sans MS"/>
              </a:rPr>
              <a:t>U</a:t>
            </a:r>
            <a:r>
              <a:rPr sz="1200" spc="-20" dirty="0">
                <a:solidFill>
                  <a:srgbClr val="000080"/>
                </a:solidFill>
                <a:latin typeface="Comic Sans MS"/>
                <a:cs typeface="Comic Sans MS"/>
              </a:rPr>
              <a:t>N</a:t>
            </a:r>
            <a:r>
              <a:rPr sz="1200" dirty="0">
                <a:solidFill>
                  <a:srgbClr val="000080"/>
                </a:solidFill>
                <a:latin typeface="Comic Sans MS"/>
                <a:cs typeface="Comic Sans MS"/>
              </a:rPr>
              <a:t>I</a:t>
            </a:r>
            <a:r>
              <a:rPr sz="1200" spc="-20" dirty="0">
                <a:solidFill>
                  <a:srgbClr val="000080"/>
                </a:solidFill>
                <a:latin typeface="Comic Sans MS"/>
                <a:cs typeface="Comic Sans MS"/>
              </a:rPr>
              <a:t>D</a:t>
            </a:r>
            <a:r>
              <a:rPr sz="1200" spc="-15" dirty="0">
                <a:solidFill>
                  <a:srgbClr val="000080"/>
                </a:solidFill>
                <a:latin typeface="Comic Sans MS"/>
                <a:cs typeface="Comic Sans MS"/>
              </a:rPr>
              <a:t>AD</a:t>
            </a:r>
            <a:r>
              <a:rPr sz="1200" spc="-10" dirty="0">
                <a:solidFill>
                  <a:srgbClr val="000080"/>
                </a:solidFill>
                <a:latin typeface="Comic Sans MS"/>
                <a:cs typeface="Comic Sans MS"/>
              </a:rPr>
              <a:t>.</a:t>
            </a:r>
            <a:endParaRPr sz="1200">
              <a:latin typeface="Comic Sans MS"/>
              <a:cs typeface="Comic Sans MS"/>
            </a:endParaRPr>
          </a:p>
        </p:txBody>
      </p:sp>
      <p:sp>
        <p:nvSpPr>
          <p:cNvPr id="71" name="object 71"/>
          <p:cNvSpPr/>
          <p:nvPr/>
        </p:nvSpPr>
        <p:spPr>
          <a:xfrm>
            <a:off x="582929" y="2541952"/>
            <a:ext cx="62865" cy="62230"/>
          </a:xfrm>
          <a:custGeom>
            <a:avLst/>
            <a:gdLst/>
            <a:ahLst/>
            <a:cxnLst/>
            <a:rect l="l" t="t" r="r" b="b"/>
            <a:pathLst>
              <a:path w="62865" h="62230">
                <a:moveTo>
                  <a:pt x="36522" y="0"/>
                </a:moveTo>
                <a:lnTo>
                  <a:pt x="26995" y="566"/>
                </a:lnTo>
                <a:lnTo>
                  <a:pt x="16001" y="3889"/>
                </a:lnTo>
                <a:lnTo>
                  <a:pt x="2285" y="15319"/>
                </a:lnTo>
                <a:lnTo>
                  <a:pt x="0" y="31321"/>
                </a:lnTo>
                <a:lnTo>
                  <a:pt x="2285" y="47323"/>
                </a:lnTo>
                <a:lnTo>
                  <a:pt x="24182" y="60658"/>
                </a:lnTo>
                <a:lnTo>
                  <a:pt x="34270" y="61950"/>
                </a:lnTo>
                <a:lnTo>
                  <a:pt x="42811" y="60777"/>
                </a:lnTo>
                <a:lnTo>
                  <a:pt x="62554" y="31980"/>
                </a:lnTo>
                <a:lnTo>
                  <a:pt x="61952" y="24446"/>
                </a:lnTo>
                <a:lnTo>
                  <a:pt x="36522" y="0"/>
                </a:lnTo>
                <a:close/>
              </a:path>
            </a:pathLst>
          </a:custGeom>
          <a:solidFill>
            <a:srgbClr val="000000"/>
          </a:solidFill>
        </p:spPr>
        <p:txBody>
          <a:bodyPr wrap="square" lIns="0" tIns="0" rIns="0" bIns="0" rtlCol="0">
            <a:spAutoFit/>
          </a:bodyPr>
          <a:lstStyle/>
          <a:p>
            <a:endParaRPr/>
          </a:p>
        </p:txBody>
      </p:sp>
      <p:sp>
        <p:nvSpPr>
          <p:cNvPr id="72" name="object 72"/>
          <p:cNvSpPr/>
          <p:nvPr/>
        </p:nvSpPr>
        <p:spPr>
          <a:xfrm>
            <a:off x="582929" y="2541952"/>
            <a:ext cx="62865" cy="62230"/>
          </a:xfrm>
          <a:custGeom>
            <a:avLst/>
            <a:gdLst/>
            <a:ahLst/>
            <a:cxnLst/>
            <a:rect l="l" t="t" r="r" b="b"/>
            <a:pathLst>
              <a:path w="62865" h="62230">
                <a:moveTo>
                  <a:pt x="0" y="31321"/>
                </a:moveTo>
                <a:lnTo>
                  <a:pt x="2285" y="15319"/>
                </a:lnTo>
                <a:lnTo>
                  <a:pt x="16001" y="3889"/>
                </a:lnTo>
                <a:lnTo>
                  <a:pt x="26995" y="566"/>
                </a:lnTo>
                <a:lnTo>
                  <a:pt x="36522" y="0"/>
                </a:lnTo>
                <a:lnTo>
                  <a:pt x="44577" y="1787"/>
                </a:lnTo>
                <a:lnTo>
                  <a:pt x="62554" y="31980"/>
                </a:lnTo>
                <a:lnTo>
                  <a:pt x="61647" y="39458"/>
                </a:lnTo>
                <a:lnTo>
                  <a:pt x="34270" y="61950"/>
                </a:lnTo>
                <a:lnTo>
                  <a:pt x="24182" y="60658"/>
                </a:lnTo>
                <a:lnTo>
                  <a:pt x="2285" y="47323"/>
                </a:lnTo>
                <a:lnTo>
                  <a:pt x="0" y="31321"/>
                </a:lnTo>
                <a:close/>
              </a:path>
            </a:pathLst>
          </a:custGeom>
          <a:ln w="13550">
            <a:solidFill>
              <a:srgbClr val="000000"/>
            </a:solidFill>
          </a:ln>
        </p:spPr>
        <p:txBody>
          <a:bodyPr wrap="square" lIns="0" tIns="0" rIns="0" bIns="0" rtlCol="0">
            <a:spAutoFit/>
          </a:bodyPr>
          <a:lstStyle/>
          <a:p>
            <a:endParaRPr/>
          </a:p>
        </p:txBody>
      </p:sp>
      <p:sp>
        <p:nvSpPr>
          <p:cNvPr id="73" name="object 73"/>
          <p:cNvSpPr/>
          <p:nvPr/>
        </p:nvSpPr>
        <p:spPr>
          <a:xfrm>
            <a:off x="582929" y="2203632"/>
            <a:ext cx="62865" cy="62230"/>
          </a:xfrm>
          <a:custGeom>
            <a:avLst/>
            <a:gdLst/>
            <a:ahLst/>
            <a:cxnLst/>
            <a:rect l="l" t="t" r="r" b="b"/>
            <a:pathLst>
              <a:path w="62865" h="62230">
                <a:moveTo>
                  <a:pt x="36691" y="0"/>
                </a:moveTo>
                <a:lnTo>
                  <a:pt x="27102" y="551"/>
                </a:lnTo>
                <a:lnTo>
                  <a:pt x="16001" y="3881"/>
                </a:lnTo>
                <a:lnTo>
                  <a:pt x="2285" y="15311"/>
                </a:lnTo>
                <a:lnTo>
                  <a:pt x="0" y="31313"/>
                </a:lnTo>
                <a:lnTo>
                  <a:pt x="2285" y="46553"/>
                </a:lnTo>
                <a:lnTo>
                  <a:pt x="23446" y="60491"/>
                </a:lnTo>
                <a:lnTo>
                  <a:pt x="33576" y="61954"/>
                </a:lnTo>
                <a:lnTo>
                  <a:pt x="42185" y="60906"/>
                </a:lnTo>
                <a:lnTo>
                  <a:pt x="62437" y="32238"/>
                </a:lnTo>
                <a:lnTo>
                  <a:pt x="61934" y="24667"/>
                </a:lnTo>
                <a:lnTo>
                  <a:pt x="36691" y="0"/>
                </a:lnTo>
                <a:close/>
              </a:path>
            </a:pathLst>
          </a:custGeom>
          <a:solidFill>
            <a:srgbClr val="000000"/>
          </a:solidFill>
        </p:spPr>
        <p:txBody>
          <a:bodyPr wrap="square" lIns="0" tIns="0" rIns="0" bIns="0" rtlCol="0">
            <a:spAutoFit/>
          </a:bodyPr>
          <a:lstStyle/>
          <a:p>
            <a:endParaRPr/>
          </a:p>
        </p:txBody>
      </p:sp>
      <p:sp>
        <p:nvSpPr>
          <p:cNvPr id="74" name="object 74"/>
          <p:cNvSpPr/>
          <p:nvPr/>
        </p:nvSpPr>
        <p:spPr>
          <a:xfrm>
            <a:off x="582929" y="2203632"/>
            <a:ext cx="62865" cy="62230"/>
          </a:xfrm>
          <a:custGeom>
            <a:avLst/>
            <a:gdLst/>
            <a:ahLst/>
            <a:cxnLst/>
            <a:rect l="l" t="t" r="r" b="b"/>
            <a:pathLst>
              <a:path w="62865" h="62230">
                <a:moveTo>
                  <a:pt x="0" y="31313"/>
                </a:moveTo>
                <a:lnTo>
                  <a:pt x="2285" y="15311"/>
                </a:lnTo>
                <a:lnTo>
                  <a:pt x="16001" y="3881"/>
                </a:lnTo>
                <a:lnTo>
                  <a:pt x="27102" y="551"/>
                </a:lnTo>
                <a:lnTo>
                  <a:pt x="36691" y="0"/>
                </a:lnTo>
                <a:lnTo>
                  <a:pt x="44768" y="1818"/>
                </a:lnTo>
                <a:lnTo>
                  <a:pt x="62437" y="32238"/>
                </a:lnTo>
                <a:lnTo>
                  <a:pt x="61423" y="39739"/>
                </a:lnTo>
                <a:lnTo>
                  <a:pt x="33576" y="61954"/>
                </a:lnTo>
                <a:lnTo>
                  <a:pt x="23446" y="60491"/>
                </a:lnTo>
                <a:lnTo>
                  <a:pt x="2285" y="46553"/>
                </a:lnTo>
                <a:lnTo>
                  <a:pt x="0" y="31313"/>
                </a:lnTo>
                <a:close/>
              </a:path>
            </a:pathLst>
          </a:custGeom>
          <a:ln w="13550">
            <a:solidFill>
              <a:srgbClr val="000000"/>
            </a:solidFill>
          </a:ln>
        </p:spPr>
        <p:txBody>
          <a:bodyPr wrap="square" lIns="0" tIns="0" rIns="0" bIns="0" rtlCol="0">
            <a:spAutoFit/>
          </a:bodyPr>
          <a:lstStyle/>
          <a:p>
            <a:endParaRPr/>
          </a:p>
        </p:txBody>
      </p:sp>
      <p:sp>
        <p:nvSpPr>
          <p:cNvPr id="75" name="object 75"/>
          <p:cNvSpPr/>
          <p:nvPr/>
        </p:nvSpPr>
        <p:spPr>
          <a:xfrm>
            <a:off x="4651247" y="1527135"/>
            <a:ext cx="62865" cy="62230"/>
          </a:xfrm>
          <a:custGeom>
            <a:avLst/>
            <a:gdLst/>
            <a:ahLst/>
            <a:cxnLst/>
            <a:rect l="l" t="t" r="r" b="b"/>
            <a:pathLst>
              <a:path w="62864" h="62230">
                <a:moveTo>
                  <a:pt x="36974" y="0"/>
                </a:moveTo>
                <a:lnTo>
                  <a:pt x="27272" y="472"/>
                </a:lnTo>
                <a:lnTo>
                  <a:pt x="16001" y="3722"/>
                </a:lnTo>
                <a:lnTo>
                  <a:pt x="2285" y="14390"/>
                </a:lnTo>
                <a:lnTo>
                  <a:pt x="0" y="30392"/>
                </a:lnTo>
                <a:lnTo>
                  <a:pt x="2285" y="46394"/>
                </a:lnTo>
                <a:lnTo>
                  <a:pt x="22127" y="59914"/>
                </a:lnTo>
                <a:lnTo>
                  <a:pt x="32461" y="61612"/>
                </a:lnTo>
                <a:lnTo>
                  <a:pt x="41277" y="60755"/>
                </a:lnTo>
                <a:lnTo>
                  <a:pt x="62459" y="32502"/>
                </a:lnTo>
                <a:lnTo>
                  <a:pt x="62087" y="24929"/>
                </a:lnTo>
                <a:lnTo>
                  <a:pt x="36974" y="0"/>
                </a:lnTo>
                <a:close/>
              </a:path>
            </a:pathLst>
          </a:custGeom>
          <a:solidFill>
            <a:srgbClr val="000000"/>
          </a:solidFill>
        </p:spPr>
        <p:txBody>
          <a:bodyPr wrap="square" lIns="0" tIns="0" rIns="0" bIns="0" rtlCol="0">
            <a:spAutoFit/>
          </a:bodyPr>
          <a:lstStyle/>
          <a:p>
            <a:endParaRPr/>
          </a:p>
        </p:txBody>
      </p:sp>
      <p:sp>
        <p:nvSpPr>
          <p:cNvPr id="76" name="object 76"/>
          <p:cNvSpPr/>
          <p:nvPr/>
        </p:nvSpPr>
        <p:spPr>
          <a:xfrm>
            <a:off x="4651247" y="1527135"/>
            <a:ext cx="62865" cy="62230"/>
          </a:xfrm>
          <a:custGeom>
            <a:avLst/>
            <a:gdLst/>
            <a:ahLst/>
            <a:cxnLst/>
            <a:rect l="l" t="t" r="r" b="b"/>
            <a:pathLst>
              <a:path w="62864" h="62230">
                <a:moveTo>
                  <a:pt x="0" y="30392"/>
                </a:moveTo>
                <a:lnTo>
                  <a:pt x="2285" y="14390"/>
                </a:lnTo>
                <a:lnTo>
                  <a:pt x="16001" y="3722"/>
                </a:lnTo>
                <a:lnTo>
                  <a:pt x="27272" y="472"/>
                </a:lnTo>
                <a:lnTo>
                  <a:pt x="36974" y="0"/>
                </a:lnTo>
                <a:lnTo>
                  <a:pt x="45110" y="1893"/>
                </a:lnTo>
                <a:lnTo>
                  <a:pt x="62459" y="32502"/>
                </a:lnTo>
                <a:lnTo>
                  <a:pt x="61289" y="39982"/>
                </a:lnTo>
                <a:lnTo>
                  <a:pt x="32461" y="61612"/>
                </a:lnTo>
                <a:lnTo>
                  <a:pt x="22127" y="59914"/>
                </a:lnTo>
                <a:lnTo>
                  <a:pt x="2285" y="46394"/>
                </a:lnTo>
                <a:lnTo>
                  <a:pt x="0" y="30392"/>
                </a:lnTo>
                <a:close/>
              </a:path>
            </a:pathLst>
          </a:custGeom>
          <a:ln w="13550">
            <a:solidFill>
              <a:srgbClr val="000000"/>
            </a:solidFill>
          </a:ln>
        </p:spPr>
        <p:txBody>
          <a:bodyPr wrap="square" lIns="0" tIns="0" rIns="0" bIns="0" rtlCol="0">
            <a:spAutoFit/>
          </a:bodyPr>
          <a:lstStyle/>
          <a:p>
            <a:endParaRPr/>
          </a:p>
        </p:txBody>
      </p:sp>
      <p:sp>
        <p:nvSpPr>
          <p:cNvPr id="77" name="object 77"/>
          <p:cNvSpPr/>
          <p:nvPr/>
        </p:nvSpPr>
        <p:spPr>
          <a:xfrm>
            <a:off x="9057893" y="1526998"/>
            <a:ext cx="62865" cy="62230"/>
          </a:xfrm>
          <a:custGeom>
            <a:avLst/>
            <a:gdLst/>
            <a:ahLst/>
            <a:cxnLst/>
            <a:rect l="l" t="t" r="r" b="b"/>
            <a:pathLst>
              <a:path w="62865" h="62230">
                <a:moveTo>
                  <a:pt x="36846" y="0"/>
                </a:moveTo>
                <a:lnTo>
                  <a:pt x="27199" y="552"/>
                </a:lnTo>
                <a:lnTo>
                  <a:pt x="16001" y="3859"/>
                </a:lnTo>
                <a:lnTo>
                  <a:pt x="2285" y="14527"/>
                </a:lnTo>
                <a:lnTo>
                  <a:pt x="0" y="30529"/>
                </a:lnTo>
                <a:lnTo>
                  <a:pt x="2285" y="46531"/>
                </a:lnTo>
                <a:lnTo>
                  <a:pt x="24020" y="60637"/>
                </a:lnTo>
                <a:lnTo>
                  <a:pt x="33964" y="61946"/>
                </a:lnTo>
                <a:lnTo>
                  <a:pt x="42437" y="60787"/>
                </a:lnTo>
                <a:lnTo>
                  <a:pt x="62532" y="32020"/>
                </a:lnTo>
                <a:lnTo>
                  <a:pt x="62054" y="24485"/>
                </a:lnTo>
                <a:lnTo>
                  <a:pt x="36846" y="0"/>
                </a:lnTo>
                <a:close/>
              </a:path>
            </a:pathLst>
          </a:custGeom>
          <a:solidFill>
            <a:srgbClr val="000000"/>
          </a:solidFill>
        </p:spPr>
        <p:txBody>
          <a:bodyPr wrap="square" lIns="0" tIns="0" rIns="0" bIns="0" rtlCol="0">
            <a:spAutoFit/>
          </a:bodyPr>
          <a:lstStyle/>
          <a:p>
            <a:endParaRPr/>
          </a:p>
        </p:txBody>
      </p:sp>
      <p:sp>
        <p:nvSpPr>
          <p:cNvPr id="78" name="object 78"/>
          <p:cNvSpPr/>
          <p:nvPr/>
        </p:nvSpPr>
        <p:spPr>
          <a:xfrm>
            <a:off x="9057893" y="1526998"/>
            <a:ext cx="62865" cy="62230"/>
          </a:xfrm>
          <a:custGeom>
            <a:avLst/>
            <a:gdLst/>
            <a:ahLst/>
            <a:cxnLst/>
            <a:rect l="l" t="t" r="r" b="b"/>
            <a:pathLst>
              <a:path w="62865" h="62230">
                <a:moveTo>
                  <a:pt x="0" y="30529"/>
                </a:moveTo>
                <a:lnTo>
                  <a:pt x="2285" y="14527"/>
                </a:lnTo>
                <a:lnTo>
                  <a:pt x="16001" y="3859"/>
                </a:lnTo>
                <a:lnTo>
                  <a:pt x="27199" y="552"/>
                </a:lnTo>
                <a:lnTo>
                  <a:pt x="36846" y="0"/>
                </a:lnTo>
                <a:lnTo>
                  <a:pt x="44951" y="1799"/>
                </a:lnTo>
                <a:lnTo>
                  <a:pt x="62532" y="32020"/>
                </a:lnTo>
                <a:lnTo>
                  <a:pt x="61503" y="39497"/>
                </a:lnTo>
                <a:lnTo>
                  <a:pt x="33964" y="61946"/>
                </a:lnTo>
                <a:lnTo>
                  <a:pt x="24020" y="60637"/>
                </a:lnTo>
                <a:lnTo>
                  <a:pt x="2285" y="46531"/>
                </a:lnTo>
                <a:lnTo>
                  <a:pt x="0" y="30529"/>
                </a:lnTo>
                <a:close/>
              </a:path>
            </a:pathLst>
          </a:custGeom>
          <a:ln w="13550">
            <a:solidFill>
              <a:srgbClr val="000000"/>
            </a:solidFill>
          </a:ln>
        </p:spPr>
        <p:txBody>
          <a:bodyPr wrap="square" lIns="0" tIns="0" rIns="0" bIns="0" rtlCol="0">
            <a:spAutoFit/>
          </a:bodyPr>
          <a:lstStyle/>
          <a:p>
            <a:endParaRPr/>
          </a:p>
        </p:txBody>
      </p:sp>
      <p:sp>
        <p:nvSpPr>
          <p:cNvPr id="79" name="object 79"/>
          <p:cNvSpPr/>
          <p:nvPr/>
        </p:nvSpPr>
        <p:spPr>
          <a:xfrm>
            <a:off x="7225283" y="1981962"/>
            <a:ext cx="339090" cy="338455"/>
          </a:xfrm>
          <a:custGeom>
            <a:avLst/>
            <a:gdLst/>
            <a:ahLst/>
            <a:cxnLst/>
            <a:rect l="l" t="t" r="r" b="b"/>
            <a:pathLst>
              <a:path w="339090" h="338455">
                <a:moveTo>
                  <a:pt x="339089" y="338327"/>
                </a:moveTo>
                <a:lnTo>
                  <a:pt x="169163" y="0"/>
                </a:lnTo>
                <a:lnTo>
                  <a:pt x="0" y="338327"/>
                </a:lnTo>
                <a:lnTo>
                  <a:pt x="339089" y="338327"/>
                </a:lnTo>
              </a:path>
            </a:pathLst>
          </a:custGeom>
          <a:ln w="13550">
            <a:solidFill>
              <a:srgbClr val="000000"/>
            </a:solidFill>
          </a:ln>
        </p:spPr>
        <p:txBody>
          <a:bodyPr wrap="square" lIns="0" tIns="0" rIns="0" bIns="0" rtlCol="0">
            <a:spAutoFit/>
          </a:bodyPr>
          <a:lstStyle/>
          <a:p>
            <a:endParaRPr/>
          </a:p>
        </p:txBody>
      </p:sp>
      <p:sp>
        <p:nvSpPr>
          <p:cNvPr id="80" name="object 80"/>
          <p:cNvSpPr/>
          <p:nvPr/>
        </p:nvSpPr>
        <p:spPr>
          <a:xfrm>
            <a:off x="7564373" y="1981962"/>
            <a:ext cx="339090" cy="169545"/>
          </a:xfrm>
          <a:custGeom>
            <a:avLst/>
            <a:gdLst/>
            <a:ahLst/>
            <a:cxnLst/>
            <a:rect l="l" t="t" r="r" b="b"/>
            <a:pathLst>
              <a:path w="339090" h="169544">
                <a:moveTo>
                  <a:pt x="0" y="0"/>
                </a:moveTo>
                <a:lnTo>
                  <a:pt x="169163" y="169163"/>
                </a:lnTo>
                <a:lnTo>
                  <a:pt x="339089" y="0"/>
                </a:lnTo>
              </a:path>
            </a:pathLst>
          </a:custGeom>
          <a:ln w="13550">
            <a:solidFill>
              <a:srgbClr val="000000"/>
            </a:solidFill>
          </a:ln>
        </p:spPr>
        <p:txBody>
          <a:bodyPr wrap="square" lIns="0" tIns="0" rIns="0" bIns="0" rtlCol="0">
            <a:spAutoFit/>
          </a:bodyPr>
          <a:lstStyle/>
          <a:p>
            <a:endParaRPr/>
          </a:p>
        </p:txBody>
      </p:sp>
      <p:sp>
        <p:nvSpPr>
          <p:cNvPr id="81" name="object 81"/>
          <p:cNvSpPr/>
          <p:nvPr/>
        </p:nvSpPr>
        <p:spPr>
          <a:xfrm>
            <a:off x="7733538" y="2151126"/>
            <a:ext cx="0" cy="209550"/>
          </a:xfrm>
          <a:custGeom>
            <a:avLst/>
            <a:gdLst/>
            <a:ahLst/>
            <a:cxnLst/>
            <a:rect l="l" t="t" r="r" b="b"/>
            <a:pathLst>
              <a:path h="209550">
                <a:moveTo>
                  <a:pt x="0" y="0"/>
                </a:moveTo>
                <a:lnTo>
                  <a:pt x="0" y="209549"/>
                </a:lnTo>
              </a:path>
            </a:pathLst>
          </a:custGeom>
          <a:ln w="13550">
            <a:solidFill>
              <a:srgbClr val="000000"/>
            </a:solidFill>
          </a:ln>
        </p:spPr>
        <p:txBody>
          <a:bodyPr wrap="square" lIns="0" tIns="0" rIns="0" bIns="0" rtlCol="0">
            <a:spAutoFit/>
          </a:bodyPr>
          <a:lstStyle/>
          <a:p>
            <a:endParaRPr/>
          </a:p>
        </p:txBody>
      </p:sp>
      <p:sp>
        <p:nvSpPr>
          <p:cNvPr id="82" name="object 82"/>
          <p:cNvSpPr/>
          <p:nvPr/>
        </p:nvSpPr>
        <p:spPr>
          <a:xfrm>
            <a:off x="7959852" y="2446782"/>
            <a:ext cx="56515" cy="0"/>
          </a:xfrm>
          <a:custGeom>
            <a:avLst/>
            <a:gdLst/>
            <a:ahLst/>
            <a:cxnLst/>
            <a:rect l="l" t="t" r="r" b="b"/>
            <a:pathLst>
              <a:path w="56515">
                <a:moveTo>
                  <a:pt x="0" y="0"/>
                </a:moveTo>
                <a:lnTo>
                  <a:pt x="56387" y="0"/>
                </a:lnTo>
              </a:path>
            </a:pathLst>
          </a:custGeom>
          <a:ln w="13550">
            <a:solidFill>
              <a:srgbClr val="000000"/>
            </a:solidFill>
          </a:ln>
        </p:spPr>
        <p:txBody>
          <a:bodyPr wrap="square" lIns="0" tIns="0" rIns="0" bIns="0" rtlCol="0">
            <a:spAutoFit/>
          </a:bodyPr>
          <a:lstStyle/>
          <a:p>
            <a:endParaRPr/>
          </a:p>
        </p:txBody>
      </p:sp>
      <p:sp>
        <p:nvSpPr>
          <p:cNvPr id="83" name="object 83"/>
          <p:cNvSpPr/>
          <p:nvPr/>
        </p:nvSpPr>
        <p:spPr>
          <a:xfrm>
            <a:off x="7930133" y="2417064"/>
            <a:ext cx="113664" cy="0"/>
          </a:xfrm>
          <a:custGeom>
            <a:avLst/>
            <a:gdLst/>
            <a:ahLst/>
            <a:cxnLst/>
            <a:rect l="l" t="t" r="r" b="b"/>
            <a:pathLst>
              <a:path w="113665">
                <a:moveTo>
                  <a:pt x="0" y="0"/>
                </a:moveTo>
                <a:lnTo>
                  <a:pt x="113537" y="0"/>
                </a:lnTo>
              </a:path>
            </a:pathLst>
          </a:custGeom>
          <a:ln w="13550">
            <a:solidFill>
              <a:srgbClr val="000000"/>
            </a:solidFill>
          </a:ln>
        </p:spPr>
        <p:txBody>
          <a:bodyPr wrap="square" lIns="0" tIns="0" rIns="0" bIns="0" rtlCol="0">
            <a:spAutoFit/>
          </a:bodyPr>
          <a:lstStyle/>
          <a:p>
            <a:endParaRPr/>
          </a:p>
        </p:txBody>
      </p:sp>
      <p:sp>
        <p:nvSpPr>
          <p:cNvPr id="84" name="object 84"/>
          <p:cNvSpPr/>
          <p:nvPr/>
        </p:nvSpPr>
        <p:spPr>
          <a:xfrm>
            <a:off x="7903464" y="2390394"/>
            <a:ext cx="169545" cy="0"/>
          </a:xfrm>
          <a:custGeom>
            <a:avLst/>
            <a:gdLst/>
            <a:ahLst/>
            <a:cxnLst/>
            <a:rect l="l" t="t" r="r" b="b"/>
            <a:pathLst>
              <a:path w="169545">
                <a:moveTo>
                  <a:pt x="0" y="0"/>
                </a:moveTo>
                <a:lnTo>
                  <a:pt x="169163" y="0"/>
                </a:lnTo>
              </a:path>
            </a:pathLst>
          </a:custGeom>
          <a:ln w="13550">
            <a:solidFill>
              <a:srgbClr val="000000"/>
            </a:solidFill>
          </a:ln>
        </p:spPr>
        <p:txBody>
          <a:bodyPr wrap="square" lIns="0" tIns="0" rIns="0" bIns="0" rtlCol="0">
            <a:spAutoFit/>
          </a:bodyPr>
          <a:lstStyle/>
          <a:p>
            <a:endParaRPr/>
          </a:p>
        </p:txBody>
      </p:sp>
      <p:sp>
        <p:nvSpPr>
          <p:cNvPr id="85" name="object 85"/>
          <p:cNvSpPr/>
          <p:nvPr/>
        </p:nvSpPr>
        <p:spPr>
          <a:xfrm>
            <a:off x="7986521" y="2277618"/>
            <a:ext cx="0" cy="113030"/>
          </a:xfrm>
          <a:custGeom>
            <a:avLst/>
            <a:gdLst/>
            <a:ahLst/>
            <a:cxnLst/>
            <a:rect l="l" t="t" r="r" b="b"/>
            <a:pathLst>
              <a:path h="113030">
                <a:moveTo>
                  <a:pt x="0" y="0"/>
                </a:moveTo>
                <a:lnTo>
                  <a:pt x="0" y="112775"/>
                </a:lnTo>
              </a:path>
            </a:pathLst>
          </a:custGeom>
          <a:ln w="13550">
            <a:solidFill>
              <a:srgbClr val="000000"/>
            </a:solidFill>
          </a:ln>
        </p:spPr>
        <p:txBody>
          <a:bodyPr wrap="square" lIns="0" tIns="0" rIns="0" bIns="0" rtlCol="0">
            <a:spAutoFit/>
          </a:bodyPr>
          <a:lstStyle/>
          <a:p>
            <a:endParaRPr/>
          </a:p>
        </p:txBody>
      </p:sp>
      <p:sp>
        <p:nvSpPr>
          <p:cNvPr id="86" name="object 86"/>
          <p:cNvSpPr/>
          <p:nvPr/>
        </p:nvSpPr>
        <p:spPr>
          <a:xfrm>
            <a:off x="7733538" y="2151126"/>
            <a:ext cx="253365" cy="127000"/>
          </a:xfrm>
          <a:custGeom>
            <a:avLst/>
            <a:gdLst/>
            <a:ahLst/>
            <a:cxnLst/>
            <a:rect l="l" t="t" r="r" b="b"/>
            <a:pathLst>
              <a:path w="253365" h="127000">
                <a:moveTo>
                  <a:pt x="0" y="0"/>
                </a:moveTo>
                <a:lnTo>
                  <a:pt x="252983" y="126491"/>
                </a:lnTo>
              </a:path>
            </a:pathLst>
          </a:custGeom>
          <a:ln w="13550">
            <a:solidFill>
              <a:srgbClr val="000000"/>
            </a:solidFill>
          </a:ln>
        </p:spPr>
        <p:txBody>
          <a:bodyPr wrap="square" lIns="0" tIns="0" rIns="0" bIns="0" rtlCol="0">
            <a:spAutoFit/>
          </a:bodyPr>
          <a:lstStyle/>
          <a:p>
            <a:endParaRPr/>
          </a:p>
        </p:txBody>
      </p:sp>
      <p:sp>
        <p:nvSpPr>
          <p:cNvPr id="87" name="object 87"/>
          <p:cNvSpPr txBox="1"/>
          <p:nvPr/>
        </p:nvSpPr>
        <p:spPr>
          <a:xfrm>
            <a:off x="1861059" y="1280917"/>
            <a:ext cx="220979" cy="196850"/>
          </a:xfrm>
          <a:prstGeom prst="rect">
            <a:avLst/>
          </a:prstGeom>
        </p:spPr>
        <p:txBody>
          <a:bodyPr vert="horz" wrap="square" lIns="0" tIns="0" rIns="0" bIns="0" rtlCol="0">
            <a:spAutoFit/>
          </a:bodyPr>
          <a:lstStyle/>
          <a:p>
            <a:pPr marL="12700">
              <a:lnSpc>
                <a:spcPct val="100000"/>
              </a:lnSpc>
            </a:pPr>
            <a:r>
              <a:rPr sz="1200" spc="-10" dirty="0">
                <a:solidFill>
                  <a:srgbClr val="000080"/>
                </a:solidFill>
                <a:latin typeface="Comic Sans MS"/>
                <a:cs typeface="Comic Sans MS"/>
              </a:rPr>
              <a:t>TC</a:t>
            </a:r>
            <a:endParaRPr sz="1200">
              <a:latin typeface="Comic Sans MS"/>
              <a:cs typeface="Comic Sans MS"/>
            </a:endParaRPr>
          </a:p>
        </p:txBody>
      </p:sp>
      <p:sp>
        <p:nvSpPr>
          <p:cNvPr id="88" name="object 88"/>
          <p:cNvSpPr txBox="1"/>
          <p:nvPr/>
        </p:nvSpPr>
        <p:spPr>
          <a:xfrm>
            <a:off x="2965983" y="1280917"/>
            <a:ext cx="379095" cy="196850"/>
          </a:xfrm>
          <a:prstGeom prst="rect">
            <a:avLst/>
          </a:prstGeom>
        </p:spPr>
        <p:txBody>
          <a:bodyPr vert="horz" wrap="square" lIns="0" tIns="0" rIns="0" bIns="0" rtlCol="0">
            <a:spAutoFit/>
          </a:bodyPr>
          <a:lstStyle/>
          <a:p>
            <a:pPr marL="12700">
              <a:lnSpc>
                <a:spcPct val="100000"/>
              </a:lnSpc>
            </a:pPr>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spc="0" dirty="0">
                <a:solidFill>
                  <a:srgbClr val="000080"/>
                </a:solidFill>
                <a:latin typeface="Comic Sans MS"/>
                <a:cs typeface="Comic Sans MS"/>
              </a:rPr>
              <a:t>´</a:t>
            </a:r>
            <a:r>
              <a:rPr sz="1200" spc="-15" dirty="0">
                <a:solidFill>
                  <a:srgbClr val="000080"/>
                </a:solidFill>
                <a:latin typeface="Comic Sans MS"/>
                <a:cs typeface="Comic Sans MS"/>
              </a:rPr>
              <a:t>s</a:t>
            </a:r>
            <a:endParaRPr sz="1200">
              <a:latin typeface="Comic Sans MS"/>
              <a:cs typeface="Comic Sans MS"/>
            </a:endParaRPr>
          </a:p>
        </p:txBody>
      </p:sp>
      <p:sp>
        <p:nvSpPr>
          <p:cNvPr id="89" name="object 89"/>
          <p:cNvSpPr txBox="1"/>
          <p:nvPr/>
        </p:nvSpPr>
        <p:spPr>
          <a:xfrm>
            <a:off x="4498521" y="1280917"/>
            <a:ext cx="367665" cy="196850"/>
          </a:xfrm>
          <a:prstGeom prst="rect">
            <a:avLst/>
          </a:prstGeom>
        </p:spPr>
        <p:txBody>
          <a:bodyPr vert="horz" wrap="square" lIns="0" tIns="0" rIns="0" bIns="0" rtlCol="0">
            <a:spAutoFit/>
          </a:bodyPr>
          <a:lstStyle/>
          <a:p>
            <a:pPr marL="12700">
              <a:lnSpc>
                <a:spcPct val="100000"/>
              </a:lnSpc>
            </a:pPr>
            <a:r>
              <a:rPr sz="1200" spc="-5" dirty="0">
                <a:solidFill>
                  <a:srgbClr val="000080"/>
                </a:solidFill>
                <a:latin typeface="Comic Sans MS"/>
                <a:cs typeface="Comic Sans MS"/>
              </a:rPr>
              <a:t>TP</a:t>
            </a:r>
            <a:r>
              <a:rPr sz="1200" spc="0" dirty="0">
                <a:solidFill>
                  <a:srgbClr val="000080"/>
                </a:solidFill>
                <a:latin typeface="Comic Sans MS"/>
                <a:cs typeface="Comic Sans MS"/>
              </a:rPr>
              <a:t>´</a:t>
            </a:r>
            <a:r>
              <a:rPr sz="1200" spc="-15" dirty="0">
                <a:solidFill>
                  <a:srgbClr val="000080"/>
                </a:solidFill>
                <a:latin typeface="Comic Sans MS"/>
                <a:cs typeface="Comic Sans MS"/>
              </a:rPr>
              <a:t>s</a:t>
            </a:r>
            <a:endParaRPr sz="1200">
              <a:latin typeface="Comic Sans MS"/>
              <a:cs typeface="Comic Sans MS"/>
            </a:endParaRPr>
          </a:p>
        </p:txBody>
      </p:sp>
      <p:sp>
        <p:nvSpPr>
          <p:cNvPr id="90" name="object 90"/>
          <p:cNvSpPr/>
          <p:nvPr/>
        </p:nvSpPr>
        <p:spPr>
          <a:xfrm>
            <a:off x="5148071" y="1388364"/>
            <a:ext cx="422909" cy="338455"/>
          </a:xfrm>
          <a:custGeom>
            <a:avLst/>
            <a:gdLst/>
            <a:ahLst/>
            <a:cxnLst/>
            <a:rect l="l" t="t" r="r" b="b"/>
            <a:pathLst>
              <a:path w="422910" h="338455">
                <a:moveTo>
                  <a:pt x="0" y="338327"/>
                </a:moveTo>
                <a:lnTo>
                  <a:pt x="422909" y="338327"/>
                </a:lnTo>
                <a:lnTo>
                  <a:pt x="422909" y="0"/>
                </a:lnTo>
                <a:lnTo>
                  <a:pt x="0" y="0"/>
                </a:lnTo>
                <a:lnTo>
                  <a:pt x="0" y="338327"/>
                </a:lnTo>
                <a:close/>
              </a:path>
            </a:pathLst>
          </a:custGeom>
          <a:ln w="13550">
            <a:solidFill>
              <a:srgbClr val="000000"/>
            </a:solidFill>
          </a:ln>
        </p:spPr>
        <p:txBody>
          <a:bodyPr wrap="square" lIns="0" tIns="0" rIns="0" bIns="0" rtlCol="0">
            <a:spAutoFit/>
          </a:bodyPr>
          <a:lstStyle/>
          <a:p>
            <a:endParaRPr/>
          </a:p>
        </p:txBody>
      </p:sp>
      <p:sp>
        <p:nvSpPr>
          <p:cNvPr id="91" name="object 91"/>
          <p:cNvSpPr txBox="1"/>
          <p:nvPr/>
        </p:nvSpPr>
        <p:spPr>
          <a:xfrm>
            <a:off x="5171952" y="1450081"/>
            <a:ext cx="373380" cy="196850"/>
          </a:xfrm>
          <a:prstGeom prst="rect">
            <a:avLst/>
          </a:prstGeom>
        </p:spPr>
        <p:txBody>
          <a:bodyPr vert="horz" wrap="square" lIns="0" tIns="0" rIns="0" bIns="0" rtlCol="0">
            <a:spAutoFit/>
          </a:bodyPr>
          <a:lstStyle/>
          <a:p>
            <a:pPr marL="12700">
              <a:lnSpc>
                <a:spcPct val="100000"/>
              </a:lnSpc>
            </a:pPr>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G</a:t>
            </a:r>
            <a:endParaRPr sz="1200">
              <a:latin typeface="Comic Sans MS"/>
              <a:cs typeface="Comic Sans MS"/>
            </a:endParaRPr>
          </a:p>
        </p:txBody>
      </p:sp>
      <p:sp>
        <p:nvSpPr>
          <p:cNvPr id="92" name="object 92"/>
          <p:cNvSpPr/>
          <p:nvPr/>
        </p:nvSpPr>
        <p:spPr>
          <a:xfrm>
            <a:off x="5570982" y="1557528"/>
            <a:ext cx="1823720" cy="0"/>
          </a:xfrm>
          <a:custGeom>
            <a:avLst/>
            <a:gdLst/>
            <a:ahLst/>
            <a:cxnLst/>
            <a:rect l="l" t="t" r="r" b="b"/>
            <a:pathLst>
              <a:path w="1823720">
                <a:moveTo>
                  <a:pt x="0" y="0"/>
                </a:moveTo>
                <a:lnTo>
                  <a:pt x="1823465" y="0"/>
                </a:lnTo>
              </a:path>
            </a:pathLst>
          </a:custGeom>
          <a:ln w="13550">
            <a:solidFill>
              <a:srgbClr val="000000"/>
            </a:solidFill>
          </a:ln>
        </p:spPr>
        <p:txBody>
          <a:bodyPr wrap="square" lIns="0" tIns="0" rIns="0" bIns="0" rtlCol="0">
            <a:spAutoFit/>
          </a:bodyPr>
          <a:lstStyle/>
          <a:p>
            <a:endParaRPr/>
          </a:p>
        </p:txBody>
      </p:sp>
      <p:sp>
        <p:nvSpPr>
          <p:cNvPr id="93" name="object 93"/>
          <p:cNvSpPr/>
          <p:nvPr/>
        </p:nvSpPr>
        <p:spPr>
          <a:xfrm>
            <a:off x="5868923" y="1769364"/>
            <a:ext cx="339090" cy="83820"/>
          </a:xfrm>
          <a:custGeom>
            <a:avLst/>
            <a:gdLst/>
            <a:ahLst/>
            <a:cxnLst/>
            <a:rect l="l" t="t" r="r" b="b"/>
            <a:pathLst>
              <a:path w="339089" h="83819">
                <a:moveTo>
                  <a:pt x="0" y="0"/>
                </a:moveTo>
                <a:lnTo>
                  <a:pt x="16001" y="50291"/>
                </a:lnTo>
                <a:lnTo>
                  <a:pt x="59435" y="79247"/>
                </a:lnTo>
                <a:lnTo>
                  <a:pt x="83819" y="83819"/>
                </a:lnTo>
                <a:lnTo>
                  <a:pt x="111251" y="79247"/>
                </a:lnTo>
                <a:lnTo>
                  <a:pt x="133349" y="67817"/>
                </a:lnTo>
                <a:lnTo>
                  <a:pt x="153923" y="50291"/>
                </a:lnTo>
                <a:lnTo>
                  <a:pt x="165353" y="25145"/>
                </a:lnTo>
                <a:lnTo>
                  <a:pt x="169925" y="0"/>
                </a:lnTo>
                <a:lnTo>
                  <a:pt x="174497" y="25145"/>
                </a:lnTo>
                <a:lnTo>
                  <a:pt x="185927" y="50291"/>
                </a:lnTo>
                <a:lnTo>
                  <a:pt x="203453" y="67817"/>
                </a:lnTo>
                <a:lnTo>
                  <a:pt x="228599" y="79247"/>
                </a:lnTo>
                <a:lnTo>
                  <a:pt x="253745" y="83819"/>
                </a:lnTo>
                <a:lnTo>
                  <a:pt x="280415" y="79247"/>
                </a:lnTo>
                <a:lnTo>
                  <a:pt x="303275" y="67817"/>
                </a:lnTo>
                <a:lnTo>
                  <a:pt x="323849" y="50291"/>
                </a:lnTo>
                <a:lnTo>
                  <a:pt x="334517" y="25145"/>
                </a:lnTo>
                <a:lnTo>
                  <a:pt x="339089" y="0"/>
                </a:lnTo>
              </a:path>
            </a:pathLst>
          </a:custGeom>
          <a:ln w="13550">
            <a:solidFill>
              <a:srgbClr val="000000"/>
            </a:solidFill>
          </a:ln>
        </p:spPr>
        <p:txBody>
          <a:bodyPr wrap="square" lIns="0" tIns="0" rIns="0" bIns="0" rtlCol="0">
            <a:spAutoFit/>
          </a:bodyPr>
          <a:lstStyle/>
          <a:p>
            <a:endParaRPr/>
          </a:p>
        </p:txBody>
      </p:sp>
      <p:sp>
        <p:nvSpPr>
          <p:cNvPr id="94" name="object 94"/>
          <p:cNvSpPr/>
          <p:nvPr/>
        </p:nvSpPr>
        <p:spPr>
          <a:xfrm>
            <a:off x="5868923" y="1939290"/>
            <a:ext cx="339090" cy="83185"/>
          </a:xfrm>
          <a:custGeom>
            <a:avLst/>
            <a:gdLst/>
            <a:ahLst/>
            <a:cxnLst/>
            <a:rect l="l" t="t" r="r" b="b"/>
            <a:pathLst>
              <a:path w="339089" h="83185">
                <a:moveTo>
                  <a:pt x="0" y="83057"/>
                </a:moveTo>
                <a:lnTo>
                  <a:pt x="16001" y="33527"/>
                </a:lnTo>
                <a:lnTo>
                  <a:pt x="59435" y="4571"/>
                </a:lnTo>
                <a:lnTo>
                  <a:pt x="83819" y="0"/>
                </a:lnTo>
                <a:lnTo>
                  <a:pt x="111251" y="4571"/>
                </a:lnTo>
                <a:lnTo>
                  <a:pt x="133349" y="15239"/>
                </a:lnTo>
                <a:lnTo>
                  <a:pt x="153923" y="33527"/>
                </a:lnTo>
                <a:lnTo>
                  <a:pt x="165353" y="58673"/>
                </a:lnTo>
                <a:lnTo>
                  <a:pt x="169925" y="83057"/>
                </a:lnTo>
                <a:lnTo>
                  <a:pt x="174497" y="58673"/>
                </a:lnTo>
                <a:lnTo>
                  <a:pt x="185927" y="33527"/>
                </a:lnTo>
                <a:lnTo>
                  <a:pt x="203453" y="15239"/>
                </a:lnTo>
                <a:lnTo>
                  <a:pt x="228599" y="4571"/>
                </a:lnTo>
                <a:lnTo>
                  <a:pt x="253745" y="0"/>
                </a:lnTo>
                <a:lnTo>
                  <a:pt x="280415" y="4571"/>
                </a:lnTo>
                <a:lnTo>
                  <a:pt x="303275" y="15239"/>
                </a:lnTo>
                <a:lnTo>
                  <a:pt x="323849" y="33527"/>
                </a:lnTo>
                <a:lnTo>
                  <a:pt x="334517" y="58673"/>
                </a:lnTo>
                <a:lnTo>
                  <a:pt x="339089" y="83057"/>
                </a:lnTo>
              </a:path>
            </a:pathLst>
          </a:custGeom>
          <a:ln w="13550">
            <a:solidFill>
              <a:srgbClr val="000000"/>
            </a:solidFill>
          </a:ln>
        </p:spPr>
        <p:txBody>
          <a:bodyPr wrap="square" lIns="0" tIns="0" rIns="0" bIns="0" rtlCol="0">
            <a:spAutoFit/>
          </a:bodyPr>
          <a:lstStyle/>
          <a:p>
            <a:endParaRPr/>
          </a:p>
        </p:txBody>
      </p:sp>
      <p:sp>
        <p:nvSpPr>
          <p:cNvPr id="95" name="object 95"/>
          <p:cNvSpPr/>
          <p:nvPr/>
        </p:nvSpPr>
        <p:spPr>
          <a:xfrm>
            <a:off x="6038850" y="1557528"/>
            <a:ext cx="0" cy="212090"/>
          </a:xfrm>
          <a:custGeom>
            <a:avLst/>
            <a:gdLst/>
            <a:ahLst/>
            <a:cxnLst/>
            <a:rect l="l" t="t" r="r" b="b"/>
            <a:pathLst>
              <a:path h="212089">
                <a:moveTo>
                  <a:pt x="0" y="0"/>
                </a:moveTo>
                <a:lnTo>
                  <a:pt x="0" y="211835"/>
                </a:lnTo>
              </a:path>
            </a:pathLst>
          </a:custGeom>
          <a:ln w="13550">
            <a:solidFill>
              <a:srgbClr val="000000"/>
            </a:solidFill>
          </a:ln>
        </p:spPr>
        <p:txBody>
          <a:bodyPr wrap="square" lIns="0" tIns="0" rIns="0" bIns="0" rtlCol="0">
            <a:spAutoFit/>
          </a:bodyPr>
          <a:lstStyle/>
          <a:p>
            <a:endParaRPr/>
          </a:p>
        </p:txBody>
      </p:sp>
      <p:sp>
        <p:nvSpPr>
          <p:cNvPr id="96" name="object 96"/>
          <p:cNvSpPr/>
          <p:nvPr/>
        </p:nvSpPr>
        <p:spPr>
          <a:xfrm>
            <a:off x="6038850" y="2022348"/>
            <a:ext cx="0" cy="212725"/>
          </a:xfrm>
          <a:custGeom>
            <a:avLst/>
            <a:gdLst/>
            <a:ahLst/>
            <a:cxnLst/>
            <a:rect l="l" t="t" r="r" b="b"/>
            <a:pathLst>
              <a:path h="212725">
                <a:moveTo>
                  <a:pt x="0" y="212597"/>
                </a:moveTo>
                <a:lnTo>
                  <a:pt x="0" y="0"/>
                </a:lnTo>
              </a:path>
            </a:pathLst>
          </a:custGeom>
          <a:ln w="13550">
            <a:solidFill>
              <a:srgbClr val="000000"/>
            </a:solidFill>
          </a:ln>
        </p:spPr>
        <p:txBody>
          <a:bodyPr wrap="square" lIns="0" tIns="0" rIns="0" bIns="0" rtlCol="0">
            <a:spAutoFit/>
          </a:bodyPr>
          <a:lstStyle/>
          <a:p>
            <a:endParaRPr/>
          </a:p>
        </p:txBody>
      </p:sp>
      <p:sp>
        <p:nvSpPr>
          <p:cNvPr id="97" name="object 97"/>
          <p:cNvSpPr/>
          <p:nvPr/>
        </p:nvSpPr>
        <p:spPr>
          <a:xfrm>
            <a:off x="6006845" y="1526997"/>
            <a:ext cx="62865" cy="62230"/>
          </a:xfrm>
          <a:custGeom>
            <a:avLst/>
            <a:gdLst/>
            <a:ahLst/>
            <a:cxnLst/>
            <a:rect l="l" t="t" r="r" b="b"/>
            <a:pathLst>
              <a:path w="62864" h="62230">
                <a:moveTo>
                  <a:pt x="36852" y="0"/>
                </a:moveTo>
                <a:lnTo>
                  <a:pt x="27202" y="552"/>
                </a:lnTo>
                <a:lnTo>
                  <a:pt x="16001" y="3860"/>
                </a:lnTo>
                <a:lnTo>
                  <a:pt x="2285" y="14528"/>
                </a:lnTo>
                <a:lnTo>
                  <a:pt x="0" y="30530"/>
                </a:lnTo>
                <a:lnTo>
                  <a:pt x="2285" y="46532"/>
                </a:lnTo>
                <a:lnTo>
                  <a:pt x="23986" y="60625"/>
                </a:lnTo>
                <a:lnTo>
                  <a:pt x="33941" y="61939"/>
                </a:lnTo>
                <a:lnTo>
                  <a:pt x="42424" y="60784"/>
                </a:lnTo>
                <a:lnTo>
                  <a:pt x="62543" y="32024"/>
                </a:lnTo>
                <a:lnTo>
                  <a:pt x="62066" y="24489"/>
                </a:lnTo>
                <a:lnTo>
                  <a:pt x="36852" y="0"/>
                </a:lnTo>
                <a:close/>
              </a:path>
            </a:pathLst>
          </a:custGeom>
          <a:solidFill>
            <a:srgbClr val="000000"/>
          </a:solidFill>
        </p:spPr>
        <p:txBody>
          <a:bodyPr wrap="square" lIns="0" tIns="0" rIns="0" bIns="0" rtlCol="0">
            <a:spAutoFit/>
          </a:bodyPr>
          <a:lstStyle/>
          <a:p>
            <a:endParaRPr/>
          </a:p>
        </p:txBody>
      </p:sp>
      <p:sp>
        <p:nvSpPr>
          <p:cNvPr id="98" name="object 98"/>
          <p:cNvSpPr/>
          <p:nvPr/>
        </p:nvSpPr>
        <p:spPr>
          <a:xfrm>
            <a:off x="6006845" y="1526997"/>
            <a:ext cx="62865" cy="62230"/>
          </a:xfrm>
          <a:custGeom>
            <a:avLst/>
            <a:gdLst/>
            <a:ahLst/>
            <a:cxnLst/>
            <a:rect l="l" t="t" r="r" b="b"/>
            <a:pathLst>
              <a:path w="62864" h="62230">
                <a:moveTo>
                  <a:pt x="0" y="30530"/>
                </a:moveTo>
                <a:lnTo>
                  <a:pt x="2285" y="14528"/>
                </a:lnTo>
                <a:lnTo>
                  <a:pt x="16001" y="3860"/>
                </a:lnTo>
                <a:lnTo>
                  <a:pt x="27202" y="552"/>
                </a:lnTo>
                <a:lnTo>
                  <a:pt x="36852" y="0"/>
                </a:lnTo>
                <a:lnTo>
                  <a:pt x="44959" y="1799"/>
                </a:lnTo>
                <a:lnTo>
                  <a:pt x="62543" y="32024"/>
                </a:lnTo>
                <a:lnTo>
                  <a:pt x="61512" y="39501"/>
                </a:lnTo>
                <a:lnTo>
                  <a:pt x="33941" y="61939"/>
                </a:lnTo>
                <a:lnTo>
                  <a:pt x="23986" y="60625"/>
                </a:lnTo>
                <a:lnTo>
                  <a:pt x="2285" y="46532"/>
                </a:lnTo>
                <a:lnTo>
                  <a:pt x="0" y="30530"/>
                </a:lnTo>
                <a:close/>
              </a:path>
            </a:pathLst>
          </a:custGeom>
          <a:ln w="13550">
            <a:solidFill>
              <a:srgbClr val="000000"/>
            </a:solidFill>
          </a:ln>
        </p:spPr>
        <p:txBody>
          <a:bodyPr wrap="square" lIns="0" tIns="0" rIns="0" bIns="0" rtlCol="0">
            <a:spAutoFit/>
          </a:bodyPr>
          <a:lstStyle/>
          <a:p>
            <a:endParaRPr/>
          </a:p>
        </p:txBody>
      </p:sp>
      <p:sp>
        <p:nvSpPr>
          <p:cNvPr id="99" name="object 99"/>
          <p:cNvSpPr txBox="1"/>
          <p:nvPr/>
        </p:nvSpPr>
        <p:spPr>
          <a:xfrm>
            <a:off x="5853943" y="1280917"/>
            <a:ext cx="370205" cy="196850"/>
          </a:xfrm>
          <a:prstGeom prst="rect">
            <a:avLst/>
          </a:prstGeom>
        </p:spPr>
        <p:txBody>
          <a:bodyPr vert="horz" wrap="square" lIns="0" tIns="0" rIns="0" bIns="0" rtlCol="0">
            <a:spAutoFit/>
          </a:bodyPr>
          <a:lstStyle/>
          <a:p>
            <a:pPr marL="12700">
              <a:lnSpc>
                <a:spcPct val="100000"/>
              </a:lnSpc>
            </a:pPr>
            <a:r>
              <a:rPr sz="1200" spc="-5" dirty="0">
                <a:solidFill>
                  <a:srgbClr val="000080"/>
                </a:solidFill>
                <a:latin typeface="Comic Sans MS"/>
                <a:cs typeface="Comic Sans MS"/>
              </a:rPr>
              <a:t>TP</a:t>
            </a:r>
            <a:r>
              <a:rPr sz="1200" dirty="0">
                <a:solidFill>
                  <a:srgbClr val="000080"/>
                </a:solidFill>
                <a:latin typeface="Comic Sans MS"/>
                <a:cs typeface="Comic Sans MS"/>
              </a:rPr>
              <a:t>´s</a:t>
            </a:r>
            <a:endParaRPr sz="1200">
              <a:latin typeface="Comic Sans MS"/>
              <a:cs typeface="Comic Sans MS"/>
            </a:endParaRPr>
          </a:p>
        </p:txBody>
      </p:sp>
      <p:sp>
        <p:nvSpPr>
          <p:cNvPr id="100" name="object 100"/>
          <p:cNvSpPr txBox="1"/>
          <p:nvPr/>
        </p:nvSpPr>
        <p:spPr>
          <a:xfrm>
            <a:off x="8220738" y="1450021"/>
            <a:ext cx="382270" cy="196850"/>
          </a:xfrm>
          <a:prstGeom prst="rect">
            <a:avLst/>
          </a:prstGeom>
        </p:spPr>
        <p:txBody>
          <a:bodyPr vert="horz" wrap="square" lIns="0" tIns="0" rIns="0" bIns="0" rtlCol="0">
            <a:spAutoFit/>
          </a:bodyPr>
          <a:lstStyle/>
          <a:p>
            <a:pPr marL="12700">
              <a:lnSpc>
                <a:spcPct val="100000"/>
              </a:lnSpc>
            </a:pPr>
            <a:r>
              <a:rPr sz="1200" spc="-10" dirty="0">
                <a:solidFill>
                  <a:srgbClr val="000080"/>
                </a:solidFill>
                <a:latin typeface="Comic Sans MS"/>
                <a:cs typeface="Comic Sans MS"/>
              </a:rPr>
              <a:t>5</a:t>
            </a:r>
            <a:r>
              <a:rPr sz="1200" spc="-5" dirty="0">
                <a:solidFill>
                  <a:srgbClr val="000080"/>
                </a:solidFill>
                <a:latin typeface="Comic Sans MS"/>
                <a:cs typeface="Comic Sans MS"/>
              </a:rPr>
              <a:t>2</a:t>
            </a:r>
            <a:r>
              <a:rPr sz="1200" spc="-25" dirty="0">
                <a:solidFill>
                  <a:srgbClr val="000080"/>
                </a:solidFill>
                <a:latin typeface="Comic Sans MS"/>
                <a:cs typeface="Comic Sans MS"/>
              </a:rPr>
              <a:t>-</a:t>
            </a:r>
            <a:r>
              <a:rPr sz="1200" spc="-20" dirty="0">
                <a:solidFill>
                  <a:srgbClr val="000080"/>
                </a:solidFill>
                <a:latin typeface="Comic Sans MS"/>
                <a:cs typeface="Comic Sans MS"/>
              </a:rPr>
              <a:t>U</a:t>
            </a:r>
            <a:endParaRPr sz="1200">
              <a:latin typeface="Comic Sans MS"/>
              <a:cs typeface="Comic Sans MS"/>
            </a:endParaRPr>
          </a:p>
        </p:txBody>
      </p:sp>
      <p:sp>
        <p:nvSpPr>
          <p:cNvPr id="101" name="object 101"/>
          <p:cNvSpPr/>
          <p:nvPr/>
        </p:nvSpPr>
        <p:spPr>
          <a:xfrm>
            <a:off x="6547103" y="1494282"/>
            <a:ext cx="339090" cy="83820"/>
          </a:xfrm>
          <a:custGeom>
            <a:avLst/>
            <a:gdLst/>
            <a:ahLst/>
            <a:cxnLst/>
            <a:rect l="l" t="t" r="r" b="b"/>
            <a:pathLst>
              <a:path w="339090" h="83819">
                <a:moveTo>
                  <a:pt x="339089" y="83819"/>
                </a:moveTo>
                <a:lnTo>
                  <a:pt x="320801" y="36575"/>
                </a:lnTo>
                <a:lnTo>
                  <a:pt x="280415" y="4571"/>
                </a:lnTo>
                <a:lnTo>
                  <a:pt x="252983" y="0"/>
                </a:lnTo>
                <a:lnTo>
                  <a:pt x="228599" y="4571"/>
                </a:lnTo>
                <a:lnTo>
                  <a:pt x="203453" y="16001"/>
                </a:lnTo>
                <a:lnTo>
                  <a:pt x="185165" y="36575"/>
                </a:lnTo>
                <a:lnTo>
                  <a:pt x="174497" y="58673"/>
                </a:lnTo>
                <a:lnTo>
                  <a:pt x="169925" y="83819"/>
                </a:lnTo>
                <a:lnTo>
                  <a:pt x="165353" y="58673"/>
                </a:lnTo>
                <a:lnTo>
                  <a:pt x="153923" y="34289"/>
                </a:lnTo>
                <a:lnTo>
                  <a:pt x="133349" y="16001"/>
                </a:lnTo>
                <a:lnTo>
                  <a:pt x="111251" y="4571"/>
                </a:lnTo>
                <a:lnTo>
                  <a:pt x="83819" y="0"/>
                </a:lnTo>
                <a:lnTo>
                  <a:pt x="58673" y="4571"/>
                </a:lnTo>
                <a:lnTo>
                  <a:pt x="34289" y="16001"/>
                </a:lnTo>
                <a:lnTo>
                  <a:pt x="16001" y="34289"/>
                </a:lnTo>
                <a:lnTo>
                  <a:pt x="2285" y="58673"/>
                </a:lnTo>
                <a:lnTo>
                  <a:pt x="0" y="83819"/>
                </a:lnTo>
              </a:path>
            </a:pathLst>
          </a:custGeom>
          <a:ln w="13550">
            <a:solidFill>
              <a:srgbClr val="000000"/>
            </a:solidFill>
          </a:ln>
        </p:spPr>
        <p:txBody>
          <a:bodyPr wrap="square" lIns="0" tIns="0" rIns="0" bIns="0" rtlCol="0">
            <a:spAutoFit/>
          </a:bodyPr>
          <a:lstStyle/>
          <a:p>
            <a:endParaRPr/>
          </a:p>
        </p:txBody>
      </p:sp>
      <p:sp>
        <p:nvSpPr>
          <p:cNvPr id="102" name="object 102"/>
          <p:cNvSpPr/>
          <p:nvPr/>
        </p:nvSpPr>
        <p:spPr>
          <a:xfrm>
            <a:off x="6717029" y="1557528"/>
            <a:ext cx="0" cy="338455"/>
          </a:xfrm>
          <a:custGeom>
            <a:avLst/>
            <a:gdLst/>
            <a:ahLst/>
            <a:cxnLst/>
            <a:rect l="l" t="t" r="r" b="b"/>
            <a:pathLst>
              <a:path h="338455">
                <a:moveTo>
                  <a:pt x="0" y="0"/>
                </a:moveTo>
                <a:lnTo>
                  <a:pt x="0" y="338327"/>
                </a:lnTo>
              </a:path>
            </a:pathLst>
          </a:custGeom>
          <a:ln w="13550">
            <a:solidFill>
              <a:srgbClr val="000000"/>
            </a:solidFill>
          </a:ln>
        </p:spPr>
        <p:txBody>
          <a:bodyPr wrap="square" lIns="0" tIns="0" rIns="0" bIns="0" rtlCol="0">
            <a:spAutoFit/>
          </a:bodyPr>
          <a:lstStyle/>
          <a:p>
            <a:endParaRPr/>
          </a:p>
        </p:txBody>
      </p:sp>
      <p:sp>
        <p:nvSpPr>
          <p:cNvPr id="103" name="object 103"/>
          <p:cNvSpPr txBox="1"/>
          <p:nvPr/>
        </p:nvSpPr>
        <p:spPr>
          <a:xfrm>
            <a:off x="6525265" y="1280917"/>
            <a:ext cx="381635" cy="196850"/>
          </a:xfrm>
          <a:prstGeom prst="rect">
            <a:avLst/>
          </a:prstGeom>
        </p:spPr>
        <p:txBody>
          <a:bodyPr vert="horz" wrap="square" lIns="0" tIns="0" rIns="0" bIns="0" rtlCol="0">
            <a:spAutoFit/>
          </a:bodyPr>
          <a:lstStyle/>
          <a:p>
            <a:pPr marL="12700">
              <a:lnSpc>
                <a:spcPct val="100000"/>
              </a:lnSpc>
            </a:pPr>
            <a:r>
              <a:rPr sz="1200" dirty="0">
                <a:solidFill>
                  <a:srgbClr val="000080"/>
                </a:solidFill>
                <a:latin typeface="Comic Sans MS"/>
                <a:cs typeface="Comic Sans MS"/>
              </a:rPr>
              <a:t>T</a:t>
            </a:r>
            <a:r>
              <a:rPr sz="1200" spc="-20" dirty="0">
                <a:solidFill>
                  <a:srgbClr val="000080"/>
                </a:solidFill>
                <a:latin typeface="Comic Sans MS"/>
                <a:cs typeface="Comic Sans MS"/>
              </a:rPr>
              <a:t>C</a:t>
            </a:r>
            <a:r>
              <a:rPr sz="1200" spc="0" dirty="0">
                <a:solidFill>
                  <a:srgbClr val="000080"/>
                </a:solidFill>
                <a:latin typeface="Comic Sans MS"/>
                <a:cs typeface="Comic Sans MS"/>
              </a:rPr>
              <a:t>´s</a:t>
            </a:r>
            <a:endParaRPr sz="1200">
              <a:latin typeface="Comic Sans MS"/>
              <a:cs typeface="Comic Sans MS"/>
            </a:endParaRPr>
          </a:p>
        </p:txBody>
      </p:sp>
      <p:sp>
        <p:nvSpPr>
          <p:cNvPr id="104" name="object 104"/>
          <p:cNvSpPr/>
          <p:nvPr/>
        </p:nvSpPr>
        <p:spPr>
          <a:xfrm>
            <a:off x="761999" y="2890657"/>
            <a:ext cx="382270" cy="380365"/>
          </a:xfrm>
          <a:custGeom>
            <a:avLst/>
            <a:gdLst/>
            <a:ahLst/>
            <a:cxnLst/>
            <a:rect l="l" t="t" r="r" b="b"/>
            <a:pathLst>
              <a:path w="382269" h="380364">
                <a:moveTo>
                  <a:pt x="182900" y="0"/>
                </a:moveTo>
                <a:lnTo>
                  <a:pt x="129329" y="9925"/>
                </a:lnTo>
                <a:lnTo>
                  <a:pt x="94487" y="25516"/>
                </a:lnTo>
                <a:lnTo>
                  <a:pt x="63245" y="48376"/>
                </a:lnTo>
                <a:lnTo>
                  <a:pt x="35813" y="77332"/>
                </a:lnTo>
                <a:lnTo>
                  <a:pt x="17525" y="113146"/>
                </a:lnTo>
                <a:lnTo>
                  <a:pt x="3809" y="149722"/>
                </a:lnTo>
                <a:lnTo>
                  <a:pt x="0" y="190108"/>
                </a:lnTo>
                <a:lnTo>
                  <a:pt x="3809" y="230494"/>
                </a:lnTo>
                <a:lnTo>
                  <a:pt x="17525" y="267070"/>
                </a:lnTo>
                <a:lnTo>
                  <a:pt x="35813" y="302884"/>
                </a:lnTo>
                <a:lnTo>
                  <a:pt x="63245" y="332602"/>
                </a:lnTo>
                <a:lnTo>
                  <a:pt x="94487" y="354700"/>
                </a:lnTo>
                <a:lnTo>
                  <a:pt x="147027" y="375285"/>
                </a:lnTo>
                <a:lnTo>
                  <a:pt x="182786" y="380192"/>
                </a:lnTo>
                <a:lnTo>
                  <a:pt x="200558" y="380135"/>
                </a:lnTo>
                <a:lnTo>
                  <a:pt x="252145" y="370467"/>
                </a:lnTo>
                <a:lnTo>
                  <a:pt x="298849" y="347500"/>
                </a:lnTo>
                <a:lnTo>
                  <a:pt x="337734" y="312451"/>
                </a:lnTo>
                <a:lnTo>
                  <a:pt x="365863" y="266538"/>
                </a:lnTo>
                <a:lnTo>
                  <a:pt x="381761" y="190108"/>
                </a:lnTo>
                <a:lnTo>
                  <a:pt x="377189" y="149722"/>
                </a:lnTo>
                <a:lnTo>
                  <a:pt x="357852" y="97491"/>
                </a:lnTo>
                <a:lnTo>
                  <a:pt x="325841" y="55115"/>
                </a:lnTo>
                <a:lnTo>
                  <a:pt x="284070" y="23883"/>
                </a:lnTo>
                <a:lnTo>
                  <a:pt x="235451" y="5081"/>
                </a:lnTo>
                <a:lnTo>
                  <a:pt x="182900" y="0"/>
                </a:lnTo>
                <a:close/>
              </a:path>
            </a:pathLst>
          </a:custGeom>
          <a:solidFill>
            <a:srgbClr val="FFFF00"/>
          </a:solidFill>
        </p:spPr>
        <p:txBody>
          <a:bodyPr wrap="square" lIns="0" tIns="0" rIns="0" bIns="0" rtlCol="0">
            <a:spAutoFit/>
          </a:bodyPr>
          <a:lstStyle/>
          <a:p>
            <a:endParaRPr/>
          </a:p>
        </p:txBody>
      </p:sp>
      <p:sp>
        <p:nvSpPr>
          <p:cNvPr id="105" name="object 105"/>
          <p:cNvSpPr/>
          <p:nvPr/>
        </p:nvSpPr>
        <p:spPr>
          <a:xfrm>
            <a:off x="761999" y="2890657"/>
            <a:ext cx="382270" cy="380365"/>
          </a:xfrm>
          <a:custGeom>
            <a:avLst/>
            <a:gdLst/>
            <a:ahLst/>
            <a:cxnLst/>
            <a:rect l="l" t="t" r="r" b="b"/>
            <a:pathLst>
              <a:path w="382269" h="380364">
                <a:moveTo>
                  <a:pt x="0" y="190108"/>
                </a:moveTo>
                <a:lnTo>
                  <a:pt x="3809" y="149722"/>
                </a:lnTo>
                <a:lnTo>
                  <a:pt x="17525" y="113146"/>
                </a:lnTo>
                <a:lnTo>
                  <a:pt x="35813" y="77332"/>
                </a:lnTo>
                <a:lnTo>
                  <a:pt x="63245" y="48376"/>
                </a:lnTo>
                <a:lnTo>
                  <a:pt x="94487" y="25516"/>
                </a:lnTo>
                <a:lnTo>
                  <a:pt x="129329" y="9925"/>
                </a:lnTo>
                <a:lnTo>
                  <a:pt x="182900" y="0"/>
                </a:lnTo>
                <a:lnTo>
                  <a:pt x="200674" y="90"/>
                </a:lnTo>
                <a:lnTo>
                  <a:pt x="252238" y="9888"/>
                </a:lnTo>
                <a:lnTo>
                  <a:pt x="298898" y="32976"/>
                </a:lnTo>
                <a:lnTo>
                  <a:pt x="337740" y="68066"/>
                </a:lnTo>
                <a:lnTo>
                  <a:pt x="365850" y="113870"/>
                </a:lnTo>
                <a:lnTo>
                  <a:pt x="381761" y="190108"/>
                </a:lnTo>
                <a:lnTo>
                  <a:pt x="377189" y="230494"/>
                </a:lnTo>
                <a:lnTo>
                  <a:pt x="357863" y="282974"/>
                </a:lnTo>
                <a:lnTo>
                  <a:pt x="325822" y="325401"/>
                </a:lnTo>
                <a:lnTo>
                  <a:pt x="284005" y="356558"/>
                </a:lnTo>
                <a:lnTo>
                  <a:pt x="235347" y="375228"/>
                </a:lnTo>
                <a:lnTo>
                  <a:pt x="182786" y="380192"/>
                </a:lnTo>
                <a:lnTo>
                  <a:pt x="164906" y="378590"/>
                </a:lnTo>
                <a:lnTo>
                  <a:pt x="111709" y="363386"/>
                </a:lnTo>
                <a:lnTo>
                  <a:pt x="63245" y="332602"/>
                </a:lnTo>
                <a:lnTo>
                  <a:pt x="35813" y="302884"/>
                </a:lnTo>
                <a:lnTo>
                  <a:pt x="17525" y="267070"/>
                </a:lnTo>
                <a:lnTo>
                  <a:pt x="3809" y="230494"/>
                </a:lnTo>
                <a:lnTo>
                  <a:pt x="0" y="190108"/>
                </a:lnTo>
                <a:close/>
              </a:path>
            </a:pathLst>
          </a:custGeom>
          <a:ln w="22580">
            <a:solidFill>
              <a:srgbClr val="000000"/>
            </a:solidFill>
          </a:ln>
        </p:spPr>
        <p:txBody>
          <a:bodyPr wrap="square" lIns="0" tIns="0" rIns="0" bIns="0" rtlCol="0">
            <a:spAutoFit/>
          </a:bodyPr>
          <a:lstStyle/>
          <a:p>
            <a:endParaRPr/>
          </a:p>
        </p:txBody>
      </p:sp>
      <p:sp>
        <p:nvSpPr>
          <p:cNvPr id="106" name="object 106"/>
          <p:cNvSpPr txBox="1"/>
          <p:nvPr/>
        </p:nvSpPr>
        <p:spPr>
          <a:xfrm>
            <a:off x="871221" y="2939284"/>
            <a:ext cx="165735" cy="279400"/>
          </a:xfrm>
          <a:prstGeom prst="rect">
            <a:avLst/>
          </a:prstGeom>
        </p:spPr>
        <p:txBody>
          <a:bodyPr vert="horz" wrap="square" lIns="0" tIns="0" rIns="0" bIns="0" rtlCol="0">
            <a:spAutoFit/>
          </a:bodyPr>
          <a:lstStyle/>
          <a:p>
            <a:pPr marL="12700">
              <a:lnSpc>
                <a:spcPct val="100000"/>
              </a:lnSpc>
            </a:pPr>
            <a:r>
              <a:rPr sz="850" spc="25" dirty="0">
                <a:latin typeface="Comic Sans MS"/>
                <a:cs typeface="Comic Sans MS"/>
              </a:rPr>
              <a:t>59</a:t>
            </a:r>
            <a:endParaRPr sz="850">
              <a:latin typeface="Comic Sans MS"/>
              <a:cs typeface="Comic Sans MS"/>
            </a:endParaRPr>
          </a:p>
          <a:p>
            <a:pPr marL="36830">
              <a:lnSpc>
                <a:spcPct val="100000"/>
              </a:lnSpc>
              <a:spcBef>
                <a:spcPts val="40"/>
              </a:spcBef>
            </a:pPr>
            <a:r>
              <a:rPr sz="850" spc="10" dirty="0">
                <a:latin typeface="Comic Sans MS"/>
                <a:cs typeface="Comic Sans MS"/>
              </a:rPr>
              <a:t>N</a:t>
            </a:r>
            <a:endParaRPr sz="850">
              <a:latin typeface="Comic Sans MS"/>
              <a:cs typeface="Comic Sans MS"/>
            </a:endParaRPr>
          </a:p>
        </p:txBody>
      </p:sp>
      <p:sp>
        <p:nvSpPr>
          <p:cNvPr id="107" name="object 107"/>
          <p:cNvSpPr/>
          <p:nvPr/>
        </p:nvSpPr>
        <p:spPr>
          <a:xfrm>
            <a:off x="614933" y="2891028"/>
            <a:ext cx="147320" cy="189865"/>
          </a:xfrm>
          <a:custGeom>
            <a:avLst/>
            <a:gdLst/>
            <a:ahLst/>
            <a:cxnLst/>
            <a:rect l="l" t="t" r="r" b="b"/>
            <a:pathLst>
              <a:path w="147320" h="189864">
                <a:moveTo>
                  <a:pt x="0" y="0"/>
                </a:moveTo>
                <a:lnTo>
                  <a:pt x="0" y="189737"/>
                </a:lnTo>
                <a:lnTo>
                  <a:pt x="147065" y="189737"/>
                </a:lnTo>
              </a:path>
            </a:pathLst>
          </a:custGeom>
          <a:ln w="13550">
            <a:solidFill>
              <a:srgbClr val="000000"/>
            </a:solidFill>
          </a:ln>
        </p:spPr>
        <p:txBody>
          <a:bodyPr wrap="square" lIns="0" tIns="0" rIns="0" bIns="0" rtlCol="0">
            <a:spAutoFit/>
          </a:bodyPr>
          <a:lstStyle/>
          <a:p>
            <a:endParaRPr/>
          </a:p>
        </p:txBody>
      </p:sp>
      <p:sp>
        <p:nvSpPr>
          <p:cNvPr id="108" name="object 108"/>
          <p:cNvSpPr/>
          <p:nvPr/>
        </p:nvSpPr>
        <p:spPr>
          <a:xfrm>
            <a:off x="1143761" y="3080766"/>
            <a:ext cx="149860" cy="0"/>
          </a:xfrm>
          <a:custGeom>
            <a:avLst/>
            <a:gdLst/>
            <a:ahLst/>
            <a:cxnLst/>
            <a:rect l="l" t="t" r="r" b="b"/>
            <a:pathLst>
              <a:path w="149859">
                <a:moveTo>
                  <a:pt x="0" y="0"/>
                </a:moveTo>
                <a:lnTo>
                  <a:pt x="149351" y="0"/>
                </a:lnTo>
              </a:path>
            </a:pathLst>
          </a:custGeom>
          <a:ln w="13550">
            <a:solidFill>
              <a:srgbClr val="000000"/>
            </a:solidFill>
          </a:ln>
        </p:spPr>
        <p:txBody>
          <a:bodyPr wrap="square" lIns="0" tIns="0" rIns="0" bIns="0" rtlCol="0">
            <a:spAutoFit/>
          </a:bodyPr>
          <a:lstStyle/>
          <a:p>
            <a:endParaRPr/>
          </a:p>
        </p:txBody>
      </p:sp>
      <p:sp>
        <p:nvSpPr>
          <p:cNvPr id="109" name="object 109"/>
          <p:cNvSpPr/>
          <p:nvPr/>
        </p:nvSpPr>
        <p:spPr>
          <a:xfrm>
            <a:off x="3931920" y="3794760"/>
            <a:ext cx="1179195" cy="440690"/>
          </a:xfrm>
          <a:custGeom>
            <a:avLst/>
            <a:gdLst/>
            <a:ahLst/>
            <a:cxnLst/>
            <a:rect l="l" t="t" r="r" b="b"/>
            <a:pathLst>
              <a:path w="1179195" h="440689">
                <a:moveTo>
                  <a:pt x="0" y="0"/>
                </a:moveTo>
                <a:lnTo>
                  <a:pt x="0" y="294893"/>
                </a:lnTo>
                <a:lnTo>
                  <a:pt x="7619" y="338327"/>
                </a:lnTo>
                <a:lnTo>
                  <a:pt x="27431" y="380999"/>
                </a:lnTo>
                <a:lnTo>
                  <a:pt x="58673" y="413003"/>
                </a:lnTo>
                <a:lnTo>
                  <a:pt x="102107" y="432053"/>
                </a:lnTo>
                <a:lnTo>
                  <a:pt x="145541" y="440435"/>
                </a:lnTo>
                <a:lnTo>
                  <a:pt x="192023" y="432053"/>
                </a:lnTo>
                <a:lnTo>
                  <a:pt x="231647" y="413003"/>
                </a:lnTo>
                <a:lnTo>
                  <a:pt x="266699" y="380999"/>
                </a:lnTo>
                <a:lnTo>
                  <a:pt x="286511" y="338327"/>
                </a:lnTo>
                <a:lnTo>
                  <a:pt x="294893" y="294893"/>
                </a:lnTo>
                <a:lnTo>
                  <a:pt x="302513" y="338327"/>
                </a:lnTo>
                <a:lnTo>
                  <a:pt x="322325" y="380999"/>
                </a:lnTo>
                <a:lnTo>
                  <a:pt x="353567" y="413003"/>
                </a:lnTo>
                <a:lnTo>
                  <a:pt x="397001" y="432053"/>
                </a:lnTo>
                <a:lnTo>
                  <a:pt x="439673" y="440435"/>
                </a:lnTo>
                <a:lnTo>
                  <a:pt x="486917" y="432053"/>
                </a:lnTo>
                <a:lnTo>
                  <a:pt x="526541" y="413003"/>
                </a:lnTo>
                <a:lnTo>
                  <a:pt x="561593" y="380999"/>
                </a:lnTo>
                <a:lnTo>
                  <a:pt x="581405" y="338327"/>
                </a:lnTo>
                <a:lnTo>
                  <a:pt x="589025" y="294893"/>
                </a:lnTo>
                <a:lnTo>
                  <a:pt x="597407" y="338327"/>
                </a:lnTo>
                <a:lnTo>
                  <a:pt x="616457" y="380999"/>
                </a:lnTo>
                <a:lnTo>
                  <a:pt x="648461" y="413003"/>
                </a:lnTo>
                <a:lnTo>
                  <a:pt x="691133" y="432053"/>
                </a:lnTo>
                <a:lnTo>
                  <a:pt x="734567" y="440435"/>
                </a:lnTo>
                <a:lnTo>
                  <a:pt x="781811" y="432053"/>
                </a:lnTo>
                <a:lnTo>
                  <a:pt x="821435" y="413003"/>
                </a:lnTo>
                <a:lnTo>
                  <a:pt x="856487" y="380999"/>
                </a:lnTo>
                <a:lnTo>
                  <a:pt x="876299" y="338327"/>
                </a:lnTo>
                <a:lnTo>
                  <a:pt x="883919" y="294893"/>
                </a:lnTo>
                <a:lnTo>
                  <a:pt x="891539" y="338327"/>
                </a:lnTo>
                <a:lnTo>
                  <a:pt x="911351" y="380999"/>
                </a:lnTo>
                <a:lnTo>
                  <a:pt x="942593" y="413003"/>
                </a:lnTo>
                <a:lnTo>
                  <a:pt x="986027" y="432053"/>
                </a:lnTo>
                <a:lnTo>
                  <a:pt x="1029461" y="440435"/>
                </a:lnTo>
                <a:lnTo>
                  <a:pt x="1076705" y="432053"/>
                </a:lnTo>
                <a:lnTo>
                  <a:pt x="1115567" y="413003"/>
                </a:lnTo>
                <a:lnTo>
                  <a:pt x="1151381" y="380999"/>
                </a:lnTo>
                <a:lnTo>
                  <a:pt x="1171193" y="338327"/>
                </a:lnTo>
                <a:lnTo>
                  <a:pt x="1178813" y="294893"/>
                </a:lnTo>
                <a:lnTo>
                  <a:pt x="1178813" y="0"/>
                </a:lnTo>
              </a:path>
            </a:pathLst>
          </a:custGeom>
          <a:ln w="23558">
            <a:solidFill>
              <a:srgbClr val="000000"/>
            </a:solidFill>
          </a:ln>
        </p:spPr>
        <p:txBody>
          <a:bodyPr wrap="square" lIns="0" tIns="0" rIns="0" bIns="0" rtlCol="0">
            <a:spAutoFit/>
          </a:bodyPr>
          <a:lstStyle/>
          <a:p>
            <a:endParaRPr/>
          </a:p>
        </p:txBody>
      </p:sp>
      <p:sp>
        <p:nvSpPr>
          <p:cNvPr id="110" name="object 110"/>
          <p:cNvSpPr/>
          <p:nvPr/>
        </p:nvSpPr>
        <p:spPr>
          <a:xfrm>
            <a:off x="3931920" y="4529328"/>
            <a:ext cx="1179195" cy="443865"/>
          </a:xfrm>
          <a:custGeom>
            <a:avLst/>
            <a:gdLst/>
            <a:ahLst/>
            <a:cxnLst/>
            <a:rect l="l" t="t" r="r" b="b"/>
            <a:pathLst>
              <a:path w="1179195" h="443864">
                <a:moveTo>
                  <a:pt x="0" y="443483"/>
                </a:moveTo>
                <a:lnTo>
                  <a:pt x="0" y="149351"/>
                </a:lnTo>
                <a:lnTo>
                  <a:pt x="7619" y="102107"/>
                </a:lnTo>
                <a:lnTo>
                  <a:pt x="27431" y="63245"/>
                </a:lnTo>
                <a:lnTo>
                  <a:pt x="58673" y="27431"/>
                </a:lnTo>
                <a:lnTo>
                  <a:pt x="102107" y="7619"/>
                </a:lnTo>
                <a:lnTo>
                  <a:pt x="145541" y="0"/>
                </a:lnTo>
                <a:lnTo>
                  <a:pt x="192023" y="7619"/>
                </a:lnTo>
                <a:lnTo>
                  <a:pt x="231647" y="27431"/>
                </a:lnTo>
                <a:lnTo>
                  <a:pt x="266699" y="63245"/>
                </a:lnTo>
                <a:lnTo>
                  <a:pt x="286511" y="102107"/>
                </a:lnTo>
                <a:lnTo>
                  <a:pt x="294893" y="149351"/>
                </a:lnTo>
                <a:lnTo>
                  <a:pt x="302513" y="102107"/>
                </a:lnTo>
                <a:lnTo>
                  <a:pt x="322325" y="63245"/>
                </a:lnTo>
                <a:lnTo>
                  <a:pt x="353567" y="27431"/>
                </a:lnTo>
                <a:lnTo>
                  <a:pt x="397001" y="7619"/>
                </a:lnTo>
                <a:lnTo>
                  <a:pt x="439673" y="0"/>
                </a:lnTo>
                <a:lnTo>
                  <a:pt x="486917" y="7619"/>
                </a:lnTo>
                <a:lnTo>
                  <a:pt x="526541" y="27431"/>
                </a:lnTo>
                <a:lnTo>
                  <a:pt x="561593" y="63245"/>
                </a:lnTo>
                <a:lnTo>
                  <a:pt x="581405" y="102107"/>
                </a:lnTo>
                <a:lnTo>
                  <a:pt x="589025" y="149351"/>
                </a:lnTo>
                <a:lnTo>
                  <a:pt x="597407" y="102107"/>
                </a:lnTo>
                <a:lnTo>
                  <a:pt x="616457" y="63245"/>
                </a:lnTo>
                <a:lnTo>
                  <a:pt x="648461" y="27431"/>
                </a:lnTo>
                <a:lnTo>
                  <a:pt x="691133" y="7619"/>
                </a:lnTo>
                <a:lnTo>
                  <a:pt x="734567" y="0"/>
                </a:lnTo>
                <a:lnTo>
                  <a:pt x="781811" y="7619"/>
                </a:lnTo>
                <a:lnTo>
                  <a:pt x="821435" y="27431"/>
                </a:lnTo>
                <a:lnTo>
                  <a:pt x="856487" y="63245"/>
                </a:lnTo>
                <a:lnTo>
                  <a:pt x="876299" y="102107"/>
                </a:lnTo>
                <a:lnTo>
                  <a:pt x="883919" y="149351"/>
                </a:lnTo>
                <a:lnTo>
                  <a:pt x="891539" y="102107"/>
                </a:lnTo>
                <a:lnTo>
                  <a:pt x="911351" y="63245"/>
                </a:lnTo>
                <a:lnTo>
                  <a:pt x="942593" y="27431"/>
                </a:lnTo>
                <a:lnTo>
                  <a:pt x="986027" y="7619"/>
                </a:lnTo>
                <a:lnTo>
                  <a:pt x="1029461" y="0"/>
                </a:lnTo>
                <a:lnTo>
                  <a:pt x="1076705" y="7619"/>
                </a:lnTo>
                <a:lnTo>
                  <a:pt x="1115567" y="27431"/>
                </a:lnTo>
                <a:lnTo>
                  <a:pt x="1151381" y="63245"/>
                </a:lnTo>
                <a:lnTo>
                  <a:pt x="1171193" y="102107"/>
                </a:lnTo>
                <a:lnTo>
                  <a:pt x="1178813" y="149351"/>
                </a:lnTo>
                <a:lnTo>
                  <a:pt x="1178813" y="443483"/>
                </a:lnTo>
              </a:path>
            </a:pathLst>
          </a:custGeom>
          <a:ln w="23558">
            <a:solidFill>
              <a:srgbClr val="000000"/>
            </a:solidFill>
          </a:ln>
        </p:spPr>
        <p:txBody>
          <a:bodyPr wrap="square" lIns="0" tIns="0" rIns="0" bIns="0" rtlCol="0">
            <a:spAutoFit/>
          </a:bodyPr>
          <a:lstStyle/>
          <a:p>
            <a:endParaRPr/>
          </a:p>
        </p:txBody>
      </p:sp>
      <p:sp>
        <p:nvSpPr>
          <p:cNvPr id="111" name="object 111"/>
          <p:cNvSpPr/>
          <p:nvPr/>
        </p:nvSpPr>
        <p:spPr>
          <a:xfrm>
            <a:off x="5994653" y="3685032"/>
            <a:ext cx="589915" cy="146050"/>
          </a:xfrm>
          <a:custGeom>
            <a:avLst/>
            <a:gdLst/>
            <a:ahLst/>
            <a:cxnLst/>
            <a:rect l="l" t="t" r="r" b="b"/>
            <a:pathLst>
              <a:path w="589915" h="146050">
                <a:moveTo>
                  <a:pt x="589787" y="145541"/>
                </a:moveTo>
                <a:lnTo>
                  <a:pt x="581405" y="102107"/>
                </a:lnTo>
                <a:lnTo>
                  <a:pt x="558545" y="58673"/>
                </a:lnTo>
                <a:lnTo>
                  <a:pt x="526541" y="27431"/>
                </a:lnTo>
                <a:lnTo>
                  <a:pt x="487679" y="7619"/>
                </a:lnTo>
                <a:lnTo>
                  <a:pt x="440435" y="0"/>
                </a:lnTo>
                <a:lnTo>
                  <a:pt x="397001" y="7619"/>
                </a:lnTo>
                <a:lnTo>
                  <a:pt x="353567" y="27431"/>
                </a:lnTo>
                <a:lnTo>
                  <a:pt x="322325" y="58673"/>
                </a:lnTo>
                <a:lnTo>
                  <a:pt x="302513" y="102107"/>
                </a:lnTo>
                <a:lnTo>
                  <a:pt x="294893" y="145541"/>
                </a:lnTo>
                <a:lnTo>
                  <a:pt x="287273" y="98297"/>
                </a:lnTo>
                <a:lnTo>
                  <a:pt x="267461" y="58673"/>
                </a:lnTo>
                <a:lnTo>
                  <a:pt x="231647" y="27431"/>
                </a:lnTo>
                <a:lnTo>
                  <a:pt x="192785" y="3809"/>
                </a:lnTo>
                <a:lnTo>
                  <a:pt x="145541" y="0"/>
                </a:lnTo>
                <a:lnTo>
                  <a:pt x="102107" y="3809"/>
                </a:lnTo>
                <a:lnTo>
                  <a:pt x="59435" y="27431"/>
                </a:lnTo>
                <a:lnTo>
                  <a:pt x="27431" y="58673"/>
                </a:lnTo>
                <a:lnTo>
                  <a:pt x="3809" y="98297"/>
                </a:lnTo>
                <a:lnTo>
                  <a:pt x="0" y="145541"/>
                </a:lnTo>
              </a:path>
            </a:pathLst>
          </a:custGeom>
          <a:ln w="23558">
            <a:solidFill>
              <a:srgbClr val="000000"/>
            </a:solidFill>
          </a:ln>
        </p:spPr>
        <p:txBody>
          <a:bodyPr wrap="square" lIns="0" tIns="0" rIns="0" bIns="0" rtlCol="0">
            <a:spAutoFit/>
          </a:bodyPr>
          <a:lstStyle/>
          <a:p>
            <a:endParaRPr/>
          </a:p>
        </p:txBody>
      </p:sp>
      <p:sp>
        <p:nvSpPr>
          <p:cNvPr id="112" name="object 112"/>
          <p:cNvSpPr/>
          <p:nvPr/>
        </p:nvSpPr>
        <p:spPr>
          <a:xfrm>
            <a:off x="5110733" y="3794760"/>
            <a:ext cx="2063114" cy="0"/>
          </a:xfrm>
          <a:custGeom>
            <a:avLst/>
            <a:gdLst/>
            <a:ahLst/>
            <a:cxnLst/>
            <a:rect l="l" t="t" r="r" b="b"/>
            <a:pathLst>
              <a:path w="2063115">
                <a:moveTo>
                  <a:pt x="0" y="0"/>
                </a:moveTo>
                <a:lnTo>
                  <a:pt x="2062733" y="0"/>
                </a:lnTo>
              </a:path>
            </a:pathLst>
          </a:custGeom>
          <a:ln w="23558">
            <a:solidFill>
              <a:srgbClr val="000000"/>
            </a:solidFill>
          </a:ln>
        </p:spPr>
        <p:txBody>
          <a:bodyPr wrap="square" lIns="0" tIns="0" rIns="0" bIns="0" rtlCol="0">
            <a:spAutoFit/>
          </a:bodyPr>
          <a:lstStyle/>
          <a:p>
            <a:endParaRPr/>
          </a:p>
        </p:txBody>
      </p:sp>
      <p:sp>
        <p:nvSpPr>
          <p:cNvPr id="113" name="object 113"/>
          <p:cNvSpPr/>
          <p:nvPr/>
        </p:nvSpPr>
        <p:spPr>
          <a:xfrm>
            <a:off x="4226813" y="5444490"/>
            <a:ext cx="589280" cy="235585"/>
          </a:xfrm>
          <a:custGeom>
            <a:avLst/>
            <a:gdLst/>
            <a:ahLst/>
            <a:cxnLst/>
            <a:rect l="l" t="t" r="r" b="b"/>
            <a:pathLst>
              <a:path w="589279" h="235585">
                <a:moveTo>
                  <a:pt x="0" y="117347"/>
                </a:moveTo>
                <a:lnTo>
                  <a:pt x="46481" y="0"/>
                </a:lnTo>
                <a:lnTo>
                  <a:pt x="144779" y="235457"/>
                </a:lnTo>
                <a:lnTo>
                  <a:pt x="243077" y="0"/>
                </a:lnTo>
                <a:lnTo>
                  <a:pt x="341375" y="235457"/>
                </a:lnTo>
                <a:lnTo>
                  <a:pt x="439673" y="0"/>
                </a:lnTo>
                <a:lnTo>
                  <a:pt x="537971" y="235457"/>
                </a:lnTo>
                <a:lnTo>
                  <a:pt x="589025" y="117347"/>
                </a:lnTo>
              </a:path>
            </a:pathLst>
          </a:custGeom>
          <a:ln w="23558">
            <a:solidFill>
              <a:srgbClr val="000000"/>
            </a:solidFill>
          </a:ln>
        </p:spPr>
        <p:txBody>
          <a:bodyPr wrap="square" lIns="0" tIns="0" rIns="0" bIns="0" rtlCol="0">
            <a:spAutoFit/>
          </a:bodyPr>
          <a:lstStyle/>
          <a:p>
            <a:endParaRPr/>
          </a:p>
        </p:txBody>
      </p:sp>
      <p:sp>
        <p:nvSpPr>
          <p:cNvPr id="114" name="object 114"/>
          <p:cNvSpPr/>
          <p:nvPr/>
        </p:nvSpPr>
        <p:spPr>
          <a:xfrm>
            <a:off x="3047237" y="3697223"/>
            <a:ext cx="0" cy="196215"/>
          </a:xfrm>
          <a:custGeom>
            <a:avLst/>
            <a:gdLst/>
            <a:ahLst/>
            <a:cxnLst/>
            <a:rect l="l" t="t" r="r" b="b"/>
            <a:pathLst>
              <a:path h="196214">
                <a:moveTo>
                  <a:pt x="0" y="0"/>
                </a:moveTo>
                <a:lnTo>
                  <a:pt x="0" y="195833"/>
                </a:lnTo>
              </a:path>
            </a:pathLst>
          </a:custGeom>
          <a:ln w="23558">
            <a:solidFill>
              <a:srgbClr val="000000"/>
            </a:solidFill>
          </a:ln>
        </p:spPr>
        <p:txBody>
          <a:bodyPr wrap="square" lIns="0" tIns="0" rIns="0" bIns="0" rtlCol="0">
            <a:spAutoFit/>
          </a:bodyPr>
          <a:lstStyle/>
          <a:p>
            <a:endParaRPr/>
          </a:p>
        </p:txBody>
      </p:sp>
      <p:sp>
        <p:nvSpPr>
          <p:cNvPr id="115" name="object 115"/>
          <p:cNvSpPr/>
          <p:nvPr/>
        </p:nvSpPr>
        <p:spPr>
          <a:xfrm>
            <a:off x="3145535" y="3598926"/>
            <a:ext cx="0" cy="392430"/>
          </a:xfrm>
          <a:custGeom>
            <a:avLst/>
            <a:gdLst/>
            <a:ahLst/>
            <a:cxnLst/>
            <a:rect l="l" t="t" r="r" b="b"/>
            <a:pathLst>
              <a:path h="392429">
                <a:moveTo>
                  <a:pt x="0" y="0"/>
                </a:moveTo>
                <a:lnTo>
                  <a:pt x="0" y="392429"/>
                </a:lnTo>
              </a:path>
            </a:pathLst>
          </a:custGeom>
          <a:ln w="23558">
            <a:solidFill>
              <a:srgbClr val="000000"/>
            </a:solidFill>
          </a:ln>
        </p:spPr>
        <p:txBody>
          <a:bodyPr wrap="square" lIns="0" tIns="0" rIns="0" bIns="0" rtlCol="0">
            <a:spAutoFit/>
          </a:bodyPr>
          <a:lstStyle/>
          <a:p>
            <a:endParaRPr/>
          </a:p>
        </p:txBody>
      </p:sp>
      <p:sp>
        <p:nvSpPr>
          <p:cNvPr id="116" name="object 116"/>
          <p:cNvSpPr/>
          <p:nvPr/>
        </p:nvSpPr>
        <p:spPr>
          <a:xfrm>
            <a:off x="3243833" y="3500628"/>
            <a:ext cx="0" cy="589280"/>
          </a:xfrm>
          <a:custGeom>
            <a:avLst/>
            <a:gdLst/>
            <a:ahLst/>
            <a:cxnLst/>
            <a:rect l="l" t="t" r="r" b="b"/>
            <a:pathLst>
              <a:path h="589279">
                <a:moveTo>
                  <a:pt x="0" y="0"/>
                </a:moveTo>
                <a:lnTo>
                  <a:pt x="0" y="589025"/>
                </a:lnTo>
              </a:path>
            </a:pathLst>
          </a:custGeom>
          <a:ln w="23558">
            <a:solidFill>
              <a:srgbClr val="000000"/>
            </a:solidFill>
          </a:ln>
        </p:spPr>
        <p:txBody>
          <a:bodyPr wrap="square" lIns="0" tIns="0" rIns="0" bIns="0" rtlCol="0">
            <a:spAutoFit/>
          </a:bodyPr>
          <a:lstStyle/>
          <a:p>
            <a:endParaRPr/>
          </a:p>
        </p:txBody>
      </p:sp>
      <p:sp>
        <p:nvSpPr>
          <p:cNvPr id="117" name="object 117"/>
          <p:cNvSpPr/>
          <p:nvPr/>
        </p:nvSpPr>
        <p:spPr>
          <a:xfrm>
            <a:off x="3243833" y="3794760"/>
            <a:ext cx="688340" cy="0"/>
          </a:xfrm>
          <a:custGeom>
            <a:avLst/>
            <a:gdLst/>
            <a:ahLst/>
            <a:cxnLst/>
            <a:rect l="l" t="t" r="r" b="b"/>
            <a:pathLst>
              <a:path w="688339">
                <a:moveTo>
                  <a:pt x="0" y="0"/>
                </a:moveTo>
                <a:lnTo>
                  <a:pt x="688085" y="0"/>
                </a:lnTo>
              </a:path>
            </a:pathLst>
          </a:custGeom>
          <a:ln w="23558">
            <a:solidFill>
              <a:srgbClr val="000000"/>
            </a:solidFill>
          </a:ln>
        </p:spPr>
        <p:txBody>
          <a:bodyPr wrap="square" lIns="0" tIns="0" rIns="0" bIns="0" rtlCol="0">
            <a:spAutoFit/>
          </a:bodyPr>
          <a:lstStyle/>
          <a:p>
            <a:endParaRPr/>
          </a:p>
        </p:txBody>
      </p:sp>
      <p:sp>
        <p:nvSpPr>
          <p:cNvPr id="118" name="object 118"/>
          <p:cNvSpPr/>
          <p:nvPr/>
        </p:nvSpPr>
        <p:spPr>
          <a:xfrm>
            <a:off x="3047237" y="4875276"/>
            <a:ext cx="0" cy="196215"/>
          </a:xfrm>
          <a:custGeom>
            <a:avLst/>
            <a:gdLst/>
            <a:ahLst/>
            <a:cxnLst/>
            <a:rect l="l" t="t" r="r" b="b"/>
            <a:pathLst>
              <a:path h="196214">
                <a:moveTo>
                  <a:pt x="0" y="0"/>
                </a:moveTo>
                <a:lnTo>
                  <a:pt x="0" y="195833"/>
                </a:lnTo>
              </a:path>
            </a:pathLst>
          </a:custGeom>
          <a:ln w="23558">
            <a:solidFill>
              <a:srgbClr val="000000"/>
            </a:solidFill>
          </a:ln>
        </p:spPr>
        <p:txBody>
          <a:bodyPr wrap="square" lIns="0" tIns="0" rIns="0" bIns="0" rtlCol="0">
            <a:spAutoFit/>
          </a:bodyPr>
          <a:lstStyle/>
          <a:p>
            <a:endParaRPr/>
          </a:p>
        </p:txBody>
      </p:sp>
      <p:sp>
        <p:nvSpPr>
          <p:cNvPr id="119" name="object 119"/>
          <p:cNvSpPr/>
          <p:nvPr/>
        </p:nvSpPr>
        <p:spPr>
          <a:xfrm>
            <a:off x="3145535" y="4776978"/>
            <a:ext cx="0" cy="392430"/>
          </a:xfrm>
          <a:custGeom>
            <a:avLst/>
            <a:gdLst/>
            <a:ahLst/>
            <a:cxnLst/>
            <a:rect l="l" t="t" r="r" b="b"/>
            <a:pathLst>
              <a:path h="392429">
                <a:moveTo>
                  <a:pt x="0" y="0"/>
                </a:moveTo>
                <a:lnTo>
                  <a:pt x="0" y="392429"/>
                </a:lnTo>
              </a:path>
            </a:pathLst>
          </a:custGeom>
          <a:ln w="23558">
            <a:solidFill>
              <a:srgbClr val="000000"/>
            </a:solidFill>
          </a:ln>
        </p:spPr>
        <p:txBody>
          <a:bodyPr wrap="square" lIns="0" tIns="0" rIns="0" bIns="0" rtlCol="0">
            <a:spAutoFit/>
          </a:bodyPr>
          <a:lstStyle/>
          <a:p>
            <a:endParaRPr/>
          </a:p>
        </p:txBody>
      </p:sp>
      <p:sp>
        <p:nvSpPr>
          <p:cNvPr id="120" name="object 120"/>
          <p:cNvSpPr/>
          <p:nvPr/>
        </p:nvSpPr>
        <p:spPr>
          <a:xfrm>
            <a:off x="3243833" y="4678679"/>
            <a:ext cx="0" cy="589280"/>
          </a:xfrm>
          <a:custGeom>
            <a:avLst/>
            <a:gdLst/>
            <a:ahLst/>
            <a:cxnLst/>
            <a:rect l="l" t="t" r="r" b="b"/>
            <a:pathLst>
              <a:path h="589279">
                <a:moveTo>
                  <a:pt x="0" y="0"/>
                </a:moveTo>
                <a:lnTo>
                  <a:pt x="0" y="589025"/>
                </a:lnTo>
              </a:path>
            </a:pathLst>
          </a:custGeom>
          <a:ln w="23558">
            <a:solidFill>
              <a:srgbClr val="000000"/>
            </a:solidFill>
          </a:ln>
        </p:spPr>
        <p:txBody>
          <a:bodyPr wrap="square" lIns="0" tIns="0" rIns="0" bIns="0" rtlCol="0">
            <a:spAutoFit/>
          </a:bodyPr>
          <a:lstStyle/>
          <a:p>
            <a:endParaRPr/>
          </a:p>
        </p:txBody>
      </p:sp>
      <p:sp>
        <p:nvSpPr>
          <p:cNvPr id="121" name="object 121"/>
          <p:cNvSpPr/>
          <p:nvPr/>
        </p:nvSpPr>
        <p:spPr>
          <a:xfrm>
            <a:off x="3243833" y="4972811"/>
            <a:ext cx="393700" cy="0"/>
          </a:xfrm>
          <a:custGeom>
            <a:avLst/>
            <a:gdLst/>
            <a:ahLst/>
            <a:cxnLst/>
            <a:rect l="l" t="t" r="r" b="b"/>
            <a:pathLst>
              <a:path w="393700">
                <a:moveTo>
                  <a:pt x="393191" y="0"/>
                </a:moveTo>
                <a:lnTo>
                  <a:pt x="0" y="0"/>
                </a:lnTo>
              </a:path>
            </a:pathLst>
          </a:custGeom>
          <a:ln w="23558">
            <a:solidFill>
              <a:srgbClr val="000000"/>
            </a:solidFill>
          </a:ln>
        </p:spPr>
        <p:txBody>
          <a:bodyPr wrap="square" lIns="0" tIns="0" rIns="0" bIns="0" rtlCol="0">
            <a:spAutoFit/>
          </a:bodyPr>
          <a:lstStyle/>
          <a:p>
            <a:endParaRPr/>
          </a:p>
        </p:txBody>
      </p:sp>
      <p:sp>
        <p:nvSpPr>
          <p:cNvPr id="122" name="object 122"/>
          <p:cNvSpPr/>
          <p:nvPr/>
        </p:nvSpPr>
        <p:spPr>
          <a:xfrm>
            <a:off x="3637026" y="4972811"/>
            <a:ext cx="295275" cy="1473200"/>
          </a:xfrm>
          <a:custGeom>
            <a:avLst/>
            <a:gdLst/>
            <a:ahLst/>
            <a:cxnLst/>
            <a:rect l="l" t="t" r="r" b="b"/>
            <a:pathLst>
              <a:path w="295275" h="1473200">
                <a:moveTo>
                  <a:pt x="0" y="0"/>
                </a:moveTo>
                <a:lnTo>
                  <a:pt x="294893" y="0"/>
                </a:lnTo>
                <a:lnTo>
                  <a:pt x="294893" y="1472945"/>
                </a:lnTo>
              </a:path>
            </a:pathLst>
          </a:custGeom>
          <a:ln w="23558">
            <a:solidFill>
              <a:srgbClr val="000000"/>
            </a:solidFill>
          </a:ln>
        </p:spPr>
        <p:txBody>
          <a:bodyPr wrap="square" lIns="0" tIns="0" rIns="0" bIns="0" rtlCol="0">
            <a:spAutoFit/>
          </a:bodyPr>
          <a:lstStyle/>
          <a:p>
            <a:endParaRPr/>
          </a:p>
        </p:txBody>
      </p:sp>
      <p:sp>
        <p:nvSpPr>
          <p:cNvPr id="123" name="object 123"/>
          <p:cNvSpPr/>
          <p:nvPr/>
        </p:nvSpPr>
        <p:spPr>
          <a:xfrm>
            <a:off x="5110733" y="4972811"/>
            <a:ext cx="0" cy="1473200"/>
          </a:xfrm>
          <a:custGeom>
            <a:avLst/>
            <a:gdLst/>
            <a:ahLst/>
            <a:cxnLst/>
            <a:rect l="l" t="t" r="r" b="b"/>
            <a:pathLst>
              <a:path h="1473200">
                <a:moveTo>
                  <a:pt x="0" y="0"/>
                </a:moveTo>
                <a:lnTo>
                  <a:pt x="0" y="1472945"/>
                </a:lnTo>
              </a:path>
            </a:pathLst>
          </a:custGeom>
          <a:ln w="23558">
            <a:solidFill>
              <a:srgbClr val="000000"/>
            </a:solidFill>
          </a:ln>
        </p:spPr>
        <p:txBody>
          <a:bodyPr wrap="square" lIns="0" tIns="0" rIns="0" bIns="0" rtlCol="0">
            <a:spAutoFit/>
          </a:bodyPr>
          <a:lstStyle/>
          <a:p>
            <a:endParaRPr/>
          </a:p>
        </p:txBody>
      </p:sp>
      <p:sp>
        <p:nvSpPr>
          <p:cNvPr id="124" name="object 124"/>
          <p:cNvSpPr/>
          <p:nvPr/>
        </p:nvSpPr>
        <p:spPr>
          <a:xfrm>
            <a:off x="4815839" y="5561838"/>
            <a:ext cx="295275" cy="0"/>
          </a:xfrm>
          <a:custGeom>
            <a:avLst/>
            <a:gdLst/>
            <a:ahLst/>
            <a:cxnLst/>
            <a:rect l="l" t="t" r="r" b="b"/>
            <a:pathLst>
              <a:path w="295275">
                <a:moveTo>
                  <a:pt x="0" y="0"/>
                </a:moveTo>
                <a:lnTo>
                  <a:pt x="294893" y="0"/>
                </a:lnTo>
              </a:path>
            </a:pathLst>
          </a:custGeom>
          <a:ln w="23558">
            <a:solidFill>
              <a:srgbClr val="000000"/>
            </a:solidFill>
          </a:ln>
        </p:spPr>
        <p:txBody>
          <a:bodyPr wrap="square" lIns="0" tIns="0" rIns="0" bIns="0" rtlCol="0">
            <a:spAutoFit/>
          </a:bodyPr>
          <a:lstStyle/>
          <a:p>
            <a:endParaRPr/>
          </a:p>
        </p:txBody>
      </p:sp>
      <p:sp>
        <p:nvSpPr>
          <p:cNvPr id="125" name="object 125"/>
          <p:cNvSpPr/>
          <p:nvPr/>
        </p:nvSpPr>
        <p:spPr>
          <a:xfrm>
            <a:off x="3931920" y="5561838"/>
            <a:ext cx="295275" cy="0"/>
          </a:xfrm>
          <a:custGeom>
            <a:avLst/>
            <a:gdLst/>
            <a:ahLst/>
            <a:cxnLst/>
            <a:rect l="l" t="t" r="r" b="b"/>
            <a:pathLst>
              <a:path w="295275">
                <a:moveTo>
                  <a:pt x="294893" y="0"/>
                </a:moveTo>
                <a:lnTo>
                  <a:pt x="0" y="0"/>
                </a:lnTo>
              </a:path>
            </a:pathLst>
          </a:custGeom>
          <a:ln w="23558">
            <a:solidFill>
              <a:srgbClr val="000000"/>
            </a:solidFill>
          </a:ln>
        </p:spPr>
        <p:txBody>
          <a:bodyPr wrap="square" lIns="0" tIns="0" rIns="0" bIns="0" rtlCol="0">
            <a:spAutoFit/>
          </a:bodyPr>
          <a:lstStyle/>
          <a:p>
            <a:endParaRPr/>
          </a:p>
        </p:txBody>
      </p:sp>
      <p:sp>
        <p:nvSpPr>
          <p:cNvPr id="126" name="object 126"/>
          <p:cNvSpPr/>
          <p:nvPr/>
        </p:nvSpPr>
        <p:spPr>
          <a:xfrm>
            <a:off x="7173467" y="3500628"/>
            <a:ext cx="146050" cy="589280"/>
          </a:xfrm>
          <a:custGeom>
            <a:avLst/>
            <a:gdLst/>
            <a:ahLst/>
            <a:cxnLst/>
            <a:rect l="l" t="t" r="r" b="b"/>
            <a:pathLst>
              <a:path w="146050" h="589279">
                <a:moveTo>
                  <a:pt x="145541" y="0"/>
                </a:moveTo>
                <a:lnTo>
                  <a:pt x="0" y="0"/>
                </a:lnTo>
                <a:lnTo>
                  <a:pt x="0" y="589025"/>
                </a:lnTo>
                <a:lnTo>
                  <a:pt x="145541" y="589025"/>
                </a:lnTo>
              </a:path>
            </a:pathLst>
          </a:custGeom>
          <a:ln w="23558">
            <a:solidFill>
              <a:srgbClr val="000000"/>
            </a:solidFill>
          </a:ln>
        </p:spPr>
        <p:txBody>
          <a:bodyPr wrap="square" lIns="0" tIns="0" rIns="0" bIns="0" rtlCol="0">
            <a:spAutoFit/>
          </a:bodyPr>
          <a:lstStyle/>
          <a:p>
            <a:endParaRPr/>
          </a:p>
        </p:txBody>
      </p:sp>
      <p:sp>
        <p:nvSpPr>
          <p:cNvPr id="127" name="object 127"/>
          <p:cNvSpPr/>
          <p:nvPr/>
        </p:nvSpPr>
        <p:spPr>
          <a:xfrm>
            <a:off x="7244333" y="3571494"/>
            <a:ext cx="74930" cy="443865"/>
          </a:xfrm>
          <a:custGeom>
            <a:avLst/>
            <a:gdLst/>
            <a:ahLst/>
            <a:cxnLst/>
            <a:rect l="l" t="t" r="r" b="b"/>
            <a:pathLst>
              <a:path w="74929" h="443864">
                <a:moveTo>
                  <a:pt x="74675" y="0"/>
                </a:moveTo>
                <a:lnTo>
                  <a:pt x="0" y="0"/>
                </a:lnTo>
                <a:lnTo>
                  <a:pt x="0" y="443483"/>
                </a:lnTo>
                <a:lnTo>
                  <a:pt x="74675" y="443483"/>
                </a:lnTo>
              </a:path>
            </a:pathLst>
          </a:custGeom>
          <a:ln w="23558">
            <a:solidFill>
              <a:srgbClr val="000000"/>
            </a:solidFill>
          </a:ln>
        </p:spPr>
        <p:txBody>
          <a:bodyPr wrap="square" lIns="0" tIns="0" rIns="0" bIns="0" rtlCol="0">
            <a:spAutoFit/>
          </a:bodyPr>
          <a:lstStyle/>
          <a:p>
            <a:endParaRPr/>
          </a:p>
        </p:txBody>
      </p:sp>
      <p:sp>
        <p:nvSpPr>
          <p:cNvPr id="128" name="object 128"/>
          <p:cNvSpPr/>
          <p:nvPr/>
        </p:nvSpPr>
        <p:spPr>
          <a:xfrm>
            <a:off x="6289547" y="3794760"/>
            <a:ext cx="0" cy="589280"/>
          </a:xfrm>
          <a:custGeom>
            <a:avLst/>
            <a:gdLst/>
            <a:ahLst/>
            <a:cxnLst/>
            <a:rect l="l" t="t" r="r" b="b"/>
            <a:pathLst>
              <a:path h="589279">
                <a:moveTo>
                  <a:pt x="0" y="0"/>
                </a:moveTo>
                <a:lnTo>
                  <a:pt x="0" y="589025"/>
                </a:lnTo>
              </a:path>
            </a:pathLst>
          </a:custGeom>
          <a:ln w="23558">
            <a:solidFill>
              <a:srgbClr val="000000"/>
            </a:solidFill>
          </a:ln>
        </p:spPr>
        <p:txBody>
          <a:bodyPr wrap="square" lIns="0" tIns="0" rIns="0" bIns="0" rtlCol="0">
            <a:spAutoFit/>
          </a:bodyPr>
          <a:lstStyle/>
          <a:p>
            <a:endParaRPr/>
          </a:p>
        </p:txBody>
      </p:sp>
      <p:sp>
        <p:nvSpPr>
          <p:cNvPr id="129" name="object 129"/>
          <p:cNvSpPr/>
          <p:nvPr/>
        </p:nvSpPr>
        <p:spPr>
          <a:xfrm>
            <a:off x="5055869" y="5506973"/>
            <a:ext cx="109855" cy="110489"/>
          </a:xfrm>
          <a:custGeom>
            <a:avLst/>
            <a:gdLst/>
            <a:ahLst/>
            <a:cxnLst/>
            <a:rect l="l" t="t" r="r" b="b"/>
            <a:pathLst>
              <a:path w="109854" h="110489">
                <a:moveTo>
                  <a:pt x="54863" y="0"/>
                </a:moveTo>
                <a:lnTo>
                  <a:pt x="27431" y="3809"/>
                </a:lnTo>
                <a:lnTo>
                  <a:pt x="3809" y="27431"/>
                </a:lnTo>
                <a:lnTo>
                  <a:pt x="0" y="54863"/>
                </a:lnTo>
                <a:lnTo>
                  <a:pt x="3809" y="83057"/>
                </a:lnTo>
                <a:lnTo>
                  <a:pt x="27431" y="102107"/>
                </a:lnTo>
                <a:lnTo>
                  <a:pt x="54863" y="110489"/>
                </a:lnTo>
                <a:lnTo>
                  <a:pt x="82295" y="102107"/>
                </a:lnTo>
                <a:lnTo>
                  <a:pt x="102107" y="83057"/>
                </a:lnTo>
                <a:lnTo>
                  <a:pt x="109727" y="54863"/>
                </a:lnTo>
                <a:lnTo>
                  <a:pt x="102107" y="27431"/>
                </a:lnTo>
                <a:lnTo>
                  <a:pt x="82295" y="3809"/>
                </a:lnTo>
                <a:lnTo>
                  <a:pt x="54863" y="0"/>
                </a:lnTo>
                <a:close/>
              </a:path>
            </a:pathLst>
          </a:custGeom>
          <a:solidFill>
            <a:srgbClr val="000000"/>
          </a:solidFill>
        </p:spPr>
        <p:txBody>
          <a:bodyPr wrap="square" lIns="0" tIns="0" rIns="0" bIns="0" rtlCol="0">
            <a:spAutoFit/>
          </a:bodyPr>
          <a:lstStyle/>
          <a:p>
            <a:endParaRPr/>
          </a:p>
        </p:txBody>
      </p:sp>
      <p:sp>
        <p:nvSpPr>
          <p:cNvPr id="130" name="object 130"/>
          <p:cNvSpPr/>
          <p:nvPr/>
        </p:nvSpPr>
        <p:spPr>
          <a:xfrm>
            <a:off x="5055869" y="5506973"/>
            <a:ext cx="109855" cy="110489"/>
          </a:xfrm>
          <a:custGeom>
            <a:avLst/>
            <a:gdLst/>
            <a:ahLst/>
            <a:cxnLst/>
            <a:rect l="l" t="t" r="r" b="b"/>
            <a:pathLst>
              <a:path w="109854" h="110489">
                <a:moveTo>
                  <a:pt x="0" y="54863"/>
                </a:moveTo>
                <a:lnTo>
                  <a:pt x="3809" y="27431"/>
                </a:lnTo>
                <a:lnTo>
                  <a:pt x="27431" y="3809"/>
                </a:lnTo>
                <a:lnTo>
                  <a:pt x="54863" y="0"/>
                </a:lnTo>
                <a:lnTo>
                  <a:pt x="82295" y="3809"/>
                </a:lnTo>
                <a:lnTo>
                  <a:pt x="102107" y="27431"/>
                </a:lnTo>
                <a:lnTo>
                  <a:pt x="109727" y="54863"/>
                </a:lnTo>
                <a:lnTo>
                  <a:pt x="102107" y="83057"/>
                </a:lnTo>
                <a:lnTo>
                  <a:pt x="82295" y="102107"/>
                </a:lnTo>
                <a:lnTo>
                  <a:pt x="54863" y="110489"/>
                </a:lnTo>
                <a:lnTo>
                  <a:pt x="27431" y="102107"/>
                </a:lnTo>
                <a:lnTo>
                  <a:pt x="3809" y="83057"/>
                </a:lnTo>
                <a:lnTo>
                  <a:pt x="0" y="54863"/>
                </a:lnTo>
                <a:close/>
              </a:path>
            </a:pathLst>
          </a:custGeom>
          <a:ln w="23558">
            <a:solidFill>
              <a:srgbClr val="000000"/>
            </a:solidFill>
          </a:ln>
        </p:spPr>
        <p:txBody>
          <a:bodyPr wrap="square" lIns="0" tIns="0" rIns="0" bIns="0" rtlCol="0">
            <a:spAutoFit/>
          </a:bodyPr>
          <a:lstStyle/>
          <a:p>
            <a:endParaRPr/>
          </a:p>
        </p:txBody>
      </p:sp>
      <p:sp>
        <p:nvSpPr>
          <p:cNvPr id="131" name="object 131"/>
          <p:cNvSpPr/>
          <p:nvPr/>
        </p:nvSpPr>
        <p:spPr>
          <a:xfrm>
            <a:off x="3637026" y="5267705"/>
            <a:ext cx="189230" cy="0"/>
          </a:xfrm>
          <a:custGeom>
            <a:avLst/>
            <a:gdLst/>
            <a:ahLst/>
            <a:cxnLst/>
            <a:rect l="l" t="t" r="r" b="b"/>
            <a:pathLst>
              <a:path w="189229">
                <a:moveTo>
                  <a:pt x="0" y="0"/>
                </a:moveTo>
                <a:lnTo>
                  <a:pt x="188975" y="0"/>
                </a:lnTo>
              </a:path>
            </a:pathLst>
          </a:custGeom>
          <a:ln w="23558">
            <a:solidFill>
              <a:srgbClr val="0000FF"/>
            </a:solidFill>
          </a:ln>
        </p:spPr>
        <p:txBody>
          <a:bodyPr wrap="square" lIns="0" tIns="0" rIns="0" bIns="0" rtlCol="0">
            <a:spAutoFit/>
          </a:bodyPr>
          <a:lstStyle/>
          <a:p>
            <a:endParaRPr/>
          </a:p>
        </p:txBody>
      </p:sp>
      <p:sp>
        <p:nvSpPr>
          <p:cNvPr id="132" name="object 132"/>
          <p:cNvSpPr/>
          <p:nvPr/>
        </p:nvSpPr>
        <p:spPr>
          <a:xfrm>
            <a:off x="3943350" y="5267705"/>
            <a:ext cx="189230" cy="0"/>
          </a:xfrm>
          <a:custGeom>
            <a:avLst/>
            <a:gdLst/>
            <a:ahLst/>
            <a:cxnLst/>
            <a:rect l="l" t="t" r="r" b="b"/>
            <a:pathLst>
              <a:path w="189229">
                <a:moveTo>
                  <a:pt x="0" y="0"/>
                </a:moveTo>
                <a:lnTo>
                  <a:pt x="188975" y="0"/>
                </a:lnTo>
              </a:path>
            </a:pathLst>
          </a:custGeom>
          <a:ln w="23558">
            <a:solidFill>
              <a:srgbClr val="0000FF"/>
            </a:solidFill>
          </a:ln>
        </p:spPr>
        <p:txBody>
          <a:bodyPr wrap="square" lIns="0" tIns="0" rIns="0" bIns="0" rtlCol="0">
            <a:spAutoFit/>
          </a:bodyPr>
          <a:lstStyle/>
          <a:p>
            <a:endParaRPr/>
          </a:p>
        </p:txBody>
      </p:sp>
      <p:sp>
        <p:nvSpPr>
          <p:cNvPr id="133" name="object 133"/>
          <p:cNvSpPr/>
          <p:nvPr/>
        </p:nvSpPr>
        <p:spPr>
          <a:xfrm>
            <a:off x="4249673" y="5267705"/>
            <a:ext cx="189230" cy="0"/>
          </a:xfrm>
          <a:custGeom>
            <a:avLst/>
            <a:gdLst/>
            <a:ahLst/>
            <a:cxnLst/>
            <a:rect l="l" t="t" r="r" b="b"/>
            <a:pathLst>
              <a:path w="189229">
                <a:moveTo>
                  <a:pt x="0" y="0"/>
                </a:moveTo>
                <a:lnTo>
                  <a:pt x="188975" y="0"/>
                </a:lnTo>
              </a:path>
            </a:pathLst>
          </a:custGeom>
          <a:ln w="23558">
            <a:solidFill>
              <a:srgbClr val="0000FF"/>
            </a:solidFill>
          </a:ln>
        </p:spPr>
        <p:txBody>
          <a:bodyPr wrap="square" lIns="0" tIns="0" rIns="0" bIns="0" rtlCol="0">
            <a:spAutoFit/>
          </a:bodyPr>
          <a:lstStyle/>
          <a:p>
            <a:endParaRPr/>
          </a:p>
        </p:txBody>
      </p:sp>
      <p:sp>
        <p:nvSpPr>
          <p:cNvPr id="134" name="object 134"/>
          <p:cNvSpPr/>
          <p:nvPr/>
        </p:nvSpPr>
        <p:spPr>
          <a:xfrm>
            <a:off x="4556759" y="5267705"/>
            <a:ext cx="188595" cy="0"/>
          </a:xfrm>
          <a:custGeom>
            <a:avLst/>
            <a:gdLst/>
            <a:ahLst/>
            <a:cxnLst/>
            <a:rect l="l" t="t" r="r" b="b"/>
            <a:pathLst>
              <a:path w="188595">
                <a:moveTo>
                  <a:pt x="0" y="0"/>
                </a:moveTo>
                <a:lnTo>
                  <a:pt x="188213" y="0"/>
                </a:lnTo>
              </a:path>
            </a:pathLst>
          </a:custGeom>
          <a:ln w="23558">
            <a:solidFill>
              <a:srgbClr val="0000FF"/>
            </a:solidFill>
          </a:ln>
        </p:spPr>
        <p:txBody>
          <a:bodyPr wrap="square" lIns="0" tIns="0" rIns="0" bIns="0" rtlCol="0">
            <a:spAutoFit/>
          </a:bodyPr>
          <a:lstStyle/>
          <a:p>
            <a:endParaRPr/>
          </a:p>
        </p:txBody>
      </p:sp>
      <p:sp>
        <p:nvSpPr>
          <p:cNvPr id="135" name="object 135"/>
          <p:cNvSpPr/>
          <p:nvPr/>
        </p:nvSpPr>
        <p:spPr>
          <a:xfrm>
            <a:off x="4863083" y="5267705"/>
            <a:ext cx="189230" cy="0"/>
          </a:xfrm>
          <a:custGeom>
            <a:avLst/>
            <a:gdLst/>
            <a:ahLst/>
            <a:cxnLst/>
            <a:rect l="l" t="t" r="r" b="b"/>
            <a:pathLst>
              <a:path w="189229">
                <a:moveTo>
                  <a:pt x="0" y="0"/>
                </a:moveTo>
                <a:lnTo>
                  <a:pt x="188975" y="0"/>
                </a:lnTo>
              </a:path>
            </a:pathLst>
          </a:custGeom>
          <a:ln w="23558">
            <a:solidFill>
              <a:srgbClr val="0000FF"/>
            </a:solidFill>
          </a:ln>
        </p:spPr>
        <p:txBody>
          <a:bodyPr wrap="square" lIns="0" tIns="0" rIns="0" bIns="0" rtlCol="0">
            <a:spAutoFit/>
          </a:bodyPr>
          <a:lstStyle/>
          <a:p>
            <a:endParaRPr/>
          </a:p>
        </p:txBody>
      </p:sp>
      <p:sp>
        <p:nvSpPr>
          <p:cNvPr id="136" name="object 136"/>
          <p:cNvSpPr/>
          <p:nvPr/>
        </p:nvSpPr>
        <p:spPr>
          <a:xfrm>
            <a:off x="5169407" y="5267705"/>
            <a:ext cx="189230" cy="0"/>
          </a:xfrm>
          <a:custGeom>
            <a:avLst/>
            <a:gdLst/>
            <a:ahLst/>
            <a:cxnLst/>
            <a:rect l="l" t="t" r="r" b="b"/>
            <a:pathLst>
              <a:path w="189229">
                <a:moveTo>
                  <a:pt x="0" y="0"/>
                </a:moveTo>
                <a:lnTo>
                  <a:pt x="188975" y="0"/>
                </a:lnTo>
              </a:path>
            </a:pathLst>
          </a:custGeom>
          <a:ln w="23558">
            <a:solidFill>
              <a:srgbClr val="0000FF"/>
            </a:solidFill>
          </a:ln>
        </p:spPr>
        <p:txBody>
          <a:bodyPr wrap="square" lIns="0" tIns="0" rIns="0" bIns="0" rtlCol="0">
            <a:spAutoFit/>
          </a:bodyPr>
          <a:lstStyle/>
          <a:p>
            <a:endParaRPr/>
          </a:p>
        </p:txBody>
      </p:sp>
      <p:sp>
        <p:nvSpPr>
          <p:cNvPr id="137" name="object 137"/>
          <p:cNvSpPr/>
          <p:nvPr/>
        </p:nvSpPr>
        <p:spPr>
          <a:xfrm>
            <a:off x="5405627" y="5008626"/>
            <a:ext cx="0" cy="188595"/>
          </a:xfrm>
          <a:custGeom>
            <a:avLst/>
            <a:gdLst/>
            <a:ahLst/>
            <a:cxnLst/>
            <a:rect l="l" t="t" r="r" b="b"/>
            <a:pathLst>
              <a:path h="188595">
                <a:moveTo>
                  <a:pt x="0" y="188213"/>
                </a:moveTo>
                <a:lnTo>
                  <a:pt x="0" y="0"/>
                </a:lnTo>
              </a:path>
            </a:pathLst>
          </a:custGeom>
          <a:ln w="23558">
            <a:solidFill>
              <a:srgbClr val="0000FF"/>
            </a:solidFill>
          </a:ln>
        </p:spPr>
        <p:txBody>
          <a:bodyPr wrap="square" lIns="0" tIns="0" rIns="0" bIns="0" rtlCol="0">
            <a:spAutoFit/>
          </a:bodyPr>
          <a:lstStyle/>
          <a:p>
            <a:endParaRPr/>
          </a:p>
        </p:txBody>
      </p:sp>
      <p:sp>
        <p:nvSpPr>
          <p:cNvPr id="138" name="object 138"/>
          <p:cNvSpPr/>
          <p:nvPr/>
        </p:nvSpPr>
        <p:spPr>
          <a:xfrm>
            <a:off x="5405627" y="4702302"/>
            <a:ext cx="0" cy="188595"/>
          </a:xfrm>
          <a:custGeom>
            <a:avLst/>
            <a:gdLst/>
            <a:ahLst/>
            <a:cxnLst/>
            <a:rect l="l" t="t" r="r" b="b"/>
            <a:pathLst>
              <a:path h="188595">
                <a:moveTo>
                  <a:pt x="0" y="188213"/>
                </a:moveTo>
                <a:lnTo>
                  <a:pt x="0" y="0"/>
                </a:lnTo>
              </a:path>
            </a:pathLst>
          </a:custGeom>
          <a:ln w="23558">
            <a:solidFill>
              <a:srgbClr val="0000FF"/>
            </a:solidFill>
          </a:ln>
        </p:spPr>
        <p:txBody>
          <a:bodyPr wrap="square" lIns="0" tIns="0" rIns="0" bIns="0" rtlCol="0">
            <a:spAutoFit/>
          </a:bodyPr>
          <a:lstStyle/>
          <a:p>
            <a:endParaRPr/>
          </a:p>
        </p:txBody>
      </p:sp>
      <p:sp>
        <p:nvSpPr>
          <p:cNvPr id="139" name="object 139"/>
          <p:cNvSpPr/>
          <p:nvPr/>
        </p:nvSpPr>
        <p:spPr>
          <a:xfrm>
            <a:off x="5405627" y="4395978"/>
            <a:ext cx="0" cy="188595"/>
          </a:xfrm>
          <a:custGeom>
            <a:avLst/>
            <a:gdLst/>
            <a:ahLst/>
            <a:cxnLst/>
            <a:rect l="l" t="t" r="r" b="b"/>
            <a:pathLst>
              <a:path h="188595">
                <a:moveTo>
                  <a:pt x="0" y="188213"/>
                </a:moveTo>
                <a:lnTo>
                  <a:pt x="0" y="0"/>
                </a:lnTo>
              </a:path>
            </a:pathLst>
          </a:custGeom>
          <a:ln w="23558">
            <a:solidFill>
              <a:srgbClr val="0000FF"/>
            </a:solidFill>
          </a:ln>
        </p:spPr>
        <p:txBody>
          <a:bodyPr wrap="square" lIns="0" tIns="0" rIns="0" bIns="0" rtlCol="0">
            <a:spAutoFit/>
          </a:bodyPr>
          <a:lstStyle/>
          <a:p>
            <a:endParaRPr/>
          </a:p>
        </p:txBody>
      </p:sp>
      <p:sp>
        <p:nvSpPr>
          <p:cNvPr id="140" name="object 140"/>
          <p:cNvSpPr/>
          <p:nvPr/>
        </p:nvSpPr>
        <p:spPr>
          <a:xfrm>
            <a:off x="5405627" y="4089654"/>
            <a:ext cx="0" cy="188595"/>
          </a:xfrm>
          <a:custGeom>
            <a:avLst/>
            <a:gdLst/>
            <a:ahLst/>
            <a:cxnLst/>
            <a:rect l="l" t="t" r="r" b="b"/>
            <a:pathLst>
              <a:path h="188595">
                <a:moveTo>
                  <a:pt x="0" y="188213"/>
                </a:moveTo>
                <a:lnTo>
                  <a:pt x="0" y="0"/>
                </a:lnTo>
              </a:path>
            </a:pathLst>
          </a:custGeom>
          <a:ln w="23558">
            <a:solidFill>
              <a:srgbClr val="0000FF"/>
            </a:solidFill>
          </a:ln>
        </p:spPr>
        <p:txBody>
          <a:bodyPr wrap="square" lIns="0" tIns="0" rIns="0" bIns="0" rtlCol="0">
            <a:spAutoFit/>
          </a:bodyPr>
          <a:lstStyle/>
          <a:p>
            <a:endParaRPr/>
          </a:p>
        </p:txBody>
      </p:sp>
      <p:sp>
        <p:nvSpPr>
          <p:cNvPr id="141" name="object 141"/>
          <p:cNvSpPr/>
          <p:nvPr/>
        </p:nvSpPr>
        <p:spPr>
          <a:xfrm>
            <a:off x="5405627" y="3783329"/>
            <a:ext cx="0" cy="188595"/>
          </a:xfrm>
          <a:custGeom>
            <a:avLst/>
            <a:gdLst/>
            <a:ahLst/>
            <a:cxnLst/>
            <a:rect l="l" t="t" r="r" b="b"/>
            <a:pathLst>
              <a:path h="188595">
                <a:moveTo>
                  <a:pt x="0" y="188213"/>
                </a:moveTo>
                <a:lnTo>
                  <a:pt x="0" y="0"/>
                </a:lnTo>
              </a:path>
            </a:pathLst>
          </a:custGeom>
          <a:ln w="23558">
            <a:solidFill>
              <a:srgbClr val="0000FF"/>
            </a:solidFill>
          </a:ln>
        </p:spPr>
        <p:txBody>
          <a:bodyPr wrap="square" lIns="0" tIns="0" rIns="0" bIns="0" rtlCol="0">
            <a:spAutoFit/>
          </a:bodyPr>
          <a:lstStyle/>
          <a:p>
            <a:endParaRPr/>
          </a:p>
        </p:txBody>
      </p:sp>
      <p:sp>
        <p:nvSpPr>
          <p:cNvPr id="142" name="object 142"/>
          <p:cNvSpPr/>
          <p:nvPr/>
        </p:nvSpPr>
        <p:spPr>
          <a:xfrm>
            <a:off x="5382005" y="3500628"/>
            <a:ext cx="24130" cy="165100"/>
          </a:xfrm>
          <a:custGeom>
            <a:avLst/>
            <a:gdLst/>
            <a:ahLst/>
            <a:cxnLst/>
            <a:rect l="l" t="t" r="r" b="b"/>
            <a:pathLst>
              <a:path w="24129" h="165100">
                <a:moveTo>
                  <a:pt x="23621" y="164591"/>
                </a:moveTo>
                <a:lnTo>
                  <a:pt x="23621" y="0"/>
                </a:lnTo>
                <a:lnTo>
                  <a:pt x="0" y="0"/>
                </a:lnTo>
              </a:path>
            </a:pathLst>
          </a:custGeom>
          <a:ln w="23558">
            <a:solidFill>
              <a:srgbClr val="0000FF"/>
            </a:solidFill>
          </a:ln>
        </p:spPr>
        <p:txBody>
          <a:bodyPr wrap="square" lIns="0" tIns="0" rIns="0" bIns="0" rtlCol="0">
            <a:spAutoFit/>
          </a:bodyPr>
          <a:lstStyle/>
          <a:p>
            <a:endParaRPr/>
          </a:p>
        </p:txBody>
      </p:sp>
      <p:sp>
        <p:nvSpPr>
          <p:cNvPr id="143" name="object 143"/>
          <p:cNvSpPr/>
          <p:nvPr/>
        </p:nvSpPr>
        <p:spPr>
          <a:xfrm>
            <a:off x="5074919" y="3500628"/>
            <a:ext cx="189230" cy="0"/>
          </a:xfrm>
          <a:custGeom>
            <a:avLst/>
            <a:gdLst/>
            <a:ahLst/>
            <a:cxnLst/>
            <a:rect l="l" t="t" r="r" b="b"/>
            <a:pathLst>
              <a:path w="189229">
                <a:moveTo>
                  <a:pt x="188975" y="0"/>
                </a:moveTo>
                <a:lnTo>
                  <a:pt x="0" y="0"/>
                </a:lnTo>
              </a:path>
            </a:pathLst>
          </a:custGeom>
          <a:ln w="23558">
            <a:solidFill>
              <a:srgbClr val="0000FF"/>
            </a:solidFill>
          </a:ln>
        </p:spPr>
        <p:txBody>
          <a:bodyPr wrap="square" lIns="0" tIns="0" rIns="0" bIns="0" rtlCol="0">
            <a:spAutoFit/>
          </a:bodyPr>
          <a:lstStyle/>
          <a:p>
            <a:endParaRPr/>
          </a:p>
        </p:txBody>
      </p:sp>
      <p:sp>
        <p:nvSpPr>
          <p:cNvPr id="144" name="object 144"/>
          <p:cNvSpPr/>
          <p:nvPr/>
        </p:nvSpPr>
        <p:spPr>
          <a:xfrm>
            <a:off x="4768595" y="3500628"/>
            <a:ext cx="189230" cy="0"/>
          </a:xfrm>
          <a:custGeom>
            <a:avLst/>
            <a:gdLst/>
            <a:ahLst/>
            <a:cxnLst/>
            <a:rect l="l" t="t" r="r" b="b"/>
            <a:pathLst>
              <a:path w="189229">
                <a:moveTo>
                  <a:pt x="188975" y="0"/>
                </a:moveTo>
                <a:lnTo>
                  <a:pt x="0" y="0"/>
                </a:lnTo>
              </a:path>
            </a:pathLst>
          </a:custGeom>
          <a:ln w="23558">
            <a:solidFill>
              <a:srgbClr val="0000FF"/>
            </a:solidFill>
          </a:ln>
        </p:spPr>
        <p:txBody>
          <a:bodyPr wrap="square" lIns="0" tIns="0" rIns="0" bIns="0" rtlCol="0">
            <a:spAutoFit/>
          </a:bodyPr>
          <a:lstStyle/>
          <a:p>
            <a:endParaRPr/>
          </a:p>
        </p:txBody>
      </p:sp>
      <p:sp>
        <p:nvSpPr>
          <p:cNvPr id="145" name="object 145"/>
          <p:cNvSpPr/>
          <p:nvPr/>
        </p:nvSpPr>
        <p:spPr>
          <a:xfrm>
            <a:off x="4462271" y="3500628"/>
            <a:ext cx="188595" cy="0"/>
          </a:xfrm>
          <a:custGeom>
            <a:avLst/>
            <a:gdLst/>
            <a:ahLst/>
            <a:cxnLst/>
            <a:rect l="l" t="t" r="r" b="b"/>
            <a:pathLst>
              <a:path w="188595">
                <a:moveTo>
                  <a:pt x="188213" y="0"/>
                </a:moveTo>
                <a:lnTo>
                  <a:pt x="0" y="0"/>
                </a:lnTo>
              </a:path>
            </a:pathLst>
          </a:custGeom>
          <a:ln w="23558">
            <a:solidFill>
              <a:srgbClr val="0000FF"/>
            </a:solidFill>
          </a:ln>
        </p:spPr>
        <p:txBody>
          <a:bodyPr wrap="square" lIns="0" tIns="0" rIns="0" bIns="0" rtlCol="0">
            <a:spAutoFit/>
          </a:bodyPr>
          <a:lstStyle/>
          <a:p>
            <a:endParaRPr/>
          </a:p>
        </p:txBody>
      </p:sp>
      <p:sp>
        <p:nvSpPr>
          <p:cNvPr id="146" name="object 146"/>
          <p:cNvSpPr/>
          <p:nvPr/>
        </p:nvSpPr>
        <p:spPr>
          <a:xfrm>
            <a:off x="4155947" y="3500628"/>
            <a:ext cx="188595" cy="0"/>
          </a:xfrm>
          <a:custGeom>
            <a:avLst/>
            <a:gdLst/>
            <a:ahLst/>
            <a:cxnLst/>
            <a:rect l="l" t="t" r="r" b="b"/>
            <a:pathLst>
              <a:path w="188595">
                <a:moveTo>
                  <a:pt x="188213" y="0"/>
                </a:moveTo>
                <a:lnTo>
                  <a:pt x="0" y="0"/>
                </a:lnTo>
              </a:path>
            </a:pathLst>
          </a:custGeom>
          <a:ln w="23558">
            <a:solidFill>
              <a:srgbClr val="0000FF"/>
            </a:solidFill>
          </a:ln>
        </p:spPr>
        <p:txBody>
          <a:bodyPr wrap="square" lIns="0" tIns="0" rIns="0" bIns="0" rtlCol="0">
            <a:spAutoFit/>
          </a:bodyPr>
          <a:lstStyle/>
          <a:p>
            <a:endParaRPr/>
          </a:p>
        </p:txBody>
      </p:sp>
      <p:sp>
        <p:nvSpPr>
          <p:cNvPr id="147" name="object 147"/>
          <p:cNvSpPr/>
          <p:nvPr/>
        </p:nvSpPr>
        <p:spPr>
          <a:xfrm>
            <a:off x="3848861" y="3500628"/>
            <a:ext cx="189230" cy="0"/>
          </a:xfrm>
          <a:custGeom>
            <a:avLst/>
            <a:gdLst/>
            <a:ahLst/>
            <a:cxnLst/>
            <a:rect l="l" t="t" r="r" b="b"/>
            <a:pathLst>
              <a:path w="189229">
                <a:moveTo>
                  <a:pt x="188975" y="0"/>
                </a:moveTo>
                <a:lnTo>
                  <a:pt x="0" y="0"/>
                </a:lnTo>
              </a:path>
            </a:pathLst>
          </a:custGeom>
          <a:ln w="23558">
            <a:solidFill>
              <a:srgbClr val="0000FF"/>
            </a:solidFill>
          </a:ln>
        </p:spPr>
        <p:txBody>
          <a:bodyPr wrap="square" lIns="0" tIns="0" rIns="0" bIns="0" rtlCol="0">
            <a:spAutoFit/>
          </a:bodyPr>
          <a:lstStyle/>
          <a:p>
            <a:endParaRPr/>
          </a:p>
        </p:txBody>
      </p:sp>
      <p:sp>
        <p:nvSpPr>
          <p:cNvPr id="148" name="object 148"/>
          <p:cNvSpPr/>
          <p:nvPr/>
        </p:nvSpPr>
        <p:spPr>
          <a:xfrm>
            <a:off x="3637026" y="3500628"/>
            <a:ext cx="94615" cy="94615"/>
          </a:xfrm>
          <a:custGeom>
            <a:avLst/>
            <a:gdLst/>
            <a:ahLst/>
            <a:cxnLst/>
            <a:rect l="l" t="t" r="r" b="b"/>
            <a:pathLst>
              <a:path w="94614" h="94614">
                <a:moveTo>
                  <a:pt x="94487" y="0"/>
                </a:moveTo>
                <a:lnTo>
                  <a:pt x="0" y="0"/>
                </a:lnTo>
                <a:lnTo>
                  <a:pt x="0" y="94487"/>
                </a:lnTo>
              </a:path>
            </a:pathLst>
          </a:custGeom>
          <a:ln w="23558">
            <a:solidFill>
              <a:srgbClr val="0000FF"/>
            </a:solidFill>
          </a:ln>
        </p:spPr>
        <p:txBody>
          <a:bodyPr wrap="square" lIns="0" tIns="0" rIns="0" bIns="0" rtlCol="0">
            <a:spAutoFit/>
          </a:bodyPr>
          <a:lstStyle/>
          <a:p>
            <a:endParaRPr/>
          </a:p>
        </p:txBody>
      </p:sp>
      <p:sp>
        <p:nvSpPr>
          <p:cNvPr id="149" name="object 149"/>
          <p:cNvSpPr/>
          <p:nvPr/>
        </p:nvSpPr>
        <p:spPr>
          <a:xfrm>
            <a:off x="3637026" y="3712464"/>
            <a:ext cx="0" cy="189230"/>
          </a:xfrm>
          <a:custGeom>
            <a:avLst/>
            <a:gdLst/>
            <a:ahLst/>
            <a:cxnLst/>
            <a:rect l="l" t="t" r="r" b="b"/>
            <a:pathLst>
              <a:path h="189229">
                <a:moveTo>
                  <a:pt x="0" y="0"/>
                </a:moveTo>
                <a:lnTo>
                  <a:pt x="0" y="188975"/>
                </a:lnTo>
              </a:path>
            </a:pathLst>
          </a:custGeom>
          <a:ln w="23558">
            <a:solidFill>
              <a:srgbClr val="0000FF"/>
            </a:solidFill>
          </a:ln>
        </p:spPr>
        <p:txBody>
          <a:bodyPr wrap="square" lIns="0" tIns="0" rIns="0" bIns="0" rtlCol="0">
            <a:spAutoFit/>
          </a:bodyPr>
          <a:lstStyle/>
          <a:p>
            <a:endParaRPr/>
          </a:p>
        </p:txBody>
      </p:sp>
      <p:sp>
        <p:nvSpPr>
          <p:cNvPr id="150" name="object 150"/>
          <p:cNvSpPr/>
          <p:nvPr/>
        </p:nvSpPr>
        <p:spPr>
          <a:xfrm>
            <a:off x="3637026" y="4018788"/>
            <a:ext cx="0" cy="189230"/>
          </a:xfrm>
          <a:custGeom>
            <a:avLst/>
            <a:gdLst/>
            <a:ahLst/>
            <a:cxnLst/>
            <a:rect l="l" t="t" r="r" b="b"/>
            <a:pathLst>
              <a:path h="189229">
                <a:moveTo>
                  <a:pt x="0" y="0"/>
                </a:moveTo>
                <a:lnTo>
                  <a:pt x="0" y="188975"/>
                </a:lnTo>
              </a:path>
            </a:pathLst>
          </a:custGeom>
          <a:ln w="23558">
            <a:solidFill>
              <a:srgbClr val="0000FF"/>
            </a:solidFill>
          </a:ln>
        </p:spPr>
        <p:txBody>
          <a:bodyPr wrap="square" lIns="0" tIns="0" rIns="0" bIns="0" rtlCol="0">
            <a:spAutoFit/>
          </a:bodyPr>
          <a:lstStyle/>
          <a:p>
            <a:endParaRPr/>
          </a:p>
        </p:txBody>
      </p:sp>
      <p:sp>
        <p:nvSpPr>
          <p:cNvPr id="151" name="object 151"/>
          <p:cNvSpPr/>
          <p:nvPr/>
        </p:nvSpPr>
        <p:spPr>
          <a:xfrm>
            <a:off x="3637026" y="4325111"/>
            <a:ext cx="0" cy="189230"/>
          </a:xfrm>
          <a:custGeom>
            <a:avLst/>
            <a:gdLst/>
            <a:ahLst/>
            <a:cxnLst/>
            <a:rect l="l" t="t" r="r" b="b"/>
            <a:pathLst>
              <a:path h="189229">
                <a:moveTo>
                  <a:pt x="0" y="0"/>
                </a:moveTo>
                <a:lnTo>
                  <a:pt x="0" y="188975"/>
                </a:lnTo>
              </a:path>
            </a:pathLst>
          </a:custGeom>
          <a:ln w="23558">
            <a:solidFill>
              <a:srgbClr val="0000FF"/>
            </a:solidFill>
          </a:ln>
        </p:spPr>
        <p:txBody>
          <a:bodyPr wrap="square" lIns="0" tIns="0" rIns="0" bIns="0" rtlCol="0">
            <a:spAutoFit/>
          </a:bodyPr>
          <a:lstStyle/>
          <a:p>
            <a:endParaRPr/>
          </a:p>
        </p:txBody>
      </p:sp>
      <p:sp>
        <p:nvSpPr>
          <p:cNvPr id="152" name="object 152"/>
          <p:cNvSpPr/>
          <p:nvPr/>
        </p:nvSpPr>
        <p:spPr>
          <a:xfrm>
            <a:off x="3637026" y="4631435"/>
            <a:ext cx="0" cy="188595"/>
          </a:xfrm>
          <a:custGeom>
            <a:avLst/>
            <a:gdLst/>
            <a:ahLst/>
            <a:cxnLst/>
            <a:rect l="l" t="t" r="r" b="b"/>
            <a:pathLst>
              <a:path h="188595">
                <a:moveTo>
                  <a:pt x="0" y="0"/>
                </a:moveTo>
                <a:lnTo>
                  <a:pt x="0" y="188213"/>
                </a:lnTo>
              </a:path>
            </a:pathLst>
          </a:custGeom>
          <a:ln w="23558">
            <a:solidFill>
              <a:srgbClr val="0000FF"/>
            </a:solidFill>
          </a:ln>
        </p:spPr>
        <p:txBody>
          <a:bodyPr wrap="square" lIns="0" tIns="0" rIns="0" bIns="0" rtlCol="0">
            <a:spAutoFit/>
          </a:bodyPr>
          <a:lstStyle/>
          <a:p>
            <a:endParaRPr/>
          </a:p>
        </p:txBody>
      </p:sp>
      <p:sp>
        <p:nvSpPr>
          <p:cNvPr id="153" name="object 153"/>
          <p:cNvSpPr/>
          <p:nvPr/>
        </p:nvSpPr>
        <p:spPr>
          <a:xfrm>
            <a:off x="3637026" y="4937760"/>
            <a:ext cx="0" cy="188595"/>
          </a:xfrm>
          <a:custGeom>
            <a:avLst/>
            <a:gdLst/>
            <a:ahLst/>
            <a:cxnLst/>
            <a:rect l="l" t="t" r="r" b="b"/>
            <a:pathLst>
              <a:path h="188595">
                <a:moveTo>
                  <a:pt x="0" y="0"/>
                </a:moveTo>
                <a:lnTo>
                  <a:pt x="0" y="188213"/>
                </a:lnTo>
              </a:path>
            </a:pathLst>
          </a:custGeom>
          <a:ln w="23558">
            <a:solidFill>
              <a:srgbClr val="0000FF"/>
            </a:solidFill>
          </a:ln>
        </p:spPr>
        <p:txBody>
          <a:bodyPr wrap="square" lIns="0" tIns="0" rIns="0" bIns="0" rtlCol="0">
            <a:spAutoFit/>
          </a:bodyPr>
          <a:lstStyle/>
          <a:p>
            <a:endParaRPr/>
          </a:p>
        </p:txBody>
      </p:sp>
      <p:sp>
        <p:nvSpPr>
          <p:cNvPr id="154" name="object 154"/>
          <p:cNvSpPr/>
          <p:nvPr/>
        </p:nvSpPr>
        <p:spPr>
          <a:xfrm>
            <a:off x="3625246" y="5255895"/>
            <a:ext cx="24130" cy="0"/>
          </a:xfrm>
          <a:custGeom>
            <a:avLst/>
            <a:gdLst/>
            <a:ahLst/>
            <a:cxnLst/>
            <a:rect l="l" t="t" r="r" b="b"/>
            <a:pathLst>
              <a:path w="24129">
                <a:moveTo>
                  <a:pt x="0" y="0"/>
                </a:moveTo>
                <a:lnTo>
                  <a:pt x="23558" y="0"/>
                </a:lnTo>
              </a:path>
            </a:pathLst>
          </a:custGeom>
          <a:ln w="23621">
            <a:solidFill>
              <a:srgbClr val="0000FF"/>
            </a:solidFill>
          </a:ln>
        </p:spPr>
        <p:txBody>
          <a:bodyPr wrap="square" lIns="0" tIns="0" rIns="0" bIns="0" rtlCol="0">
            <a:spAutoFit/>
          </a:bodyPr>
          <a:lstStyle/>
          <a:p>
            <a:endParaRPr/>
          </a:p>
        </p:txBody>
      </p:sp>
      <p:sp>
        <p:nvSpPr>
          <p:cNvPr id="155" name="object 155"/>
          <p:cNvSpPr txBox="1"/>
          <p:nvPr/>
        </p:nvSpPr>
        <p:spPr>
          <a:xfrm>
            <a:off x="3314194" y="2461472"/>
            <a:ext cx="2258060" cy="643890"/>
          </a:xfrm>
          <a:prstGeom prst="rect">
            <a:avLst/>
          </a:prstGeom>
        </p:spPr>
        <p:txBody>
          <a:bodyPr vert="horz" wrap="square" lIns="0" tIns="0" rIns="0" bIns="0" rtlCol="0">
            <a:spAutoFit/>
          </a:bodyPr>
          <a:lstStyle/>
          <a:p>
            <a:pPr marL="153670" marR="6350" indent="-141605">
              <a:lnSpc>
                <a:spcPct val="100499"/>
              </a:lnSpc>
            </a:pPr>
            <a:r>
              <a:rPr sz="2050" spc="15" dirty="0">
                <a:solidFill>
                  <a:srgbClr val="000080"/>
                </a:solidFill>
                <a:latin typeface="Comic Sans MS"/>
                <a:cs typeface="Comic Sans MS"/>
              </a:rPr>
              <a:t>T</a:t>
            </a:r>
            <a:r>
              <a:rPr sz="2050" spc="-15" dirty="0">
                <a:solidFill>
                  <a:srgbClr val="000080"/>
                </a:solidFill>
                <a:latin typeface="Comic Sans MS"/>
                <a:cs typeface="Comic Sans MS"/>
              </a:rPr>
              <a:t>ra</a:t>
            </a:r>
            <a:r>
              <a:rPr sz="2050" spc="-5" dirty="0">
                <a:solidFill>
                  <a:srgbClr val="000080"/>
                </a:solidFill>
                <a:latin typeface="Comic Sans MS"/>
                <a:cs typeface="Comic Sans MS"/>
              </a:rPr>
              <a:t>n</a:t>
            </a:r>
            <a:r>
              <a:rPr sz="2050" spc="5" dirty="0">
                <a:solidFill>
                  <a:srgbClr val="000080"/>
                </a:solidFill>
                <a:latin typeface="Comic Sans MS"/>
                <a:cs typeface="Comic Sans MS"/>
              </a:rPr>
              <a:t>s</a:t>
            </a:r>
            <a:r>
              <a:rPr sz="2050" spc="-15" dirty="0">
                <a:solidFill>
                  <a:srgbClr val="000080"/>
                </a:solidFill>
                <a:latin typeface="Comic Sans MS"/>
                <a:cs typeface="Comic Sans MS"/>
              </a:rPr>
              <a:t>for</a:t>
            </a:r>
            <a:r>
              <a:rPr sz="2050" spc="-5" dirty="0">
                <a:solidFill>
                  <a:srgbClr val="000080"/>
                </a:solidFill>
                <a:latin typeface="Comic Sans MS"/>
                <a:cs typeface="Comic Sans MS"/>
              </a:rPr>
              <a:t>m</a:t>
            </a:r>
            <a:r>
              <a:rPr sz="2050" spc="-15" dirty="0">
                <a:solidFill>
                  <a:srgbClr val="000080"/>
                </a:solidFill>
                <a:latin typeface="Comic Sans MS"/>
                <a:cs typeface="Comic Sans MS"/>
              </a:rPr>
              <a:t>ador</a:t>
            </a:r>
            <a:r>
              <a:rPr sz="2050" spc="110" dirty="0">
                <a:solidFill>
                  <a:srgbClr val="000080"/>
                </a:solidFill>
                <a:latin typeface="Times New Roman"/>
                <a:cs typeface="Times New Roman"/>
              </a:rPr>
              <a:t> </a:t>
            </a:r>
            <a:r>
              <a:rPr sz="2050" spc="-15" dirty="0">
                <a:solidFill>
                  <a:srgbClr val="000080"/>
                </a:solidFill>
                <a:latin typeface="Comic Sans MS"/>
                <a:cs typeface="Comic Sans MS"/>
              </a:rPr>
              <a:t>de</a:t>
            </a:r>
            <a:r>
              <a:rPr sz="2050" spc="-10" dirty="0">
                <a:solidFill>
                  <a:srgbClr val="000080"/>
                </a:solidFill>
                <a:latin typeface="Times New Roman"/>
                <a:cs typeface="Times New Roman"/>
              </a:rPr>
              <a:t> </a:t>
            </a:r>
            <a:r>
              <a:rPr sz="2050" dirty="0">
                <a:solidFill>
                  <a:srgbClr val="000080"/>
                </a:solidFill>
                <a:latin typeface="Comic Sans MS"/>
                <a:cs typeface="Comic Sans MS"/>
              </a:rPr>
              <a:t>A</a:t>
            </a:r>
            <a:r>
              <a:rPr sz="2050" spc="0" dirty="0">
                <a:solidFill>
                  <a:srgbClr val="000080"/>
                </a:solidFill>
                <a:latin typeface="Comic Sans MS"/>
                <a:cs typeface="Comic Sans MS"/>
              </a:rPr>
              <a:t>te</a:t>
            </a:r>
            <a:r>
              <a:rPr sz="2050" spc="-5" dirty="0">
                <a:solidFill>
                  <a:srgbClr val="000080"/>
                </a:solidFill>
                <a:latin typeface="Comic Sans MS"/>
                <a:cs typeface="Comic Sans MS"/>
              </a:rPr>
              <a:t>rrizami</a:t>
            </a:r>
            <a:r>
              <a:rPr sz="2050" spc="10" dirty="0">
                <a:solidFill>
                  <a:srgbClr val="000080"/>
                </a:solidFill>
                <a:latin typeface="Comic Sans MS"/>
                <a:cs typeface="Comic Sans MS"/>
              </a:rPr>
              <a:t>e</a:t>
            </a:r>
            <a:r>
              <a:rPr sz="2050" spc="-10" dirty="0">
                <a:solidFill>
                  <a:srgbClr val="000080"/>
                </a:solidFill>
                <a:latin typeface="Comic Sans MS"/>
                <a:cs typeface="Comic Sans MS"/>
              </a:rPr>
              <a:t>n</a:t>
            </a:r>
            <a:r>
              <a:rPr sz="2050" spc="5" dirty="0">
                <a:solidFill>
                  <a:srgbClr val="000080"/>
                </a:solidFill>
                <a:latin typeface="Comic Sans MS"/>
                <a:cs typeface="Comic Sans MS"/>
              </a:rPr>
              <a:t>t</a:t>
            </a:r>
            <a:r>
              <a:rPr sz="2050" dirty="0">
                <a:solidFill>
                  <a:srgbClr val="000080"/>
                </a:solidFill>
                <a:latin typeface="Comic Sans MS"/>
                <a:cs typeface="Comic Sans MS"/>
              </a:rPr>
              <a:t>o.</a:t>
            </a:r>
            <a:endParaRPr sz="2050">
              <a:latin typeface="Comic Sans MS"/>
              <a:cs typeface="Comic Sans MS"/>
            </a:endParaRPr>
          </a:p>
        </p:txBody>
      </p:sp>
      <p:sp>
        <p:nvSpPr>
          <p:cNvPr id="156" name="object 156"/>
          <p:cNvSpPr/>
          <p:nvPr/>
        </p:nvSpPr>
        <p:spPr>
          <a:xfrm>
            <a:off x="3877055" y="5506973"/>
            <a:ext cx="109855" cy="110489"/>
          </a:xfrm>
          <a:custGeom>
            <a:avLst/>
            <a:gdLst/>
            <a:ahLst/>
            <a:cxnLst/>
            <a:rect l="l" t="t" r="r" b="b"/>
            <a:pathLst>
              <a:path w="109854" h="110489">
                <a:moveTo>
                  <a:pt x="54863" y="0"/>
                </a:moveTo>
                <a:lnTo>
                  <a:pt x="27431" y="3809"/>
                </a:lnTo>
                <a:lnTo>
                  <a:pt x="3809" y="27431"/>
                </a:lnTo>
                <a:lnTo>
                  <a:pt x="0" y="54863"/>
                </a:lnTo>
                <a:lnTo>
                  <a:pt x="3809" y="83057"/>
                </a:lnTo>
                <a:lnTo>
                  <a:pt x="27431" y="102107"/>
                </a:lnTo>
                <a:lnTo>
                  <a:pt x="54863" y="110489"/>
                </a:lnTo>
                <a:lnTo>
                  <a:pt x="82295" y="102107"/>
                </a:lnTo>
                <a:lnTo>
                  <a:pt x="102107" y="83057"/>
                </a:lnTo>
                <a:lnTo>
                  <a:pt x="109727" y="54863"/>
                </a:lnTo>
                <a:lnTo>
                  <a:pt x="102107" y="27431"/>
                </a:lnTo>
                <a:lnTo>
                  <a:pt x="82295" y="3809"/>
                </a:lnTo>
                <a:lnTo>
                  <a:pt x="54863" y="0"/>
                </a:lnTo>
                <a:close/>
              </a:path>
            </a:pathLst>
          </a:custGeom>
          <a:solidFill>
            <a:srgbClr val="000000"/>
          </a:solidFill>
        </p:spPr>
        <p:txBody>
          <a:bodyPr wrap="square" lIns="0" tIns="0" rIns="0" bIns="0" rtlCol="0">
            <a:spAutoFit/>
          </a:bodyPr>
          <a:lstStyle/>
          <a:p>
            <a:endParaRPr/>
          </a:p>
        </p:txBody>
      </p:sp>
      <p:sp>
        <p:nvSpPr>
          <p:cNvPr id="157" name="object 157"/>
          <p:cNvSpPr/>
          <p:nvPr/>
        </p:nvSpPr>
        <p:spPr>
          <a:xfrm>
            <a:off x="3877055" y="5506973"/>
            <a:ext cx="109855" cy="110489"/>
          </a:xfrm>
          <a:custGeom>
            <a:avLst/>
            <a:gdLst/>
            <a:ahLst/>
            <a:cxnLst/>
            <a:rect l="l" t="t" r="r" b="b"/>
            <a:pathLst>
              <a:path w="109854" h="110489">
                <a:moveTo>
                  <a:pt x="0" y="54863"/>
                </a:moveTo>
                <a:lnTo>
                  <a:pt x="3809" y="27431"/>
                </a:lnTo>
                <a:lnTo>
                  <a:pt x="27431" y="3809"/>
                </a:lnTo>
                <a:lnTo>
                  <a:pt x="54863" y="0"/>
                </a:lnTo>
                <a:lnTo>
                  <a:pt x="82295" y="3809"/>
                </a:lnTo>
                <a:lnTo>
                  <a:pt x="102107" y="27431"/>
                </a:lnTo>
                <a:lnTo>
                  <a:pt x="109727" y="54863"/>
                </a:lnTo>
                <a:lnTo>
                  <a:pt x="102107" y="83057"/>
                </a:lnTo>
                <a:lnTo>
                  <a:pt x="82295" y="102107"/>
                </a:lnTo>
                <a:lnTo>
                  <a:pt x="54863" y="110489"/>
                </a:lnTo>
                <a:lnTo>
                  <a:pt x="27431" y="102107"/>
                </a:lnTo>
                <a:lnTo>
                  <a:pt x="3809" y="83057"/>
                </a:lnTo>
                <a:lnTo>
                  <a:pt x="0" y="54863"/>
                </a:lnTo>
                <a:close/>
              </a:path>
            </a:pathLst>
          </a:custGeom>
          <a:ln w="23558">
            <a:solidFill>
              <a:srgbClr val="000000"/>
            </a:solidFill>
          </a:ln>
        </p:spPr>
        <p:txBody>
          <a:bodyPr wrap="square" lIns="0" tIns="0" rIns="0" bIns="0" rtlCol="0">
            <a:spAutoFit/>
          </a:bodyPr>
          <a:lstStyle/>
          <a:p>
            <a:endParaRPr/>
          </a:p>
        </p:txBody>
      </p:sp>
      <p:sp>
        <p:nvSpPr>
          <p:cNvPr id="158" name="object 158"/>
          <p:cNvSpPr/>
          <p:nvPr/>
        </p:nvSpPr>
        <p:spPr>
          <a:xfrm>
            <a:off x="3877055" y="4917947"/>
            <a:ext cx="109855" cy="110489"/>
          </a:xfrm>
          <a:custGeom>
            <a:avLst/>
            <a:gdLst/>
            <a:ahLst/>
            <a:cxnLst/>
            <a:rect l="l" t="t" r="r" b="b"/>
            <a:pathLst>
              <a:path w="109854" h="110489">
                <a:moveTo>
                  <a:pt x="54863" y="0"/>
                </a:moveTo>
                <a:lnTo>
                  <a:pt x="27431" y="3809"/>
                </a:lnTo>
                <a:lnTo>
                  <a:pt x="3809" y="27431"/>
                </a:lnTo>
                <a:lnTo>
                  <a:pt x="0" y="54863"/>
                </a:lnTo>
                <a:lnTo>
                  <a:pt x="3809" y="83057"/>
                </a:lnTo>
                <a:lnTo>
                  <a:pt x="27431" y="102107"/>
                </a:lnTo>
                <a:lnTo>
                  <a:pt x="54863" y="110489"/>
                </a:lnTo>
                <a:lnTo>
                  <a:pt x="82295" y="102107"/>
                </a:lnTo>
                <a:lnTo>
                  <a:pt x="102107" y="83057"/>
                </a:lnTo>
                <a:lnTo>
                  <a:pt x="109727" y="54863"/>
                </a:lnTo>
                <a:lnTo>
                  <a:pt x="102107" y="27431"/>
                </a:lnTo>
                <a:lnTo>
                  <a:pt x="82295" y="3809"/>
                </a:lnTo>
                <a:lnTo>
                  <a:pt x="54863" y="0"/>
                </a:lnTo>
                <a:close/>
              </a:path>
            </a:pathLst>
          </a:custGeom>
          <a:solidFill>
            <a:srgbClr val="000000"/>
          </a:solidFill>
        </p:spPr>
        <p:txBody>
          <a:bodyPr wrap="square" lIns="0" tIns="0" rIns="0" bIns="0" rtlCol="0">
            <a:spAutoFit/>
          </a:bodyPr>
          <a:lstStyle/>
          <a:p>
            <a:endParaRPr/>
          </a:p>
        </p:txBody>
      </p:sp>
      <p:sp>
        <p:nvSpPr>
          <p:cNvPr id="159" name="object 159"/>
          <p:cNvSpPr/>
          <p:nvPr/>
        </p:nvSpPr>
        <p:spPr>
          <a:xfrm>
            <a:off x="3877055" y="4917947"/>
            <a:ext cx="109855" cy="110489"/>
          </a:xfrm>
          <a:custGeom>
            <a:avLst/>
            <a:gdLst/>
            <a:ahLst/>
            <a:cxnLst/>
            <a:rect l="l" t="t" r="r" b="b"/>
            <a:pathLst>
              <a:path w="109854" h="110489">
                <a:moveTo>
                  <a:pt x="0" y="54863"/>
                </a:moveTo>
                <a:lnTo>
                  <a:pt x="3809" y="27431"/>
                </a:lnTo>
                <a:lnTo>
                  <a:pt x="27431" y="3809"/>
                </a:lnTo>
                <a:lnTo>
                  <a:pt x="54863" y="0"/>
                </a:lnTo>
                <a:lnTo>
                  <a:pt x="82295" y="3809"/>
                </a:lnTo>
                <a:lnTo>
                  <a:pt x="102107" y="27431"/>
                </a:lnTo>
                <a:lnTo>
                  <a:pt x="109727" y="54863"/>
                </a:lnTo>
                <a:lnTo>
                  <a:pt x="102107" y="83057"/>
                </a:lnTo>
                <a:lnTo>
                  <a:pt x="82295" y="102107"/>
                </a:lnTo>
                <a:lnTo>
                  <a:pt x="54863" y="110489"/>
                </a:lnTo>
                <a:lnTo>
                  <a:pt x="27431" y="102107"/>
                </a:lnTo>
                <a:lnTo>
                  <a:pt x="3809" y="83057"/>
                </a:lnTo>
                <a:lnTo>
                  <a:pt x="0" y="54863"/>
                </a:lnTo>
                <a:close/>
              </a:path>
            </a:pathLst>
          </a:custGeom>
          <a:ln w="23558">
            <a:solidFill>
              <a:srgbClr val="000000"/>
            </a:solidFill>
          </a:ln>
        </p:spPr>
        <p:txBody>
          <a:bodyPr wrap="square" lIns="0" tIns="0" rIns="0" bIns="0" rtlCol="0">
            <a:spAutoFit/>
          </a:bodyPr>
          <a:lstStyle/>
          <a:p>
            <a:endParaRPr/>
          </a:p>
        </p:txBody>
      </p:sp>
      <p:sp>
        <p:nvSpPr>
          <p:cNvPr id="160" name="object 160"/>
          <p:cNvSpPr txBox="1"/>
          <p:nvPr/>
        </p:nvSpPr>
        <p:spPr>
          <a:xfrm>
            <a:off x="6107689" y="3318760"/>
            <a:ext cx="367030" cy="328295"/>
          </a:xfrm>
          <a:prstGeom prst="rect">
            <a:avLst/>
          </a:prstGeom>
        </p:spPr>
        <p:txBody>
          <a:bodyPr vert="horz" wrap="square" lIns="0" tIns="0" rIns="0" bIns="0" rtlCol="0">
            <a:spAutoFit/>
          </a:bodyPr>
          <a:lstStyle/>
          <a:p>
            <a:pPr marL="12700">
              <a:lnSpc>
                <a:spcPct val="100000"/>
              </a:lnSpc>
            </a:pPr>
            <a:r>
              <a:rPr sz="2050" spc="15" dirty="0">
                <a:solidFill>
                  <a:srgbClr val="000080"/>
                </a:solidFill>
                <a:latin typeface="Comic Sans MS"/>
                <a:cs typeface="Comic Sans MS"/>
              </a:rPr>
              <a:t>TC</a:t>
            </a:r>
            <a:endParaRPr sz="2050">
              <a:latin typeface="Comic Sans MS"/>
              <a:cs typeface="Comic Sans MS"/>
            </a:endParaRPr>
          </a:p>
        </p:txBody>
      </p:sp>
      <p:sp>
        <p:nvSpPr>
          <p:cNvPr id="161" name="object 161"/>
          <p:cNvSpPr/>
          <p:nvPr/>
        </p:nvSpPr>
        <p:spPr>
          <a:xfrm>
            <a:off x="4187189" y="6115811"/>
            <a:ext cx="664845" cy="660400"/>
          </a:xfrm>
          <a:custGeom>
            <a:avLst/>
            <a:gdLst/>
            <a:ahLst/>
            <a:cxnLst/>
            <a:rect l="l" t="t" r="r" b="b"/>
            <a:pathLst>
              <a:path w="664845" h="660400">
                <a:moveTo>
                  <a:pt x="365759" y="0"/>
                </a:moveTo>
                <a:lnTo>
                  <a:pt x="298703" y="0"/>
                </a:lnTo>
                <a:lnTo>
                  <a:pt x="231647" y="12191"/>
                </a:lnTo>
                <a:lnTo>
                  <a:pt x="165353" y="43433"/>
                </a:lnTo>
                <a:lnTo>
                  <a:pt x="109727" y="82295"/>
                </a:lnTo>
                <a:lnTo>
                  <a:pt x="62483" y="133349"/>
                </a:lnTo>
                <a:lnTo>
                  <a:pt x="31241" y="192785"/>
                </a:lnTo>
                <a:lnTo>
                  <a:pt x="7619" y="259079"/>
                </a:lnTo>
                <a:lnTo>
                  <a:pt x="0" y="329945"/>
                </a:lnTo>
                <a:lnTo>
                  <a:pt x="7619" y="397001"/>
                </a:lnTo>
                <a:lnTo>
                  <a:pt x="31241" y="463295"/>
                </a:lnTo>
                <a:lnTo>
                  <a:pt x="62483" y="521969"/>
                </a:lnTo>
                <a:lnTo>
                  <a:pt x="109727" y="573023"/>
                </a:lnTo>
                <a:lnTo>
                  <a:pt x="165353" y="616457"/>
                </a:lnTo>
                <a:lnTo>
                  <a:pt x="231647" y="643889"/>
                </a:lnTo>
                <a:lnTo>
                  <a:pt x="298703" y="659891"/>
                </a:lnTo>
                <a:lnTo>
                  <a:pt x="365759" y="659891"/>
                </a:lnTo>
                <a:lnTo>
                  <a:pt x="435863" y="643889"/>
                </a:lnTo>
                <a:lnTo>
                  <a:pt x="499109" y="616457"/>
                </a:lnTo>
                <a:lnTo>
                  <a:pt x="553973" y="573023"/>
                </a:lnTo>
                <a:lnTo>
                  <a:pt x="601217" y="521969"/>
                </a:lnTo>
                <a:lnTo>
                  <a:pt x="636269" y="463295"/>
                </a:lnTo>
                <a:lnTo>
                  <a:pt x="656081" y="397001"/>
                </a:lnTo>
                <a:lnTo>
                  <a:pt x="664463" y="329945"/>
                </a:lnTo>
                <a:lnTo>
                  <a:pt x="656081" y="259079"/>
                </a:lnTo>
                <a:lnTo>
                  <a:pt x="636269" y="192785"/>
                </a:lnTo>
                <a:lnTo>
                  <a:pt x="601217" y="133349"/>
                </a:lnTo>
                <a:lnTo>
                  <a:pt x="553973" y="82295"/>
                </a:lnTo>
                <a:lnTo>
                  <a:pt x="499109" y="43433"/>
                </a:lnTo>
                <a:lnTo>
                  <a:pt x="435863" y="12191"/>
                </a:lnTo>
                <a:lnTo>
                  <a:pt x="365759" y="0"/>
                </a:lnTo>
                <a:close/>
              </a:path>
            </a:pathLst>
          </a:custGeom>
          <a:solidFill>
            <a:srgbClr val="FFFF00"/>
          </a:solidFill>
        </p:spPr>
        <p:txBody>
          <a:bodyPr wrap="square" lIns="0" tIns="0" rIns="0" bIns="0" rtlCol="0">
            <a:spAutoFit/>
          </a:bodyPr>
          <a:lstStyle/>
          <a:p>
            <a:endParaRPr/>
          </a:p>
        </p:txBody>
      </p:sp>
      <p:sp>
        <p:nvSpPr>
          <p:cNvPr id="162" name="object 162"/>
          <p:cNvSpPr/>
          <p:nvPr/>
        </p:nvSpPr>
        <p:spPr>
          <a:xfrm>
            <a:off x="4187189" y="6115811"/>
            <a:ext cx="664845" cy="660400"/>
          </a:xfrm>
          <a:custGeom>
            <a:avLst/>
            <a:gdLst/>
            <a:ahLst/>
            <a:cxnLst/>
            <a:rect l="l" t="t" r="r" b="b"/>
            <a:pathLst>
              <a:path w="664845" h="660400">
                <a:moveTo>
                  <a:pt x="0" y="329945"/>
                </a:moveTo>
                <a:lnTo>
                  <a:pt x="7619" y="259079"/>
                </a:lnTo>
                <a:lnTo>
                  <a:pt x="31241" y="192785"/>
                </a:lnTo>
                <a:lnTo>
                  <a:pt x="62483" y="133349"/>
                </a:lnTo>
                <a:lnTo>
                  <a:pt x="109727" y="82295"/>
                </a:lnTo>
                <a:lnTo>
                  <a:pt x="165353" y="43433"/>
                </a:lnTo>
                <a:lnTo>
                  <a:pt x="231647" y="12191"/>
                </a:lnTo>
                <a:lnTo>
                  <a:pt x="298703" y="0"/>
                </a:lnTo>
                <a:lnTo>
                  <a:pt x="365759" y="0"/>
                </a:lnTo>
                <a:lnTo>
                  <a:pt x="435863" y="12191"/>
                </a:lnTo>
                <a:lnTo>
                  <a:pt x="499109" y="43433"/>
                </a:lnTo>
                <a:lnTo>
                  <a:pt x="553973" y="82295"/>
                </a:lnTo>
                <a:lnTo>
                  <a:pt x="601217" y="133349"/>
                </a:lnTo>
                <a:lnTo>
                  <a:pt x="636269" y="192785"/>
                </a:lnTo>
                <a:lnTo>
                  <a:pt x="656081" y="259079"/>
                </a:lnTo>
                <a:lnTo>
                  <a:pt x="664463" y="329945"/>
                </a:lnTo>
                <a:lnTo>
                  <a:pt x="656081" y="397001"/>
                </a:lnTo>
                <a:lnTo>
                  <a:pt x="636269" y="463295"/>
                </a:lnTo>
                <a:lnTo>
                  <a:pt x="601217" y="521969"/>
                </a:lnTo>
                <a:lnTo>
                  <a:pt x="553973" y="573023"/>
                </a:lnTo>
                <a:lnTo>
                  <a:pt x="499109" y="616457"/>
                </a:lnTo>
                <a:lnTo>
                  <a:pt x="435863" y="643889"/>
                </a:lnTo>
                <a:lnTo>
                  <a:pt x="365759" y="659891"/>
                </a:lnTo>
                <a:lnTo>
                  <a:pt x="298703" y="659891"/>
                </a:lnTo>
                <a:lnTo>
                  <a:pt x="231647" y="643889"/>
                </a:lnTo>
                <a:lnTo>
                  <a:pt x="165353" y="616457"/>
                </a:lnTo>
                <a:lnTo>
                  <a:pt x="109727" y="573023"/>
                </a:lnTo>
                <a:lnTo>
                  <a:pt x="62483" y="521969"/>
                </a:lnTo>
                <a:lnTo>
                  <a:pt x="31241" y="463295"/>
                </a:lnTo>
                <a:lnTo>
                  <a:pt x="7619" y="397001"/>
                </a:lnTo>
                <a:lnTo>
                  <a:pt x="0" y="329945"/>
                </a:lnTo>
                <a:close/>
              </a:path>
            </a:pathLst>
          </a:custGeom>
          <a:ln w="39268">
            <a:solidFill>
              <a:srgbClr val="000000"/>
            </a:solidFill>
          </a:ln>
        </p:spPr>
        <p:txBody>
          <a:bodyPr wrap="square" lIns="0" tIns="0" rIns="0" bIns="0" rtlCol="0">
            <a:spAutoFit/>
          </a:bodyPr>
          <a:lstStyle/>
          <a:p>
            <a:endParaRPr/>
          </a:p>
        </p:txBody>
      </p:sp>
      <p:sp>
        <p:nvSpPr>
          <p:cNvPr id="163" name="object 163"/>
          <p:cNvSpPr txBox="1"/>
          <p:nvPr/>
        </p:nvSpPr>
        <p:spPr>
          <a:xfrm>
            <a:off x="4386329" y="6190233"/>
            <a:ext cx="269240" cy="486409"/>
          </a:xfrm>
          <a:prstGeom prst="rect">
            <a:avLst/>
          </a:prstGeom>
        </p:spPr>
        <p:txBody>
          <a:bodyPr vert="horz" wrap="square" lIns="0" tIns="0" rIns="0" bIns="0" rtlCol="0">
            <a:spAutoFit/>
          </a:bodyPr>
          <a:lstStyle/>
          <a:p>
            <a:pPr marL="12700">
              <a:lnSpc>
                <a:spcPts val="1855"/>
              </a:lnSpc>
            </a:pPr>
            <a:r>
              <a:rPr sz="1550" spc="10" dirty="0">
                <a:latin typeface="Comic Sans MS"/>
                <a:cs typeface="Comic Sans MS"/>
              </a:rPr>
              <a:t>59</a:t>
            </a:r>
            <a:endParaRPr sz="1550">
              <a:latin typeface="Comic Sans MS"/>
              <a:cs typeface="Comic Sans MS"/>
            </a:endParaRPr>
          </a:p>
          <a:p>
            <a:pPr marL="55880">
              <a:lnSpc>
                <a:spcPts val="1855"/>
              </a:lnSpc>
            </a:pPr>
            <a:r>
              <a:rPr sz="1550" spc="-25" dirty="0">
                <a:latin typeface="Comic Sans MS"/>
                <a:cs typeface="Comic Sans MS"/>
              </a:rPr>
              <a:t>N</a:t>
            </a:r>
            <a:endParaRPr sz="1550">
              <a:latin typeface="Comic Sans MS"/>
              <a:cs typeface="Comic Sans MS"/>
            </a:endParaRPr>
          </a:p>
        </p:txBody>
      </p:sp>
      <p:sp>
        <p:nvSpPr>
          <p:cNvPr id="164" name="object 164"/>
          <p:cNvSpPr/>
          <p:nvPr/>
        </p:nvSpPr>
        <p:spPr>
          <a:xfrm>
            <a:off x="3931920" y="6112002"/>
            <a:ext cx="255270" cy="334010"/>
          </a:xfrm>
          <a:custGeom>
            <a:avLst/>
            <a:gdLst/>
            <a:ahLst/>
            <a:cxnLst/>
            <a:rect l="l" t="t" r="r" b="b"/>
            <a:pathLst>
              <a:path w="255270" h="334010">
                <a:moveTo>
                  <a:pt x="0" y="0"/>
                </a:moveTo>
                <a:lnTo>
                  <a:pt x="0" y="333755"/>
                </a:lnTo>
                <a:lnTo>
                  <a:pt x="255269" y="333755"/>
                </a:lnTo>
              </a:path>
            </a:pathLst>
          </a:custGeom>
          <a:ln w="23558">
            <a:solidFill>
              <a:srgbClr val="000000"/>
            </a:solidFill>
          </a:ln>
        </p:spPr>
        <p:txBody>
          <a:bodyPr wrap="square" lIns="0" tIns="0" rIns="0" bIns="0" rtlCol="0">
            <a:spAutoFit/>
          </a:bodyPr>
          <a:lstStyle/>
          <a:p>
            <a:endParaRPr/>
          </a:p>
        </p:txBody>
      </p:sp>
      <p:sp>
        <p:nvSpPr>
          <p:cNvPr id="165" name="object 165"/>
          <p:cNvSpPr/>
          <p:nvPr/>
        </p:nvSpPr>
        <p:spPr>
          <a:xfrm>
            <a:off x="4851653" y="6445758"/>
            <a:ext cx="259079" cy="0"/>
          </a:xfrm>
          <a:custGeom>
            <a:avLst/>
            <a:gdLst/>
            <a:ahLst/>
            <a:cxnLst/>
            <a:rect l="l" t="t" r="r" b="b"/>
            <a:pathLst>
              <a:path w="259079">
                <a:moveTo>
                  <a:pt x="0" y="0"/>
                </a:moveTo>
                <a:lnTo>
                  <a:pt x="259079" y="0"/>
                </a:lnTo>
              </a:path>
            </a:pathLst>
          </a:custGeom>
          <a:ln w="23558">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140</a:t>
            </a:fld>
            <a:endParaRPr lang="en-US"/>
          </a:p>
        </p:txBody>
      </p:sp>
    </p:spTree>
    <p:extLst>
      <p:ext uri="{BB962C8B-B14F-4D97-AF65-F5344CB8AC3E}">
        <p14:creationId xmlns:p14="http://schemas.microsoft.com/office/powerpoint/2010/main" val="188525638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47472" y="1219200"/>
            <a:ext cx="7906511" cy="414527"/>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330200" y="1158743"/>
            <a:ext cx="8484235" cy="5447030"/>
          </a:xfrm>
          <a:prstGeom prst="rect">
            <a:avLst/>
          </a:prstGeom>
        </p:spPr>
        <p:txBody>
          <a:bodyPr vert="horz" wrap="square" lIns="0" tIns="0" rIns="0" bIns="0" rtlCol="0">
            <a:spAutoFit/>
          </a:bodyPr>
          <a:lstStyle/>
          <a:p>
            <a:pPr marL="12700" algn="just">
              <a:lnSpc>
                <a:spcPct val="100000"/>
              </a:lnSpc>
            </a:pPr>
            <a:r>
              <a:rPr sz="3200" b="1" spc="-30" dirty="0">
                <a:solidFill>
                  <a:srgbClr val="CC3300"/>
                </a:solidFill>
                <a:latin typeface="Comic Sans MS"/>
                <a:cs typeface="Comic Sans MS"/>
              </a:rPr>
              <a:t>59D</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15" dirty="0">
                <a:solidFill>
                  <a:srgbClr val="CC3300"/>
                </a:solidFill>
                <a:latin typeface="Times New Roman"/>
                <a:cs typeface="Times New Roman"/>
              </a:rPr>
              <a:t> </a:t>
            </a:r>
            <a:r>
              <a:rPr sz="3200" b="1" spc="-25" dirty="0">
                <a:solidFill>
                  <a:srgbClr val="CC3300"/>
                </a:solidFill>
                <a:latin typeface="Comic Sans MS"/>
                <a:cs typeface="Comic Sans MS"/>
              </a:rPr>
              <a:t>DIFERENCIAL</a:t>
            </a:r>
            <a:r>
              <a:rPr sz="3200" b="1" dirty="0">
                <a:solidFill>
                  <a:srgbClr val="CC3300"/>
                </a:solidFill>
                <a:latin typeface="Times New Roman"/>
                <a:cs typeface="Times New Roman"/>
              </a:rPr>
              <a:t> </a:t>
            </a:r>
            <a:r>
              <a:rPr sz="3200" b="1" spc="-210" dirty="0">
                <a:solidFill>
                  <a:srgbClr val="CC3300"/>
                </a:solidFill>
                <a:latin typeface="Times New Roman"/>
                <a:cs typeface="Times New Roman"/>
              </a:rPr>
              <a:t> </a:t>
            </a:r>
            <a:r>
              <a:rPr sz="3200" b="1" spc="-25" dirty="0">
                <a:solidFill>
                  <a:srgbClr val="CC3300"/>
                </a:solidFill>
                <a:latin typeface="Comic Sans MS"/>
                <a:cs typeface="Comic Sans MS"/>
              </a:rPr>
              <a:t>DE</a:t>
            </a:r>
            <a:r>
              <a:rPr sz="3200" b="1" dirty="0">
                <a:solidFill>
                  <a:srgbClr val="CC3300"/>
                </a:solidFill>
                <a:latin typeface="Times New Roman"/>
                <a:cs typeface="Times New Roman"/>
              </a:rPr>
              <a:t> </a:t>
            </a:r>
            <a:r>
              <a:rPr sz="3200" b="1" spc="-210" dirty="0">
                <a:solidFill>
                  <a:srgbClr val="CC3300"/>
                </a:solidFill>
                <a:latin typeface="Times New Roman"/>
                <a:cs typeface="Times New Roman"/>
              </a:rPr>
              <a:t> </a:t>
            </a:r>
            <a:r>
              <a:rPr sz="3200" b="1" spc="-25" dirty="0">
                <a:solidFill>
                  <a:srgbClr val="CC3300"/>
                </a:solidFill>
                <a:latin typeface="Comic Sans MS"/>
                <a:cs typeface="Comic Sans MS"/>
              </a:rPr>
              <a:t>VOLTAJE</a:t>
            </a:r>
            <a:r>
              <a:rPr sz="3200" b="1"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25" dirty="0">
                <a:solidFill>
                  <a:srgbClr val="CC3300"/>
                </a:solidFill>
                <a:latin typeface="Comic Sans MS"/>
                <a:cs typeface="Comic Sans MS"/>
              </a:rPr>
              <a:t>3</a:t>
            </a:r>
            <a:r>
              <a:rPr sz="3200" b="1" spc="-20" dirty="0">
                <a:solidFill>
                  <a:srgbClr val="CC3300"/>
                </a:solidFill>
                <a:latin typeface="Comic Sans MS"/>
                <a:cs typeface="Comic Sans MS"/>
              </a:rPr>
              <a:t>ª</a:t>
            </a:r>
            <a:r>
              <a:rPr sz="3200" b="1" dirty="0">
                <a:solidFill>
                  <a:srgbClr val="CC3300"/>
                </a:solidFill>
                <a:latin typeface="Times New Roman"/>
                <a:cs typeface="Times New Roman"/>
              </a:rPr>
              <a:t> </a:t>
            </a:r>
            <a:r>
              <a:rPr sz="3200" b="1" spc="-220" dirty="0">
                <a:solidFill>
                  <a:srgbClr val="CC3300"/>
                </a:solidFill>
                <a:latin typeface="Times New Roman"/>
                <a:cs typeface="Times New Roman"/>
              </a:rPr>
              <a:t> </a:t>
            </a:r>
            <a:r>
              <a:rPr sz="3200" b="1" spc="-15" dirty="0">
                <a:solidFill>
                  <a:srgbClr val="CC3300"/>
                </a:solidFill>
                <a:latin typeface="Comic Sans MS"/>
                <a:cs typeface="Comic Sans MS"/>
              </a:rPr>
              <a:t>.</a:t>
            </a:r>
            <a:endParaRPr sz="3200" dirty="0">
              <a:latin typeface="Comic Sans MS"/>
              <a:cs typeface="Comic Sans MS"/>
            </a:endParaRPr>
          </a:p>
          <a:p>
            <a:pPr marL="12700" marR="6350" algn="just">
              <a:lnSpc>
                <a:spcPct val="100000"/>
              </a:lnSpc>
              <a:spcBef>
                <a:spcPts val="2115"/>
              </a:spcBef>
            </a:pPr>
            <a:r>
              <a:rPr sz="2600" spc="-5" dirty="0">
                <a:latin typeface="Comic Sans MS"/>
                <a:cs typeface="Comic Sans MS"/>
              </a:rPr>
              <a:t>Est</a:t>
            </a:r>
            <a:r>
              <a:rPr sz="2600" dirty="0">
                <a:latin typeface="Comic Sans MS"/>
                <a:cs typeface="Comic Sans MS"/>
              </a:rPr>
              <a:t>a</a:t>
            </a:r>
            <a:r>
              <a:rPr sz="2600" spc="155" dirty="0">
                <a:latin typeface="Times New Roman"/>
                <a:cs typeface="Times New Roman"/>
              </a:rPr>
              <a:t> </a:t>
            </a:r>
            <a:r>
              <a:rPr sz="2600" spc="-5" dirty="0">
                <a:latin typeface="Comic Sans MS"/>
                <a:cs typeface="Comic Sans MS"/>
              </a:rPr>
              <a:t>funcio</a:t>
            </a:r>
            <a:r>
              <a:rPr sz="2600" dirty="0">
                <a:latin typeface="Comic Sans MS"/>
                <a:cs typeface="Comic Sans MS"/>
              </a:rPr>
              <a:t>n</a:t>
            </a:r>
            <a:r>
              <a:rPr sz="2600" spc="165" dirty="0">
                <a:latin typeface="Times New Roman"/>
                <a:cs typeface="Times New Roman"/>
              </a:rPr>
              <a:t> </a:t>
            </a:r>
            <a:r>
              <a:rPr sz="2600" spc="-5" dirty="0">
                <a:latin typeface="Comic Sans MS"/>
                <a:cs typeface="Comic Sans MS"/>
              </a:rPr>
              <a:t>compar</a:t>
            </a:r>
            <a:r>
              <a:rPr sz="2600" dirty="0">
                <a:latin typeface="Comic Sans MS"/>
                <a:cs typeface="Comic Sans MS"/>
              </a:rPr>
              <a:t>a</a:t>
            </a:r>
            <a:r>
              <a:rPr sz="2600" spc="16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65" dirty="0">
                <a:latin typeface="Times New Roman"/>
                <a:cs typeface="Times New Roman"/>
              </a:rPr>
              <a:t> </a:t>
            </a:r>
            <a:r>
              <a:rPr sz="2600" spc="-5" dirty="0">
                <a:latin typeface="Comic Sans MS"/>
                <a:cs typeface="Comic Sans MS"/>
              </a:rPr>
              <a:t>voltaj</a:t>
            </a:r>
            <a:r>
              <a:rPr sz="2600" dirty="0">
                <a:latin typeface="Comic Sans MS"/>
                <a:cs typeface="Comic Sans MS"/>
              </a:rPr>
              <a:t>e</a:t>
            </a:r>
            <a:r>
              <a:rPr sz="2600" spc="15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65" dirty="0">
                <a:latin typeface="Times New Roman"/>
                <a:cs typeface="Times New Roman"/>
              </a:rPr>
              <a:t> </a:t>
            </a:r>
            <a:r>
              <a:rPr sz="2600" dirty="0">
                <a:latin typeface="Comic Sans MS"/>
                <a:cs typeface="Comic Sans MS"/>
              </a:rPr>
              <a:t>t</a:t>
            </a:r>
            <a:r>
              <a:rPr sz="2600" spc="-5" dirty="0">
                <a:latin typeface="Comic Sans MS"/>
                <a:cs typeface="Comic Sans MS"/>
              </a:rPr>
              <a:t>erce</a:t>
            </a:r>
            <a:r>
              <a:rPr sz="2600" dirty="0">
                <a:latin typeface="Comic Sans MS"/>
                <a:cs typeface="Comic Sans MS"/>
              </a:rPr>
              <a:t>r</a:t>
            </a:r>
            <a:r>
              <a:rPr sz="2600" spc="160" dirty="0">
                <a:latin typeface="Times New Roman"/>
                <a:cs typeface="Times New Roman"/>
              </a:rPr>
              <a:t> </a:t>
            </a:r>
            <a:r>
              <a:rPr sz="2600" dirty="0">
                <a:latin typeface="Comic Sans MS"/>
                <a:cs typeface="Comic Sans MS"/>
              </a:rPr>
              <a:t>a</a:t>
            </a:r>
            <a:r>
              <a:rPr sz="2600" spc="-5" dirty="0">
                <a:latin typeface="Comic Sans MS"/>
                <a:cs typeface="Comic Sans MS"/>
              </a:rPr>
              <a:t>rmonic</a:t>
            </a:r>
            <a:r>
              <a:rPr sz="2600" dirty="0">
                <a:latin typeface="Comic Sans MS"/>
                <a:cs typeface="Comic Sans MS"/>
              </a:rPr>
              <a:t>o</a:t>
            </a:r>
            <a:r>
              <a:rPr sz="2600" spc="170" dirty="0">
                <a:latin typeface="Times New Roman"/>
                <a:cs typeface="Times New Roman"/>
              </a:rPr>
              <a:t> </a:t>
            </a:r>
            <a:r>
              <a:rPr sz="2600" spc="-5" dirty="0">
                <a:latin typeface="Comic Sans MS"/>
                <a:cs typeface="Comic Sans MS"/>
              </a:rPr>
              <a:t>del</a:t>
            </a:r>
            <a:r>
              <a:rPr sz="2600" spc="-5" dirty="0">
                <a:latin typeface="Times New Roman"/>
                <a:cs typeface="Times New Roman"/>
              </a:rPr>
              <a:t> </a:t>
            </a:r>
            <a:r>
              <a:rPr sz="2600" spc="-5" dirty="0">
                <a:latin typeface="Comic Sans MS"/>
                <a:cs typeface="Comic Sans MS"/>
              </a:rPr>
              <a:t>neutro</a:t>
            </a:r>
            <a:r>
              <a:rPr sz="2600" dirty="0">
                <a:latin typeface="Comic Sans MS"/>
                <a:cs typeface="Comic Sans MS"/>
              </a:rPr>
              <a:t>,</a:t>
            </a:r>
            <a:r>
              <a:rPr sz="2600" dirty="0">
                <a:latin typeface="Times New Roman"/>
                <a:cs typeface="Times New Roman"/>
              </a:rPr>
              <a:t> </a:t>
            </a:r>
            <a:r>
              <a:rPr sz="2600" spc="-270" dirty="0">
                <a:latin typeface="Times New Roman"/>
                <a:cs typeface="Times New Roman"/>
              </a:rPr>
              <a:t> </a:t>
            </a:r>
            <a:r>
              <a:rPr sz="2600" dirty="0">
                <a:latin typeface="Comic Sans MS"/>
                <a:cs typeface="Comic Sans MS"/>
              </a:rPr>
              <a:t>c</a:t>
            </a:r>
            <a:r>
              <a:rPr sz="2600" spc="-5" dirty="0">
                <a:latin typeface="Comic Sans MS"/>
                <a:cs typeface="Comic Sans MS"/>
              </a:rPr>
              <a:t>ontr</a:t>
            </a:r>
            <a:r>
              <a:rPr sz="2600" dirty="0">
                <a:latin typeface="Comic Sans MS"/>
                <a:cs typeface="Comic Sans MS"/>
              </a:rPr>
              <a:t>a</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voltaj</a:t>
            </a:r>
            <a:r>
              <a:rPr sz="2600" dirty="0">
                <a:latin typeface="Comic Sans MS"/>
                <a:cs typeface="Comic Sans MS"/>
              </a:rPr>
              <a:t>e</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terce</a:t>
            </a:r>
            <a:r>
              <a:rPr sz="2600" dirty="0">
                <a:latin typeface="Comic Sans MS"/>
                <a:cs typeface="Comic Sans MS"/>
              </a:rPr>
              <a:t>r</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armonic</a:t>
            </a:r>
            <a:r>
              <a:rPr sz="2600" dirty="0">
                <a:latin typeface="Comic Sans MS"/>
                <a:cs typeface="Comic Sans MS"/>
              </a:rPr>
              <a:t>o</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presente</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terminale</a:t>
            </a:r>
            <a:r>
              <a:rPr sz="2600" dirty="0">
                <a:latin typeface="Comic Sans MS"/>
                <a:cs typeface="Comic Sans MS"/>
              </a:rPr>
              <a:t>s</a:t>
            </a:r>
            <a:r>
              <a:rPr sz="2600" spc="13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generador.</a:t>
            </a:r>
            <a:endParaRPr sz="2600" dirty="0">
              <a:latin typeface="Comic Sans MS"/>
              <a:cs typeface="Comic Sans MS"/>
            </a:endParaRPr>
          </a:p>
          <a:p>
            <a:pPr marL="12700" marR="7620"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relacio</a:t>
            </a:r>
            <a:r>
              <a:rPr sz="2600" dirty="0">
                <a:latin typeface="Comic Sans MS"/>
                <a:cs typeface="Comic Sans MS"/>
              </a:rPr>
              <a:t>n</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esto</a:t>
            </a:r>
            <a:r>
              <a:rPr sz="2600" dirty="0">
                <a:latin typeface="Comic Sans MS"/>
                <a:cs typeface="Comic Sans MS"/>
              </a:rPr>
              <a:t>s</a:t>
            </a:r>
            <a:r>
              <a:rPr sz="2600" dirty="0">
                <a:latin typeface="Times New Roman"/>
                <a:cs typeface="Times New Roman"/>
              </a:rPr>
              <a:t>   </a:t>
            </a:r>
            <a:r>
              <a:rPr sz="2600" spc="-90" dirty="0">
                <a:latin typeface="Times New Roman"/>
                <a:cs typeface="Times New Roman"/>
              </a:rPr>
              <a:t> </a:t>
            </a:r>
            <a:r>
              <a:rPr sz="2600" spc="-10" dirty="0">
                <a:latin typeface="Comic Sans MS"/>
                <a:cs typeface="Comic Sans MS"/>
              </a:rPr>
              <a:t>v</a:t>
            </a:r>
            <a:r>
              <a:rPr sz="2600" spc="-5" dirty="0">
                <a:latin typeface="Comic Sans MS"/>
                <a:cs typeface="Comic Sans MS"/>
              </a:rPr>
              <a:t>oltajes</a:t>
            </a:r>
            <a:r>
              <a:rPr sz="2600" dirty="0">
                <a:latin typeface="Comic Sans MS"/>
                <a:cs typeface="Comic Sans MS"/>
              </a:rPr>
              <a:t>,</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relativamente</a:t>
            </a:r>
            <a:r>
              <a:rPr sz="2600" spc="-5" dirty="0">
                <a:latin typeface="Times New Roman"/>
                <a:cs typeface="Times New Roman"/>
              </a:rPr>
              <a:t> </a:t>
            </a:r>
            <a:r>
              <a:rPr sz="2600" spc="-5" dirty="0">
                <a:latin typeface="Comic Sans MS"/>
                <a:cs typeface="Comic Sans MS"/>
              </a:rPr>
              <a:t>constant</a:t>
            </a:r>
            <a:r>
              <a:rPr sz="2600" dirty="0">
                <a:latin typeface="Comic Sans MS"/>
                <a:cs typeface="Comic Sans MS"/>
              </a:rPr>
              <a:t>e</a:t>
            </a:r>
            <a:r>
              <a:rPr sz="2600" spc="100" dirty="0">
                <a:latin typeface="Times New Roman"/>
                <a:cs typeface="Times New Roman"/>
              </a:rPr>
              <a:t> </a:t>
            </a:r>
            <a:r>
              <a:rPr sz="2600" dirty="0">
                <a:latin typeface="Comic Sans MS"/>
                <a:cs typeface="Comic Sans MS"/>
              </a:rPr>
              <a:t>p</a:t>
            </a:r>
            <a:r>
              <a:rPr sz="2600" spc="-5" dirty="0">
                <a:latin typeface="Comic Sans MS"/>
                <a:cs typeface="Comic Sans MS"/>
              </a:rPr>
              <a:t>ar</a:t>
            </a:r>
            <a:r>
              <a:rPr sz="2600" dirty="0">
                <a:latin typeface="Comic Sans MS"/>
                <a:cs typeface="Comic Sans MS"/>
              </a:rPr>
              <a:t>a</a:t>
            </a:r>
            <a:r>
              <a:rPr sz="2600" spc="105" dirty="0">
                <a:latin typeface="Times New Roman"/>
                <a:cs typeface="Times New Roman"/>
              </a:rPr>
              <a:t> </a:t>
            </a:r>
            <a:r>
              <a:rPr sz="2600" spc="-5" dirty="0">
                <a:latin typeface="Comic Sans MS"/>
                <a:cs typeface="Comic Sans MS"/>
              </a:rPr>
              <a:t>toda</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condicione</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carga.</a:t>
            </a:r>
            <a:endParaRPr sz="2600" dirty="0">
              <a:latin typeface="Comic Sans MS"/>
              <a:cs typeface="Comic Sans MS"/>
            </a:endParaRPr>
          </a:p>
          <a:p>
            <a:pPr marL="12700" marR="6350" algn="just">
              <a:lnSpc>
                <a:spcPct val="100000"/>
              </a:lnSpc>
              <a:spcBef>
                <a:spcPts val="1870"/>
              </a:spcBef>
            </a:pP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fa</a:t>
            </a:r>
            <a:r>
              <a:rPr sz="2600" dirty="0">
                <a:latin typeface="Comic Sans MS"/>
                <a:cs typeface="Comic Sans MS"/>
              </a:rPr>
              <a:t>l</a:t>
            </a:r>
            <a:r>
              <a:rPr sz="2600" spc="-10"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fa</a:t>
            </a:r>
            <a:r>
              <a:rPr sz="2600" spc="-10"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10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tier</a:t>
            </a:r>
            <a:r>
              <a:rPr sz="2600" dirty="0">
                <a:latin typeface="Comic Sans MS"/>
                <a:cs typeface="Comic Sans MS"/>
              </a:rPr>
              <a:t>ra</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est</a:t>
            </a:r>
            <a:r>
              <a:rPr sz="2600" spc="-10" dirty="0">
                <a:latin typeface="Comic Sans MS"/>
                <a:cs typeface="Comic Sans MS"/>
              </a:rPr>
              <a:t>a</a:t>
            </a:r>
            <a:r>
              <a:rPr sz="2600" spc="-5" dirty="0">
                <a:latin typeface="Comic Sans MS"/>
                <a:cs typeface="Comic Sans MS"/>
              </a:rPr>
              <a:t>tor</a:t>
            </a:r>
            <a:r>
              <a:rPr sz="2600" dirty="0">
                <a:latin typeface="Comic Sans MS"/>
                <a:cs typeface="Comic Sans MS"/>
              </a:rPr>
              <a:t>,</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ro</a:t>
            </a:r>
            <a:r>
              <a:rPr sz="2600" spc="-10" dirty="0">
                <a:latin typeface="Comic Sans MS"/>
                <a:cs typeface="Comic Sans MS"/>
              </a:rPr>
              <a:t>m</a:t>
            </a:r>
            <a:r>
              <a:rPr sz="2600" spc="-5" dirty="0">
                <a:latin typeface="Comic Sans MS"/>
                <a:cs typeface="Comic Sans MS"/>
              </a:rPr>
              <a:t>per</a:t>
            </a:r>
            <a:r>
              <a:rPr sz="2600" dirty="0">
                <a:latin typeface="Comic Sans MS"/>
                <a:cs typeface="Comic Sans MS"/>
              </a:rPr>
              <a:t>a</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est</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equilibrio</a:t>
            </a:r>
            <a:r>
              <a:rPr sz="2600" dirty="0">
                <a:latin typeface="Comic Sans MS"/>
                <a:cs typeface="Comic Sans MS"/>
              </a:rPr>
              <a:t>,</a:t>
            </a:r>
            <a:r>
              <a:rPr sz="2600" spc="100" dirty="0">
                <a:latin typeface="Times New Roman"/>
                <a:cs typeface="Times New Roman"/>
              </a:rPr>
              <a:t> </a:t>
            </a:r>
            <a:r>
              <a:rPr sz="2600" dirty="0">
                <a:latin typeface="Comic Sans MS"/>
                <a:cs typeface="Comic Sans MS"/>
              </a:rPr>
              <a:t>y</a:t>
            </a:r>
            <a:r>
              <a:rPr sz="2600" spc="125" dirty="0">
                <a:latin typeface="Times New Roman"/>
                <a:cs typeface="Times New Roman"/>
              </a:rPr>
              <a:t> </a:t>
            </a:r>
            <a:r>
              <a:rPr sz="2600" spc="-5" dirty="0">
                <a:latin typeface="Comic Sans MS"/>
                <a:cs typeface="Comic Sans MS"/>
              </a:rPr>
              <a:t>provocar</a:t>
            </a:r>
            <a:r>
              <a:rPr sz="2600" dirty="0">
                <a:latin typeface="Comic Sans MS"/>
                <a:cs typeface="Comic Sans MS"/>
              </a:rPr>
              <a:t>a</a:t>
            </a:r>
            <a:r>
              <a:rPr sz="2600" spc="9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10" dirty="0">
                <a:latin typeface="Comic Sans MS"/>
                <a:cs typeface="Comic Sans MS"/>
              </a:rPr>
              <a:t>d</a:t>
            </a:r>
            <a:r>
              <a:rPr sz="2600" spc="-5" dirty="0">
                <a:latin typeface="Comic Sans MS"/>
                <a:cs typeface="Comic Sans MS"/>
              </a:rPr>
              <a:t>ispar</a:t>
            </a:r>
            <a:r>
              <a:rPr sz="2600" dirty="0">
                <a:latin typeface="Comic Sans MS"/>
                <a:cs typeface="Comic Sans MS"/>
              </a:rPr>
              <a:t>o</a:t>
            </a:r>
            <a:r>
              <a:rPr sz="2600" spc="10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spc="120" dirty="0">
                <a:latin typeface="Times New Roman"/>
                <a:cs typeface="Times New Roman"/>
              </a:rPr>
              <a:t> </a:t>
            </a:r>
            <a:r>
              <a:rPr sz="2600" spc="-5" dirty="0">
                <a:latin typeface="Comic Sans MS"/>
                <a:cs typeface="Comic Sans MS"/>
              </a:rPr>
              <a:t>59D.</a:t>
            </a:r>
            <a:endParaRPr sz="2600" dirty="0">
              <a:latin typeface="Comic Sans MS"/>
              <a:cs typeface="Comic Sans MS"/>
            </a:endParaRPr>
          </a:p>
          <a:p>
            <a:pPr marL="12700" marR="6350" algn="just">
              <a:lnSpc>
                <a:spcPct val="100000"/>
              </a:lnSpc>
              <a:spcBef>
                <a:spcPts val="1870"/>
              </a:spcBef>
            </a:pPr>
            <a:r>
              <a:rPr sz="2600" spc="-5" dirty="0">
                <a:latin typeface="Comic Sans MS"/>
                <a:cs typeface="Comic Sans MS"/>
              </a:rPr>
              <a:t>Cuand</a:t>
            </a:r>
            <a:r>
              <a:rPr sz="2600" dirty="0">
                <a:latin typeface="Comic Sans MS"/>
                <a:cs typeface="Comic Sans MS"/>
              </a:rPr>
              <a:t>o</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ocurr</a:t>
            </a:r>
            <a:r>
              <a:rPr sz="2600" dirty="0">
                <a:latin typeface="Comic Sans MS"/>
                <a:cs typeface="Comic Sans MS"/>
              </a:rPr>
              <a:t>e</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fall</a:t>
            </a:r>
            <a:r>
              <a:rPr sz="2600" dirty="0">
                <a:latin typeface="Comic Sans MS"/>
                <a:cs typeface="Comic Sans MS"/>
              </a:rPr>
              <a:t>a</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fas</a:t>
            </a:r>
            <a:r>
              <a:rPr sz="2600" dirty="0">
                <a:latin typeface="Comic Sans MS"/>
                <a:cs typeface="Comic Sans MS"/>
              </a:rPr>
              <a:t>e</a:t>
            </a:r>
            <a:r>
              <a:rPr sz="2600" dirty="0">
                <a:latin typeface="Times New Roman"/>
                <a:cs typeface="Times New Roman"/>
              </a:rPr>
              <a:t> </a:t>
            </a:r>
            <a:r>
              <a:rPr sz="2600" spc="-30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estator</a:t>
            </a:r>
            <a:r>
              <a:rPr sz="2600" dirty="0">
                <a:latin typeface="Comic Sans MS"/>
                <a:cs typeface="Comic Sans MS"/>
              </a:rPr>
              <a:t>,</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dirty="0">
                <a:latin typeface="Comic Sans MS"/>
                <a:cs typeface="Comic Sans MS"/>
              </a:rPr>
              <a:t>v</a:t>
            </a:r>
            <a:r>
              <a:rPr sz="2600" spc="-10" dirty="0">
                <a:latin typeface="Comic Sans MS"/>
                <a:cs typeface="Comic Sans MS"/>
              </a:rPr>
              <a:t>o</a:t>
            </a:r>
            <a:r>
              <a:rPr sz="2600" dirty="0">
                <a:latin typeface="Comic Sans MS"/>
                <a:cs typeface="Comic Sans MS"/>
              </a:rPr>
              <a:t>l</a:t>
            </a:r>
            <a:r>
              <a:rPr sz="2600" spc="-10" dirty="0">
                <a:latin typeface="Comic Sans MS"/>
                <a:cs typeface="Comic Sans MS"/>
              </a:rPr>
              <a:t>ta</a:t>
            </a:r>
            <a:r>
              <a:rPr sz="2600" dirty="0">
                <a:latin typeface="Comic Sans MS"/>
                <a:cs typeface="Comic Sans MS"/>
              </a:rPr>
              <a:t>je</a:t>
            </a:r>
            <a:r>
              <a:rPr sz="2600" dirty="0">
                <a:latin typeface="Times New Roman"/>
                <a:cs typeface="Times New Roman"/>
              </a:rPr>
              <a:t> </a:t>
            </a:r>
            <a:r>
              <a:rPr sz="2600" spc="-90" dirty="0">
                <a:latin typeface="Times New Roman"/>
                <a:cs typeface="Times New Roman"/>
              </a:rPr>
              <a:t> </a:t>
            </a:r>
            <a:r>
              <a:rPr sz="2600" dirty="0">
                <a:latin typeface="Comic Sans MS"/>
                <a:cs typeface="Comic Sans MS"/>
              </a:rPr>
              <a:t>de</a:t>
            </a:r>
            <a:r>
              <a:rPr sz="2600" dirty="0">
                <a:latin typeface="Times New Roman"/>
                <a:cs typeface="Times New Roman"/>
              </a:rPr>
              <a:t> </a:t>
            </a:r>
            <a:r>
              <a:rPr sz="2600" spc="-90" dirty="0">
                <a:latin typeface="Times New Roman"/>
                <a:cs typeface="Times New Roman"/>
              </a:rPr>
              <a:t> </a:t>
            </a:r>
            <a:r>
              <a:rPr sz="2600" dirty="0">
                <a:latin typeface="Comic Sans MS"/>
                <a:cs typeface="Comic Sans MS"/>
              </a:rPr>
              <a:t>te</a:t>
            </a:r>
            <a:r>
              <a:rPr sz="2600" spc="-10" dirty="0">
                <a:latin typeface="Comic Sans MS"/>
                <a:cs typeface="Comic Sans MS"/>
              </a:rPr>
              <a:t>r</a:t>
            </a:r>
            <a:r>
              <a:rPr sz="2600" dirty="0">
                <a:latin typeface="Comic Sans MS"/>
                <a:cs typeface="Comic Sans MS"/>
              </a:rPr>
              <a:t>c</a:t>
            </a:r>
            <a:r>
              <a:rPr sz="2600" spc="-5" dirty="0">
                <a:latin typeface="Comic Sans MS"/>
                <a:cs typeface="Comic Sans MS"/>
              </a:rPr>
              <a:t>e</a:t>
            </a:r>
            <a:r>
              <a:rPr sz="2600" dirty="0">
                <a:latin typeface="Comic Sans MS"/>
                <a:cs typeface="Comic Sans MS"/>
              </a:rPr>
              <a:t>r</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a</a:t>
            </a:r>
            <a:r>
              <a:rPr sz="2600" spc="-10" dirty="0">
                <a:latin typeface="Comic Sans MS"/>
                <a:cs typeface="Comic Sans MS"/>
              </a:rPr>
              <a:t>r</a:t>
            </a:r>
            <a:r>
              <a:rPr sz="2600" spc="-5" dirty="0">
                <a:latin typeface="Comic Sans MS"/>
                <a:cs typeface="Comic Sans MS"/>
              </a:rPr>
              <a:t>monic</a:t>
            </a:r>
            <a:r>
              <a:rPr sz="2600" dirty="0">
                <a:latin typeface="Comic Sans MS"/>
                <a:cs typeface="Comic Sans MS"/>
              </a:rPr>
              <a:t>o</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in</a:t>
            </a:r>
            <a:r>
              <a:rPr sz="2600" dirty="0">
                <a:latin typeface="Comic Sans MS"/>
                <a:cs typeface="Comic Sans MS"/>
              </a:rPr>
              <a:t>cre</a:t>
            </a:r>
            <a:r>
              <a:rPr sz="2600" spc="-5" dirty="0">
                <a:latin typeface="Comic Sans MS"/>
                <a:cs typeface="Comic Sans MS"/>
              </a:rPr>
              <a:t>m</a:t>
            </a:r>
            <a:r>
              <a:rPr sz="2600" dirty="0">
                <a:latin typeface="Comic Sans MS"/>
                <a:cs typeface="Comic Sans MS"/>
              </a:rPr>
              <a:t>e</a:t>
            </a:r>
            <a:r>
              <a:rPr sz="2600" spc="-5" dirty="0">
                <a:latin typeface="Comic Sans MS"/>
                <a:cs typeface="Comic Sans MS"/>
              </a:rPr>
              <a:t>nta</a:t>
            </a:r>
            <a:r>
              <a:rPr sz="2600" dirty="0">
                <a:latin typeface="Comic Sans MS"/>
                <a:cs typeface="Comic Sans MS"/>
              </a:rPr>
              <a:t>,</a:t>
            </a:r>
            <a:r>
              <a:rPr sz="2600" dirty="0">
                <a:latin typeface="Times New Roman"/>
                <a:cs typeface="Times New Roman"/>
              </a:rPr>
              <a:t> </a:t>
            </a:r>
            <a:r>
              <a:rPr sz="2600" spc="-8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cau</a:t>
            </a:r>
            <a:r>
              <a:rPr sz="2600" spc="-10" dirty="0">
                <a:latin typeface="Comic Sans MS"/>
                <a:cs typeface="Comic Sans MS"/>
              </a:rPr>
              <a:t>s</a:t>
            </a:r>
            <a:r>
              <a:rPr sz="2600" dirty="0">
                <a:latin typeface="Comic Sans MS"/>
                <a:cs typeface="Comic Sans MS"/>
              </a:rPr>
              <a:t>a</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operació</a:t>
            </a:r>
            <a:r>
              <a:rPr sz="2600" dirty="0">
                <a:latin typeface="Comic Sans MS"/>
                <a:cs typeface="Comic Sans MS"/>
              </a:rPr>
              <a:t>n</a:t>
            </a:r>
            <a:r>
              <a:rPr sz="2600" spc="10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err="1" smtClean="0">
                <a:latin typeface="Comic Sans MS"/>
                <a:cs typeface="Comic Sans MS"/>
              </a:rPr>
              <a:t>relevador</a:t>
            </a:r>
            <a:r>
              <a:rPr sz="2600" spc="-5" dirty="0" smtClean="0">
                <a:latin typeface="Comic Sans MS"/>
                <a:cs typeface="Comic Sans MS"/>
              </a:rPr>
              <a:t>.</a:t>
            </a:r>
            <a:endParaRPr sz="2600" dirty="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141</a:t>
            </a:fld>
            <a:endParaRPr lang="en-US"/>
          </a:p>
        </p:txBody>
      </p:sp>
    </p:spTree>
    <p:extLst>
      <p:ext uri="{BB962C8B-B14F-4D97-AF65-F5344CB8AC3E}">
        <p14:creationId xmlns:p14="http://schemas.microsoft.com/office/powerpoint/2010/main" val="357965509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12686" y="2697569"/>
            <a:ext cx="8914407" cy="2381834"/>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p:nvPr/>
        </p:nvSpPr>
        <p:spPr>
          <a:xfrm>
            <a:off x="105917" y="3155442"/>
            <a:ext cx="0" cy="113030"/>
          </a:xfrm>
          <a:custGeom>
            <a:avLst/>
            <a:gdLst/>
            <a:ahLst/>
            <a:cxnLst/>
            <a:rect l="l" t="t" r="r" b="b"/>
            <a:pathLst>
              <a:path h="113029">
                <a:moveTo>
                  <a:pt x="0" y="0"/>
                </a:moveTo>
                <a:lnTo>
                  <a:pt x="0" y="112775"/>
                </a:lnTo>
              </a:path>
            </a:pathLst>
          </a:custGeom>
          <a:ln w="13538">
            <a:solidFill>
              <a:srgbClr val="000000"/>
            </a:solidFill>
          </a:ln>
        </p:spPr>
        <p:txBody>
          <a:bodyPr wrap="square" lIns="0" tIns="0" rIns="0" bIns="0" rtlCol="0">
            <a:spAutoFit/>
          </a:bodyPr>
          <a:lstStyle/>
          <a:p>
            <a:endParaRPr/>
          </a:p>
        </p:txBody>
      </p:sp>
      <p:sp>
        <p:nvSpPr>
          <p:cNvPr id="7" name="object 7"/>
          <p:cNvSpPr/>
          <p:nvPr/>
        </p:nvSpPr>
        <p:spPr>
          <a:xfrm>
            <a:off x="163067" y="3099054"/>
            <a:ext cx="0" cy="226060"/>
          </a:xfrm>
          <a:custGeom>
            <a:avLst/>
            <a:gdLst/>
            <a:ahLst/>
            <a:cxnLst/>
            <a:rect l="l" t="t" r="r" b="b"/>
            <a:pathLst>
              <a:path h="226060">
                <a:moveTo>
                  <a:pt x="0" y="0"/>
                </a:moveTo>
                <a:lnTo>
                  <a:pt x="0" y="225551"/>
                </a:lnTo>
              </a:path>
            </a:pathLst>
          </a:custGeom>
          <a:ln w="13538">
            <a:solidFill>
              <a:srgbClr val="000000"/>
            </a:solidFill>
          </a:ln>
        </p:spPr>
        <p:txBody>
          <a:bodyPr wrap="square" lIns="0" tIns="0" rIns="0" bIns="0" rtlCol="0">
            <a:spAutoFit/>
          </a:bodyPr>
          <a:lstStyle/>
          <a:p>
            <a:endParaRPr/>
          </a:p>
        </p:txBody>
      </p:sp>
      <p:sp>
        <p:nvSpPr>
          <p:cNvPr id="8" name="object 8"/>
          <p:cNvSpPr/>
          <p:nvPr/>
        </p:nvSpPr>
        <p:spPr>
          <a:xfrm>
            <a:off x="105917" y="3832098"/>
            <a:ext cx="0" cy="113030"/>
          </a:xfrm>
          <a:custGeom>
            <a:avLst/>
            <a:gdLst/>
            <a:ahLst/>
            <a:cxnLst/>
            <a:rect l="l" t="t" r="r" b="b"/>
            <a:pathLst>
              <a:path h="113029">
                <a:moveTo>
                  <a:pt x="0" y="0"/>
                </a:moveTo>
                <a:lnTo>
                  <a:pt x="0" y="112775"/>
                </a:lnTo>
              </a:path>
            </a:pathLst>
          </a:custGeom>
          <a:ln w="13538">
            <a:solidFill>
              <a:srgbClr val="000000"/>
            </a:solidFill>
          </a:ln>
        </p:spPr>
        <p:txBody>
          <a:bodyPr wrap="square" lIns="0" tIns="0" rIns="0" bIns="0" rtlCol="0">
            <a:spAutoFit/>
          </a:bodyPr>
          <a:lstStyle/>
          <a:p>
            <a:endParaRPr/>
          </a:p>
        </p:txBody>
      </p:sp>
      <p:sp>
        <p:nvSpPr>
          <p:cNvPr id="9" name="object 9"/>
          <p:cNvSpPr/>
          <p:nvPr/>
        </p:nvSpPr>
        <p:spPr>
          <a:xfrm>
            <a:off x="163067" y="3775710"/>
            <a:ext cx="0" cy="226060"/>
          </a:xfrm>
          <a:custGeom>
            <a:avLst/>
            <a:gdLst/>
            <a:ahLst/>
            <a:cxnLst/>
            <a:rect l="l" t="t" r="r" b="b"/>
            <a:pathLst>
              <a:path h="226060">
                <a:moveTo>
                  <a:pt x="0" y="0"/>
                </a:moveTo>
                <a:lnTo>
                  <a:pt x="0" y="225551"/>
                </a:lnTo>
              </a:path>
            </a:pathLst>
          </a:custGeom>
          <a:ln w="13538">
            <a:solidFill>
              <a:srgbClr val="000000"/>
            </a:solidFill>
          </a:ln>
        </p:spPr>
        <p:txBody>
          <a:bodyPr wrap="square" lIns="0" tIns="0" rIns="0" bIns="0" rtlCol="0">
            <a:spAutoFit/>
          </a:bodyPr>
          <a:lstStyle/>
          <a:p>
            <a:endParaRPr/>
          </a:p>
        </p:txBody>
      </p:sp>
      <p:sp>
        <p:nvSpPr>
          <p:cNvPr id="10" name="object 10"/>
          <p:cNvSpPr/>
          <p:nvPr/>
        </p:nvSpPr>
        <p:spPr>
          <a:xfrm>
            <a:off x="1462277" y="3908298"/>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11" name="object 11"/>
          <p:cNvSpPr/>
          <p:nvPr/>
        </p:nvSpPr>
        <p:spPr>
          <a:xfrm>
            <a:off x="1462277" y="3732276"/>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12" name="object 12"/>
          <p:cNvSpPr txBox="1"/>
          <p:nvPr/>
        </p:nvSpPr>
        <p:spPr>
          <a:xfrm>
            <a:off x="254000" y="2444060"/>
            <a:ext cx="1310005" cy="376555"/>
          </a:xfrm>
          <a:prstGeom prst="rect">
            <a:avLst/>
          </a:prstGeom>
        </p:spPr>
        <p:txBody>
          <a:bodyPr vert="horz" wrap="square" lIns="0" tIns="0" rIns="0" bIns="0" rtlCol="0">
            <a:spAutoFit/>
          </a:bodyPr>
          <a:lstStyle/>
          <a:p>
            <a:pPr marL="93980" marR="6350" indent="-81915">
              <a:lnSpc>
                <a:spcPct val="103000"/>
              </a:lnSpc>
            </a:pPr>
            <a:r>
              <a:rPr sz="1150" spc="25" dirty="0">
                <a:solidFill>
                  <a:srgbClr val="000080"/>
                </a:solidFill>
                <a:latin typeface="Comic Sans MS"/>
                <a:cs typeface="Comic Sans MS"/>
              </a:rPr>
              <a:t>T</a:t>
            </a:r>
            <a:r>
              <a:rPr sz="1150" spc="10" dirty="0">
                <a:solidFill>
                  <a:srgbClr val="000080"/>
                </a:solidFill>
                <a:latin typeface="Comic Sans MS"/>
                <a:cs typeface="Comic Sans MS"/>
              </a:rPr>
              <a:t>ran</a:t>
            </a:r>
            <a:r>
              <a:rPr sz="1150" spc="25" dirty="0">
                <a:solidFill>
                  <a:srgbClr val="000080"/>
                </a:solidFill>
                <a:latin typeface="Comic Sans MS"/>
                <a:cs typeface="Comic Sans MS"/>
              </a:rPr>
              <a:t>s</a:t>
            </a:r>
            <a:r>
              <a:rPr sz="1150" spc="15" dirty="0">
                <a:solidFill>
                  <a:srgbClr val="000080"/>
                </a:solidFill>
                <a:latin typeface="Comic Sans MS"/>
                <a:cs typeface="Comic Sans MS"/>
              </a:rPr>
              <a:t>f</a:t>
            </a:r>
            <a:r>
              <a:rPr sz="1150" spc="10" dirty="0">
                <a:solidFill>
                  <a:srgbClr val="000080"/>
                </a:solidFill>
                <a:latin typeface="Comic Sans MS"/>
                <a:cs typeface="Comic Sans MS"/>
              </a:rPr>
              <a:t>o</a:t>
            </a:r>
            <a:r>
              <a:rPr sz="1150" spc="5" dirty="0">
                <a:solidFill>
                  <a:srgbClr val="000080"/>
                </a:solidFill>
                <a:latin typeface="Comic Sans MS"/>
                <a:cs typeface="Comic Sans MS"/>
              </a:rPr>
              <a:t>r</a:t>
            </a:r>
            <a:r>
              <a:rPr sz="1150" spc="25" dirty="0">
                <a:solidFill>
                  <a:srgbClr val="000080"/>
                </a:solidFill>
                <a:latin typeface="Comic Sans MS"/>
                <a:cs typeface="Comic Sans MS"/>
              </a:rPr>
              <a:t>m</a:t>
            </a:r>
            <a:r>
              <a:rPr sz="1150" spc="10" dirty="0">
                <a:solidFill>
                  <a:srgbClr val="000080"/>
                </a:solidFill>
                <a:latin typeface="Comic Sans MS"/>
                <a:cs typeface="Comic Sans MS"/>
              </a:rPr>
              <a:t>a</a:t>
            </a:r>
            <a:r>
              <a:rPr sz="1150" spc="5" dirty="0">
                <a:solidFill>
                  <a:srgbClr val="000080"/>
                </a:solidFill>
                <a:latin typeface="Comic Sans MS"/>
                <a:cs typeface="Comic Sans MS"/>
              </a:rPr>
              <a:t>d</a:t>
            </a:r>
            <a:r>
              <a:rPr sz="1150" spc="10" dirty="0">
                <a:solidFill>
                  <a:srgbClr val="000080"/>
                </a:solidFill>
                <a:latin typeface="Comic Sans MS"/>
                <a:cs typeface="Comic Sans MS"/>
              </a:rPr>
              <a:t>or</a:t>
            </a:r>
            <a:r>
              <a:rPr sz="1150" spc="70" dirty="0">
                <a:solidFill>
                  <a:srgbClr val="000080"/>
                </a:solidFill>
                <a:latin typeface="Times New Roman"/>
                <a:cs typeface="Times New Roman"/>
              </a:rPr>
              <a:t> </a:t>
            </a:r>
            <a:r>
              <a:rPr sz="1150" spc="10" dirty="0">
                <a:solidFill>
                  <a:srgbClr val="000080"/>
                </a:solidFill>
                <a:latin typeface="Comic Sans MS"/>
                <a:cs typeface="Comic Sans MS"/>
              </a:rPr>
              <a:t>de</a:t>
            </a:r>
            <a:r>
              <a:rPr sz="1150" spc="5" dirty="0">
                <a:solidFill>
                  <a:srgbClr val="000080"/>
                </a:solidFill>
                <a:latin typeface="Times New Roman"/>
                <a:cs typeface="Times New Roman"/>
              </a:rPr>
              <a:t> </a:t>
            </a:r>
            <a:r>
              <a:rPr sz="1150" spc="20" dirty="0">
                <a:solidFill>
                  <a:srgbClr val="000080"/>
                </a:solidFill>
                <a:latin typeface="Comic Sans MS"/>
                <a:cs typeface="Comic Sans MS"/>
              </a:rPr>
              <a:t>Ate</a:t>
            </a:r>
            <a:r>
              <a:rPr sz="1150" spc="15" dirty="0">
                <a:solidFill>
                  <a:srgbClr val="000080"/>
                </a:solidFill>
                <a:latin typeface="Comic Sans MS"/>
                <a:cs typeface="Comic Sans MS"/>
              </a:rPr>
              <a:t>rrizami</a:t>
            </a:r>
            <a:r>
              <a:rPr sz="1150" spc="25" dirty="0">
                <a:solidFill>
                  <a:srgbClr val="000080"/>
                </a:solidFill>
                <a:latin typeface="Comic Sans MS"/>
                <a:cs typeface="Comic Sans MS"/>
              </a:rPr>
              <a:t>e</a:t>
            </a:r>
            <a:r>
              <a:rPr sz="1150" spc="15" dirty="0">
                <a:solidFill>
                  <a:srgbClr val="000080"/>
                </a:solidFill>
                <a:latin typeface="Comic Sans MS"/>
                <a:cs typeface="Comic Sans MS"/>
              </a:rPr>
              <a:t>n</a:t>
            </a:r>
            <a:r>
              <a:rPr sz="1150" spc="20" dirty="0">
                <a:solidFill>
                  <a:srgbClr val="000080"/>
                </a:solidFill>
                <a:latin typeface="Comic Sans MS"/>
                <a:cs typeface="Comic Sans MS"/>
              </a:rPr>
              <a:t>t</a:t>
            </a:r>
            <a:r>
              <a:rPr sz="1150" spc="5" dirty="0">
                <a:solidFill>
                  <a:srgbClr val="000080"/>
                </a:solidFill>
                <a:latin typeface="Comic Sans MS"/>
                <a:cs typeface="Comic Sans MS"/>
              </a:rPr>
              <a:t>o.</a:t>
            </a:r>
            <a:endParaRPr sz="1150">
              <a:latin typeface="Comic Sans MS"/>
              <a:cs typeface="Comic Sans MS"/>
            </a:endParaRPr>
          </a:p>
        </p:txBody>
      </p:sp>
      <p:sp>
        <p:nvSpPr>
          <p:cNvPr id="13" name="object 13"/>
          <p:cNvSpPr txBox="1"/>
          <p:nvPr/>
        </p:nvSpPr>
        <p:spPr>
          <a:xfrm>
            <a:off x="7015965" y="2401447"/>
            <a:ext cx="1094105" cy="376555"/>
          </a:xfrm>
          <a:prstGeom prst="rect">
            <a:avLst/>
          </a:prstGeom>
        </p:spPr>
        <p:txBody>
          <a:bodyPr vert="horz" wrap="square" lIns="0" tIns="0" rIns="0" bIns="0" rtlCol="0">
            <a:spAutoFit/>
          </a:bodyPr>
          <a:lstStyle/>
          <a:p>
            <a:pPr marL="98425" marR="6350" indent="-86360">
              <a:lnSpc>
                <a:spcPct val="103000"/>
              </a:lnSpc>
            </a:pPr>
            <a:r>
              <a:rPr sz="1150" spc="25" dirty="0">
                <a:solidFill>
                  <a:srgbClr val="000080"/>
                </a:solidFill>
                <a:latin typeface="Comic Sans MS"/>
                <a:cs typeface="Comic Sans MS"/>
              </a:rPr>
              <a:t>T</a:t>
            </a:r>
            <a:r>
              <a:rPr sz="1150" spc="10" dirty="0">
                <a:solidFill>
                  <a:srgbClr val="000080"/>
                </a:solidFill>
                <a:latin typeface="Comic Sans MS"/>
                <a:cs typeface="Comic Sans MS"/>
              </a:rPr>
              <a:t>ra</a:t>
            </a:r>
            <a:r>
              <a:rPr sz="1150" spc="15" dirty="0">
                <a:solidFill>
                  <a:srgbClr val="000080"/>
                </a:solidFill>
                <a:latin typeface="Comic Sans MS"/>
                <a:cs typeface="Comic Sans MS"/>
              </a:rPr>
              <a:t>n</a:t>
            </a:r>
            <a:r>
              <a:rPr sz="1150" spc="25" dirty="0">
                <a:solidFill>
                  <a:srgbClr val="000080"/>
                </a:solidFill>
                <a:latin typeface="Comic Sans MS"/>
                <a:cs typeface="Comic Sans MS"/>
              </a:rPr>
              <a:t>s</a:t>
            </a:r>
            <a:r>
              <a:rPr sz="1150" spc="15" dirty="0">
                <a:solidFill>
                  <a:srgbClr val="000080"/>
                </a:solidFill>
                <a:latin typeface="Comic Sans MS"/>
                <a:cs typeface="Comic Sans MS"/>
              </a:rPr>
              <a:t>f</a:t>
            </a:r>
            <a:r>
              <a:rPr sz="1150" spc="5" dirty="0">
                <a:solidFill>
                  <a:srgbClr val="000080"/>
                </a:solidFill>
                <a:latin typeface="Comic Sans MS"/>
                <a:cs typeface="Comic Sans MS"/>
              </a:rPr>
              <a:t>o</a:t>
            </a:r>
            <a:r>
              <a:rPr sz="1150" spc="10" dirty="0">
                <a:solidFill>
                  <a:srgbClr val="000080"/>
                </a:solidFill>
                <a:latin typeface="Comic Sans MS"/>
                <a:cs typeface="Comic Sans MS"/>
              </a:rPr>
              <a:t>r</a:t>
            </a:r>
            <a:r>
              <a:rPr sz="1150" spc="25" dirty="0">
                <a:solidFill>
                  <a:srgbClr val="000080"/>
                </a:solidFill>
                <a:latin typeface="Comic Sans MS"/>
                <a:cs typeface="Comic Sans MS"/>
              </a:rPr>
              <a:t>m</a:t>
            </a:r>
            <a:r>
              <a:rPr sz="1150" spc="5" dirty="0">
                <a:solidFill>
                  <a:srgbClr val="000080"/>
                </a:solidFill>
                <a:latin typeface="Comic Sans MS"/>
                <a:cs typeface="Comic Sans MS"/>
              </a:rPr>
              <a:t>a</a:t>
            </a:r>
            <a:r>
              <a:rPr sz="1150" spc="10" dirty="0">
                <a:solidFill>
                  <a:srgbClr val="000080"/>
                </a:solidFill>
                <a:latin typeface="Comic Sans MS"/>
                <a:cs typeface="Comic Sans MS"/>
              </a:rPr>
              <a:t>dor</a:t>
            </a:r>
            <a:r>
              <a:rPr sz="1150" spc="5" dirty="0">
                <a:solidFill>
                  <a:srgbClr val="000080"/>
                </a:solidFill>
                <a:latin typeface="Times New Roman"/>
                <a:cs typeface="Times New Roman"/>
              </a:rPr>
              <a:t> </a:t>
            </a:r>
            <a:r>
              <a:rPr sz="1150" spc="5" dirty="0">
                <a:solidFill>
                  <a:srgbClr val="000080"/>
                </a:solidFill>
                <a:latin typeface="Comic Sans MS"/>
                <a:cs typeface="Comic Sans MS"/>
              </a:rPr>
              <a:t>d</a:t>
            </a:r>
            <a:r>
              <a:rPr sz="1150" spc="10" dirty="0">
                <a:solidFill>
                  <a:srgbClr val="000080"/>
                </a:solidFill>
                <a:latin typeface="Comic Sans MS"/>
                <a:cs typeface="Comic Sans MS"/>
              </a:rPr>
              <a:t>e</a:t>
            </a:r>
            <a:r>
              <a:rPr sz="1150" spc="80" dirty="0">
                <a:solidFill>
                  <a:srgbClr val="000080"/>
                </a:solidFill>
                <a:latin typeface="Times New Roman"/>
                <a:cs typeface="Times New Roman"/>
              </a:rPr>
              <a:t> </a:t>
            </a:r>
            <a:r>
              <a:rPr sz="1150" spc="20" dirty="0">
                <a:solidFill>
                  <a:srgbClr val="000080"/>
                </a:solidFill>
                <a:latin typeface="Comic Sans MS"/>
                <a:cs typeface="Comic Sans MS"/>
              </a:rPr>
              <a:t>U</a:t>
            </a:r>
            <a:r>
              <a:rPr sz="1150" spc="15" dirty="0">
                <a:solidFill>
                  <a:srgbClr val="000080"/>
                </a:solidFill>
                <a:latin typeface="Comic Sans MS"/>
                <a:cs typeface="Comic Sans MS"/>
              </a:rPr>
              <a:t>N</a:t>
            </a:r>
            <a:r>
              <a:rPr sz="1150" spc="25" dirty="0">
                <a:solidFill>
                  <a:srgbClr val="000080"/>
                </a:solidFill>
                <a:latin typeface="Comic Sans MS"/>
                <a:cs typeface="Comic Sans MS"/>
              </a:rPr>
              <a:t>I</a:t>
            </a:r>
            <a:r>
              <a:rPr sz="1150" spc="15" dirty="0">
                <a:solidFill>
                  <a:srgbClr val="000080"/>
                </a:solidFill>
                <a:latin typeface="Comic Sans MS"/>
                <a:cs typeface="Comic Sans MS"/>
              </a:rPr>
              <a:t>D</a:t>
            </a:r>
            <a:r>
              <a:rPr sz="1150" spc="20" dirty="0">
                <a:solidFill>
                  <a:srgbClr val="000080"/>
                </a:solidFill>
                <a:latin typeface="Comic Sans MS"/>
                <a:cs typeface="Comic Sans MS"/>
              </a:rPr>
              <a:t>AD</a:t>
            </a:r>
            <a:r>
              <a:rPr sz="1150" spc="5" dirty="0">
                <a:solidFill>
                  <a:srgbClr val="000080"/>
                </a:solidFill>
                <a:latin typeface="Comic Sans MS"/>
                <a:cs typeface="Comic Sans MS"/>
              </a:rPr>
              <a:t>.</a:t>
            </a:r>
            <a:endParaRPr sz="1150">
              <a:latin typeface="Comic Sans MS"/>
              <a:cs typeface="Comic Sans MS"/>
            </a:endParaRPr>
          </a:p>
        </p:txBody>
      </p:sp>
      <p:sp>
        <p:nvSpPr>
          <p:cNvPr id="14" name="object 14"/>
          <p:cNvSpPr/>
          <p:nvPr/>
        </p:nvSpPr>
        <p:spPr>
          <a:xfrm>
            <a:off x="7959852" y="4100322"/>
            <a:ext cx="56515" cy="0"/>
          </a:xfrm>
          <a:custGeom>
            <a:avLst/>
            <a:gdLst/>
            <a:ahLst/>
            <a:cxnLst/>
            <a:rect l="l" t="t" r="r" b="b"/>
            <a:pathLst>
              <a:path w="56515">
                <a:moveTo>
                  <a:pt x="0" y="0"/>
                </a:moveTo>
                <a:lnTo>
                  <a:pt x="56387" y="0"/>
                </a:lnTo>
              </a:path>
            </a:pathLst>
          </a:custGeom>
          <a:ln w="13538">
            <a:solidFill>
              <a:srgbClr val="000000"/>
            </a:solidFill>
          </a:ln>
        </p:spPr>
        <p:txBody>
          <a:bodyPr wrap="square" lIns="0" tIns="0" rIns="0" bIns="0" rtlCol="0">
            <a:spAutoFit/>
          </a:bodyPr>
          <a:lstStyle/>
          <a:p>
            <a:endParaRPr/>
          </a:p>
        </p:txBody>
      </p:sp>
      <p:sp>
        <p:nvSpPr>
          <p:cNvPr id="15" name="object 15"/>
          <p:cNvSpPr/>
          <p:nvPr/>
        </p:nvSpPr>
        <p:spPr>
          <a:xfrm>
            <a:off x="7930133" y="4070604"/>
            <a:ext cx="113664" cy="0"/>
          </a:xfrm>
          <a:custGeom>
            <a:avLst/>
            <a:gdLst/>
            <a:ahLst/>
            <a:cxnLst/>
            <a:rect l="l" t="t" r="r" b="b"/>
            <a:pathLst>
              <a:path w="113665">
                <a:moveTo>
                  <a:pt x="0" y="0"/>
                </a:moveTo>
                <a:lnTo>
                  <a:pt x="113537" y="0"/>
                </a:lnTo>
              </a:path>
            </a:pathLst>
          </a:custGeom>
          <a:ln w="13538">
            <a:solidFill>
              <a:srgbClr val="000000"/>
            </a:solidFill>
          </a:ln>
        </p:spPr>
        <p:txBody>
          <a:bodyPr wrap="square" lIns="0" tIns="0" rIns="0" bIns="0" rtlCol="0">
            <a:spAutoFit/>
          </a:bodyPr>
          <a:lstStyle/>
          <a:p>
            <a:endParaRPr/>
          </a:p>
        </p:txBody>
      </p:sp>
      <p:sp>
        <p:nvSpPr>
          <p:cNvPr id="16" name="object 16"/>
          <p:cNvSpPr txBox="1"/>
          <p:nvPr/>
        </p:nvSpPr>
        <p:spPr>
          <a:xfrm>
            <a:off x="1861059" y="2941570"/>
            <a:ext cx="220979" cy="190500"/>
          </a:xfrm>
          <a:prstGeom prst="rect">
            <a:avLst/>
          </a:prstGeom>
        </p:spPr>
        <p:txBody>
          <a:bodyPr vert="horz" wrap="square" lIns="0" tIns="0" rIns="0" bIns="0" rtlCol="0">
            <a:spAutoFit/>
          </a:bodyPr>
          <a:lstStyle/>
          <a:p>
            <a:pPr marL="12700">
              <a:lnSpc>
                <a:spcPct val="100000"/>
              </a:lnSpc>
            </a:pPr>
            <a:r>
              <a:rPr sz="1150" spc="20" dirty="0">
                <a:solidFill>
                  <a:srgbClr val="000080"/>
                </a:solidFill>
                <a:latin typeface="Comic Sans MS"/>
                <a:cs typeface="Comic Sans MS"/>
              </a:rPr>
              <a:t>TC</a:t>
            </a:r>
            <a:endParaRPr sz="1150">
              <a:latin typeface="Comic Sans MS"/>
              <a:cs typeface="Comic Sans MS"/>
            </a:endParaRPr>
          </a:p>
        </p:txBody>
      </p:sp>
      <p:sp>
        <p:nvSpPr>
          <p:cNvPr id="17" name="object 17"/>
          <p:cNvSpPr txBox="1"/>
          <p:nvPr/>
        </p:nvSpPr>
        <p:spPr>
          <a:xfrm>
            <a:off x="2965983" y="2941570"/>
            <a:ext cx="379095" cy="190500"/>
          </a:xfrm>
          <a:prstGeom prst="rect">
            <a:avLst/>
          </a:prstGeom>
        </p:spPr>
        <p:txBody>
          <a:bodyPr vert="horz" wrap="square" lIns="0" tIns="0" rIns="0" bIns="0" rtlCol="0">
            <a:spAutoFit/>
          </a:bodyPr>
          <a:lstStyle/>
          <a:p>
            <a:pPr marL="12700">
              <a:lnSpc>
                <a:spcPct val="100000"/>
              </a:lnSpc>
            </a:pPr>
            <a:r>
              <a:rPr sz="1150" spc="30" dirty="0">
                <a:solidFill>
                  <a:srgbClr val="000080"/>
                </a:solidFill>
                <a:latin typeface="Comic Sans MS"/>
                <a:cs typeface="Comic Sans MS"/>
              </a:rPr>
              <a:t>T</a:t>
            </a:r>
            <a:r>
              <a:rPr sz="1150" spc="5" dirty="0">
                <a:solidFill>
                  <a:srgbClr val="000080"/>
                </a:solidFill>
                <a:latin typeface="Comic Sans MS"/>
                <a:cs typeface="Comic Sans MS"/>
              </a:rPr>
              <a:t>C</a:t>
            </a:r>
            <a:r>
              <a:rPr sz="1150" spc="25" dirty="0">
                <a:solidFill>
                  <a:srgbClr val="000080"/>
                </a:solidFill>
                <a:latin typeface="Comic Sans MS"/>
                <a:cs typeface="Comic Sans MS"/>
              </a:rPr>
              <a:t>´</a:t>
            </a:r>
            <a:r>
              <a:rPr sz="1150" spc="10" dirty="0">
                <a:solidFill>
                  <a:srgbClr val="000080"/>
                </a:solidFill>
                <a:latin typeface="Comic Sans MS"/>
                <a:cs typeface="Comic Sans MS"/>
              </a:rPr>
              <a:t>s</a:t>
            </a:r>
            <a:endParaRPr sz="1150">
              <a:latin typeface="Comic Sans MS"/>
              <a:cs typeface="Comic Sans MS"/>
            </a:endParaRPr>
          </a:p>
        </p:txBody>
      </p:sp>
      <p:sp>
        <p:nvSpPr>
          <p:cNvPr id="18" name="object 18"/>
          <p:cNvSpPr txBox="1"/>
          <p:nvPr/>
        </p:nvSpPr>
        <p:spPr>
          <a:xfrm>
            <a:off x="4498521" y="2941570"/>
            <a:ext cx="367665" cy="190500"/>
          </a:xfrm>
          <a:prstGeom prst="rect">
            <a:avLst/>
          </a:prstGeom>
        </p:spPr>
        <p:txBody>
          <a:bodyPr vert="horz" wrap="square" lIns="0" tIns="0" rIns="0" bIns="0" rtlCol="0">
            <a:spAutoFit/>
          </a:bodyPr>
          <a:lstStyle/>
          <a:p>
            <a:pPr marL="12700">
              <a:lnSpc>
                <a:spcPct val="100000"/>
              </a:lnSpc>
            </a:pPr>
            <a:r>
              <a:rPr sz="1150" spc="20" dirty="0">
                <a:solidFill>
                  <a:srgbClr val="000080"/>
                </a:solidFill>
                <a:latin typeface="Comic Sans MS"/>
                <a:cs typeface="Comic Sans MS"/>
              </a:rPr>
              <a:t>TP</a:t>
            </a:r>
            <a:r>
              <a:rPr sz="1150" spc="25" dirty="0">
                <a:solidFill>
                  <a:srgbClr val="000080"/>
                </a:solidFill>
                <a:latin typeface="Comic Sans MS"/>
                <a:cs typeface="Comic Sans MS"/>
              </a:rPr>
              <a:t>´</a:t>
            </a:r>
            <a:r>
              <a:rPr sz="1150" spc="10" dirty="0">
                <a:solidFill>
                  <a:srgbClr val="000080"/>
                </a:solidFill>
                <a:latin typeface="Comic Sans MS"/>
                <a:cs typeface="Comic Sans MS"/>
              </a:rPr>
              <a:t>s</a:t>
            </a:r>
            <a:endParaRPr sz="1150">
              <a:latin typeface="Comic Sans MS"/>
              <a:cs typeface="Comic Sans MS"/>
            </a:endParaRPr>
          </a:p>
        </p:txBody>
      </p:sp>
      <p:sp>
        <p:nvSpPr>
          <p:cNvPr id="19" name="object 19"/>
          <p:cNvSpPr txBox="1"/>
          <p:nvPr/>
        </p:nvSpPr>
        <p:spPr>
          <a:xfrm>
            <a:off x="5171952" y="3110734"/>
            <a:ext cx="373380" cy="190500"/>
          </a:xfrm>
          <a:prstGeom prst="rect">
            <a:avLst/>
          </a:prstGeom>
        </p:spPr>
        <p:txBody>
          <a:bodyPr vert="horz" wrap="square" lIns="0" tIns="0" rIns="0" bIns="0" rtlCol="0">
            <a:spAutoFit/>
          </a:bodyPr>
          <a:lstStyle/>
          <a:p>
            <a:pPr marL="12700">
              <a:lnSpc>
                <a:spcPct val="100000"/>
              </a:lnSpc>
            </a:pPr>
            <a:r>
              <a:rPr sz="1150" spc="15" dirty="0">
                <a:solidFill>
                  <a:srgbClr val="000080"/>
                </a:solidFill>
                <a:latin typeface="Comic Sans MS"/>
                <a:cs typeface="Comic Sans MS"/>
              </a:rPr>
              <a:t>5</a:t>
            </a:r>
            <a:r>
              <a:rPr sz="1150" spc="20" dirty="0">
                <a:solidFill>
                  <a:srgbClr val="000080"/>
                </a:solidFill>
                <a:latin typeface="Comic Sans MS"/>
                <a:cs typeface="Comic Sans MS"/>
              </a:rPr>
              <a:t>2</a:t>
            </a:r>
            <a:r>
              <a:rPr sz="1150" spc="-10" dirty="0">
                <a:solidFill>
                  <a:srgbClr val="000080"/>
                </a:solidFill>
                <a:latin typeface="Comic Sans MS"/>
                <a:cs typeface="Comic Sans MS"/>
              </a:rPr>
              <a:t>-</a:t>
            </a:r>
            <a:r>
              <a:rPr sz="1150" spc="15" dirty="0">
                <a:solidFill>
                  <a:srgbClr val="000080"/>
                </a:solidFill>
                <a:latin typeface="Comic Sans MS"/>
                <a:cs typeface="Comic Sans MS"/>
              </a:rPr>
              <a:t>G</a:t>
            </a:r>
            <a:endParaRPr sz="1150">
              <a:latin typeface="Comic Sans MS"/>
              <a:cs typeface="Comic Sans MS"/>
            </a:endParaRPr>
          </a:p>
        </p:txBody>
      </p:sp>
      <p:sp>
        <p:nvSpPr>
          <p:cNvPr id="20" name="object 20"/>
          <p:cNvSpPr txBox="1"/>
          <p:nvPr/>
        </p:nvSpPr>
        <p:spPr>
          <a:xfrm>
            <a:off x="5853943" y="2941570"/>
            <a:ext cx="370205" cy="190500"/>
          </a:xfrm>
          <a:prstGeom prst="rect">
            <a:avLst/>
          </a:prstGeom>
        </p:spPr>
        <p:txBody>
          <a:bodyPr vert="horz" wrap="square" lIns="0" tIns="0" rIns="0" bIns="0" rtlCol="0">
            <a:spAutoFit/>
          </a:bodyPr>
          <a:lstStyle/>
          <a:p>
            <a:pPr marL="12700">
              <a:lnSpc>
                <a:spcPct val="100000"/>
              </a:lnSpc>
            </a:pPr>
            <a:r>
              <a:rPr sz="1150" spc="25" dirty="0">
                <a:solidFill>
                  <a:srgbClr val="000080"/>
                </a:solidFill>
                <a:latin typeface="Comic Sans MS"/>
                <a:cs typeface="Comic Sans MS"/>
              </a:rPr>
              <a:t>T</a:t>
            </a:r>
            <a:r>
              <a:rPr sz="1150" spc="20" dirty="0">
                <a:solidFill>
                  <a:srgbClr val="000080"/>
                </a:solidFill>
                <a:latin typeface="Comic Sans MS"/>
                <a:cs typeface="Comic Sans MS"/>
              </a:rPr>
              <a:t>P</a:t>
            </a:r>
            <a:r>
              <a:rPr sz="1150" spc="25" dirty="0">
                <a:solidFill>
                  <a:srgbClr val="000080"/>
                </a:solidFill>
                <a:latin typeface="Comic Sans MS"/>
                <a:cs typeface="Comic Sans MS"/>
              </a:rPr>
              <a:t>´s</a:t>
            </a:r>
            <a:endParaRPr sz="1150">
              <a:latin typeface="Comic Sans MS"/>
              <a:cs typeface="Comic Sans MS"/>
            </a:endParaRPr>
          </a:p>
        </p:txBody>
      </p:sp>
      <p:sp>
        <p:nvSpPr>
          <p:cNvPr id="21" name="object 21"/>
          <p:cNvSpPr txBox="1"/>
          <p:nvPr/>
        </p:nvSpPr>
        <p:spPr>
          <a:xfrm>
            <a:off x="8220736" y="3110675"/>
            <a:ext cx="382270" cy="190500"/>
          </a:xfrm>
          <a:prstGeom prst="rect">
            <a:avLst/>
          </a:prstGeom>
        </p:spPr>
        <p:txBody>
          <a:bodyPr vert="horz" wrap="square" lIns="0" tIns="0" rIns="0" bIns="0" rtlCol="0">
            <a:spAutoFit/>
          </a:bodyPr>
          <a:lstStyle/>
          <a:p>
            <a:pPr marL="12700">
              <a:lnSpc>
                <a:spcPct val="100000"/>
              </a:lnSpc>
            </a:pPr>
            <a:r>
              <a:rPr sz="1150" spc="15" dirty="0">
                <a:solidFill>
                  <a:srgbClr val="000080"/>
                </a:solidFill>
                <a:latin typeface="Comic Sans MS"/>
                <a:cs typeface="Comic Sans MS"/>
              </a:rPr>
              <a:t>5</a:t>
            </a:r>
            <a:r>
              <a:rPr sz="1150" spc="20" dirty="0">
                <a:solidFill>
                  <a:srgbClr val="000080"/>
                </a:solidFill>
                <a:latin typeface="Comic Sans MS"/>
                <a:cs typeface="Comic Sans MS"/>
              </a:rPr>
              <a:t>2</a:t>
            </a:r>
            <a:r>
              <a:rPr sz="1150" spc="-10" dirty="0">
                <a:solidFill>
                  <a:srgbClr val="000080"/>
                </a:solidFill>
                <a:latin typeface="Comic Sans MS"/>
                <a:cs typeface="Comic Sans MS"/>
              </a:rPr>
              <a:t>-</a:t>
            </a:r>
            <a:r>
              <a:rPr sz="1150" spc="15" dirty="0">
                <a:solidFill>
                  <a:srgbClr val="000080"/>
                </a:solidFill>
                <a:latin typeface="Comic Sans MS"/>
                <a:cs typeface="Comic Sans MS"/>
              </a:rPr>
              <a:t>U</a:t>
            </a:r>
            <a:endParaRPr sz="1150">
              <a:latin typeface="Comic Sans MS"/>
              <a:cs typeface="Comic Sans MS"/>
            </a:endParaRPr>
          </a:p>
        </p:txBody>
      </p:sp>
      <p:sp>
        <p:nvSpPr>
          <p:cNvPr id="22" name="object 22"/>
          <p:cNvSpPr txBox="1"/>
          <p:nvPr/>
        </p:nvSpPr>
        <p:spPr>
          <a:xfrm>
            <a:off x="6525265" y="2941570"/>
            <a:ext cx="381635" cy="190500"/>
          </a:xfrm>
          <a:prstGeom prst="rect">
            <a:avLst/>
          </a:prstGeom>
        </p:spPr>
        <p:txBody>
          <a:bodyPr vert="horz" wrap="square" lIns="0" tIns="0" rIns="0" bIns="0" rtlCol="0">
            <a:spAutoFit/>
          </a:bodyPr>
          <a:lstStyle/>
          <a:p>
            <a:pPr marL="12700">
              <a:lnSpc>
                <a:spcPct val="100000"/>
              </a:lnSpc>
            </a:pPr>
            <a:r>
              <a:rPr sz="1150" spc="30" dirty="0">
                <a:solidFill>
                  <a:srgbClr val="000080"/>
                </a:solidFill>
                <a:latin typeface="Comic Sans MS"/>
                <a:cs typeface="Comic Sans MS"/>
              </a:rPr>
              <a:t>T</a:t>
            </a:r>
            <a:r>
              <a:rPr sz="1150" spc="5" dirty="0">
                <a:solidFill>
                  <a:srgbClr val="000080"/>
                </a:solidFill>
                <a:latin typeface="Comic Sans MS"/>
                <a:cs typeface="Comic Sans MS"/>
              </a:rPr>
              <a:t>C</a:t>
            </a:r>
            <a:r>
              <a:rPr sz="1150" spc="25" dirty="0">
                <a:solidFill>
                  <a:srgbClr val="000080"/>
                </a:solidFill>
                <a:latin typeface="Comic Sans MS"/>
                <a:cs typeface="Comic Sans MS"/>
              </a:rPr>
              <a:t>´s</a:t>
            </a:r>
            <a:endParaRPr sz="1150">
              <a:latin typeface="Comic Sans MS"/>
              <a:cs typeface="Comic Sans MS"/>
            </a:endParaRPr>
          </a:p>
        </p:txBody>
      </p:sp>
      <p:sp>
        <p:nvSpPr>
          <p:cNvPr id="23" name="object 23"/>
          <p:cNvSpPr txBox="1"/>
          <p:nvPr/>
        </p:nvSpPr>
        <p:spPr>
          <a:xfrm>
            <a:off x="871221" y="4592063"/>
            <a:ext cx="165735" cy="280035"/>
          </a:xfrm>
          <a:prstGeom prst="rect">
            <a:avLst/>
          </a:prstGeom>
        </p:spPr>
        <p:txBody>
          <a:bodyPr vert="horz" wrap="square" lIns="0" tIns="0" rIns="0" bIns="0" rtlCol="0">
            <a:spAutoFit/>
          </a:bodyPr>
          <a:lstStyle/>
          <a:p>
            <a:pPr marL="12700">
              <a:lnSpc>
                <a:spcPct val="100000"/>
              </a:lnSpc>
            </a:pPr>
            <a:r>
              <a:rPr sz="850" spc="25" dirty="0">
                <a:latin typeface="Comic Sans MS"/>
                <a:cs typeface="Comic Sans MS"/>
              </a:rPr>
              <a:t>59</a:t>
            </a:r>
            <a:endParaRPr sz="850">
              <a:latin typeface="Comic Sans MS"/>
              <a:cs typeface="Comic Sans MS"/>
            </a:endParaRPr>
          </a:p>
          <a:p>
            <a:pPr marL="36830">
              <a:lnSpc>
                <a:spcPct val="100000"/>
              </a:lnSpc>
              <a:spcBef>
                <a:spcPts val="45"/>
              </a:spcBef>
            </a:pPr>
            <a:r>
              <a:rPr sz="850" spc="10" dirty="0">
                <a:latin typeface="Comic Sans MS"/>
                <a:cs typeface="Comic Sans MS"/>
              </a:rPr>
              <a:t>N</a:t>
            </a:r>
            <a:endParaRPr sz="850">
              <a:latin typeface="Comic Sans MS"/>
              <a:cs typeface="Comic Sans MS"/>
            </a:endParaRPr>
          </a:p>
        </p:txBody>
      </p:sp>
      <p:sp>
        <p:nvSpPr>
          <p:cNvPr id="24" name="object 24"/>
          <p:cNvSpPr txBox="1"/>
          <p:nvPr/>
        </p:nvSpPr>
        <p:spPr>
          <a:xfrm>
            <a:off x="4599690" y="4592063"/>
            <a:ext cx="165735" cy="280035"/>
          </a:xfrm>
          <a:prstGeom prst="rect">
            <a:avLst/>
          </a:prstGeom>
        </p:spPr>
        <p:txBody>
          <a:bodyPr vert="horz" wrap="square" lIns="0" tIns="0" rIns="0" bIns="0" rtlCol="0">
            <a:spAutoFit/>
          </a:bodyPr>
          <a:lstStyle/>
          <a:p>
            <a:pPr marL="12700">
              <a:lnSpc>
                <a:spcPct val="100000"/>
              </a:lnSpc>
            </a:pPr>
            <a:r>
              <a:rPr sz="850" spc="25" dirty="0">
                <a:latin typeface="Comic Sans MS"/>
                <a:cs typeface="Comic Sans MS"/>
              </a:rPr>
              <a:t>59</a:t>
            </a:r>
            <a:endParaRPr sz="850">
              <a:latin typeface="Comic Sans MS"/>
              <a:cs typeface="Comic Sans MS"/>
            </a:endParaRPr>
          </a:p>
          <a:p>
            <a:pPr marL="41910">
              <a:lnSpc>
                <a:spcPct val="100000"/>
              </a:lnSpc>
              <a:spcBef>
                <a:spcPts val="45"/>
              </a:spcBef>
            </a:pPr>
            <a:r>
              <a:rPr sz="850" spc="10" dirty="0">
                <a:latin typeface="Comic Sans MS"/>
                <a:cs typeface="Comic Sans MS"/>
              </a:rPr>
              <a:t>D</a:t>
            </a:r>
            <a:endParaRPr sz="850">
              <a:latin typeface="Comic Sans MS"/>
              <a:cs typeface="Comic Sans MS"/>
            </a:endParaRPr>
          </a:p>
        </p:txBody>
      </p:sp>
      <p:sp>
        <p:nvSpPr>
          <p:cNvPr id="25" name="object 25"/>
          <p:cNvSpPr/>
          <p:nvPr/>
        </p:nvSpPr>
        <p:spPr>
          <a:xfrm>
            <a:off x="980694" y="5072634"/>
            <a:ext cx="109220" cy="0"/>
          </a:xfrm>
          <a:custGeom>
            <a:avLst/>
            <a:gdLst/>
            <a:ahLst/>
            <a:cxnLst/>
            <a:rect l="l" t="t" r="r" b="b"/>
            <a:pathLst>
              <a:path w="109219">
                <a:moveTo>
                  <a:pt x="0" y="0"/>
                </a:moveTo>
                <a:lnTo>
                  <a:pt x="108965" y="0"/>
                </a:lnTo>
              </a:path>
            </a:pathLst>
          </a:custGeom>
          <a:ln w="13538">
            <a:solidFill>
              <a:srgbClr val="000000"/>
            </a:solidFill>
          </a:ln>
        </p:spPr>
        <p:txBody>
          <a:bodyPr wrap="square" lIns="0" tIns="0" rIns="0" bIns="0" rtlCol="0">
            <a:spAutoFit/>
          </a:bodyPr>
          <a:lstStyle/>
          <a:p>
            <a:endParaRPr/>
          </a:p>
        </p:txBody>
      </p:sp>
      <p:sp>
        <p:nvSpPr>
          <p:cNvPr id="26" name="object 26"/>
          <p:cNvSpPr/>
          <p:nvPr/>
        </p:nvSpPr>
        <p:spPr>
          <a:xfrm>
            <a:off x="1157477" y="5072634"/>
            <a:ext cx="108585" cy="0"/>
          </a:xfrm>
          <a:custGeom>
            <a:avLst/>
            <a:gdLst/>
            <a:ahLst/>
            <a:cxnLst/>
            <a:rect l="l" t="t" r="r" b="b"/>
            <a:pathLst>
              <a:path w="108584">
                <a:moveTo>
                  <a:pt x="0" y="0"/>
                </a:moveTo>
                <a:lnTo>
                  <a:pt x="108203" y="0"/>
                </a:lnTo>
              </a:path>
            </a:pathLst>
          </a:custGeom>
          <a:ln w="13538">
            <a:solidFill>
              <a:srgbClr val="000000"/>
            </a:solidFill>
          </a:ln>
        </p:spPr>
        <p:txBody>
          <a:bodyPr wrap="square" lIns="0" tIns="0" rIns="0" bIns="0" rtlCol="0">
            <a:spAutoFit/>
          </a:bodyPr>
          <a:lstStyle/>
          <a:p>
            <a:endParaRPr/>
          </a:p>
        </p:txBody>
      </p:sp>
      <p:sp>
        <p:nvSpPr>
          <p:cNvPr id="27" name="object 27"/>
          <p:cNvSpPr/>
          <p:nvPr/>
        </p:nvSpPr>
        <p:spPr>
          <a:xfrm>
            <a:off x="1333500" y="5072634"/>
            <a:ext cx="108585" cy="0"/>
          </a:xfrm>
          <a:custGeom>
            <a:avLst/>
            <a:gdLst/>
            <a:ahLst/>
            <a:cxnLst/>
            <a:rect l="l" t="t" r="r" b="b"/>
            <a:pathLst>
              <a:path w="108584">
                <a:moveTo>
                  <a:pt x="0" y="0"/>
                </a:moveTo>
                <a:lnTo>
                  <a:pt x="108203" y="0"/>
                </a:lnTo>
              </a:path>
            </a:pathLst>
          </a:custGeom>
          <a:ln w="13538">
            <a:solidFill>
              <a:srgbClr val="000000"/>
            </a:solidFill>
          </a:ln>
        </p:spPr>
        <p:txBody>
          <a:bodyPr wrap="square" lIns="0" tIns="0" rIns="0" bIns="0" rtlCol="0">
            <a:spAutoFit/>
          </a:bodyPr>
          <a:lstStyle/>
          <a:p>
            <a:endParaRPr/>
          </a:p>
        </p:txBody>
      </p:sp>
      <p:sp>
        <p:nvSpPr>
          <p:cNvPr id="28" name="object 28"/>
          <p:cNvSpPr/>
          <p:nvPr/>
        </p:nvSpPr>
        <p:spPr>
          <a:xfrm>
            <a:off x="1509521" y="5072634"/>
            <a:ext cx="109220" cy="0"/>
          </a:xfrm>
          <a:custGeom>
            <a:avLst/>
            <a:gdLst/>
            <a:ahLst/>
            <a:cxnLst/>
            <a:rect l="l" t="t" r="r" b="b"/>
            <a:pathLst>
              <a:path w="109219">
                <a:moveTo>
                  <a:pt x="0" y="0"/>
                </a:moveTo>
                <a:lnTo>
                  <a:pt x="108965" y="0"/>
                </a:lnTo>
              </a:path>
            </a:pathLst>
          </a:custGeom>
          <a:ln w="13538">
            <a:solidFill>
              <a:srgbClr val="000000"/>
            </a:solidFill>
          </a:ln>
        </p:spPr>
        <p:txBody>
          <a:bodyPr wrap="square" lIns="0" tIns="0" rIns="0" bIns="0" rtlCol="0">
            <a:spAutoFit/>
          </a:bodyPr>
          <a:lstStyle/>
          <a:p>
            <a:endParaRPr/>
          </a:p>
        </p:txBody>
      </p:sp>
      <p:sp>
        <p:nvSpPr>
          <p:cNvPr id="29" name="object 29"/>
          <p:cNvSpPr/>
          <p:nvPr/>
        </p:nvSpPr>
        <p:spPr>
          <a:xfrm>
            <a:off x="1686305" y="5072634"/>
            <a:ext cx="108585" cy="0"/>
          </a:xfrm>
          <a:custGeom>
            <a:avLst/>
            <a:gdLst/>
            <a:ahLst/>
            <a:cxnLst/>
            <a:rect l="l" t="t" r="r" b="b"/>
            <a:pathLst>
              <a:path w="108585">
                <a:moveTo>
                  <a:pt x="0" y="0"/>
                </a:moveTo>
                <a:lnTo>
                  <a:pt x="108203" y="0"/>
                </a:lnTo>
              </a:path>
            </a:pathLst>
          </a:custGeom>
          <a:ln w="13538">
            <a:solidFill>
              <a:srgbClr val="000000"/>
            </a:solidFill>
          </a:ln>
        </p:spPr>
        <p:txBody>
          <a:bodyPr wrap="square" lIns="0" tIns="0" rIns="0" bIns="0" rtlCol="0">
            <a:spAutoFit/>
          </a:bodyPr>
          <a:lstStyle/>
          <a:p>
            <a:endParaRPr/>
          </a:p>
        </p:txBody>
      </p:sp>
      <p:sp>
        <p:nvSpPr>
          <p:cNvPr id="30" name="object 30"/>
          <p:cNvSpPr/>
          <p:nvPr/>
        </p:nvSpPr>
        <p:spPr>
          <a:xfrm>
            <a:off x="1862327" y="5072634"/>
            <a:ext cx="108585" cy="0"/>
          </a:xfrm>
          <a:custGeom>
            <a:avLst/>
            <a:gdLst/>
            <a:ahLst/>
            <a:cxnLst/>
            <a:rect l="l" t="t" r="r" b="b"/>
            <a:pathLst>
              <a:path w="108585">
                <a:moveTo>
                  <a:pt x="0" y="0"/>
                </a:moveTo>
                <a:lnTo>
                  <a:pt x="108203" y="0"/>
                </a:lnTo>
              </a:path>
            </a:pathLst>
          </a:custGeom>
          <a:ln w="13538">
            <a:solidFill>
              <a:srgbClr val="000000"/>
            </a:solidFill>
          </a:ln>
        </p:spPr>
        <p:txBody>
          <a:bodyPr wrap="square" lIns="0" tIns="0" rIns="0" bIns="0" rtlCol="0">
            <a:spAutoFit/>
          </a:bodyPr>
          <a:lstStyle/>
          <a:p>
            <a:endParaRPr/>
          </a:p>
        </p:txBody>
      </p:sp>
      <p:sp>
        <p:nvSpPr>
          <p:cNvPr id="31" name="object 31"/>
          <p:cNvSpPr/>
          <p:nvPr/>
        </p:nvSpPr>
        <p:spPr>
          <a:xfrm>
            <a:off x="2038350" y="5072634"/>
            <a:ext cx="109220" cy="0"/>
          </a:xfrm>
          <a:custGeom>
            <a:avLst/>
            <a:gdLst/>
            <a:ahLst/>
            <a:cxnLst/>
            <a:rect l="l" t="t" r="r" b="b"/>
            <a:pathLst>
              <a:path w="109219">
                <a:moveTo>
                  <a:pt x="0" y="0"/>
                </a:moveTo>
                <a:lnTo>
                  <a:pt x="108965" y="0"/>
                </a:lnTo>
              </a:path>
            </a:pathLst>
          </a:custGeom>
          <a:ln w="13538">
            <a:solidFill>
              <a:srgbClr val="000000"/>
            </a:solidFill>
          </a:ln>
        </p:spPr>
        <p:txBody>
          <a:bodyPr wrap="square" lIns="0" tIns="0" rIns="0" bIns="0" rtlCol="0">
            <a:spAutoFit/>
          </a:bodyPr>
          <a:lstStyle/>
          <a:p>
            <a:endParaRPr/>
          </a:p>
        </p:txBody>
      </p:sp>
      <p:sp>
        <p:nvSpPr>
          <p:cNvPr id="32" name="object 32"/>
          <p:cNvSpPr/>
          <p:nvPr/>
        </p:nvSpPr>
        <p:spPr>
          <a:xfrm>
            <a:off x="2215133" y="5072634"/>
            <a:ext cx="108585" cy="0"/>
          </a:xfrm>
          <a:custGeom>
            <a:avLst/>
            <a:gdLst/>
            <a:ahLst/>
            <a:cxnLst/>
            <a:rect l="l" t="t" r="r" b="b"/>
            <a:pathLst>
              <a:path w="108585">
                <a:moveTo>
                  <a:pt x="0" y="0"/>
                </a:moveTo>
                <a:lnTo>
                  <a:pt x="108203" y="0"/>
                </a:lnTo>
              </a:path>
            </a:pathLst>
          </a:custGeom>
          <a:ln w="13538">
            <a:solidFill>
              <a:srgbClr val="000000"/>
            </a:solidFill>
          </a:ln>
        </p:spPr>
        <p:txBody>
          <a:bodyPr wrap="square" lIns="0" tIns="0" rIns="0" bIns="0" rtlCol="0">
            <a:spAutoFit/>
          </a:bodyPr>
          <a:lstStyle/>
          <a:p>
            <a:endParaRPr/>
          </a:p>
        </p:txBody>
      </p:sp>
      <p:sp>
        <p:nvSpPr>
          <p:cNvPr id="33" name="object 33"/>
          <p:cNvSpPr/>
          <p:nvPr/>
        </p:nvSpPr>
        <p:spPr>
          <a:xfrm>
            <a:off x="2391155" y="5072634"/>
            <a:ext cx="108585" cy="0"/>
          </a:xfrm>
          <a:custGeom>
            <a:avLst/>
            <a:gdLst/>
            <a:ahLst/>
            <a:cxnLst/>
            <a:rect l="l" t="t" r="r" b="b"/>
            <a:pathLst>
              <a:path w="108585">
                <a:moveTo>
                  <a:pt x="0" y="0"/>
                </a:moveTo>
                <a:lnTo>
                  <a:pt x="108203" y="0"/>
                </a:lnTo>
              </a:path>
            </a:pathLst>
          </a:custGeom>
          <a:ln w="13538">
            <a:solidFill>
              <a:srgbClr val="000000"/>
            </a:solidFill>
          </a:ln>
        </p:spPr>
        <p:txBody>
          <a:bodyPr wrap="square" lIns="0" tIns="0" rIns="0" bIns="0" rtlCol="0">
            <a:spAutoFit/>
          </a:bodyPr>
          <a:lstStyle/>
          <a:p>
            <a:endParaRPr/>
          </a:p>
        </p:txBody>
      </p:sp>
      <p:sp>
        <p:nvSpPr>
          <p:cNvPr id="34" name="object 34"/>
          <p:cNvSpPr/>
          <p:nvPr/>
        </p:nvSpPr>
        <p:spPr>
          <a:xfrm>
            <a:off x="2567177" y="5072634"/>
            <a:ext cx="109220" cy="0"/>
          </a:xfrm>
          <a:custGeom>
            <a:avLst/>
            <a:gdLst/>
            <a:ahLst/>
            <a:cxnLst/>
            <a:rect l="l" t="t" r="r" b="b"/>
            <a:pathLst>
              <a:path w="109219">
                <a:moveTo>
                  <a:pt x="0" y="0"/>
                </a:moveTo>
                <a:lnTo>
                  <a:pt x="108965" y="0"/>
                </a:lnTo>
              </a:path>
            </a:pathLst>
          </a:custGeom>
          <a:ln w="13538">
            <a:solidFill>
              <a:srgbClr val="000000"/>
            </a:solidFill>
          </a:ln>
        </p:spPr>
        <p:txBody>
          <a:bodyPr wrap="square" lIns="0" tIns="0" rIns="0" bIns="0" rtlCol="0">
            <a:spAutoFit/>
          </a:bodyPr>
          <a:lstStyle/>
          <a:p>
            <a:endParaRPr/>
          </a:p>
        </p:txBody>
      </p:sp>
      <p:sp>
        <p:nvSpPr>
          <p:cNvPr id="35" name="object 35"/>
          <p:cNvSpPr/>
          <p:nvPr/>
        </p:nvSpPr>
        <p:spPr>
          <a:xfrm>
            <a:off x="2743961" y="5072634"/>
            <a:ext cx="108585" cy="0"/>
          </a:xfrm>
          <a:custGeom>
            <a:avLst/>
            <a:gdLst/>
            <a:ahLst/>
            <a:cxnLst/>
            <a:rect l="l" t="t" r="r" b="b"/>
            <a:pathLst>
              <a:path w="108585">
                <a:moveTo>
                  <a:pt x="0" y="0"/>
                </a:moveTo>
                <a:lnTo>
                  <a:pt x="108203" y="0"/>
                </a:lnTo>
              </a:path>
            </a:pathLst>
          </a:custGeom>
          <a:ln w="13538">
            <a:solidFill>
              <a:srgbClr val="000000"/>
            </a:solidFill>
          </a:ln>
        </p:spPr>
        <p:txBody>
          <a:bodyPr wrap="square" lIns="0" tIns="0" rIns="0" bIns="0" rtlCol="0">
            <a:spAutoFit/>
          </a:bodyPr>
          <a:lstStyle/>
          <a:p>
            <a:endParaRPr/>
          </a:p>
        </p:txBody>
      </p:sp>
      <p:sp>
        <p:nvSpPr>
          <p:cNvPr id="36" name="object 36"/>
          <p:cNvSpPr/>
          <p:nvPr/>
        </p:nvSpPr>
        <p:spPr>
          <a:xfrm>
            <a:off x="2919983" y="5072634"/>
            <a:ext cx="108585" cy="0"/>
          </a:xfrm>
          <a:custGeom>
            <a:avLst/>
            <a:gdLst/>
            <a:ahLst/>
            <a:cxnLst/>
            <a:rect l="l" t="t" r="r" b="b"/>
            <a:pathLst>
              <a:path w="108585">
                <a:moveTo>
                  <a:pt x="0" y="0"/>
                </a:moveTo>
                <a:lnTo>
                  <a:pt x="108203" y="0"/>
                </a:lnTo>
              </a:path>
            </a:pathLst>
          </a:custGeom>
          <a:ln w="13538">
            <a:solidFill>
              <a:srgbClr val="000000"/>
            </a:solidFill>
          </a:ln>
        </p:spPr>
        <p:txBody>
          <a:bodyPr wrap="square" lIns="0" tIns="0" rIns="0" bIns="0" rtlCol="0">
            <a:spAutoFit/>
          </a:bodyPr>
          <a:lstStyle/>
          <a:p>
            <a:endParaRPr/>
          </a:p>
        </p:txBody>
      </p:sp>
      <p:sp>
        <p:nvSpPr>
          <p:cNvPr id="37" name="object 37"/>
          <p:cNvSpPr/>
          <p:nvPr/>
        </p:nvSpPr>
        <p:spPr>
          <a:xfrm>
            <a:off x="3096005" y="5072634"/>
            <a:ext cx="109220" cy="0"/>
          </a:xfrm>
          <a:custGeom>
            <a:avLst/>
            <a:gdLst/>
            <a:ahLst/>
            <a:cxnLst/>
            <a:rect l="l" t="t" r="r" b="b"/>
            <a:pathLst>
              <a:path w="109219">
                <a:moveTo>
                  <a:pt x="0" y="0"/>
                </a:moveTo>
                <a:lnTo>
                  <a:pt x="108965" y="0"/>
                </a:lnTo>
              </a:path>
            </a:pathLst>
          </a:custGeom>
          <a:ln w="13538">
            <a:solidFill>
              <a:srgbClr val="000000"/>
            </a:solidFill>
          </a:ln>
        </p:spPr>
        <p:txBody>
          <a:bodyPr wrap="square" lIns="0" tIns="0" rIns="0" bIns="0" rtlCol="0">
            <a:spAutoFit/>
          </a:bodyPr>
          <a:lstStyle/>
          <a:p>
            <a:endParaRPr/>
          </a:p>
        </p:txBody>
      </p:sp>
      <p:sp>
        <p:nvSpPr>
          <p:cNvPr id="38" name="object 38"/>
          <p:cNvSpPr/>
          <p:nvPr/>
        </p:nvSpPr>
        <p:spPr>
          <a:xfrm>
            <a:off x="3272789" y="5072634"/>
            <a:ext cx="108585" cy="0"/>
          </a:xfrm>
          <a:custGeom>
            <a:avLst/>
            <a:gdLst/>
            <a:ahLst/>
            <a:cxnLst/>
            <a:rect l="l" t="t" r="r" b="b"/>
            <a:pathLst>
              <a:path w="108585">
                <a:moveTo>
                  <a:pt x="0" y="0"/>
                </a:moveTo>
                <a:lnTo>
                  <a:pt x="108203" y="0"/>
                </a:lnTo>
              </a:path>
            </a:pathLst>
          </a:custGeom>
          <a:ln w="13538">
            <a:solidFill>
              <a:srgbClr val="000000"/>
            </a:solidFill>
          </a:ln>
        </p:spPr>
        <p:txBody>
          <a:bodyPr wrap="square" lIns="0" tIns="0" rIns="0" bIns="0" rtlCol="0">
            <a:spAutoFit/>
          </a:bodyPr>
          <a:lstStyle/>
          <a:p>
            <a:endParaRPr/>
          </a:p>
        </p:txBody>
      </p:sp>
      <p:sp>
        <p:nvSpPr>
          <p:cNvPr id="39" name="object 39"/>
          <p:cNvSpPr/>
          <p:nvPr/>
        </p:nvSpPr>
        <p:spPr>
          <a:xfrm>
            <a:off x="3448811" y="5072634"/>
            <a:ext cx="108585" cy="0"/>
          </a:xfrm>
          <a:custGeom>
            <a:avLst/>
            <a:gdLst/>
            <a:ahLst/>
            <a:cxnLst/>
            <a:rect l="l" t="t" r="r" b="b"/>
            <a:pathLst>
              <a:path w="108585">
                <a:moveTo>
                  <a:pt x="0" y="0"/>
                </a:moveTo>
                <a:lnTo>
                  <a:pt x="108203" y="0"/>
                </a:lnTo>
              </a:path>
            </a:pathLst>
          </a:custGeom>
          <a:ln w="13538">
            <a:solidFill>
              <a:srgbClr val="000000"/>
            </a:solidFill>
          </a:ln>
        </p:spPr>
        <p:txBody>
          <a:bodyPr wrap="square" lIns="0" tIns="0" rIns="0" bIns="0" rtlCol="0">
            <a:spAutoFit/>
          </a:bodyPr>
          <a:lstStyle/>
          <a:p>
            <a:endParaRPr/>
          </a:p>
        </p:txBody>
      </p:sp>
      <p:sp>
        <p:nvSpPr>
          <p:cNvPr id="40" name="object 40"/>
          <p:cNvSpPr/>
          <p:nvPr/>
        </p:nvSpPr>
        <p:spPr>
          <a:xfrm>
            <a:off x="3624833" y="5072634"/>
            <a:ext cx="109220" cy="0"/>
          </a:xfrm>
          <a:custGeom>
            <a:avLst/>
            <a:gdLst/>
            <a:ahLst/>
            <a:cxnLst/>
            <a:rect l="l" t="t" r="r" b="b"/>
            <a:pathLst>
              <a:path w="109220">
                <a:moveTo>
                  <a:pt x="0" y="0"/>
                </a:moveTo>
                <a:lnTo>
                  <a:pt x="108965" y="0"/>
                </a:lnTo>
              </a:path>
            </a:pathLst>
          </a:custGeom>
          <a:ln w="13538">
            <a:solidFill>
              <a:srgbClr val="000000"/>
            </a:solidFill>
          </a:ln>
        </p:spPr>
        <p:txBody>
          <a:bodyPr wrap="square" lIns="0" tIns="0" rIns="0" bIns="0" rtlCol="0">
            <a:spAutoFit/>
          </a:bodyPr>
          <a:lstStyle/>
          <a:p>
            <a:endParaRPr/>
          </a:p>
        </p:txBody>
      </p:sp>
      <p:sp>
        <p:nvSpPr>
          <p:cNvPr id="41" name="object 41"/>
          <p:cNvSpPr/>
          <p:nvPr/>
        </p:nvSpPr>
        <p:spPr>
          <a:xfrm>
            <a:off x="3801617" y="5072634"/>
            <a:ext cx="108585" cy="0"/>
          </a:xfrm>
          <a:custGeom>
            <a:avLst/>
            <a:gdLst/>
            <a:ahLst/>
            <a:cxnLst/>
            <a:rect l="l" t="t" r="r" b="b"/>
            <a:pathLst>
              <a:path w="108585">
                <a:moveTo>
                  <a:pt x="0" y="0"/>
                </a:moveTo>
                <a:lnTo>
                  <a:pt x="108203" y="0"/>
                </a:lnTo>
              </a:path>
            </a:pathLst>
          </a:custGeom>
          <a:ln w="13538">
            <a:solidFill>
              <a:srgbClr val="000000"/>
            </a:solidFill>
          </a:ln>
        </p:spPr>
        <p:txBody>
          <a:bodyPr wrap="square" lIns="0" tIns="0" rIns="0" bIns="0" rtlCol="0">
            <a:spAutoFit/>
          </a:bodyPr>
          <a:lstStyle/>
          <a:p>
            <a:endParaRPr/>
          </a:p>
        </p:txBody>
      </p:sp>
      <p:sp>
        <p:nvSpPr>
          <p:cNvPr id="42" name="object 42"/>
          <p:cNvSpPr/>
          <p:nvPr/>
        </p:nvSpPr>
        <p:spPr>
          <a:xfrm>
            <a:off x="3977639" y="5072634"/>
            <a:ext cx="108585" cy="0"/>
          </a:xfrm>
          <a:custGeom>
            <a:avLst/>
            <a:gdLst/>
            <a:ahLst/>
            <a:cxnLst/>
            <a:rect l="l" t="t" r="r" b="b"/>
            <a:pathLst>
              <a:path w="108585">
                <a:moveTo>
                  <a:pt x="0" y="0"/>
                </a:moveTo>
                <a:lnTo>
                  <a:pt x="108203" y="0"/>
                </a:lnTo>
              </a:path>
            </a:pathLst>
          </a:custGeom>
          <a:ln w="13538">
            <a:solidFill>
              <a:srgbClr val="000000"/>
            </a:solidFill>
          </a:ln>
        </p:spPr>
        <p:txBody>
          <a:bodyPr wrap="square" lIns="0" tIns="0" rIns="0" bIns="0" rtlCol="0">
            <a:spAutoFit/>
          </a:bodyPr>
          <a:lstStyle/>
          <a:p>
            <a:endParaRPr/>
          </a:p>
        </p:txBody>
      </p:sp>
      <p:sp>
        <p:nvSpPr>
          <p:cNvPr id="43" name="object 43"/>
          <p:cNvSpPr/>
          <p:nvPr/>
        </p:nvSpPr>
        <p:spPr>
          <a:xfrm>
            <a:off x="4153661" y="5072634"/>
            <a:ext cx="109220" cy="0"/>
          </a:xfrm>
          <a:custGeom>
            <a:avLst/>
            <a:gdLst/>
            <a:ahLst/>
            <a:cxnLst/>
            <a:rect l="l" t="t" r="r" b="b"/>
            <a:pathLst>
              <a:path w="109220">
                <a:moveTo>
                  <a:pt x="0" y="0"/>
                </a:moveTo>
                <a:lnTo>
                  <a:pt x="108965" y="0"/>
                </a:lnTo>
              </a:path>
            </a:pathLst>
          </a:custGeom>
          <a:ln w="13538">
            <a:solidFill>
              <a:srgbClr val="000000"/>
            </a:solidFill>
          </a:ln>
        </p:spPr>
        <p:txBody>
          <a:bodyPr wrap="square" lIns="0" tIns="0" rIns="0" bIns="0" rtlCol="0">
            <a:spAutoFit/>
          </a:bodyPr>
          <a:lstStyle/>
          <a:p>
            <a:endParaRPr/>
          </a:p>
        </p:txBody>
      </p:sp>
      <p:sp>
        <p:nvSpPr>
          <p:cNvPr id="44" name="object 44"/>
          <p:cNvSpPr/>
          <p:nvPr/>
        </p:nvSpPr>
        <p:spPr>
          <a:xfrm>
            <a:off x="4330445" y="5072634"/>
            <a:ext cx="108585" cy="0"/>
          </a:xfrm>
          <a:custGeom>
            <a:avLst/>
            <a:gdLst/>
            <a:ahLst/>
            <a:cxnLst/>
            <a:rect l="l" t="t" r="r" b="b"/>
            <a:pathLst>
              <a:path w="108585">
                <a:moveTo>
                  <a:pt x="0" y="0"/>
                </a:moveTo>
                <a:lnTo>
                  <a:pt x="108203" y="0"/>
                </a:lnTo>
              </a:path>
            </a:pathLst>
          </a:custGeom>
          <a:ln w="13538">
            <a:solidFill>
              <a:srgbClr val="000000"/>
            </a:solidFill>
          </a:ln>
        </p:spPr>
        <p:txBody>
          <a:bodyPr wrap="square" lIns="0" tIns="0" rIns="0" bIns="0" rtlCol="0">
            <a:spAutoFit/>
          </a:bodyPr>
          <a:lstStyle/>
          <a:p>
            <a:endParaRPr/>
          </a:p>
        </p:txBody>
      </p:sp>
      <p:sp>
        <p:nvSpPr>
          <p:cNvPr id="45" name="object 45"/>
          <p:cNvSpPr/>
          <p:nvPr/>
        </p:nvSpPr>
        <p:spPr>
          <a:xfrm>
            <a:off x="4506467" y="5072634"/>
            <a:ext cx="108585" cy="0"/>
          </a:xfrm>
          <a:custGeom>
            <a:avLst/>
            <a:gdLst/>
            <a:ahLst/>
            <a:cxnLst/>
            <a:rect l="l" t="t" r="r" b="b"/>
            <a:pathLst>
              <a:path w="108585">
                <a:moveTo>
                  <a:pt x="0" y="0"/>
                </a:moveTo>
                <a:lnTo>
                  <a:pt x="108203" y="0"/>
                </a:lnTo>
              </a:path>
            </a:pathLst>
          </a:custGeom>
          <a:ln w="13538">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142</a:t>
            </a:fld>
            <a:endParaRPr lang="en-US"/>
          </a:p>
        </p:txBody>
      </p:sp>
    </p:spTree>
    <p:extLst>
      <p:ext uri="{BB962C8B-B14F-4D97-AF65-F5344CB8AC3E}">
        <p14:creationId xmlns:p14="http://schemas.microsoft.com/office/powerpoint/2010/main" val="360332208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1043177" y="2768346"/>
            <a:ext cx="1150620" cy="429259"/>
          </a:xfrm>
          <a:custGeom>
            <a:avLst/>
            <a:gdLst/>
            <a:ahLst/>
            <a:cxnLst/>
            <a:rect l="l" t="t" r="r" b="b"/>
            <a:pathLst>
              <a:path w="1150620" h="429260">
                <a:moveTo>
                  <a:pt x="0" y="0"/>
                </a:moveTo>
                <a:lnTo>
                  <a:pt x="0" y="287273"/>
                </a:lnTo>
                <a:lnTo>
                  <a:pt x="7619" y="329183"/>
                </a:lnTo>
                <a:lnTo>
                  <a:pt x="26669" y="371855"/>
                </a:lnTo>
                <a:lnTo>
                  <a:pt x="57911" y="402335"/>
                </a:lnTo>
                <a:lnTo>
                  <a:pt x="99821" y="421385"/>
                </a:lnTo>
                <a:lnTo>
                  <a:pt x="141731" y="429005"/>
                </a:lnTo>
                <a:lnTo>
                  <a:pt x="188213" y="421385"/>
                </a:lnTo>
                <a:lnTo>
                  <a:pt x="226313" y="402335"/>
                </a:lnTo>
                <a:lnTo>
                  <a:pt x="260603" y="371855"/>
                </a:lnTo>
                <a:lnTo>
                  <a:pt x="280415" y="329183"/>
                </a:lnTo>
                <a:lnTo>
                  <a:pt x="288035" y="287273"/>
                </a:lnTo>
                <a:lnTo>
                  <a:pt x="295655" y="329183"/>
                </a:lnTo>
                <a:lnTo>
                  <a:pt x="314705" y="371855"/>
                </a:lnTo>
                <a:lnTo>
                  <a:pt x="345185" y="402335"/>
                </a:lnTo>
                <a:lnTo>
                  <a:pt x="387857" y="421385"/>
                </a:lnTo>
                <a:lnTo>
                  <a:pt x="429767" y="429005"/>
                </a:lnTo>
                <a:lnTo>
                  <a:pt x="475487" y="421385"/>
                </a:lnTo>
                <a:lnTo>
                  <a:pt x="514349" y="402335"/>
                </a:lnTo>
                <a:lnTo>
                  <a:pt x="548639" y="371855"/>
                </a:lnTo>
                <a:lnTo>
                  <a:pt x="567689" y="329183"/>
                </a:lnTo>
                <a:lnTo>
                  <a:pt x="575309" y="287273"/>
                </a:lnTo>
                <a:lnTo>
                  <a:pt x="582929" y="329183"/>
                </a:lnTo>
                <a:lnTo>
                  <a:pt x="601979" y="371855"/>
                </a:lnTo>
                <a:lnTo>
                  <a:pt x="633221" y="402335"/>
                </a:lnTo>
                <a:lnTo>
                  <a:pt x="675131" y="421385"/>
                </a:lnTo>
                <a:lnTo>
                  <a:pt x="717041" y="429005"/>
                </a:lnTo>
                <a:lnTo>
                  <a:pt x="763523" y="421385"/>
                </a:lnTo>
                <a:lnTo>
                  <a:pt x="801623" y="402335"/>
                </a:lnTo>
                <a:lnTo>
                  <a:pt x="835913" y="371855"/>
                </a:lnTo>
                <a:lnTo>
                  <a:pt x="855725" y="329183"/>
                </a:lnTo>
                <a:lnTo>
                  <a:pt x="863345" y="287273"/>
                </a:lnTo>
                <a:lnTo>
                  <a:pt x="870965" y="329183"/>
                </a:lnTo>
                <a:lnTo>
                  <a:pt x="890015" y="371855"/>
                </a:lnTo>
                <a:lnTo>
                  <a:pt x="920495" y="402335"/>
                </a:lnTo>
                <a:lnTo>
                  <a:pt x="963167" y="421385"/>
                </a:lnTo>
                <a:lnTo>
                  <a:pt x="1005077" y="429005"/>
                </a:lnTo>
                <a:lnTo>
                  <a:pt x="1050797" y="421385"/>
                </a:lnTo>
                <a:lnTo>
                  <a:pt x="1089659" y="402335"/>
                </a:lnTo>
                <a:lnTo>
                  <a:pt x="1123949" y="371855"/>
                </a:lnTo>
                <a:lnTo>
                  <a:pt x="1142999" y="329183"/>
                </a:lnTo>
                <a:lnTo>
                  <a:pt x="1150619" y="287273"/>
                </a:lnTo>
                <a:lnTo>
                  <a:pt x="1150619" y="0"/>
                </a:lnTo>
              </a:path>
            </a:pathLst>
          </a:custGeom>
          <a:ln w="22987">
            <a:solidFill>
              <a:srgbClr val="000000"/>
            </a:solidFill>
          </a:ln>
        </p:spPr>
        <p:txBody>
          <a:bodyPr wrap="square" lIns="0" tIns="0" rIns="0" bIns="0" rtlCol="0">
            <a:spAutoFit/>
          </a:bodyPr>
          <a:lstStyle/>
          <a:p>
            <a:endParaRPr/>
          </a:p>
        </p:txBody>
      </p:sp>
      <p:sp>
        <p:nvSpPr>
          <p:cNvPr id="6" name="object 6"/>
          <p:cNvSpPr/>
          <p:nvPr/>
        </p:nvSpPr>
        <p:spPr>
          <a:xfrm>
            <a:off x="1043177" y="3484626"/>
            <a:ext cx="1150620" cy="433070"/>
          </a:xfrm>
          <a:custGeom>
            <a:avLst/>
            <a:gdLst/>
            <a:ahLst/>
            <a:cxnLst/>
            <a:rect l="l" t="t" r="r" b="b"/>
            <a:pathLst>
              <a:path w="1150620" h="433070">
                <a:moveTo>
                  <a:pt x="0" y="432815"/>
                </a:moveTo>
                <a:lnTo>
                  <a:pt x="0" y="145541"/>
                </a:lnTo>
                <a:lnTo>
                  <a:pt x="7619" y="99059"/>
                </a:lnTo>
                <a:lnTo>
                  <a:pt x="26669" y="60959"/>
                </a:lnTo>
                <a:lnTo>
                  <a:pt x="57911" y="26669"/>
                </a:lnTo>
                <a:lnTo>
                  <a:pt x="99821" y="7619"/>
                </a:lnTo>
                <a:lnTo>
                  <a:pt x="141731" y="0"/>
                </a:lnTo>
                <a:lnTo>
                  <a:pt x="188213" y="7619"/>
                </a:lnTo>
                <a:lnTo>
                  <a:pt x="226313" y="26669"/>
                </a:lnTo>
                <a:lnTo>
                  <a:pt x="260603" y="60959"/>
                </a:lnTo>
                <a:lnTo>
                  <a:pt x="280415" y="99059"/>
                </a:lnTo>
                <a:lnTo>
                  <a:pt x="288035" y="145541"/>
                </a:lnTo>
                <a:lnTo>
                  <a:pt x="295655" y="99059"/>
                </a:lnTo>
                <a:lnTo>
                  <a:pt x="314705" y="60959"/>
                </a:lnTo>
                <a:lnTo>
                  <a:pt x="345185" y="26669"/>
                </a:lnTo>
                <a:lnTo>
                  <a:pt x="387857" y="7619"/>
                </a:lnTo>
                <a:lnTo>
                  <a:pt x="429767" y="0"/>
                </a:lnTo>
                <a:lnTo>
                  <a:pt x="475487" y="7619"/>
                </a:lnTo>
                <a:lnTo>
                  <a:pt x="514349" y="26669"/>
                </a:lnTo>
                <a:lnTo>
                  <a:pt x="548639" y="60959"/>
                </a:lnTo>
                <a:lnTo>
                  <a:pt x="567689" y="99059"/>
                </a:lnTo>
                <a:lnTo>
                  <a:pt x="575309" y="145541"/>
                </a:lnTo>
                <a:lnTo>
                  <a:pt x="582929" y="99059"/>
                </a:lnTo>
                <a:lnTo>
                  <a:pt x="601979" y="60959"/>
                </a:lnTo>
                <a:lnTo>
                  <a:pt x="633221" y="26669"/>
                </a:lnTo>
                <a:lnTo>
                  <a:pt x="675131" y="7619"/>
                </a:lnTo>
                <a:lnTo>
                  <a:pt x="717041" y="0"/>
                </a:lnTo>
                <a:lnTo>
                  <a:pt x="763523" y="7619"/>
                </a:lnTo>
                <a:lnTo>
                  <a:pt x="801623" y="26669"/>
                </a:lnTo>
                <a:lnTo>
                  <a:pt x="835913" y="60959"/>
                </a:lnTo>
                <a:lnTo>
                  <a:pt x="855725" y="99059"/>
                </a:lnTo>
                <a:lnTo>
                  <a:pt x="863345" y="145541"/>
                </a:lnTo>
                <a:lnTo>
                  <a:pt x="870965" y="99059"/>
                </a:lnTo>
                <a:lnTo>
                  <a:pt x="890015" y="60959"/>
                </a:lnTo>
                <a:lnTo>
                  <a:pt x="920495" y="26669"/>
                </a:lnTo>
                <a:lnTo>
                  <a:pt x="963167" y="7619"/>
                </a:lnTo>
                <a:lnTo>
                  <a:pt x="1005077" y="0"/>
                </a:lnTo>
                <a:lnTo>
                  <a:pt x="1050797" y="7619"/>
                </a:lnTo>
                <a:lnTo>
                  <a:pt x="1089659" y="26669"/>
                </a:lnTo>
                <a:lnTo>
                  <a:pt x="1123949" y="60959"/>
                </a:lnTo>
                <a:lnTo>
                  <a:pt x="1142999" y="99059"/>
                </a:lnTo>
                <a:lnTo>
                  <a:pt x="1150619" y="145541"/>
                </a:lnTo>
                <a:lnTo>
                  <a:pt x="1150619" y="432815"/>
                </a:lnTo>
              </a:path>
            </a:pathLst>
          </a:custGeom>
          <a:ln w="22987">
            <a:solidFill>
              <a:srgbClr val="000000"/>
            </a:solidFill>
          </a:ln>
        </p:spPr>
        <p:txBody>
          <a:bodyPr wrap="square" lIns="0" tIns="0" rIns="0" bIns="0" rtlCol="0">
            <a:spAutoFit/>
          </a:bodyPr>
          <a:lstStyle/>
          <a:p>
            <a:endParaRPr/>
          </a:p>
        </p:txBody>
      </p:sp>
      <p:sp>
        <p:nvSpPr>
          <p:cNvPr id="7" name="object 7"/>
          <p:cNvSpPr/>
          <p:nvPr/>
        </p:nvSpPr>
        <p:spPr>
          <a:xfrm>
            <a:off x="7659623" y="3124200"/>
            <a:ext cx="575310" cy="146050"/>
          </a:xfrm>
          <a:custGeom>
            <a:avLst/>
            <a:gdLst/>
            <a:ahLst/>
            <a:cxnLst/>
            <a:rect l="l" t="t" r="r" b="b"/>
            <a:pathLst>
              <a:path w="575309" h="146050">
                <a:moveTo>
                  <a:pt x="0" y="0"/>
                </a:moveTo>
                <a:lnTo>
                  <a:pt x="7619" y="46481"/>
                </a:lnTo>
                <a:lnTo>
                  <a:pt x="26669" y="84581"/>
                </a:lnTo>
                <a:lnTo>
                  <a:pt x="57911" y="118871"/>
                </a:lnTo>
                <a:lnTo>
                  <a:pt x="99821" y="137921"/>
                </a:lnTo>
                <a:lnTo>
                  <a:pt x="141731" y="145541"/>
                </a:lnTo>
                <a:lnTo>
                  <a:pt x="188213" y="137921"/>
                </a:lnTo>
                <a:lnTo>
                  <a:pt x="226313" y="118871"/>
                </a:lnTo>
                <a:lnTo>
                  <a:pt x="260603" y="84581"/>
                </a:lnTo>
                <a:lnTo>
                  <a:pt x="279653" y="46481"/>
                </a:lnTo>
                <a:lnTo>
                  <a:pt x="288035" y="0"/>
                </a:lnTo>
                <a:lnTo>
                  <a:pt x="295655" y="46481"/>
                </a:lnTo>
                <a:lnTo>
                  <a:pt x="314705" y="84581"/>
                </a:lnTo>
                <a:lnTo>
                  <a:pt x="345185" y="118871"/>
                </a:lnTo>
                <a:lnTo>
                  <a:pt x="387095" y="137921"/>
                </a:lnTo>
                <a:lnTo>
                  <a:pt x="429767" y="145541"/>
                </a:lnTo>
                <a:lnTo>
                  <a:pt x="475487" y="137921"/>
                </a:lnTo>
                <a:lnTo>
                  <a:pt x="514349" y="118871"/>
                </a:lnTo>
                <a:lnTo>
                  <a:pt x="548639" y="84581"/>
                </a:lnTo>
                <a:lnTo>
                  <a:pt x="567689" y="46481"/>
                </a:lnTo>
                <a:lnTo>
                  <a:pt x="575309" y="0"/>
                </a:lnTo>
              </a:path>
            </a:pathLst>
          </a:custGeom>
          <a:ln w="22987">
            <a:solidFill>
              <a:srgbClr val="000000"/>
            </a:solidFill>
          </a:ln>
        </p:spPr>
        <p:txBody>
          <a:bodyPr wrap="square" lIns="0" tIns="0" rIns="0" bIns="0" rtlCol="0">
            <a:spAutoFit/>
          </a:bodyPr>
          <a:lstStyle/>
          <a:p>
            <a:endParaRPr/>
          </a:p>
        </p:txBody>
      </p:sp>
      <p:sp>
        <p:nvSpPr>
          <p:cNvPr id="8" name="object 8"/>
          <p:cNvSpPr/>
          <p:nvPr/>
        </p:nvSpPr>
        <p:spPr>
          <a:xfrm>
            <a:off x="7659623" y="3411473"/>
            <a:ext cx="575310" cy="146050"/>
          </a:xfrm>
          <a:custGeom>
            <a:avLst/>
            <a:gdLst/>
            <a:ahLst/>
            <a:cxnLst/>
            <a:rect l="l" t="t" r="r" b="b"/>
            <a:pathLst>
              <a:path w="575309" h="146050">
                <a:moveTo>
                  <a:pt x="0" y="145541"/>
                </a:moveTo>
                <a:lnTo>
                  <a:pt x="7619" y="99821"/>
                </a:lnTo>
                <a:lnTo>
                  <a:pt x="26669" y="61721"/>
                </a:lnTo>
                <a:lnTo>
                  <a:pt x="57911" y="31241"/>
                </a:lnTo>
                <a:lnTo>
                  <a:pt x="99821" y="7619"/>
                </a:lnTo>
                <a:lnTo>
                  <a:pt x="141731" y="0"/>
                </a:lnTo>
                <a:lnTo>
                  <a:pt x="188213" y="7619"/>
                </a:lnTo>
                <a:lnTo>
                  <a:pt x="226313" y="31241"/>
                </a:lnTo>
                <a:lnTo>
                  <a:pt x="260603" y="61721"/>
                </a:lnTo>
                <a:lnTo>
                  <a:pt x="279653" y="99821"/>
                </a:lnTo>
                <a:lnTo>
                  <a:pt x="288035" y="145541"/>
                </a:lnTo>
                <a:lnTo>
                  <a:pt x="295655" y="99821"/>
                </a:lnTo>
                <a:lnTo>
                  <a:pt x="314705" y="61721"/>
                </a:lnTo>
                <a:lnTo>
                  <a:pt x="345185" y="31241"/>
                </a:lnTo>
                <a:lnTo>
                  <a:pt x="387095" y="7619"/>
                </a:lnTo>
                <a:lnTo>
                  <a:pt x="429767" y="0"/>
                </a:lnTo>
                <a:lnTo>
                  <a:pt x="475487" y="7619"/>
                </a:lnTo>
                <a:lnTo>
                  <a:pt x="514349" y="31241"/>
                </a:lnTo>
                <a:lnTo>
                  <a:pt x="548639" y="61721"/>
                </a:lnTo>
                <a:lnTo>
                  <a:pt x="567689" y="99821"/>
                </a:lnTo>
                <a:lnTo>
                  <a:pt x="575309" y="145541"/>
                </a:lnTo>
              </a:path>
            </a:pathLst>
          </a:custGeom>
          <a:ln w="22987">
            <a:solidFill>
              <a:srgbClr val="000000"/>
            </a:solidFill>
          </a:ln>
        </p:spPr>
        <p:txBody>
          <a:bodyPr wrap="square" lIns="0" tIns="0" rIns="0" bIns="0" rtlCol="0">
            <a:spAutoFit/>
          </a:bodyPr>
          <a:lstStyle/>
          <a:p>
            <a:endParaRPr/>
          </a:p>
        </p:txBody>
      </p:sp>
      <p:sp>
        <p:nvSpPr>
          <p:cNvPr id="9" name="object 9"/>
          <p:cNvSpPr/>
          <p:nvPr/>
        </p:nvSpPr>
        <p:spPr>
          <a:xfrm>
            <a:off x="7947659" y="2768346"/>
            <a:ext cx="0" cy="356235"/>
          </a:xfrm>
          <a:custGeom>
            <a:avLst/>
            <a:gdLst/>
            <a:ahLst/>
            <a:cxnLst/>
            <a:rect l="l" t="t" r="r" b="b"/>
            <a:pathLst>
              <a:path h="356235">
                <a:moveTo>
                  <a:pt x="0" y="0"/>
                </a:moveTo>
                <a:lnTo>
                  <a:pt x="0" y="355853"/>
                </a:lnTo>
              </a:path>
            </a:pathLst>
          </a:custGeom>
          <a:ln w="22987">
            <a:solidFill>
              <a:srgbClr val="000000"/>
            </a:solidFill>
          </a:ln>
        </p:spPr>
        <p:txBody>
          <a:bodyPr wrap="square" lIns="0" tIns="0" rIns="0" bIns="0" rtlCol="0">
            <a:spAutoFit/>
          </a:bodyPr>
          <a:lstStyle/>
          <a:p>
            <a:endParaRPr/>
          </a:p>
        </p:txBody>
      </p:sp>
      <p:sp>
        <p:nvSpPr>
          <p:cNvPr id="10" name="object 10"/>
          <p:cNvSpPr/>
          <p:nvPr/>
        </p:nvSpPr>
        <p:spPr>
          <a:xfrm>
            <a:off x="7947659" y="3557016"/>
            <a:ext cx="0" cy="1470660"/>
          </a:xfrm>
          <a:custGeom>
            <a:avLst/>
            <a:gdLst/>
            <a:ahLst/>
            <a:cxnLst/>
            <a:rect l="l" t="t" r="r" b="b"/>
            <a:pathLst>
              <a:path h="1470660">
                <a:moveTo>
                  <a:pt x="0" y="0"/>
                </a:moveTo>
                <a:lnTo>
                  <a:pt x="0" y="1470659"/>
                </a:lnTo>
              </a:path>
            </a:pathLst>
          </a:custGeom>
          <a:ln w="22987">
            <a:solidFill>
              <a:srgbClr val="000000"/>
            </a:solidFill>
          </a:ln>
        </p:spPr>
        <p:txBody>
          <a:bodyPr wrap="square" lIns="0" tIns="0" rIns="0" bIns="0" rtlCol="0">
            <a:spAutoFit/>
          </a:bodyPr>
          <a:lstStyle/>
          <a:p>
            <a:endParaRPr/>
          </a:p>
        </p:txBody>
      </p:sp>
      <p:sp>
        <p:nvSpPr>
          <p:cNvPr id="11" name="object 11"/>
          <p:cNvSpPr/>
          <p:nvPr/>
        </p:nvSpPr>
        <p:spPr>
          <a:xfrm>
            <a:off x="3057144" y="2660904"/>
            <a:ext cx="575310" cy="142240"/>
          </a:xfrm>
          <a:custGeom>
            <a:avLst/>
            <a:gdLst/>
            <a:ahLst/>
            <a:cxnLst/>
            <a:rect l="l" t="t" r="r" b="b"/>
            <a:pathLst>
              <a:path w="575310" h="142239">
                <a:moveTo>
                  <a:pt x="575309" y="141731"/>
                </a:moveTo>
                <a:lnTo>
                  <a:pt x="567689" y="99821"/>
                </a:lnTo>
                <a:lnTo>
                  <a:pt x="544829" y="57911"/>
                </a:lnTo>
                <a:lnTo>
                  <a:pt x="513587" y="27431"/>
                </a:lnTo>
                <a:lnTo>
                  <a:pt x="475487" y="8381"/>
                </a:lnTo>
                <a:lnTo>
                  <a:pt x="429767" y="0"/>
                </a:lnTo>
                <a:lnTo>
                  <a:pt x="387095" y="8381"/>
                </a:lnTo>
                <a:lnTo>
                  <a:pt x="345185" y="27431"/>
                </a:lnTo>
                <a:lnTo>
                  <a:pt x="314705" y="57911"/>
                </a:lnTo>
                <a:lnTo>
                  <a:pt x="294893" y="99821"/>
                </a:lnTo>
                <a:lnTo>
                  <a:pt x="287273" y="141731"/>
                </a:lnTo>
                <a:lnTo>
                  <a:pt x="279653" y="96011"/>
                </a:lnTo>
                <a:lnTo>
                  <a:pt x="260603" y="57911"/>
                </a:lnTo>
                <a:lnTo>
                  <a:pt x="226313" y="27431"/>
                </a:lnTo>
                <a:lnTo>
                  <a:pt x="187451" y="4571"/>
                </a:lnTo>
                <a:lnTo>
                  <a:pt x="141731" y="0"/>
                </a:lnTo>
                <a:lnTo>
                  <a:pt x="99821" y="4571"/>
                </a:lnTo>
                <a:lnTo>
                  <a:pt x="57149" y="27431"/>
                </a:lnTo>
                <a:lnTo>
                  <a:pt x="26669" y="57911"/>
                </a:lnTo>
                <a:lnTo>
                  <a:pt x="3809" y="96011"/>
                </a:lnTo>
                <a:lnTo>
                  <a:pt x="0" y="141731"/>
                </a:lnTo>
              </a:path>
            </a:pathLst>
          </a:custGeom>
          <a:ln w="22987">
            <a:solidFill>
              <a:srgbClr val="000000"/>
            </a:solidFill>
          </a:ln>
        </p:spPr>
        <p:txBody>
          <a:bodyPr wrap="square" lIns="0" tIns="0" rIns="0" bIns="0" rtlCol="0">
            <a:spAutoFit/>
          </a:bodyPr>
          <a:lstStyle/>
          <a:p>
            <a:endParaRPr/>
          </a:p>
        </p:txBody>
      </p:sp>
      <p:sp>
        <p:nvSpPr>
          <p:cNvPr id="12" name="object 12"/>
          <p:cNvSpPr/>
          <p:nvPr/>
        </p:nvSpPr>
        <p:spPr>
          <a:xfrm>
            <a:off x="2193797" y="2768346"/>
            <a:ext cx="2014220" cy="0"/>
          </a:xfrm>
          <a:custGeom>
            <a:avLst/>
            <a:gdLst/>
            <a:ahLst/>
            <a:cxnLst/>
            <a:rect l="l" t="t" r="r" b="b"/>
            <a:pathLst>
              <a:path w="2014220">
                <a:moveTo>
                  <a:pt x="0" y="0"/>
                </a:moveTo>
                <a:lnTo>
                  <a:pt x="2013965" y="0"/>
                </a:lnTo>
              </a:path>
            </a:pathLst>
          </a:custGeom>
          <a:ln w="22987">
            <a:solidFill>
              <a:srgbClr val="000000"/>
            </a:solidFill>
          </a:ln>
        </p:spPr>
        <p:txBody>
          <a:bodyPr wrap="square" lIns="0" tIns="0" rIns="0" bIns="0" rtlCol="0">
            <a:spAutoFit/>
          </a:bodyPr>
          <a:lstStyle/>
          <a:p>
            <a:endParaRPr/>
          </a:p>
        </p:txBody>
      </p:sp>
      <p:sp>
        <p:nvSpPr>
          <p:cNvPr id="13" name="object 13"/>
          <p:cNvSpPr/>
          <p:nvPr/>
        </p:nvSpPr>
        <p:spPr>
          <a:xfrm>
            <a:off x="1331213" y="4376928"/>
            <a:ext cx="575310" cy="229870"/>
          </a:xfrm>
          <a:custGeom>
            <a:avLst/>
            <a:gdLst/>
            <a:ahLst/>
            <a:cxnLst/>
            <a:rect l="l" t="t" r="r" b="b"/>
            <a:pathLst>
              <a:path w="575310" h="229870">
                <a:moveTo>
                  <a:pt x="0" y="114299"/>
                </a:moveTo>
                <a:lnTo>
                  <a:pt x="45719" y="0"/>
                </a:lnTo>
                <a:lnTo>
                  <a:pt x="141731" y="229361"/>
                </a:lnTo>
                <a:lnTo>
                  <a:pt x="237743" y="0"/>
                </a:lnTo>
                <a:lnTo>
                  <a:pt x="333755" y="229361"/>
                </a:lnTo>
                <a:lnTo>
                  <a:pt x="429005" y="0"/>
                </a:lnTo>
                <a:lnTo>
                  <a:pt x="525017" y="229361"/>
                </a:lnTo>
                <a:lnTo>
                  <a:pt x="575309" y="114299"/>
                </a:lnTo>
              </a:path>
            </a:pathLst>
          </a:custGeom>
          <a:ln w="22987">
            <a:solidFill>
              <a:srgbClr val="000000"/>
            </a:solidFill>
          </a:ln>
        </p:spPr>
        <p:txBody>
          <a:bodyPr wrap="square" lIns="0" tIns="0" rIns="0" bIns="0" rtlCol="0">
            <a:spAutoFit/>
          </a:bodyPr>
          <a:lstStyle/>
          <a:p>
            <a:endParaRPr/>
          </a:p>
        </p:txBody>
      </p:sp>
      <p:sp>
        <p:nvSpPr>
          <p:cNvPr id="14" name="object 14"/>
          <p:cNvSpPr/>
          <p:nvPr/>
        </p:nvSpPr>
        <p:spPr>
          <a:xfrm>
            <a:off x="180593" y="2673096"/>
            <a:ext cx="0" cy="191770"/>
          </a:xfrm>
          <a:custGeom>
            <a:avLst/>
            <a:gdLst/>
            <a:ahLst/>
            <a:cxnLst/>
            <a:rect l="l" t="t" r="r" b="b"/>
            <a:pathLst>
              <a:path h="191769">
                <a:moveTo>
                  <a:pt x="0" y="0"/>
                </a:moveTo>
                <a:lnTo>
                  <a:pt x="0" y="191261"/>
                </a:lnTo>
              </a:path>
            </a:pathLst>
          </a:custGeom>
          <a:ln w="22987">
            <a:solidFill>
              <a:srgbClr val="000000"/>
            </a:solidFill>
          </a:ln>
        </p:spPr>
        <p:txBody>
          <a:bodyPr wrap="square" lIns="0" tIns="0" rIns="0" bIns="0" rtlCol="0">
            <a:spAutoFit/>
          </a:bodyPr>
          <a:lstStyle/>
          <a:p>
            <a:endParaRPr/>
          </a:p>
        </p:txBody>
      </p:sp>
      <p:sp>
        <p:nvSpPr>
          <p:cNvPr id="15" name="object 15"/>
          <p:cNvSpPr/>
          <p:nvPr/>
        </p:nvSpPr>
        <p:spPr>
          <a:xfrm>
            <a:off x="275843" y="2577084"/>
            <a:ext cx="0" cy="382905"/>
          </a:xfrm>
          <a:custGeom>
            <a:avLst/>
            <a:gdLst/>
            <a:ahLst/>
            <a:cxnLst/>
            <a:rect l="l" t="t" r="r" b="b"/>
            <a:pathLst>
              <a:path h="382905">
                <a:moveTo>
                  <a:pt x="0" y="0"/>
                </a:moveTo>
                <a:lnTo>
                  <a:pt x="0" y="382523"/>
                </a:lnTo>
              </a:path>
            </a:pathLst>
          </a:custGeom>
          <a:ln w="22987">
            <a:solidFill>
              <a:srgbClr val="000000"/>
            </a:solidFill>
          </a:ln>
        </p:spPr>
        <p:txBody>
          <a:bodyPr wrap="square" lIns="0" tIns="0" rIns="0" bIns="0" rtlCol="0">
            <a:spAutoFit/>
          </a:bodyPr>
          <a:lstStyle/>
          <a:p>
            <a:endParaRPr/>
          </a:p>
        </p:txBody>
      </p:sp>
      <p:sp>
        <p:nvSpPr>
          <p:cNvPr id="16" name="object 16"/>
          <p:cNvSpPr/>
          <p:nvPr/>
        </p:nvSpPr>
        <p:spPr>
          <a:xfrm>
            <a:off x="371855" y="2481072"/>
            <a:ext cx="0" cy="574675"/>
          </a:xfrm>
          <a:custGeom>
            <a:avLst/>
            <a:gdLst/>
            <a:ahLst/>
            <a:cxnLst/>
            <a:rect l="l" t="t" r="r" b="b"/>
            <a:pathLst>
              <a:path h="574675">
                <a:moveTo>
                  <a:pt x="0" y="0"/>
                </a:moveTo>
                <a:lnTo>
                  <a:pt x="0" y="574547"/>
                </a:lnTo>
              </a:path>
            </a:pathLst>
          </a:custGeom>
          <a:ln w="22987">
            <a:solidFill>
              <a:srgbClr val="000000"/>
            </a:solidFill>
          </a:ln>
        </p:spPr>
        <p:txBody>
          <a:bodyPr wrap="square" lIns="0" tIns="0" rIns="0" bIns="0" rtlCol="0">
            <a:spAutoFit/>
          </a:bodyPr>
          <a:lstStyle/>
          <a:p>
            <a:endParaRPr/>
          </a:p>
        </p:txBody>
      </p:sp>
      <p:sp>
        <p:nvSpPr>
          <p:cNvPr id="17" name="object 17"/>
          <p:cNvSpPr/>
          <p:nvPr/>
        </p:nvSpPr>
        <p:spPr>
          <a:xfrm>
            <a:off x="371855" y="2768346"/>
            <a:ext cx="671830" cy="0"/>
          </a:xfrm>
          <a:custGeom>
            <a:avLst/>
            <a:gdLst/>
            <a:ahLst/>
            <a:cxnLst/>
            <a:rect l="l" t="t" r="r" b="b"/>
            <a:pathLst>
              <a:path w="671830">
                <a:moveTo>
                  <a:pt x="0" y="0"/>
                </a:moveTo>
                <a:lnTo>
                  <a:pt x="671321" y="0"/>
                </a:lnTo>
              </a:path>
            </a:pathLst>
          </a:custGeom>
          <a:ln w="22987">
            <a:solidFill>
              <a:srgbClr val="000000"/>
            </a:solidFill>
          </a:ln>
        </p:spPr>
        <p:txBody>
          <a:bodyPr wrap="square" lIns="0" tIns="0" rIns="0" bIns="0" rtlCol="0">
            <a:spAutoFit/>
          </a:bodyPr>
          <a:lstStyle/>
          <a:p>
            <a:endParaRPr/>
          </a:p>
        </p:txBody>
      </p:sp>
      <p:sp>
        <p:nvSpPr>
          <p:cNvPr id="18" name="object 18"/>
          <p:cNvSpPr/>
          <p:nvPr/>
        </p:nvSpPr>
        <p:spPr>
          <a:xfrm>
            <a:off x="180593" y="3821429"/>
            <a:ext cx="0" cy="191770"/>
          </a:xfrm>
          <a:custGeom>
            <a:avLst/>
            <a:gdLst/>
            <a:ahLst/>
            <a:cxnLst/>
            <a:rect l="l" t="t" r="r" b="b"/>
            <a:pathLst>
              <a:path h="191770">
                <a:moveTo>
                  <a:pt x="0" y="0"/>
                </a:moveTo>
                <a:lnTo>
                  <a:pt x="0" y="191261"/>
                </a:lnTo>
              </a:path>
            </a:pathLst>
          </a:custGeom>
          <a:ln w="22987">
            <a:solidFill>
              <a:srgbClr val="000000"/>
            </a:solidFill>
          </a:ln>
        </p:spPr>
        <p:txBody>
          <a:bodyPr wrap="square" lIns="0" tIns="0" rIns="0" bIns="0" rtlCol="0">
            <a:spAutoFit/>
          </a:bodyPr>
          <a:lstStyle/>
          <a:p>
            <a:endParaRPr/>
          </a:p>
        </p:txBody>
      </p:sp>
      <p:sp>
        <p:nvSpPr>
          <p:cNvPr id="19" name="object 19"/>
          <p:cNvSpPr/>
          <p:nvPr/>
        </p:nvSpPr>
        <p:spPr>
          <a:xfrm>
            <a:off x="275843" y="3725417"/>
            <a:ext cx="0" cy="383540"/>
          </a:xfrm>
          <a:custGeom>
            <a:avLst/>
            <a:gdLst/>
            <a:ahLst/>
            <a:cxnLst/>
            <a:rect l="l" t="t" r="r" b="b"/>
            <a:pathLst>
              <a:path h="383539">
                <a:moveTo>
                  <a:pt x="0" y="0"/>
                </a:moveTo>
                <a:lnTo>
                  <a:pt x="0" y="383285"/>
                </a:lnTo>
              </a:path>
            </a:pathLst>
          </a:custGeom>
          <a:ln w="22987">
            <a:solidFill>
              <a:srgbClr val="000000"/>
            </a:solidFill>
          </a:ln>
        </p:spPr>
        <p:txBody>
          <a:bodyPr wrap="square" lIns="0" tIns="0" rIns="0" bIns="0" rtlCol="0">
            <a:spAutoFit/>
          </a:bodyPr>
          <a:lstStyle/>
          <a:p>
            <a:endParaRPr/>
          </a:p>
        </p:txBody>
      </p:sp>
      <p:sp>
        <p:nvSpPr>
          <p:cNvPr id="20" name="object 20"/>
          <p:cNvSpPr/>
          <p:nvPr/>
        </p:nvSpPr>
        <p:spPr>
          <a:xfrm>
            <a:off x="371855" y="3630167"/>
            <a:ext cx="0" cy="574675"/>
          </a:xfrm>
          <a:custGeom>
            <a:avLst/>
            <a:gdLst/>
            <a:ahLst/>
            <a:cxnLst/>
            <a:rect l="l" t="t" r="r" b="b"/>
            <a:pathLst>
              <a:path h="574675">
                <a:moveTo>
                  <a:pt x="0" y="0"/>
                </a:moveTo>
                <a:lnTo>
                  <a:pt x="0" y="574547"/>
                </a:lnTo>
              </a:path>
            </a:pathLst>
          </a:custGeom>
          <a:ln w="22987">
            <a:solidFill>
              <a:srgbClr val="000000"/>
            </a:solidFill>
          </a:ln>
        </p:spPr>
        <p:txBody>
          <a:bodyPr wrap="square" lIns="0" tIns="0" rIns="0" bIns="0" rtlCol="0">
            <a:spAutoFit/>
          </a:bodyPr>
          <a:lstStyle/>
          <a:p>
            <a:endParaRPr/>
          </a:p>
        </p:txBody>
      </p:sp>
      <p:sp>
        <p:nvSpPr>
          <p:cNvPr id="21" name="object 21"/>
          <p:cNvSpPr/>
          <p:nvPr/>
        </p:nvSpPr>
        <p:spPr>
          <a:xfrm>
            <a:off x="371855" y="3917441"/>
            <a:ext cx="384175" cy="0"/>
          </a:xfrm>
          <a:custGeom>
            <a:avLst/>
            <a:gdLst/>
            <a:ahLst/>
            <a:cxnLst/>
            <a:rect l="l" t="t" r="r" b="b"/>
            <a:pathLst>
              <a:path w="384175">
                <a:moveTo>
                  <a:pt x="384047" y="0"/>
                </a:moveTo>
                <a:lnTo>
                  <a:pt x="0" y="0"/>
                </a:lnTo>
              </a:path>
            </a:pathLst>
          </a:custGeom>
          <a:ln w="22987">
            <a:solidFill>
              <a:srgbClr val="000000"/>
            </a:solidFill>
          </a:ln>
        </p:spPr>
        <p:txBody>
          <a:bodyPr wrap="square" lIns="0" tIns="0" rIns="0" bIns="0" rtlCol="0">
            <a:spAutoFit/>
          </a:bodyPr>
          <a:lstStyle/>
          <a:p>
            <a:endParaRPr/>
          </a:p>
        </p:txBody>
      </p:sp>
      <p:sp>
        <p:nvSpPr>
          <p:cNvPr id="22" name="object 22"/>
          <p:cNvSpPr/>
          <p:nvPr/>
        </p:nvSpPr>
        <p:spPr>
          <a:xfrm>
            <a:off x="755903" y="3917441"/>
            <a:ext cx="287655" cy="1435735"/>
          </a:xfrm>
          <a:custGeom>
            <a:avLst/>
            <a:gdLst/>
            <a:ahLst/>
            <a:cxnLst/>
            <a:rect l="l" t="t" r="r" b="b"/>
            <a:pathLst>
              <a:path w="287655" h="1435735">
                <a:moveTo>
                  <a:pt x="0" y="0"/>
                </a:moveTo>
                <a:lnTo>
                  <a:pt x="287273" y="0"/>
                </a:lnTo>
                <a:lnTo>
                  <a:pt x="287273" y="1435607"/>
                </a:lnTo>
              </a:path>
            </a:pathLst>
          </a:custGeom>
          <a:ln w="22987">
            <a:solidFill>
              <a:srgbClr val="000000"/>
            </a:solidFill>
          </a:ln>
        </p:spPr>
        <p:txBody>
          <a:bodyPr wrap="square" lIns="0" tIns="0" rIns="0" bIns="0" rtlCol="0">
            <a:spAutoFit/>
          </a:bodyPr>
          <a:lstStyle/>
          <a:p>
            <a:endParaRPr/>
          </a:p>
        </p:txBody>
      </p:sp>
      <p:sp>
        <p:nvSpPr>
          <p:cNvPr id="23" name="object 23"/>
          <p:cNvSpPr/>
          <p:nvPr/>
        </p:nvSpPr>
        <p:spPr>
          <a:xfrm>
            <a:off x="2193797" y="3917441"/>
            <a:ext cx="0" cy="1435735"/>
          </a:xfrm>
          <a:custGeom>
            <a:avLst/>
            <a:gdLst/>
            <a:ahLst/>
            <a:cxnLst/>
            <a:rect l="l" t="t" r="r" b="b"/>
            <a:pathLst>
              <a:path h="1435735">
                <a:moveTo>
                  <a:pt x="0" y="0"/>
                </a:moveTo>
                <a:lnTo>
                  <a:pt x="0" y="1435607"/>
                </a:lnTo>
              </a:path>
            </a:pathLst>
          </a:custGeom>
          <a:ln w="22987">
            <a:solidFill>
              <a:srgbClr val="000000"/>
            </a:solidFill>
          </a:ln>
        </p:spPr>
        <p:txBody>
          <a:bodyPr wrap="square" lIns="0" tIns="0" rIns="0" bIns="0" rtlCol="0">
            <a:spAutoFit/>
          </a:bodyPr>
          <a:lstStyle/>
          <a:p>
            <a:endParaRPr/>
          </a:p>
        </p:txBody>
      </p:sp>
      <p:sp>
        <p:nvSpPr>
          <p:cNvPr id="24" name="object 24"/>
          <p:cNvSpPr/>
          <p:nvPr/>
        </p:nvSpPr>
        <p:spPr>
          <a:xfrm>
            <a:off x="1906523" y="4491228"/>
            <a:ext cx="287655" cy="0"/>
          </a:xfrm>
          <a:custGeom>
            <a:avLst/>
            <a:gdLst/>
            <a:ahLst/>
            <a:cxnLst/>
            <a:rect l="l" t="t" r="r" b="b"/>
            <a:pathLst>
              <a:path w="287655">
                <a:moveTo>
                  <a:pt x="0" y="0"/>
                </a:moveTo>
                <a:lnTo>
                  <a:pt x="287273" y="0"/>
                </a:lnTo>
              </a:path>
            </a:pathLst>
          </a:custGeom>
          <a:ln w="22987">
            <a:solidFill>
              <a:srgbClr val="000000"/>
            </a:solidFill>
          </a:ln>
        </p:spPr>
        <p:txBody>
          <a:bodyPr wrap="square" lIns="0" tIns="0" rIns="0" bIns="0" rtlCol="0">
            <a:spAutoFit/>
          </a:bodyPr>
          <a:lstStyle/>
          <a:p>
            <a:endParaRPr/>
          </a:p>
        </p:txBody>
      </p:sp>
      <p:sp>
        <p:nvSpPr>
          <p:cNvPr id="25" name="object 25"/>
          <p:cNvSpPr/>
          <p:nvPr/>
        </p:nvSpPr>
        <p:spPr>
          <a:xfrm>
            <a:off x="1043177" y="4491228"/>
            <a:ext cx="288290" cy="0"/>
          </a:xfrm>
          <a:custGeom>
            <a:avLst/>
            <a:gdLst/>
            <a:ahLst/>
            <a:cxnLst/>
            <a:rect l="l" t="t" r="r" b="b"/>
            <a:pathLst>
              <a:path w="288290">
                <a:moveTo>
                  <a:pt x="288035" y="0"/>
                </a:moveTo>
                <a:lnTo>
                  <a:pt x="0" y="0"/>
                </a:lnTo>
              </a:path>
            </a:pathLst>
          </a:custGeom>
          <a:ln w="22987">
            <a:solidFill>
              <a:srgbClr val="000000"/>
            </a:solidFill>
          </a:ln>
        </p:spPr>
        <p:txBody>
          <a:bodyPr wrap="square" lIns="0" tIns="0" rIns="0" bIns="0" rtlCol="0">
            <a:spAutoFit/>
          </a:bodyPr>
          <a:lstStyle/>
          <a:p>
            <a:endParaRPr/>
          </a:p>
        </p:txBody>
      </p:sp>
      <p:sp>
        <p:nvSpPr>
          <p:cNvPr id="26" name="object 26"/>
          <p:cNvSpPr/>
          <p:nvPr/>
        </p:nvSpPr>
        <p:spPr>
          <a:xfrm>
            <a:off x="4207763" y="2481072"/>
            <a:ext cx="142240" cy="574675"/>
          </a:xfrm>
          <a:custGeom>
            <a:avLst/>
            <a:gdLst/>
            <a:ahLst/>
            <a:cxnLst/>
            <a:rect l="l" t="t" r="r" b="b"/>
            <a:pathLst>
              <a:path w="142239" h="574675">
                <a:moveTo>
                  <a:pt x="141731" y="0"/>
                </a:moveTo>
                <a:lnTo>
                  <a:pt x="0" y="0"/>
                </a:lnTo>
                <a:lnTo>
                  <a:pt x="0" y="574547"/>
                </a:lnTo>
                <a:lnTo>
                  <a:pt x="141731" y="574547"/>
                </a:lnTo>
              </a:path>
            </a:pathLst>
          </a:custGeom>
          <a:ln w="22987">
            <a:solidFill>
              <a:srgbClr val="000000"/>
            </a:solidFill>
          </a:ln>
        </p:spPr>
        <p:txBody>
          <a:bodyPr wrap="square" lIns="0" tIns="0" rIns="0" bIns="0" rtlCol="0">
            <a:spAutoFit/>
          </a:bodyPr>
          <a:lstStyle/>
          <a:p>
            <a:endParaRPr/>
          </a:p>
        </p:txBody>
      </p:sp>
      <p:sp>
        <p:nvSpPr>
          <p:cNvPr id="27" name="object 27"/>
          <p:cNvSpPr/>
          <p:nvPr/>
        </p:nvSpPr>
        <p:spPr>
          <a:xfrm>
            <a:off x="4276344" y="2550414"/>
            <a:ext cx="73660" cy="433070"/>
          </a:xfrm>
          <a:custGeom>
            <a:avLst/>
            <a:gdLst/>
            <a:ahLst/>
            <a:cxnLst/>
            <a:rect l="l" t="t" r="r" b="b"/>
            <a:pathLst>
              <a:path w="73660" h="433069">
                <a:moveTo>
                  <a:pt x="73151" y="0"/>
                </a:moveTo>
                <a:lnTo>
                  <a:pt x="0" y="0"/>
                </a:lnTo>
                <a:lnTo>
                  <a:pt x="0" y="432815"/>
                </a:lnTo>
                <a:lnTo>
                  <a:pt x="73151" y="432815"/>
                </a:lnTo>
              </a:path>
            </a:pathLst>
          </a:custGeom>
          <a:ln w="22987">
            <a:solidFill>
              <a:srgbClr val="000000"/>
            </a:solidFill>
          </a:ln>
        </p:spPr>
        <p:txBody>
          <a:bodyPr wrap="square" lIns="0" tIns="0" rIns="0" bIns="0" rtlCol="0">
            <a:spAutoFit/>
          </a:bodyPr>
          <a:lstStyle/>
          <a:p>
            <a:endParaRPr/>
          </a:p>
        </p:txBody>
      </p:sp>
      <p:sp>
        <p:nvSpPr>
          <p:cNvPr id="28" name="object 28"/>
          <p:cNvSpPr/>
          <p:nvPr/>
        </p:nvSpPr>
        <p:spPr>
          <a:xfrm>
            <a:off x="4276344" y="2768346"/>
            <a:ext cx="1511935" cy="0"/>
          </a:xfrm>
          <a:custGeom>
            <a:avLst/>
            <a:gdLst/>
            <a:ahLst/>
            <a:cxnLst/>
            <a:rect l="l" t="t" r="r" b="b"/>
            <a:pathLst>
              <a:path w="1511935">
                <a:moveTo>
                  <a:pt x="0" y="0"/>
                </a:moveTo>
                <a:lnTo>
                  <a:pt x="1511807" y="0"/>
                </a:lnTo>
              </a:path>
            </a:pathLst>
          </a:custGeom>
          <a:ln w="22987">
            <a:solidFill>
              <a:srgbClr val="000000"/>
            </a:solidFill>
          </a:ln>
        </p:spPr>
        <p:txBody>
          <a:bodyPr wrap="square" lIns="0" tIns="0" rIns="0" bIns="0" rtlCol="0">
            <a:spAutoFit/>
          </a:bodyPr>
          <a:lstStyle/>
          <a:p>
            <a:endParaRPr/>
          </a:p>
        </p:txBody>
      </p:sp>
      <p:sp>
        <p:nvSpPr>
          <p:cNvPr id="29" name="object 29"/>
          <p:cNvSpPr/>
          <p:nvPr/>
        </p:nvSpPr>
        <p:spPr>
          <a:xfrm>
            <a:off x="5070347" y="2660904"/>
            <a:ext cx="575310" cy="142240"/>
          </a:xfrm>
          <a:custGeom>
            <a:avLst/>
            <a:gdLst/>
            <a:ahLst/>
            <a:cxnLst/>
            <a:rect l="l" t="t" r="r" b="b"/>
            <a:pathLst>
              <a:path w="575310" h="142239">
                <a:moveTo>
                  <a:pt x="575309" y="141731"/>
                </a:moveTo>
                <a:lnTo>
                  <a:pt x="567689" y="99821"/>
                </a:lnTo>
                <a:lnTo>
                  <a:pt x="544829" y="57911"/>
                </a:lnTo>
                <a:lnTo>
                  <a:pt x="514349" y="27431"/>
                </a:lnTo>
                <a:lnTo>
                  <a:pt x="476249" y="8381"/>
                </a:lnTo>
                <a:lnTo>
                  <a:pt x="429767" y="0"/>
                </a:lnTo>
                <a:lnTo>
                  <a:pt x="387857" y="8381"/>
                </a:lnTo>
                <a:lnTo>
                  <a:pt x="345185" y="27431"/>
                </a:lnTo>
                <a:lnTo>
                  <a:pt x="314705" y="57911"/>
                </a:lnTo>
                <a:lnTo>
                  <a:pt x="295655" y="99821"/>
                </a:lnTo>
                <a:lnTo>
                  <a:pt x="288035" y="141731"/>
                </a:lnTo>
                <a:lnTo>
                  <a:pt x="280415" y="96011"/>
                </a:lnTo>
                <a:lnTo>
                  <a:pt x="261365" y="57911"/>
                </a:lnTo>
                <a:lnTo>
                  <a:pt x="226313" y="27431"/>
                </a:lnTo>
                <a:lnTo>
                  <a:pt x="188213" y="4571"/>
                </a:lnTo>
                <a:lnTo>
                  <a:pt x="142493" y="0"/>
                </a:lnTo>
                <a:lnTo>
                  <a:pt x="99821" y="4571"/>
                </a:lnTo>
                <a:lnTo>
                  <a:pt x="57911" y="27431"/>
                </a:lnTo>
                <a:lnTo>
                  <a:pt x="27431" y="57911"/>
                </a:lnTo>
                <a:lnTo>
                  <a:pt x="3809" y="96011"/>
                </a:lnTo>
                <a:lnTo>
                  <a:pt x="0" y="141731"/>
                </a:lnTo>
              </a:path>
            </a:pathLst>
          </a:custGeom>
          <a:ln w="22987">
            <a:solidFill>
              <a:srgbClr val="000000"/>
            </a:solidFill>
          </a:ln>
        </p:spPr>
        <p:txBody>
          <a:bodyPr wrap="square" lIns="0" tIns="0" rIns="0" bIns="0" rtlCol="0">
            <a:spAutoFit/>
          </a:bodyPr>
          <a:lstStyle/>
          <a:p>
            <a:endParaRPr/>
          </a:p>
        </p:txBody>
      </p:sp>
      <p:sp>
        <p:nvSpPr>
          <p:cNvPr id="30" name="object 30"/>
          <p:cNvSpPr/>
          <p:nvPr/>
        </p:nvSpPr>
        <p:spPr>
          <a:xfrm>
            <a:off x="5500115" y="2339340"/>
            <a:ext cx="1584325" cy="858519"/>
          </a:xfrm>
          <a:custGeom>
            <a:avLst/>
            <a:gdLst/>
            <a:ahLst/>
            <a:cxnLst/>
            <a:rect l="l" t="t" r="r" b="b"/>
            <a:pathLst>
              <a:path w="1584325" h="858519">
                <a:moveTo>
                  <a:pt x="720851" y="429005"/>
                </a:moveTo>
                <a:lnTo>
                  <a:pt x="729233" y="505967"/>
                </a:lnTo>
                <a:lnTo>
                  <a:pt x="748283" y="582167"/>
                </a:lnTo>
                <a:lnTo>
                  <a:pt x="786383" y="655319"/>
                </a:lnTo>
                <a:lnTo>
                  <a:pt x="832103" y="716279"/>
                </a:lnTo>
                <a:lnTo>
                  <a:pt x="890015" y="769619"/>
                </a:lnTo>
                <a:lnTo>
                  <a:pt x="959357" y="812291"/>
                </a:lnTo>
                <a:lnTo>
                  <a:pt x="1031747" y="842771"/>
                </a:lnTo>
                <a:lnTo>
                  <a:pt x="1112519" y="858011"/>
                </a:lnTo>
                <a:lnTo>
                  <a:pt x="1193291" y="858011"/>
                </a:lnTo>
                <a:lnTo>
                  <a:pt x="1269491" y="842771"/>
                </a:lnTo>
                <a:lnTo>
                  <a:pt x="1342643" y="812291"/>
                </a:lnTo>
                <a:lnTo>
                  <a:pt x="1411985" y="769619"/>
                </a:lnTo>
                <a:lnTo>
                  <a:pt x="1469135" y="716279"/>
                </a:lnTo>
                <a:lnTo>
                  <a:pt x="1518665" y="655319"/>
                </a:lnTo>
                <a:lnTo>
                  <a:pt x="1553717" y="582167"/>
                </a:lnTo>
                <a:lnTo>
                  <a:pt x="1576577" y="505967"/>
                </a:lnTo>
                <a:lnTo>
                  <a:pt x="1584197" y="429005"/>
                </a:lnTo>
                <a:lnTo>
                  <a:pt x="1576577" y="348995"/>
                </a:lnTo>
                <a:lnTo>
                  <a:pt x="1553717" y="272033"/>
                </a:lnTo>
                <a:lnTo>
                  <a:pt x="1518665" y="199643"/>
                </a:lnTo>
                <a:lnTo>
                  <a:pt x="1469135" y="137921"/>
                </a:lnTo>
                <a:lnTo>
                  <a:pt x="1411985" y="84581"/>
                </a:lnTo>
                <a:lnTo>
                  <a:pt x="1342643" y="42671"/>
                </a:lnTo>
                <a:lnTo>
                  <a:pt x="1269491" y="11429"/>
                </a:lnTo>
                <a:lnTo>
                  <a:pt x="1193291" y="0"/>
                </a:lnTo>
                <a:lnTo>
                  <a:pt x="1112519" y="0"/>
                </a:lnTo>
                <a:lnTo>
                  <a:pt x="1031747" y="11429"/>
                </a:lnTo>
                <a:lnTo>
                  <a:pt x="959357" y="42671"/>
                </a:lnTo>
                <a:lnTo>
                  <a:pt x="890015" y="84581"/>
                </a:lnTo>
                <a:lnTo>
                  <a:pt x="832103" y="137921"/>
                </a:lnTo>
                <a:lnTo>
                  <a:pt x="786383" y="199643"/>
                </a:lnTo>
                <a:lnTo>
                  <a:pt x="748283" y="272033"/>
                </a:lnTo>
                <a:lnTo>
                  <a:pt x="729233" y="348995"/>
                </a:lnTo>
                <a:lnTo>
                  <a:pt x="720851" y="429005"/>
                </a:lnTo>
                <a:lnTo>
                  <a:pt x="0" y="429005"/>
                </a:lnTo>
              </a:path>
            </a:pathLst>
          </a:custGeom>
          <a:ln w="22987">
            <a:solidFill>
              <a:srgbClr val="000000"/>
            </a:solidFill>
          </a:ln>
        </p:spPr>
        <p:txBody>
          <a:bodyPr wrap="square" lIns="0" tIns="0" rIns="0" bIns="0" rtlCol="0">
            <a:spAutoFit/>
          </a:bodyPr>
          <a:lstStyle/>
          <a:p>
            <a:endParaRPr/>
          </a:p>
        </p:txBody>
      </p:sp>
      <p:sp>
        <p:nvSpPr>
          <p:cNvPr id="31" name="object 31"/>
          <p:cNvSpPr/>
          <p:nvPr/>
        </p:nvSpPr>
        <p:spPr>
          <a:xfrm>
            <a:off x="7084314" y="2768346"/>
            <a:ext cx="1652905" cy="0"/>
          </a:xfrm>
          <a:custGeom>
            <a:avLst/>
            <a:gdLst/>
            <a:ahLst/>
            <a:cxnLst/>
            <a:rect l="l" t="t" r="r" b="b"/>
            <a:pathLst>
              <a:path w="1652904">
                <a:moveTo>
                  <a:pt x="0" y="0"/>
                </a:moveTo>
                <a:lnTo>
                  <a:pt x="1652777" y="0"/>
                </a:lnTo>
              </a:path>
            </a:pathLst>
          </a:custGeom>
          <a:ln w="22987">
            <a:solidFill>
              <a:srgbClr val="000000"/>
            </a:solidFill>
          </a:ln>
        </p:spPr>
        <p:txBody>
          <a:bodyPr wrap="square" lIns="0" tIns="0" rIns="0" bIns="0" rtlCol="0">
            <a:spAutoFit/>
          </a:bodyPr>
          <a:lstStyle/>
          <a:p>
            <a:endParaRPr/>
          </a:p>
        </p:txBody>
      </p:sp>
      <p:sp>
        <p:nvSpPr>
          <p:cNvPr id="32" name="object 32"/>
          <p:cNvSpPr/>
          <p:nvPr/>
        </p:nvSpPr>
        <p:spPr>
          <a:xfrm>
            <a:off x="6305550" y="2573274"/>
            <a:ext cx="690880" cy="386715"/>
          </a:xfrm>
          <a:custGeom>
            <a:avLst/>
            <a:gdLst/>
            <a:ahLst/>
            <a:cxnLst/>
            <a:rect l="l" t="t" r="r" b="b"/>
            <a:pathLst>
              <a:path w="690879" h="386714">
                <a:moveTo>
                  <a:pt x="0" y="195071"/>
                </a:moveTo>
                <a:lnTo>
                  <a:pt x="0" y="145541"/>
                </a:lnTo>
                <a:lnTo>
                  <a:pt x="15239" y="99821"/>
                </a:lnTo>
                <a:lnTo>
                  <a:pt x="42671" y="57149"/>
                </a:lnTo>
                <a:lnTo>
                  <a:pt x="80771" y="26669"/>
                </a:lnTo>
                <a:lnTo>
                  <a:pt x="126491" y="7619"/>
                </a:lnTo>
                <a:lnTo>
                  <a:pt x="172973" y="0"/>
                </a:lnTo>
                <a:lnTo>
                  <a:pt x="222503" y="7619"/>
                </a:lnTo>
                <a:lnTo>
                  <a:pt x="265175" y="26669"/>
                </a:lnTo>
                <a:lnTo>
                  <a:pt x="303275" y="57149"/>
                </a:lnTo>
                <a:lnTo>
                  <a:pt x="329945" y="99821"/>
                </a:lnTo>
                <a:lnTo>
                  <a:pt x="345185" y="145541"/>
                </a:lnTo>
                <a:lnTo>
                  <a:pt x="345185" y="240791"/>
                </a:lnTo>
                <a:lnTo>
                  <a:pt x="360425" y="287273"/>
                </a:lnTo>
                <a:lnTo>
                  <a:pt x="387857" y="329183"/>
                </a:lnTo>
                <a:lnTo>
                  <a:pt x="425957" y="359663"/>
                </a:lnTo>
                <a:lnTo>
                  <a:pt x="471677" y="378713"/>
                </a:lnTo>
                <a:lnTo>
                  <a:pt x="518159" y="386333"/>
                </a:lnTo>
                <a:lnTo>
                  <a:pt x="567689" y="378713"/>
                </a:lnTo>
                <a:lnTo>
                  <a:pt x="610361" y="359663"/>
                </a:lnTo>
                <a:lnTo>
                  <a:pt x="648461" y="329183"/>
                </a:lnTo>
                <a:lnTo>
                  <a:pt x="675131" y="287273"/>
                </a:lnTo>
                <a:lnTo>
                  <a:pt x="690371" y="240791"/>
                </a:lnTo>
                <a:lnTo>
                  <a:pt x="690371" y="195071"/>
                </a:lnTo>
              </a:path>
            </a:pathLst>
          </a:custGeom>
          <a:ln w="22987">
            <a:solidFill>
              <a:srgbClr val="000000"/>
            </a:solidFill>
          </a:ln>
        </p:spPr>
        <p:txBody>
          <a:bodyPr wrap="square" lIns="0" tIns="0" rIns="0" bIns="0" rtlCol="0">
            <a:spAutoFit/>
          </a:bodyPr>
          <a:lstStyle/>
          <a:p>
            <a:endParaRPr/>
          </a:p>
        </p:txBody>
      </p:sp>
      <p:sp>
        <p:nvSpPr>
          <p:cNvPr id="33" name="object 33"/>
          <p:cNvSpPr/>
          <p:nvPr/>
        </p:nvSpPr>
        <p:spPr>
          <a:xfrm>
            <a:off x="3344417" y="2768346"/>
            <a:ext cx="0" cy="574675"/>
          </a:xfrm>
          <a:custGeom>
            <a:avLst/>
            <a:gdLst/>
            <a:ahLst/>
            <a:cxnLst/>
            <a:rect l="l" t="t" r="r" b="b"/>
            <a:pathLst>
              <a:path h="574675">
                <a:moveTo>
                  <a:pt x="0" y="0"/>
                </a:moveTo>
                <a:lnTo>
                  <a:pt x="0" y="574547"/>
                </a:lnTo>
              </a:path>
            </a:pathLst>
          </a:custGeom>
          <a:ln w="22987">
            <a:solidFill>
              <a:srgbClr val="000000"/>
            </a:solidFill>
          </a:ln>
        </p:spPr>
        <p:txBody>
          <a:bodyPr wrap="square" lIns="0" tIns="0" rIns="0" bIns="0" rtlCol="0">
            <a:spAutoFit/>
          </a:bodyPr>
          <a:lstStyle/>
          <a:p>
            <a:endParaRPr/>
          </a:p>
        </p:txBody>
      </p:sp>
      <p:sp>
        <p:nvSpPr>
          <p:cNvPr id="34" name="object 34"/>
          <p:cNvSpPr/>
          <p:nvPr/>
        </p:nvSpPr>
        <p:spPr>
          <a:xfrm>
            <a:off x="5358383" y="2768346"/>
            <a:ext cx="0" cy="574675"/>
          </a:xfrm>
          <a:custGeom>
            <a:avLst/>
            <a:gdLst/>
            <a:ahLst/>
            <a:cxnLst/>
            <a:rect l="l" t="t" r="r" b="b"/>
            <a:pathLst>
              <a:path h="574675">
                <a:moveTo>
                  <a:pt x="0" y="0"/>
                </a:moveTo>
                <a:lnTo>
                  <a:pt x="0" y="574547"/>
                </a:lnTo>
              </a:path>
            </a:pathLst>
          </a:custGeom>
          <a:ln w="22987">
            <a:solidFill>
              <a:srgbClr val="000000"/>
            </a:solidFill>
          </a:ln>
        </p:spPr>
        <p:txBody>
          <a:bodyPr wrap="square" lIns="0" tIns="0" rIns="0" bIns="0" rtlCol="0">
            <a:spAutoFit/>
          </a:bodyPr>
          <a:lstStyle/>
          <a:p>
            <a:endParaRPr/>
          </a:p>
        </p:txBody>
      </p:sp>
      <p:sp>
        <p:nvSpPr>
          <p:cNvPr id="35" name="object 35"/>
          <p:cNvSpPr/>
          <p:nvPr/>
        </p:nvSpPr>
        <p:spPr>
          <a:xfrm>
            <a:off x="2140457" y="4437888"/>
            <a:ext cx="107950" cy="107950"/>
          </a:xfrm>
          <a:custGeom>
            <a:avLst/>
            <a:gdLst/>
            <a:ahLst/>
            <a:cxnLst/>
            <a:rect l="l" t="t" r="r" b="b"/>
            <a:pathLst>
              <a:path w="107950" h="107950">
                <a:moveTo>
                  <a:pt x="53339" y="0"/>
                </a:moveTo>
                <a:lnTo>
                  <a:pt x="26669" y="3809"/>
                </a:lnTo>
                <a:lnTo>
                  <a:pt x="3809" y="26669"/>
                </a:lnTo>
                <a:lnTo>
                  <a:pt x="0" y="53339"/>
                </a:lnTo>
                <a:lnTo>
                  <a:pt x="3809" y="80771"/>
                </a:lnTo>
                <a:lnTo>
                  <a:pt x="26669" y="99821"/>
                </a:lnTo>
                <a:lnTo>
                  <a:pt x="53339" y="107441"/>
                </a:lnTo>
                <a:lnTo>
                  <a:pt x="80009" y="99821"/>
                </a:lnTo>
                <a:lnTo>
                  <a:pt x="99821" y="80771"/>
                </a:lnTo>
                <a:lnTo>
                  <a:pt x="107441" y="53339"/>
                </a:lnTo>
                <a:lnTo>
                  <a:pt x="99821" y="26669"/>
                </a:lnTo>
                <a:lnTo>
                  <a:pt x="80009" y="3809"/>
                </a:lnTo>
                <a:lnTo>
                  <a:pt x="53339" y="0"/>
                </a:lnTo>
                <a:close/>
              </a:path>
            </a:pathLst>
          </a:custGeom>
          <a:solidFill>
            <a:srgbClr val="000000"/>
          </a:solidFill>
        </p:spPr>
        <p:txBody>
          <a:bodyPr wrap="square" lIns="0" tIns="0" rIns="0" bIns="0" rtlCol="0">
            <a:spAutoFit/>
          </a:bodyPr>
          <a:lstStyle/>
          <a:p>
            <a:endParaRPr/>
          </a:p>
        </p:txBody>
      </p:sp>
      <p:sp>
        <p:nvSpPr>
          <p:cNvPr id="36" name="object 36"/>
          <p:cNvSpPr/>
          <p:nvPr/>
        </p:nvSpPr>
        <p:spPr>
          <a:xfrm>
            <a:off x="2140457" y="4437888"/>
            <a:ext cx="107950" cy="107950"/>
          </a:xfrm>
          <a:custGeom>
            <a:avLst/>
            <a:gdLst/>
            <a:ahLst/>
            <a:cxnLst/>
            <a:rect l="l" t="t" r="r" b="b"/>
            <a:pathLst>
              <a:path w="107950" h="107950">
                <a:moveTo>
                  <a:pt x="0" y="53339"/>
                </a:moveTo>
                <a:lnTo>
                  <a:pt x="3809" y="26669"/>
                </a:lnTo>
                <a:lnTo>
                  <a:pt x="26669" y="3809"/>
                </a:lnTo>
                <a:lnTo>
                  <a:pt x="53339" y="0"/>
                </a:lnTo>
                <a:lnTo>
                  <a:pt x="80009" y="3809"/>
                </a:lnTo>
                <a:lnTo>
                  <a:pt x="99821" y="26669"/>
                </a:lnTo>
                <a:lnTo>
                  <a:pt x="107441" y="53339"/>
                </a:lnTo>
                <a:lnTo>
                  <a:pt x="99821" y="80771"/>
                </a:lnTo>
                <a:lnTo>
                  <a:pt x="80009" y="99821"/>
                </a:lnTo>
                <a:lnTo>
                  <a:pt x="53339" y="107441"/>
                </a:lnTo>
                <a:lnTo>
                  <a:pt x="26669" y="99821"/>
                </a:lnTo>
                <a:lnTo>
                  <a:pt x="3809" y="80771"/>
                </a:lnTo>
                <a:lnTo>
                  <a:pt x="0" y="53339"/>
                </a:lnTo>
                <a:close/>
              </a:path>
            </a:pathLst>
          </a:custGeom>
          <a:ln w="22987">
            <a:solidFill>
              <a:srgbClr val="000000"/>
            </a:solidFill>
          </a:ln>
        </p:spPr>
        <p:txBody>
          <a:bodyPr wrap="square" lIns="0" tIns="0" rIns="0" bIns="0" rtlCol="0">
            <a:spAutoFit/>
          </a:bodyPr>
          <a:lstStyle/>
          <a:p>
            <a:endParaRPr/>
          </a:p>
        </p:txBody>
      </p:sp>
      <p:sp>
        <p:nvSpPr>
          <p:cNvPr id="37" name="object 37"/>
          <p:cNvSpPr/>
          <p:nvPr/>
        </p:nvSpPr>
        <p:spPr>
          <a:xfrm>
            <a:off x="755903" y="4204716"/>
            <a:ext cx="184150" cy="0"/>
          </a:xfrm>
          <a:custGeom>
            <a:avLst/>
            <a:gdLst/>
            <a:ahLst/>
            <a:cxnLst/>
            <a:rect l="l" t="t" r="r" b="b"/>
            <a:pathLst>
              <a:path w="184150">
                <a:moveTo>
                  <a:pt x="0" y="0"/>
                </a:moveTo>
                <a:lnTo>
                  <a:pt x="183641" y="0"/>
                </a:lnTo>
              </a:path>
            </a:pathLst>
          </a:custGeom>
          <a:ln w="22987">
            <a:solidFill>
              <a:srgbClr val="0000FF"/>
            </a:solidFill>
          </a:ln>
        </p:spPr>
        <p:txBody>
          <a:bodyPr wrap="square" lIns="0" tIns="0" rIns="0" bIns="0" rtlCol="0">
            <a:spAutoFit/>
          </a:bodyPr>
          <a:lstStyle/>
          <a:p>
            <a:endParaRPr/>
          </a:p>
        </p:txBody>
      </p:sp>
      <p:sp>
        <p:nvSpPr>
          <p:cNvPr id="38" name="object 38"/>
          <p:cNvSpPr/>
          <p:nvPr/>
        </p:nvSpPr>
        <p:spPr>
          <a:xfrm>
            <a:off x="1054608" y="4204716"/>
            <a:ext cx="184785" cy="0"/>
          </a:xfrm>
          <a:custGeom>
            <a:avLst/>
            <a:gdLst/>
            <a:ahLst/>
            <a:cxnLst/>
            <a:rect l="l" t="t" r="r" b="b"/>
            <a:pathLst>
              <a:path w="184784">
                <a:moveTo>
                  <a:pt x="0" y="0"/>
                </a:moveTo>
                <a:lnTo>
                  <a:pt x="184403" y="0"/>
                </a:lnTo>
              </a:path>
            </a:pathLst>
          </a:custGeom>
          <a:ln w="22987">
            <a:solidFill>
              <a:srgbClr val="0000FF"/>
            </a:solidFill>
          </a:ln>
        </p:spPr>
        <p:txBody>
          <a:bodyPr wrap="square" lIns="0" tIns="0" rIns="0" bIns="0" rtlCol="0">
            <a:spAutoFit/>
          </a:bodyPr>
          <a:lstStyle/>
          <a:p>
            <a:endParaRPr/>
          </a:p>
        </p:txBody>
      </p:sp>
      <p:sp>
        <p:nvSpPr>
          <p:cNvPr id="39" name="object 39"/>
          <p:cNvSpPr/>
          <p:nvPr/>
        </p:nvSpPr>
        <p:spPr>
          <a:xfrm>
            <a:off x="1354073" y="4204716"/>
            <a:ext cx="184150" cy="0"/>
          </a:xfrm>
          <a:custGeom>
            <a:avLst/>
            <a:gdLst/>
            <a:ahLst/>
            <a:cxnLst/>
            <a:rect l="l" t="t" r="r" b="b"/>
            <a:pathLst>
              <a:path w="184150">
                <a:moveTo>
                  <a:pt x="0" y="0"/>
                </a:moveTo>
                <a:lnTo>
                  <a:pt x="183641" y="0"/>
                </a:lnTo>
              </a:path>
            </a:pathLst>
          </a:custGeom>
          <a:ln w="22987">
            <a:solidFill>
              <a:srgbClr val="0000FF"/>
            </a:solidFill>
          </a:ln>
        </p:spPr>
        <p:txBody>
          <a:bodyPr wrap="square" lIns="0" tIns="0" rIns="0" bIns="0" rtlCol="0">
            <a:spAutoFit/>
          </a:bodyPr>
          <a:lstStyle/>
          <a:p>
            <a:endParaRPr/>
          </a:p>
        </p:txBody>
      </p:sp>
      <p:sp>
        <p:nvSpPr>
          <p:cNvPr id="40" name="object 40"/>
          <p:cNvSpPr/>
          <p:nvPr/>
        </p:nvSpPr>
        <p:spPr>
          <a:xfrm>
            <a:off x="1652777" y="4204716"/>
            <a:ext cx="184785" cy="0"/>
          </a:xfrm>
          <a:custGeom>
            <a:avLst/>
            <a:gdLst/>
            <a:ahLst/>
            <a:cxnLst/>
            <a:rect l="l" t="t" r="r" b="b"/>
            <a:pathLst>
              <a:path w="184785">
                <a:moveTo>
                  <a:pt x="0" y="0"/>
                </a:moveTo>
                <a:lnTo>
                  <a:pt x="184403" y="0"/>
                </a:lnTo>
              </a:path>
            </a:pathLst>
          </a:custGeom>
          <a:ln w="22987">
            <a:solidFill>
              <a:srgbClr val="0000FF"/>
            </a:solidFill>
          </a:ln>
        </p:spPr>
        <p:txBody>
          <a:bodyPr wrap="square" lIns="0" tIns="0" rIns="0" bIns="0" rtlCol="0">
            <a:spAutoFit/>
          </a:bodyPr>
          <a:lstStyle/>
          <a:p>
            <a:endParaRPr/>
          </a:p>
        </p:txBody>
      </p:sp>
      <p:sp>
        <p:nvSpPr>
          <p:cNvPr id="41" name="object 41"/>
          <p:cNvSpPr/>
          <p:nvPr/>
        </p:nvSpPr>
        <p:spPr>
          <a:xfrm>
            <a:off x="1952244" y="4204716"/>
            <a:ext cx="184785" cy="0"/>
          </a:xfrm>
          <a:custGeom>
            <a:avLst/>
            <a:gdLst/>
            <a:ahLst/>
            <a:cxnLst/>
            <a:rect l="l" t="t" r="r" b="b"/>
            <a:pathLst>
              <a:path w="184785">
                <a:moveTo>
                  <a:pt x="0" y="0"/>
                </a:moveTo>
                <a:lnTo>
                  <a:pt x="184403" y="0"/>
                </a:lnTo>
              </a:path>
            </a:pathLst>
          </a:custGeom>
          <a:ln w="22987">
            <a:solidFill>
              <a:srgbClr val="0000FF"/>
            </a:solidFill>
          </a:ln>
        </p:spPr>
        <p:txBody>
          <a:bodyPr wrap="square" lIns="0" tIns="0" rIns="0" bIns="0" rtlCol="0">
            <a:spAutoFit/>
          </a:bodyPr>
          <a:lstStyle/>
          <a:p>
            <a:endParaRPr/>
          </a:p>
        </p:txBody>
      </p:sp>
      <p:sp>
        <p:nvSpPr>
          <p:cNvPr id="42" name="object 42"/>
          <p:cNvSpPr/>
          <p:nvPr/>
        </p:nvSpPr>
        <p:spPr>
          <a:xfrm>
            <a:off x="2251709" y="4204716"/>
            <a:ext cx="184150" cy="0"/>
          </a:xfrm>
          <a:custGeom>
            <a:avLst/>
            <a:gdLst/>
            <a:ahLst/>
            <a:cxnLst/>
            <a:rect l="l" t="t" r="r" b="b"/>
            <a:pathLst>
              <a:path w="184150">
                <a:moveTo>
                  <a:pt x="0" y="0"/>
                </a:moveTo>
                <a:lnTo>
                  <a:pt x="183641" y="0"/>
                </a:lnTo>
              </a:path>
            </a:pathLst>
          </a:custGeom>
          <a:ln w="22987">
            <a:solidFill>
              <a:srgbClr val="0000FF"/>
            </a:solidFill>
          </a:ln>
        </p:spPr>
        <p:txBody>
          <a:bodyPr wrap="square" lIns="0" tIns="0" rIns="0" bIns="0" rtlCol="0">
            <a:spAutoFit/>
          </a:bodyPr>
          <a:lstStyle/>
          <a:p>
            <a:endParaRPr/>
          </a:p>
        </p:txBody>
      </p:sp>
      <p:sp>
        <p:nvSpPr>
          <p:cNvPr id="43" name="object 43"/>
          <p:cNvSpPr/>
          <p:nvPr/>
        </p:nvSpPr>
        <p:spPr>
          <a:xfrm>
            <a:off x="2481833" y="3951732"/>
            <a:ext cx="0" cy="184150"/>
          </a:xfrm>
          <a:custGeom>
            <a:avLst/>
            <a:gdLst/>
            <a:ahLst/>
            <a:cxnLst/>
            <a:rect l="l" t="t" r="r" b="b"/>
            <a:pathLst>
              <a:path h="184150">
                <a:moveTo>
                  <a:pt x="0" y="183641"/>
                </a:moveTo>
                <a:lnTo>
                  <a:pt x="0" y="0"/>
                </a:lnTo>
              </a:path>
            </a:pathLst>
          </a:custGeom>
          <a:ln w="22987">
            <a:solidFill>
              <a:srgbClr val="0000FF"/>
            </a:solidFill>
          </a:ln>
        </p:spPr>
        <p:txBody>
          <a:bodyPr wrap="square" lIns="0" tIns="0" rIns="0" bIns="0" rtlCol="0">
            <a:spAutoFit/>
          </a:bodyPr>
          <a:lstStyle/>
          <a:p>
            <a:endParaRPr/>
          </a:p>
        </p:txBody>
      </p:sp>
      <p:sp>
        <p:nvSpPr>
          <p:cNvPr id="44" name="object 44"/>
          <p:cNvSpPr/>
          <p:nvPr/>
        </p:nvSpPr>
        <p:spPr>
          <a:xfrm>
            <a:off x="2481833" y="3653028"/>
            <a:ext cx="0" cy="184150"/>
          </a:xfrm>
          <a:custGeom>
            <a:avLst/>
            <a:gdLst/>
            <a:ahLst/>
            <a:cxnLst/>
            <a:rect l="l" t="t" r="r" b="b"/>
            <a:pathLst>
              <a:path h="184150">
                <a:moveTo>
                  <a:pt x="0" y="183641"/>
                </a:moveTo>
                <a:lnTo>
                  <a:pt x="0" y="0"/>
                </a:lnTo>
              </a:path>
            </a:pathLst>
          </a:custGeom>
          <a:ln w="22987">
            <a:solidFill>
              <a:srgbClr val="0000FF"/>
            </a:solidFill>
          </a:ln>
        </p:spPr>
        <p:txBody>
          <a:bodyPr wrap="square" lIns="0" tIns="0" rIns="0" bIns="0" rtlCol="0">
            <a:spAutoFit/>
          </a:bodyPr>
          <a:lstStyle/>
          <a:p>
            <a:endParaRPr/>
          </a:p>
        </p:txBody>
      </p:sp>
      <p:sp>
        <p:nvSpPr>
          <p:cNvPr id="45" name="object 45"/>
          <p:cNvSpPr/>
          <p:nvPr/>
        </p:nvSpPr>
        <p:spPr>
          <a:xfrm>
            <a:off x="2481833" y="3354323"/>
            <a:ext cx="0" cy="184150"/>
          </a:xfrm>
          <a:custGeom>
            <a:avLst/>
            <a:gdLst/>
            <a:ahLst/>
            <a:cxnLst/>
            <a:rect l="l" t="t" r="r" b="b"/>
            <a:pathLst>
              <a:path h="184150">
                <a:moveTo>
                  <a:pt x="0" y="183641"/>
                </a:moveTo>
                <a:lnTo>
                  <a:pt x="0" y="0"/>
                </a:lnTo>
              </a:path>
            </a:pathLst>
          </a:custGeom>
          <a:ln w="22987">
            <a:solidFill>
              <a:srgbClr val="0000FF"/>
            </a:solidFill>
          </a:ln>
        </p:spPr>
        <p:txBody>
          <a:bodyPr wrap="square" lIns="0" tIns="0" rIns="0" bIns="0" rtlCol="0">
            <a:spAutoFit/>
          </a:bodyPr>
          <a:lstStyle/>
          <a:p>
            <a:endParaRPr/>
          </a:p>
        </p:txBody>
      </p:sp>
      <p:sp>
        <p:nvSpPr>
          <p:cNvPr id="46" name="object 46"/>
          <p:cNvSpPr/>
          <p:nvPr/>
        </p:nvSpPr>
        <p:spPr>
          <a:xfrm>
            <a:off x="2481833" y="3055620"/>
            <a:ext cx="0" cy="184150"/>
          </a:xfrm>
          <a:custGeom>
            <a:avLst/>
            <a:gdLst/>
            <a:ahLst/>
            <a:cxnLst/>
            <a:rect l="l" t="t" r="r" b="b"/>
            <a:pathLst>
              <a:path h="184150">
                <a:moveTo>
                  <a:pt x="0" y="183641"/>
                </a:moveTo>
                <a:lnTo>
                  <a:pt x="0" y="0"/>
                </a:lnTo>
              </a:path>
            </a:pathLst>
          </a:custGeom>
          <a:ln w="22987">
            <a:solidFill>
              <a:srgbClr val="0000FF"/>
            </a:solidFill>
          </a:ln>
        </p:spPr>
        <p:txBody>
          <a:bodyPr wrap="square" lIns="0" tIns="0" rIns="0" bIns="0" rtlCol="0">
            <a:spAutoFit/>
          </a:bodyPr>
          <a:lstStyle/>
          <a:p>
            <a:endParaRPr/>
          </a:p>
        </p:txBody>
      </p:sp>
      <p:sp>
        <p:nvSpPr>
          <p:cNvPr id="47" name="object 47"/>
          <p:cNvSpPr/>
          <p:nvPr/>
        </p:nvSpPr>
        <p:spPr>
          <a:xfrm>
            <a:off x="2481833" y="2756916"/>
            <a:ext cx="0" cy="184150"/>
          </a:xfrm>
          <a:custGeom>
            <a:avLst/>
            <a:gdLst/>
            <a:ahLst/>
            <a:cxnLst/>
            <a:rect l="l" t="t" r="r" b="b"/>
            <a:pathLst>
              <a:path h="184150">
                <a:moveTo>
                  <a:pt x="0" y="183641"/>
                </a:moveTo>
                <a:lnTo>
                  <a:pt x="0" y="0"/>
                </a:lnTo>
              </a:path>
            </a:pathLst>
          </a:custGeom>
          <a:ln w="22987">
            <a:solidFill>
              <a:srgbClr val="0000FF"/>
            </a:solidFill>
          </a:ln>
        </p:spPr>
        <p:txBody>
          <a:bodyPr wrap="square" lIns="0" tIns="0" rIns="0" bIns="0" rtlCol="0">
            <a:spAutoFit/>
          </a:bodyPr>
          <a:lstStyle/>
          <a:p>
            <a:endParaRPr/>
          </a:p>
        </p:txBody>
      </p:sp>
      <p:sp>
        <p:nvSpPr>
          <p:cNvPr id="48" name="object 48"/>
          <p:cNvSpPr/>
          <p:nvPr/>
        </p:nvSpPr>
        <p:spPr>
          <a:xfrm>
            <a:off x="2458973" y="2481072"/>
            <a:ext cx="22860" cy="161290"/>
          </a:xfrm>
          <a:custGeom>
            <a:avLst/>
            <a:gdLst/>
            <a:ahLst/>
            <a:cxnLst/>
            <a:rect l="l" t="t" r="r" b="b"/>
            <a:pathLst>
              <a:path w="22860" h="161289">
                <a:moveTo>
                  <a:pt x="22859" y="160781"/>
                </a:moveTo>
                <a:lnTo>
                  <a:pt x="22859" y="0"/>
                </a:lnTo>
                <a:lnTo>
                  <a:pt x="0" y="0"/>
                </a:lnTo>
              </a:path>
            </a:pathLst>
          </a:custGeom>
          <a:ln w="22987">
            <a:solidFill>
              <a:srgbClr val="0000FF"/>
            </a:solidFill>
          </a:ln>
        </p:spPr>
        <p:txBody>
          <a:bodyPr wrap="square" lIns="0" tIns="0" rIns="0" bIns="0" rtlCol="0">
            <a:spAutoFit/>
          </a:bodyPr>
          <a:lstStyle/>
          <a:p>
            <a:endParaRPr/>
          </a:p>
        </p:txBody>
      </p:sp>
      <p:sp>
        <p:nvSpPr>
          <p:cNvPr id="49" name="object 49"/>
          <p:cNvSpPr/>
          <p:nvPr/>
        </p:nvSpPr>
        <p:spPr>
          <a:xfrm>
            <a:off x="2159507" y="2481072"/>
            <a:ext cx="184785" cy="0"/>
          </a:xfrm>
          <a:custGeom>
            <a:avLst/>
            <a:gdLst/>
            <a:ahLst/>
            <a:cxnLst/>
            <a:rect l="l" t="t" r="r" b="b"/>
            <a:pathLst>
              <a:path w="184785">
                <a:moveTo>
                  <a:pt x="184403" y="0"/>
                </a:moveTo>
                <a:lnTo>
                  <a:pt x="0" y="0"/>
                </a:lnTo>
              </a:path>
            </a:pathLst>
          </a:custGeom>
          <a:ln w="22987">
            <a:solidFill>
              <a:srgbClr val="0000FF"/>
            </a:solidFill>
          </a:ln>
        </p:spPr>
        <p:txBody>
          <a:bodyPr wrap="square" lIns="0" tIns="0" rIns="0" bIns="0" rtlCol="0">
            <a:spAutoFit/>
          </a:bodyPr>
          <a:lstStyle/>
          <a:p>
            <a:endParaRPr/>
          </a:p>
        </p:txBody>
      </p:sp>
      <p:sp>
        <p:nvSpPr>
          <p:cNvPr id="50" name="object 50"/>
          <p:cNvSpPr/>
          <p:nvPr/>
        </p:nvSpPr>
        <p:spPr>
          <a:xfrm>
            <a:off x="1860041" y="2481072"/>
            <a:ext cx="184785" cy="0"/>
          </a:xfrm>
          <a:custGeom>
            <a:avLst/>
            <a:gdLst/>
            <a:ahLst/>
            <a:cxnLst/>
            <a:rect l="l" t="t" r="r" b="b"/>
            <a:pathLst>
              <a:path w="184785">
                <a:moveTo>
                  <a:pt x="184403" y="0"/>
                </a:moveTo>
                <a:lnTo>
                  <a:pt x="0" y="0"/>
                </a:lnTo>
              </a:path>
            </a:pathLst>
          </a:custGeom>
          <a:ln w="22987">
            <a:solidFill>
              <a:srgbClr val="0000FF"/>
            </a:solidFill>
          </a:ln>
        </p:spPr>
        <p:txBody>
          <a:bodyPr wrap="square" lIns="0" tIns="0" rIns="0" bIns="0" rtlCol="0">
            <a:spAutoFit/>
          </a:bodyPr>
          <a:lstStyle/>
          <a:p>
            <a:endParaRPr/>
          </a:p>
        </p:txBody>
      </p:sp>
      <p:sp>
        <p:nvSpPr>
          <p:cNvPr id="51" name="object 51"/>
          <p:cNvSpPr/>
          <p:nvPr/>
        </p:nvSpPr>
        <p:spPr>
          <a:xfrm>
            <a:off x="1561337" y="2481072"/>
            <a:ext cx="184150" cy="0"/>
          </a:xfrm>
          <a:custGeom>
            <a:avLst/>
            <a:gdLst/>
            <a:ahLst/>
            <a:cxnLst/>
            <a:rect l="l" t="t" r="r" b="b"/>
            <a:pathLst>
              <a:path w="184150">
                <a:moveTo>
                  <a:pt x="183641" y="0"/>
                </a:moveTo>
                <a:lnTo>
                  <a:pt x="0" y="0"/>
                </a:lnTo>
              </a:path>
            </a:pathLst>
          </a:custGeom>
          <a:ln w="22987">
            <a:solidFill>
              <a:srgbClr val="0000FF"/>
            </a:solidFill>
          </a:ln>
        </p:spPr>
        <p:txBody>
          <a:bodyPr wrap="square" lIns="0" tIns="0" rIns="0" bIns="0" rtlCol="0">
            <a:spAutoFit/>
          </a:bodyPr>
          <a:lstStyle/>
          <a:p>
            <a:endParaRPr/>
          </a:p>
        </p:txBody>
      </p:sp>
      <p:sp>
        <p:nvSpPr>
          <p:cNvPr id="52" name="object 52"/>
          <p:cNvSpPr/>
          <p:nvPr/>
        </p:nvSpPr>
        <p:spPr>
          <a:xfrm>
            <a:off x="1261872" y="2481072"/>
            <a:ext cx="184785" cy="0"/>
          </a:xfrm>
          <a:custGeom>
            <a:avLst/>
            <a:gdLst/>
            <a:ahLst/>
            <a:cxnLst/>
            <a:rect l="l" t="t" r="r" b="b"/>
            <a:pathLst>
              <a:path w="184784">
                <a:moveTo>
                  <a:pt x="184403" y="0"/>
                </a:moveTo>
                <a:lnTo>
                  <a:pt x="0" y="0"/>
                </a:lnTo>
              </a:path>
            </a:pathLst>
          </a:custGeom>
          <a:ln w="22987">
            <a:solidFill>
              <a:srgbClr val="0000FF"/>
            </a:solidFill>
          </a:ln>
        </p:spPr>
        <p:txBody>
          <a:bodyPr wrap="square" lIns="0" tIns="0" rIns="0" bIns="0" rtlCol="0">
            <a:spAutoFit/>
          </a:bodyPr>
          <a:lstStyle/>
          <a:p>
            <a:endParaRPr/>
          </a:p>
        </p:txBody>
      </p:sp>
      <p:sp>
        <p:nvSpPr>
          <p:cNvPr id="53" name="object 53"/>
          <p:cNvSpPr/>
          <p:nvPr/>
        </p:nvSpPr>
        <p:spPr>
          <a:xfrm>
            <a:off x="962405" y="2481072"/>
            <a:ext cx="184785" cy="0"/>
          </a:xfrm>
          <a:custGeom>
            <a:avLst/>
            <a:gdLst/>
            <a:ahLst/>
            <a:cxnLst/>
            <a:rect l="l" t="t" r="r" b="b"/>
            <a:pathLst>
              <a:path w="184784">
                <a:moveTo>
                  <a:pt x="184403" y="0"/>
                </a:moveTo>
                <a:lnTo>
                  <a:pt x="0" y="0"/>
                </a:lnTo>
              </a:path>
            </a:pathLst>
          </a:custGeom>
          <a:ln w="22987">
            <a:solidFill>
              <a:srgbClr val="0000FF"/>
            </a:solidFill>
          </a:ln>
        </p:spPr>
        <p:txBody>
          <a:bodyPr wrap="square" lIns="0" tIns="0" rIns="0" bIns="0" rtlCol="0">
            <a:spAutoFit/>
          </a:bodyPr>
          <a:lstStyle/>
          <a:p>
            <a:endParaRPr/>
          </a:p>
        </p:txBody>
      </p:sp>
      <p:sp>
        <p:nvSpPr>
          <p:cNvPr id="54" name="object 54"/>
          <p:cNvSpPr/>
          <p:nvPr/>
        </p:nvSpPr>
        <p:spPr>
          <a:xfrm>
            <a:off x="755903" y="2481072"/>
            <a:ext cx="91440" cy="92710"/>
          </a:xfrm>
          <a:custGeom>
            <a:avLst/>
            <a:gdLst/>
            <a:ahLst/>
            <a:cxnLst/>
            <a:rect l="l" t="t" r="r" b="b"/>
            <a:pathLst>
              <a:path w="91440" h="92710">
                <a:moveTo>
                  <a:pt x="91439" y="0"/>
                </a:moveTo>
                <a:lnTo>
                  <a:pt x="0" y="0"/>
                </a:lnTo>
                <a:lnTo>
                  <a:pt x="0" y="92201"/>
                </a:lnTo>
              </a:path>
            </a:pathLst>
          </a:custGeom>
          <a:ln w="22987">
            <a:solidFill>
              <a:srgbClr val="0000FF"/>
            </a:solidFill>
          </a:ln>
        </p:spPr>
        <p:txBody>
          <a:bodyPr wrap="square" lIns="0" tIns="0" rIns="0" bIns="0" rtlCol="0">
            <a:spAutoFit/>
          </a:bodyPr>
          <a:lstStyle/>
          <a:p>
            <a:endParaRPr/>
          </a:p>
        </p:txBody>
      </p:sp>
      <p:sp>
        <p:nvSpPr>
          <p:cNvPr id="55" name="object 55"/>
          <p:cNvSpPr/>
          <p:nvPr/>
        </p:nvSpPr>
        <p:spPr>
          <a:xfrm>
            <a:off x="755903" y="2688336"/>
            <a:ext cx="0" cy="184150"/>
          </a:xfrm>
          <a:custGeom>
            <a:avLst/>
            <a:gdLst/>
            <a:ahLst/>
            <a:cxnLst/>
            <a:rect l="l" t="t" r="r" b="b"/>
            <a:pathLst>
              <a:path h="184150">
                <a:moveTo>
                  <a:pt x="0" y="0"/>
                </a:moveTo>
                <a:lnTo>
                  <a:pt x="0" y="183641"/>
                </a:lnTo>
              </a:path>
            </a:pathLst>
          </a:custGeom>
          <a:ln w="22987">
            <a:solidFill>
              <a:srgbClr val="0000FF"/>
            </a:solidFill>
          </a:ln>
        </p:spPr>
        <p:txBody>
          <a:bodyPr wrap="square" lIns="0" tIns="0" rIns="0" bIns="0" rtlCol="0">
            <a:spAutoFit/>
          </a:bodyPr>
          <a:lstStyle/>
          <a:p>
            <a:endParaRPr/>
          </a:p>
        </p:txBody>
      </p:sp>
      <p:sp>
        <p:nvSpPr>
          <p:cNvPr id="56" name="object 56"/>
          <p:cNvSpPr/>
          <p:nvPr/>
        </p:nvSpPr>
        <p:spPr>
          <a:xfrm>
            <a:off x="755903" y="2987040"/>
            <a:ext cx="0" cy="184150"/>
          </a:xfrm>
          <a:custGeom>
            <a:avLst/>
            <a:gdLst/>
            <a:ahLst/>
            <a:cxnLst/>
            <a:rect l="l" t="t" r="r" b="b"/>
            <a:pathLst>
              <a:path h="184150">
                <a:moveTo>
                  <a:pt x="0" y="0"/>
                </a:moveTo>
                <a:lnTo>
                  <a:pt x="0" y="183641"/>
                </a:lnTo>
              </a:path>
            </a:pathLst>
          </a:custGeom>
          <a:ln w="22987">
            <a:solidFill>
              <a:srgbClr val="0000FF"/>
            </a:solidFill>
          </a:ln>
        </p:spPr>
        <p:txBody>
          <a:bodyPr wrap="square" lIns="0" tIns="0" rIns="0" bIns="0" rtlCol="0">
            <a:spAutoFit/>
          </a:bodyPr>
          <a:lstStyle/>
          <a:p>
            <a:endParaRPr/>
          </a:p>
        </p:txBody>
      </p:sp>
      <p:sp>
        <p:nvSpPr>
          <p:cNvPr id="57" name="object 57"/>
          <p:cNvSpPr/>
          <p:nvPr/>
        </p:nvSpPr>
        <p:spPr>
          <a:xfrm>
            <a:off x="755903" y="3285744"/>
            <a:ext cx="0" cy="184150"/>
          </a:xfrm>
          <a:custGeom>
            <a:avLst/>
            <a:gdLst/>
            <a:ahLst/>
            <a:cxnLst/>
            <a:rect l="l" t="t" r="r" b="b"/>
            <a:pathLst>
              <a:path h="184150">
                <a:moveTo>
                  <a:pt x="0" y="0"/>
                </a:moveTo>
                <a:lnTo>
                  <a:pt x="0" y="183641"/>
                </a:lnTo>
              </a:path>
            </a:pathLst>
          </a:custGeom>
          <a:ln w="22987">
            <a:solidFill>
              <a:srgbClr val="0000FF"/>
            </a:solidFill>
          </a:ln>
        </p:spPr>
        <p:txBody>
          <a:bodyPr wrap="square" lIns="0" tIns="0" rIns="0" bIns="0" rtlCol="0">
            <a:spAutoFit/>
          </a:bodyPr>
          <a:lstStyle/>
          <a:p>
            <a:endParaRPr/>
          </a:p>
        </p:txBody>
      </p:sp>
      <p:sp>
        <p:nvSpPr>
          <p:cNvPr id="58" name="object 58"/>
          <p:cNvSpPr/>
          <p:nvPr/>
        </p:nvSpPr>
        <p:spPr>
          <a:xfrm>
            <a:off x="755903" y="3583685"/>
            <a:ext cx="0" cy="184785"/>
          </a:xfrm>
          <a:custGeom>
            <a:avLst/>
            <a:gdLst/>
            <a:ahLst/>
            <a:cxnLst/>
            <a:rect l="l" t="t" r="r" b="b"/>
            <a:pathLst>
              <a:path h="184785">
                <a:moveTo>
                  <a:pt x="0" y="0"/>
                </a:moveTo>
                <a:lnTo>
                  <a:pt x="0" y="184403"/>
                </a:lnTo>
              </a:path>
            </a:pathLst>
          </a:custGeom>
          <a:ln w="22987">
            <a:solidFill>
              <a:srgbClr val="0000FF"/>
            </a:solidFill>
          </a:ln>
        </p:spPr>
        <p:txBody>
          <a:bodyPr wrap="square" lIns="0" tIns="0" rIns="0" bIns="0" rtlCol="0">
            <a:spAutoFit/>
          </a:bodyPr>
          <a:lstStyle/>
          <a:p>
            <a:endParaRPr/>
          </a:p>
        </p:txBody>
      </p:sp>
      <p:sp>
        <p:nvSpPr>
          <p:cNvPr id="59" name="object 59"/>
          <p:cNvSpPr/>
          <p:nvPr/>
        </p:nvSpPr>
        <p:spPr>
          <a:xfrm>
            <a:off x="755903" y="3882390"/>
            <a:ext cx="0" cy="184785"/>
          </a:xfrm>
          <a:custGeom>
            <a:avLst/>
            <a:gdLst/>
            <a:ahLst/>
            <a:cxnLst/>
            <a:rect l="l" t="t" r="r" b="b"/>
            <a:pathLst>
              <a:path h="184785">
                <a:moveTo>
                  <a:pt x="0" y="0"/>
                </a:moveTo>
                <a:lnTo>
                  <a:pt x="0" y="184403"/>
                </a:lnTo>
              </a:path>
            </a:pathLst>
          </a:custGeom>
          <a:ln w="22987">
            <a:solidFill>
              <a:srgbClr val="0000FF"/>
            </a:solidFill>
          </a:ln>
        </p:spPr>
        <p:txBody>
          <a:bodyPr wrap="square" lIns="0" tIns="0" rIns="0" bIns="0" rtlCol="0">
            <a:spAutoFit/>
          </a:bodyPr>
          <a:lstStyle/>
          <a:p>
            <a:endParaRPr/>
          </a:p>
        </p:txBody>
      </p:sp>
      <p:sp>
        <p:nvSpPr>
          <p:cNvPr id="60" name="object 60"/>
          <p:cNvSpPr/>
          <p:nvPr/>
        </p:nvSpPr>
        <p:spPr>
          <a:xfrm>
            <a:off x="744410" y="4192904"/>
            <a:ext cx="23495" cy="0"/>
          </a:xfrm>
          <a:custGeom>
            <a:avLst/>
            <a:gdLst/>
            <a:ahLst/>
            <a:cxnLst/>
            <a:rect l="l" t="t" r="r" b="b"/>
            <a:pathLst>
              <a:path w="23495">
                <a:moveTo>
                  <a:pt x="0" y="0"/>
                </a:moveTo>
                <a:lnTo>
                  <a:pt x="22987" y="0"/>
                </a:lnTo>
              </a:path>
            </a:pathLst>
          </a:custGeom>
          <a:ln w="23621">
            <a:solidFill>
              <a:srgbClr val="0000FF"/>
            </a:solidFill>
          </a:ln>
        </p:spPr>
        <p:txBody>
          <a:bodyPr wrap="square" lIns="0" tIns="0" rIns="0" bIns="0" rtlCol="0">
            <a:spAutoFit/>
          </a:bodyPr>
          <a:lstStyle/>
          <a:p>
            <a:endParaRPr/>
          </a:p>
        </p:txBody>
      </p:sp>
      <p:sp>
        <p:nvSpPr>
          <p:cNvPr id="61" name="object 61"/>
          <p:cNvSpPr txBox="1"/>
          <p:nvPr/>
        </p:nvSpPr>
        <p:spPr>
          <a:xfrm>
            <a:off x="439928" y="1467353"/>
            <a:ext cx="2204720" cy="628650"/>
          </a:xfrm>
          <a:prstGeom prst="rect">
            <a:avLst/>
          </a:prstGeom>
        </p:spPr>
        <p:txBody>
          <a:bodyPr vert="horz" wrap="square" lIns="0" tIns="0" rIns="0" bIns="0" rtlCol="0">
            <a:spAutoFit/>
          </a:bodyPr>
          <a:lstStyle/>
          <a:p>
            <a:pPr marL="150495" marR="6350" indent="-138430">
              <a:lnSpc>
                <a:spcPct val="100499"/>
              </a:lnSpc>
            </a:pPr>
            <a:r>
              <a:rPr sz="2000" spc="15" dirty="0">
                <a:solidFill>
                  <a:srgbClr val="000080"/>
                </a:solidFill>
                <a:latin typeface="Comic Sans MS"/>
                <a:cs typeface="Comic Sans MS"/>
              </a:rPr>
              <a:t>T</a:t>
            </a:r>
            <a:r>
              <a:rPr sz="2000" spc="-10" dirty="0">
                <a:solidFill>
                  <a:srgbClr val="000080"/>
                </a:solidFill>
                <a:latin typeface="Comic Sans MS"/>
                <a:cs typeface="Comic Sans MS"/>
              </a:rPr>
              <a:t>ra</a:t>
            </a:r>
            <a:r>
              <a:rPr sz="2000" spc="5" dirty="0">
                <a:solidFill>
                  <a:srgbClr val="000080"/>
                </a:solidFill>
                <a:latin typeface="Comic Sans MS"/>
                <a:cs typeface="Comic Sans MS"/>
              </a:rPr>
              <a:t>nsf</a:t>
            </a:r>
            <a:r>
              <a:rPr sz="2000" spc="-10" dirty="0">
                <a:solidFill>
                  <a:srgbClr val="000080"/>
                </a:solidFill>
                <a:latin typeface="Comic Sans MS"/>
                <a:cs typeface="Comic Sans MS"/>
              </a:rPr>
              <a:t>o</a:t>
            </a:r>
            <a:r>
              <a:rPr sz="2000" dirty="0">
                <a:solidFill>
                  <a:srgbClr val="000080"/>
                </a:solidFill>
                <a:latin typeface="Comic Sans MS"/>
                <a:cs typeface="Comic Sans MS"/>
              </a:rPr>
              <a:t>r</a:t>
            </a:r>
            <a:r>
              <a:rPr sz="2000" spc="-5" dirty="0">
                <a:solidFill>
                  <a:srgbClr val="000080"/>
                </a:solidFill>
                <a:latin typeface="Comic Sans MS"/>
                <a:cs typeface="Comic Sans MS"/>
              </a:rPr>
              <a:t>m</a:t>
            </a:r>
            <a:r>
              <a:rPr sz="2000" spc="-15" dirty="0">
                <a:solidFill>
                  <a:srgbClr val="000080"/>
                </a:solidFill>
                <a:latin typeface="Comic Sans MS"/>
                <a:cs typeface="Comic Sans MS"/>
              </a:rPr>
              <a:t>a</a:t>
            </a:r>
            <a:r>
              <a:rPr sz="2000" spc="5" dirty="0">
                <a:solidFill>
                  <a:srgbClr val="000080"/>
                </a:solidFill>
                <a:latin typeface="Comic Sans MS"/>
                <a:cs typeface="Comic Sans MS"/>
              </a:rPr>
              <a:t>d</a:t>
            </a:r>
            <a:r>
              <a:rPr sz="2000" spc="-10" dirty="0">
                <a:solidFill>
                  <a:srgbClr val="000080"/>
                </a:solidFill>
                <a:latin typeface="Comic Sans MS"/>
                <a:cs typeface="Comic Sans MS"/>
              </a:rPr>
              <a:t>o</a:t>
            </a:r>
            <a:r>
              <a:rPr sz="2000" dirty="0">
                <a:solidFill>
                  <a:srgbClr val="000080"/>
                </a:solidFill>
                <a:latin typeface="Comic Sans MS"/>
                <a:cs typeface="Comic Sans MS"/>
              </a:rPr>
              <a:t>r</a:t>
            </a:r>
            <a:r>
              <a:rPr sz="2000" spc="110" dirty="0">
                <a:solidFill>
                  <a:srgbClr val="000080"/>
                </a:solidFill>
                <a:latin typeface="Times New Roman"/>
                <a:cs typeface="Times New Roman"/>
              </a:rPr>
              <a:t> </a:t>
            </a:r>
            <a:r>
              <a:rPr sz="2000" dirty="0">
                <a:solidFill>
                  <a:srgbClr val="000080"/>
                </a:solidFill>
                <a:latin typeface="Comic Sans MS"/>
                <a:cs typeface="Comic Sans MS"/>
              </a:rPr>
              <a:t>d</a:t>
            </a:r>
            <a:r>
              <a:rPr sz="2000" spc="-15" dirty="0">
                <a:solidFill>
                  <a:srgbClr val="000080"/>
                </a:solidFill>
                <a:latin typeface="Comic Sans MS"/>
                <a:cs typeface="Comic Sans MS"/>
              </a:rPr>
              <a:t>e</a:t>
            </a:r>
            <a:r>
              <a:rPr sz="2000" spc="-5" dirty="0">
                <a:solidFill>
                  <a:srgbClr val="000080"/>
                </a:solidFill>
                <a:latin typeface="Times New Roman"/>
                <a:cs typeface="Times New Roman"/>
              </a:rPr>
              <a:t> </a:t>
            </a:r>
            <a:r>
              <a:rPr sz="2000" spc="15" dirty="0">
                <a:solidFill>
                  <a:srgbClr val="000080"/>
                </a:solidFill>
                <a:latin typeface="Comic Sans MS"/>
                <a:cs typeface="Comic Sans MS"/>
              </a:rPr>
              <a:t>A</a:t>
            </a:r>
            <a:r>
              <a:rPr sz="2000" spc="20" dirty="0">
                <a:solidFill>
                  <a:srgbClr val="000080"/>
                </a:solidFill>
                <a:latin typeface="Comic Sans MS"/>
                <a:cs typeface="Comic Sans MS"/>
              </a:rPr>
              <a:t>t</a:t>
            </a:r>
            <a:r>
              <a:rPr sz="2000" spc="0" dirty="0">
                <a:solidFill>
                  <a:srgbClr val="000080"/>
                </a:solidFill>
                <a:latin typeface="Comic Sans MS"/>
                <a:cs typeface="Comic Sans MS"/>
              </a:rPr>
              <a:t>e</a:t>
            </a:r>
            <a:r>
              <a:rPr sz="2000" dirty="0">
                <a:solidFill>
                  <a:srgbClr val="000080"/>
                </a:solidFill>
                <a:latin typeface="Comic Sans MS"/>
                <a:cs typeface="Comic Sans MS"/>
              </a:rPr>
              <a:t>rr</a:t>
            </a:r>
            <a:r>
              <a:rPr sz="2000" spc="15" dirty="0">
                <a:solidFill>
                  <a:srgbClr val="000080"/>
                </a:solidFill>
                <a:latin typeface="Comic Sans MS"/>
                <a:cs typeface="Comic Sans MS"/>
              </a:rPr>
              <a:t>i</a:t>
            </a:r>
            <a:r>
              <a:rPr sz="2000" spc="-10" dirty="0">
                <a:solidFill>
                  <a:srgbClr val="000080"/>
                </a:solidFill>
                <a:latin typeface="Comic Sans MS"/>
                <a:cs typeface="Comic Sans MS"/>
              </a:rPr>
              <a:t>za</a:t>
            </a:r>
            <a:r>
              <a:rPr sz="2000" spc="-5" dirty="0">
                <a:solidFill>
                  <a:srgbClr val="000080"/>
                </a:solidFill>
                <a:latin typeface="Comic Sans MS"/>
                <a:cs typeface="Comic Sans MS"/>
              </a:rPr>
              <a:t>m</a:t>
            </a:r>
            <a:r>
              <a:rPr sz="2000" spc="15" dirty="0">
                <a:solidFill>
                  <a:srgbClr val="000080"/>
                </a:solidFill>
                <a:latin typeface="Comic Sans MS"/>
                <a:cs typeface="Comic Sans MS"/>
              </a:rPr>
              <a:t>i</a:t>
            </a:r>
            <a:r>
              <a:rPr sz="2000" spc="0" dirty="0">
                <a:solidFill>
                  <a:srgbClr val="000080"/>
                </a:solidFill>
                <a:latin typeface="Comic Sans MS"/>
                <a:cs typeface="Comic Sans MS"/>
              </a:rPr>
              <a:t>e</a:t>
            </a:r>
            <a:r>
              <a:rPr sz="2000" spc="5" dirty="0">
                <a:solidFill>
                  <a:srgbClr val="000080"/>
                </a:solidFill>
                <a:latin typeface="Comic Sans MS"/>
                <a:cs typeface="Comic Sans MS"/>
              </a:rPr>
              <a:t>n</a:t>
            </a:r>
            <a:r>
              <a:rPr sz="2000" spc="20" dirty="0">
                <a:solidFill>
                  <a:srgbClr val="000080"/>
                </a:solidFill>
                <a:latin typeface="Comic Sans MS"/>
                <a:cs typeface="Comic Sans MS"/>
              </a:rPr>
              <a:t>t</a:t>
            </a:r>
            <a:r>
              <a:rPr sz="2000" spc="-10" dirty="0">
                <a:solidFill>
                  <a:srgbClr val="000080"/>
                </a:solidFill>
                <a:latin typeface="Comic Sans MS"/>
                <a:cs typeface="Comic Sans MS"/>
              </a:rPr>
              <a:t>o.</a:t>
            </a:r>
            <a:endParaRPr sz="2000">
              <a:latin typeface="Comic Sans MS"/>
              <a:cs typeface="Comic Sans MS"/>
            </a:endParaRPr>
          </a:p>
        </p:txBody>
      </p:sp>
      <p:sp>
        <p:nvSpPr>
          <p:cNvPr id="62" name="object 62"/>
          <p:cNvSpPr/>
          <p:nvPr/>
        </p:nvSpPr>
        <p:spPr>
          <a:xfrm>
            <a:off x="989837" y="4437888"/>
            <a:ext cx="107950" cy="107950"/>
          </a:xfrm>
          <a:custGeom>
            <a:avLst/>
            <a:gdLst/>
            <a:ahLst/>
            <a:cxnLst/>
            <a:rect l="l" t="t" r="r" b="b"/>
            <a:pathLst>
              <a:path w="107950" h="107950">
                <a:moveTo>
                  <a:pt x="53339" y="0"/>
                </a:moveTo>
                <a:lnTo>
                  <a:pt x="26669" y="3809"/>
                </a:lnTo>
                <a:lnTo>
                  <a:pt x="3809" y="26669"/>
                </a:lnTo>
                <a:lnTo>
                  <a:pt x="0" y="53339"/>
                </a:lnTo>
                <a:lnTo>
                  <a:pt x="3809" y="80771"/>
                </a:lnTo>
                <a:lnTo>
                  <a:pt x="26669" y="99821"/>
                </a:lnTo>
                <a:lnTo>
                  <a:pt x="53339" y="107441"/>
                </a:lnTo>
                <a:lnTo>
                  <a:pt x="80009" y="99821"/>
                </a:lnTo>
                <a:lnTo>
                  <a:pt x="99821" y="80771"/>
                </a:lnTo>
                <a:lnTo>
                  <a:pt x="107441" y="53339"/>
                </a:lnTo>
                <a:lnTo>
                  <a:pt x="99821" y="26669"/>
                </a:lnTo>
                <a:lnTo>
                  <a:pt x="80009" y="3809"/>
                </a:lnTo>
                <a:lnTo>
                  <a:pt x="53339" y="0"/>
                </a:lnTo>
                <a:close/>
              </a:path>
            </a:pathLst>
          </a:custGeom>
          <a:solidFill>
            <a:srgbClr val="000000"/>
          </a:solidFill>
        </p:spPr>
        <p:txBody>
          <a:bodyPr wrap="square" lIns="0" tIns="0" rIns="0" bIns="0" rtlCol="0">
            <a:spAutoFit/>
          </a:bodyPr>
          <a:lstStyle/>
          <a:p>
            <a:endParaRPr/>
          </a:p>
        </p:txBody>
      </p:sp>
      <p:sp>
        <p:nvSpPr>
          <p:cNvPr id="63" name="object 63"/>
          <p:cNvSpPr/>
          <p:nvPr/>
        </p:nvSpPr>
        <p:spPr>
          <a:xfrm>
            <a:off x="989837" y="4437888"/>
            <a:ext cx="107950" cy="107950"/>
          </a:xfrm>
          <a:custGeom>
            <a:avLst/>
            <a:gdLst/>
            <a:ahLst/>
            <a:cxnLst/>
            <a:rect l="l" t="t" r="r" b="b"/>
            <a:pathLst>
              <a:path w="107950" h="107950">
                <a:moveTo>
                  <a:pt x="0" y="53339"/>
                </a:moveTo>
                <a:lnTo>
                  <a:pt x="3809" y="26669"/>
                </a:lnTo>
                <a:lnTo>
                  <a:pt x="26669" y="3809"/>
                </a:lnTo>
                <a:lnTo>
                  <a:pt x="53339" y="0"/>
                </a:lnTo>
                <a:lnTo>
                  <a:pt x="80009" y="3809"/>
                </a:lnTo>
                <a:lnTo>
                  <a:pt x="99821" y="26669"/>
                </a:lnTo>
                <a:lnTo>
                  <a:pt x="107441" y="53339"/>
                </a:lnTo>
                <a:lnTo>
                  <a:pt x="99821" y="80771"/>
                </a:lnTo>
                <a:lnTo>
                  <a:pt x="80009" y="99821"/>
                </a:lnTo>
                <a:lnTo>
                  <a:pt x="53339" y="107441"/>
                </a:lnTo>
                <a:lnTo>
                  <a:pt x="26669" y="99821"/>
                </a:lnTo>
                <a:lnTo>
                  <a:pt x="3809" y="80771"/>
                </a:lnTo>
                <a:lnTo>
                  <a:pt x="0" y="53339"/>
                </a:lnTo>
                <a:close/>
              </a:path>
            </a:pathLst>
          </a:custGeom>
          <a:ln w="22987">
            <a:solidFill>
              <a:srgbClr val="000000"/>
            </a:solidFill>
          </a:ln>
        </p:spPr>
        <p:txBody>
          <a:bodyPr wrap="square" lIns="0" tIns="0" rIns="0" bIns="0" rtlCol="0">
            <a:spAutoFit/>
          </a:bodyPr>
          <a:lstStyle/>
          <a:p>
            <a:endParaRPr/>
          </a:p>
        </p:txBody>
      </p:sp>
      <p:sp>
        <p:nvSpPr>
          <p:cNvPr id="64" name="object 64"/>
          <p:cNvSpPr/>
          <p:nvPr/>
        </p:nvSpPr>
        <p:spPr>
          <a:xfrm>
            <a:off x="989837" y="3863340"/>
            <a:ext cx="107950" cy="107950"/>
          </a:xfrm>
          <a:custGeom>
            <a:avLst/>
            <a:gdLst/>
            <a:ahLst/>
            <a:cxnLst/>
            <a:rect l="l" t="t" r="r" b="b"/>
            <a:pathLst>
              <a:path w="107950" h="107950">
                <a:moveTo>
                  <a:pt x="53339" y="0"/>
                </a:moveTo>
                <a:lnTo>
                  <a:pt x="26669" y="3809"/>
                </a:lnTo>
                <a:lnTo>
                  <a:pt x="3809" y="26669"/>
                </a:lnTo>
                <a:lnTo>
                  <a:pt x="0" y="54101"/>
                </a:lnTo>
                <a:lnTo>
                  <a:pt x="3809" y="80771"/>
                </a:lnTo>
                <a:lnTo>
                  <a:pt x="26669" y="99821"/>
                </a:lnTo>
                <a:lnTo>
                  <a:pt x="53339" y="107441"/>
                </a:lnTo>
                <a:lnTo>
                  <a:pt x="80009" y="99821"/>
                </a:lnTo>
                <a:lnTo>
                  <a:pt x="99821" y="80771"/>
                </a:lnTo>
                <a:lnTo>
                  <a:pt x="107441" y="54101"/>
                </a:lnTo>
                <a:lnTo>
                  <a:pt x="99821" y="26669"/>
                </a:lnTo>
                <a:lnTo>
                  <a:pt x="80009" y="3809"/>
                </a:lnTo>
                <a:lnTo>
                  <a:pt x="53339" y="0"/>
                </a:lnTo>
                <a:close/>
              </a:path>
            </a:pathLst>
          </a:custGeom>
          <a:solidFill>
            <a:srgbClr val="000000"/>
          </a:solidFill>
        </p:spPr>
        <p:txBody>
          <a:bodyPr wrap="square" lIns="0" tIns="0" rIns="0" bIns="0" rtlCol="0">
            <a:spAutoFit/>
          </a:bodyPr>
          <a:lstStyle/>
          <a:p>
            <a:endParaRPr/>
          </a:p>
        </p:txBody>
      </p:sp>
      <p:sp>
        <p:nvSpPr>
          <p:cNvPr id="65" name="object 65"/>
          <p:cNvSpPr/>
          <p:nvPr/>
        </p:nvSpPr>
        <p:spPr>
          <a:xfrm>
            <a:off x="989837" y="3863340"/>
            <a:ext cx="107950" cy="107950"/>
          </a:xfrm>
          <a:custGeom>
            <a:avLst/>
            <a:gdLst/>
            <a:ahLst/>
            <a:cxnLst/>
            <a:rect l="l" t="t" r="r" b="b"/>
            <a:pathLst>
              <a:path w="107950" h="107950">
                <a:moveTo>
                  <a:pt x="0" y="54101"/>
                </a:moveTo>
                <a:lnTo>
                  <a:pt x="3809" y="26669"/>
                </a:lnTo>
                <a:lnTo>
                  <a:pt x="26669" y="3809"/>
                </a:lnTo>
                <a:lnTo>
                  <a:pt x="53339" y="0"/>
                </a:lnTo>
                <a:lnTo>
                  <a:pt x="80009" y="3809"/>
                </a:lnTo>
                <a:lnTo>
                  <a:pt x="99821" y="26669"/>
                </a:lnTo>
                <a:lnTo>
                  <a:pt x="107441" y="54101"/>
                </a:lnTo>
                <a:lnTo>
                  <a:pt x="99821" y="80771"/>
                </a:lnTo>
                <a:lnTo>
                  <a:pt x="80009" y="99821"/>
                </a:lnTo>
                <a:lnTo>
                  <a:pt x="53339" y="107441"/>
                </a:lnTo>
                <a:lnTo>
                  <a:pt x="26669" y="99821"/>
                </a:lnTo>
                <a:lnTo>
                  <a:pt x="3809" y="80771"/>
                </a:lnTo>
                <a:lnTo>
                  <a:pt x="0" y="54101"/>
                </a:lnTo>
                <a:close/>
              </a:path>
            </a:pathLst>
          </a:custGeom>
          <a:ln w="22987">
            <a:solidFill>
              <a:srgbClr val="000000"/>
            </a:solidFill>
          </a:ln>
        </p:spPr>
        <p:txBody>
          <a:bodyPr wrap="square" lIns="0" tIns="0" rIns="0" bIns="0" rtlCol="0">
            <a:spAutoFit/>
          </a:bodyPr>
          <a:lstStyle/>
          <a:p>
            <a:endParaRPr/>
          </a:p>
        </p:txBody>
      </p:sp>
      <p:sp>
        <p:nvSpPr>
          <p:cNvPr id="66" name="object 66"/>
          <p:cNvSpPr/>
          <p:nvPr/>
        </p:nvSpPr>
        <p:spPr>
          <a:xfrm>
            <a:off x="7893557" y="2715006"/>
            <a:ext cx="107950" cy="107950"/>
          </a:xfrm>
          <a:custGeom>
            <a:avLst/>
            <a:gdLst/>
            <a:ahLst/>
            <a:cxnLst/>
            <a:rect l="l" t="t" r="r" b="b"/>
            <a:pathLst>
              <a:path w="107950" h="107950">
                <a:moveTo>
                  <a:pt x="54101" y="0"/>
                </a:moveTo>
                <a:lnTo>
                  <a:pt x="26669" y="3809"/>
                </a:lnTo>
                <a:lnTo>
                  <a:pt x="3809" y="26669"/>
                </a:lnTo>
                <a:lnTo>
                  <a:pt x="0" y="53339"/>
                </a:lnTo>
                <a:lnTo>
                  <a:pt x="3809" y="80009"/>
                </a:lnTo>
                <a:lnTo>
                  <a:pt x="26669" y="99059"/>
                </a:lnTo>
                <a:lnTo>
                  <a:pt x="54101" y="107441"/>
                </a:lnTo>
                <a:lnTo>
                  <a:pt x="80771" y="99059"/>
                </a:lnTo>
                <a:lnTo>
                  <a:pt x="99821" y="80009"/>
                </a:lnTo>
                <a:lnTo>
                  <a:pt x="107441" y="53339"/>
                </a:lnTo>
                <a:lnTo>
                  <a:pt x="99821" y="26669"/>
                </a:lnTo>
                <a:lnTo>
                  <a:pt x="80771" y="3809"/>
                </a:lnTo>
                <a:lnTo>
                  <a:pt x="54101" y="0"/>
                </a:lnTo>
                <a:close/>
              </a:path>
            </a:pathLst>
          </a:custGeom>
          <a:solidFill>
            <a:srgbClr val="000000"/>
          </a:solidFill>
        </p:spPr>
        <p:txBody>
          <a:bodyPr wrap="square" lIns="0" tIns="0" rIns="0" bIns="0" rtlCol="0">
            <a:spAutoFit/>
          </a:bodyPr>
          <a:lstStyle/>
          <a:p>
            <a:endParaRPr/>
          </a:p>
        </p:txBody>
      </p:sp>
      <p:sp>
        <p:nvSpPr>
          <p:cNvPr id="67" name="object 67"/>
          <p:cNvSpPr/>
          <p:nvPr/>
        </p:nvSpPr>
        <p:spPr>
          <a:xfrm>
            <a:off x="7893557" y="2715006"/>
            <a:ext cx="107950" cy="107950"/>
          </a:xfrm>
          <a:custGeom>
            <a:avLst/>
            <a:gdLst/>
            <a:ahLst/>
            <a:cxnLst/>
            <a:rect l="l" t="t" r="r" b="b"/>
            <a:pathLst>
              <a:path w="107950" h="107950">
                <a:moveTo>
                  <a:pt x="0" y="53339"/>
                </a:moveTo>
                <a:lnTo>
                  <a:pt x="3809" y="26669"/>
                </a:lnTo>
                <a:lnTo>
                  <a:pt x="26669" y="3809"/>
                </a:lnTo>
                <a:lnTo>
                  <a:pt x="54101" y="0"/>
                </a:lnTo>
                <a:lnTo>
                  <a:pt x="80771" y="3809"/>
                </a:lnTo>
                <a:lnTo>
                  <a:pt x="99821" y="26669"/>
                </a:lnTo>
                <a:lnTo>
                  <a:pt x="107441" y="53339"/>
                </a:lnTo>
                <a:lnTo>
                  <a:pt x="99821" y="80009"/>
                </a:lnTo>
                <a:lnTo>
                  <a:pt x="80771" y="99059"/>
                </a:lnTo>
                <a:lnTo>
                  <a:pt x="54101" y="107441"/>
                </a:lnTo>
                <a:lnTo>
                  <a:pt x="26669" y="99059"/>
                </a:lnTo>
                <a:lnTo>
                  <a:pt x="3809" y="80009"/>
                </a:lnTo>
                <a:lnTo>
                  <a:pt x="0" y="53339"/>
                </a:lnTo>
                <a:close/>
              </a:path>
            </a:pathLst>
          </a:custGeom>
          <a:ln w="22987">
            <a:solidFill>
              <a:srgbClr val="000000"/>
            </a:solidFill>
          </a:ln>
        </p:spPr>
        <p:txBody>
          <a:bodyPr wrap="square" lIns="0" tIns="0" rIns="0" bIns="0" rtlCol="0">
            <a:spAutoFit/>
          </a:bodyPr>
          <a:lstStyle/>
          <a:p>
            <a:endParaRPr/>
          </a:p>
        </p:txBody>
      </p:sp>
      <p:sp>
        <p:nvSpPr>
          <p:cNvPr id="68" name="object 68"/>
          <p:cNvSpPr txBox="1"/>
          <p:nvPr/>
        </p:nvSpPr>
        <p:spPr>
          <a:xfrm>
            <a:off x="3167128" y="2304030"/>
            <a:ext cx="359410" cy="320675"/>
          </a:xfrm>
          <a:prstGeom prst="rect">
            <a:avLst/>
          </a:prstGeom>
        </p:spPr>
        <p:txBody>
          <a:bodyPr vert="horz" wrap="square" lIns="0" tIns="0" rIns="0" bIns="0" rtlCol="0">
            <a:spAutoFit/>
          </a:bodyPr>
          <a:lstStyle/>
          <a:p>
            <a:pPr marL="12700">
              <a:lnSpc>
                <a:spcPct val="100000"/>
              </a:lnSpc>
            </a:pPr>
            <a:r>
              <a:rPr sz="2000" spc="15" dirty="0">
                <a:solidFill>
                  <a:srgbClr val="000080"/>
                </a:solidFill>
                <a:latin typeface="Comic Sans MS"/>
                <a:cs typeface="Comic Sans MS"/>
              </a:rPr>
              <a:t>TC</a:t>
            </a:r>
            <a:endParaRPr sz="2000">
              <a:latin typeface="Comic Sans MS"/>
              <a:cs typeface="Comic Sans MS"/>
            </a:endParaRPr>
          </a:p>
        </p:txBody>
      </p:sp>
      <p:sp>
        <p:nvSpPr>
          <p:cNvPr id="69" name="object 69"/>
          <p:cNvSpPr txBox="1"/>
          <p:nvPr/>
        </p:nvSpPr>
        <p:spPr>
          <a:xfrm>
            <a:off x="5043352" y="2304030"/>
            <a:ext cx="628650" cy="320675"/>
          </a:xfrm>
          <a:prstGeom prst="rect">
            <a:avLst/>
          </a:prstGeom>
        </p:spPr>
        <p:txBody>
          <a:bodyPr vert="horz" wrap="square" lIns="0" tIns="0" rIns="0" bIns="0" rtlCol="0">
            <a:spAutoFit/>
          </a:bodyPr>
          <a:lstStyle/>
          <a:p>
            <a:pPr marL="12700">
              <a:lnSpc>
                <a:spcPct val="100000"/>
              </a:lnSpc>
            </a:pPr>
            <a:r>
              <a:rPr sz="2000" spc="15" dirty="0">
                <a:solidFill>
                  <a:srgbClr val="000080"/>
                </a:solidFill>
                <a:latin typeface="Comic Sans MS"/>
                <a:cs typeface="Comic Sans MS"/>
              </a:rPr>
              <a:t>T</a:t>
            </a:r>
            <a:r>
              <a:rPr sz="2000" spc="-15" dirty="0">
                <a:solidFill>
                  <a:srgbClr val="000080"/>
                </a:solidFill>
                <a:latin typeface="Comic Sans MS"/>
                <a:cs typeface="Comic Sans MS"/>
              </a:rPr>
              <a:t>C</a:t>
            </a:r>
            <a:r>
              <a:rPr sz="2000" spc="15" dirty="0">
                <a:solidFill>
                  <a:srgbClr val="000080"/>
                </a:solidFill>
                <a:latin typeface="Comic Sans MS"/>
                <a:cs typeface="Comic Sans MS"/>
              </a:rPr>
              <a:t>´s</a:t>
            </a:r>
            <a:endParaRPr sz="2000">
              <a:latin typeface="Comic Sans MS"/>
              <a:cs typeface="Comic Sans MS"/>
            </a:endParaRPr>
          </a:p>
        </p:txBody>
      </p:sp>
      <p:sp>
        <p:nvSpPr>
          <p:cNvPr id="70" name="object 70"/>
          <p:cNvSpPr txBox="1"/>
          <p:nvPr/>
        </p:nvSpPr>
        <p:spPr>
          <a:xfrm>
            <a:off x="7644012" y="2304030"/>
            <a:ext cx="609600" cy="320675"/>
          </a:xfrm>
          <a:prstGeom prst="rect">
            <a:avLst/>
          </a:prstGeom>
        </p:spPr>
        <p:txBody>
          <a:bodyPr vert="horz" wrap="square" lIns="0" tIns="0" rIns="0" bIns="0" rtlCol="0">
            <a:spAutoFit/>
          </a:bodyPr>
          <a:lstStyle/>
          <a:p>
            <a:pPr marL="12700">
              <a:lnSpc>
                <a:spcPct val="100000"/>
              </a:lnSpc>
            </a:pPr>
            <a:r>
              <a:rPr sz="2000" spc="15" dirty="0">
                <a:solidFill>
                  <a:srgbClr val="000080"/>
                </a:solidFill>
                <a:latin typeface="Comic Sans MS"/>
                <a:cs typeface="Comic Sans MS"/>
              </a:rPr>
              <a:t>T</a:t>
            </a:r>
            <a:r>
              <a:rPr sz="2000" dirty="0">
                <a:solidFill>
                  <a:srgbClr val="000080"/>
                </a:solidFill>
                <a:latin typeface="Comic Sans MS"/>
                <a:cs typeface="Comic Sans MS"/>
              </a:rPr>
              <a:t>P</a:t>
            </a:r>
            <a:r>
              <a:rPr sz="2000" spc="15" dirty="0">
                <a:solidFill>
                  <a:srgbClr val="000080"/>
                </a:solidFill>
                <a:latin typeface="Comic Sans MS"/>
                <a:cs typeface="Comic Sans MS"/>
              </a:rPr>
              <a:t>´s</a:t>
            </a:r>
            <a:endParaRPr sz="2000">
              <a:latin typeface="Comic Sans MS"/>
              <a:cs typeface="Comic Sans MS"/>
            </a:endParaRPr>
          </a:p>
        </p:txBody>
      </p:sp>
      <p:sp>
        <p:nvSpPr>
          <p:cNvPr id="71" name="object 71"/>
          <p:cNvSpPr/>
          <p:nvPr/>
        </p:nvSpPr>
        <p:spPr>
          <a:xfrm>
            <a:off x="1292351" y="5031485"/>
            <a:ext cx="648970" cy="643255"/>
          </a:xfrm>
          <a:custGeom>
            <a:avLst/>
            <a:gdLst/>
            <a:ahLst/>
            <a:cxnLst/>
            <a:rect l="l" t="t" r="r" b="b"/>
            <a:pathLst>
              <a:path w="648969" h="643254">
                <a:moveTo>
                  <a:pt x="356615" y="0"/>
                </a:moveTo>
                <a:lnTo>
                  <a:pt x="291845" y="0"/>
                </a:lnTo>
                <a:lnTo>
                  <a:pt x="226313" y="11429"/>
                </a:lnTo>
                <a:lnTo>
                  <a:pt x="161543" y="41909"/>
                </a:lnTo>
                <a:lnTo>
                  <a:pt x="107441" y="80009"/>
                </a:lnTo>
                <a:lnTo>
                  <a:pt x="61721" y="130301"/>
                </a:lnTo>
                <a:lnTo>
                  <a:pt x="31241" y="187451"/>
                </a:lnTo>
                <a:lnTo>
                  <a:pt x="7619" y="252983"/>
                </a:lnTo>
                <a:lnTo>
                  <a:pt x="0" y="321563"/>
                </a:lnTo>
                <a:lnTo>
                  <a:pt x="7619" y="386333"/>
                </a:lnTo>
                <a:lnTo>
                  <a:pt x="31241" y="451865"/>
                </a:lnTo>
                <a:lnTo>
                  <a:pt x="61721" y="509015"/>
                </a:lnTo>
                <a:lnTo>
                  <a:pt x="107441" y="559307"/>
                </a:lnTo>
                <a:lnTo>
                  <a:pt x="161543" y="601217"/>
                </a:lnTo>
                <a:lnTo>
                  <a:pt x="226313" y="627887"/>
                </a:lnTo>
                <a:lnTo>
                  <a:pt x="291845" y="643127"/>
                </a:lnTo>
                <a:lnTo>
                  <a:pt x="356615" y="643127"/>
                </a:lnTo>
                <a:lnTo>
                  <a:pt x="425957" y="627887"/>
                </a:lnTo>
                <a:lnTo>
                  <a:pt x="487679" y="601217"/>
                </a:lnTo>
                <a:lnTo>
                  <a:pt x="541019" y="559307"/>
                </a:lnTo>
                <a:lnTo>
                  <a:pt x="586739" y="509015"/>
                </a:lnTo>
                <a:lnTo>
                  <a:pt x="621791" y="451865"/>
                </a:lnTo>
                <a:lnTo>
                  <a:pt x="640841" y="386333"/>
                </a:lnTo>
                <a:lnTo>
                  <a:pt x="648461" y="321563"/>
                </a:lnTo>
                <a:lnTo>
                  <a:pt x="640841" y="252983"/>
                </a:lnTo>
                <a:lnTo>
                  <a:pt x="621791" y="187451"/>
                </a:lnTo>
                <a:lnTo>
                  <a:pt x="586739" y="130301"/>
                </a:lnTo>
                <a:lnTo>
                  <a:pt x="541019" y="80009"/>
                </a:lnTo>
                <a:lnTo>
                  <a:pt x="487679" y="41909"/>
                </a:lnTo>
                <a:lnTo>
                  <a:pt x="425957" y="11429"/>
                </a:lnTo>
                <a:lnTo>
                  <a:pt x="356615" y="0"/>
                </a:lnTo>
                <a:close/>
              </a:path>
            </a:pathLst>
          </a:custGeom>
          <a:solidFill>
            <a:srgbClr val="FFFF00"/>
          </a:solidFill>
        </p:spPr>
        <p:txBody>
          <a:bodyPr wrap="square" lIns="0" tIns="0" rIns="0" bIns="0" rtlCol="0">
            <a:spAutoFit/>
          </a:bodyPr>
          <a:lstStyle/>
          <a:p>
            <a:endParaRPr/>
          </a:p>
        </p:txBody>
      </p:sp>
      <p:sp>
        <p:nvSpPr>
          <p:cNvPr id="72" name="object 72"/>
          <p:cNvSpPr/>
          <p:nvPr/>
        </p:nvSpPr>
        <p:spPr>
          <a:xfrm>
            <a:off x="1292351" y="5031485"/>
            <a:ext cx="648970" cy="643255"/>
          </a:xfrm>
          <a:custGeom>
            <a:avLst/>
            <a:gdLst/>
            <a:ahLst/>
            <a:cxnLst/>
            <a:rect l="l" t="t" r="r" b="b"/>
            <a:pathLst>
              <a:path w="648969" h="643254">
                <a:moveTo>
                  <a:pt x="0" y="321563"/>
                </a:moveTo>
                <a:lnTo>
                  <a:pt x="7619" y="252983"/>
                </a:lnTo>
                <a:lnTo>
                  <a:pt x="31241" y="187451"/>
                </a:lnTo>
                <a:lnTo>
                  <a:pt x="61721" y="130301"/>
                </a:lnTo>
                <a:lnTo>
                  <a:pt x="107441" y="80009"/>
                </a:lnTo>
                <a:lnTo>
                  <a:pt x="161543" y="41909"/>
                </a:lnTo>
                <a:lnTo>
                  <a:pt x="226313" y="11429"/>
                </a:lnTo>
                <a:lnTo>
                  <a:pt x="291845" y="0"/>
                </a:lnTo>
                <a:lnTo>
                  <a:pt x="356615" y="0"/>
                </a:lnTo>
                <a:lnTo>
                  <a:pt x="425957" y="11429"/>
                </a:lnTo>
                <a:lnTo>
                  <a:pt x="487679" y="41909"/>
                </a:lnTo>
                <a:lnTo>
                  <a:pt x="541019" y="80009"/>
                </a:lnTo>
                <a:lnTo>
                  <a:pt x="586739" y="130301"/>
                </a:lnTo>
                <a:lnTo>
                  <a:pt x="621791" y="187451"/>
                </a:lnTo>
                <a:lnTo>
                  <a:pt x="640841" y="252983"/>
                </a:lnTo>
                <a:lnTo>
                  <a:pt x="648461" y="321563"/>
                </a:lnTo>
                <a:lnTo>
                  <a:pt x="640841" y="386333"/>
                </a:lnTo>
                <a:lnTo>
                  <a:pt x="621791" y="451865"/>
                </a:lnTo>
                <a:lnTo>
                  <a:pt x="586739" y="509015"/>
                </a:lnTo>
                <a:lnTo>
                  <a:pt x="541019" y="559307"/>
                </a:lnTo>
                <a:lnTo>
                  <a:pt x="487679" y="601217"/>
                </a:lnTo>
                <a:lnTo>
                  <a:pt x="425957" y="627887"/>
                </a:lnTo>
                <a:lnTo>
                  <a:pt x="356615" y="643127"/>
                </a:lnTo>
                <a:lnTo>
                  <a:pt x="291845" y="643127"/>
                </a:lnTo>
                <a:lnTo>
                  <a:pt x="226313" y="627887"/>
                </a:lnTo>
                <a:lnTo>
                  <a:pt x="161543" y="601217"/>
                </a:lnTo>
                <a:lnTo>
                  <a:pt x="107441" y="559307"/>
                </a:lnTo>
                <a:lnTo>
                  <a:pt x="61721" y="509015"/>
                </a:lnTo>
                <a:lnTo>
                  <a:pt x="31241" y="451865"/>
                </a:lnTo>
                <a:lnTo>
                  <a:pt x="7619" y="386333"/>
                </a:lnTo>
                <a:lnTo>
                  <a:pt x="0" y="321563"/>
                </a:lnTo>
                <a:close/>
              </a:path>
            </a:pathLst>
          </a:custGeom>
          <a:ln w="38303">
            <a:solidFill>
              <a:srgbClr val="000000"/>
            </a:solidFill>
          </a:ln>
        </p:spPr>
        <p:txBody>
          <a:bodyPr wrap="square" lIns="0" tIns="0" rIns="0" bIns="0" rtlCol="0">
            <a:spAutoFit/>
          </a:bodyPr>
          <a:lstStyle/>
          <a:p>
            <a:endParaRPr/>
          </a:p>
        </p:txBody>
      </p:sp>
      <p:sp>
        <p:nvSpPr>
          <p:cNvPr id="73" name="object 73"/>
          <p:cNvSpPr txBox="1"/>
          <p:nvPr/>
        </p:nvSpPr>
        <p:spPr>
          <a:xfrm>
            <a:off x="1486917" y="5105398"/>
            <a:ext cx="263525" cy="473075"/>
          </a:xfrm>
          <a:prstGeom prst="rect">
            <a:avLst/>
          </a:prstGeom>
        </p:spPr>
        <p:txBody>
          <a:bodyPr vert="horz" wrap="square" lIns="0" tIns="0" rIns="0" bIns="0" rtlCol="0">
            <a:spAutoFit/>
          </a:bodyPr>
          <a:lstStyle/>
          <a:p>
            <a:pPr marL="12700">
              <a:lnSpc>
                <a:spcPct val="100000"/>
              </a:lnSpc>
            </a:pPr>
            <a:r>
              <a:rPr sz="1500" spc="10" dirty="0">
                <a:latin typeface="Comic Sans MS"/>
                <a:cs typeface="Comic Sans MS"/>
              </a:rPr>
              <a:t>59</a:t>
            </a:r>
            <a:endParaRPr sz="1500">
              <a:latin typeface="Comic Sans MS"/>
              <a:cs typeface="Comic Sans MS"/>
            </a:endParaRPr>
          </a:p>
          <a:p>
            <a:pPr marL="55244">
              <a:lnSpc>
                <a:spcPct val="100000"/>
              </a:lnSpc>
              <a:spcBef>
                <a:spcPts val="5"/>
              </a:spcBef>
            </a:pPr>
            <a:r>
              <a:rPr sz="1500" spc="-25" dirty="0">
                <a:latin typeface="Comic Sans MS"/>
                <a:cs typeface="Comic Sans MS"/>
              </a:rPr>
              <a:t>N</a:t>
            </a:r>
            <a:endParaRPr sz="1500">
              <a:latin typeface="Comic Sans MS"/>
              <a:cs typeface="Comic Sans MS"/>
            </a:endParaRPr>
          </a:p>
        </p:txBody>
      </p:sp>
      <p:sp>
        <p:nvSpPr>
          <p:cNvPr id="74" name="object 74"/>
          <p:cNvSpPr/>
          <p:nvPr/>
        </p:nvSpPr>
        <p:spPr>
          <a:xfrm>
            <a:off x="1043177" y="5027676"/>
            <a:ext cx="249554" cy="325755"/>
          </a:xfrm>
          <a:custGeom>
            <a:avLst/>
            <a:gdLst/>
            <a:ahLst/>
            <a:cxnLst/>
            <a:rect l="l" t="t" r="r" b="b"/>
            <a:pathLst>
              <a:path w="249555" h="325754">
                <a:moveTo>
                  <a:pt x="0" y="0"/>
                </a:moveTo>
                <a:lnTo>
                  <a:pt x="0" y="325373"/>
                </a:lnTo>
                <a:lnTo>
                  <a:pt x="249173" y="325373"/>
                </a:lnTo>
              </a:path>
            </a:pathLst>
          </a:custGeom>
          <a:ln w="22987">
            <a:solidFill>
              <a:srgbClr val="000000"/>
            </a:solidFill>
          </a:ln>
        </p:spPr>
        <p:txBody>
          <a:bodyPr wrap="square" lIns="0" tIns="0" rIns="0" bIns="0" rtlCol="0">
            <a:spAutoFit/>
          </a:bodyPr>
          <a:lstStyle/>
          <a:p>
            <a:endParaRPr/>
          </a:p>
        </p:txBody>
      </p:sp>
      <p:sp>
        <p:nvSpPr>
          <p:cNvPr id="75" name="object 75"/>
          <p:cNvSpPr/>
          <p:nvPr/>
        </p:nvSpPr>
        <p:spPr>
          <a:xfrm>
            <a:off x="1940813" y="5353050"/>
            <a:ext cx="253365" cy="0"/>
          </a:xfrm>
          <a:custGeom>
            <a:avLst/>
            <a:gdLst/>
            <a:ahLst/>
            <a:cxnLst/>
            <a:rect l="l" t="t" r="r" b="b"/>
            <a:pathLst>
              <a:path w="253364">
                <a:moveTo>
                  <a:pt x="0" y="0"/>
                </a:moveTo>
                <a:lnTo>
                  <a:pt x="252983" y="0"/>
                </a:lnTo>
              </a:path>
            </a:pathLst>
          </a:custGeom>
          <a:ln w="22987">
            <a:solidFill>
              <a:srgbClr val="000000"/>
            </a:solidFill>
          </a:ln>
        </p:spPr>
        <p:txBody>
          <a:bodyPr wrap="square" lIns="0" tIns="0" rIns="0" bIns="0" rtlCol="0">
            <a:spAutoFit/>
          </a:bodyPr>
          <a:lstStyle/>
          <a:p>
            <a:endParaRPr/>
          </a:p>
        </p:txBody>
      </p:sp>
      <p:sp>
        <p:nvSpPr>
          <p:cNvPr id="76" name="object 76"/>
          <p:cNvSpPr/>
          <p:nvPr/>
        </p:nvSpPr>
        <p:spPr>
          <a:xfrm>
            <a:off x="8234933" y="2891028"/>
            <a:ext cx="345440" cy="172720"/>
          </a:xfrm>
          <a:custGeom>
            <a:avLst/>
            <a:gdLst/>
            <a:ahLst/>
            <a:cxnLst/>
            <a:rect l="l" t="t" r="r" b="b"/>
            <a:pathLst>
              <a:path w="345440" h="172719">
                <a:moveTo>
                  <a:pt x="0" y="0"/>
                </a:moveTo>
                <a:lnTo>
                  <a:pt x="172973" y="172211"/>
                </a:lnTo>
                <a:lnTo>
                  <a:pt x="345185" y="0"/>
                </a:lnTo>
              </a:path>
            </a:pathLst>
          </a:custGeom>
          <a:ln w="22987">
            <a:solidFill>
              <a:srgbClr val="000000"/>
            </a:solidFill>
          </a:ln>
        </p:spPr>
        <p:txBody>
          <a:bodyPr wrap="square" lIns="0" tIns="0" rIns="0" bIns="0" rtlCol="0">
            <a:spAutoFit/>
          </a:bodyPr>
          <a:lstStyle/>
          <a:p>
            <a:endParaRPr/>
          </a:p>
        </p:txBody>
      </p:sp>
      <p:sp>
        <p:nvSpPr>
          <p:cNvPr id="77" name="object 77"/>
          <p:cNvSpPr/>
          <p:nvPr/>
        </p:nvSpPr>
        <p:spPr>
          <a:xfrm>
            <a:off x="8407907" y="3063240"/>
            <a:ext cx="0" cy="214629"/>
          </a:xfrm>
          <a:custGeom>
            <a:avLst/>
            <a:gdLst/>
            <a:ahLst/>
            <a:cxnLst/>
            <a:rect l="l" t="t" r="r" b="b"/>
            <a:pathLst>
              <a:path h="214629">
                <a:moveTo>
                  <a:pt x="0" y="0"/>
                </a:moveTo>
                <a:lnTo>
                  <a:pt x="0" y="214121"/>
                </a:lnTo>
              </a:path>
            </a:pathLst>
          </a:custGeom>
          <a:ln w="22987">
            <a:solidFill>
              <a:srgbClr val="000000"/>
            </a:solidFill>
          </a:ln>
        </p:spPr>
        <p:txBody>
          <a:bodyPr wrap="square" lIns="0" tIns="0" rIns="0" bIns="0" rtlCol="0">
            <a:spAutoFit/>
          </a:bodyPr>
          <a:lstStyle/>
          <a:p>
            <a:endParaRPr/>
          </a:p>
        </p:txBody>
      </p:sp>
      <p:sp>
        <p:nvSpPr>
          <p:cNvPr id="78" name="object 78"/>
          <p:cNvSpPr/>
          <p:nvPr/>
        </p:nvSpPr>
        <p:spPr>
          <a:xfrm>
            <a:off x="8638031" y="3361944"/>
            <a:ext cx="57150" cy="0"/>
          </a:xfrm>
          <a:custGeom>
            <a:avLst/>
            <a:gdLst/>
            <a:ahLst/>
            <a:cxnLst/>
            <a:rect l="l" t="t" r="r" b="b"/>
            <a:pathLst>
              <a:path w="57150">
                <a:moveTo>
                  <a:pt x="0" y="0"/>
                </a:moveTo>
                <a:lnTo>
                  <a:pt x="57149" y="0"/>
                </a:lnTo>
              </a:path>
            </a:pathLst>
          </a:custGeom>
          <a:ln w="22987">
            <a:solidFill>
              <a:srgbClr val="000000"/>
            </a:solidFill>
          </a:ln>
        </p:spPr>
        <p:txBody>
          <a:bodyPr wrap="square" lIns="0" tIns="0" rIns="0" bIns="0" rtlCol="0">
            <a:spAutoFit/>
          </a:bodyPr>
          <a:lstStyle/>
          <a:p>
            <a:endParaRPr/>
          </a:p>
        </p:txBody>
      </p:sp>
      <p:sp>
        <p:nvSpPr>
          <p:cNvPr id="79" name="object 79"/>
          <p:cNvSpPr/>
          <p:nvPr/>
        </p:nvSpPr>
        <p:spPr>
          <a:xfrm>
            <a:off x="8606790" y="3335273"/>
            <a:ext cx="115570" cy="0"/>
          </a:xfrm>
          <a:custGeom>
            <a:avLst/>
            <a:gdLst/>
            <a:ahLst/>
            <a:cxnLst/>
            <a:rect l="l" t="t" r="r" b="b"/>
            <a:pathLst>
              <a:path w="115570">
                <a:moveTo>
                  <a:pt x="0" y="0"/>
                </a:moveTo>
                <a:lnTo>
                  <a:pt x="115061" y="0"/>
                </a:lnTo>
              </a:path>
            </a:pathLst>
          </a:custGeom>
          <a:ln w="22987">
            <a:solidFill>
              <a:srgbClr val="000000"/>
            </a:solidFill>
          </a:ln>
        </p:spPr>
        <p:txBody>
          <a:bodyPr wrap="square" lIns="0" tIns="0" rIns="0" bIns="0" rtlCol="0">
            <a:spAutoFit/>
          </a:bodyPr>
          <a:lstStyle/>
          <a:p>
            <a:endParaRPr/>
          </a:p>
        </p:txBody>
      </p:sp>
      <p:sp>
        <p:nvSpPr>
          <p:cNvPr id="80" name="object 80"/>
          <p:cNvSpPr/>
          <p:nvPr/>
        </p:nvSpPr>
        <p:spPr>
          <a:xfrm>
            <a:off x="8580119" y="3304794"/>
            <a:ext cx="173355" cy="0"/>
          </a:xfrm>
          <a:custGeom>
            <a:avLst/>
            <a:gdLst/>
            <a:ahLst/>
            <a:cxnLst/>
            <a:rect l="l" t="t" r="r" b="b"/>
            <a:pathLst>
              <a:path w="173354">
                <a:moveTo>
                  <a:pt x="0" y="0"/>
                </a:moveTo>
                <a:lnTo>
                  <a:pt x="172973" y="0"/>
                </a:lnTo>
              </a:path>
            </a:pathLst>
          </a:custGeom>
          <a:ln w="22987">
            <a:solidFill>
              <a:srgbClr val="000000"/>
            </a:solidFill>
          </a:ln>
        </p:spPr>
        <p:txBody>
          <a:bodyPr wrap="square" lIns="0" tIns="0" rIns="0" bIns="0" rtlCol="0">
            <a:spAutoFit/>
          </a:bodyPr>
          <a:lstStyle/>
          <a:p>
            <a:endParaRPr/>
          </a:p>
        </p:txBody>
      </p:sp>
      <p:sp>
        <p:nvSpPr>
          <p:cNvPr id="81" name="object 81"/>
          <p:cNvSpPr/>
          <p:nvPr/>
        </p:nvSpPr>
        <p:spPr>
          <a:xfrm>
            <a:off x="8664702" y="3189732"/>
            <a:ext cx="0" cy="115570"/>
          </a:xfrm>
          <a:custGeom>
            <a:avLst/>
            <a:gdLst/>
            <a:ahLst/>
            <a:cxnLst/>
            <a:rect l="l" t="t" r="r" b="b"/>
            <a:pathLst>
              <a:path h="115570">
                <a:moveTo>
                  <a:pt x="0" y="0"/>
                </a:moveTo>
                <a:lnTo>
                  <a:pt x="0" y="115061"/>
                </a:lnTo>
              </a:path>
            </a:pathLst>
          </a:custGeom>
          <a:ln w="22987">
            <a:solidFill>
              <a:srgbClr val="000000"/>
            </a:solidFill>
          </a:ln>
        </p:spPr>
        <p:txBody>
          <a:bodyPr wrap="square" lIns="0" tIns="0" rIns="0" bIns="0" rtlCol="0">
            <a:spAutoFit/>
          </a:bodyPr>
          <a:lstStyle/>
          <a:p>
            <a:endParaRPr/>
          </a:p>
        </p:txBody>
      </p:sp>
      <p:sp>
        <p:nvSpPr>
          <p:cNvPr id="82" name="object 82"/>
          <p:cNvSpPr/>
          <p:nvPr/>
        </p:nvSpPr>
        <p:spPr>
          <a:xfrm>
            <a:off x="8407907" y="3063240"/>
            <a:ext cx="257175" cy="127000"/>
          </a:xfrm>
          <a:custGeom>
            <a:avLst/>
            <a:gdLst/>
            <a:ahLst/>
            <a:cxnLst/>
            <a:rect l="l" t="t" r="r" b="b"/>
            <a:pathLst>
              <a:path w="257175" h="127000">
                <a:moveTo>
                  <a:pt x="0" y="0"/>
                </a:moveTo>
                <a:lnTo>
                  <a:pt x="256793" y="126491"/>
                </a:lnTo>
              </a:path>
            </a:pathLst>
          </a:custGeom>
          <a:ln w="22987">
            <a:solidFill>
              <a:srgbClr val="000000"/>
            </a:solidFill>
          </a:ln>
        </p:spPr>
        <p:txBody>
          <a:bodyPr wrap="square" lIns="0" tIns="0" rIns="0" bIns="0" rtlCol="0">
            <a:spAutoFit/>
          </a:bodyPr>
          <a:lstStyle/>
          <a:p>
            <a:endParaRPr/>
          </a:p>
        </p:txBody>
      </p:sp>
      <p:sp>
        <p:nvSpPr>
          <p:cNvPr id="83" name="object 83"/>
          <p:cNvSpPr/>
          <p:nvPr/>
        </p:nvSpPr>
        <p:spPr>
          <a:xfrm>
            <a:off x="8234933" y="3557016"/>
            <a:ext cx="356870" cy="360680"/>
          </a:xfrm>
          <a:custGeom>
            <a:avLst/>
            <a:gdLst/>
            <a:ahLst/>
            <a:cxnLst/>
            <a:rect l="l" t="t" r="r" b="b"/>
            <a:pathLst>
              <a:path w="356870" h="360679">
                <a:moveTo>
                  <a:pt x="356615" y="360425"/>
                </a:moveTo>
                <a:lnTo>
                  <a:pt x="0" y="360425"/>
                </a:lnTo>
                <a:lnTo>
                  <a:pt x="180593" y="0"/>
                </a:lnTo>
                <a:lnTo>
                  <a:pt x="322325" y="214883"/>
                </a:lnTo>
              </a:path>
            </a:pathLst>
          </a:custGeom>
          <a:ln w="22987">
            <a:solidFill>
              <a:srgbClr val="000000"/>
            </a:solidFill>
          </a:ln>
        </p:spPr>
        <p:txBody>
          <a:bodyPr wrap="square" lIns="0" tIns="0" rIns="0" bIns="0" rtlCol="0">
            <a:spAutoFit/>
          </a:bodyPr>
          <a:lstStyle/>
          <a:p>
            <a:endParaRPr/>
          </a:p>
        </p:txBody>
      </p:sp>
      <p:sp>
        <p:nvSpPr>
          <p:cNvPr id="84" name="object 84"/>
          <p:cNvSpPr/>
          <p:nvPr/>
        </p:nvSpPr>
        <p:spPr>
          <a:xfrm>
            <a:off x="8591550" y="3917441"/>
            <a:ext cx="180975" cy="0"/>
          </a:xfrm>
          <a:custGeom>
            <a:avLst/>
            <a:gdLst/>
            <a:ahLst/>
            <a:cxnLst/>
            <a:rect l="l" t="t" r="r" b="b"/>
            <a:pathLst>
              <a:path w="180975">
                <a:moveTo>
                  <a:pt x="0" y="0"/>
                </a:moveTo>
                <a:lnTo>
                  <a:pt x="180593" y="0"/>
                </a:lnTo>
              </a:path>
            </a:pathLst>
          </a:custGeom>
          <a:ln w="22987">
            <a:solidFill>
              <a:srgbClr val="000000"/>
            </a:solidFill>
          </a:ln>
        </p:spPr>
        <p:txBody>
          <a:bodyPr wrap="square" lIns="0" tIns="0" rIns="0" bIns="0" rtlCol="0">
            <a:spAutoFit/>
          </a:bodyPr>
          <a:lstStyle/>
          <a:p>
            <a:endParaRPr/>
          </a:p>
        </p:txBody>
      </p:sp>
      <p:sp>
        <p:nvSpPr>
          <p:cNvPr id="85" name="object 85"/>
          <p:cNvSpPr/>
          <p:nvPr/>
        </p:nvSpPr>
        <p:spPr>
          <a:xfrm>
            <a:off x="8557259" y="3771900"/>
            <a:ext cx="215265" cy="0"/>
          </a:xfrm>
          <a:custGeom>
            <a:avLst/>
            <a:gdLst/>
            <a:ahLst/>
            <a:cxnLst/>
            <a:rect l="l" t="t" r="r" b="b"/>
            <a:pathLst>
              <a:path w="215265">
                <a:moveTo>
                  <a:pt x="0" y="0"/>
                </a:moveTo>
                <a:lnTo>
                  <a:pt x="214883" y="0"/>
                </a:lnTo>
              </a:path>
            </a:pathLst>
          </a:custGeom>
          <a:ln w="22987">
            <a:solidFill>
              <a:srgbClr val="000000"/>
            </a:solidFill>
          </a:ln>
        </p:spPr>
        <p:txBody>
          <a:bodyPr wrap="square" lIns="0" tIns="0" rIns="0" bIns="0" rtlCol="0">
            <a:spAutoFit/>
          </a:bodyPr>
          <a:lstStyle/>
          <a:p>
            <a:endParaRPr/>
          </a:p>
        </p:txBody>
      </p:sp>
      <p:sp>
        <p:nvSpPr>
          <p:cNvPr id="86" name="object 86"/>
          <p:cNvSpPr/>
          <p:nvPr/>
        </p:nvSpPr>
        <p:spPr>
          <a:xfrm>
            <a:off x="7621523" y="5031485"/>
            <a:ext cx="647700" cy="643255"/>
          </a:xfrm>
          <a:custGeom>
            <a:avLst/>
            <a:gdLst/>
            <a:ahLst/>
            <a:cxnLst/>
            <a:rect l="l" t="t" r="r" b="b"/>
            <a:pathLst>
              <a:path w="647700" h="643254">
                <a:moveTo>
                  <a:pt x="356615" y="0"/>
                </a:moveTo>
                <a:lnTo>
                  <a:pt x="291083" y="0"/>
                </a:lnTo>
                <a:lnTo>
                  <a:pt x="226313" y="11429"/>
                </a:lnTo>
                <a:lnTo>
                  <a:pt x="160781" y="41909"/>
                </a:lnTo>
                <a:lnTo>
                  <a:pt x="107441" y="80009"/>
                </a:lnTo>
                <a:lnTo>
                  <a:pt x="60959" y="130301"/>
                </a:lnTo>
                <a:lnTo>
                  <a:pt x="30479" y="187451"/>
                </a:lnTo>
                <a:lnTo>
                  <a:pt x="7619" y="252983"/>
                </a:lnTo>
                <a:lnTo>
                  <a:pt x="0" y="321563"/>
                </a:lnTo>
                <a:lnTo>
                  <a:pt x="7619" y="386333"/>
                </a:lnTo>
                <a:lnTo>
                  <a:pt x="30479" y="451865"/>
                </a:lnTo>
                <a:lnTo>
                  <a:pt x="60959" y="509015"/>
                </a:lnTo>
                <a:lnTo>
                  <a:pt x="107441" y="559307"/>
                </a:lnTo>
                <a:lnTo>
                  <a:pt x="160781" y="601217"/>
                </a:lnTo>
                <a:lnTo>
                  <a:pt x="226313" y="627887"/>
                </a:lnTo>
                <a:lnTo>
                  <a:pt x="291083" y="643127"/>
                </a:lnTo>
                <a:lnTo>
                  <a:pt x="356615" y="643127"/>
                </a:lnTo>
                <a:lnTo>
                  <a:pt x="425195" y="627887"/>
                </a:lnTo>
                <a:lnTo>
                  <a:pt x="486917" y="601217"/>
                </a:lnTo>
                <a:lnTo>
                  <a:pt x="540257" y="559307"/>
                </a:lnTo>
                <a:lnTo>
                  <a:pt x="586739" y="509015"/>
                </a:lnTo>
                <a:lnTo>
                  <a:pt x="621029" y="451865"/>
                </a:lnTo>
                <a:lnTo>
                  <a:pt x="640079" y="386333"/>
                </a:lnTo>
                <a:lnTo>
                  <a:pt x="647699" y="321563"/>
                </a:lnTo>
                <a:lnTo>
                  <a:pt x="640079" y="252983"/>
                </a:lnTo>
                <a:lnTo>
                  <a:pt x="621029" y="187451"/>
                </a:lnTo>
                <a:lnTo>
                  <a:pt x="586739" y="130301"/>
                </a:lnTo>
                <a:lnTo>
                  <a:pt x="540257" y="80009"/>
                </a:lnTo>
                <a:lnTo>
                  <a:pt x="486917" y="41909"/>
                </a:lnTo>
                <a:lnTo>
                  <a:pt x="425195" y="11429"/>
                </a:lnTo>
                <a:lnTo>
                  <a:pt x="356615" y="0"/>
                </a:lnTo>
                <a:close/>
              </a:path>
            </a:pathLst>
          </a:custGeom>
          <a:solidFill>
            <a:srgbClr val="FFFF00"/>
          </a:solidFill>
        </p:spPr>
        <p:txBody>
          <a:bodyPr wrap="square" lIns="0" tIns="0" rIns="0" bIns="0" rtlCol="0">
            <a:spAutoFit/>
          </a:bodyPr>
          <a:lstStyle/>
          <a:p>
            <a:endParaRPr/>
          </a:p>
        </p:txBody>
      </p:sp>
      <p:sp>
        <p:nvSpPr>
          <p:cNvPr id="87" name="object 87"/>
          <p:cNvSpPr/>
          <p:nvPr/>
        </p:nvSpPr>
        <p:spPr>
          <a:xfrm>
            <a:off x="7621523" y="5031485"/>
            <a:ext cx="647700" cy="643255"/>
          </a:xfrm>
          <a:custGeom>
            <a:avLst/>
            <a:gdLst/>
            <a:ahLst/>
            <a:cxnLst/>
            <a:rect l="l" t="t" r="r" b="b"/>
            <a:pathLst>
              <a:path w="647700" h="643254">
                <a:moveTo>
                  <a:pt x="0" y="321563"/>
                </a:moveTo>
                <a:lnTo>
                  <a:pt x="7619" y="252983"/>
                </a:lnTo>
                <a:lnTo>
                  <a:pt x="30479" y="187451"/>
                </a:lnTo>
                <a:lnTo>
                  <a:pt x="60959" y="130301"/>
                </a:lnTo>
                <a:lnTo>
                  <a:pt x="107441" y="80009"/>
                </a:lnTo>
                <a:lnTo>
                  <a:pt x="160781" y="41909"/>
                </a:lnTo>
                <a:lnTo>
                  <a:pt x="226313" y="11429"/>
                </a:lnTo>
                <a:lnTo>
                  <a:pt x="291083" y="0"/>
                </a:lnTo>
                <a:lnTo>
                  <a:pt x="356615" y="0"/>
                </a:lnTo>
                <a:lnTo>
                  <a:pt x="425195" y="11429"/>
                </a:lnTo>
                <a:lnTo>
                  <a:pt x="486917" y="41909"/>
                </a:lnTo>
                <a:lnTo>
                  <a:pt x="540257" y="80009"/>
                </a:lnTo>
                <a:lnTo>
                  <a:pt x="586739" y="130301"/>
                </a:lnTo>
                <a:lnTo>
                  <a:pt x="621029" y="187451"/>
                </a:lnTo>
                <a:lnTo>
                  <a:pt x="640079" y="252983"/>
                </a:lnTo>
                <a:lnTo>
                  <a:pt x="647699" y="321563"/>
                </a:lnTo>
                <a:lnTo>
                  <a:pt x="640079" y="386333"/>
                </a:lnTo>
                <a:lnTo>
                  <a:pt x="621029" y="451865"/>
                </a:lnTo>
                <a:lnTo>
                  <a:pt x="586739" y="509015"/>
                </a:lnTo>
                <a:lnTo>
                  <a:pt x="540257" y="559307"/>
                </a:lnTo>
                <a:lnTo>
                  <a:pt x="486917" y="601217"/>
                </a:lnTo>
                <a:lnTo>
                  <a:pt x="425195" y="627887"/>
                </a:lnTo>
                <a:lnTo>
                  <a:pt x="356615" y="643127"/>
                </a:lnTo>
                <a:lnTo>
                  <a:pt x="291083" y="643127"/>
                </a:lnTo>
                <a:lnTo>
                  <a:pt x="226313" y="627887"/>
                </a:lnTo>
                <a:lnTo>
                  <a:pt x="160781" y="601217"/>
                </a:lnTo>
                <a:lnTo>
                  <a:pt x="107441" y="559307"/>
                </a:lnTo>
                <a:lnTo>
                  <a:pt x="60959" y="509015"/>
                </a:lnTo>
                <a:lnTo>
                  <a:pt x="30479" y="451865"/>
                </a:lnTo>
                <a:lnTo>
                  <a:pt x="7619" y="386333"/>
                </a:lnTo>
                <a:lnTo>
                  <a:pt x="0" y="321563"/>
                </a:lnTo>
                <a:close/>
              </a:path>
            </a:pathLst>
          </a:custGeom>
          <a:ln w="38303">
            <a:solidFill>
              <a:srgbClr val="000000"/>
            </a:solidFill>
          </a:ln>
        </p:spPr>
        <p:txBody>
          <a:bodyPr wrap="square" lIns="0" tIns="0" rIns="0" bIns="0" rtlCol="0">
            <a:spAutoFit/>
          </a:bodyPr>
          <a:lstStyle/>
          <a:p>
            <a:endParaRPr/>
          </a:p>
        </p:txBody>
      </p:sp>
      <p:sp>
        <p:nvSpPr>
          <p:cNvPr id="88" name="object 88"/>
          <p:cNvSpPr txBox="1"/>
          <p:nvPr/>
        </p:nvSpPr>
        <p:spPr>
          <a:xfrm>
            <a:off x="7816095" y="5105398"/>
            <a:ext cx="263525" cy="473075"/>
          </a:xfrm>
          <a:prstGeom prst="rect">
            <a:avLst/>
          </a:prstGeom>
        </p:spPr>
        <p:txBody>
          <a:bodyPr vert="horz" wrap="square" lIns="0" tIns="0" rIns="0" bIns="0" rtlCol="0">
            <a:spAutoFit/>
          </a:bodyPr>
          <a:lstStyle/>
          <a:p>
            <a:pPr marL="12700">
              <a:lnSpc>
                <a:spcPct val="100000"/>
              </a:lnSpc>
            </a:pPr>
            <a:r>
              <a:rPr sz="1500" spc="10" dirty="0">
                <a:latin typeface="Comic Sans MS"/>
                <a:cs typeface="Comic Sans MS"/>
              </a:rPr>
              <a:t>59</a:t>
            </a:r>
            <a:endParaRPr sz="1500">
              <a:latin typeface="Comic Sans MS"/>
              <a:cs typeface="Comic Sans MS"/>
            </a:endParaRPr>
          </a:p>
          <a:p>
            <a:pPr marL="62230">
              <a:lnSpc>
                <a:spcPct val="100000"/>
              </a:lnSpc>
              <a:spcBef>
                <a:spcPts val="5"/>
              </a:spcBef>
            </a:pPr>
            <a:r>
              <a:rPr sz="1500" spc="-25" dirty="0">
                <a:latin typeface="Comic Sans MS"/>
                <a:cs typeface="Comic Sans MS"/>
              </a:rPr>
              <a:t>D</a:t>
            </a:r>
            <a:endParaRPr sz="1500">
              <a:latin typeface="Comic Sans MS"/>
              <a:cs typeface="Comic Sans MS"/>
            </a:endParaRPr>
          </a:p>
        </p:txBody>
      </p:sp>
      <p:sp>
        <p:nvSpPr>
          <p:cNvPr id="89" name="object 89"/>
          <p:cNvSpPr/>
          <p:nvPr/>
        </p:nvSpPr>
        <p:spPr>
          <a:xfrm>
            <a:off x="1618487" y="5674614"/>
            <a:ext cx="0" cy="184150"/>
          </a:xfrm>
          <a:custGeom>
            <a:avLst/>
            <a:gdLst/>
            <a:ahLst/>
            <a:cxnLst/>
            <a:rect l="l" t="t" r="r" b="b"/>
            <a:pathLst>
              <a:path h="184150">
                <a:moveTo>
                  <a:pt x="0" y="0"/>
                </a:moveTo>
                <a:lnTo>
                  <a:pt x="0" y="183641"/>
                </a:lnTo>
              </a:path>
            </a:pathLst>
          </a:custGeom>
          <a:ln w="22987">
            <a:solidFill>
              <a:srgbClr val="000000"/>
            </a:solidFill>
          </a:ln>
        </p:spPr>
        <p:txBody>
          <a:bodyPr wrap="square" lIns="0" tIns="0" rIns="0" bIns="0" rtlCol="0">
            <a:spAutoFit/>
          </a:bodyPr>
          <a:lstStyle/>
          <a:p>
            <a:endParaRPr/>
          </a:p>
        </p:txBody>
      </p:sp>
      <p:sp>
        <p:nvSpPr>
          <p:cNvPr id="90" name="object 90"/>
          <p:cNvSpPr/>
          <p:nvPr/>
        </p:nvSpPr>
        <p:spPr>
          <a:xfrm>
            <a:off x="1664969" y="5927597"/>
            <a:ext cx="184150" cy="0"/>
          </a:xfrm>
          <a:custGeom>
            <a:avLst/>
            <a:gdLst/>
            <a:ahLst/>
            <a:cxnLst/>
            <a:rect l="l" t="t" r="r" b="b"/>
            <a:pathLst>
              <a:path w="184150">
                <a:moveTo>
                  <a:pt x="0" y="0"/>
                </a:moveTo>
                <a:lnTo>
                  <a:pt x="183641" y="0"/>
                </a:lnTo>
              </a:path>
            </a:pathLst>
          </a:custGeom>
          <a:ln w="22987">
            <a:solidFill>
              <a:srgbClr val="000000"/>
            </a:solidFill>
          </a:ln>
        </p:spPr>
        <p:txBody>
          <a:bodyPr wrap="square" lIns="0" tIns="0" rIns="0" bIns="0" rtlCol="0">
            <a:spAutoFit/>
          </a:bodyPr>
          <a:lstStyle/>
          <a:p>
            <a:endParaRPr/>
          </a:p>
        </p:txBody>
      </p:sp>
      <p:sp>
        <p:nvSpPr>
          <p:cNvPr id="91" name="object 91"/>
          <p:cNvSpPr/>
          <p:nvPr/>
        </p:nvSpPr>
        <p:spPr>
          <a:xfrm>
            <a:off x="1963673" y="5927597"/>
            <a:ext cx="184785" cy="0"/>
          </a:xfrm>
          <a:custGeom>
            <a:avLst/>
            <a:gdLst/>
            <a:ahLst/>
            <a:cxnLst/>
            <a:rect l="l" t="t" r="r" b="b"/>
            <a:pathLst>
              <a:path w="184785">
                <a:moveTo>
                  <a:pt x="0" y="0"/>
                </a:moveTo>
                <a:lnTo>
                  <a:pt x="184403" y="0"/>
                </a:lnTo>
              </a:path>
            </a:pathLst>
          </a:custGeom>
          <a:ln w="22987">
            <a:solidFill>
              <a:srgbClr val="000000"/>
            </a:solidFill>
          </a:ln>
        </p:spPr>
        <p:txBody>
          <a:bodyPr wrap="square" lIns="0" tIns="0" rIns="0" bIns="0" rtlCol="0">
            <a:spAutoFit/>
          </a:bodyPr>
          <a:lstStyle/>
          <a:p>
            <a:endParaRPr/>
          </a:p>
        </p:txBody>
      </p:sp>
      <p:sp>
        <p:nvSpPr>
          <p:cNvPr id="92" name="object 92"/>
          <p:cNvSpPr/>
          <p:nvPr/>
        </p:nvSpPr>
        <p:spPr>
          <a:xfrm>
            <a:off x="2263139" y="5927597"/>
            <a:ext cx="184150" cy="0"/>
          </a:xfrm>
          <a:custGeom>
            <a:avLst/>
            <a:gdLst/>
            <a:ahLst/>
            <a:cxnLst/>
            <a:rect l="l" t="t" r="r" b="b"/>
            <a:pathLst>
              <a:path w="184150">
                <a:moveTo>
                  <a:pt x="0" y="0"/>
                </a:moveTo>
                <a:lnTo>
                  <a:pt x="183641" y="0"/>
                </a:lnTo>
              </a:path>
            </a:pathLst>
          </a:custGeom>
          <a:ln w="22987">
            <a:solidFill>
              <a:srgbClr val="000000"/>
            </a:solidFill>
          </a:ln>
        </p:spPr>
        <p:txBody>
          <a:bodyPr wrap="square" lIns="0" tIns="0" rIns="0" bIns="0" rtlCol="0">
            <a:spAutoFit/>
          </a:bodyPr>
          <a:lstStyle/>
          <a:p>
            <a:endParaRPr/>
          </a:p>
        </p:txBody>
      </p:sp>
      <p:sp>
        <p:nvSpPr>
          <p:cNvPr id="93" name="object 93"/>
          <p:cNvSpPr/>
          <p:nvPr/>
        </p:nvSpPr>
        <p:spPr>
          <a:xfrm>
            <a:off x="2561844" y="5927597"/>
            <a:ext cx="184785" cy="0"/>
          </a:xfrm>
          <a:custGeom>
            <a:avLst/>
            <a:gdLst/>
            <a:ahLst/>
            <a:cxnLst/>
            <a:rect l="l" t="t" r="r" b="b"/>
            <a:pathLst>
              <a:path w="184785">
                <a:moveTo>
                  <a:pt x="0" y="0"/>
                </a:moveTo>
                <a:lnTo>
                  <a:pt x="184403" y="0"/>
                </a:lnTo>
              </a:path>
            </a:pathLst>
          </a:custGeom>
          <a:ln w="22987">
            <a:solidFill>
              <a:srgbClr val="000000"/>
            </a:solidFill>
          </a:ln>
        </p:spPr>
        <p:txBody>
          <a:bodyPr wrap="square" lIns="0" tIns="0" rIns="0" bIns="0" rtlCol="0">
            <a:spAutoFit/>
          </a:bodyPr>
          <a:lstStyle/>
          <a:p>
            <a:endParaRPr/>
          </a:p>
        </p:txBody>
      </p:sp>
      <p:sp>
        <p:nvSpPr>
          <p:cNvPr id="94" name="object 94"/>
          <p:cNvSpPr/>
          <p:nvPr/>
        </p:nvSpPr>
        <p:spPr>
          <a:xfrm>
            <a:off x="2861309" y="5927597"/>
            <a:ext cx="184785" cy="0"/>
          </a:xfrm>
          <a:custGeom>
            <a:avLst/>
            <a:gdLst/>
            <a:ahLst/>
            <a:cxnLst/>
            <a:rect l="l" t="t" r="r" b="b"/>
            <a:pathLst>
              <a:path w="184785">
                <a:moveTo>
                  <a:pt x="0" y="0"/>
                </a:moveTo>
                <a:lnTo>
                  <a:pt x="184403" y="0"/>
                </a:lnTo>
              </a:path>
            </a:pathLst>
          </a:custGeom>
          <a:ln w="22987">
            <a:solidFill>
              <a:srgbClr val="000000"/>
            </a:solidFill>
          </a:ln>
        </p:spPr>
        <p:txBody>
          <a:bodyPr wrap="square" lIns="0" tIns="0" rIns="0" bIns="0" rtlCol="0">
            <a:spAutoFit/>
          </a:bodyPr>
          <a:lstStyle/>
          <a:p>
            <a:endParaRPr/>
          </a:p>
        </p:txBody>
      </p:sp>
      <p:sp>
        <p:nvSpPr>
          <p:cNvPr id="95" name="object 95"/>
          <p:cNvSpPr/>
          <p:nvPr/>
        </p:nvSpPr>
        <p:spPr>
          <a:xfrm>
            <a:off x="3160775" y="5927597"/>
            <a:ext cx="184150" cy="0"/>
          </a:xfrm>
          <a:custGeom>
            <a:avLst/>
            <a:gdLst/>
            <a:ahLst/>
            <a:cxnLst/>
            <a:rect l="l" t="t" r="r" b="b"/>
            <a:pathLst>
              <a:path w="184150">
                <a:moveTo>
                  <a:pt x="0" y="0"/>
                </a:moveTo>
                <a:lnTo>
                  <a:pt x="183641" y="0"/>
                </a:lnTo>
              </a:path>
            </a:pathLst>
          </a:custGeom>
          <a:ln w="22987">
            <a:solidFill>
              <a:srgbClr val="000000"/>
            </a:solidFill>
          </a:ln>
        </p:spPr>
        <p:txBody>
          <a:bodyPr wrap="square" lIns="0" tIns="0" rIns="0" bIns="0" rtlCol="0">
            <a:spAutoFit/>
          </a:bodyPr>
          <a:lstStyle/>
          <a:p>
            <a:endParaRPr/>
          </a:p>
        </p:txBody>
      </p:sp>
      <p:sp>
        <p:nvSpPr>
          <p:cNvPr id="96" name="object 96"/>
          <p:cNvSpPr/>
          <p:nvPr/>
        </p:nvSpPr>
        <p:spPr>
          <a:xfrm>
            <a:off x="3459479" y="5927597"/>
            <a:ext cx="184785" cy="0"/>
          </a:xfrm>
          <a:custGeom>
            <a:avLst/>
            <a:gdLst/>
            <a:ahLst/>
            <a:cxnLst/>
            <a:rect l="l" t="t" r="r" b="b"/>
            <a:pathLst>
              <a:path w="184785">
                <a:moveTo>
                  <a:pt x="0" y="0"/>
                </a:moveTo>
                <a:lnTo>
                  <a:pt x="184403" y="0"/>
                </a:lnTo>
              </a:path>
            </a:pathLst>
          </a:custGeom>
          <a:ln w="22987">
            <a:solidFill>
              <a:srgbClr val="000000"/>
            </a:solidFill>
          </a:ln>
        </p:spPr>
        <p:txBody>
          <a:bodyPr wrap="square" lIns="0" tIns="0" rIns="0" bIns="0" rtlCol="0">
            <a:spAutoFit/>
          </a:bodyPr>
          <a:lstStyle/>
          <a:p>
            <a:endParaRPr/>
          </a:p>
        </p:txBody>
      </p:sp>
      <p:sp>
        <p:nvSpPr>
          <p:cNvPr id="97" name="object 97"/>
          <p:cNvSpPr/>
          <p:nvPr/>
        </p:nvSpPr>
        <p:spPr>
          <a:xfrm>
            <a:off x="3758945" y="5927597"/>
            <a:ext cx="184785" cy="0"/>
          </a:xfrm>
          <a:custGeom>
            <a:avLst/>
            <a:gdLst/>
            <a:ahLst/>
            <a:cxnLst/>
            <a:rect l="l" t="t" r="r" b="b"/>
            <a:pathLst>
              <a:path w="184785">
                <a:moveTo>
                  <a:pt x="0" y="0"/>
                </a:moveTo>
                <a:lnTo>
                  <a:pt x="184403" y="0"/>
                </a:lnTo>
              </a:path>
            </a:pathLst>
          </a:custGeom>
          <a:ln w="22987">
            <a:solidFill>
              <a:srgbClr val="000000"/>
            </a:solidFill>
          </a:ln>
        </p:spPr>
        <p:txBody>
          <a:bodyPr wrap="square" lIns="0" tIns="0" rIns="0" bIns="0" rtlCol="0">
            <a:spAutoFit/>
          </a:bodyPr>
          <a:lstStyle/>
          <a:p>
            <a:endParaRPr/>
          </a:p>
        </p:txBody>
      </p:sp>
      <p:sp>
        <p:nvSpPr>
          <p:cNvPr id="98" name="object 98"/>
          <p:cNvSpPr/>
          <p:nvPr/>
        </p:nvSpPr>
        <p:spPr>
          <a:xfrm>
            <a:off x="4058411" y="5927597"/>
            <a:ext cx="184150" cy="0"/>
          </a:xfrm>
          <a:custGeom>
            <a:avLst/>
            <a:gdLst/>
            <a:ahLst/>
            <a:cxnLst/>
            <a:rect l="l" t="t" r="r" b="b"/>
            <a:pathLst>
              <a:path w="184150">
                <a:moveTo>
                  <a:pt x="0" y="0"/>
                </a:moveTo>
                <a:lnTo>
                  <a:pt x="183641" y="0"/>
                </a:lnTo>
              </a:path>
            </a:pathLst>
          </a:custGeom>
          <a:ln w="22987">
            <a:solidFill>
              <a:srgbClr val="000000"/>
            </a:solidFill>
          </a:ln>
        </p:spPr>
        <p:txBody>
          <a:bodyPr wrap="square" lIns="0" tIns="0" rIns="0" bIns="0" rtlCol="0">
            <a:spAutoFit/>
          </a:bodyPr>
          <a:lstStyle/>
          <a:p>
            <a:endParaRPr/>
          </a:p>
        </p:txBody>
      </p:sp>
      <p:sp>
        <p:nvSpPr>
          <p:cNvPr id="99" name="object 99"/>
          <p:cNvSpPr/>
          <p:nvPr/>
        </p:nvSpPr>
        <p:spPr>
          <a:xfrm>
            <a:off x="4357115" y="5927597"/>
            <a:ext cx="184785" cy="0"/>
          </a:xfrm>
          <a:custGeom>
            <a:avLst/>
            <a:gdLst/>
            <a:ahLst/>
            <a:cxnLst/>
            <a:rect l="l" t="t" r="r" b="b"/>
            <a:pathLst>
              <a:path w="184785">
                <a:moveTo>
                  <a:pt x="0" y="0"/>
                </a:moveTo>
                <a:lnTo>
                  <a:pt x="184403" y="0"/>
                </a:lnTo>
              </a:path>
            </a:pathLst>
          </a:custGeom>
          <a:ln w="22987">
            <a:solidFill>
              <a:srgbClr val="000000"/>
            </a:solidFill>
          </a:ln>
        </p:spPr>
        <p:txBody>
          <a:bodyPr wrap="square" lIns="0" tIns="0" rIns="0" bIns="0" rtlCol="0">
            <a:spAutoFit/>
          </a:bodyPr>
          <a:lstStyle/>
          <a:p>
            <a:endParaRPr/>
          </a:p>
        </p:txBody>
      </p:sp>
      <p:sp>
        <p:nvSpPr>
          <p:cNvPr id="100" name="object 100"/>
          <p:cNvSpPr/>
          <p:nvPr/>
        </p:nvSpPr>
        <p:spPr>
          <a:xfrm>
            <a:off x="4656582" y="5927597"/>
            <a:ext cx="184150" cy="0"/>
          </a:xfrm>
          <a:custGeom>
            <a:avLst/>
            <a:gdLst/>
            <a:ahLst/>
            <a:cxnLst/>
            <a:rect l="l" t="t" r="r" b="b"/>
            <a:pathLst>
              <a:path w="184150">
                <a:moveTo>
                  <a:pt x="0" y="0"/>
                </a:moveTo>
                <a:lnTo>
                  <a:pt x="183641" y="0"/>
                </a:lnTo>
              </a:path>
            </a:pathLst>
          </a:custGeom>
          <a:ln w="22987">
            <a:solidFill>
              <a:srgbClr val="000000"/>
            </a:solidFill>
          </a:ln>
        </p:spPr>
        <p:txBody>
          <a:bodyPr wrap="square" lIns="0" tIns="0" rIns="0" bIns="0" rtlCol="0">
            <a:spAutoFit/>
          </a:bodyPr>
          <a:lstStyle/>
          <a:p>
            <a:endParaRPr/>
          </a:p>
        </p:txBody>
      </p:sp>
      <p:sp>
        <p:nvSpPr>
          <p:cNvPr id="101" name="object 101"/>
          <p:cNvSpPr/>
          <p:nvPr/>
        </p:nvSpPr>
        <p:spPr>
          <a:xfrm>
            <a:off x="4955285" y="5927597"/>
            <a:ext cx="184785" cy="0"/>
          </a:xfrm>
          <a:custGeom>
            <a:avLst/>
            <a:gdLst/>
            <a:ahLst/>
            <a:cxnLst/>
            <a:rect l="l" t="t" r="r" b="b"/>
            <a:pathLst>
              <a:path w="184785">
                <a:moveTo>
                  <a:pt x="0" y="0"/>
                </a:moveTo>
                <a:lnTo>
                  <a:pt x="184403" y="0"/>
                </a:lnTo>
              </a:path>
            </a:pathLst>
          </a:custGeom>
          <a:ln w="22987">
            <a:solidFill>
              <a:srgbClr val="000000"/>
            </a:solidFill>
          </a:ln>
        </p:spPr>
        <p:txBody>
          <a:bodyPr wrap="square" lIns="0" tIns="0" rIns="0" bIns="0" rtlCol="0">
            <a:spAutoFit/>
          </a:bodyPr>
          <a:lstStyle/>
          <a:p>
            <a:endParaRPr/>
          </a:p>
        </p:txBody>
      </p:sp>
      <p:sp>
        <p:nvSpPr>
          <p:cNvPr id="102" name="object 102"/>
          <p:cNvSpPr/>
          <p:nvPr/>
        </p:nvSpPr>
        <p:spPr>
          <a:xfrm>
            <a:off x="5254751" y="5927597"/>
            <a:ext cx="184785" cy="0"/>
          </a:xfrm>
          <a:custGeom>
            <a:avLst/>
            <a:gdLst/>
            <a:ahLst/>
            <a:cxnLst/>
            <a:rect l="l" t="t" r="r" b="b"/>
            <a:pathLst>
              <a:path w="184785">
                <a:moveTo>
                  <a:pt x="0" y="0"/>
                </a:moveTo>
                <a:lnTo>
                  <a:pt x="184403" y="0"/>
                </a:lnTo>
              </a:path>
            </a:pathLst>
          </a:custGeom>
          <a:ln w="22987">
            <a:solidFill>
              <a:srgbClr val="000000"/>
            </a:solidFill>
          </a:ln>
        </p:spPr>
        <p:txBody>
          <a:bodyPr wrap="square" lIns="0" tIns="0" rIns="0" bIns="0" rtlCol="0">
            <a:spAutoFit/>
          </a:bodyPr>
          <a:lstStyle/>
          <a:p>
            <a:endParaRPr/>
          </a:p>
        </p:txBody>
      </p:sp>
      <p:sp>
        <p:nvSpPr>
          <p:cNvPr id="103" name="object 103"/>
          <p:cNvSpPr/>
          <p:nvPr/>
        </p:nvSpPr>
        <p:spPr>
          <a:xfrm>
            <a:off x="5554217" y="5927597"/>
            <a:ext cx="184150" cy="0"/>
          </a:xfrm>
          <a:custGeom>
            <a:avLst/>
            <a:gdLst/>
            <a:ahLst/>
            <a:cxnLst/>
            <a:rect l="l" t="t" r="r" b="b"/>
            <a:pathLst>
              <a:path w="184150">
                <a:moveTo>
                  <a:pt x="0" y="0"/>
                </a:moveTo>
                <a:lnTo>
                  <a:pt x="183641" y="0"/>
                </a:lnTo>
              </a:path>
            </a:pathLst>
          </a:custGeom>
          <a:ln w="22987">
            <a:solidFill>
              <a:srgbClr val="000000"/>
            </a:solidFill>
          </a:ln>
        </p:spPr>
        <p:txBody>
          <a:bodyPr wrap="square" lIns="0" tIns="0" rIns="0" bIns="0" rtlCol="0">
            <a:spAutoFit/>
          </a:bodyPr>
          <a:lstStyle/>
          <a:p>
            <a:endParaRPr/>
          </a:p>
        </p:txBody>
      </p:sp>
      <p:sp>
        <p:nvSpPr>
          <p:cNvPr id="104" name="object 104"/>
          <p:cNvSpPr/>
          <p:nvPr/>
        </p:nvSpPr>
        <p:spPr>
          <a:xfrm>
            <a:off x="5852921" y="5927597"/>
            <a:ext cx="184785" cy="0"/>
          </a:xfrm>
          <a:custGeom>
            <a:avLst/>
            <a:gdLst/>
            <a:ahLst/>
            <a:cxnLst/>
            <a:rect l="l" t="t" r="r" b="b"/>
            <a:pathLst>
              <a:path w="184785">
                <a:moveTo>
                  <a:pt x="0" y="0"/>
                </a:moveTo>
                <a:lnTo>
                  <a:pt x="184403" y="0"/>
                </a:lnTo>
              </a:path>
            </a:pathLst>
          </a:custGeom>
          <a:ln w="22987">
            <a:solidFill>
              <a:srgbClr val="000000"/>
            </a:solidFill>
          </a:ln>
        </p:spPr>
        <p:txBody>
          <a:bodyPr wrap="square" lIns="0" tIns="0" rIns="0" bIns="0" rtlCol="0">
            <a:spAutoFit/>
          </a:bodyPr>
          <a:lstStyle/>
          <a:p>
            <a:endParaRPr/>
          </a:p>
        </p:txBody>
      </p:sp>
      <p:sp>
        <p:nvSpPr>
          <p:cNvPr id="105" name="object 105"/>
          <p:cNvSpPr/>
          <p:nvPr/>
        </p:nvSpPr>
        <p:spPr>
          <a:xfrm>
            <a:off x="6152388" y="5927597"/>
            <a:ext cx="184150" cy="0"/>
          </a:xfrm>
          <a:custGeom>
            <a:avLst/>
            <a:gdLst/>
            <a:ahLst/>
            <a:cxnLst/>
            <a:rect l="l" t="t" r="r" b="b"/>
            <a:pathLst>
              <a:path w="184150">
                <a:moveTo>
                  <a:pt x="0" y="0"/>
                </a:moveTo>
                <a:lnTo>
                  <a:pt x="183641" y="0"/>
                </a:lnTo>
              </a:path>
            </a:pathLst>
          </a:custGeom>
          <a:ln w="22987">
            <a:solidFill>
              <a:srgbClr val="000000"/>
            </a:solidFill>
          </a:ln>
        </p:spPr>
        <p:txBody>
          <a:bodyPr wrap="square" lIns="0" tIns="0" rIns="0" bIns="0" rtlCol="0">
            <a:spAutoFit/>
          </a:bodyPr>
          <a:lstStyle/>
          <a:p>
            <a:endParaRPr/>
          </a:p>
        </p:txBody>
      </p:sp>
      <p:sp>
        <p:nvSpPr>
          <p:cNvPr id="106" name="object 106"/>
          <p:cNvSpPr/>
          <p:nvPr/>
        </p:nvSpPr>
        <p:spPr>
          <a:xfrm>
            <a:off x="6451091" y="5927597"/>
            <a:ext cx="184785" cy="0"/>
          </a:xfrm>
          <a:custGeom>
            <a:avLst/>
            <a:gdLst/>
            <a:ahLst/>
            <a:cxnLst/>
            <a:rect l="l" t="t" r="r" b="b"/>
            <a:pathLst>
              <a:path w="184784">
                <a:moveTo>
                  <a:pt x="0" y="0"/>
                </a:moveTo>
                <a:lnTo>
                  <a:pt x="184403" y="0"/>
                </a:lnTo>
              </a:path>
            </a:pathLst>
          </a:custGeom>
          <a:ln w="22987">
            <a:solidFill>
              <a:srgbClr val="000000"/>
            </a:solidFill>
          </a:ln>
        </p:spPr>
        <p:txBody>
          <a:bodyPr wrap="square" lIns="0" tIns="0" rIns="0" bIns="0" rtlCol="0">
            <a:spAutoFit/>
          </a:bodyPr>
          <a:lstStyle/>
          <a:p>
            <a:endParaRPr/>
          </a:p>
        </p:txBody>
      </p:sp>
      <p:sp>
        <p:nvSpPr>
          <p:cNvPr id="107" name="object 107"/>
          <p:cNvSpPr/>
          <p:nvPr/>
        </p:nvSpPr>
        <p:spPr>
          <a:xfrm>
            <a:off x="6750557" y="5927597"/>
            <a:ext cx="184785" cy="0"/>
          </a:xfrm>
          <a:custGeom>
            <a:avLst/>
            <a:gdLst/>
            <a:ahLst/>
            <a:cxnLst/>
            <a:rect l="l" t="t" r="r" b="b"/>
            <a:pathLst>
              <a:path w="184784">
                <a:moveTo>
                  <a:pt x="0" y="0"/>
                </a:moveTo>
                <a:lnTo>
                  <a:pt x="184403" y="0"/>
                </a:lnTo>
              </a:path>
            </a:pathLst>
          </a:custGeom>
          <a:ln w="22987">
            <a:solidFill>
              <a:srgbClr val="000000"/>
            </a:solidFill>
          </a:ln>
        </p:spPr>
        <p:txBody>
          <a:bodyPr wrap="square" lIns="0" tIns="0" rIns="0" bIns="0" rtlCol="0">
            <a:spAutoFit/>
          </a:bodyPr>
          <a:lstStyle/>
          <a:p>
            <a:endParaRPr/>
          </a:p>
        </p:txBody>
      </p:sp>
      <p:sp>
        <p:nvSpPr>
          <p:cNvPr id="108" name="object 108"/>
          <p:cNvSpPr/>
          <p:nvPr/>
        </p:nvSpPr>
        <p:spPr>
          <a:xfrm>
            <a:off x="7050023" y="5927597"/>
            <a:ext cx="184150" cy="0"/>
          </a:xfrm>
          <a:custGeom>
            <a:avLst/>
            <a:gdLst/>
            <a:ahLst/>
            <a:cxnLst/>
            <a:rect l="l" t="t" r="r" b="b"/>
            <a:pathLst>
              <a:path w="184150">
                <a:moveTo>
                  <a:pt x="0" y="0"/>
                </a:moveTo>
                <a:lnTo>
                  <a:pt x="183641" y="0"/>
                </a:lnTo>
              </a:path>
            </a:pathLst>
          </a:custGeom>
          <a:ln w="22987">
            <a:solidFill>
              <a:srgbClr val="000000"/>
            </a:solidFill>
          </a:ln>
        </p:spPr>
        <p:txBody>
          <a:bodyPr wrap="square" lIns="0" tIns="0" rIns="0" bIns="0" rtlCol="0">
            <a:spAutoFit/>
          </a:bodyPr>
          <a:lstStyle/>
          <a:p>
            <a:endParaRPr/>
          </a:p>
        </p:txBody>
      </p:sp>
      <p:sp>
        <p:nvSpPr>
          <p:cNvPr id="109" name="object 109"/>
          <p:cNvSpPr/>
          <p:nvPr/>
        </p:nvSpPr>
        <p:spPr>
          <a:xfrm>
            <a:off x="7348728" y="5927597"/>
            <a:ext cx="184785" cy="0"/>
          </a:xfrm>
          <a:custGeom>
            <a:avLst/>
            <a:gdLst/>
            <a:ahLst/>
            <a:cxnLst/>
            <a:rect l="l" t="t" r="r" b="b"/>
            <a:pathLst>
              <a:path w="184784">
                <a:moveTo>
                  <a:pt x="0" y="0"/>
                </a:moveTo>
                <a:lnTo>
                  <a:pt x="184403" y="0"/>
                </a:lnTo>
              </a:path>
            </a:pathLst>
          </a:custGeom>
          <a:ln w="22987">
            <a:solidFill>
              <a:srgbClr val="000000"/>
            </a:solidFill>
          </a:ln>
        </p:spPr>
        <p:txBody>
          <a:bodyPr wrap="square" lIns="0" tIns="0" rIns="0" bIns="0" rtlCol="0">
            <a:spAutoFit/>
          </a:bodyPr>
          <a:lstStyle/>
          <a:p>
            <a:endParaRPr/>
          </a:p>
        </p:txBody>
      </p:sp>
      <p:sp>
        <p:nvSpPr>
          <p:cNvPr id="110" name="object 110"/>
          <p:cNvSpPr/>
          <p:nvPr/>
        </p:nvSpPr>
        <p:spPr>
          <a:xfrm>
            <a:off x="7648193" y="5927597"/>
            <a:ext cx="184785" cy="0"/>
          </a:xfrm>
          <a:custGeom>
            <a:avLst/>
            <a:gdLst/>
            <a:ahLst/>
            <a:cxnLst/>
            <a:rect l="l" t="t" r="r" b="b"/>
            <a:pathLst>
              <a:path w="184784">
                <a:moveTo>
                  <a:pt x="0" y="0"/>
                </a:moveTo>
                <a:lnTo>
                  <a:pt x="184403" y="0"/>
                </a:lnTo>
              </a:path>
            </a:pathLst>
          </a:custGeom>
          <a:ln w="22987">
            <a:solidFill>
              <a:srgbClr val="000000"/>
            </a:solidFill>
          </a:ln>
        </p:spPr>
        <p:txBody>
          <a:bodyPr wrap="square" lIns="0" tIns="0" rIns="0" bIns="0" rtlCol="0">
            <a:spAutoFit/>
          </a:bodyPr>
          <a:lstStyle/>
          <a:p>
            <a:endParaRPr/>
          </a:p>
        </p:txBody>
      </p:sp>
      <p:sp>
        <p:nvSpPr>
          <p:cNvPr id="111" name="object 111"/>
          <p:cNvSpPr/>
          <p:nvPr/>
        </p:nvSpPr>
        <p:spPr>
          <a:xfrm>
            <a:off x="7947659" y="5743955"/>
            <a:ext cx="0" cy="184150"/>
          </a:xfrm>
          <a:custGeom>
            <a:avLst/>
            <a:gdLst/>
            <a:ahLst/>
            <a:cxnLst/>
            <a:rect l="l" t="t" r="r" b="b"/>
            <a:pathLst>
              <a:path h="184150">
                <a:moveTo>
                  <a:pt x="0" y="183641"/>
                </a:moveTo>
                <a:lnTo>
                  <a:pt x="0" y="0"/>
                </a:lnTo>
              </a:path>
            </a:pathLst>
          </a:custGeom>
          <a:ln w="22987">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143</a:t>
            </a:fld>
            <a:endParaRPr lang="en-US"/>
          </a:p>
        </p:txBody>
      </p:sp>
    </p:spTree>
    <p:extLst>
      <p:ext uri="{BB962C8B-B14F-4D97-AF65-F5344CB8AC3E}">
        <p14:creationId xmlns:p14="http://schemas.microsoft.com/office/powerpoint/2010/main" val="385200453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47472" y="1237488"/>
            <a:ext cx="6352032" cy="396240"/>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330200" y="1158743"/>
            <a:ext cx="8484235" cy="4417060"/>
          </a:xfrm>
          <a:prstGeom prst="rect">
            <a:avLst/>
          </a:prstGeom>
        </p:spPr>
        <p:txBody>
          <a:bodyPr vert="horz" wrap="square" lIns="0" tIns="0" rIns="0" bIns="0" rtlCol="0">
            <a:spAutoFit/>
          </a:bodyPr>
          <a:lstStyle/>
          <a:p>
            <a:pPr marL="12700" algn="just">
              <a:lnSpc>
                <a:spcPct val="100000"/>
              </a:lnSpc>
            </a:pPr>
            <a:r>
              <a:rPr sz="3200" b="1" spc="-25" dirty="0">
                <a:solidFill>
                  <a:srgbClr val="CC3300"/>
                </a:solidFill>
                <a:latin typeface="Comic Sans MS"/>
                <a:cs typeface="Comic Sans MS"/>
              </a:rPr>
              <a:t>60FL</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20" dirty="0">
                <a:solidFill>
                  <a:srgbClr val="CC3300"/>
                </a:solidFill>
                <a:latin typeface="Times New Roman"/>
                <a:cs typeface="Times New Roman"/>
              </a:rPr>
              <a:t> </a:t>
            </a:r>
            <a:r>
              <a:rPr sz="3200" b="1" spc="-25" dirty="0">
                <a:solidFill>
                  <a:srgbClr val="CC3300"/>
                </a:solidFill>
                <a:latin typeface="Comic Sans MS"/>
                <a:cs typeface="Comic Sans MS"/>
              </a:rPr>
              <a:t>PERDIDA</a:t>
            </a:r>
            <a:r>
              <a:rPr sz="3200" b="1" dirty="0">
                <a:solidFill>
                  <a:srgbClr val="CC3300"/>
                </a:solidFill>
                <a:latin typeface="Times New Roman"/>
                <a:cs typeface="Times New Roman"/>
              </a:rPr>
              <a:t> </a:t>
            </a:r>
            <a:r>
              <a:rPr sz="3200" b="1" spc="-210" dirty="0">
                <a:solidFill>
                  <a:srgbClr val="CC3300"/>
                </a:solidFill>
                <a:latin typeface="Times New Roman"/>
                <a:cs typeface="Times New Roman"/>
              </a:rPr>
              <a:t> </a:t>
            </a:r>
            <a:r>
              <a:rPr sz="3200" b="1" spc="-25" dirty="0">
                <a:solidFill>
                  <a:srgbClr val="CC3300"/>
                </a:solidFill>
                <a:latin typeface="Comic Sans MS"/>
                <a:cs typeface="Comic Sans MS"/>
              </a:rPr>
              <a:t>DE</a:t>
            </a:r>
            <a:r>
              <a:rPr sz="3200" b="1" dirty="0">
                <a:solidFill>
                  <a:srgbClr val="CC3300"/>
                </a:solidFill>
                <a:latin typeface="Times New Roman"/>
                <a:cs typeface="Times New Roman"/>
              </a:rPr>
              <a:t> </a:t>
            </a:r>
            <a:r>
              <a:rPr sz="3200" b="1" spc="-210" dirty="0">
                <a:solidFill>
                  <a:srgbClr val="CC3300"/>
                </a:solidFill>
                <a:latin typeface="Times New Roman"/>
                <a:cs typeface="Times New Roman"/>
              </a:rPr>
              <a:t> </a:t>
            </a:r>
            <a:r>
              <a:rPr sz="3200" b="1" spc="-25" dirty="0">
                <a:solidFill>
                  <a:srgbClr val="CC3300"/>
                </a:solidFill>
                <a:latin typeface="Comic Sans MS"/>
                <a:cs typeface="Comic Sans MS"/>
              </a:rPr>
              <a:t>F</a:t>
            </a:r>
            <a:r>
              <a:rPr sz="3200" b="1" spc="-20" dirty="0">
                <a:solidFill>
                  <a:srgbClr val="CC3300"/>
                </a:solidFill>
                <a:latin typeface="Comic Sans MS"/>
                <a:cs typeface="Comic Sans MS"/>
              </a:rPr>
              <a:t>USIBLES.</a:t>
            </a:r>
            <a:endParaRPr sz="3200">
              <a:latin typeface="Comic Sans MS"/>
              <a:cs typeface="Comic Sans MS"/>
            </a:endParaRPr>
          </a:p>
          <a:p>
            <a:pPr marL="12700" marR="6985" algn="just">
              <a:lnSpc>
                <a:spcPct val="100000"/>
              </a:lnSpc>
              <a:spcBef>
                <a:spcPts val="2115"/>
              </a:spcBef>
            </a:pPr>
            <a:r>
              <a:rPr sz="2600" spc="-5" dirty="0">
                <a:latin typeface="Comic Sans MS"/>
                <a:cs typeface="Comic Sans MS"/>
              </a:rPr>
              <a:t>E</a:t>
            </a:r>
            <a:r>
              <a:rPr sz="2600" dirty="0">
                <a:latin typeface="Comic Sans MS"/>
                <a:cs typeface="Comic Sans MS"/>
              </a:rPr>
              <a:t>n</a:t>
            </a:r>
            <a:r>
              <a:rPr sz="2600" spc="300" dirty="0">
                <a:latin typeface="Times New Roman"/>
                <a:cs typeface="Times New Roman"/>
              </a:rPr>
              <a:t> </a:t>
            </a:r>
            <a:r>
              <a:rPr sz="2600" spc="-5" dirty="0">
                <a:latin typeface="Comic Sans MS"/>
                <a:cs typeface="Comic Sans MS"/>
              </a:rPr>
              <a:t>generadore</a:t>
            </a:r>
            <a:r>
              <a:rPr sz="2600" dirty="0">
                <a:latin typeface="Comic Sans MS"/>
                <a:cs typeface="Comic Sans MS"/>
              </a:rPr>
              <a:t>s</a:t>
            </a:r>
            <a:r>
              <a:rPr sz="2600" spc="290" dirty="0">
                <a:latin typeface="Times New Roman"/>
                <a:cs typeface="Times New Roman"/>
              </a:rPr>
              <a:t> </a:t>
            </a:r>
            <a:r>
              <a:rPr sz="2600" spc="-10" dirty="0">
                <a:latin typeface="Comic Sans MS"/>
                <a:cs typeface="Comic Sans MS"/>
              </a:rPr>
              <a:t>g</a:t>
            </a:r>
            <a:r>
              <a:rPr sz="2600" spc="-5" dirty="0">
                <a:latin typeface="Comic Sans MS"/>
                <a:cs typeface="Comic Sans MS"/>
              </a:rPr>
              <a:t>randes</a:t>
            </a:r>
            <a:r>
              <a:rPr sz="2600" dirty="0">
                <a:latin typeface="Comic Sans MS"/>
                <a:cs typeface="Comic Sans MS"/>
              </a:rPr>
              <a:t>,</a:t>
            </a:r>
            <a:r>
              <a:rPr sz="2600" spc="305" dirty="0">
                <a:latin typeface="Times New Roman"/>
                <a:cs typeface="Times New Roman"/>
              </a:rPr>
              <a:t> </a:t>
            </a:r>
            <a:r>
              <a:rPr sz="2600" dirty="0">
                <a:latin typeface="Comic Sans MS"/>
                <a:cs typeface="Comic Sans MS"/>
              </a:rPr>
              <a:t>es</a:t>
            </a:r>
            <a:r>
              <a:rPr sz="2600" spc="300" dirty="0">
                <a:latin typeface="Times New Roman"/>
                <a:cs typeface="Times New Roman"/>
              </a:rPr>
              <a:t> </a:t>
            </a:r>
            <a:r>
              <a:rPr sz="2600" spc="-5" dirty="0">
                <a:latin typeface="Comic Sans MS"/>
                <a:cs typeface="Comic Sans MS"/>
              </a:rPr>
              <a:t>práctic</a:t>
            </a:r>
            <a:r>
              <a:rPr sz="2600" dirty="0">
                <a:latin typeface="Comic Sans MS"/>
                <a:cs typeface="Comic Sans MS"/>
              </a:rPr>
              <a:t>a</a:t>
            </a:r>
            <a:r>
              <a:rPr sz="2600" spc="310" dirty="0">
                <a:latin typeface="Times New Roman"/>
                <a:cs typeface="Times New Roman"/>
              </a:rPr>
              <a:t> </a:t>
            </a:r>
            <a:r>
              <a:rPr sz="2600" spc="-10" dirty="0">
                <a:latin typeface="Comic Sans MS"/>
                <a:cs typeface="Comic Sans MS"/>
              </a:rPr>
              <a:t>c</a:t>
            </a:r>
            <a:r>
              <a:rPr sz="2600" spc="-5" dirty="0">
                <a:latin typeface="Comic Sans MS"/>
                <a:cs typeface="Comic Sans MS"/>
              </a:rPr>
              <a:t>omú</a:t>
            </a:r>
            <a:r>
              <a:rPr sz="2600" dirty="0">
                <a:latin typeface="Comic Sans MS"/>
                <a:cs typeface="Comic Sans MS"/>
              </a:rPr>
              <a:t>n</a:t>
            </a:r>
            <a:r>
              <a:rPr sz="2600" spc="305" dirty="0">
                <a:latin typeface="Times New Roman"/>
                <a:cs typeface="Times New Roman"/>
              </a:rPr>
              <a:t> </a:t>
            </a:r>
            <a:r>
              <a:rPr sz="2600" spc="-5" dirty="0">
                <a:latin typeface="Comic Sans MS"/>
                <a:cs typeface="Comic Sans MS"/>
              </a:rPr>
              <a:t>usa</a:t>
            </a:r>
            <a:r>
              <a:rPr sz="2600" dirty="0">
                <a:latin typeface="Comic Sans MS"/>
                <a:cs typeface="Comic Sans MS"/>
              </a:rPr>
              <a:t>r</a:t>
            </a:r>
            <a:r>
              <a:rPr sz="2600" spc="300" dirty="0">
                <a:latin typeface="Times New Roman"/>
                <a:cs typeface="Times New Roman"/>
              </a:rPr>
              <a:t> </a:t>
            </a:r>
            <a:r>
              <a:rPr sz="2600" spc="-5" dirty="0">
                <a:latin typeface="Comic Sans MS"/>
                <a:cs typeface="Comic Sans MS"/>
              </a:rPr>
              <a:t>do</a:t>
            </a:r>
            <a:r>
              <a:rPr sz="2600" dirty="0">
                <a:latin typeface="Comic Sans MS"/>
                <a:cs typeface="Comic Sans MS"/>
              </a:rPr>
              <a:t>s</a:t>
            </a:r>
            <a:r>
              <a:rPr sz="2600" spc="295" dirty="0">
                <a:latin typeface="Times New Roman"/>
                <a:cs typeface="Times New Roman"/>
              </a:rPr>
              <a:t> </a:t>
            </a:r>
            <a:r>
              <a:rPr sz="2600" dirty="0">
                <a:latin typeface="Comic Sans MS"/>
                <a:cs typeface="Comic Sans MS"/>
              </a:rPr>
              <a:t>o</a:t>
            </a:r>
            <a:r>
              <a:rPr sz="2600" dirty="0">
                <a:latin typeface="Times New Roman"/>
                <a:cs typeface="Times New Roman"/>
              </a:rPr>
              <a:t> </a:t>
            </a:r>
            <a:r>
              <a:rPr sz="2600" spc="-5" dirty="0">
                <a:latin typeface="Comic Sans MS"/>
                <a:cs typeface="Comic Sans MS"/>
              </a:rPr>
              <a:t>má</a:t>
            </a:r>
            <a:r>
              <a:rPr sz="2600" dirty="0">
                <a:latin typeface="Comic Sans MS"/>
                <a:cs typeface="Comic Sans MS"/>
              </a:rPr>
              <a:t>s</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grupo</a:t>
            </a:r>
            <a:r>
              <a:rPr sz="2600" dirty="0">
                <a:latin typeface="Comic Sans MS"/>
                <a:cs typeface="Comic Sans MS"/>
              </a:rPr>
              <a:t>s</a:t>
            </a:r>
            <a:r>
              <a:rPr sz="2600" dirty="0">
                <a:latin typeface="Times New Roman"/>
                <a:cs typeface="Times New Roman"/>
              </a:rPr>
              <a:t> </a:t>
            </a:r>
            <a:r>
              <a:rPr sz="2600" spc="-28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transformadore</a:t>
            </a:r>
            <a:r>
              <a:rPr sz="2600" dirty="0">
                <a:latin typeface="Comic Sans MS"/>
                <a:cs typeface="Comic Sans MS"/>
              </a:rPr>
              <a:t>s</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potencia</a:t>
            </a:r>
            <a:r>
              <a:rPr sz="2600" dirty="0">
                <a:latin typeface="Comic Sans MS"/>
                <a:cs typeface="Comic Sans MS"/>
              </a:rPr>
              <a:t>l</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(TP’s</a:t>
            </a:r>
            <a:r>
              <a:rPr sz="2600" dirty="0">
                <a:latin typeface="Comic Sans MS"/>
                <a:cs typeface="Comic Sans MS"/>
              </a:rPr>
              <a:t>)</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en</a:t>
            </a:r>
            <a:r>
              <a:rPr sz="2600" spc="-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zon</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protecció</a:t>
            </a:r>
            <a:r>
              <a:rPr sz="2600" dirty="0">
                <a:latin typeface="Comic Sans MS"/>
                <a:cs typeface="Comic Sans MS"/>
              </a:rPr>
              <a:t>n</a:t>
            </a:r>
            <a:r>
              <a:rPr sz="2600" spc="114"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generador.</a:t>
            </a:r>
            <a:endParaRPr sz="2600">
              <a:latin typeface="Comic Sans MS"/>
              <a:cs typeface="Comic Sans MS"/>
            </a:endParaRPr>
          </a:p>
          <a:p>
            <a:pPr marL="12700" marR="6350" algn="just">
              <a:lnSpc>
                <a:spcPct val="100000"/>
              </a:lnSpc>
              <a:spcBef>
                <a:spcPts val="1870"/>
              </a:spcBef>
            </a:pPr>
            <a:r>
              <a:rPr sz="2600" spc="-10" dirty="0">
                <a:latin typeface="Comic Sans MS"/>
                <a:cs typeface="Comic Sans MS"/>
              </a:rPr>
              <a:t>L</a:t>
            </a:r>
            <a:r>
              <a:rPr sz="2600" spc="-5" dirty="0">
                <a:latin typeface="Comic Sans MS"/>
                <a:cs typeface="Comic Sans MS"/>
              </a:rPr>
              <a:t>o</a:t>
            </a:r>
            <a:r>
              <a:rPr sz="2600" dirty="0">
                <a:latin typeface="Comic Sans MS"/>
                <a:cs typeface="Comic Sans MS"/>
              </a:rPr>
              <a:t>s</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TP</a:t>
            </a:r>
            <a:r>
              <a:rPr sz="2600" spc="-10" dirty="0">
                <a:latin typeface="Comic Sans MS"/>
                <a:cs typeface="Comic Sans MS"/>
              </a:rPr>
              <a:t>’</a:t>
            </a:r>
            <a:r>
              <a:rPr sz="2600" dirty="0">
                <a:latin typeface="Comic Sans MS"/>
                <a:cs typeface="Comic Sans MS"/>
              </a:rPr>
              <a:t>s</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est</a:t>
            </a:r>
            <a:r>
              <a:rPr sz="2600" spc="-10" dirty="0">
                <a:latin typeface="Comic Sans MS"/>
                <a:cs typeface="Comic Sans MS"/>
              </a:rPr>
              <a:t>á</a:t>
            </a:r>
            <a:r>
              <a:rPr sz="2600" dirty="0">
                <a:latin typeface="Comic Sans MS"/>
                <a:cs typeface="Comic Sans MS"/>
              </a:rPr>
              <a:t>n</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no</a:t>
            </a:r>
            <a:r>
              <a:rPr sz="2600" dirty="0">
                <a:latin typeface="Comic Sans MS"/>
                <a:cs typeface="Comic Sans MS"/>
              </a:rPr>
              <a:t>r</a:t>
            </a:r>
            <a:r>
              <a:rPr sz="2600" spc="-10" dirty="0">
                <a:latin typeface="Comic Sans MS"/>
                <a:cs typeface="Comic Sans MS"/>
              </a:rPr>
              <a:t>m</a:t>
            </a:r>
            <a:r>
              <a:rPr sz="2600" dirty="0">
                <a:latin typeface="Comic Sans MS"/>
                <a:cs typeface="Comic Sans MS"/>
              </a:rPr>
              <a:t>a</a:t>
            </a:r>
            <a:r>
              <a:rPr sz="2600" spc="-5" dirty="0">
                <a:latin typeface="Comic Sans MS"/>
                <a:cs typeface="Comic Sans MS"/>
              </a:rPr>
              <a:t>l</a:t>
            </a:r>
            <a:r>
              <a:rPr sz="2600" dirty="0">
                <a:latin typeface="Comic Sans MS"/>
                <a:cs typeface="Comic Sans MS"/>
              </a:rPr>
              <a:t>m</a:t>
            </a:r>
            <a:r>
              <a:rPr sz="2600" spc="-5" dirty="0">
                <a:latin typeface="Comic Sans MS"/>
                <a:cs typeface="Comic Sans MS"/>
              </a:rPr>
              <a:t>en</a:t>
            </a:r>
            <a:r>
              <a:rPr sz="2600" dirty="0">
                <a:latin typeface="Comic Sans MS"/>
                <a:cs typeface="Comic Sans MS"/>
              </a:rPr>
              <a:t>te</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con</a:t>
            </a:r>
            <a:r>
              <a:rPr sz="2600" dirty="0">
                <a:latin typeface="Comic Sans MS"/>
                <a:cs typeface="Comic Sans MS"/>
              </a:rPr>
              <a:t>e</a:t>
            </a:r>
            <a:r>
              <a:rPr sz="2600" spc="-5" dirty="0">
                <a:latin typeface="Comic Sans MS"/>
                <a:cs typeface="Comic Sans MS"/>
              </a:rPr>
              <a:t>c</a:t>
            </a:r>
            <a:r>
              <a:rPr sz="2600" dirty="0">
                <a:latin typeface="Comic Sans MS"/>
                <a:cs typeface="Comic Sans MS"/>
              </a:rPr>
              <a:t>ta</a:t>
            </a:r>
            <a:r>
              <a:rPr sz="2600" spc="-15" dirty="0">
                <a:latin typeface="Comic Sans MS"/>
                <a:cs typeface="Comic Sans MS"/>
              </a:rPr>
              <a:t>d</a:t>
            </a:r>
            <a:r>
              <a:rPr sz="2600" spc="-5" dirty="0">
                <a:latin typeface="Comic Sans MS"/>
                <a:cs typeface="Comic Sans MS"/>
              </a:rPr>
              <a:t>o</a:t>
            </a:r>
            <a:r>
              <a:rPr sz="2600" dirty="0">
                <a:latin typeface="Comic Sans MS"/>
                <a:cs typeface="Comic Sans MS"/>
              </a:rPr>
              <a:t>s</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estre</a:t>
            </a:r>
            <a:r>
              <a:rPr sz="2600" dirty="0">
                <a:latin typeface="Comic Sans MS"/>
                <a:cs typeface="Comic Sans MS"/>
              </a:rPr>
              <a:t>lla</a:t>
            </a:r>
            <a:r>
              <a:rPr sz="2600" dirty="0">
                <a:latin typeface="Times New Roman"/>
                <a:cs typeface="Times New Roman"/>
              </a:rPr>
              <a:t> </a:t>
            </a:r>
            <a:r>
              <a:rPr sz="2600" spc="-8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tierra</a:t>
            </a:r>
            <a:r>
              <a:rPr sz="2600" dirty="0">
                <a:latin typeface="Comic Sans MS"/>
                <a:cs typeface="Comic Sans MS"/>
              </a:rPr>
              <a:t>,</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normalment</a:t>
            </a:r>
            <a:r>
              <a:rPr sz="2600" dirty="0">
                <a:latin typeface="Comic Sans MS"/>
                <a:cs typeface="Comic Sans MS"/>
              </a:rPr>
              <a:t>e</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tiene</a:t>
            </a:r>
            <a:r>
              <a:rPr sz="2600" dirty="0">
                <a:latin typeface="Comic Sans MS"/>
                <a:cs typeface="Comic Sans MS"/>
              </a:rPr>
              <a:t>n</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fusible</a:t>
            </a:r>
            <a:r>
              <a:rPr sz="2600" dirty="0">
                <a:latin typeface="Comic Sans MS"/>
                <a:cs typeface="Comic Sans MS"/>
              </a:rPr>
              <a:t>s</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secundario</a:t>
            </a:r>
            <a:r>
              <a:rPr sz="2600" dirty="0">
                <a:latin typeface="Comic Sans MS"/>
                <a:cs typeface="Comic Sans MS"/>
              </a:rPr>
              <a:t>s</a:t>
            </a:r>
            <a:r>
              <a:rPr sz="2600" dirty="0">
                <a:latin typeface="Times New Roman"/>
                <a:cs typeface="Times New Roman"/>
              </a:rPr>
              <a:t>  </a:t>
            </a:r>
            <a:r>
              <a:rPr sz="2600" spc="13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5" dirty="0">
                <a:latin typeface="Comic Sans MS"/>
                <a:cs typeface="Comic Sans MS"/>
              </a:rPr>
              <a:t>posiblement</a:t>
            </a:r>
            <a:r>
              <a:rPr sz="2600" dirty="0">
                <a:latin typeface="Comic Sans MS"/>
                <a:cs typeface="Comic Sans MS"/>
              </a:rPr>
              <a:t>e</a:t>
            </a:r>
            <a:r>
              <a:rPr sz="2600" spc="100" dirty="0">
                <a:latin typeface="Times New Roman"/>
                <a:cs typeface="Times New Roman"/>
              </a:rPr>
              <a:t> </a:t>
            </a:r>
            <a:r>
              <a:rPr sz="2600" spc="-5" dirty="0">
                <a:latin typeface="Comic Sans MS"/>
                <a:cs typeface="Comic Sans MS"/>
              </a:rPr>
              <a:t>fusible</a:t>
            </a:r>
            <a:r>
              <a:rPr sz="2600" dirty="0">
                <a:latin typeface="Comic Sans MS"/>
                <a:cs typeface="Comic Sans MS"/>
              </a:rPr>
              <a:t>s</a:t>
            </a:r>
            <a:r>
              <a:rPr sz="2600" spc="120" dirty="0">
                <a:latin typeface="Times New Roman"/>
                <a:cs typeface="Times New Roman"/>
              </a:rPr>
              <a:t> </a:t>
            </a:r>
            <a:r>
              <a:rPr sz="2600" spc="-5" dirty="0">
                <a:latin typeface="Comic Sans MS"/>
                <a:cs typeface="Comic Sans MS"/>
              </a:rPr>
              <a:t>primarios.</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Esto</a:t>
            </a:r>
            <a:r>
              <a:rPr sz="2600" dirty="0">
                <a:latin typeface="Comic Sans MS"/>
                <a:cs typeface="Comic Sans MS"/>
              </a:rPr>
              <a:t>s</a:t>
            </a:r>
            <a:r>
              <a:rPr sz="2600" spc="190" dirty="0">
                <a:latin typeface="Times New Roman"/>
                <a:cs typeface="Times New Roman"/>
              </a:rPr>
              <a:t> </a:t>
            </a:r>
            <a:r>
              <a:rPr sz="2600" spc="-10" dirty="0">
                <a:latin typeface="Comic Sans MS"/>
                <a:cs typeface="Comic Sans MS"/>
              </a:rPr>
              <a:t>T</a:t>
            </a:r>
            <a:r>
              <a:rPr sz="2600" spc="-5" dirty="0">
                <a:latin typeface="Comic Sans MS"/>
                <a:cs typeface="Comic Sans MS"/>
              </a:rPr>
              <a:t>P’</a:t>
            </a:r>
            <a:r>
              <a:rPr sz="2600" dirty="0">
                <a:latin typeface="Comic Sans MS"/>
                <a:cs typeface="Comic Sans MS"/>
              </a:rPr>
              <a:t>s</a:t>
            </a:r>
            <a:r>
              <a:rPr sz="2600" spc="190" dirty="0">
                <a:latin typeface="Times New Roman"/>
                <a:cs typeface="Times New Roman"/>
              </a:rPr>
              <a:t> </a:t>
            </a:r>
            <a:r>
              <a:rPr sz="2600" spc="-10" dirty="0">
                <a:latin typeface="Comic Sans MS"/>
                <a:cs typeface="Comic Sans MS"/>
              </a:rPr>
              <a:t>s</a:t>
            </a:r>
            <a:r>
              <a:rPr sz="2600" spc="-5" dirty="0">
                <a:latin typeface="Comic Sans MS"/>
                <a:cs typeface="Comic Sans MS"/>
              </a:rPr>
              <a:t>o</a:t>
            </a:r>
            <a:r>
              <a:rPr sz="2600" dirty="0">
                <a:latin typeface="Comic Sans MS"/>
                <a:cs typeface="Comic Sans MS"/>
              </a:rPr>
              <a:t>n</a:t>
            </a:r>
            <a:r>
              <a:rPr sz="2600" spc="185" dirty="0">
                <a:latin typeface="Times New Roman"/>
                <a:cs typeface="Times New Roman"/>
              </a:rPr>
              <a:t> </a:t>
            </a:r>
            <a:r>
              <a:rPr sz="2600" spc="-5" dirty="0">
                <a:latin typeface="Comic Sans MS"/>
                <a:cs typeface="Comic Sans MS"/>
              </a:rPr>
              <a:t>usado</a:t>
            </a:r>
            <a:r>
              <a:rPr sz="2600" dirty="0">
                <a:latin typeface="Comic Sans MS"/>
                <a:cs typeface="Comic Sans MS"/>
              </a:rPr>
              <a:t>s</a:t>
            </a:r>
            <a:r>
              <a:rPr sz="2600" spc="190"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185" dirty="0">
                <a:latin typeface="Times New Roman"/>
                <a:cs typeface="Times New Roman"/>
              </a:rPr>
              <a:t> </a:t>
            </a:r>
            <a:r>
              <a:rPr sz="2600" spc="-5" dirty="0">
                <a:latin typeface="Comic Sans MS"/>
                <a:cs typeface="Comic Sans MS"/>
              </a:rPr>
              <a:t>proporciona</a:t>
            </a:r>
            <a:r>
              <a:rPr sz="2600" dirty="0">
                <a:latin typeface="Comic Sans MS"/>
                <a:cs typeface="Comic Sans MS"/>
              </a:rPr>
              <a:t>r</a:t>
            </a:r>
            <a:r>
              <a:rPr sz="2600" spc="175" dirty="0">
                <a:latin typeface="Times New Roman"/>
                <a:cs typeface="Times New Roman"/>
              </a:rPr>
              <a:t> </a:t>
            </a:r>
            <a:r>
              <a:rPr sz="2600" spc="-5" dirty="0">
                <a:latin typeface="Comic Sans MS"/>
                <a:cs typeface="Comic Sans MS"/>
              </a:rPr>
              <a:t>potencia</a:t>
            </a:r>
            <a:r>
              <a:rPr sz="2600" dirty="0">
                <a:latin typeface="Comic Sans MS"/>
                <a:cs typeface="Comic Sans MS"/>
              </a:rPr>
              <a:t>l</a:t>
            </a:r>
            <a:r>
              <a:rPr sz="2600" spc="180" dirty="0">
                <a:latin typeface="Times New Roman"/>
                <a:cs typeface="Times New Roman"/>
              </a:rPr>
              <a:t> </a:t>
            </a:r>
            <a:r>
              <a:rPr sz="2600" dirty="0">
                <a:latin typeface="Comic Sans MS"/>
                <a:cs typeface="Comic Sans MS"/>
              </a:rPr>
              <a:t>a</a:t>
            </a:r>
            <a:r>
              <a:rPr sz="2600" spc="195" dirty="0">
                <a:latin typeface="Times New Roman"/>
                <a:cs typeface="Times New Roman"/>
              </a:rPr>
              <a:t> </a:t>
            </a:r>
            <a:r>
              <a:rPr sz="2600" spc="-5" dirty="0">
                <a:latin typeface="Comic Sans MS"/>
                <a:cs typeface="Comic Sans MS"/>
              </a:rPr>
              <a:t>los</a:t>
            </a:r>
            <a:r>
              <a:rPr sz="2600" spc="-5" dirty="0">
                <a:latin typeface="Times New Roman"/>
                <a:cs typeface="Times New Roman"/>
              </a:rPr>
              <a:t> </a:t>
            </a:r>
            <a:r>
              <a:rPr sz="2600" spc="-5" dirty="0">
                <a:latin typeface="Comic Sans MS"/>
                <a:cs typeface="Comic Sans MS"/>
              </a:rPr>
              <a:t>relé</a:t>
            </a:r>
            <a:r>
              <a:rPr sz="2600" dirty="0">
                <a:latin typeface="Comic Sans MS"/>
                <a:cs typeface="Comic Sans MS"/>
              </a:rPr>
              <a:t>s</a:t>
            </a:r>
            <a:r>
              <a:rPr sz="2600" spc="12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p</a:t>
            </a:r>
            <a:r>
              <a:rPr sz="2600" spc="-5" dirty="0">
                <a:latin typeface="Comic Sans MS"/>
                <a:cs typeface="Comic Sans MS"/>
              </a:rPr>
              <a:t>rotecció</a:t>
            </a:r>
            <a:r>
              <a:rPr sz="2600" dirty="0">
                <a:latin typeface="Comic Sans MS"/>
                <a:cs typeface="Comic Sans MS"/>
              </a:rPr>
              <a:t>n</a:t>
            </a:r>
            <a:r>
              <a:rPr sz="2600" spc="130"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dirty="0">
                <a:latin typeface="Comic Sans MS"/>
                <a:cs typeface="Comic Sans MS"/>
              </a:rPr>
              <a:t>al</a:t>
            </a:r>
            <a:r>
              <a:rPr sz="2600" spc="114" dirty="0">
                <a:latin typeface="Times New Roman"/>
                <a:cs typeface="Times New Roman"/>
              </a:rPr>
              <a:t> </a:t>
            </a:r>
            <a:r>
              <a:rPr sz="2600" spc="-5" dirty="0">
                <a:latin typeface="Comic Sans MS"/>
                <a:cs typeface="Comic Sans MS"/>
              </a:rPr>
              <a:t>regulado</a:t>
            </a:r>
            <a:r>
              <a:rPr sz="2600" dirty="0">
                <a:latin typeface="Comic Sans MS"/>
                <a:cs typeface="Comic Sans MS"/>
              </a:rPr>
              <a:t>r</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tensión.</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144</a:t>
            </a:fld>
            <a:endParaRPr lang="en-US"/>
          </a:p>
        </p:txBody>
      </p:sp>
    </p:spTree>
    <p:extLst>
      <p:ext uri="{BB962C8B-B14F-4D97-AF65-F5344CB8AC3E}">
        <p14:creationId xmlns:p14="http://schemas.microsoft.com/office/powerpoint/2010/main" val="327152839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5505" cy="5245100"/>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S</a:t>
            </a:r>
            <a:r>
              <a:rPr sz="2600" dirty="0">
                <a:latin typeface="Comic Sans MS"/>
                <a:cs typeface="Comic Sans MS"/>
              </a:rPr>
              <a:t>i</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fund</a:t>
            </a:r>
            <a:r>
              <a:rPr sz="2600" dirty="0">
                <a:latin typeface="Comic Sans MS"/>
                <a:cs typeface="Comic Sans MS"/>
              </a:rPr>
              <a:t>e</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220" dirty="0">
                <a:latin typeface="Times New Roman"/>
                <a:cs typeface="Times New Roman"/>
              </a:rPr>
              <a:t> </a:t>
            </a:r>
            <a:r>
              <a:rPr sz="2600" dirty="0">
                <a:latin typeface="Comic Sans MS"/>
                <a:cs typeface="Comic Sans MS"/>
              </a:rPr>
              <a:t>f</a:t>
            </a:r>
            <a:r>
              <a:rPr sz="2600" spc="-5" dirty="0">
                <a:latin typeface="Comic Sans MS"/>
                <a:cs typeface="Comic Sans MS"/>
              </a:rPr>
              <a:t>usibl</a:t>
            </a:r>
            <a:r>
              <a:rPr sz="2600" dirty="0">
                <a:latin typeface="Comic Sans MS"/>
                <a:cs typeface="Comic Sans MS"/>
              </a:rPr>
              <a:t>e</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circuito</a:t>
            </a:r>
            <a:r>
              <a:rPr sz="2600" dirty="0">
                <a:latin typeface="Comic Sans MS"/>
                <a:cs typeface="Comic Sans MS"/>
              </a:rPr>
              <a:t>s</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TPs</a:t>
            </a:r>
            <a:r>
              <a:rPr sz="2600" dirty="0">
                <a:latin typeface="Comic Sans MS"/>
                <a:cs typeface="Comic Sans MS"/>
              </a:rPr>
              <a:t>,</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las</a:t>
            </a:r>
            <a:r>
              <a:rPr sz="2600" spc="-5" dirty="0">
                <a:latin typeface="Times New Roman"/>
                <a:cs typeface="Times New Roman"/>
              </a:rPr>
              <a:t> </a:t>
            </a:r>
            <a:r>
              <a:rPr sz="2600" spc="-5" dirty="0">
                <a:latin typeface="Comic Sans MS"/>
                <a:cs typeface="Comic Sans MS"/>
              </a:rPr>
              <a:t>tensione</a:t>
            </a:r>
            <a:r>
              <a:rPr sz="2600" dirty="0">
                <a:latin typeface="Comic Sans MS"/>
                <a:cs typeface="Comic Sans MS"/>
              </a:rPr>
              <a:t>s</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secundaria</a:t>
            </a:r>
            <a:r>
              <a:rPr sz="2600" dirty="0">
                <a:latin typeface="Comic Sans MS"/>
                <a:cs typeface="Comic Sans MS"/>
              </a:rPr>
              <a:t>s</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aplicada</a:t>
            </a:r>
            <a:r>
              <a:rPr sz="2600" dirty="0">
                <a:latin typeface="Comic Sans MS"/>
                <a:cs typeface="Comic Sans MS"/>
              </a:rPr>
              <a:t>s</a:t>
            </a:r>
            <a:r>
              <a:rPr sz="2600" dirty="0">
                <a:latin typeface="Times New Roman"/>
                <a:cs typeface="Times New Roman"/>
              </a:rPr>
              <a:t>   </a:t>
            </a:r>
            <a:r>
              <a:rPr sz="2600" spc="-32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315" dirty="0">
                <a:latin typeface="Times New Roman"/>
                <a:cs typeface="Times New Roman"/>
              </a:rPr>
              <a:t> </a:t>
            </a:r>
            <a:r>
              <a:rPr sz="2600" spc="-10" dirty="0">
                <a:latin typeface="Comic Sans MS"/>
                <a:cs typeface="Comic Sans MS"/>
              </a:rPr>
              <a:t>r</a:t>
            </a:r>
            <a:r>
              <a:rPr sz="2600" spc="-5" dirty="0">
                <a:latin typeface="Comic Sans MS"/>
                <a:cs typeface="Comic Sans MS"/>
              </a:rPr>
              <a:t>elé</a:t>
            </a:r>
            <a:r>
              <a:rPr sz="2600" dirty="0">
                <a:latin typeface="Comic Sans MS"/>
                <a:cs typeface="Comic Sans MS"/>
              </a:rPr>
              <a:t>s</a:t>
            </a:r>
            <a:r>
              <a:rPr sz="2600" dirty="0">
                <a:latin typeface="Times New Roman"/>
                <a:cs typeface="Times New Roman"/>
              </a:rPr>
              <a:t>   </a:t>
            </a:r>
            <a:r>
              <a:rPr sz="2600" spc="-31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regulado</a:t>
            </a:r>
            <a:r>
              <a:rPr sz="2600" dirty="0">
                <a:latin typeface="Comic Sans MS"/>
                <a:cs typeface="Comic Sans MS"/>
              </a:rPr>
              <a:t>r</a:t>
            </a:r>
            <a:r>
              <a:rPr sz="2600" dirty="0">
                <a:latin typeface="Times New Roman"/>
                <a:cs typeface="Times New Roman"/>
              </a:rPr>
              <a:t> </a:t>
            </a:r>
            <a:r>
              <a:rPr sz="2600" spc="1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será</a:t>
            </a:r>
            <a:r>
              <a:rPr sz="2600" dirty="0">
                <a:latin typeface="Comic Sans MS"/>
                <a:cs typeface="Comic Sans MS"/>
              </a:rPr>
              <a:t>n</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reducida</a:t>
            </a:r>
            <a:r>
              <a:rPr sz="2600" dirty="0">
                <a:latin typeface="Comic Sans MS"/>
                <a:cs typeface="Comic Sans MS"/>
              </a:rPr>
              <a:t>s</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magnitu</a:t>
            </a:r>
            <a:r>
              <a:rPr sz="2600" dirty="0">
                <a:latin typeface="Comic Sans MS"/>
                <a:cs typeface="Comic Sans MS"/>
              </a:rPr>
              <a:t>d</a:t>
            </a:r>
            <a:r>
              <a:rPr sz="2600" dirty="0">
                <a:latin typeface="Times New Roman"/>
                <a:cs typeface="Times New Roman"/>
              </a:rPr>
              <a:t> </a:t>
            </a:r>
            <a:r>
              <a:rPr sz="2600" spc="11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5" dirty="0">
                <a:latin typeface="Comic Sans MS"/>
                <a:cs typeface="Comic Sans MS"/>
              </a:rPr>
              <a:t>desplazada</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0" dirty="0">
                <a:latin typeface="Times New Roman"/>
                <a:cs typeface="Times New Roman"/>
              </a:rPr>
              <a:t> </a:t>
            </a:r>
            <a:r>
              <a:rPr sz="2600" dirty="0">
                <a:latin typeface="Comic Sans MS"/>
                <a:cs typeface="Comic Sans MS"/>
              </a:rPr>
              <a:t>á</a:t>
            </a:r>
            <a:r>
              <a:rPr sz="2600" spc="-5" dirty="0">
                <a:latin typeface="Comic Sans MS"/>
                <a:cs typeface="Comic Sans MS"/>
              </a:rPr>
              <a:t>ngul</a:t>
            </a:r>
            <a:r>
              <a:rPr sz="2600" dirty="0">
                <a:latin typeface="Comic Sans MS"/>
                <a:cs typeface="Comic Sans MS"/>
              </a:rPr>
              <a:t>o</a:t>
            </a:r>
            <a:r>
              <a:rPr sz="2600" spc="11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fase.</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Típicamente</a:t>
            </a:r>
            <a:r>
              <a:rPr sz="2600" dirty="0">
                <a:latin typeface="Comic Sans MS"/>
                <a:cs typeface="Comic Sans MS"/>
              </a:rPr>
              <a:t>,</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l</a:t>
            </a:r>
            <a:r>
              <a:rPr sz="2600" dirty="0">
                <a:latin typeface="Comic Sans MS"/>
                <a:cs typeface="Comic Sans MS"/>
              </a:rPr>
              <a:t>os</a:t>
            </a:r>
            <a:r>
              <a:rPr sz="2600" dirty="0">
                <a:latin typeface="Times New Roman"/>
                <a:cs typeface="Times New Roman"/>
              </a:rPr>
              <a:t> </a:t>
            </a:r>
            <a:r>
              <a:rPr sz="2600" spc="130" dirty="0">
                <a:latin typeface="Times New Roman"/>
                <a:cs typeface="Times New Roman"/>
              </a:rPr>
              <a:t> </a:t>
            </a:r>
            <a:r>
              <a:rPr sz="2600" spc="-5" dirty="0">
                <a:latin typeface="Comic Sans MS"/>
                <a:cs typeface="Comic Sans MS"/>
              </a:rPr>
              <a:t>esquema</a:t>
            </a:r>
            <a:r>
              <a:rPr sz="2600" dirty="0">
                <a:latin typeface="Comic Sans MS"/>
                <a:cs typeface="Comic Sans MS"/>
              </a:rPr>
              <a:t>s</a:t>
            </a:r>
            <a:r>
              <a:rPr sz="2600" dirty="0">
                <a:latin typeface="Times New Roman"/>
                <a:cs typeface="Times New Roman"/>
              </a:rPr>
              <a:t> </a:t>
            </a:r>
            <a:r>
              <a:rPr sz="2600" spc="13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p</a:t>
            </a:r>
            <a:r>
              <a:rPr sz="2600" spc="-5" dirty="0">
                <a:latin typeface="Comic Sans MS"/>
                <a:cs typeface="Comic Sans MS"/>
              </a:rPr>
              <a:t>rotecció</a:t>
            </a:r>
            <a:r>
              <a:rPr sz="2600" dirty="0">
                <a:latin typeface="Comic Sans MS"/>
                <a:cs typeface="Comic Sans MS"/>
              </a:rPr>
              <a:t>n</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tale</a:t>
            </a:r>
            <a:r>
              <a:rPr sz="2600" dirty="0">
                <a:latin typeface="Comic Sans MS"/>
                <a:cs typeface="Comic Sans MS"/>
              </a:rPr>
              <a:t>s</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como</a:t>
            </a:r>
            <a:r>
              <a:rPr sz="2600" spc="-5" dirty="0">
                <a:latin typeface="Times New Roman"/>
                <a:cs typeface="Times New Roman"/>
              </a:rPr>
              <a:t> </a:t>
            </a:r>
            <a:r>
              <a:rPr sz="2600" spc="-5" dirty="0">
                <a:latin typeface="Comic Sans MS"/>
                <a:cs typeface="Comic Sans MS"/>
              </a:rPr>
              <a:t>21</a:t>
            </a:r>
            <a:r>
              <a:rPr sz="2600" dirty="0">
                <a:latin typeface="Comic Sans MS"/>
                <a:cs typeface="Comic Sans MS"/>
              </a:rPr>
              <a:t>,</a:t>
            </a:r>
            <a:r>
              <a:rPr sz="2600" dirty="0">
                <a:latin typeface="Times New Roman"/>
                <a:cs typeface="Times New Roman"/>
              </a:rPr>
              <a:t> </a:t>
            </a:r>
            <a:r>
              <a:rPr sz="2600" spc="185" dirty="0">
                <a:latin typeface="Times New Roman"/>
                <a:cs typeface="Times New Roman"/>
              </a:rPr>
              <a:t> </a:t>
            </a:r>
            <a:r>
              <a:rPr sz="2600" spc="-10" dirty="0">
                <a:latin typeface="Comic Sans MS"/>
                <a:cs typeface="Comic Sans MS"/>
              </a:rPr>
              <a:t>3</a:t>
            </a:r>
            <a:r>
              <a:rPr sz="2600" spc="-5" dirty="0">
                <a:latin typeface="Comic Sans MS"/>
                <a:cs typeface="Comic Sans MS"/>
              </a:rPr>
              <a:t>2</a:t>
            </a:r>
            <a:r>
              <a:rPr sz="2600" dirty="0">
                <a:latin typeface="Comic Sans MS"/>
                <a:cs typeface="Comic Sans MS"/>
              </a:rPr>
              <a:t>,</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4</a:t>
            </a:r>
            <a:r>
              <a:rPr sz="2600" dirty="0">
                <a:latin typeface="Comic Sans MS"/>
                <a:cs typeface="Comic Sans MS"/>
              </a:rPr>
              <a:t>0</a:t>
            </a:r>
            <a:r>
              <a:rPr sz="2600" dirty="0">
                <a:latin typeface="Times New Roman"/>
                <a:cs typeface="Times New Roman"/>
              </a:rPr>
              <a:t> </a:t>
            </a:r>
            <a:r>
              <a:rPr sz="2600" spc="17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51</a:t>
            </a:r>
            <a:r>
              <a:rPr sz="2600" dirty="0">
                <a:latin typeface="Comic Sans MS"/>
                <a:cs typeface="Comic Sans MS"/>
              </a:rPr>
              <a:t>V</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so</a:t>
            </a:r>
            <a:r>
              <a:rPr sz="2600" dirty="0">
                <a:latin typeface="Comic Sans MS"/>
                <a:cs typeface="Comic Sans MS"/>
              </a:rPr>
              <a:t>n</a:t>
            </a:r>
            <a:r>
              <a:rPr sz="2600" dirty="0">
                <a:latin typeface="Times New Roman"/>
                <a:cs typeface="Times New Roman"/>
              </a:rPr>
              <a:t> </a:t>
            </a:r>
            <a:r>
              <a:rPr sz="2600" spc="165" dirty="0">
                <a:latin typeface="Times New Roman"/>
                <a:cs typeface="Times New Roman"/>
              </a:rPr>
              <a:t> </a:t>
            </a:r>
            <a:r>
              <a:rPr sz="2600" dirty="0">
                <a:latin typeface="Comic Sans MS"/>
                <a:cs typeface="Comic Sans MS"/>
              </a:rPr>
              <a:t>a</a:t>
            </a:r>
            <a:r>
              <a:rPr sz="2600" spc="-5" dirty="0">
                <a:latin typeface="Comic Sans MS"/>
                <a:cs typeface="Comic Sans MS"/>
              </a:rPr>
              <a:t>fectado</a:t>
            </a:r>
            <a:r>
              <a:rPr sz="2600" dirty="0">
                <a:latin typeface="Comic Sans MS"/>
                <a:cs typeface="Comic Sans MS"/>
              </a:rPr>
              <a:t>s</a:t>
            </a:r>
            <a:r>
              <a:rPr sz="2600" dirty="0">
                <a:latin typeface="Times New Roman"/>
                <a:cs typeface="Times New Roman"/>
              </a:rPr>
              <a:t> </a:t>
            </a:r>
            <a:r>
              <a:rPr sz="2600" spc="18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normalment</a:t>
            </a:r>
            <a:r>
              <a:rPr sz="2600" dirty="0">
                <a:latin typeface="Comic Sans MS"/>
                <a:cs typeface="Comic Sans MS"/>
              </a:rPr>
              <a:t>e</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son</a:t>
            </a:r>
            <a:r>
              <a:rPr sz="2600" spc="-5" dirty="0">
                <a:latin typeface="Times New Roman"/>
                <a:cs typeface="Times New Roman"/>
              </a:rPr>
              <a:t> </a:t>
            </a:r>
            <a:r>
              <a:rPr sz="2600" spc="-5" dirty="0">
                <a:latin typeface="Comic Sans MS"/>
                <a:cs typeface="Comic Sans MS"/>
              </a:rPr>
              <a:t>bloqueado</a:t>
            </a:r>
            <a:r>
              <a:rPr sz="2600" dirty="0">
                <a:latin typeface="Comic Sans MS"/>
                <a:cs typeface="Comic Sans MS"/>
              </a:rPr>
              <a:t>s</a:t>
            </a:r>
            <a:r>
              <a:rPr sz="2600" spc="95" dirty="0">
                <a:latin typeface="Times New Roman"/>
                <a:cs typeface="Times New Roman"/>
              </a:rPr>
              <a:t> </a:t>
            </a:r>
            <a:r>
              <a:rPr sz="2600" spc="-5" dirty="0">
                <a:latin typeface="Comic Sans MS"/>
                <a:cs typeface="Comic Sans MS"/>
              </a:rPr>
              <a:t>cuand</a:t>
            </a:r>
            <a:r>
              <a:rPr sz="2600" dirty="0">
                <a:latin typeface="Comic Sans MS"/>
                <a:cs typeface="Comic Sans MS"/>
              </a:rPr>
              <a:t>o</a:t>
            </a:r>
            <a:r>
              <a:rPr sz="2600" spc="114"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pierd</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potencial.</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S</a:t>
            </a:r>
            <a:r>
              <a:rPr sz="2600" dirty="0">
                <a:latin typeface="Comic Sans MS"/>
                <a:cs typeface="Comic Sans MS"/>
              </a:rPr>
              <a:t>i</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TP'</a:t>
            </a:r>
            <a:r>
              <a:rPr sz="2600" dirty="0">
                <a:latin typeface="Comic Sans MS"/>
                <a:cs typeface="Comic Sans MS"/>
              </a:rPr>
              <a:t>s</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pierde</a:t>
            </a:r>
            <a:r>
              <a:rPr sz="2600" dirty="0">
                <a:latin typeface="Comic Sans MS"/>
                <a:cs typeface="Comic Sans MS"/>
              </a:rPr>
              <a:t>n</a:t>
            </a:r>
            <a:r>
              <a:rPr sz="2600" dirty="0">
                <a:latin typeface="Times New Roman"/>
                <a:cs typeface="Times New Roman"/>
              </a:rPr>
              <a:t>   </a:t>
            </a:r>
            <a:r>
              <a:rPr sz="2600" spc="-80" dirty="0">
                <a:latin typeface="Times New Roman"/>
                <a:cs typeface="Times New Roman"/>
              </a:rPr>
              <a:t> </a:t>
            </a:r>
            <a:r>
              <a:rPr sz="2600" dirty="0">
                <a:latin typeface="Comic Sans MS"/>
                <a:cs typeface="Comic Sans MS"/>
              </a:rPr>
              <a:t>p</a:t>
            </a:r>
            <a:r>
              <a:rPr sz="2600" spc="-5" dirty="0">
                <a:latin typeface="Comic Sans MS"/>
                <a:cs typeface="Comic Sans MS"/>
              </a:rPr>
              <a:t>otencia</a:t>
            </a:r>
            <a:r>
              <a:rPr sz="2600" dirty="0">
                <a:latin typeface="Comic Sans MS"/>
                <a:cs typeface="Comic Sans MS"/>
              </a:rPr>
              <a:t>l</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alimenta</a:t>
            </a:r>
            <a:r>
              <a:rPr sz="2600" dirty="0">
                <a:latin typeface="Comic Sans MS"/>
                <a:cs typeface="Comic Sans MS"/>
              </a:rPr>
              <a:t>n</a:t>
            </a:r>
            <a:r>
              <a:rPr sz="2600" dirty="0">
                <a:latin typeface="Times New Roman"/>
                <a:cs typeface="Times New Roman"/>
              </a:rPr>
              <a:t>   </a:t>
            </a:r>
            <a:r>
              <a:rPr sz="2600" spc="-85" dirty="0">
                <a:latin typeface="Times New Roman"/>
                <a:cs typeface="Times New Roman"/>
              </a:rPr>
              <a:t> </a:t>
            </a:r>
            <a:r>
              <a:rPr sz="2600" spc="-10"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regulador</a:t>
            </a:r>
            <a:r>
              <a:rPr sz="2600" dirty="0">
                <a:latin typeface="Comic Sans MS"/>
                <a:cs typeface="Comic Sans MS"/>
              </a:rPr>
              <a:t>,</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s</a:t>
            </a:r>
            <a:r>
              <a:rPr sz="2600" dirty="0">
                <a:latin typeface="Comic Sans MS"/>
                <a:cs typeface="Comic Sans MS"/>
              </a:rPr>
              <a:t>u</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contro</a:t>
            </a:r>
            <a:r>
              <a:rPr sz="2600" dirty="0">
                <a:latin typeface="Comic Sans MS"/>
                <a:cs typeface="Comic Sans MS"/>
              </a:rPr>
              <a:t>l</a:t>
            </a:r>
            <a:r>
              <a:rPr sz="2600" dirty="0">
                <a:latin typeface="Times New Roman"/>
                <a:cs typeface="Times New Roman"/>
              </a:rPr>
              <a:t> </a:t>
            </a:r>
            <a:r>
              <a:rPr sz="2600" spc="5" dirty="0">
                <a:latin typeface="Times New Roman"/>
                <a:cs typeface="Times New Roman"/>
              </a:rPr>
              <a:t> </a:t>
            </a:r>
            <a:r>
              <a:rPr sz="2600" spc="-10"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deb</a:t>
            </a:r>
            <a:r>
              <a:rPr sz="2600" dirty="0">
                <a:latin typeface="Comic Sans MS"/>
                <a:cs typeface="Comic Sans MS"/>
              </a:rPr>
              <a:t>e</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transferi</a:t>
            </a:r>
            <a:r>
              <a:rPr sz="2600" dirty="0">
                <a:latin typeface="Comic Sans MS"/>
                <a:cs typeface="Comic Sans MS"/>
              </a:rPr>
              <a:t>r</a:t>
            </a:r>
            <a:r>
              <a:rPr sz="2600" dirty="0">
                <a:latin typeface="Times New Roman"/>
                <a:cs typeface="Times New Roman"/>
              </a:rPr>
              <a:t> </a:t>
            </a:r>
            <a:r>
              <a:rPr sz="2600" spc="1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operación</a:t>
            </a:r>
            <a:r>
              <a:rPr sz="2600" spc="-5" dirty="0">
                <a:latin typeface="Times New Roman"/>
                <a:cs typeface="Times New Roman"/>
              </a:rPr>
              <a:t> </a:t>
            </a:r>
            <a:r>
              <a:rPr sz="2600" spc="-5" dirty="0">
                <a:latin typeface="Comic Sans MS"/>
                <a:cs typeface="Comic Sans MS"/>
              </a:rPr>
              <a:t>manual</a:t>
            </a:r>
            <a:r>
              <a:rPr sz="2600" dirty="0">
                <a:latin typeface="Comic Sans MS"/>
                <a:cs typeface="Comic Sans MS"/>
              </a:rPr>
              <a:t>,</a:t>
            </a:r>
            <a:r>
              <a:rPr sz="2600" dirty="0">
                <a:latin typeface="Times New Roman"/>
                <a:cs typeface="Times New Roman"/>
              </a:rPr>
              <a:t> </a:t>
            </a:r>
            <a:r>
              <a:rPr sz="2600" spc="21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otr</a:t>
            </a:r>
            <a:r>
              <a:rPr sz="2600" dirty="0">
                <a:latin typeface="Comic Sans MS"/>
                <a:cs typeface="Comic Sans MS"/>
              </a:rPr>
              <a:t>o</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regulado</a:t>
            </a:r>
            <a:r>
              <a:rPr sz="2600" dirty="0">
                <a:latin typeface="Comic Sans MS"/>
                <a:cs typeface="Comic Sans MS"/>
              </a:rPr>
              <a:t>r</a:t>
            </a:r>
            <a:r>
              <a:rPr sz="2600" dirty="0">
                <a:latin typeface="Times New Roman"/>
                <a:cs typeface="Times New Roman"/>
              </a:rPr>
              <a:t> </a:t>
            </a:r>
            <a:r>
              <a:rPr sz="2600" spc="220" dirty="0">
                <a:latin typeface="Times New Roman"/>
                <a:cs typeface="Times New Roman"/>
              </a:rPr>
              <a:t> </a:t>
            </a:r>
            <a:r>
              <a:rPr sz="2600" dirty="0">
                <a:latin typeface="Comic Sans MS"/>
                <a:cs typeface="Comic Sans MS"/>
              </a:rPr>
              <a:t>o</a:t>
            </a:r>
            <a:r>
              <a:rPr sz="2600" dirty="0">
                <a:latin typeface="Times New Roman"/>
                <a:cs typeface="Times New Roman"/>
              </a:rPr>
              <a:t> </a:t>
            </a:r>
            <a:r>
              <a:rPr sz="2600" spc="21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otro</a:t>
            </a:r>
            <a:r>
              <a:rPr sz="2600" dirty="0">
                <a:latin typeface="Comic Sans MS"/>
                <a:cs typeface="Comic Sans MS"/>
              </a:rPr>
              <a:t>s</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TPs</a:t>
            </a:r>
            <a:r>
              <a:rPr sz="2600" dirty="0">
                <a:latin typeface="Comic Sans MS"/>
                <a:cs typeface="Comic Sans MS"/>
              </a:rPr>
              <a:t>,</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l</a:t>
            </a:r>
            <a:r>
              <a:rPr sz="2600" dirty="0">
                <a:latin typeface="Comic Sans MS"/>
                <a:cs typeface="Comic Sans MS"/>
              </a:rPr>
              <a:t>o</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sea</a:t>
            </a:r>
            <a:r>
              <a:rPr sz="2600" spc="-5" dirty="0">
                <a:latin typeface="Times New Roman"/>
                <a:cs typeface="Times New Roman"/>
              </a:rPr>
              <a:t> </a:t>
            </a:r>
            <a:r>
              <a:rPr sz="2600" spc="-5" dirty="0">
                <a:latin typeface="Comic Sans MS"/>
                <a:cs typeface="Comic Sans MS"/>
              </a:rPr>
              <a:t>apropiad</a:t>
            </a:r>
            <a:r>
              <a:rPr sz="2600" dirty="0">
                <a:latin typeface="Comic Sans MS"/>
                <a:cs typeface="Comic Sans MS"/>
              </a:rPr>
              <a:t>o</a:t>
            </a:r>
            <a:r>
              <a:rPr sz="2600" dirty="0">
                <a:latin typeface="Times New Roman"/>
                <a:cs typeface="Times New Roman"/>
              </a:rPr>
              <a:t>      </a:t>
            </a:r>
            <a:r>
              <a:rPr sz="2600" spc="305" dirty="0">
                <a:latin typeface="Times New Roman"/>
                <a:cs typeface="Times New Roman"/>
              </a:rPr>
              <a:t> </a:t>
            </a:r>
            <a:r>
              <a:rPr sz="2600" spc="-10" dirty="0">
                <a:latin typeface="Comic Sans MS"/>
                <a:cs typeface="Comic Sans MS"/>
              </a:rPr>
              <a:t>p</a:t>
            </a:r>
            <a:r>
              <a:rPr sz="2600" spc="-5" dirty="0">
                <a:latin typeface="Comic Sans MS"/>
                <a:cs typeface="Comic Sans MS"/>
              </a:rPr>
              <a:t>ar</a:t>
            </a:r>
            <a:r>
              <a:rPr sz="2600" dirty="0">
                <a:latin typeface="Comic Sans MS"/>
                <a:cs typeface="Comic Sans MS"/>
              </a:rPr>
              <a:t>a</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evita</a:t>
            </a:r>
            <a:r>
              <a:rPr sz="2600" dirty="0">
                <a:latin typeface="Comic Sans MS"/>
                <a:cs typeface="Comic Sans MS"/>
              </a:rPr>
              <a:t>r</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condicio</a:t>
            </a:r>
            <a:r>
              <a:rPr sz="2600" dirty="0">
                <a:latin typeface="Comic Sans MS"/>
                <a:cs typeface="Comic Sans MS"/>
              </a:rPr>
              <a:t>n</a:t>
            </a:r>
            <a:r>
              <a:rPr sz="2600" dirty="0">
                <a:latin typeface="Times New Roman"/>
                <a:cs typeface="Times New Roman"/>
              </a:rPr>
              <a:t>      </a:t>
            </a:r>
            <a:r>
              <a:rPr sz="2600" spc="3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sobreexcitacion.</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145</a:t>
            </a:fld>
            <a:endParaRPr lang="en-US"/>
          </a:p>
        </p:txBody>
      </p:sp>
    </p:spTree>
    <p:extLst>
      <p:ext uri="{BB962C8B-B14F-4D97-AF65-F5344CB8AC3E}">
        <p14:creationId xmlns:p14="http://schemas.microsoft.com/office/powerpoint/2010/main" val="73099703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870" cy="4056379"/>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E</a:t>
            </a:r>
            <a:r>
              <a:rPr sz="2600" dirty="0">
                <a:latin typeface="Comic Sans MS"/>
                <a:cs typeface="Comic Sans MS"/>
              </a:rPr>
              <a:t>l</a:t>
            </a:r>
            <a:r>
              <a:rPr sz="2600" spc="190" dirty="0">
                <a:latin typeface="Times New Roman"/>
                <a:cs typeface="Times New Roman"/>
              </a:rPr>
              <a:t> </a:t>
            </a:r>
            <a:r>
              <a:rPr sz="2600" spc="-5" dirty="0">
                <a:latin typeface="Comic Sans MS"/>
                <a:cs typeface="Comic Sans MS"/>
              </a:rPr>
              <a:t>métod</a:t>
            </a:r>
            <a:r>
              <a:rPr sz="2600" dirty="0">
                <a:latin typeface="Comic Sans MS"/>
                <a:cs typeface="Comic Sans MS"/>
              </a:rPr>
              <a:t>o</a:t>
            </a:r>
            <a:r>
              <a:rPr sz="2600" spc="180" dirty="0">
                <a:latin typeface="Times New Roman"/>
                <a:cs typeface="Times New Roman"/>
              </a:rPr>
              <a:t> </a:t>
            </a:r>
            <a:r>
              <a:rPr sz="2600" spc="-5" dirty="0">
                <a:latin typeface="Comic Sans MS"/>
                <a:cs typeface="Comic Sans MS"/>
              </a:rPr>
              <a:t>má</a:t>
            </a:r>
            <a:r>
              <a:rPr sz="2600" dirty="0">
                <a:latin typeface="Comic Sans MS"/>
                <a:cs typeface="Comic Sans MS"/>
              </a:rPr>
              <a:t>s</a:t>
            </a:r>
            <a:r>
              <a:rPr sz="2600" spc="180" dirty="0">
                <a:latin typeface="Times New Roman"/>
                <a:cs typeface="Times New Roman"/>
              </a:rPr>
              <a:t> </a:t>
            </a:r>
            <a:r>
              <a:rPr sz="2600" spc="-5" dirty="0">
                <a:latin typeface="Comic Sans MS"/>
                <a:cs typeface="Comic Sans MS"/>
              </a:rPr>
              <a:t>comú</a:t>
            </a:r>
            <a:r>
              <a:rPr sz="2600" dirty="0">
                <a:latin typeface="Comic Sans MS"/>
                <a:cs typeface="Comic Sans MS"/>
              </a:rPr>
              <a:t>n</a:t>
            </a:r>
            <a:r>
              <a:rPr sz="2600" spc="18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180" dirty="0">
                <a:latin typeface="Times New Roman"/>
                <a:cs typeface="Times New Roman"/>
              </a:rPr>
              <a:t> </a:t>
            </a:r>
            <a:r>
              <a:rPr sz="2600" spc="-5" dirty="0">
                <a:latin typeface="Comic Sans MS"/>
                <a:cs typeface="Comic Sans MS"/>
              </a:rPr>
              <a:t>proporciona</a:t>
            </a:r>
            <a:r>
              <a:rPr sz="2600" dirty="0">
                <a:latin typeface="Comic Sans MS"/>
                <a:cs typeface="Comic Sans MS"/>
              </a:rPr>
              <a:t>r</a:t>
            </a:r>
            <a:r>
              <a:rPr sz="2600" spc="165" dirty="0">
                <a:latin typeface="Times New Roman"/>
                <a:cs typeface="Times New Roman"/>
              </a:rPr>
              <a:t> </a:t>
            </a:r>
            <a:r>
              <a:rPr sz="2600" spc="-5" dirty="0">
                <a:latin typeface="Comic Sans MS"/>
                <a:cs typeface="Comic Sans MS"/>
              </a:rPr>
              <a:t>protecció</a:t>
            </a:r>
            <a:r>
              <a:rPr sz="2600" dirty="0">
                <a:latin typeface="Comic Sans MS"/>
                <a:cs typeface="Comic Sans MS"/>
              </a:rPr>
              <a:t>n</a:t>
            </a:r>
            <a:r>
              <a:rPr sz="2600" spc="170" dirty="0">
                <a:latin typeface="Times New Roman"/>
                <a:cs typeface="Times New Roman"/>
              </a:rPr>
              <a:t> </a:t>
            </a:r>
            <a:r>
              <a:rPr sz="2600" spc="-5" dirty="0">
                <a:latin typeface="Comic Sans MS"/>
                <a:cs typeface="Comic Sans MS"/>
              </a:rPr>
              <a:t>por</a:t>
            </a:r>
            <a:r>
              <a:rPr sz="2600" spc="-5" dirty="0">
                <a:latin typeface="Times New Roman"/>
                <a:cs typeface="Times New Roman"/>
              </a:rPr>
              <a:t> </a:t>
            </a:r>
            <a:r>
              <a:rPr sz="2600" spc="-5" dirty="0">
                <a:latin typeface="Comic Sans MS"/>
                <a:cs typeface="Comic Sans MS"/>
              </a:rPr>
              <a:t>pérdid</a:t>
            </a:r>
            <a:r>
              <a:rPr sz="2600" dirty="0">
                <a:latin typeface="Comic Sans MS"/>
                <a:cs typeface="Comic Sans MS"/>
              </a:rPr>
              <a:t>a</a:t>
            </a:r>
            <a:r>
              <a:rPr sz="2600" spc="305"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spc="310" dirty="0">
                <a:latin typeface="Times New Roman"/>
                <a:cs typeface="Times New Roman"/>
              </a:rPr>
              <a:t> </a:t>
            </a:r>
            <a:r>
              <a:rPr sz="2600" dirty="0">
                <a:latin typeface="Comic Sans MS"/>
                <a:cs typeface="Comic Sans MS"/>
              </a:rPr>
              <a:t>la</a:t>
            </a:r>
            <a:r>
              <a:rPr sz="2600" spc="310" dirty="0">
                <a:latin typeface="Times New Roman"/>
                <a:cs typeface="Times New Roman"/>
              </a:rPr>
              <a:t> </a:t>
            </a:r>
            <a:r>
              <a:rPr sz="2600" dirty="0">
                <a:latin typeface="Comic Sans MS"/>
                <a:cs typeface="Comic Sans MS"/>
              </a:rPr>
              <a:t>s</a:t>
            </a:r>
            <a:r>
              <a:rPr sz="2600" spc="-5" dirty="0">
                <a:latin typeface="Comic Sans MS"/>
                <a:cs typeface="Comic Sans MS"/>
              </a:rPr>
              <a:t>eña</a:t>
            </a:r>
            <a:r>
              <a:rPr sz="2600" dirty="0">
                <a:latin typeface="Comic Sans MS"/>
                <a:cs typeface="Comic Sans MS"/>
              </a:rPr>
              <a:t>l</a:t>
            </a:r>
            <a:r>
              <a:rPr sz="2600" spc="3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315" dirty="0">
                <a:latin typeface="Times New Roman"/>
                <a:cs typeface="Times New Roman"/>
              </a:rPr>
              <a:t> </a:t>
            </a:r>
            <a:r>
              <a:rPr sz="2600" spc="-5" dirty="0">
                <a:latin typeface="Comic Sans MS"/>
                <a:cs typeface="Comic Sans MS"/>
              </a:rPr>
              <a:t>TP’</a:t>
            </a:r>
            <a:r>
              <a:rPr sz="2600" dirty="0">
                <a:latin typeface="Comic Sans MS"/>
                <a:cs typeface="Comic Sans MS"/>
              </a:rPr>
              <a:t>s</a:t>
            </a:r>
            <a:r>
              <a:rPr sz="2600" spc="30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31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310"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spc="3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310" dirty="0">
                <a:latin typeface="Times New Roman"/>
                <a:cs typeface="Times New Roman"/>
              </a:rPr>
              <a:t> </a:t>
            </a:r>
            <a:r>
              <a:rPr sz="2600" spc="-5" dirty="0">
                <a:latin typeface="Comic Sans MS"/>
                <a:cs typeface="Comic Sans MS"/>
              </a:rPr>
              <a:t>balance</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tensiones</a:t>
            </a:r>
            <a:r>
              <a:rPr sz="2600" dirty="0">
                <a:latin typeface="Comic Sans MS"/>
                <a:cs typeface="Comic Sans MS"/>
              </a:rPr>
              <a:t>,</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cua</a:t>
            </a:r>
            <a:r>
              <a:rPr sz="2600" dirty="0">
                <a:latin typeface="Comic Sans MS"/>
                <a:cs typeface="Comic Sans MS"/>
              </a:rPr>
              <a:t>l</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compar</a:t>
            </a:r>
            <a:r>
              <a:rPr sz="2600" dirty="0">
                <a:latin typeface="Comic Sans MS"/>
                <a:cs typeface="Comic Sans MS"/>
              </a:rPr>
              <a:t>a</a:t>
            </a:r>
            <a:r>
              <a:rPr sz="2600" dirty="0">
                <a:latin typeface="Times New Roman"/>
                <a:cs typeface="Times New Roman"/>
              </a:rPr>
              <a:t> </a:t>
            </a:r>
            <a:r>
              <a:rPr sz="2600" spc="260" dirty="0">
                <a:latin typeface="Times New Roman"/>
                <a:cs typeface="Times New Roman"/>
              </a:rPr>
              <a:t> </a:t>
            </a:r>
            <a:r>
              <a:rPr sz="2600" spc="-10"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secundaria</a:t>
            </a:r>
            <a:r>
              <a:rPr sz="2600" spc="-5" dirty="0">
                <a:latin typeface="Times New Roman"/>
                <a:cs typeface="Times New Roman"/>
              </a:rPr>
              <a:t> </a:t>
            </a:r>
            <a:r>
              <a:rPr sz="2600" spc="-5" dirty="0">
                <a:latin typeface="Comic Sans MS"/>
                <a:cs typeface="Comic Sans MS"/>
              </a:rPr>
              <a:t>trifásic</a:t>
            </a:r>
            <a:r>
              <a:rPr sz="2600" dirty="0">
                <a:latin typeface="Comic Sans MS"/>
                <a:cs typeface="Comic Sans MS"/>
              </a:rPr>
              <a:t>a</a:t>
            </a:r>
            <a:r>
              <a:rPr sz="2600" spc="11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2</a:t>
            </a:r>
            <a:r>
              <a:rPr sz="2600" spc="120" dirty="0">
                <a:latin typeface="Times New Roman"/>
                <a:cs typeface="Times New Roman"/>
              </a:rPr>
              <a:t> </a:t>
            </a:r>
            <a:r>
              <a:rPr sz="2600" spc="-5" dirty="0">
                <a:latin typeface="Comic Sans MS"/>
                <a:cs typeface="Comic Sans MS"/>
              </a:rPr>
              <a:t>grupo</a:t>
            </a:r>
            <a:r>
              <a:rPr sz="2600" dirty="0">
                <a:latin typeface="Comic Sans MS"/>
                <a:cs typeface="Comic Sans MS"/>
              </a:rPr>
              <a:t>s</a:t>
            </a:r>
            <a:r>
              <a:rPr sz="2600" spc="10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TP’s.</a:t>
            </a:r>
            <a:endParaRPr sz="2600">
              <a:latin typeface="Comic Sans MS"/>
              <a:cs typeface="Comic Sans MS"/>
            </a:endParaRPr>
          </a:p>
          <a:p>
            <a:pPr marL="12700" marR="8255" algn="just">
              <a:lnSpc>
                <a:spcPct val="100000"/>
              </a:lnSpc>
              <a:spcBef>
                <a:spcPts val="1870"/>
              </a:spcBef>
            </a:pPr>
            <a:r>
              <a:rPr sz="2600" spc="-5" dirty="0">
                <a:latin typeface="Comic Sans MS"/>
                <a:cs typeface="Comic Sans MS"/>
              </a:rPr>
              <a:t>Cuand</a:t>
            </a:r>
            <a:r>
              <a:rPr sz="2600" dirty="0">
                <a:latin typeface="Comic Sans MS"/>
                <a:cs typeface="Comic Sans MS"/>
              </a:rPr>
              <a:t>o</a:t>
            </a:r>
            <a:r>
              <a:rPr sz="2600" spc="320"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fusibl</a:t>
            </a:r>
            <a:r>
              <a:rPr sz="2600" dirty="0">
                <a:latin typeface="Comic Sans MS"/>
                <a:cs typeface="Comic Sans MS"/>
              </a:rPr>
              <a:t>e</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spc="320" dirty="0">
                <a:latin typeface="Times New Roman"/>
                <a:cs typeface="Times New Roman"/>
              </a:rPr>
              <a:t> </a:t>
            </a:r>
            <a:r>
              <a:rPr sz="2600" dirty="0">
                <a:latin typeface="Comic Sans MS"/>
                <a:cs typeface="Comic Sans MS"/>
              </a:rPr>
              <a:t>f</a:t>
            </a:r>
            <a:r>
              <a:rPr sz="2600" spc="-5" dirty="0">
                <a:latin typeface="Comic Sans MS"/>
                <a:cs typeface="Comic Sans MS"/>
              </a:rPr>
              <a:t>und</a:t>
            </a:r>
            <a:r>
              <a:rPr sz="2600" dirty="0">
                <a:latin typeface="Comic Sans MS"/>
                <a:cs typeface="Comic Sans MS"/>
              </a:rPr>
              <a:t>e</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circuit</a:t>
            </a:r>
            <a:r>
              <a:rPr sz="2600" dirty="0">
                <a:latin typeface="Comic Sans MS"/>
                <a:cs typeface="Comic Sans MS"/>
              </a:rPr>
              <a:t>o</a:t>
            </a:r>
            <a:r>
              <a:rPr sz="2600" spc="3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320" dirty="0">
                <a:latin typeface="Times New Roman"/>
                <a:cs typeface="Times New Roman"/>
              </a:rPr>
              <a:t> </a:t>
            </a:r>
            <a:r>
              <a:rPr sz="2600" spc="-5" dirty="0">
                <a:latin typeface="Comic Sans MS"/>
                <a:cs typeface="Comic Sans MS"/>
              </a:rPr>
              <a:t>algun</a:t>
            </a:r>
            <a:r>
              <a:rPr sz="2600" dirty="0">
                <a:latin typeface="Comic Sans MS"/>
                <a:cs typeface="Comic Sans MS"/>
              </a:rPr>
              <a:t>a</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fase</a:t>
            </a:r>
            <a:r>
              <a:rPr sz="2600" dirty="0">
                <a:latin typeface="Comic Sans MS"/>
                <a:cs typeface="Comic Sans MS"/>
              </a:rPr>
              <a:t>s</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grup</a:t>
            </a:r>
            <a:r>
              <a:rPr sz="2600" dirty="0">
                <a:latin typeface="Comic Sans MS"/>
                <a:cs typeface="Comic Sans MS"/>
              </a:rPr>
              <a:t>o</a:t>
            </a:r>
            <a:r>
              <a:rPr sz="2600" dirty="0">
                <a:latin typeface="Times New Roman"/>
                <a:cs typeface="Times New Roman"/>
              </a:rPr>
              <a:t> </a:t>
            </a:r>
            <a:r>
              <a:rPr sz="2600" spc="-3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10" dirty="0">
                <a:latin typeface="Times New Roman"/>
                <a:cs typeface="Times New Roman"/>
              </a:rPr>
              <a:t> </a:t>
            </a:r>
            <a:r>
              <a:rPr sz="2600" spc="-10" dirty="0">
                <a:latin typeface="Comic Sans MS"/>
                <a:cs typeface="Comic Sans MS"/>
              </a:rPr>
              <a:t>T</a:t>
            </a:r>
            <a:r>
              <a:rPr sz="2600" spc="-5" dirty="0">
                <a:latin typeface="Comic Sans MS"/>
                <a:cs typeface="Comic Sans MS"/>
              </a:rPr>
              <a:t>P’s</a:t>
            </a:r>
            <a:r>
              <a:rPr sz="2600" dirty="0">
                <a:latin typeface="Comic Sans MS"/>
                <a:cs typeface="Comic Sans MS"/>
              </a:rPr>
              <a:t>,</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relació</a:t>
            </a:r>
            <a:r>
              <a:rPr sz="2600" dirty="0">
                <a:latin typeface="Comic Sans MS"/>
                <a:cs typeface="Comic Sans MS"/>
              </a:rPr>
              <a:t>n</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tensiones</a:t>
            </a:r>
            <a:r>
              <a:rPr sz="2600" spc="-5" dirty="0">
                <a:latin typeface="Times New Roman"/>
                <a:cs typeface="Times New Roman"/>
              </a:rPr>
              <a:t> </a:t>
            </a:r>
            <a:r>
              <a:rPr sz="2600" spc="-5" dirty="0">
                <a:latin typeface="Comic Sans MS"/>
                <a:cs typeface="Comic Sans MS"/>
              </a:rPr>
              <a:t>sufr</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125" dirty="0">
                <a:latin typeface="Times New Roman"/>
                <a:cs typeface="Times New Roman"/>
              </a:rPr>
              <a:t> </a:t>
            </a:r>
            <a:r>
              <a:rPr sz="2600" spc="-10" dirty="0">
                <a:latin typeface="Comic Sans MS"/>
                <a:cs typeface="Comic Sans MS"/>
              </a:rPr>
              <a:t>d</a:t>
            </a:r>
            <a:r>
              <a:rPr sz="2600" spc="-5" dirty="0">
                <a:latin typeface="Comic Sans MS"/>
                <a:cs typeface="Comic Sans MS"/>
              </a:rPr>
              <a:t>esbalanc</a:t>
            </a:r>
            <a:r>
              <a:rPr sz="2600" dirty="0">
                <a:latin typeface="Comic Sans MS"/>
                <a:cs typeface="Comic Sans MS"/>
              </a:rPr>
              <a:t>e</a:t>
            </a:r>
            <a:r>
              <a:rPr sz="2600" spc="105"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spc="120" dirty="0">
                <a:latin typeface="Times New Roman"/>
                <a:cs typeface="Times New Roman"/>
              </a:rPr>
              <a:t> </a:t>
            </a:r>
            <a:r>
              <a:rPr sz="2600" spc="-5" dirty="0">
                <a:latin typeface="Comic Sans MS"/>
                <a:cs typeface="Comic Sans MS"/>
              </a:rPr>
              <a:t>opera.</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Históricamente</a:t>
            </a:r>
            <a:r>
              <a:rPr sz="2600" dirty="0">
                <a:latin typeface="Comic Sans MS"/>
                <a:cs typeface="Comic Sans MS"/>
              </a:rPr>
              <a:t>,</a:t>
            </a:r>
            <a:r>
              <a:rPr sz="2600" dirty="0">
                <a:latin typeface="Times New Roman"/>
                <a:cs typeface="Times New Roman"/>
              </a:rPr>
              <a:t>   </a:t>
            </a:r>
            <a:r>
              <a:rPr sz="2600" spc="-155" dirty="0">
                <a:latin typeface="Times New Roman"/>
                <a:cs typeface="Times New Roman"/>
              </a:rPr>
              <a:t> </a:t>
            </a:r>
            <a:r>
              <a:rPr sz="2600" dirty="0">
                <a:latin typeface="Comic Sans MS"/>
                <a:cs typeface="Comic Sans MS"/>
              </a:rPr>
              <a:t>e</a:t>
            </a:r>
            <a:r>
              <a:rPr sz="2600" spc="-5" dirty="0">
                <a:latin typeface="Comic Sans MS"/>
                <a:cs typeface="Comic Sans MS"/>
              </a:rPr>
              <a:t>st</a:t>
            </a:r>
            <a:r>
              <a:rPr sz="2600" dirty="0">
                <a:latin typeface="Comic Sans MS"/>
                <a:cs typeface="Comic Sans MS"/>
              </a:rPr>
              <a:t>e</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h</a:t>
            </a:r>
            <a:r>
              <a:rPr sz="2600" dirty="0">
                <a:latin typeface="Comic Sans MS"/>
                <a:cs typeface="Comic Sans MS"/>
              </a:rPr>
              <a:t>a</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sid</a:t>
            </a:r>
            <a:r>
              <a:rPr sz="2600" dirty="0">
                <a:latin typeface="Comic Sans MS"/>
                <a:cs typeface="Comic Sans MS"/>
              </a:rPr>
              <a:t>o</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ajustado</a:t>
            </a:r>
            <a:r>
              <a:rPr sz="2600" spc="-5" dirty="0">
                <a:latin typeface="Times New Roman"/>
                <a:cs typeface="Times New Roman"/>
              </a:rPr>
              <a:t> </a:t>
            </a:r>
            <a:r>
              <a:rPr sz="2600" spc="-5" dirty="0">
                <a:latin typeface="Comic Sans MS"/>
                <a:cs typeface="Comic Sans MS"/>
              </a:rPr>
              <a:t>alrededo</a:t>
            </a:r>
            <a:r>
              <a:rPr sz="2600" dirty="0">
                <a:latin typeface="Comic Sans MS"/>
                <a:cs typeface="Comic Sans MS"/>
              </a:rPr>
              <a:t>r</a:t>
            </a:r>
            <a:r>
              <a:rPr sz="2600" spc="10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20" dirty="0">
                <a:latin typeface="Times New Roman"/>
                <a:cs typeface="Times New Roman"/>
              </a:rPr>
              <a:t> </a:t>
            </a:r>
            <a:r>
              <a:rPr sz="2600" spc="-5" dirty="0">
                <a:latin typeface="Comic Sans MS"/>
                <a:cs typeface="Comic Sans MS"/>
              </a:rPr>
              <a:t>15</a:t>
            </a:r>
            <a:r>
              <a:rPr sz="2600" dirty="0">
                <a:latin typeface="Comic Sans MS"/>
                <a:cs typeface="Comic Sans MS"/>
              </a:rPr>
              <a:t>%</a:t>
            </a:r>
            <a:r>
              <a:rPr sz="2600" spc="13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10" dirty="0">
                <a:latin typeface="Comic Sans MS"/>
                <a:cs typeface="Comic Sans MS"/>
              </a:rPr>
              <a:t>d</a:t>
            </a:r>
            <a:r>
              <a:rPr sz="2600" spc="-5" dirty="0">
                <a:latin typeface="Comic Sans MS"/>
                <a:cs typeface="Comic Sans MS"/>
              </a:rPr>
              <a:t>esbalanc</a:t>
            </a:r>
            <a:r>
              <a:rPr sz="2600" dirty="0">
                <a:latin typeface="Comic Sans MS"/>
                <a:cs typeface="Comic Sans MS"/>
              </a:rPr>
              <a:t>e</a:t>
            </a:r>
            <a:r>
              <a:rPr sz="2600" spc="110" dirty="0">
                <a:latin typeface="Times New Roman"/>
                <a:cs typeface="Times New Roman"/>
              </a:rPr>
              <a:t> </a:t>
            </a:r>
            <a:r>
              <a:rPr sz="2600" spc="-5" dirty="0">
                <a:latin typeface="Comic Sans MS"/>
                <a:cs typeface="Comic Sans MS"/>
              </a:rPr>
              <a:t>entr</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tensiones.</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146</a:t>
            </a:fld>
            <a:endParaRPr lang="en-US"/>
          </a:p>
        </p:txBody>
      </p:sp>
    </p:spTree>
    <p:extLst>
      <p:ext uri="{BB962C8B-B14F-4D97-AF65-F5344CB8AC3E}">
        <p14:creationId xmlns:p14="http://schemas.microsoft.com/office/powerpoint/2010/main" val="125579895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275081" y="2715764"/>
            <a:ext cx="1149350" cy="542925"/>
          </a:xfrm>
          <a:prstGeom prst="rect">
            <a:avLst/>
          </a:prstGeom>
        </p:spPr>
        <p:txBody>
          <a:bodyPr vert="horz" wrap="square" lIns="0" tIns="0" rIns="0" bIns="0" rtlCol="0">
            <a:spAutoFit/>
          </a:bodyPr>
          <a:lstStyle/>
          <a:p>
            <a:pPr marL="12700">
              <a:lnSpc>
                <a:spcPct val="100000"/>
              </a:lnSpc>
            </a:pPr>
            <a:r>
              <a:rPr sz="3450" b="1" spc="-5" dirty="0">
                <a:solidFill>
                  <a:srgbClr val="0000FF"/>
                </a:solidFill>
                <a:latin typeface="Comic Sans MS"/>
                <a:cs typeface="Comic Sans MS"/>
              </a:rPr>
              <a:t>GEN.</a:t>
            </a:r>
            <a:endParaRPr sz="3450">
              <a:latin typeface="Comic Sans MS"/>
              <a:cs typeface="Comic Sans MS"/>
            </a:endParaRPr>
          </a:p>
        </p:txBody>
      </p:sp>
      <p:sp>
        <p:nvSpPr>
          <p:cNvPr id="6" name="object 6"/>
          <p:cNvSpPr/>
          <p:nvPr/>
        </p:nvSpPr>
        <p:spPr>
          <a:xfrm>
            <a:off x="871727" y="2099310"/>
            <a:ext cx="1828164" cy="1824355"/>
          </a:xfrm>
          <a:custGeom>
            <a:avLst/>
            <a:gdLst/>
            <a:ahLst/>
            <a:cxnLst/>
            <a:rect l="l" t="t" r="r" b="b"/>
            <a:pathLst>
              <a:path w="1828164" h="1824354">
                <a:moveTo>
                  <a:pt x="913637" y="0"/>
                </a:moveTo>
                <a:lnTo>
                  <a:pt x="1008887" y="5333"/>
                </a:lnTo>
                <a:lnTo>
                  <a:pt x="1103375" y="21335"/>
                </a:lnTo>
                <a:lnTo>
                  <a:pt x="1195577" y="44957"/>
                </a:lnTo>
                <a:lnTo>
                  <a:pt x="1285493" y="79247"/>
                </a:lnTo>
                <a:lnTo>
                  <a:pt x="1369313" y="123443"/>
                </a:lnTo>
                <a:lnTo>
                  <a:pt x="1448561" y="176021"/>
                </a:lnTo>
                <a:lnTo>
                  <a:pt x="1524761" y="236981"/>
                </a:lnTo>
                <a:lnTo>
                  <a:pt x="1591055" y="302513"/>
                </a:lnTo>
                <a:lnTo>
                  <a:pt x="1651253" y="376427"/>
                </a:lnTo>
                <a:lnTo>
                  <a:pt x="1703831" y="457199"/>
                </a:lnTo>
                <a:lnTo>
                  <a:pt x="1748789" y="541781"/>
                </a:lnTo>
                <a:lnTo>
                  <a:pt x="1783079" y="630935"/>
                </a:lnTo>
                <a:lnTo>
                  <a:pt x="1806701" y="723137"/>
                </a:lnTo>
                <a:lnTo>
                  <a:pt x="1822703" y="817625"/>
                </a:lnTo>
                <a:lnTo>
                  <a:pt x="1828037" y="912113"/>
                </a:lnTo>
                <a:lnTo>
                  <a:pt x="1822703" y="1009649"/>
                </a:lnTo>
                <a:lnTo>
                  <a:pt x="1806701" y="1104137"/>
                </a:lnTo>
                <a:lnTo>
                  <a:pt x="1783079" y="1196339"/>
                </a:lnTo>
                <a:lnTo>
                  <a:pt x="1748789" y="1285493"/>
                </a:lnTo>
                <a:lnTo>
                  <a:pt x="1703831" y="1369313"/>
                </a:lnTo>
                <a:lnTo>
                  <a:pt x="1651253" y="1448561"/>
                </a:lnTo>
                <a:lnTo>
                  <a:pt x="1591055" y="1524761"/>
                </a:lnTo>
                <a:lnTo>
                  <a:pt x="1524761" y="1590293"/>
                </a:lnTo>
                <a:lnTo>
                  <a:pt x="1448561" y="1651253"/>
                </a:lnTo>
                <a:lnTo>
                  <a:pt x="1369313" y="1703831"/>
                </a:lnTo>
                <a:lnTo>
                  <a:pt x="1285493" y="1745741"/>
                </a:lnTo>
                <a:lnTo>
                  <a:pt x="1195577" y="1780031"/>
                </a:lnTo>
                <a:lnTo>
                  <a:pt x="1103375" y="1805939"/>
                </a:lnTo>
                <a:lnTo>
                  <a:pt x="1008887" y="1818893"/>
                </a:lnTo>
                <a:lnTo>
                  <a:pt x="913637" y="1824227"/>
                </a:lnTo>
                <a:lnTo>
                  <a:pt x="816101" y="1818893"/>
                </a:lnTo>
                <a:lnTo>
                  <a:pt x="721613" y="1805939"/>
                </a:lnTo>
                <a:lnTo>
                  <a:pt x="629411" y="1780031"/>
                </a:lnTo>
                <a:lnTo>
                  <a:pt x="540257" y="1745741"/>
                </a:lnTo>
                <a:lnTo>
                  <a:pt x="455675" y="1703831"/>
                </a:lnTo>
                <a:lnTo>
                  <a:pt x="376427" y="1651253"/>
                </a:lnTo>
                <a:lnTo>
                  <a:pt x="300227" y="1590293"/>
                </a:lnTo>
                <a:lnTo>
                  <a:pt x="234695" y="1524761"/>
                </a:lnTo>
                <a:lnTo>
                  <a:pt x="173735" y="1448561"/>
                </a:lnTo>
                <a:lnTo>
                  <a:pt x="121157" y="1369313"/>
                </a:lnTo>
                <a:lnTo>
                  <a:pt x="79247" y="1285493"/>
                </a:lnTo>
                <a:lnTo>
                  <a:pt x="44957" y="1196339"/>
                </a:lnTo>
                <a:lnTo>
                  <a:pt x="18287" y="1104137"/>
                </a:lnTo>
                <a:lnTo>
                  <a:pt x="5333" y="1009649"/>
                </a:lnTo>
                <a:lnTo>
                  <a:pt x="0" y="912113"/>
                </a:lnTo>
                <a:lnTo>
                  <a:pt x="5333" y="817625"/>
                </a:lnTo>
                <a:lnTo>
                  <a:pt x="18287" y="723137"/>
                </a:lnTo>
                <a:lnTo>
                  <a:pt x="44957" y="630935"/>
                </a:lnTo>
                <a:lnTo>
                  <a:pt x="79247" y="541781"/>
                </a:lnTo>
                <a:lnTo>
                  <a:pt x="121157" y="457199"/>
                </a:lnTo>
                <a:lnTo>
                  <a:pt x="173735" y="376427"/>
                </a:lnTo>
                <a:lnTo>
                  <a:pt x="234695" y="302513"/>
                </a:lnTo>
                <a:lnTo>
                  <a:pt x="300227" y="236981"/>
                </a:lnTo>
                <a:lnTo>
                  <a:pt x="376427" y="176021"/>
                </a:lnTo>
                <a:lnTo>
                  <a:pt x="455675" y="123443"/>
                </a:lnTo>
                <a:lnTo>
                  <a:pt x="540257" y="79247"/>
                </a:lnTo>
                <a:lnTo>
                  <a:pt x="629411" y="44957"/>
                </a:lnTo>
                <a:lnTo>
                  <a:pt x="721613" y="21335"/>
                </a:lnTo>
                <a:lnTo>
                  <a:pt x="816101" y="5333"/>
                </a:lnTo>
                <a:lnTo>
                  <a:pt x="913637" y="0"/>
                </a:lnTo>
              </a:path>
            </a:pathLst>
          </a:custGeom>
          <a:ln w="47333">
            <a:solidFill>
              <a:srgbClr val="000000"/>
            </a:solidFill>
          </a:ln>
        </p:spPr>
        <p:txBody>
          <a:bodyPr wrap="square" lIns="0" tIns="0" rIns="0" bIns="0" rtlCol="0">
            <a:spAutoFit/>
          </a:bodyPr>
          <a:lstStyle/>
          <a:p>
            <a:endParaRPr/>
          </a:p>
        </p:txBody>
      </p:sp>
      <p:sp>
        <p:nvSpPr>
          <p:cNvPr id="7" name="object 7"/>
          <p:cNvSpPr/>
          <p:nvPr/>
        </p:nvSpPr>
        <p:spPr>
          <a:xfrm>
            <a:off x="3123437" y="3813048"/>
            <a:ext cx="729615" cy="181610"/>
          </a:xfrm>
          <a:custGeom>
            <a:avLst/>
            <a:gdLst/>
            <a:ahLst/>
            <a:cxnLst/>
            <a:rect l="l" t="t" r="r" b="b"/>
            <a:pathLst>
              <a:path w="729614" h="181610">
                <a:moveTo>
                  <a:pt x="729233" y="181355"/>
                </a:moveTo>
                <a:lnTo>
                  <a:pt x="726947" y="142493"/>
                </a:lnTo>
                <a:lnTo>
                  <a:pt x="710945" y="102869"/>
                </a:lnTo>
                <a:lnTo>
                  <a:pt x="690371" y="68579"/>
                </a:lnTo>
                <a:lnTo>
                  <a:pt x="661415" y="39623"/>
                </a:lnTo>
                <a:lnTo>
                  <a:pt x="627125" y="18287"/>
                </a:lnTo>
                <a:lnTo>
                  <a:pt x="587501" y="5333"/>
                </a:lnTo>
                <a:lnTo>
                  <a:pt x="547877" y="0"/>
                </a:lnTo>
                <a:lnTo>
                  <a:pt x="505967" y="5333"/>
                </a:lnTo>
                <a:lnTo>
                  <a:pt x="468629" y="18287"/>
                </a:lnTo>
                <a:lnTo>
                  <a:pt x="434339" y="39623"/>
                </a:lnTo>
                <a:lnTo>
                  <a:pt x="405383" y="68579"/>
                </a:lnTo>
                <a:lnTo>
                  <a:pt x="381761" y="102869"/>
                </a:lnTo>
                <a:lnTo>
                  <a:pt x="368807" y="142493"/>
                </a:lnTo>
                <a:lnTo>
                  <a:pt x="366521" y="181355"/>
                </a:lnTo>
                <a:lnTo>
                  <a:pt x="361187" y="142493"/>
                </a:lnTo>
                <a:lnTo>
                  <a:pt x="347471" y="102869"/>
                </a:lnTo>
                <a:lnTo>
                  <a:pt x="323849" y="68579"/>
                </a:lnTo>
                <a:lnTo>
                  <a:pt x="294893" y="39623"/>
                </a:lnTo>
                <a:lnTo>
                  <a:pt x="260603" y="18287"/>
                </a:lnTo>
                <a:lnTo>
                  <a:pt x="224027" y="5333"/>
                </a:lnTo>
                <a:lnTo>
                  <a:pt x="182117" y="0"/>
                </a:lnTo>
                <a:lnTo>
                  <a:pt x="142493" y="5333"/>
                </a:lnTo>
                <a:lnTo>
                  <a:pt x="102869" y="18287"/>
                </a:lnTo>
                <a:lnTo>
                  <a:pt x="68579" y="39623"/>
                </a:lnTo>
                <a:lnTo>
                  <a:pt x="39623" y="68579"/>
                </a:lnTo>
                <a:lnTo>
                  <a:pt x="18287" y="102869"/>
                </a:lnTo>
                <a:lnTo>
                  <a:pt x="3047" y="142493"/>
                </a:lnTo>
                <a:lnTo>
                  <a:pt x="0" y="181355"/>
                </a:lnTo>
              </a:path>
            </a:pathLst>
          </a:custGeom>
          <a:ln w="47333">
            <a:solidFill>
              <a:srgbClr val="000000"/>
            </a:solidFill>
          </a:ln>
        </p:spPr>
        <p:txBody>
          <a:bodyPr wrap="square" lIns="0" tIns="0" rIns="0" bIns="0" rtlCol="0">
            <a:spAutoFit/>
          </a:bodyPr>
          <a:lstStyle/>
          <a:p>
            <a:endParaRPr/>
          </a:p>
        </p:txBody>
      </p:sp>
      <p:sp>
        <p:nvSpPr>
          <p:cNvPr id="8" name="object 8"/>
          <p:cNvSpPr/>
          <p:nvPr/>
        </p:nvSpPr>
        <p:spPr>
          <a:xfrm>
            <a:off x="3123437" y="3448050"/>
            <a:ext cx="729615" cy="184150"/>
          </a:xfrm>
          <a:custGeom>
            <a:avLst/>
            <a:gdLst/>
            <a:ahLst/>
            <a:cxnLst/>
            <a:rect l="l" t="t" r="r" b="b"/>
            <a:pathLst>
              <a:path w="729614" h="184150">
                <a:moveTo>
                  <a:pt x="729233" y="0"/>
                </a:moveTo>
                <a:lnTo>
                  <a:pt x="726947" y="41909"/>
                </a:lnTo>
                <a:lnTo>
                  <a:pt x="710945" y="78485"/>
                </a:lnTo>
                <a:lnTo>
                  <a:pt x="690371" y="115823"/>
                </a:lnTo>
                <a:lnTo>
                  <a:pt x="661415" y="144779"/>
                </a:lnTo>
                <a:lnTo>
                  <a:pt x="627125" y="165353"/>
                </a:lnTo>
                <a:lnTo>
                  <a:pt x="587501" y="178307"/>
                </a:lnTo>
                <a:lnTo>
                  <a:pt x="547877" y="183641"/>
                </a:lnTo>
                <a:lnTo>
                  <a:pt x="505967" y="178307"/>
                </a:lnTo>
                <a:lnTo>
                  <a:pt x="468629" y="165353"/>
                </a:lnTo>
                <a:lnTo>
                  <a:pt x="434339" y="144779"/>
                </a:lnTo>
                <a:lnTo>
                  <a:pt x="405383" y="115823"/>
                </a:lnTo>
                <a:lnTo>
                  <a:pt x="381761" y="78485"/>
                </a:lnTo>
                <a:lnTo>
                  <a:pt x="368807" y="41909"/>
                </a:lnTo>
                <a:lnTo>
                  <a:pt x="366521" y="0"/>
                </a:lnTo>
                <a:lnTo>
                  <a:pt x="361187" y="41909"/>
                </a:lnTo>
                <a:lnTo>
                  <a:pt x="346347" y="80621"/>
                </a:lnTo>
                <a:lnTo>
                  <a:pt x="325487" y="113996"/>
                </a:lnTo>
                <a:lnTo>
                  <a:pt x="298653" y="141572"/>
                </a:lnTo>
                <a:lnTo>
                  <a:pt x="265891" y="162886"/>
                </a:lnTo>
                <a:lnTo>
                  <a:pt x="227248" y="177476"/>
                </a:lnTo>
                <a:lnTo>
                  <a:pt x="182117" y="183641"/>
                </a:lnTo>
                <a:lnTo>
                  <a:pt x="142493" y="178307"/>
                </a:lnTo>
                <a:lnTo>
                  <a:pt x="102869" y="165353"/>
                </a:lnTo>
                <a:lnTo>
                  <a:pt x="68579" y="144779"/>
                </a:lnTo>
                <a:lnTo>
                  <a:pt x="39623" y="115823"/>
                </a:lnTo>
                <a:lnTo>
                  <a:pt x="18287" y="78485"/>
                </a:lnTo>
                <a:lnTo>
                  <a:pt x="3047" y="41909"/>
                </a:lnTo>
                <a:lnTo>
                  <a:pt x="0" y="0"/>
                </a:lnTo>
              </a:path>
            </a:pathLst>
          </a:custGeom>
          <a:ln w="47333">
            <a:solidFill>
              <a:srgbClr val="000000"/>
            </a:solidFill>
          </a:ln>
        </p:spPr>
        <p:txBody>
          <a:bodyPr wrap="square" lIns="0" tIns="0" rIns="0" bIns="0" rtlCol="0">
            <a:spAutoFit/>
          </a:bodyPr>
          <a:lstStyle/>
          <a:p>
            <a:endParaRPr/>
          </a:p>
        </p:txBody>
      </p:sp>
      <p:sp>
        <p:nvSpPr>
          <p:cNvPr id="9" name="object 9"/>
          <p:cNvSpPr/>
          <p:nvPr/>
        </p:nvSpPr>
        <p:spPr>
          <a:xfrm>
            <a:off x="3489959" y="3994404"/>
            <a:ext cx="0" cy="1985010"/>
          </a:xfrm>
          <a:custGeom>
            <a:avLst/>
            <a:gdLst/>
            <a:ahLst/>
            <a:cxnLst/>
            <a:rect l="l" t="t" r="r" b="b"/>
            <a:pathLst>
              <a:path h="1985010">
                <a:moveTo>
                  <a:pt x="0" y="0"/>
                </a:moveTo>
                <a:lnTo>
                  <a:pt x="0" y="1985009"/>
                </a:lnTo>
              </a:path>
            </a:pathLst>
          </a:custGeom>
          <a:ln w="47333">
            <a:solidFill>
              <a:srgbClr val="000000"/>
            </a:solidFill>
          </a:ln>
        </p:spPr>
        <p:txBody>
          <a:bodyPr wrap="square" lIns="0" tIns="0" rIns="0" bIns="0" rtlCol="0">
            <a:spAutoFit/>
          </a:bodyPr>
          <a:lstStyle/>
          <a:p>
            <a:endParaRPr/>
          </a:p>
        </p:txBody>
      </p:sp>
      <p:sp>
        <p:nvSpPr>
          <p:cNvPr id="10" name="object 10"/>
          <p:cNvSpPr/>
          <p:nvPr/>
        </p:nvSpPr>
        <p:spPr>
          <a:xfrm>
            <a:off x="3489959" y="2993136"/>
            <a:ext cx="0" cy="455295"/>
          </a:xfrm>
          <a:custGeom>
            <a:avLst/>
            <a:gdLst/>
            <a:ahLst/>
            <a:cxnLst/>
            <a:rect l="l" t="t" r="r" b="b"/>
            <a:pathLst>
              <a:path h="455295">
                <a:moveTo>
                  <a:pt x="0" y="0"/>
                </a:moveTo>
                <a:lnTo>
                  <a:pt x="0" y="454913"/>
                </a:lnTo>
              </a:path>
            </a:pathLst>
          </a:custGeom>
          <a:ln w="47333">
            <a:solidFill>
              <a:srgbClr val="000000"/>
            </a:solidFill>
          </a:ln>
        </p:spPr>
        <p:txBody>
          <a:bodyPr wrap="square" lIns="0" tIns="0" rIns="0" bIns="0" rtlCol="0">
            <a:spAutoFit/>
          </a:bodyPr>
          <a:lstStyle/>
          <a:p>
            <a:endParaRPr/>
          </a:p>
        </p:txBody>
      </p:sp>
      <p:sp>
        <p:nvSpPr>
          <p:cNvPr id="11" name="object 11"/>
          <p:cNvSpPr/>
          <p:nvPr/>
        </p:nvSpPr>
        <p:spPr>
          <a:xfrm>
            <a:off x="4998719" y="3813048"/>
            <a:ext cx="732790" cy="181610"/>
          </a:xfrm>
          <a:custGeom>
            <a:avLst/>
            <a:gdLst/>
            <a:ahLst/>
            <a:cxnLst/>
            <a:rect l="l" t="t" r="r" b="b"/>
            <a:pathLst>
              <a:path w="732789" h="181610">
                <a:moveTo>
                  <a:pt x="732281" y="181355"/>
                </a:moveTo>
                <a:lnTo>
                  <a:pt x="726947" y="142493"/>
                </a:lnTo>
                <a:lnTo>
                  <a:pt x="713993" y="102869"/>
                </a:lnTo>
                <a:lnTo>
                  <a:pt x="692657" y="68579"/>
                </a:lnTo>
                <a:lnTo>
                  <a:pt x="663701" y="39623"/>
                </a:lnTo>
                <a:lnTo>
                  <a:pt x="627125" y="18287"/>
                </a:lnTo>
                <a:lnTo>
                  <a:pt x="589787" y="5333"/>
                </a:lnTo>
                <a:lnTo>
                  <a:pt x="547877" y="0"/>
                </a:lnTo>
                <a:lnTo>
                  <a:pt x="508253" y="5333"/>
                </a:lnTo>
                <a:lnTo>
                  <a:pt x="468837" y="18276"/>
                </a:lnTo>
                <a:lnTo>
                  <a:pt x="435010" y="38914"/>
                </a:lnTo>
                <a:lnTo>
                  <a:pt x="407267" y="66420"/>
                </a:lnTo>
                <a:lnTo>
                  <a:pt x="386101" y="99968"/>
                </a:lnTo>
                <a:lnTo>
                  <a:pt x="372009" y="138729"/>
                </a:lnTo>
                <a:lnTo>
                  <a:pt x="365759" y="181355"/>
                </a:lnTo>
                <a:lnTo>
                  <a:pt x="360425" y="142493"/>
                </a:lnTo>
                <a:lnTo>
                  <a:pt x="347471" y="102869"/>
                </a:lnTo>
                <a:lnTo>
                  <a:pt x="326897" y="68579"/>
                </a:lnTo>
                <a:lnTo>
                  <a:pt x="297179" y="39623"/>
                </a:lnTo>
                <a:lnTo>
                  <a:pt x="263651" y="18287"/>
                </a:lnTo>
                <a:lnTo>
                  <a:pt x="224027" y="5333"/>
                </a:lnTo>
                <a:lnTo>
                  <a:pt x="184403" y="0"/>
                </a:lnTo>
                <a:lnTo>
                  <a:pt x="142493" y="5333"/>
                </a:lnTo>
                <a:lnTo>
                  <a:pt x="105155" y="18287"/>
                </a:lnTo>
                <a:lnTo>
                  <a:pt x="68579" y="39623"/>
                </a:lnTo>
                <a:lnTo>
                  <a:pt x="39623" y="68579"/>
                </a:lnTo>
                <a:lnTo>
                  <a:pt x="18287" y="102869"/>
                </a:lnTo>
                <a:lnTo>
                  <a:pt x="5333" y="142493"/>
                </a:lnTo>
                <a:lnTo>
                  <a:pt x="0" y="181355"/>
                </a:lnTo>
              </a:path>
            </a:pathLst>
          </a:custGeom>
          <a:ln w="47333">
            <a:solidFill>
              <a:srgbClr val="000000"/>
            </a:solidFill>
          </a:ln>
        </p:spPr>
        <p:txBody>
          <a:bodyPr wrap="square" lIns="0" tIns="0" rIns="0" bIns="0" rtlCol="0">
            <a:spAutoFit/>
          </a:bodyPr>
          <a:lstStyle/>
          <a:p>
            <a:endParaRPr/>
          </a:p>
        </p:txBody>
      </p:sp>
      <p:sp>
        <p:nvSpPr>
          <p:cNvPr id="12" name="object 12"/>
          <p:cNvSpPr/>
          <p:nvPr/>
        </p:nvSpPr>
        <p:spPr>
          <a:xfrm>
            <a:off x="4998719" y="3448050"/>
            <a:ext cx="732790" cy="184150"/>
          </a:xfrm>
          <a:custGeom>
            <a:avLst/>
            <a:gdLst/>
            <a:ahLst/>
            <a:cxnLst/>
            <a:rect l="l" t="t" r="r" b="b"/>
            <a:pathLst>
              <a:path w="732789" h="184150">
                <a:moveTo>
                  <a:pt x="732281" y="0"/>
                </a:moveTo>
                <a:lnTo>
                  <a:pt x="726947" y="41909"/>
                </a:lnTo>
                <a:lnTo>
                  <a:pt x="713993" y="78485"/>
                </a:lnTo>
                <a:lnTo>
                  <a:pt x="692657" y="115823"/>
                </a:lnTo>
                <a:lnTo>
                  <a:pt x="663701" y="144779"/>
                </a:lnTo>
                <a:lnTo>
                  <a:pt x="627125" y="165353"/>
                </a:lnTo>
                <a:lnTo>
                  <a:pt x="589787" y="178307"/>
                </a:lnTo>
                <a:lnTo>
                  <a:pt x="547877" y="183641"/>
                </a:lnTo>
                <a:lnTo>
                  <a:pt x="508253" y="178307"/>
                </a:lnTo>
                <a:lnTo>
                  <a:pt x="468629" y="165353"/>
                </a:lnTo>
                <a:lnTo>
                  <a:pt x="434339" y="144779"/>
                </a:lnTo>
                <a:lnTo>
                  <a:pt x="405383" y="115823"/>
                </a:lnTo>
                <a:lnTo>
                  <a:pt x="384809" y="78485"/>
                </a:lnTo>
                <a:lnTo>
                  <a:pt x="371093" y="41909"/>
                </a:lnTo>
                <a:lnTo>
                  <a:pt x="365759" y="0"/>
                </a:lnTo>
                <a:lnTo>
                  <a:pt x="360425" y="41909"/>
                </a:lnTo>
                <a:lnTo>
                  <a:pt x="347471" y="78485"/>
                </a:lnTo>
                <a:lnTo>
                  <a:pt x="326897" y="115823"/>
                </a:lnTo>
                <a:lnTo>
                  <a:pt x="297179" y="144779"/>
                </a:lnTo>
                <a:lnTo>
                  <a:pt x="263651" y="165353"/>
                </a:lnTo>
                <a:lnTo>
                  <a:pt x="224027" y="178307"/>
                </a:lnTo>
                <a:lnTo>
                  <a:pt x="184403" y="183641"/>
                </a:lnTo>
                <a:lnTo>
                  <a:pt x="142493" y="178307"/>
                </a:lnTo>
                <a:lnTo>
                  <a:pt x="105155" y="165353"/>
                </a:lnTo>
                <a:lnTo>
                  <a:pt x="68579" y="144779"/>
                </a:lnTo>
                <a:lnTo>
                  <a:pt x="39623" y="115823"/>
                </a:lnTo>
                <a:lnTo>
                  <a:pt x="18287" y="78485"/>
                </a:lnTo>
                <a:lnTo>
                  <a:pt x="5333" y="41909"/>
                </a:lnTo>
                <a:lnTo>
                  <a:pt x="0" y="0"/>
                </a:lnTo>
              </a:path>
            </a:pathLst>
          </a:custGeom>
          <a:ln w="47333">
            <a:solidFill>
              <a:srgbClr val="000000"/>
            </a:solidFill>
          </a:ln>
        </p:spPr>
        <p:txBody>
          <a:bodyPr wrap="square" lIns="0" tIns="0" rIns="0" bIns="0" rtlCol="0">
            <a:spAutoFit/>
          </a:bodyPr>
          <a:lstStyle/>
          <a:p>
            <a:endParaRPr/>
          </a:p>
        </p:txBody>
      </p:sp>
      <p:sp>
        <p:nvSpPr>
          <p:cNvPr id="13" name="object 13"/>
          <p:cNvSpPr/>
          <p:nvPr/>
        </p:nvSpPr>
        <p:spPr>
          <a:xfrm>
            <a:off x="5364479" y="3994404"/>
            <a:ext cx="0" cy="1985010"/>
          </a:xfrm>
          <a:custGeom>
            <a:avLst/>
            <a:gdLst/>
            <a:ahLst/>
            <a:cxnLst/>
            <a:rect l="l" t="t" r="r" b="b"/>
            <a:pathLst>
              <a:path h="1985010">
                <a:moveTo>
                  <a:pt x="0" y="0"/>
                </a:moveTo>
                <a:lnTo>
                  <a:pt x="0" y="1985009"/>
                </a:lnTo>
              </a:path>
            </a:pathLst>
          </a:custGeom>
          <a:ln w="47333">
            <a:solidFill>
              <a:srgbClr val="000000"/>
            </a:solidFill>
          </a:ln>
        </p:spPr>
        <p:txBody>
          <a:bodyPr wrap="square" lIns="0" tIns="0" rIns="0" bIns="0" rtlCol="0">
            <a:spAutoFit/>
          </a:bodyPr>
          <a:lstStyle/>
          <a:p>
            <a:endParaRPr/>
          </a:p>
        </p:txBody>
      </p:sp>
      <p:sp>
        <p:nvSpPr>
          <p:cNvPr id="14" name="object 14"/>
          <p:cNvSpPr/>
          <p:nvPr/>
        </p:nvSpPr>
        <p:spPr>
          <a:xfrm>
            <a:off x="5364479" y="2993136"/>
            <a:ext cx="0" cy="455295"/>
          </a:xfrm>
          <a:custGeom>
            <a:avLst/>
            <a:gdLst/>
            <a:ahLst/>
            <a:cxnLst/>
            <a:rect l="l" t="t" r="r" b="b"/>
            <a:pathLst>
              <a:path h="455295">
                <a:moveTo>
                  <a:pt x="0" y="0"/>
                </a:moveTo>
                <a:lnTo>
                  <a:pt x="0" y="454913"/>
                </a:lnTo>
              </a:path>
            </a:pathLst>
          </a:custGeom>
          <a:ln w="47333">
            <a:solidFill>
              <a:srgbClr val="000000"/>
            </a:solidFill>
          </a:ln>
        </p:spPr>
        <p:txBody>
          <a:bodyPr wrap="square" lIns="0" tIns="0" rIns="0" bIns="0" rtlCol="0">
            <a:spAutoFit/>
          </a:bodyPr>
          <a:lstStyle/>
          <a:p>
            <a:endParaRPr/>
          </a:p>
        </p:txBody>
      </p:sp>
      <p:sp>
        <p:nvSpPr>
          <p:cNvPr id="15" name="object 15"/>
          <p:cNvSpPr/>
          <p:nvPr/>
        </p:nvSpPr>
        <p:spPr>
          <a:xfrm>
            <a:off x="3884676" y="4501896"/>
            <a:ext cx="1080135" cy="1080770"/>
          </a:xfrm>
          <a:custGeom>
            <a:avLst/>
            <a:gdLst/>
            <a:ahLst/>
            <a:cxnLst/>
            <a:rect l="l" t="t" r="r" b="b"/>
            <a:pathLst>
              <a:path w="1080135" h="1080770">
                <a:moveTo>
                  <a:pt x="539495" y="0"/>
                </a:moveTo>
                <a:lnTo>
                  <a:pt x="466343" y="5333"/>
                </a:lnTo>
                <a:lnTo>
                  <a:pt x="394715" y="18287"/>
                </a:lnTo>
                <a:lnTo>
                  <a:pt x="323849" y="44957"/>
                </a:lnTo>
                <a:lnTo>
                  <a:pt x="258317" y="79247"/>
                </a:lnTo>
                <a:lnTo>
                  <a:pt x="197357" y="121157"/>
                </a:lnTo>
                <a:lnTo>
                  <a:pt x="144779" y="170687"/>
                </a:lnTo>
                <a:lnTo>
                  <a:pt x="97535" y="228599"/>
                </a:lnTo>
                <a:lnTo>
                  <a:pt x="60197" y="291845"/>
                </a:lnTo>
                <a:lnTo>
                  <a:pt x="28955" y="357377"/>
                </a:lnTo>
                <a:lnTo>
                  <a:pt x="10667" y="428243"/>
                </a:lnTo>
                <a:lnTo>
                  <a:pt x="0" y="502157"/>
                </a:lnTo>
                <a:lnTo>
                  <a:pt x="0" y="576071"/>
                </a:lnTo>
                <a:lnTo>
                  <a:pt x="10667" y="649223"/>
                </a:lnTo>
                <a:lnTo>
                  <a:pt x="28955" y="720089"/>
                </a:lnTo>
                <a:lnTo>
                  <a:pt x="60197" y="788669"/>
                </a:lnTo>
                <a:lnTo>
                  <a:pt x="97535" y="851915"/>
                </a:lnTo>
                <a:lnTo>
                  <a:pt x="144779" y="909827"/>
                </a:lnTo>
                <a:lnTo>
                  <a:pt x="197357" y="959357"/>
                </a:lnTo>
                <a:lnTo>
                  <a:pt x="258317" y="1001267"/>
                </a:lnTo>
                <a:lnTo>
                  <a:pt x="323849" y="1035557"/>
                </a:lnTo>
                <a:lnTo>
                  <a:pt x="394715" y="1059179"/>
                </a:lnTo>
                <a:lnTo>
                  <a:pt x="466343" y="1075181"/>
                </a:lnTo>
                <a:lnTo>
                  <a:pt x="539495" y="1080515"/>
                </a:lnTo>
                <a:lnTo>
                  <a:pt x="613409" y="1075181"/>
                </a:lnTo>
                <a:lnTo>
                  <a:pt x="687323" y="1059179"/>
                </a:lnTo>
                <a:lnTo>
                  <a:pt x="755903" y="1035557"/>
                </a:lnTo>
                <a:lnTo>
                  <a:pt x="821435" y="1001267"/>
                </a:lnTo>
                <a:lnTo>
                  <a:pt x="882395" y="959357"/>
                </a:lnTo>
                <a:lnTo>
                  <a:pt x="934973" y="909827"/>
                </a:lnTo>
                <a:lnTo>
                  <a:pt x="982217" y="851915"/>
                </a:lnTo>
                <a:lnTo>
                  <a:pt x="1021841" y="788669"/>
                </a:lnTo>
                <a:lnTo>
                  <a:pt x="1050797" y="720089"/>
                </a:lnTo>
                <a:lnTo>
                  <a:pt x="1072133" y="649223"/>
                </a:lnTo>
                <a:lnTo>
                  <a:pt x="1079753" y="576071"/>
                </a:lnTo>
                <a:lnTo>
                  <a:pt x="1079753" y="502157"/>
                </a:lnTo>
                <a:lnTo>
                  <a:pt x="1072133" y="428243"/>
                </a:lnTo>
                <a:lnTo>
                  <a:pt x="1050797" y="357377"/>
                </a:lnTo>
                <a:lnTo>
                  <a:pt x="1021841" y="291845"/>
                </a:lnTo>
                <a:lnTo>
                  <a:pt x="982217" y="228599"/>
                </a:lnTo>
                <a:lnTo>
                  <a:pt x="934973" y="170687"/>
                </a:lnTo>
                <a:lnTo>
                  <a:pt x="882395" y="121157"/>
                </a:lnTo>
                <a:lnTo>
                  <a:pt x="821435" y="79247"/>
                </a:lnTo>
                <a:lnTo>
                  <a:pt x="755903" y="44957"/>
                </a:lnTo>
                <a:lnTo>
                  <a:pt x="687323" y="18287"/>
                </a:lnTo>
                <a:lnTo>
                  <a:pt x="613409" y="5333"/>
                </a:lnTo>
                <a:lnTo>
                  <a:pt x="539495" y="0"/>
                </a:lnTo>
                <a:close/>
              </a:path>
            </a:pathLst>
          </a:custGeom>
          <a:solidFill>
            <a:srgbClr val="FFFF00"/>
          </a:solidFill>
        </p:spPr>
        <p:txBody>
          <a:bodyPr wrap="square" lIns="0" tIns="0" rIns="0" bIns="0" rtlCol="0">
            <a:spAutoFit/>
          </a:bodyPr>
          <a:lstStyle/>
          <a:p>
            <a:endParaRPr/>
          </a:p>
        </p:txBody>
      </p:sp>
      <p:sp>
        <p:nvSpPr>
          <p:cNvPr id="16" name="object 16"/>
          <p:cNvSpPr/>
          <p:nvPr/>
        </p:nvSpPr>
        <p:spPr>
          <a:xfrm>
            <a:off x="3884676" y="4501896"/>
            <a:ext cx="1080135" cy="1080770"/>
          </a:xfrm>
          <a:custGeom>
            <a:avLst/>
            <a:gdLst/>
            <a:ahLst/>
            <a:cxnLst/>
            <a:rect l="l" t="t" r="r" b="b"/>
            <a:pathLst>
              <a:path w="1080135" h="1080770">
                <a:moveTo>
                  <a:pt x="539495" y="0"/>
                </a:moveTo>
                <a:lnTo>
                  <a:pt x="613409" y="5333"/>
                </a:lnTo>
                <a:lnTo>
                  <a:pt x="687323" y="18287"/>
                </a:lnTo>
                <a:lnTo>
                  <a:pt x="755903" y="44957"/>
                </a:lnTo>
                <a:lnTo>
                  <a:pt x="821435" y="79247"/>
                </a:lnTo>
                <a:lnTo>
                  <a:pt x="882395" y="121157"/>
                </a:lnTo>
                <a:lnTo>
                  <a:pt x="934973" y="170687"/>
                </a:lnTo>
                <a:lnTo>
                  <a:pt x="982217" y="228599"/>
                </a:lnTo>
                <a:lnTo>
                  <a:pt x="1021841" y="291845"/>
                </a:lnTo>
                <a:lnTo>
                  <a:pt x="1050797" y="357377"/>
                </a:lnTo>
                <a:lnTo>
                  <a:pt x="1072133" y="428243"/>
                </a:lnTo>
                <a:lnTo>
                  <a:pt x="1079753" y="502157"/>
                </a:lnTo>
                <a:lnTo>
                  <a:pt x="1079753" y="576071"/>
                </a:lnTo>
                <a:lnTo>
                  <a:pt x="1072133" y="649223"/>
                </a:lnTo>
                <a:lnTo>
                  <a:pt x="1050797" y="720089"/>
                </a:lnTo>
                <a:lnTo>
                  <a:pt x="1021841" y="788669"/>
                </a:lnTo>
                <a:lnTo>
                  <a:pt x="982217" y="851915"/>
                </a:lnTo>
                <a:lnTo>
                  <a:pt x="934973" y="909827"/>
                </a:lnTo>
                <a:lnTo>
                  <a:pt x="882395" y="959357"/>
                </a:lnTo>
                <a:lnTo>
                  <a:pt x="821435" y="1001267"/>
                </a:lnTo>
                <a:lnTo>
                  <a:pt x="755903" y="1035557"/>
                </a:lnTo>
                <a:lnTo>
                  <a:pt x="687323" y="1059179"/>
                </a:lnTo>
                <a:lnTo>
                  <a:pt x="613409" y="1075181"/>
                </a:lnTo>
                <a:lnTo>
                  <a:pt x="539495" y="1080515"/>
                </a:lnTo>
                <a:lnTo>
                  <a:pt x="466343" y="1075181"/>
                </a:lnTo>
                <a:lnTo>
                  <a:pt x="394715" y="1059179"/>
                </a:lnTo>
                <a:lnTo>
                  <a:pt x="323849" y="1035557"/>
                </a:lnTo>
                <a:lnTo>
                  <a:pt x="258317" y="1001267"/>
                </a:lnTo>
                <a:lnTo>
                  <a:pt x="197357" y="959357"/>
                </a:lnTo>
                <a:lnTo>
                  <a:pt x="144779" y="909827"/>
                </a:lnTo>
                <a:lnTo>
                  <a:pt x="97535" y="851915"/>
                </a:lnTo>
                <a:lnTo>
                  <a:pt x="60197" y="788669"/>
                </a:lnTo>
                <a:lnTo>
                  <a:pt x="28955" y="720089"/>
                </a:lnTo>
                <a:lnTo>
                  <a:pt x="10667" y="649223"/>
                </a:lnTo>
                <a:lnTo>
                  <a:pt x="0" y="576071"/>
                </a:lnTo>
                <a:lnTo>
                  <a:pt x="0" y="502157"/>
                </a:lnTo>
                <a:lnTo>
                  <a:pt x="10667" y="428243"/>
                </a:lnTo>
                <a:lnTo>
                  <a:pt x="28955" y="357377"/>
                </a:lnTo>
                <a:lnTo>
                  <a:pt x="60197" y="291845"/>
                </a:lnTo>
                <a:lnTo>
                  <a:pt x="97535" y="228599"/>
                </a:lnTo>
                <a:lnTo>
                  <a:pt x="144779" y="170687"/>
                </a:lnTo>
                <a:lnTo>
                  <a:pt x="197357" y="121157"/>
                </a:lnTo>
                <a:lnTo>
                  <a:pt x="258317" y="79247"/>
                </a:lnTo>
                <a:lnTo>
                  <a:pt x="323849" y="44957"/>
                </a:lnTo>
                <a:lnTo>
                  <a:pt x="394715" y="18287"/>
                </a:lnTo>
                <a:lnTo>
                  <a:pt x="466343" y="5333"/>
                </a:lnTo>
                <a:lnTo>
                  <a:pt x="539495" y="0"/>
                </a:lnTo>
                <a:close/>
              </a:path>
            </a:pathLst>
          </a:custGeom>
          <a:ln w="47333">
            <a:solidFill>
              <a:srgbClr val="000000"/>
            </a:solidFill>
          </a:ln>
        </p:spPr>
        <p:txBody>
          <a:bodyPr wrap="square" lIns="0" tIns="0" rIns="0" bIns="0" rtlCol="0">
            <a:spAutoFit/>
          </a:bodyPr>
          <a:lstStyle/>
          <a:p>
            <a:endParaRPr/>
          </a:p>
        </p:txBody>
      </p:sp>
      <p:sp>
        <p:nvSpPr>
          <p:cNvPr id="17" name="object 17"/>
          <p:cNvSpPr/>
          <p:nvPr/>
        </p:nvSpPr>
        <p:spPr>
          <a:xfrm>
            <a:off x="3405377" y="2938272"/>
            <a:ext cx="181610" cy="184150"/>
          </a:xfrm>
          <a:custGeom>
            <a:avLst/>
            <a:gdLst/>
            <a:ahLst/>
            <a:cxnLst/>
            <a:rect l="l" t="t" r="r" b="b"/>
            <a:pathLst>
              <a:path w="181610" h="184150">
                <a:moveTo>
                  <a:pt x="89153" y="0"/>
                </a:moveTo>
                <a:lnTo>
                  <a:pt x="36575" y="18287"/>
                </a:lnTo>
                <a:lnTo>
                  <a:pt x="2285" y="62483"/>
                </a:lnTo>
                <a:lnTo>
                  <a:pt x="0" y="91439"/>
                </a:lnTo>
                <a:lnTo>
                  <a:pt x="2285" y="120395"/>
                </a:lnTo>
                <a:lnTo>
                  <a:pt x="16001" y="144017"/>
                </a:lnTo>
                <a:lnTo>
                  <a:pt x="36575" y="165353"/>
                </a:lnTo>
                <a:lnTo>
                  <a:pt x="63245" y="178307"/>
                </a:lnTo>
                <a:lnTo>
                  <a:pt x="89153" y="183641"/>
                </a:lnTo>
                <a:lnTo>
                  <a:pt x="118109" y="178307"/>
                </a:lnTo>
                <a:lnTo>
                  <a:pt x="144779" y="165353"/>
                </a:lnTo>
                <a:lnTo>
                  <a:pt x="163067" y="144017"/>
                </a:lnTo>
                <a:lnTo>
                  <a:pt x="176021" y="120395"/>
                </a:lnTo>
                <a:lnTo>
                  <a:pt x="181355" y="91439"/>
                </a:lnTo>
                <a:lnTo>
                  <a:pt x="176021" y="62483"/>
                </a:lnTo>
                <a:lnTo>
                  <a:pt x="163067" y="38861"/>
                </a:lnTo>
                <a:lnTo>
                  <a:pt x="144779" y="18287"/>
                </a:lnTo>
                <a:lnTo>
                  <a:pt x="118109" y="5333"/>
                </a:lnTo>
                <a:lnTo>
                  <a:pt x="89153" y="0"/>
                </a:lnTo>
                <a:close/>
              </a:path>
            </a:pathLst>
          </a:custGeom>
          <a:solidFill>
            <a:srgbClr val="000000"/>
          </a:solidFill>
        </p:spPr>
        <p:txBody>
          <a:bodyPr wrap="square" lIns="0" tIns="0" rIns="0" bIns="0" rtlCol="0">
            <a:spAutoFit/>
          </a:bodyPr>
          <a:lstStyle/>
          <a:p>
            <a:endParaRPr/>
          </a:p>
        </p:txBody>
      </p:sp>
      <p:sp>
        <p:nvSpPr>
          <p:cNvPr id="18" name="object 18"/>
          <p:cNvSpPr/>
          <p:nvPr/>
        </p:nvSpPr>
        <p:spPr>
          <a:xfrm>
            <a:off x="3405377" y="2938272"/>
            <a:ext cx="181610" cy="184150"/>
          </a:xfrm>
          <a:custGeom>
            <a:avLst/>
            <a:gdLst/>
            <a:ahLst/>
            <a:cxnLst/>
            <a:rect l="l" t="t" r="r" b="b"/>
            <a:pathLst>
              <a:path w="181610" h="184150">
                <a:moveTo>
                  <a:pt x="89153" y="0"/>
                </a:moveTo>
                <a:lnTo>
                  <a:pt x="144779" y="18287"/>
                </a:lnTo>
                <a:lnTo>
                  <a:pt x="176021" y="62483"/>
                </a:lnTo>
                <a:lnTo>
                  <a:pt x="181355" y="91439"/>
                </a:lnTo>
                <a:lnTo>
                  <a:pt x="176021" y="120395"/>
                </a:lnTo>
                <a:lnTo>
                  <a:pt x="163067" y="144017"/>
                </a:lnTo>
                <a:lnTo>
                  <a:pt x="144779" y="165353"/>
                </a:lnTo>
                <a:lnTo>
                  <a:pt x="118109" y="178307"/>
                </a:lnTo>
                <a:lnTo>
                  <a:pt x="89153" y="183641"/>
                </a:lnTo>
                <a:lnTo>
                  <a:pt x="63245" y="178307"/>
                </a:lnTo>
                <a:lnTo>
                  <a:pt x="36575" y="165353"/>
                </a:lnTo>
                <a:lnTo>
                  <a:pt x="16001" y="144017"/>
                </a:lnTo>
                <a:lnTo>
                  <a:pt x="2285" y="120395"/>
                </a:lnTo>
                <a:lnTo>
                  <a:pt x="0" y="91439"/>
                </a:lnTo>
                <a:lnTo>
                  <a:pt x="2285" y="62483"/>
                </a:lnTo>
                <a:lnTo>
                  <a:pt x="16001" y="38861"/>
                </a:lnTo>
                <a:lnTo>
                  <a:pt x="36575" y="18287"/>
                </a:lnTo>
                <a:lnTo>
                  <a:pt x="63245" y="5333"/>
                </a:lnTo>
                <a:lnTo>
                  <a:pt x="89153" y="0"/>
                </a:lnTo>
                <a:close/>
              </a:path>
            </a:pathLst>
          </a:custGeom>
          <a:ln w="15773">
            <a:solidFill>
              <a:srgbClr val="000000"/>
            </a:solidFill>
          </a:ln>
        </p:spPr>
        <p:txBody>
          <a:bodyPr wrap="square" lIns="0" tIns="0" rIns="0" bIns="0" rtlCol="0">
            <a:spAutoFit/>
          </a:bodyPr>
          <a:lstStyle/>
          <a:p>
            <a:endParaRPr/>
          </a:p>
        </p:txBody>
      </p:sp>
      <p:sp>
        <p:nvSpPr>
          <p:cNvPr id="19" name="object 19"/>
          <p:cNvSpPr/>
          <p:nvPr/>
        </p:nvSpPr>
        <p:spPr>
          <a:xfrm>
            <a:off x="5266944" y="2924556"/>
            <a:ext cx="182245" cy="181610"/>
          </a:xfrm>
          <a:custGeom>
            <a:avLst/>
            <a:gdLst/>
            <a:ahLst/>
            <a:cxnLst/>
            <a:rect l="l" t="t" r="r" b="b"/>
            <a:pathLst>
              <a:path w="182245" h="181610">
                <a:moveTo>
                  <a:pt x="89915" y="0"/>
                </a:moveTo>
                <a:lnTo>
                  <a:pt x="37337" y="16001"/>
                </a:lnTo>
                <a:lnTo>
                  <a:pt x="3047" y="63245"/>
                </a:lnTo>
                <a:lnTo>
                  <a:pt x="0" y="89915"/>
                </a:lnTo>
                <a:lnTo>
                  <a:pt x="3047" y="118871"/>
                </a:lnTo>
                <a:lnTo>
                  <a:pt x="16001" y="144779"/>
                </a:lnTo>
                <a:lnTo>
                  <a:pt x="37337" y="163067"/>
                </a:lnTo>
                <a:lnTo>
                  <a:pt x="60959" y="176783"/>
                </a:lnTo>
                <a:lnTo>
                  <a:pt x="89915" y="181355"/>
                </a:lnTo>
                <a:lnTo>
                  <a:pt x="118871" y="176783"/>
                </a:lnTo>
                <a:lnTo>
                  <a:pt x="145541" y="163067"/>
                </a:lnTo>
                <a:lnTo>
                  <a:pt x="163829" y="144779"/>
                </a:lnTo>
                <a:lnTo>
                  <a:pt x="176783" y="118871"/>
                </a:lnTo>
                <a:lnTo>
                  <a:pt x="182117" y="89915"/>
                </a:lnTo>
                <a:lnTo>
                  <a:pt x="176783" y="63245"/>
                </a:lnTo>
                <a:lnTo>
                  <a:pt x="163829" y="37337"/>
                </a:lnTo>
                <a:lnTo>
                  <a:pt x="145541" y="16001"/>
                </a:lnTo>
                <a:lnTo>
                  <a:pt x="118871" y="3047"/>
                </a:lnTo>
                <a:lnTo>
                  <a:pt x="89915" y="0"/>
                </a:lnTo>
                <a:close/>
              </a:path>
            </a:pathLst>
          </a:custGeom>
          <a:solidFill>
            <a:srgbClr val="000000"/>
          </a:solidFill>
        </p:spPr>
        <p:txBody>
          <a:bodyPr wrap="square" lIns="0" tIns="0" rIns="0" bIns="0" rtlCol="0">
            <a:spAutoFit/>
          </a:bodyPr>
          <a:lstStyle/>
          <a:p>
            <a:endParaRPr/>
          </a:p>
        </p:txBody>
      </p:sp>
      <p:sp>
        <p:nvSpPr>
          <p:cNvPr id="20" name="object 20"/>
          <p:cNvSpPr/>
          <p:nvPr/>
        </p:nvSpPr>
        <p:spPr>
          <a:xfrm>
            <a:off x="5266944" y="2924556"/>
            <a:ext cx="182245" cy="181610"/>
          </a:xfrm>
          <a:custGeom>
            <a:avLst/>
            <a:gdLst/>
            <a:ahLst/>
            <a:cxnLst/>
            <a:rect l="l" t="t" r="r" b="b"/>
            <a:pathLst>
              <a:path w="182245" h="181610">
                <a:moveTo>
                  <a:pt x="89915" y="0"/>
                </a:moveTo>
                <a:lnTo>
                  <a:pt x="145541" y="16001"/>
                </a:lnTo>
                <a:lnTo>
                  <a:pt x="176783" y="63245"/>
                </a:lnTo>
                <a:lnTo>
                  <a:pt x="182117" y="89915"/>
                </a:lnTo>
                <a:lnTo>
                  <a:pt x="176783" y="118871"/>
                </a:lnTo>
                <a:lnTo>
                  <a:pt x="163829" y="144779"/>
                </a:lnTo>
                <a:lnTo>
                  <a:pt x="145541" y="163067"/>
                </a:lnTo>
                <a:lnTo>
                  <a:pt x="118871" y="176783"/>
                </a:lnTo>
                <a:lnTo>
                  <a:pt x="89915" y="181355"/>
                </a:lnTo>
                <a:lnTo>
                  <a:pt x="60959" y="176783"/>
                </a:lnTo>
                <a:lnTo>
                  <a:pt x="37337" y="163067"/>
                </a:lnTo>
                <a:lnTo>
                  <a:pt x="16001" y="144779"/>
                </a:lnTo>
                <a:lnTo>
                  <a:pt x="3047" y="118871"/>
                </a:lnTo>
                <a:lnTo>
                  <a:pt x="0" y="89915"/>
                </a:lnTo>
                <a:lnTo>
                  <a:pt x="3047" y="63245"/>
                </a:lnTo>
                <a:lnTo>
                  <a:pt x="16001" y="37337"/>
                </a:lnTo>
                <a:lnTo>
                  <a:pt x="37337" y="16001"/>
                </a:lnTo>
                <a:lnTo>
                  <a:pt x="60959" y="3047"/>
                </a:lnTo>
                <a:lnTo>
                  <a:pt x="89915" y="0"/>
                </a:lnTo>
                <a:close/>
              </a:path>
            </a:pathLst>
          </a:custGeom>
          <a:ln w="15773">
            <a:solidFill>
              <a:srgbClr val="000000"/>
            </a:solidFill>
          </a:ln>
        </p:spPr>
        <p:txBody>
          <a:bodyPr wrap="square" lIns="0" tIns="0" rIns="0" bIns="0" rtlCol="0">
            <a:spAutoFit/>
          </a:bodyPr>
          <a:lstStyle/>
          <a:p>
            <a:endParaRPr/>
          </a:p>
        </p:txBody>
      </p:sp>
      <p:sp>
        <p:nvSpPr>
          <p:cNvPr id="21" name="object 21"/>
          <p:cNvSpPr/>
          <p:nvPr/>
        </p:nvSpPr>
        <p:spPr>
          <a:xfrm>
            <a:off x="131825" y="2648712"/>
            <a:ext cx="181610" cy="728980"/>
          </a:xfrm>
          <a:custGeom>
            <a:avLst/>
            <a:gdLst/>
            <a:ahLst/>
            <a:cxnLst/>
            <a:rect l="l" t="t" r="r" b="b"/>
            <a:pathLst>
              <a:path w="181610" h="728979">
                <a:moveTo>
                  <a:pt x="181355" y="0"/>
                </a:moveTo>
                <a:lnTo>
                  <a:pt x="0" y="0"/>
                </a:lnTo>
                <a:lnTo>
                  <a:pt x="0" y="728471"/>
                </a:lnTo>
                <a:lnTo>
                  <a:pt x="181355" y="728471"/>
                </a:lnTo>
              </a:path>
            </a:pathLst>
          </a:custGeom>
          <a:ln w="47333">
            <a:solidFill>
              <a:srgbClr val="000000"/>
            </a:solidFill>
          </a:ln>
        </p:spPr>
        <p:txBody>
          <a:bodyPr wrap="square" lIns="0" tIns="0" rIns="0" bIns="0" rtlCol="0">
            <a:spAutoFit/>
          </a:bodyPr>
          <a:lstStyle/>
          <a:p>
            <a:endParaRPr/>
          </a:p>
        </p:txBody>
      </p:sp>
      <p:sp>
        <p:nvSpPr>
          <p:cNvPr id="22" name="object 22"/>
          <p:cNvSpPr/>
          <p:nvPr/>
        </p:nvSpPr>
        <p:spPr>
          <a:xfrm>
            <a:off x="7819588" y="2086356"/>
            <a:ext cx="702945" cy="1871980"/>
          </a:xfrm>
          <a:custGeom>
            <a:avLst/>
            <a:gdLst/>
            <a:ahLst/>
            <a:cxnLst/>
            <a:rect l="l" t="t" r="r" b="b"/>
            <a:pathLst>
              <a:path w="702945" h="1871979">
                <a:moveTo>
                  <a:pt x="702618" y="0"/>
                </a:moveTo>
                <a:lnTo>
                  <a:pt x="233988" y="0"/>
                </a:lnTo>
                <a:lnTo>
                  <a:pt x="189030" y="5333"/>
                </a:lnTo>
                <a:lnTo>
                  <a:pt x="144834" y="18287"/>
                </a:lnTo>
                <a:lnTo>
                  <a:pt x="105210" y="39623"/>
                </a:lnTo>
                <a:lnTo>
                  <a:pt x="67872" y="68579"/>
                </a:lnTo>
                <a:lnTo>
                  <a:pt x="38916" y="102869"/>
                </a:lnTo>
                <a:lnTo>
                  <a:pt x="18342" y="144779"/>
                </a:lnTo>
                <a:lnTo>
                  <a:pt x="6348" y="181250"/>
                </a:lnTo>
                <a:lnTo>
                  <a:pt x="66" y="229953"/>
                </a:lnTo>
                <a:lnTo>
                  <a:pt x="183" y="242069"/>
                </a:lnTo>
                <a:lnTo>
                  <a:pt x="7189" y="289959"/>
                </a:lnTo>
                <a:lnTo>
                  <a:pt x="24320" y="336401"/>
                </a:lnTo>
                <a:lnTo>
                  <a:pt x="67872" y="399287"/>
                </a:lnTo>
                <a:lnTo>
                  <a:pt x="105210" y="428243"/>
                </a:lnTo>
                <a:lnTo>
                  <a:pt x="144834" y="449579"/>
                </a:lnTo>
                <a:lnTo>
                  <a:pt x="189030" y="462533"/>
                </a:lnTo>
                <a:lnTo>
                  <a:pt x="233988" y="467867"/>
                </a:lnTo>
                <a:lnTo>
                  <a:pt x="189030" y="473201"/>
                </a:lnTo>
                <a:lnTo>
                  <a:pt x="144834" y="486155"/>
                </a:lnTo>
                <a:lnTo>
                  <a:pt x="105210" y="507491"/>
                </a:lnTo>
                <a:lnTo>
                  <a:pt x="67872" y="536447"/>
                </a:lnTo>
                <a:lnTo>
                  <a:pt x="38916" y="570737"/>
                </a:lnTo>
                <a:lnTo>
                  <a:pt x="18342" y="612647"/>
                </a:lnTo>
                <a:lnTo>
                  <a:pt x="3559" y="659963"/>
                </a:lnTo>
                <a:lnTo>
                  <a:pt x="0" y="696830"/>
                </a:lnTo>
                <a:lnTo>
                  <a:pt x="179" y="709201"/>
                </a:lnTo>
                <a:lnTo>
                  <a:pt x="7393" y="758188"/>
                </a:lnTo>
                <a:lnTo>
                  <a:pt x="24386" y="804748"/>
                </a:lnTo>
                <a:lnTo>
                  <a:pt x="67872" y="867155"/>
                </a:lnTo>
                <a:lnTo>
                  <a:pt x="105210" y="896111"/>
                </a:lnTo>
                <a:lnTo>
                  <a:pt x="144834" y="917447"/>
                </a:lnTo>
                <a:lnTo>
                  <a:pt x="189030" y="930401"/>
                </a:lnTo>
                <a:lnTo>
                  <a:pt x="233988" y="935735"/>
                </a:lnTo>
                <a:lnTo>
                  <a:pt x="189030" y="941069"/>
                </a:lnTo>
                <a:lnTo>
                  <a:pt x="144834" y="954023"/>
                </a:lnTo>
                <a:lnTo>
                  <a:pt x="105210" y="975359"/>
                </a:lnTo>
                <a:lnTo>
                  <a:pt x="67872" y="1004315"/>
                </a:lnTo>
                <a:lnTo>
                  <a:pt x="38916" y="1038605"/>
                </a:lnTo>
                <a:lnTo>
                  <a:pt x="18342" y="1080515"/>
                </a:lnTo>
                <a:lnTo>
                  <a:pt x="3559" y="1127831"/>
                </a:lnTo>
                <a:lnTo>
                  <a:pt x="0" y="1164698"/>
                </a:lnTo>
                <a:lnTo>
                  <a:pt x="179" y="1177069"/>
                </a:lnTo>
                <a:lnTo>
                  <a:pt x="7393" y="1226056"/>
                </a:lnTo>
                <a:lnTo>
                  <a:pt x="24386" y="1272616"/>
                </a:lnTo>
                <a:lnTo>
                  <a:pt x="67872" y="1335023"/>
                </a:lnTo>
                <a:lnTo>
                  <a:pt x="105210" y="1363979"/>
                </a:lnTo>
                <a:lnTo>
                  <a:pt x="144834" y="1385315"/>
                </a:lnTo>
                <a:lnTo>
                  <a:pt x="189030" y="1398269"/>
                </a:lnTo>
                <a:lnTo>
                  <a:pt x="233988" y="1403603"/>
                </a:lnTo>
                <a:lnTo>
                  <a:pt x="189030" y="1408937"/>
                </a:lnTo>
                <a:lnTo>
                  <a:pt x="144834" y="1421891"/>
                </a:lnTo>
                <a:lnTo>
                  <a:pt x="105210" y="1443227"/>
                </a:lnTo>
                <a:lnTo>
                  <a:pt x="67872" y="1472183"/>
                </a:lnTo>
                <a:lnTo>
                  <a:pt x="38916" y="1506473"/>
                </a:lnTo>
                <a:lnTo>
                  <a:pt x="18342" y="1548383"/>
                </a:lnTo>
                <a:lnTo>
                  <a:pt x="3559" y="1595699"/>
                </a:lnTo>
                <a:lnTo>
                  <a:pt x="0" y="1632566"/>
                </a:lnTo>
                <a:lnTo>
                  <a:pt x="179" y="1644937"/>
                </a:lnTo>
                <a:lnTo>
                  <a:pt x="7393" y="1693924"/>
                </a:lnTo>
                <a:lnTo>
                  <a:pt x="24386" y="1740484"/>
                </a:lnTo>
                <a:lnTo>
                  <a:pt x="67872" y="1802891"/>
                </a:lnTo>
                <a:lnTo>
                  <a:pt x="105210" y="1831847"/>
                </a:lnTo>
                <a:lnTo>
                  <a:pt x="144834" y="1853183"/>
                </a:lnTo>
                <a:lnTo>
                  <a:pt x="189030" y="1866137"/>
                </a:lnTo>
                <a:lnTo>
                  <a:pt x="233988" y="1871471"/>
                </a:lnTo>
                <a:lnTo>
                  <a:pt x="702618" y="1871471"/>
                </a:lnTo>
              </a:path>
            </a:pathLst>
          </a:custGeom>
          <a:ln w="47333">
            <a:solidFill>
              <a:srgbClr val="000000"/>
            </a:solidFill>
          </a:ln>
        </p:spPr>
        <p:txBody>
          <a:bodyPr wrap="square" lIns="0" tIns="0" rIns="0" bIns="0" rtlCol="0">
            <a:spAutoFit/>
          </a:bodyPr>
          <a:lstStyle/>
          <a:p>
            <a:endParaRPr/>
          </a:p>
        </p:txBody>
      </p:sp>
      <p:sp>
        <p:nvSpPr>
          <p:cNvPr id="23" name="object 23"/>
          <p:cNvSpPr/>
          <p:nvPr/>
        </p:nvSpPr>
        <p:spPr>
          <a:xfrm>
            <a:off x="6649973" y="2086356"/>
            <a:ext cx="700405" cy="1871980"/>
          </a:xfrm>
          <a:custGeom>
            <a:avLst/>
            <a:gdLst/>
            <a:ahLst/>
            <a:cxnLst/>
            <a:rect l="l" t="t" r="r" b="b"/>
            <a:pathLst>
              <a:path w="700404" h="1871979">
                <a:moveTo>
                  <a:pt x="0" y="0"/>
                </a:moveTo>
                <a:lnTo>
                  <a:pt x="466343" y="0"/>
                </a:lnTo>
                <a:lnTo>
                  <a:pt x="481452" y="1070"/>
                </a:lnTo>
                <a:lnTo>
                  <a:pt x="522626" y="7204"/>
                </a:lnTo>
                <a:lnTo>
                  <a:pt x="569671" y="23092"/>
                </a:lnTo>
                <a:lnTo>
                  <a:pt x="610611" y="49186"/>
                </a:lnTo>
                <a:lnTo>
                  <a:pt x="639195" y="76370"/>
                </a:lnTo>
                <a:lnTo>
                  <a:pt x="685037" y="144779"/>
                </a:lnTo>
                <a:lnTo>
                  <a:pt x="697991" y="188975"/>
                </a:lnTo>
                <a:lnTo>
                  <a:pt x="700277" y="233933"/>
                </a:lnTo>
                <a:lnTo>
                  <a:pt x="697991" y="278891"/>
                </a:lnTo>
                <a:lnTo>
                  <a:pt x="685037" y="323087"/>
                </a:lnTo>
                <a:lnTo>
                  <a:pt x="661415" y="362711"/>
                </a:lnTo>
                <a:lnTo>
                  <a:pt x="631697" y="399287"/>
                </a:lnTo>
                <a:lnTo>
                  <a:pt x="598169" y="428243"/>
                </a:lnTo>
                <a:lnTo>
                  <a:pt x="558545" y="449579"/>
                </a:lnTo>
                <a:lnTo>
                  <a:pt x="513587" y="462533"/>
                </a:lnTo>
                <a:lnTo>
                  <a:pt x="466343" y="467867"/>
                </a:lnTo>
                <a:lnTo>
                  <a:pt x="513587" y="473201"/>
                </a:lnTo>
                <a:lnTo>
                  <a:pt x="551451" y="483131"/>
                </a:lnTo>
                <a:lnTo>
                  <a:pt x="586984" y="500642"/>
                </a:lnTo>
                <a:lnTo>
                  <a:pt x="619293" y="524390"/>
                </a:lnTo>
                <a:lnTo>
                  <a:pt x="647489" y="553032"/>
                </a:lnTo>
                <a:lnTo>
                  <a:pt x="670680" y="585224"/>
                </a:lnTo>
                <a:lnTo>
                  <a:pt x="697991" y="654557"/>
                </a:lnTo>
                <a:lnTo>
                  <a:pt x="700277" y="701801"/>
                </a:lnTo>
                <a:lnTo>
                  <a:pt x="697991" y="746759"/>
                </a:lnTo>
                <a:lnTo>
                  <a:pt x="685037" y="790955"/>
                </a:lnTo>
                <a:lnTo>
                  <a:pt x="661415" y="830579"/>
                </a:lnTo>
                <a:lnTo>
                  <a:pt x="631697" y="867155"/>
                </a:lnTo>
                <a:lnTo>
                  <a:pt x="598169" y="896111"/>
                </a:lnTo>
                <a:lnTo>
                  <a:pt x="558545" y="917447"/>
                </a:lnTo>
                <a:lnTo>
                  <a:pt x="513587" y="930401"/>
                </a:lnTo>
                <a:lnTo>
                  <a:pt x="466343" y="935735"/>
                </a:lnTo>
                <a:lnTo>
                  <a:pt x="513587" y="941069"/>
                </a:lnTo>
                <a:lnTo>
                  <a:pt x="551451" y="950999"/>
                </a:lnTo>
                <a:lnTo>
                  <a:pt x="586984" y="968510"/>
                </a:lnTo>
                <a:lnTo>
                  <a:pt x="619293" y="992258"/>
                </a:lnTo>
                <a:lnTo>
                  <a:pt x="647489" y="1020900"/>
                </a:lnTo>
                <a:lnTo>
                  <a:pt x="670680" y="1053092"/>
                </a:lnTo>
                <a:lnTo>
                  <a:pt x="697991" y="1122425"/>
                </a:lnTo>
                <a:lnTo>
                  <a:pt x="700277" y="1169669"/>
                </a:lnTo>
                <a:lnTo>
                  <a:pt x="697991" y="1214627"/>
                </a:lnTo>
                <a:lnTo>
                  <a:pt x="685037" y="1258823"/>
                </a:lnTo>
                <a:lnTo>
                  <a:pt x="661415" y="1298447"/>
                </a:lnTo>
                <a:lnTo>
                  <a:pt x="631697" y="1335023"/>
                </a:lnTo>
                <a:lnTo>
                  <a:pt x="598169" y="1363979"/>
                </a:lnTo>
                <a:lnTo>
                  <a:pt x="558545" y="1385315"/>
                </a:lnTo>
                <a:lnTo>
                  <a:pt x="513587" y="1398269"/>
                </a:lnTo>
                <a:lnTo>
                  <a:pt x="466343" y="1403603"/>
                </a:lnTo>
                <a:lnTo>
                  <a:pt x="513587" y="1408937"/>
                </a:lnTo>
                <a:lnTo>
                  <a:pt x="551451" y="1418867"/>
                </a:lnTo>
                <a:lnTo>
                  <a:pt x="586984" y="1436378"/>
                </a:lnTo>
                <a:lnTo>
                  <a:pt x="619293" y="1460126"/>
                </a:lnTo>
                <a:lnTo>
                  <a:pt x="647489" y="1488768"/>
                </a:lnTo>
                <a:lnTo>
                  <a:pt x="670680" y="1520960"/>
                </a:lnTo>
                <a:lnTo>
                  <a:pt x="697991" y="1590293"/>
                </a:lnTo>
                <a:lnTo>
                  <a:pt x="700277" y="1637537"/>
                </a:lnTo>
                <a:lnTo>
                  <a:pt x="697991" y="1682495"/>
                </a:lnTo>
                <a:lnTo>
                  <a:pt x="685037" y="1726691"/>
                </a:lnTo>
                <a:lnTo>
                  <a:pt x="661415" y="1766315"/>
                </a:lnTo>
                <a:lnTo>
                  <a:pt x="634723" y="1799722"/>
                </a:lnTo>
                <a:lnTo>
                  <a:pt x="606044" y="1826051"/>
                </a:lnTo>
                <a:lnTo>
                  <a:pt x="563553" y="1851116"/>
                </a:lnTo>
                <a:lnTo>
                  <a:pt x="514739" y="1865922"/>
                </a:lnTo>
                <a:lnTo>
                  <a:pt x="473021" y="1871095"/>
                </a:lnTo>
                <a:lnTo>
                  <a:pt x="0" y="1871471"/>
                </a:lnTo>
              </a:path>
            </a:pathLst>
          </a:custGeom>
          <a:ln w="47333">
            <a:solidFill>
              <a:srgbClr val="000000"/>
            </a:solidFill>
          </a:ln>
        </p:spPr>
        <p:txBody>
          <a:bodyPr wrap="square" lIns="0" tIns="0" rIns="0" bIns="0" rtlCol="0">
            <a:spAutoFit/>
          </a:bodyPr>
          <a:lstStyle/>
          <a:p>
            <a:endParaRPr/>
          </a:p>
        </p:txBody>
      </p:sp>
      <p:sp>
        <p:nvSpPr>
          <p:cNvPr id="24" name="object 24"/>
          <p:cNvSpPr/>
          <p:nvPr/>
        </p:nvSpPr>
        <p:spPr>
          <a:xfrm>
            <a:off x="8053578" y="3022092"/>
            <a:ext cx="940435" cy="0"/>
          </a:xfrm>
          <a:custGeom>
            <a:avLst/>
            <a:gdLst/>
            <a:ahLst/>
            <a:cxnLst/>
            <a:rect l="l" t="t" r="r" b="b"/>
            <a:pathLst>
              <a:path w="940434">
                <a:moveTo>
                  <a:pt x="0" y="0"/>
                </a:moveTo>
                <a:lnTo>
                  <a:pt x="940307" y="0"/>
                </a:lnTo>
              </a:path>
            </a:pathLst>
          </a:custGeom>
          <a:ln w="47333">
            <a:solidFill>
              <a:srgbClr val="000000"/>
            </a:solidFill>
          </a:ln>
        </p:spPr>
        <p:txBody>
          <a:bodyPr wrap="square" lIns="0" tIns="0" rIns="0" bIns="0" rtlCol="0">
            <a:spAutoFit/>
          </a:bodyPr>
          <a:lstStyle/>
          <a:p>
            <a:endParaRPr/>
          </a:p>
        </p:txBody>
      </p:sp>
      <p:sp>
        <p:nvSpPr>
          <p:cNvPr id="25" name="object 25"/>
          <p:cNvSpPr/>
          <p:nvPr/>
        </p:nvSpPr>
        <p:spPr>
          <a:xfrm>
            <a:off x="131825" y="3011424"/>
            <a:ext cx="740410" cy="0"/>
          </a:xfrm>
          <a:custGeom>
            <a:avLst/>
            <a:gdLst/>
            <a:ahLst/>
            <a:cxnLst/>
            <a:rect l="l" t="t" r="r" b="b"/>
            <a:pathLst>
              <a:path w="740410">
                <a:moveTo>
                  <a:pt x="739901" y="0"/>
                </a:moveTo>
                <a:lnTo>
                  <a:pt x="0" y="0"/>
                </a:lnTo>
              </a:path>
            </a:pathLst>
          </a:custGeom>
          <a:ln w="47333">
            <a:solidFill>
              <a:srgbClr val="000000"/>
            </a:solidFill>
          </a:ln>
        </p:spPr>
        <p:txBody>
          <a:bodyPr wrap="square" lIns="0" tIns="0" rIns="0" bIns="0" rtlCol="0">
            <a:spAutoFit/>
          </a:bodyPr>
          <a:lstStyle/>
          <a:p>
            <a:endParaRPr/>
          </a:p>
        </p:txBody>
      </p:sp>
      <p:sp>
        <p:nvSpPr>
          <p:cNvPr id="26" name="object 26"/>
          <p:cNvSpPr/>
          <p:nvPr/>
        </p:nvSpPr>
        <p:spPr>
          <a:xfrm>
            <a:off x="2699766" y="3022092"/>
            <a:ext cx="4417060" cy="0"/>
          </a:xfrm>
          <a:custGeom>
            <a:avLst/>
            <a:gdLst/>
            <a:ahLst/>
            <a:cxnLst/>
            <a:rect l="l" t="t" r="r" b="b"/>
            <a:pathLst>
              <a:path w="4417059">
                <a:moveTo>
                  <a:pt x="4416551" y="0"/>
                </a:moveTo>
                <a:lnTo>
                  <a:pt x="0" y="0"/>
                </a:lnTo>
              </a:path>
            </a:pathLst>
          </a:custGeom>
          <a:ln w="47333">
            <a:solidFill>
              <a:srgbClr val="000000"/>
            </a:solidFill>
          </a:ln>
        </p:spPr>
        <p:txBody>
          <a:bodyPr wrap="square" lIns="0" tIns="0" rIns="0" bIns="0" rtlCol="0">
            <a:spAutoFit/>
          </a:bodyPr>
          <a:lstStyle/>
          <a:p>
            <a:endParaRPr/>
          </a:p>
        </p:txBody>
      </p:sp>
      <p:sp>
        <p:nvSpPr>
          <p:cNvPr id="27" name="object 27"/>
          <p:cNvSpPr/>
          <p:nvPr/>
        </p:nvSpPr>
        <p:spPr>
          <a:xfrm>
            <a:off x="6834378" y="1050798"/>
            <a:ext cx="814069" cy="651510"/>
          </a:xfrm>
          <a:custGeom>
            <a:avLst/>
            <a:gdLst/>
            <a:ahLst/>
            <a:cxnLst/>
            <a:rect l="l" t="t" r="r" b="b"/>
            <a:pathLst>
              <a:path w="814070" h="651510">
                <a:moveTo>
                  <a:pt x="0" y="651509"/>
                </a:moveTo>
                <a:lnTo>
                  <a:pt x="813815" y="651509"/>
                </a:lnTo>
                <a:lnTo>
                  <a:pt x="408431" y="0"/>
                </a:lnTo>
                <a:lnTo>
                  <a:pt x="0" y="651509"/>
                </a:lnTo>
              </a:path>
            </a:pathLst>
          </a:custGeom>
          <a:ln w="47333">
            <a:solidFill>
              <a:srgbClr val="000000"/>
            </a:solidFill>
          </a:ln>
        </p:spPr>
        <p:txBody>
          <a:bodyPr wrap="square" lIns="0" tIns="0" rIns="0" bIns="0" rtlCol="0">
            <a:spAutoFit/>
          </a:bodyPr>
          <a:lstStyle/>
          <a:p>
            <a:endParaRPr/>
          </a:p>
        </p:txBody>
      </p:sp>
      <p:sp>
        <p:nvSpPr>
          <p:cNvPr id="28" name="object 28"/>
          <p:cNvSpPr/>
          <p:nvPr/>
        </p:nvSpPr>
        <p:spPr>
          <a:xfrm>
            <a:off x="8232647" y="1274064"/>
            <a:ext cx="0" cy="489584"/>
          </a:xfrm>
          <a:custGeom>
            <a:avLst/>
            <a:gdLst/>
            <a:ahLst/>
            <a:cxnLst/>
            <a:rect l="l" t="t" r="r" b="b"/>
            <a:pathLst>
              <a:path h="489585">
                <a:moveTo>
                  <a:pt x="0" y="0"/>
                </a:moveTo>
                <a:lnTo>
                  <a:pt x="0" y="489203"/>
                </a:lnTo>
              </a:path>
            </a:pathLst>
          </a:custGeom>
          <a:ln w="47333">
            <a:solidFill>
              <a:srgbClr val="000000"/>
            </a:solidFill>
          </a:ln>
        </p:spPr>
        <p:txBody>
          <a:bodyPr wrap="square" lIns="0" tIns="0" rIns="0" bIns="0" rtlCol="0">
            <a:spAutoFit/>
          </a:bodyPr>
          <a:lstStyle/>
          <a:p>
            <a:endParaRPr/>
          </a:p>
        </p:txBody>
      </p:sp>
      <p:sp>
        <p:nvSpPr>
          <p:cNvPr id="29" name="object 29"/>
          <p:cNvSpPr/>
          <p:nvPr/>
        </p:nvSpPr>
        <p:spPr>
          <a:xfrm>
            <a:off x="8503919" y="1763268"/>
            <a:ext cx="110489" cy="0"/>
          </a:xfrm>
          <a:custGeom>
            <a:avLst/>
            <a:gdLst/>
            <a:ahLst/>
            <a:cxnLst/>
            <a:rect l="l" t="t" r="r" b="b"/>
            <a:pathLst>
              <a:path w="110490">
                <a:moveTo>
                  <a:pt x="0" y="0"/>
                </a:moveTo>
                <a:lnTo>
                  <a:pt x="110489" y="0"/>
                </a:lnTo>
              </a:path>
            </a:pathLst>
          </a:custGeom>
          <a:ln w="47333">
            <a:solidFill>
              <a:srgbClr val="000000"/>
            </a:solidFill>
          </a:ln>
        </p:spPr>
        <p:txBody>
          <a:bodyPr wrap="square" lIns="0" tIns="0" rIns="0" bIns="0" rtlCol="0">
            <a:spAutoFit/>
          </a:bodyPr>
          <a:lstStyle/>
          <a:p>
            <a:endParaRPr/>
          </a:p>
        </p:txBody>
      </p:sp>
      <p:sp>
        <p:nvSpPr>
          <p:cNvPr id="30" name="object 30"/>
          <p:cNvSpPr/>
          <p:nvPr/>
        </p:nvSpPr>
        <p:spPr>
          <a:xfrm>
            <a:off x="8451341" y="1710690"/>
            <a:ext cx="215900" cy="0"/>
          </a:xfrm>
          <a:custGeom>
            <a:avLst/>
            <a:gdLst/>
            <a:ahLst/>
            <a:cxnLst/>
            <a:rect l="l" t="t" r="r" b="b"/>
            <a:pathLst>
              <a:path w="215900">
                <a:moveTo>
                  <a:pt x="0" y="0"/>
                </a:moveTo>
                <a:lnTo>
                  <a:pt x="215645" y="0"/>
                </a:lnTo>
              </a:path>
            </a:pathLst>
          </a:custGeom>
          <a:ln w="47333">
            <a:solidFill>
              <a:srgbClr val="000000"/>
            </a:solidFill>
          </a:ln>
        </p:spPr>
        <p:txBody>
          <a:bodyPr wrap="square" lIns="0" tIns="0" rIns="0" bIns="0" rtlCol="0">
            <a:spAutoFit/>
          </a:bodyPr>
          <a:lstStyle/>
          <a:p>
            <a:endParaRPr/>
          </a:p>
        </p:txBody>
      </p:sp>
      <p:sp>
        <p:nvSpPr>
          <p:cNvPr id="31" name="object 31"/>
          <p:cNvSpPr/>
          <p:nvPr/>
        </p:nvSpPr>
        <p:spPr>
          <a:xfrm>
            <a:off x="8395715" y="1655064"/>
            <a:ext cx="327025" cy="0"/>
          </a:xfrm>
          <a:custGeom>
            <a:avLst/>
            <a:gdLst/>
            <a:ahLst/>
            <a:cxnLst/>
            <a:rect l="l" t="t" r="r" b="b"/>
            <a:pathLst>
              <a:path w="327025">
                <a:moveTo>
                  <a:pt x="0" y="0"/>
                </a:moveTo>
                <a:lnTo>
                  <a:pt x="326897" y="0"/>
                </a:lnTo>
              </a:path>
            </a:pathLst>
          </a:custGeom>
          <a:ln w="47333">
            <a:solidFill>
              <a:srgbClr val="000000"/>
            </a:solidFill>
          </a:ln>
        </p:spPr>
        <p:txBody>
          <a:bodyPr wrap="square" lIns="0" tIns="0" rIns="0" bIns="0" rtlCol="0">
            <a:spAutoFit/>
          </a:bodyPr>
          <a:lstStyle/>
          <a:p>
            <a:endParaRPr/>
          </a:p>
        </p:txBody>
      </p:sp>
      <p:sp>
        <p:nvSpPr>
          <p:cNvPr id="32" name="object 32"/>
          <p:cNvSpPr/>
          <p:nvPr/>
        </p:nvSpPr>
        <p:spPr>
          <a:xfrm>
            <a:off x="8559545" y="1437132"/>
            <a:ext cx="0" cy="218440"/>
          </a:xfrm>
          <a:custGeom>
            <a:avLst/>
            <a:gdLst/>
            <a:ahLst/>
            <a:cxnLst/>
            <a:rect l="l" t="t" r="r" b="b"/>
            <a:pathLst>
              <a:path h="218439">
                <a:moveTo>
                  <a:pt x="0" y="0"/>
                </a:moveTo>
                <a:lnTo>
                  <a:pt x="0" y="217931"/>
                </a:lnTo>
              </a:path>
            </a:pathLst>
          </a:custGeom>
          <a:ln w="47333">
            <a:solidFill>
              <a:srgbClr val="000000"/>
            </a:solidFill>
          </a:ln>
        </p:spPr>
        <p:txBody>
          <a:bodyPr wrap="square" lIns="0" tIns="0" rIns="0" bIns="0" rtlCol="0">
            <a:spAutoFit/>
          </a:bodyPr>
          <a:lstStyle/>
          <a:p>
            <a:endParaRPr/>
          </a:p>
        </p:txBody>
      </p:sp>
      <p:sp>
        <p:nvSpPr>
          <p:cNvPr id="33" name="object 33"/>
          <p:cNvSpPr txBox="1"/>
          <p:nvPr/>
        </p:nvSpPr>
        <p:spPr>
          <a:xfrm>
            <a:off x="6805288" y="4226684"/>
            <a:ext cx="2054860" cy="2106295"/>
          </a:xfrm>
          <a:prstGeom prst="rect">
            <a:avLst/>
          </a:prstGeom>
        </p:spPr>
        <p:txBody>
          <a:bodyPr vert="horz" wrap="square" lIns="0" tIns="0" rIns="0" bIns="0" rtlCol="0">
            <a:spAutoFit/>
          </a:bodyPr>
          <a:lstStyle/>
          <a:p>
            <a:pPr marL="12700" marR="155575" indent="179070">
              <a:lnSpc>
                <a:spcPct val="100000"/>
              </a:lnSpc>
            </a:pPr>
            <a:r>
              <a:rPr sz="3450" b="1" spc="-15" dirty="0">
                <a:solidFill>
                  <a:srgbClr val="0000FF"/>
                </a:solidFill>
                <a:latin typeface="Comic Sans MS"/>
                <a:cs typeface="Comic Sans MS"/>
              </a:rPr>
              <a:t>TRAFO</a:t>
            </a:r>
            <a:r>
              <a:rPr sz="3450" b="1" spc="-15" dirty="0">
                <a:solidFill>
                  <a:srgbClr val="0000FF"/>
                </a:solidFill>
                <a:latin typeface="Times New Roman"/>
                <a:cs typeface="Times New Roman"/>
              </a:rPr>
              <a:t> </a:t>
            </a:r>
            <a:r>
              <a:rPr sz="3450" b="1" spc="-10" dirty="0">
                <a:solidFill>
                  <a:srgbClr val="0000FF"/>
                </a:solidFill>
                <a:latin typeface="Comic Sans MS"/>
                <a:cs typeface="Comic Sans MS"/>
              </a:rPr>
              <a:t>UNIDAD</a:t>
            </a:r>
            <a:endParaRPr sz="3450">
              <a:latin typeface="Comic Sans MS"/>
              <a:cs typeface="Comic Sans MS"/>
            </a:endParaRPr>
          </a:p>
          <a:p>
            <a:pPr marL="476250" marR="6350" indent="-363220">
              <a:lnSpc>
                <a:spcPct val="100600"/>
              </a:lnSpc>
              <a:spcBef>
                <a:spcPts val="2375"/>
              </a:spcBef>
              <a:tabLst>
                <a:tab pos="1688464" algn="l"/>
              </a:tabLst>
            </a:pPr>
            <a:r>
              <a:rPr sz="2400" b="1" spc="10" dirty="0">
                <a:solidFill>
                  <a:srgbClr val="000080"/>
                </a:solidFill>
                <a:latin typeface="Comic Sans MS"/>
                <a:cs typeface="Comic Sans MS"/>
              </a:rPr>
              <a:t>R</a:t>
            </a:r>
            <a:r>
              <a:rPr sz="2400" b="1" spc="-10" dirty="0">
                <a:solidFill>
                  <a:srgbClr val="000080"/>
                </a:solidFill>
                <a:latin typeface="Comic Sans MS"/>
                <a:cs typeface="Comic Sans MS"/>
              </a:rPr>
              <a:t>e</a:t>
            </a:r>
            <a:r>
              <a:rPr sz="2400" b="1" spc="10" dirty="0">
                <a:solidFill>
                  <a:srgbClr val="000080"/>
                </a:solidFill>
                <a:latin typeface="Comic Sans MS"/>
                <a:cs typeface="Comic Sans MS"/>
              </a:rPr>
              <a:t>gulad</a:t>
            </a:r>
            <a:r>
              <a:rPr sz="2400" b="1" spc="15" dirty="0">
                <a:solidFill>
                  <a:srgbClr val="000080"/>
                </a:solidFill>
                <a:latin typeface="Comic Sans MS"/>
                <a:cs typeface="Comic Sans MS"/>
              </a:rPr>
              <a:t>o</a:t>
            </a:r>
            <a:r>
              <a:rPr sz="2400" b="1" spc="10" dirty="0">
                <a:solidFill>
                  <a:srgbClr val="000080"/>
                </a:solidFill>
                <a:latin typeface="Comic Sans MS"/>
                <a:cs typeface="Comic Sans MS"/>
              </a:rPr>
              <a:t>r</a:t>
            </a:r>
            <a:r>
              <a:rPr sz="2400" b="1" dirty="0">
                <a:solidFill>
                  <a:srgbClr val="000080"/>
                </a:solidFill>
                <a:latin typeface="Times New Roman"/>
                <a:cs typeface="Times New Roman"/>
              </a:rPr>
              <a:t>	</a:t>
            </a:r>
            <a:r>
              <a:rPr sz="2400" b="1" spc="5" dirty="0">
                <a:solidFill>
                  <a:srgbClr val="000080"/>
                </a:solidFill>
                <a:latin typeface="Comic Sans MS"/>
                <a:cs typeface="Comic Sans MS"/>
              </a:rPr>
              <a:t>de</a:t>
            </a:r>
            <a:r>
              <a:rPr sz="2400" b="1" dirty="0">
                <a:solidFill>
                  <a:srgbClr val="000080"/>
                </a:solidFill>
                <a:latin typeface="Times New Roman"/>
                <a:cs typeface="Times New Roman"/>
              </a:rPr>
              <a:t> </a:t>
            </a:r>
            <a:r>
              <a:rPr sz="2400" b="1" spc="10" dirty="0">
                <a:solidFill>
                  <a:srgbClr val="000080"/>
                </a:solidFill>
                <a:latin typeface="Comic Sans MS"/>
                <a:cs typeface="Comic Sans MS"/>
              </a:rPr>
              <a:t>Voltaj</a:t>
            </a:r>
            <a:r>
              <a:rPr sz="2400" b="1" spc="-10" dirty="0">
                <a:solidFill>
                  <a:srgbClr val="000080"/>
                </a:solidFill>
                <a:latin typeface="Comic Sans MS"/>
                <a:cs typeface="Comic Sans MS"/>
              </a:rPr>
              <a:t>e</a:t>
            </a:r>
            <a:r>
              <a:rPr sz="2400" b="1" spc="10" dirty="0">
                <a:solidFill>
                  <a:srgbClr val="000080"/>
                </a:solidFill>
                <a:latin typeface="Comic Sans MS"/>
                <a:cs typeface="Comic Sans MS"/>
              </a:rPr>
              <a:t>.</a:t>
            </a:r>
            <a:endParaRPr sz="2400">
              <a:latin typeface="Comic Sans MS"/>
              <a:cs typeface="Comic Sans MS"/>
            </a:endParaRPr>
          </a:p>
        </p:txBody>
      </p:sp>
      <p:sp>
        <p:nvSpPr>
          <p:cNvPr id="34" name="object 34"/>
          <p:cNvSpPr txBox="1"/>
          <p:nvPr/>
        </p:nvSpPr>
        <p:spPr>
          <a:xfrm>
            <a:off x="4243073" y="4820410"/>
            <a:ext cx="400050" cy="382270"/>
          </a:xfrm>
          <a:prstGeom prst="rect">
            <a:avLst/>
          </a:prstGeom>
        </p:spPr>
        <p:txBody>
          <a:bodyPr vert="horz" wrap="square" lIns="0" tIns="0" rIns="0" bIns="0" rtlCol="0">
            <a:spAutoFit/>
          </a:bodyPr>
          <a:lstStyle/>
          <a:p>
            <a:pPr marL="12700">
              <a:lnSpc>
                <a:spcPct val="100000"/>
              </a:lnSpc>
            </a:pPr>
            <a:r>
              <a:rPr sz="2400" b="1" dirty="0">
                <a:latin typeface="Comic Sans MS"/>
                <a:cs typeface="Comic Sans MS"/>
              </a:rPr>
              <a:t>60</a:t>
            </a:r>
            <a:endParaRPr sz="2400">
              <a:latin typeface="Comic Sans MS"/>
              <a:cs typeface="Comic Sans MS"/>
            </a:endParaRPr>
          </a:p>
        </p:txBody>
      </p:sp>
      <p:sp>
        <p:nvSpPr>
          <p:cNvPr id="35" name="object 35"/>
          <p:cNvSpPr txBox="1"/>
          <p:nvPr/>
        </p:nvSpPr>
        <p:spPr>
          <a:xfrm>
            <a:off x="2389126" y="4115559"/>
            <a:ext cx="723265" cy="382270"/>
          </a:xfrm>
          <a:prstGeom prst="rect">
            <a:avLst/>
          </a:prstGeom>
        </p:spPr>
        <p:txBody>
          <a:bodyPr vert="horz" wrap="square" lIns="0" tIns="0" rIns="0" bIns="0" rtlCol="0">
            <a:spAutoFit/>
          </a:bodyPr>
          <a:lstStyle/>
          <a:p>
            <a:pPr marL="12700">
              <a:lnSpc>
                <a:spcPct val="100000"/>
              </a:lnSpc>
            </a:pPr>
            <a:r>
              <a:rPr sz="2400" b="1" dirty="0">
                <a:solidFill>
                  <a:srgbClr val="0000FF"/>
                </a:solidFill>
                <a:latin typeface="Comic Sans MS"/>
                <a:cs typeface="Comic Sans MS"/>
              </a:rPr>
              <a:t>TP´s</a:t>
            </a:r>
            <a:endParaRPr sz="2400">
              <a:latin typeface="Comic Sans MS"/>
              <a:cs typeface="Comic Sans MS"/>
            </a:endParaRPr>
          </a:p>
        </p:txBody>
      </p:sp>
      <p:sp>
        <p:nvSpPr>
          <p:cNvPr id="36" name="object 36"/>
          <p:cNvSpPr txBox="1"/>
          <p:nvPr/>
        </p:nvSpPr>
        <p:spPr>
          <a:xfrm>
            <a:off x="5639346" y="4115559"/>
            <a:ext cx="723265" cy="382270"/>
          </a:xfrm>
          <a:prstGeom prst="rect">
            <a:avLst/>
          </a:prstGeom>
        </p:spPr>
        <p:txBody>
          <a:bodyPr vert="horz" wrap="square" lIns="0" tIns="0" rIns="0" bIns="0" rtlCol="0">
            <a:spAutoFit/>
          </a:bodyPr>
          <a:lstStyle/>
          <a:p>
            <a:pPr marL="12700">
              <a:lnSpc>
                <a:spcPct val="100000"/>
              </a:lnSpc>
            </a:pPr>
            <a:r>
              <a:rPr sz="2400" b="1" dirty="0">
                <a:solidFill>
                  <a:srgbClr val="0000FF"/>
                </a:solidFill>
                <a:latin typeface="Comic Sans MS"/>
                <a:cs typeface="Comic Sans MS"/>
              </a:rPr>
              <a:t>TP´s</a:t>
            </a:r>
            <a:endParaRPr sz="2400">
              <a:latin typeface="Comic Sans MS"/>
              <a:cs typeface="Comic Sans MS"/>
            </a:endParaRPr>
          </a:p>
        </p:txBody>
      </p:sp>
      <p:sp>
        <p:nvSpPr>
          <p:cNvPr id="37" name="object 37"/>
          <p:cNvSpPr/>
          <p:nvPr/>
        </p:nvSpPr>
        <p:spPr>
          <a:xfrm>
            <a:off x="8232647" y="1274064"/>
            <a:ext cx="327025" cy="163195"/>
          </a:xfrm>
          <a:custGeom>
            <a:avLst/>
            <a:gdLst/>
            <a:ahLst/>
            <a:cxnLst/>
            <a:rect l="l" t="t" r="r" b="b"/>
            <a:pathLst>
              <a:path w="327025" h="163194">
                <a:moveTo>
                  <a:pt x="0" y="0"/>
                </a:moveTo>
                <a:lnTo>
                  <a:pt x="326897" y="163067"/>
                </a:lnTo>
              </a:path>
            </a:pathLst>
          </a:custGeom>
          <a:ln w="47333">
            <a:solidFill>
              <a:srgbClr val="000000"/>
            </a:solidFill>
          </a:ln>
        </p:spPr>
        <p:txBody>
          <a:bodyPr wrap="square" lIns="0" tIns="0" rIns="0" bIns="0" rtlCol="0">
            <a:spAutoFit/>
          </a:bodyPr>
          <a:lstStyle/>
          <a:p>
            <a:endParaRPr/>
          </a:p>
        </p:txBody>
      </p:sp>
      <p:sp>
        <p:nvSpPr>
          <p:cNvPr id="38" name="object 38"/>
          <p:cNvSpPr/>
          <p:nvPr/>
        </p:nvSpPr>
        <p:spPr>
          <a:xfrm>
            <a:off x="7887461" y="929640"/>
            <a:ext cx="345440" cy="344805"/>
          </a:xfrm>
          <a:custGeom>
            <a:avLst/>
            <a:gdLst/>
            <a:ahLst/>
            <a:cxnLst/>
            <a:rect l="l" t="t" r="r" b="b"/>
            <a:pathLst>
              <a:path w="345440" h="344805">
                <a:moveTo>
                  <a:pt x="345185" y="344423"/>
                </a:moveTo>
                <a:lnTo>
                  <a:pt x="0" y="0"/>
                </a:lnTo>
              </a:path>
            </a:pathLst>
          </a:custGeom>
          <a:ln w="47333">
            <a:solidFill>
              <a:srgbClr val="000000"/>
            </a:solidFill>
          </a:ln>
        </p:spPr>
        <p:txBody>
          <a:bodyPr wrap="square" lIns="0" tIns="0" rIns="0" bIns="0" rtlCol="0">
            <a:spAutoFit/>
          </a:bodyPr>
          <a:lstStyle/>
          <a:p>
            <a:endParaRPr/>
          </a:p>
        </p:txBody>
      </p:sp>
      <p:sp>
        <p:nvSpPr>
          <p:cNvPr id="39" name="object 39"/>
          <p:cNvSpPr/>
          <p:nvPr/>
        </p:nvSpPr>
        <p:spPr>
          <a:xfrm>
            <a:off x="8232647" y="929640"/>
            <a:ext cx="347980" cy="344805"/>
          </a:xfrm>
          <a:custGeom>
            <a:avLst/>
            <a:gdLst/>
            <a:ahLst/>
            <a:cxnLst/>
            <a:rect l="l" t="t" r="r" b="b"/>
            <a:pathLst>
              <a:path w="347979" h="344805">
                <a:moveTo>
                  <a:pt x="0" y="344423"/>
                </a:moveTo>
                <a:lnTo>
                  <a:pt x="347471" y="0"/>
                </a:lnTo>
              </a:path>
            </a:pathLst>
          </a:custGeom>
          <a:ln w="47333">
            <a:solidFill>
              <a:srgbClr val="000000"/>
            </a:solidFill>
          </a:ln>
        </p:spPr>
        <p:txBody>
          <a:bodyPr wrap="square" lIns="0" tIns="0" rIns="0" bIns="0" rtlCol="0">
            <a:spAutoFit/>
          </a:bodyPr>
          <a:lstStyle/>
          <a:p>
            <a:endParaRPr/>
          </a:p>
        </p:txBody>
      </p:sp>
      <p:sp>
        <p:nvSpPr>
          <p:cNvPr id="40" name="object 40"/>
          <p:cNvSpPr/>
          <p:nvPr/>
        </p:nvSpPr>
        <p:spPr>
          <a:xfrm>
            <a:off x="4969763" y="5043678"/>
            <a:ext cx="394970" cy="0"/>
          </a:xfrm>
          <a:custGeom>
            <a:avLst/>
            <a:gdLst/>
            <a:ahLst/>
            <a:cxnLst/>
            <a:rect l="l" t="t" r="r" b="b"/>
            <a:pathLst>
              <a:path w="394970">
                <a:moveTo>
                  <a:pt x="0" y="0"/>
                </a:moveTo>
                <a:lnTo>
                  <a:pt x="394715" y="0"/>
                </a:lnTo>
              </a:path>
            </a:pathLst>
          </a:custGeom>
          <a:ln w="47333">
            <a:solidFill>
              <a:srgbClr val="000000"/>
            </a:solidFill>
          </a:ln>
        </p:spPr>
        <p:txBody>
          <a:bodyPr wrap="square" lIns="0" tIns="0" rIns="0" bIns="0" rtlCol="0">
            <a:spAutoFit/>
          </a:bodyPr>
          <a:lstStyle/>
          <a:p>
            <a:endParaRPr/>
          </a:p>
        </p:txBody>
      </p:sp>
      <p:sp>
        <p:nvSpPr>
          <p:cNvPr id="41" name="object 41"/>
          <p:cNvSpPr/>
          <p:nvPr/>
        </p:nvSpPr>
        <p:spPr>
          <a:xfrm>
            <a:off x="3489959" y="5043678"/>
            <a:ext cx="394970" cy="0"/>
          </a:xfrm>
          <a:custGeom>
            <a:avLst/>
            <a:gdLst/>
            <a:ahLst/>
            <a:cxnLst/>
            <a:rect l="l" t="t" r="r" b="b"/>
            <a:pathLst>
              <a:path w="394970">
                <a:moveTo>
                  <a:pt x="394715" y="0"/>
                </a:moveTo>
                <a:lnTo>
                  <a:pt x="0" y="0"/>
                </a:lnTo>
              </a:path>
            </a:pathLst>
          </a:custGeom>
          <a:ln w="47333">
            <a:solidFill>
              <a:srgbClr val="000000"/>
            </a:solidFill>
          </a:ln>
        </p:spPr>
        <p:txBody>
          <a:bodyPr wrap="square" lIns="0" tIns="0" rIns="0" bIns="0" rtlCol="0">
            <a:spAutoFit/>
          </a:bodyPr>
          <a:lstStyle/>
          <a:p>
            <a:endParaRPr/>
          </a:p>
        </p:txBody>
      </p:sp>
      <p:sp>
        <p:nvSpPr>
          <p:cNvPr id="42" name="object 42"/>
          <p:cNvSpPr/>
          <p:nvPr/>
        </p:nvSpPr>
        <p:spPr>
          <a:xfrm>
            <a:off x="2483357" y="5979414"/>
            <a:ext cx="1007110" cy="0"/>
          </a:xfrm>
          <a:custGeom>
            <a:avLst/>
            <a:gdLst/>
            <a:ahLst/>
            <a:cxnLst/>
            <a:rect l="l" t="t" r="r" b="b"/>
            <a:pathLst>
              <a:path w="1007110">
                <a:moveTo>
                  <a:pt x="1006601" y="0"/>
                </a:moveTo>
                <a:lnTo>
                  <a:pt x="0" y="0"/>
                </a:lnTo>
              </a:path>
            </a:pathLst>
          </a:custGeom>
          <a:ln w="47333">
            <a:solidFill>
              <a:srgbClr val="000000"/>
            </a:solidFill>
          </a:ln>
        </p:spPr>
        <p:txBody>
          <a:bodyPr wrap="square" lIns="0" tIns="0" rIns="0" bIns="0" rtlCol="0">
            <a:spAutoFit/>
          </a:bodyPr>
          <a:lstStyle/>
          <a:p>
            <a:endParaRPr/>
          </a:p>
        </p:txBody>
      </p:sp>
      <p:sp>
        <p:nvSpPr>
          <p:cNvPr id="43" name="object 43"/>
          <p:cNvSpPr/>
          <p:nvPr/>
        </p:nvSpPr>
        <p:spPr>
          <a:xfrm>
            <a:off x="2304288" y="5876544"/>
            <a:ext cx="205740" cy="205104"/>
          </a:xfrm>
          <a:custGeom>
            <a:avLst/>
            <a:gdLst/>
            <a:ahLst/>
            <a:cxnLst/>
            <a:rect l="l" t="t" r="r" b="b"/>
            <a:pathLst>
              <a:path w="205739" h="205104">
                <a:moveTo>
                  <a:pt x="205739" y="0"/>
                </a:moveTo>
                <a:lnTo>
                  <a:pt x="0" y="102869"/>
                </a:lnTo>
                <a:lnTo>
                  <a:pt x="205739" y="204977"/>
                </a:lnTo>
                <a:lnTo>
                  <a:pt x="205739" y="0"/>
                </a:lnTo>
                <a:close/>
              </a:path>
            </a:pathLst>
          </a:custGeom>
          <a:solidFill>
            <a:srgbClr val="000000"/>
          </a:solidFill>
        </p:spPr>
        <p:txBody>
          <a:bodyPr wrap="square" lIns="0" tIns="0" rIns="0" bIns="0" rtlCol="0">
            <a:spAutoFit/>
          </a:bodyPr>
          <a:lstStyle/>
          <a:p>
            <a:endParaRPr/>
          </a:p>
        </p:txBody>
      </p:sp>
      <p:sp>
        <p:nvSpPr>
          <p:cNvPr id="44" name="object 44"/>
          <p:cNvSpPr/>
          <p:nvPr/>
        </p:nvSpPr>
        <p:spPr>
          <a:xfrm>
            <a:off x="5364479" y="5979414"/>
            <a:ext cx="1104265" cy="0"/>
          </a:xfrm>
          <a:custGeom>
            <a:avLst/>
            <a:gdLst/>
            <a:ahLst/>
            <a:cxnLst/>
            <a:rect l="l" t="t" r="r" b="b"/>
            <a:pathLst>
              <a:path w="1104264">
                <a:moveTo>
                  <a:pt x="0" y="0"/>
                </a:moveTo>
                <a:lnTo>
                  <a:pt x="1104137" y="0"/>
                </a:lnTo>
              </a:path>
            </a:pathLst>
          </a:custGeom>
          <a:ln w="47333">
            <a:solidFill>
              <a:srgbClr val="000000"/>
            </a:solidFill>
          </a:ln>
        </p:spPr>
        <p:txBody>
          <a:bodyPr wrap="square" lIns="0" tIns="0" rIns="0" bIns="0" rtlCol="0">
            <a:spAutoFit/>
          </a:bodyPr>
          <a:lstStyle/>
          <a:p>
            <a:endParaRPr/>
          </a:p>
        </p:txBody>
      </p:sp>
      <p:sp>
        <p:nvSpPr>
          <p:cNvPr id="45" name="object 45"/>
          <p:cNvSpPr/>
          <p:nvPr/>
        </p:nvSpPr>
        <p:spPr>
          <a:xfrm>
            <a:off x="6444233" y="5876544"/>
            <a:ext cx="205740" cy="205104"/>
          </a:xfrm>
          <a:custGeom>
            <a:avLst/>
            <a:gdLst/>
            <a:ahLst/>
            <a:cxnLst/>
            <a:rect l="l" t="t" r="r" b="b"/>
            <a:pathLst>
              <a:path w="205740" h="205104">
                <a:moveTo>
                  <a:pt x="0" y="0"/>
                </a:moveTo>
                <a:lnTo>
                  <a:pt x="0" y="204977"/>
                </a:lnTo>
                <a:lnTo>
                  <a:pt x="205739" y="102869"/>
                </a:lnTo>
                <a:lnTo>
                  <a:pt x="0" y="0"/>
                </a:lnTo>
                <a:close/>
              </a:path>
            </a:pathLst>
          </a:custGeom>
          <a:solidFill>
            <a:srgbClr val="000000"/>
          </a:solidFill>
        </p:spPr>
        <p:txBody>
          <a:bodyPr wrap="square" lIns="0" tIns="0" rIns="0" bIns="0" rtlCol="0">
            <a:spAutoFit/>
          </a:bodyPr>
          <a:lstStyle/>
          <a:p>
            <a:endParaRPr/>
          </a:p>
        </p:txBody>
      </p:sp>
      <p:sp>
        <p:nvSpPr>
          <p:cNvPr id="46" name="object 46"/>
          <p:cNvSpPr txBox="1"/>
          <p:nvPr/>
        </p:nvSpPr>
        <p:spPr>
          <a:xfrm>
            <a:off x="289814" y="5580216"/>
            <a:ext cx="1951989" cy="752475"/>
          </a:xfrm>
          <a:prstGeom prst="rect">
            <a:avLst/>
          </a:prstGeom>
        </p:spPr>
        <p:txBody>
          <a:bodyPr vert="horz" wrap="square" lIns="0" tIns="0" rIns="0" bIns="0" rtlCol="0">
            <a:spAutoFit/>
          </a:bodyPr>
          <a:lstStyle/>
          <a:p>
            <a:pPr marL="149860" marR="6350" indent="-137795">
              <a:lnSpc>
                <a:spcPct val="100600"/>
              </a:lnSpc>
              <a:tabLst>
                <a:tab pos="1584960" algn="l"/>
              </a:tabLst>
            </a:pPr>
            <a:r>
              <a:rPr sz="2400" b="1" spc="15" dirty="0">
                <a:solidFill>
                  <a:srgbClr val="000080"/>
                </a:solidFill>
                <a:latin typeface="Comic Sans MS"/>
                <a:cs typeface="Comic Sans MS"/>
              </a:rPr>
              <a:t>R</a:t>
            </a:r>
            <a:r>
              <a:rPr sz="2400" b="1" spc="-5" dirty="0">
                <a:solidFill>
                  <a:srgbClr val="000080"/>
                </a:solidFill>
                <a:latin typeface="Comic Sans MS"/>
                <a:cs typeface="Comic Sans MS"/>
              </a:rPr>
              <a:t>e</a:t>
            </a:r>
            <a:r>
              <a:rPr sz="2400" b="1" spc="10" dirty="0">
                <a:solidFill>
                  <a:srgbClr val="000080"/>
                </a:solidFill>
                <a:latin typeface="Comic Sans MS"/>
                <a:cs typeface="Comic Sans MS"/>
              </a:rPr>
              <a:t>levador</a:t>
            </a:r>
            <a:r>
              <a:rPr sz="2400" b="1" dirty="0">
                <a:solidFill>
                  <a:srgbClr val="000080"/>
                </a:solidFill>
                <a:latin typeface="Times New Roman"/>
                <a:cs typeface="Times New Roman"/>
              </a:rPr>
              <a:t>	</a:t>
            </a:r>
            <a:r>
              <a:rPr sz="2400" b="1" spc="5" dirty="0">
                <a:solidFill>
                  <a:srgbClr val="000080"/>
                </a:solidFill>
                <a:latin typeface="Comic Sans MS"/>
                <a:cs typeface="Comic Sans MS"/>
              </a:rPr>
              <a:t>de</a:t>
            </a:r>
            <a:r>
              <a:rPr sz="2400" b="1" dirty="0">
                <a:solidFill>
                  <a:srgbClr val="000080"/>
                </a:solidFill>
                <a:latin typeface="Times New Roman"/>
                <a:cs typeface="Times New Roman"/>
              </a:rPr>
              <a:t> </a:t>
            </a:r>
            <a:r>
              <a:rPr sz="2400" b="1" spc="10" dirty="0">
                <a:solidFill>
                  <a:srgbClr val="000080"/>
                </a:solidFill>
                <a:latin typeface="Comic Sans MS"/>
                <a:cs typeface="Comic Sans MS"/>
              </a:rPr>
              <a:t>P</a:t>
            </a:r>
            <a:r>
              <a:rPr sz="2400" b="1" spc="-5" dirty="0">
                <a:solidFill>
                  <a:srgbClr val="000080"/>
                </a:solidFill>
                <a:latin typeface="Comic Sans MS"/>
                <a:cs typeface="Comic Sans MS"/>
              </a:rPr>
              <a:t>r</a:t>
            </a:r>
            <a:r>
              <a:rPr sz="2400" b="1" spc="10" dirty="0">
                <a:solidFill>
                  <a:srgbClr val="000080"/>
                </a:solidFill>
                <a:latin typeface="Comic Sans MS"/>
                <a:cs typeface="Comic Sans MS"/>
              </a:rPr>
              <a:t>ot</a:t>
            </a:r>
            <a:r>
              <a:rPr sz="2400" b="1" dirty="0">
                <a:solidFill>
                  <a:srgbClr val="000080"/>
                </a:solidFill>
                <a:latin typeface="Comic Sans MS"/>
                <a:cs typeface="Comic Sans MS"/>
              </a:rPr>
              <a:t>e</a:t>
            </a:r>
            <a:r>
              <a:rPr sz="2400" b="1" spc="5" dirty="0">
                <a:solidFill>
                  <a:srgbClr val="000080"/>
                </a:solidFill>
                <a:latin typeface="Comic Sans MS"/>
                <a:cs typeface="Comic Sans MS"/>
              </a:rPr>
              <a:t>c</a:t>
            </a:r>
            <a:r>
              <a:rPr sz="2400" b="1" spc="10" dirty="0">
                <a:solidFill>
                  <a:srgbClr val="000080"/>
                </a:solidFill>
                <a:latin typeface="Comic Sans MS"/>
                <a:cs typeface="Comic Sans MS"/>
              </a:rPr>
              <a:t>cion.</a:t>
            </a:r>
            <a:endParaRPr sz="2400">
              <a:latin typeface="Comic Sans MS"/>
              <a:cs typeface="Comic Sans MS"/>
            </a:endParaRPr>
          </a:p>
        </p:txBody>
      </p:sp>
      <p:sp>
        <p:nvSpPr>
          <p:cNvPr id="47" name="object 47"/>
          <p:cNvSpPr/>
          <p:nvPr/>
        </p:nvSpPr>
        <p:spPr>
          <a:xfrm>
            <a:off x="3397911" y="4943855"/>
            <a:ext cx="181610" cy="184150"/>
          </a:xfrm>
          <a:custGeom>
            <a:avLst/>
            <a:gdLst/>
            <a:ahLst/>
            <a:cxnLst/>
            <a:rect l="l" t="t" r="r" b="b"/>
            <a:pathLst>
              <a:path w="181610" h="184150">
                <a:moveTo>
                  <a:pt x="92048" y="0"/>
                </a:moveTo>
                <a:lnTo>
                  <a:pt x="36422" y="18287"/>
                </a:lnTo>
                <a:lnTo>
                  <a:pt x="2838" y="68331"/>
                </a:lnTo>
                <a:lnTo>
                  <a:pt x="0" y="93938"/>
                </a:lnTo>
                <a:lnTo>
                  <a:pt x="1015" y="106453"/>
                </a:lnTo>
                <a:lnTo>
                  <a:pt x="20519" y="150813"/>
                </a:lnTo>
                <a:lnTo>
                  <a:pt x="63092" y="178307"/>
                </a:lnTo>
                <a:lnTo>
                  <a:pt x="92048" y="183641"/>
                </a:lnTo>
                <a:lnTo>
                  <a:pt x="117956" y="178307"/>
                </a:lnTo>
                <a:lnTo>
                  <a:pt x="144626" y="165353"/>
                </a:lnTo>
                <a:lnTo>
                  <a:pt x="165200" y="144017"/>
                </a:lnTo>
                <a:lnTo>
                  <a:pt x="175868" y="120395"/>
                </a:lnTo>
                <a:lnTo>
                  <a:pt x="181202" y="91439"/>
                </a:lnTo>
                <a:lnTo>
                  <a:pt x="175868" y="62483"/>
                </a:lnTo>
                <a:lnTo>
                  <a:pt x="165200" y="38861"/>
                </a:lnTo>
                <a:lnTo>
                  <a:pt x="144626" y="18287"/>
                </a:lnTo>
                <a:lnTo>
                  <a:pt x="117956" y="5333"/>
                </a:lnTo>
                <a:lnTo>
                  <a:pt x="92048" y="0"/>
                </a:lnTo>
                <a:close/>
              </a:path>
            </a:pathLst>
          </a:custGeom>
          <a:solidFill>
            <a:srgbClr val="000000"/>
          </a:solidFill>
        </p:spPr>
        <p:txBody>
          <a:bodyPr wrap="square" lIns="0" tIns="0" rIns="0" bIns="0" rtlCol="0">
            <a:spAutoFit/>
          </a:bodyPr>
          <a:lstStyle/>
          <a:p>
            <a:endParaRPr/>
          </a:p>
        </p:txBody>
      </p:sp>
      <p:sp>
        <p:nvSpPr>
          <p:cNvPr id="48" name="object 48"/>
          <p:cNvSpPr/>
          <p:nvPr/>
        </p:nvSpPr>
        <p:spPr>
          <a:xfrm>
            <a:off x="3397911" y="4943855"/>
            <a:ext cx="181610" cy="184150"/>
          </a:xfrm>
          <a:custGeom>
            <a:avLst/>
            <a:gdLst/>
            <a:ahLst/>
            <a:cxnLst/>
            <a:rect l="l" t="t" r="r" b="b"/>
            <a:pathLst>
              <a:path w="181610" h="184150">
                <a:moveTo>
                  <a:pt x="92048" y="0"/>
                </a:moveTo>
                <a:lnTo>
                  <a:pt x="144626" y="18287"/>
                </a:lnTo>
                <a:lnTo>
                  <a:pt x="175868" y="62483"/>
                </a:lnTo>
                <a:lnTo>
                  <a:pt x="181202" y="91439"/>
                </a:lnTo>
                <a:lnTo>
                  <a:pt x="175868" y="120395"/>
                </a:lnTo>
                <a:lnTo>
                  <a:pt x="165200" y="144017"/>
                </a:lnTo>
                <a:lnTo>
                  <a:pt x="144626" y="165353"/>
                </a:lnTo>
                <a:lnTo>
                  <a:pt x="117956" y="178307"/>
                </a:lnTo>
                <a:lnTo>
                  <a:pt x="92048" y="183641"/>
                </a:lnTo>
                <a:lnTo>
                  <a:pt x="63092" y="178307"/>
                </a:lnTo>
                <a:lnTo>
                  <a:pt x="29085" y="159672"/>
                </a:lnTo>
                <a:lnTo>
                  <a:pt x="3609" y="118559"/>
                </a:lnTo>
                <a:lnTo>
                  <a:pt x="0" y="93938"/>
                </a:lnTo>
                <a:lnTo>
                  <a:pt x="596" y="81177"/>
                </a:lnTo>
                <a:lnTo>
                  <a:pt x="15086" y="38861"/>
                </a:lnTo>
                <a:lnTo>
                  <a:pt x="63092" y="5333"/>
                </a:lnTo>
                <a:lnTo>
                  <a:pt x="92048" y="0"/>
                </a:lnTo>
                <a:close/>
              </a:path>
            </a:pathLst>
          </a:custGeom>
          <a:ln w="15773">
            <a:solidFill>
              <a:srgbClr val="000000"/>
            </a:solidFill>
          </a:ln>
        </p:spPr>
        <p:txBody>
          <a:bodyPr wrap="square" lIns="0" tIns="0" rIns="0" bIns="0" rtlCol="0">
            <a:spAutoFit/>
          </a:bodyPr>
          <a:lstStyle/>
          <a:p>
            <a:endParaRPr/>
          </a:p>
        </p:txBody>
      </p:sp>
      <p:sp>
        <p:nvSpPr>
          <p:cNvPr id="49" name="object 49"/>
          <p:cNvSpPr/>
          <p:nvPr/>
        </p:nvSpPr>
        <p:spPr>
          <a:xfrm>
            <a:off x="5280659" y="4951476"/>
            <a:ext cx="184785" cy="184150"/>
          </a:xfrm>
          <a:custGeom>
            <a:avLst/>
            <a:gdLst/>
            <a:ahLst/>
            <a:cxnLst/>
            <a:rect l="l" t="t" r="r" b="b"/>
            <a:pathLst>
              <a:path w="184785" h="184150">
                <a:moveTo>
                  <a:pt x="92201" y="0"/>
                </a:moveTo>
                <a:lnTo>
                  <a:pt x="36575" y="18287"/>
                </a:lnTo>
                <a:lnTo>
                  <a:pt x="5333" y="63245"/>
                </a:lnTo>
                <a:lnTo>
                  <a:pt x="0" y="92201"/>
                </a:lnTo>
                <a:lnTo>
                  <a:pt x="5333" y="121157"/>
                </a:lnTo>
                <a:lnTo>
                  <a:pt x="18287" y="144779"/>
                </a:lnTo>
                <a:lnTo>
                  <a:pt x="36575" y="165353"/>
                </a:lnTo>
                <a:lnTo>
                  <a:pt x="63245" y="179069"/>
                </a:lnTo>
                <a:lnTo>
                  <a:pt x="92201" y="183641"/>
                </a:lnTo>
                <a:lnTo>
                  <a:pt x="121157" y="179069"/>
                </a:lnTo>
                <a:lnTo>
                  <a:pt x="144779" y="165353"/>
                </a:lnTo>
                <a:lnTo>
                  <a:pt x="165353" y="144779"/>
                </a:lnTo>
                <a:lnTo>
                  <a:pt x="179069" y="121157"/>
                </a:lnTo>
                <a:lnTo>
                  <a:pt x="184403" y="92201"/>
                </a:lnTo>
                <a:lnTo>
                  <a:pt x="179069" y="63245"/>
                </a:lnTo>
                <a:lnTo>
                  <a:pt x="165353" y="39623"/>
                </a:lnTo>
                <a:lnTo>
                  <a:pt x="144779" y="18287"/>
                </a:lnTo>
                <a:lnTo>
                  <a:pt x="121157" y="5333"/>
                </a:lnTo>
                <a:lnTo>
                  <a:pt x="92201" y="0"/>
                </a:lnTo>
                <a:close/>
              </a:path>
            </a:pathLst>
          </a:custGeom>
          <a:solidFill>
            <a:srgbClr val="000000"/>
          </a:solidFill>
        </p:spPr>
        <p:txBody>
          <a:bodyPr wrap="square" lIns="0" tIns="0" rIns="0" bIns="0" rtlCol="0">
            <a:spAutoFit/>
          </a:bodyPr>
          <a:lstStyle/>
          <a:p>
            <a:endParaRPr/>
          </a:p>
        </p:txBody>
      </p:sp>
      <p:sp>
        <p:nvSpPr>
          <p:cNvPr id="50" name="object 50"/>
          <p:cNvSpPr/>
          <p:nvPr/>
        </p:nvSpPr>
        <p:spPr>
          <a:xfrm>
            <a:off x="5280659" y="4951476"/>
            <a:ext cx="184785" cy="184150"/>
          </a:xfrm>
          <a:custGeom>
            <a:avLst/>
            <a:gdLst/>
            <a:ahLst/>
            <a:cxnLst/>
            <a:rect l="l" t="t" r="r" b="b"/>
            <a:pathLst>
              <a:path w="184785" h="184150">
                <a:moveTo>
                  <a:pt x="92201" y="0"/>
                </a:moveTo>
                <a:lnTo>
                  <a:pt x="144779" y="18287"/>
                </a:lnTo>
                <a:lnTo>
                  <a:pt x="179069" y="63245"/>
                </a:lnTo>
                <a:lnTo>
                  <a:pt x="184403" y="92201"/>
                </a:lnTo>
                <a:lnTo>
                  <a:pt x="179069" y="121157"/>
                </a:lnTo>
                <a:lnTo>
                  <a:pt x="165353" y="144779"/>
                </a:lnTo>
                <a:lnTo>
                  <a:pt x="144779" y="165353"/>
                </a:lnTo>
                <a:lnTo>
                  <a:pt x="121157" y="179069"/>
                </a:lnTo>
                <a:lnTo>
                  <a:pt x="92201" y="183641"/>
                </a:lnTo>
                <a:lnTo>
                  <a:pt x="63245" y="179069"/>
                </a:lnTo>
                <a:lnTo>
                  <a:pt x="36575" y="165353"/>
                </a:lnTo>
                <a:lnTo>
                  <a:pt x="18287" y="144779"/>
                </a:lnTo>
                <a:lnTo>
                  <a:pt x="5333" y="121157"/>
                </a:lnTo>
                <a:lnTo>
                  <a:pt x="0" y="92201"/>
                </a:lnTo>
                <a:lnTo>
                  <a:pt x="5333" y="63245"/>
                </a:lnTo>
                <a:lnTo>
                  <a:pt x="18287" y="39623"/>
                </a:lnTo>
                <a:lnTo>
                  <a:pt x="36575" y="18287"/>
                </a:lnTo>
                <a:lnTo>
                  <a:pt x="63245" y="5333"/>
                </a:lnTo>
                <a:lnTo>
                  <a:pt x="92201" y="0"/>
                </a:lnTo>
                <a:close/>
              </a:path>
            </a:pathLst>
          </a:custGeom>
          <a:ln w="15773">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147</a:t>
            </a:fld>
            <a:endParaRPr lang="en-US"/>
          </a:p>
        </p:txBody>
      </p:sp>
    </p:spTree>
    <p:extLst>
      <p:ext uri="{BB962C8B-B14F-4D97-AF65-F5344CB8AC3E}">
        <p14:creationId xmlns:p14="http://schemas.microsoft.com/office/powerpoint/2010/main" val="256530751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235" cy="4294505"/>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U</a:t>
            </a:r>
            <a:r>
              <a:rPr sz="2600" dirty="0">
                <a:latin typeface="Comic Sans MS"/>
                <a:cs typeface="Comic Sans MS"/>
              </a:rPr>
              <a:t>n</a:t>
            </a:r>
            <a:r>
              <a:rPr sz="2600" spc="250" dirty="0">
                <a:latin typeface="Times New Roman"/>
                <a:cs typeface="Times New Roman"/>
              </a:rPr>
              <a:t> </a:t>
            </a:r>
            <a:r>
              <a:rPr sz="2600" spc="-5" dirty="0">
                <a:latin typeface="Comic Sans MS"/>
                <a:cs typeface="Comic Sans MS"/>
              </a:rPr>
              <a:t>métod</a:t>
            </a:r>
            <a:r>
              <a:rPr sz="2600" dirty="0">
                <a:latin typeface="Comic Sans MS"/>
                <a:cs typeface="Comic Sans MS"/>
              </a:rPr>
              <a:t>o</a:t>
            </a:r>
            <a:r>
              <a:rPr sz="2600" spc="250" dirty="0">
                <a:latin typeface="Times New Roman"/>
                <a:cs typeface="Times New Roman"/>
              </a:rPr>
              <a:t> </a:t>
            </a:r>
            <a:r>
              <a:rPr sz="2600" spc="-5" dirty="0">
                <a:latin typeface="Comic Sans MS"/>
                <a:cs typeface="Comic Sans MS"/>
              </a:rPr>
              <a:t>modern</a:t>
            </a:r>
            <a:r>
              <a:rPr sz="2600" dirty="0">
                <a:latin typeface="Comic Sans MS"/>
                <a:cs typeface="Comic Sans MS"/>
              </a:rPr>
              <a:t>o</a:t>
            </a:r>
            <a:r>
              <a:rPr sz="2600" spc="250" dirty="0">
                <a:latin typeface="Times New Roman"/>
                <a:cs typeface="Times New Roman"/>
              </a:rPr>
              <a:t> </a:t>
            </a:r>
            <a:r>
              <a:rPr sz="2600" spc="-15" dirty="0">
                <a:latin typeface="Comic Sans MS"/>
                <a:cs typeface="Comic Sans MS"/>
              </a:rPr>
              <a:t>u</a:t>
            </a:r>
            <a:r>
              <a:rPr sz="2600" spc="-5" dirty="0">
                <a:latin typeface="Comic Sans MS"/>
                <a:cs typeface="Comic Sans MS"/>
              </a:rPr>
              <a:t>sad</a:t>
            </a:r>
            <a:r>
              <a:rPr sz="2600" dirty="0">
                <a:latin typeface="Comic Sans MS"/>
                <a:cs typeface="Comic Sans MS"/>
              </a:rPr>
              <a:t>o</a:t>
            </a:r>
            <a:r>
              <a:rPr sz="2600" spc="24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25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254" dirty="0">
                <a:latin typeface="Times New Roman"/>
                <a:cs typeface="Times New Roman"/>
              </a:rPr>
              <a:t> </a:t>
            </a:r>
            <a:r>
              <a:rPr sz="2600" spc="-5" dirty="0">
                <a:latin typeface="Comic Sans MS"/>
                <a:cs typeface="Comic Sans MS"/>
              </a:rPr>
              <a:t>detecció</a:t>
            </a:r>
            <a:r>
              <a:rPr sz="2600" dirty="0">
                <a:latin typeface="Comic Sans MS"/>
                <a:cs typeface="Comic Sans MS"/>
              </a:rPr>
              <a:t>n</a:t>
            </a:r>
            <a:r>
              <a:rPr sz="2600" spc="260"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spc="250"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spc="260"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TP’</a:t>
            </a:r>
            <a:r>
              <a:rPr sz="2600" dirty="0">
                <a:latin typeface="Comic Sans MS"/>
                <a:cs typeface="Comic Sans MS"/>
              </a:rPr>
              <a:t>s</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hac</a:t>
            </a:r>
            <a:r>
              <a:rPr sz="2600" dirty="0">
                <a:latin typeface="Comic Sans MS"/>
                <a:cs typeface="Comic Sans MS"/>
              </a:rPr>
              <a:t>e</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us</a:t>
            </a:r>
            <a:r>
              <a:rPr sz="2600" dirty="0">
                <a:latin typeface="Comic Sans MS"/>
                <a:cs typeface="Comic Sans MS"/>
              </a:rPr>
              <a:t>o</a:t>
            </a:r>
            <a:r>
              <a:rPr sz="2600" dirty="0">
                <a:latin typeface="Times New Roman"/>
                <a:cs typeface="Times New Roman"/>
              </a:rPr>
              <a:t> </a:t>
            </a:r>
            <a:r>
              <a:rPr sz="2600" spc="-26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70"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relació</a:t>
            </a:r>
            <a:r>
              <a:rPr sz="2600" dirty="0">
                <a:latin typeface="Comic Sans MS"/>
                <a:cs typeface="Comic Sans MS"/>
              </a:rPr>
              <a:t>n</a:t>
            </a:r>
            <a:r>
              <a:rPr sz="2600" dirty="0">
                <a:latin typeface="Times New Roman"/>
                <a:cs typeface="Times New Roman"/>
              </a:rPr>
              <a:t> </a:t>
            </a:r>
            <a:r>
              <a:rPr sz="2600" spc="-25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60" dirty="0">
                <a:latin typeface="Times New Roman"/>
                <a:cs typeface="Times New Roman"/>
              </a:rPr>
              <a:t> </a:t>
            </a:r>
            <a:r>
              <a:rPr sz="2600" dirty="0">
                <a:latin typeface="Comic Sans MS"/>
                <a:cs typeface="Comic Sans MS"/>
              </a:rPr>
              <a:t>t</a:t>
            </a:r>
            <a:r>
              <a:rPr sz="2600" spc="-5" dirty="0">
                <a:latin typeface="Comic Sans MS"/>
                <a:cs typeface="Comic Sans MS"/>
              </a:rPr>
              <a:t>ensione</a:t>
            </a:r>
            <a:r>
              <a:rPr sz="2600" dirty="0">
                <a:latin typeface="Comic Sans MS"/>
                <a:cs typeface="Comic Sans MS"/>
              </a:rPr>
              <a:t>s</a:t>
            </a:r>
            <a:r>
              <a:rPr sz="2600" dirty="0">
                <a:latin typeface="Times New Roman"/>
                <a:cs typeface="Times New Roman"/>
              </a:rPr>
              <a:t> </a:t>
            </a:r>
            <a:r>
              <a:rPr sz="2600" spc="-26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265" dirty="0">
                <a:latin typeface="Times New Roman"/>
                <a:cs typeface="Times New Roman"/>
              </a:rPr>
              <a:t> </a:t>
            </a:r>
            <a:r>
              <a:rPr sz="2600" spc="-10" dirty="0">
                <a:latin typeface="Comic Sans MS"/>
                <a:cs typeface="Comic Sans MS"/>
              </a:rPr>
              <a:t>c</a:t>
            </a:r>
            <a:r>
              <a:rPr sz="2600" spc="-5" dirty="0">
                <a:latin typeface="Comic Sans MS"/>
                <a:cs typeface="Comic Sans MS"/>
              </a:rPr>
              <a:t>orrientes</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secuenci</a:t>
            </a:r>
            <a:r>
              <a:rPr sz="2600" dirty="0">
                <a:latin typeface="Comic Sans MS"/>
                <a:cs typeface="Comic Sans MS"/>
              </a:rPr>
              <a:t>a</a:t>
            </a:r>
            <a:r>
              <a:rPr sz="2600" spc="125" dirty="0">
                <a:latin typeface="Times New Roman"/>
                <a:cs typeface="Times New Roman"/>
              </a:rPr>
              <a:t> </a:t>
            </a:r>
            <a:r>
              <a:rPr sz="2600" spc="-10" dirty="0">
                <a:latin typeface="Comic Sans MS"/>
                <a:cs typeface="Comic Sans MS"/>
              </a:rPr>
              <a:t>d</a:t>
            </a:r>
            <a:r>
              <a:rPr sz="2600" spc="-5" dirty="0">
                <a:latin typeface="Comic Sans MS"/>
                <a:cs typeface="Comic Sans MS"/>
              </a:rPr>
              <a:t>urant</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pérdid</a:t>
            </a:r>
            <a:r>
              <a:rPr sz="2600" dirty="0">
                <a:latin typeface="Comic Sans MS"/>
                <a:cs typeface="Comic Sans MS"/>
              </a:rPr>
              <a:t>a</a:t>
            </a:r>
            <a:r>
              <a:rPr sz="2600" spc="1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p</a:t>
            </a:r>
            <a:r>
              <a:rPr sz="2600" spc="-5" dirty="0">
                <a:latin typeface="Comic Sans MS"/>
                <a:cs typeface="Comic Sans MS"/>
              </a:rPr>
              <a:t>otencial.</a:t>
            </a:r>
            <a:endParaRPr sz="2600">
              <a:latin typeface="Comic Sans MS"/>
              <a:cs typeface="Comic Sans MS"/>
            </a:endParaRPr>
          </a:p>
          <a:p>
            <a:pPr marL="12700" marR="7620" algn="just">
              <a:lnSpc>
                <a:spcPct val="100000"/>
              </a:lnSpc>
              <a:spcBef>
                <a:spcPts val="1870"/>
              </a:spcBef>
            </a:pPr>
            <a:r>
              <a:rPr sz="2600" spc="-5" dirty="0">
                <a:latin typeface="Comic Sans MS"/>
                <a:cs typeface="Comic Sans MS"/>
              </a:rPr>
              <a:t>Cuand</a:t>
            </a:r>
            <a:r>
              <a:rPr sz="2600" dirty="0">
                <a:latin typeface="Comic Sans MS"/>
                <a:cs typeface="Comic Sans MS"/>
              </a:rPr>
              <a:t>o</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pierd</a:t>
            </a:r>
            <a:r>
              <a:rPr sz="2600" dirty="0">
                <a:latin typeface="Comic Sans MS"/>
                <a:cs typeface="Comic Sans MS"/>
              </a:rPr>
              <a:t>e</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seña</a:t>
            </a:r>
            <a:r>
              <a:rPr sz="2600" dirty="0">
                <a:latin typeface="Comic Sans MS"/>
                <a:cs typeface="Comic Sans MS"/>
              </a:rPr>
              <a:t>l</a:t>
            </a:r>
            <a:r>
              <a:rPr sz="2600" dirty="0">
                <a:latin typeface="Times New Roman"/>
                <a:cs typeface="Times New Roman"/>
              </a:rPr>
              <a:t> </a:t>
            </a:r>
            <a:r>
              <a:rPr sz="2600" spc="-29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TP</a:t>
            </a:r>
            <a:r>
              <a:rPr sz="2600" dirty="0">
                <a:latin typeface="Comic Sans MS"/>
                <a:cs typeface="Comic Sans MS"/>
              </a:rPr>
              <a:t>,</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285" dirty="0">
                <a:latin typeface="Times New Roman"/>
                <a:cs typeface="Times New Roman"/>
              </a:rPr>
              <a:t> </a:t>
            </a:r>
            <a:r>
              <a:rPr sz="2600" spc="-10" dirty="0">
                <a:latin typeface="Comic Sans MS"/>
                <a:cs typeface="Comic Sans MS"/>
              </a:rPr>
              <a:t>t</a:t>
            </a:r>
            <a:r>
              <a:rPr sz="2600" spc="-5" dirty="0">
                <a:latin typeface="Comic Sans MS"/>
                <a:cs typeface="Comic Sans MS"/>
              </a:rPr>
              <a:t>re</a:t>
            </a:r>
            <a:r>
              <a:rPr sz="2600" dirty="0">
                <a:latin typeface="Comic Sans MS"/>
                <a:cs typeface="Comic Sans MS"/>
              </a:rPr>
              <a:t>s</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tensiones</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fas</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vuelve</a:t>
            </a:r>
            <a:r>
              <a:rPr sz="2600" dirty="0">
                <a:latin typeface="Comic Sans MS"/>
                <a:cs typeface="Comic Sans MS"/>
              </a:rPr>
              <a:t>n</a:t>
            </a:r>
            <a:r>
              <a:rPr sz="2600" spc="125" dirty="0">
                <a:latin typeface="Times New Roman"/>
                <a:cs typeface="Times New Roman"/>
              </a:rPr>
              <a:t> </a:t>
            </a:r>
            <a:r>
              <a:rPr sz="2600" spc="-10" dirty="0">
                <a:latin typeface="Comic Sans MS"/>
                <a:cs typeface="Comic Sans MS"/>
              </a:rPr>
              <a:t>d</a:t>
            </a:r>
            <a:r>
              <a:rPr sz="2600" spc="-5" dirty="0">
                <a:latin typeface="Comic Sans MS"/>
                <a:cs typeface="Comic Sans MS"/>
              </a:rPr>
              <a:t>esbalanceadas.</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Debid</a:t>
            </a:r>
            <a:r>
              <a:rPr sz="2600" dirty="0">
                <a:latin typeface="Comic Sans MS"/>
                <a:cs typeface="Comic Sans MS"/>
              </a:rPr>
              <a:t>o</a:t>
            </a:r>
            <a:r>
              <a:rPr sz="2600" dirty="0">
                <a:latin typeface="Times New Roman"/>
                <a:cs typeface="Times New Roman"/>
              </a:rPr>
              <a:t> </a:t>
            </a:r>
            <a:r>
              <a:rPr sz="2600" spc="-12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20" dirty="0">
                <a:latin typeface="Times New Roman"/>
                <a:cs typeface="Times New Roman"/>
              </a:rPr>
              <a:t> </a:t>
            </a:r>
            <a:r>
              <a:rPr sz="2600" spc="-10" dirty="0">
                <a:latin typeface="Comic Sans MS"/>
                <a:cs typeface="Comic Sans MS"/>
              </a:rPr>
              <a:t>e</a:t>
            </a:r>
            <a:r>
              <a:rPr sz="2600" spc="-5" dirty="0">
                <a:latin typeface="Comic Sans MS"/>
                <a:cs typeface="Comic Sans MS"/>
              </a:rPr>
              <a:t>st</a:t>
            </a:r>
            <a:r>
              <a:rPr sz="2600" dirty="0">
                <a:latin typeface="Comic Sans MS"/>
                <a:cs typeface="Comic Sans MS"/>
              </a:rPr>
              <a:t>e</a:t>
            </a:r>
            <a:r>
              <a:rPr sz="2600" dirty="0">
                <a:latin typeface="Times New Roman"/>
                <a:cs typeface="Times New Roman"/>
              </a:rPr>
              <a:t> </a:t>
            </a:r>
            <a:r>
              <a:rPr sz="2600" spc="-120" dirty="0">
                <a:latin typeface="Times New Roman"/>
                <a:cs typeface="Times New Roman"/>
              </a:rPr>
              <a:t> </a:t>
            </a:r>
            <a:r>
              <a:rPr sz="2600" spc="-10" dirty="0">
                <a:latin typeface="Comic Sans MS"/>
                <a:cs typeface="Comic Sans MS"/>
              </a:rPr>
              <a:t>d</a:t>
            </a:r>
            <a:r>
              <a:rPr sz="2600" spc="-5" dirty="0">
                <a:latin typeface="Comic Sans MS"/>
                <a:cs typeface="Comic Sans MS"/>
              </a:rPr>
              <a:t>esbalance</a:t>
            </a:r>
            <a:r>
              <a:rPr sz="2600" dirty="0">
                <a:latin typeface="Comic Sans MS"/>
                <a:cs typeface="Comic Sans MS"/>
              </a:rPr>
              <a:t>,</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produc</a:t>
            </a:r>
            <a:r>
              <a:rPr sz="2600" dirty="0">
                <a:latin typeface="Comic Sans MS"/>
                <a:cs typeface="Comic Sans MS"/>
              </a:rPr>
              <a:t>e</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114"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secuenci</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negativa.</a:t>
            </a:r>
            <a:endParaRPr sz="2600">
              <a:latin typeface="Comic Sans MS"/>
              <a:cs typeface="Comic Sans MS"/>
            </a:endParaRPr>
          </a:p>
          <a:p>
            <a:pPr marL="12700" marR="6985"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2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0" dirty="0">
                <a:latin typeface="Times New Roman"/>
                <a:cs typeface="Times New Roman"/>
              </a:rPr>
              <a:t> </a:t>
            </a:r>
            <a:r>
              <a:rPr sz="2600" dirty="0">
                <a:latin typeface="Comic Sans MS"/>
                <a:cs typeface="Comic Sans MS"/>
              </a:rPr>
              <a:t>s</a:t>
            </a:r>
            <a:r>
              <a:rPr sz="2600" spc="-5" dirty="0">
                <a:latin typeface="Comic Sans MS"/>
                <a:cs typeface="Comic Sans MS"/>
              </a:rPr>
              <a:t>ecuenci</a:t>
            </a:r>
            <a:r>
              <a:rPr sz="2600" dirty="0">
                <a:latin typeface="Comic Sans MS"/>
                <a:cs typeface="Comic Sans MS"/>
              </a:rPr>
              <a:t>a</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positiv</a:t>
            </a:r>
            <a:r>
              <a:rPr sz="2600" dirty="0">
                <a:latin typeface="Comic Sans MS"/>
                <a:cs typeface="Comic Sans MS"/>
              </a:rPr>
              <a:t>a</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disminuy</a:t>
            </a:r>
            <a:r>
              <a:rPr sz="2600" dirty="0">
                <a:latin typeface="Comic Sans MS"/>
                <a:cs typeface="Comic Sans MS"/>
              </a:rPr>
              <a:t>e</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pérdid</a:t>
            </a:r>
            <a:r>
              <a:rPr sz="2600" dirty="0">
                <a:latin typeface="Comic Sans MS"/>
                <a:cs typeface="Comic Sans MS"/>
              </a:rPr>
              <a:t>a</a:t>
            </a:r>
            <a:r>
              <a:rPr sz="2600" spc="10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la</a:t>
            </a:r>
            <a:r>
              <a:rPr sz="2600" spc="114" dirty="0">
                <a:latin typeface="Times New Roman"/>
                <a:cs typeface="Times New Roman"/>
              </a:rPr>
              <a:t> </a:t>
            </a:r>
            <a:r>
              <a:rPr sz="2600" dirty="0">
                <a:latin typeface="Comic Sans MS"/>
                <a:cs typeface="Comic Sans MS"/>
              </a:rPr>
              <a:t>s</a:t>
            </a:r>
            <a:r>
              <a:rPr sz="2600" spc="-5" dirty="0">
                <a:latin typeface="Comic Sans MS"/>
                <a:cs typeface="Comic Sans MS"/>
              </a:rPr>
              <a:t>eña</a:t>
            </a:r>
            <a:r>
              <a:rPr sz="2600" dirty="0">
                <a:latin typeface="Comic Sans MS"/>
                <a:cs typeface="Comic Sans MS"/>
              </a:rPr>
              <a:t>l</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TP.</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148</a:t>
            </a:fld>
            <a:endParaRPr lang="en-US"/>
          </a:p>
        </p:txBody>
      </p:sp>
    </p:spTree>
    <p:extLst>
      <p:ext uri="{BB962C8B-B14F-4D97-AF65-F5344CB8AC3E}">
        <p14:creationId xmlns:p14="http://schemas.microsoft.com/office/powerpoint/2010/main" val="293268197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870" cy="3660775"/>
          </a:xfrm>
          <a:prstGeom prst="rect">
            <a:avLst/>
          </a:prstGeom>
        </p:spPr>
        <p:txBody>
          <a:bodyPr vert="horz" wrap="square" lIns="0" tIns="0" rIns="0" bIns="0" rtlCol="0">
            <a:spAutoFit/>
          </a:bodyPr>
          <a:lstStyle/>
          <a:p>
            <a:pPr marL="12700" marR="9525" algn="just">
              <a:lnSpc>
                <a:spcPct val="100000"/>
              </a:lnSpc>
            </a:pPr>
            <a:r>
              <a:rPr sz="2600" spc="-5" dirty="0">
                <a:latin typeface="Comic Sans MS"/>
                <a:cs typeface="Comic Sans MS"/>
              </a:rPr>
              <a:t>Par</a:t>
            </a:r>
            <a:r>
              <a:rPr sz="2600" dirty="0">
                <a:latin typeface="Comic Sans MS"/>
                <a:cs typeface="Comic Sans MS"/>
              </a:rPr>
              <a:t>a</a:t>
            </a:r>
            <a:r>
              <a:rPr sz="2600" spc="210" dirty="0">
                <a:latin typeface="Times New Roman"/>
                <a:cs typeface="Times New Roman"/>
              </a:rPr>
              <a:t> </a:t>
            </a:r>
            <a:r>
              <a:rPr sz="2600" spc="-5" dirty="0">
                <a:latin typeface="Comic Sans MS"/>
                <a:cs typeface="Comic Sans MS"/>
              </a:rPr>
              <a:t>distingui</a:t>
            </a:r>
            <a:r>
              <a:rPr sz="2600" dirty="0">
                <a:latin typeface="Comic Sans MS"/>
                <a:cs typeface="Comic Sans MS"/>
              </a:rPr>
              <a:t>r</a:t>
            </a:r>
            <a:r>
              <a:rPr sz="2600" spc="215" dirty="0">
                <a:latin typeface="Times New Roman"/>
                <a:cs typeface="Times New Roman"/>
              </a:rPr>
              <a:t> </a:t>
            </a:r>
            <a:r>
              <a:rPr sz="2600" spc="-5" dirty="0">
                <a:latin typeface="Comic Sans MS"/>
                <a:cs typeface="Comic Sans MS"/>
              </a:rPr>
              <a:t>est</a:t>
            </a:r>
            <a:r>
              <a:rPr sz="2600" dirty="0">
                <a:latin typeface="Comic Sans MS"/>
                <a:cs typeface="Comic Sans MS"/>
              </a:rPr>
              <a:t>a</a:t>
            </a:r>
            <a:r>
              <a:rPr sz="2600" spc="210" dirty="0">
                <a:latin typeface="Times New Roman"/>
                <a:cs typeface="Times New Roman"/>
              </a:rPr>
              <a:t> </a:t>
            </a:r>
            <a:r>
              <a:rPr sz="2600" spc="-5" dirty="0">
                <a:latin typeface="Comic Sans MS"/>
                <a:cs typeface="Comic Sans MS"/>
              </a:rPr>
              <a:t>condició</a:t>
            </a:r>
            <a:r>
              <a:rPr sz="2600" dirty="0">
                <a:latin typeface="Comic Sans MS"/>
                <a:cs typeface="Comic Sans MS"/>
              </a:rPr>
              <a:t>n</a:t>
            </a:r>
            <a:r>
              <a:rPr sz="2600" spc="20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1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210" dirty="0">
                <a:latin typeface="Times New Roman"/>
                <a:cs typeface="Times New Roman"/>
              </a:rPr>
              <a:t> </a:t>
            </a:r>
            <a:r>
              <a:rPr sz="2600" spc="-5" dirty="0">
                <a:latin typeface="Comic Sans MS"/>
                <a:cs typeface="Comic Sans MS"/>
              </a:rPr>
              <a:t>falla</a:t>
            </a:r>
            <a:r>
              <a:rPr sz="2600" dirty="0">
                <a:latin typeface="Comic Sans MS"/>
                <a:cs typeface="Comic Sans MS"/>
              </a:rPr>
              <a:t>,</a:t>
            </a:r>
            <a:r>
              <a:rPr sz="2600" spc="22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spc="215" dirty="0">
                <a:latin typeface="Times New Roman"/>
                <a:cs typeface="Times New Roman"/>
              </a:rPr>
              <a:t> </a:t>
            </a:r>
            <a:r>
              <a:rPr sz="2600" spc="-5" dirty="0">
                <a:latin typeface="Comic Sans MS"/>
                <a:cs typeface="Comic Sans MS"/>
              </a:rPr>
              <a:t>verifican</a:t>
            </a:r>
            <a:r>
              <a:rPr sz="2600" spc="-5"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spc="105" dirty="0">
                <a:latin typeface="Times New Roman"/>
                <a:cs typeface="Times New Roman"/>
              </a:rPr>
              <a:t> </a:t>
            </a:r>
            <a:r>
              <a:rPr sz="2600" spc="-5" dirty="0">
                <a:latin typeface="Comic Sans MS"/>
                <a:cs typeface="Comic Sans MS"/>
              </a:rPr>
              <a:t>corriente</a:t>
            </a:r>
            <a:r>
              <a:rPr sz="2600" dirty="0">
                <a:latin typeface="Comic Sans MS"/>
                <a:cs typeface="Comic Sans MS"/>
              </a:rPr>
              <a:t>s</a:t>
            </a:r>
            <a:r>
              <a:rPr sz="2600" spc="12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secuenci</a:t>
            </a:r>
            <a:r>
              <a:rPr sz="2600" dirty="0">
                <a:latin typeface="Comic Sans MS"/>
                <a:cs typeface="Comic Sans MS"/>
              </a:rPr>
              <a:t>a</a:t>
            </a:r>
            <a:r>
              <a:rPr sz="2600" spc="130" dirty="0">
                <a:latin typeface="Times New Roman"/>
                <a:cs typeface="Times New Roman"/>
              </a:rPr>
              <a:t> </a:t>
            </a:r>
            <a:r>
              <a:rPr sz="2600" spc="-5" dirty="0">
                <a:latin typeface="Comic Sans MS"/>
                <a:cs typeface="Comic Sans MS"/>
              </a:rPr>
              <a:t>positiv</a:t>
            </a:r>
            <a:r>
              <a:rPr sz="2600" dirty="0">
                <a:latin typeface="Comic Sans MS"/>
                <a:cs typeface="Comic Sans MS"/>
              </a:rPr>
              <a:t>a</a:t>
            </a:r>
            <a:r>
              <a:rPr sz="2600" spc="110" dirty="0">
                <a:latin typeface="Times New Roman"/>
                <a:cs typeface="Times New Roman"/>
              </a:rPr>
              <a:t> </a:t>
            </a:r>
            <a:r>
              <a:rPr sz="2600" dirty="0">
                <a:latin typeface="Comic Sans MS"/>
                <a:cs typeface="Comic Sans MS"/>
              </a:rPr>
              <a:t>y</a:t>
            </a:r>
            <a:r>
              <a:rPr sz="2600" spc="100" dirty="0">
                <a:latin typeface="Times New Roman"/>
                <a:cs typeface="Times New Roman"/>
              </a:rPr>
              <a:t> </a:t>
            </a:r>
            <a:r>
              <a:rPr sz="2600" spc="-5" dirty="0">
                <a:latin typeface="Comic Sans MS"/>
                <a:cs typeface="Comic Sans MS"/>
              </a:rPr>
              <a:t>negativa.</a:t>
            </a:r>
            <a:endParaRPr sz="2600">
              <a:latin typeface="Comic Sans MS"/>
              <a:cs typeface="Comic Sans MS"/>
            </a:endParaRPr>
          </a:p>
          <a:p>
            <a:pPr marL="12700" marR="7620" algn="just">
              <a:lnSpc>
                <a:spcPct val="100000"/>
              </a:lnSpc>
              <a:spcBef>
                <a:spcPts val="1870"/>
              </a:spcBef>
            </a:pPr>
            <a:r>
              <a:rPr sz="2600" spc="-5" dirty="0">
                <a:latin typeface="Comic Sans MS"/>
                <a:cs typeface="Comic Sans MS"/>
              </a:rPr>
              <a:t>Est</a:t>
            </a:r>
            <a:r>
              <a:rPr sz="2600" dirty="0">
                <a:latin typeface="Comic Sans MS"/>
                <a:cs typeface="Comic Sans MS"/>
              </a:rPr>
              <a:t>e</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tip</a:t>
            </a:r>
            <a:r>
              <a:rPr sz="2600" dirty="0">
                <a:latin typeface="Comic Sans MS"/>
                <a:cs typeface="Comic Sans MS"/>
              </a:rPr>
              <a:t>o</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detecció</a:t>
            </a:r>
            <a:r>
              <a:rPr sz="2600" dirty="0">
                <a:latin typeface="Comic Sans MS"/>
                <a:cs typeface="Comic Sans MS"/>
              </a:rPr>
              <a:t>n</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pued</a:t>
            </a:r>
            <a:r>
              <a:rPr sz="2600" dirty="0">
                <a:latin typeface="Comic Sans MS"/>
                <a:cs typeface="Comic Sans MS"/>
              </a:rPr>
              <a:t>e</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usad</a:t>
            </a:r>
            <a:r>
              <a:rPr sz="2600" dirty="0">
                <a:latin typeface="Comic Sans MS"/>
                <a:cs typeface="Comic Sans MS"/>
              </a:rPr>
              <a:t>o</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cuando</a:t>
            </a:r>
            <a:r>
              <a:rPr sz="2600" spc="-5" dirty="0">
                <a:latin typeface="Times New Roman"/>
                <a:cs typeface="Times New Roman"/>
              </a:rPr>
              <a:t> </a:t>
            </a:r>
            <a:r>
              <a:rPr sz="2600" spc="-5" dirty="0">
                <a:latin typeface="Comic Sans MS"/>
                <a:cs typeface="Comic Sans MS"/>
              </a:rPr>
              <a:t>únicament</a:t>
            </a:r>
            <a:r>
              <a:rPr sz="2600" dirty="0">
                <a:latin typeface="Comic Sans MS"/>
                <a:cs typeface="Comic Sans MS"/>
              </a:rPr>
              <a:t>e</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tien</a:t>
            </a:r>
            <a:r>
              <a:rPr sz="2600" dirty="0">
                <a:latin typeface="Comic Sans MS"/>
                <a:cs typeface="Comic Sans MS"/>
              </a:rPr>
              <a:t>e</a:t>
            </a:r>
            <a:r>
              <a:rPr sz="2600" dirty="0">
                <a:latin typeface="Times New Roman"/>
                <a:cs typeface="Times New Roman"/>
              </a:rPr>
              <a:t>  </a:t>
            </a:r>
            <a:r>
              <a:rPr sz="2600" spc="-210" dirty="0">
                <a:latin typeface="Times New Roman"/>
                <a:cs typeface="Times New Roman"/>
              </a:rPr>
              <a:t> </a:t>
            </a:r>
            <a:r>
              <a:rPr sz="2600" dirty="0">
                <a:latin typeface="Comic Sans MS"/>
                <a:cs typeface="Comic Sans MS"/>
              </a:rPr>
              <a:t>un</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grup</a:t>
            </a:r>
            <a:r>
              <a:rPr sz="2600" dirty="0">
                <a:latin typeface="Comic Sans MS"/>
                <a:cs typeface="Comic Sans MS"/>
              </a:rPr>
              <a:t>o</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TP’</a:t>
            </a:r>
            <a:r>
              <a:rPr sz="2600" dirty="0">
                <a:latin typeface="Comic Sans MS"/>
                <a:cs typeface="Comic Sans MS"/>
              </a:rPr>
              <a:t>s</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aplicado</a:t>
            </a:r>
            <a:r>
              <a:rPr sz="2600" dirty="0">
                <a:latin typeface="Comic Sans MS"/>
                <a:cs typeface="Comic Sans MS"/>
              </a:rPr>
              <a:t>s</a:t>
            </a:r>
            <a:r>
              <a:rPr sz="2600" dirty="0">
                <a:latin typeface="Times New Roman"/>
                <a:cs typeface="Times New Roman"/>
              </a:rPr>
              <a:t>  </a:t>
            </a:r>
            <a:r>
              <a:rPr sz="2600" spc="-220" dirty="0">
                <a:latin typeface="Times New Roman"/>
                <a:cs typeface="Times New Roman"/>
              </a:rPr>
              <a:t> </a:t>
            </a:r>
            <a:r>
              <a:rPr sz="2600" spc="-10"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spc="114"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generador.</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Est</a:t>
            </a:r>
            <a:r>
              <a:rPr sz="2600" dirty="0">
                <a:latin typeface="Comic Sans MS"/>
                <a:cs typeface="Comic Sans MS"/>
              </a:rPr>
              <a:t>e</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méto</a:t>
            </a:r>
            <a:r>
              <a:rPr sz="2600" spc="-15" dirty="0">
                <a:latin typeface="Comic Sans MS"/>
                <a:cs typeface="Comic Sans MS"/>
              </a:rPr>
              <a:t>d</a:t>
            </a:r>
            <a:r>
              <a:rPr sz="2600" dirty="0">
                <a:latin typeface="Comic Sans MS"/>
                <a:cs typeface="Comic Sans MS"/>
              </a:rPr>
              <a:t>o</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implementa</a:t>
            </a:r>
            <a:r>
              <a:rPr sz="2600" spc="-10" dirty="0">
                <a:latin typeface="Comic Sans MS"/>
                <a:cs typeface="Comic Sans MS"/>
              </a:rPr>
              <a:t>d</a:t>
            </a:r>
            <a:r>
              <a:rPr sz="2600" dirty="0">
                <a:latin typeface="Comic Sans MS"/>
                <a:cs typeface="Comic Sans MS"/>
              </a:rPr>
              <a:t>o</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fácilment</a:t>
            </a:r>
            <a:r>
              <a:rPr sz="2600" dirty="0">
                <a:latin typeface="Comic Sans MS"/>
                <a:cs typeface="Comic Sans MS"/>
              </a:rPr>
              <a:t>e</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sistemas</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protecció</a:t>
            </a:r>
            <a:r>
              <a:rPr sz="2600" dirty="0">
                <a:latin typeface="Comic Sans MS"/>
                <a:cs typeface="Comic Sans MS"/>
              </a:rPr>
              <a:t>n</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80" dirty="0">
                <a:latin typeface="Times New Roman"/>
                <a:cs typeface="Times New Roman"/>
              </a:rPr>
              <a:t> </a:t>
            </a:r>
            <a:r>
              <a:rPr sz="2600" spc="-10" dirty="0">
                <a:latin typeface="Comic Sans MS"/>
                <a:cs typeface="Comic Sans MS"/>
              </a:rPr>
              <a:t>b</a:t>
            </a:r>
            <a:r>
              <a:rPr sz="2600" spc="-5" dirty="0">
                <a:latin typeface="Comic Sans MS"/>
                <a:cs typeface="Comic Sans MS"/>
              </a:rPr>
              <a:t>asado</a:t>
            </a:r>
            <a:r>
              <a:rPr sz="2600" dirty="0">
                <a:latin typeface="Comic Sans MS"/>
                <a:cs typeface="Comic Sans MS"/>
              </a:rPr>
              <a:t>s</a:t>
            </a:r>
            <a:r>
              <a:rPr sz="2600" dirty="0">
                <a:latin typeface="Times New Roman"/>
                <a:cs typeface="Times New Roman"/>
              </a:rPr>
              <a:t>      </a:t>
            </a:r>
            <a:r>
              <a:rPr sz="2600" spc="80" dirty="0">
                <a:latin typeface="Times New Roman"/>
                <a:cs typeface="Times New Roman"/>
              </a:rPr>
              <a:t> </a:t>
            </a:r>
            <a:r>
              <a:rPr sz="2600" spc="-5" dirty="0">
                <a:latin typeface="Comic Sans MS"/>
                <a:cs typeface="Comic Sans MS"/>
              </a:rPr>
              <a:t>en</a:t>
            </a:r>
            <a:r>
              <a:rPr sz="2600" spc="-5" dirty="0">
                <a:latin typeface="Times New Roman"/>
                <a:cs typeface="Times New Roman"/>
              </a:rPr>
              <a:t> </a:t>
            </a:r>
            <a:r>
              <a:rPr sz="2600" spc="-5" dirty="0">
                <a:latin typeface="Comic Sans MS"/>
                <a:cs typeface="Comic Sans MS"/>
              </a:rPr>
              <a:t>microprocesadore</a:t>
            </a:r>
            <a:r>
              <a:rPr sz="2600" dirty="0">
                <a:latin typeface="Comic Sans MS"/>
                <a:cs typeface="Comic Sans MS"/>
              </a:rPr>
              <a:t>s</a:t>
            </a:r>
            <a:r>
              <a:rPr sz="2600" spc="110" dirty="0">
                <a:latin typeface="Times New Roman"/>
                <a:cs typeface="Times New Roman"/>
              </a:rPr>
              <a:t> </a:t>
            </a:r>
            <a:r>
              <a:rPr sz="2600" spc="-10" dirty="0">
                <a:latin typeface="Comic Sans MS"/>
                <a:cs typeface="Comic Sans MS"/>
              </a:rPr>
              <a:t>d</a:t>
            </a:r>
            <a:r>
              <a:rPr sz="2600" spc="-5" dirty="0">
                <a:latin typeface="Comic Sans MS"/>
                <a:cs typeface="Comic Sans MS"/>
              </a:rPr>
              <a:t>igitales.</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149</a:t>
            </a:fld>
            <a:endParaRPr lang="en-US"/>
          </a:p>
        </p:txBody>
      </p:sp>
    </p:spTree>
    <p:extLst>
      <p:ext uri="{BB962C8B-B14F-4D97-AF65-F5344CB8AC3E}">
        <p14:creationId xmlns:p14="http://schemas.microsoft.com/office/powerpoint/2010/main" val="394954477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6" name="object 6"/>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4166616"/>
            <a:ext cx="0" cy="548640"/>
          </a:xfrm>
          <a:custGeom>
            <a:avLst/>
            <a:gdLst/>
            <a:ahLst/>
            <a:cxnLst/>
            <a:rect l="l" t="t" r="r" b="b"/>
            <a:pathLst>
              <a:path h="548639">
                <a:moveTo>
                  <a:pt x="0" y="0"/>
                </a:moveTo>
                <a:lnTo>
                  <a:pt x="0" y="548639"/>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63167" y="3531870"/>
            <a:ext cx="0" cy="924560"/>
          </a:xfrm>
          <a:custGeom>
            <a:avLst/>
            <a:gdLst/>
            <a:ahLst/>
            <a:cxnLst/>
            <a:rect l="l" t="t" r="r" b="b"/>
            <a:pathLst>
              <a:path h="924560">
                <a:moveTo>
                  <a:pt x="0" y="0"/>
                </a:moveTo>
                <a:lnTo>
                  <a:pt x="0" y="924305"/>
                </a:lnTo>
              </a:path>
            </a:pathLst>
          </a:custGeom>
          <a:ln w="18503">
            <a:solidFill>
              <a:srgbClr val="000000"/>
            </a:solidFill>
          </a:ln>
        </p:spPr>
        <p:txBody>
          <a:bodyPr wrap="square" lIns="0" tIns="0" rIns="0" bIns="0" rtlCol="0">
            <a:spAutoFit/>
          </a:bodyPr>
          <a:lstStyle/>
          <a:p>
            <a:endParaRPr/>
          </a:p>
        </p:txBody>
      </p:sp>
      <p:sp>
        <p:nvSpPr>
          <p:cNvPr id="23" name="object 23"/>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4" name="object 24"/>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5" name="object 25"/>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6" name="object 26"/>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7" name="object 27"/>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8" name="object 28"/>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6" name="object 36"/>
          <p:cNvSpPr txBox="1"/>
          <p:nvPr/>
        </p:nvSpPr>
        <p:spPr>
          <a:xfrm>
            <a:off x="706628" y="3158740"/>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7" name="object 37"/>
          <p:cNvSpPr txBox="1"/>
          <p:nvPr/>
        </p:nvSpPr>
        <p:spPr>
          <a:xfrm>
            <a:off x="2799797" y="3158740"/>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8" name="object 38"/>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39" name="object 39"/>
          <p:cNvSpPr txBox="1"/>
          <p:nvPr/>
        </p:nvSpPr>
        <p:spPr>
          <a:xfrm>
            <a:off x="3719579" y="3390389"/>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0" name="object 40"/>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1" name="object 41"/>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6" name="object 46"/>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7" name="object 47"/>
          <p:cNvSpPr txBox="1"/>
          <p:nvPr/>
        </p:nvSpPr>
        <p:spPr>
          <a:xfrm>
            <a:off x="4652267" y="3158740"/>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8" name="object 48"/>
          <p:cNvSpPr txBox="1"/>
          <p:nvPr/>
        </p:nvSpPr>
        <p:spPr>
          <a:xfrm>
            <a:off x="7883982" y="3390282"/>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49" name="object 49"/>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50" name="object 50"/>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51" name="object 51"/>
          <p:cNvSpPr txBox="1"/>
          <p:nvPr/>
        </p:nvSpPr>
        <p:spPr>
          <a:xfrm>
            <a:off x="5568954" y="3158740"/>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2" name="object 52"/>
          <p:cNvSpPr/>
          <p:nvPr/>
        </p:nvSpPr>
        <p:spPr>
          <a:xfrm>
            <a:off x="1744217" y="4456176"/>
            <a:ext cx="521970" cy="518159"/>
          </a:xfrm>
          <a:custGeom>
            <a:avLst/>
            <a:gdLst/>
            <a:ahLst/>
            <a:cxnLst/>
            <a:rect l="l" t="t" r="r" b="b"/>
            <a:pathLst>
              <a:path w="521969" h="518160">
                <a:moveTo>
                  <a:pt x="287273" y="0"/>
                </a:moveTo>
                <a:lnTo>
                  <a:pt x="234695" y="0"/>
                </a:lnTo>
                <a:lnTo>
                  <a:pt x="179069" y="12953"/>
                </a:lnTo>
                <a:lnTo>
                  <a:pt x="129539" y="34289"/>
                </a:lnTo>
                <a:lnTo>
                  <a:pt x="86105" y="67817"/>
                </a:lnTo>
                <a:lnTo>
                  <a:pt x="49529" y="108203"/>
                </a:lnTo>
                <a:lnTo>
                  <a:pt x="21335" y="154685"/>
                </a:lnTo>
                <a:lnTo>
                  <a:pt x="6095" y="206501"/>
                </a:lnTo>
                <a:lnTo>
                  <a:pt x="0" y="259079"/>
                </a:lnTo>
                <a:lnTo>
                  <a:pt x="6095" y="314705"/>
                </a:lnTo>
                <a:lnTo>
                  <a:pt x="21335" y="367283"/>
                </a:lnTo>
                <a:lnTo>
                  <a:pt x="49529" y="413003"/>
                </a:lnTo>
                <a:lnTo>
                  <a:pt x="86105" y="453389"/>
                </a:lnTo>
                <a:lnTo>
                  <a:pt x="129539" y="484631"/>
                </a:lnTo>
                <a:lnTo>
                  <a:pt x="179069" y="509015"/>
                </a:lnTo>
                <a:lnTo>
                  <a:pt x="234695" y="518159"/>
                </a:lnTo>
                <a:lnTo>
                  <a:pt x="287273" y="518159"/>
                </a:lnTo>
                <a:lnTo>
                  <a:pt x="342899" y="509015"/>
                </a:lnTo>
                <a:lnTo>
                  <a:pt x="392429" y="484631"/>
                </a:lnTo>
                <a:lnTo>
                  <a:pt x="435101" y="453389"/>
                </a:lnTo>
                <a:lnTo>
                  <a:pt x="472439" y="413003"/>
                </a:lnTo>
                <a:lnTo>
                  <a:pt x="499871" y="367283"/>
                </a:lnTo>
                <a:lnTo>
                  <a:pt x="515873" y="314705"/>
                </a:lnTo>
                <a:lnTo>
                  <a:pt x="521969" y="259079"/>
                </a:lnTo>
                <a:lnTo>
                  <a:pt x="515873" y="206501"/>
                </a:lnTo>
                <a:lnTo>
                  <a:pt x="499871" y="154685"/>
                </a:lnTo>
                <a:lnTo>
                  <a:pt x="472439" y="108203"/>
                </a:lnTo>
                <a:lnTo>
                  <a:pt x="435101" y="67817"/>
                </a:lnTo>
                <a:lnTo>
                  <a:pt x="392429" y="34289"/>
                </a:lnTo>
                <a:lnTo>
                  <a:pt x="342899" y="12953"/>
                </a:lnTo>
                <a:lnTo>
                  <a:pt x="287273" y="0"/>
                </a:lnTo>
                <a:close/>
              </a:path>
            </a:pathLst>
          </a:custGeom>
          <a:solidFill>
            <a:srgbClr val="FFFF00"/>
          </a:solidFill>
        </p:spPr>
        <p:txBody>
          <a:bodyPr wrap="square" lIns="0" tIns="0" rIns="0" bIns="0" rtlCol="0">
            <a:spAutoFit/>
          </a:bodyPr>
          <a:lstStyle/>
          <a:p>
            <a:endParaRPr/>
          </a:p>
        </p:txBody>
      </p:sp>
      <p:sp>
        <p:nvSpPr>
          <p:cNvPr id="53" name="object 53"/>
          <p:cNvSpPr/>
          <p:nvPr/>
        </p:nvSpPr>
        <p:spPr>
          <a:xfrm>
            <a:off x="1744217" y="4456176"/>
            <a:ext cx="521970" cy="518159"/>
          </a:xfrm>
          <a:custGeom>
            <a:avLst/>
            <a:gdLst/>
            <a:ahLst/>
            <a:cxnLst/>
            <a:rect l="l" t="t" r="r" b="b"/>
            <a:pathLst>
              <a:path w="521969" h="518160">
                <a:moveTo>
                  <a:pt x="0" y="259079"/>
                </a:moveTo>
                <a:lnTo>
                  <a:pt x="6095" y="206501"/>
                </a:lnTo>
                <a:lnTo>
                  <a:pt x="21335" y="154685"/>
                </a:lnTo>
                <a:lnTo>
                  <a:pt x="49529" y="108203"/>
                </a:lnTo>
                <a:lnTo>
                  <a:pt x="86105" y="67817"/>
                </a:lnTo>
                <a:lnTo>
                  <a:pt x="129539" y="34289"/>
                </a:lnTo>
                <a:lnTo>
                  <a:pt x="179069" y="12953"/>
                </a:lnTo>
                <a:lnTo>
                  <a:pt x="234695" y="0"/>
                </a:lnTo>
                <a:lnTo>
                  <a:pt x="287273" y="0"/>
                </a:lnTo>
                <a:lnTo>
                  <a:pt x="342899" y="12953"/>
                </a:lnTo>
                <a:lnTo>
                  <a:pt x="392429" y="34289"/>
                </a:lnTo>
                <a:lnTo>
                  <a:pt x="435101" y="67817"/>
                </a:lnTo>
                <a:lnTo>
                  <a:pt x="472439" y="108203"/>
                </a:lnTo>
                <a:lnTo>
                  <a:pt x="499871" y="154685"/>
                </a:lnTo>
                <a:lnTo>
                  <a:pt x="515873" y="206501"/>
                </a:lnTo>
                <a:lnTo>
                  <a:pt x="521969" y="259079"/>
                </a:lnTo>
                <a:lnTo>
                  <a:pt x="515873" y="314705"/>
                </a:lnTo>
                <a:lnTo>
                  <a:pt x="499871" y="367283"/>
                </a:lnTo>
                <a:lnTo>
                  <a:pt x="472439" y="413003"/>
                </a:lnTo>
                <a:lnTo>
                  <a:pt x="435101" y="453389"/>
                </a:lnTo>
                <a:lnTo>
                  <a:pt x="392429" y="484631"/>
                </a:lnTo>
                <a:lnTo>
                  <a:pt x="342899" y="509015"/>
                </a:lnTo>
                <a:lnTo>
                  <a:pt x="287273" y="518159"/>
                </a:lnTo>
                <a:lnTo>
                  <a:pt x="234695" y="518159"/>
                </a:lnTo>
                <a:lnTo>
                  <a:pt x="179069" y="509015"/>
                </a:lnTo>
                <a:lnTo>
                  <a:pt x="129539" y="484631"/>
                </a:lnTo>
                <a:lnTo>
                  <a:pt x="86105" y="453389"/>
                </a:lnTo>
                <a:lnTo>
                  <a:pt x="49529" y="413003"/>
                </a:lnTo>
                <a:lnTo>
                  <a:pt x="21335" y="367283"/>
                </a:lnTo>
                <a:lnTo>
                  <a:pt x="6095" y="314705"/>
                </a:lnTo>
                <a:lnTo>
                  <a:pt x="0" y="259079"/>
                </a:lnTo>
                <a:close/>
              </a:path>
            </a:pathLst>
          </a:custGeom>
          <a:ln w="30835">
            <a:solidFill>
              <a:srgbClr val="000000"/>
            </a:solidFill>
          </a:ln>
        </p:spPr>
        <p:txBody>
          <a:bodyPr wrap="square" lIns="0" tIns="0" rIns="0" bIns="0" rtlCol="0">
            <a:spAutoFit/>
          </a:bodyPr>
          <a:lstStyle/>
          <a:p>
            <a:endParaRPr/>
          </a:p>
        </p:txBody>
      </p:sp>
      <p:sp>
        <p:nvSpPr>
          <p:cNvPr id="54" name="object 54"/>
          <p:cNvSpPr txBox="1"/>
          <p:nvPr/>
        </p:nvSpPr>
        <p:spPr>
          <a:xfrm>
            <a:off x="1895349" y="4538469"/>
            <a:ext cx="215900" cy="38290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60</a:t>
            </a:r>
            <a:endParaRPr sz="1200">
              <a:latin typeface="Comic Sans MS"/>
              <a:cs typeface="Comic Sans MS"/>
            </a:endParaRPr>
          </a:p>
          <a:p>
            <a:pPr marL="18415">
              <a:lnSpc>
                <a:spcPct val="100000"/>
              </a:lnSpc>
              <a:spcBef>
                <a:spcPts val="15"/>
              </a:spcBef>
            </a:pPr>
            <a:r>
              <a:rPr sz="1200" spc="-10" dirty="0">
                <a:latin typeface="Comic Sans MS"/>
                <a:cs typeface="Comic Sans MS"/>
              </a:rPr>
              <a:t>FL</a:t>
            </a:r>
            <a:endParaRPr sz="1200">
              <a:latin typeface="Comic Sans MS"/>
              <a:cs typeface="Comic Sans MS"/>
            </a:endParaRPr>
          </a:p>
        </p:txBody>
      </p:sp>
      <p:sp>
        <p:nvSpPr>
          <p:cNvPr id="55" name="object 55"/>
          <p:cNvSpPr/>
          <p:nvPr/>
        </p:nvSpPr>
        <p:spPr>
          <a:xfrm>
            <a:off x="963167" y="4456176"/>
            <a:ext cx="781050" cy="259079"/>
          </a:xfrm>
          <a:custGeom>
            <a:avLst/>
            <a:gdLst/>
            <a:ahLst/>
            <a:cxnLst/>
            <a:rect l="l" t="t" r="r" b="b"/>
            <a:pathLst>
              <a:path w="781050" h="259079">
                <a:moveTo>
                  <a:pt x="0" y="0"/>
                </a:moveTo>
                <a:lnTo>
                  <a:pt x="0" y="259079"/>
                </a:lnTo>
                <a:lnTo>
                  <a:pt x="781049" y="259079"/>
                </a:lnTo>
              </a:path>
            </a:pathLst>
          </a:custGeom>
          <a:ln w="18503">
            <a:solidFill>
              <a:srgbClr val="000000"/>
            </a:solidFill>
          </a:ln>
        </p:spPr>
        <p:txBody>
          <a:bodyPr wrap="square" lIns="0" tIns="0" rIns="0" bIns="0" rtlCol="0">
            <a:spAutoFit/>
          </a:bodyPr>
          <a:lstStyle/>
          <a:p>
            <a:endParaRPr/>
          </a:p>
        </p:txBody>
      </p:sp>
      <p:sp>
        <p:nvSpPr>
          <p:cNvPr id="56" name="object 56"/>
          <p:cNvSpPr/>
          <p:nvPr/>
        </p:nvSpPr>
        <p:spPr>
          <a:xfrm>
            <a:off x="2266188" y="4715255"/>
            <a:ext cx="781050" cy="0"/>
          </a:xfrm>
          <a:custGeom>
            <a:avLst/>
            <a:gdLst/>
            <a:ahLst/>
            <a:cxnLst/>
            <a:rect l="l" t="t" r="r" b="b"/>
            <a:pathLst>
              <a:path w="781050">
                <a:moveTo>
                  <a:pt x="0" y="0"/>
                </a:moveTo>
                <a:lnTo>
                  <a:pt x="781049" y="0"/>
                </a:lnTo>
              </a:path>
            </a:pathLst>
          </a:custGeom>
          <a:ln w="18503">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150</a:t>
            </a:fld>
            <a:endParaRPr lang="en-US"/>
          </a:p>
        </p:txBody>
      </p:sp>
    </p:spTree>
    <p:extLst>
      <p:ext uri="{BB962C8B-B14F-4D97-AF65-F5344CB8AC3E}">
        <p14:creationId xmlns:p14="http://schemas.microsoft.com/office/powerpoint/2010/main" val="22337053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47472" y="1237488"/>
            <a:ext cx="5486400" cy="396240"/>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330200" y="1158743"/>
            <a:ext cx="8486140" cy="4575810"/>
          </a:xfrm>
          <a:prstGeom prst="rect">
            <a:avLst/>
          </a:prstGeom>
        </p:spPr>
        <p:txBody>
          <a:bodyPr vert="horz" wrap="square" lIns="0" tIns="0" rIns="0" bIns="0" rtlCol="0">
            <a:spAutoFit/>
          </a:bodyPr>
          <a:lstStyle/>
          <a:p>
            <a:pPr marL="12700" algn="just">
              <a:lnSpc>
                <a:spcPct val="100000"/>
              </a:lnSpc>
            </a:pPr>
            <a:r>
              <a:rPr sz="3200" b="1" spc="-20" dirty="0">
                <a:solidFill>
                  <a:srgbClr val="CC3300"/>
                </a:solidFill>
                <a:latin typeface="Comic Sans MS"/>
                <a:cs typeface="Comic Sans MS"/>
              </a:rPr>
              <a:t>64B-</a:t>
            </a:r>
            <a:r>
              <a:rPr sz="3200" b="1" spc="-20"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25" dirty="0">
                <a:solidFill>
                  <a:srgbClr val="CC3300"/>
                </a:solidFill>
                <a:latin typeface="Comic Sans MS"/>
                <a:cs typeface="Comic Sans MS"/>
              </a:rPr>
              <a:t>ESCOBILLA</a:t>
            </a:r>
            <a:r>
              <a:rPr sz="3200" b="1" dirty="0">
                <a:solidFill>
                  <a:srgbClr val="CC3300"/>
                </a:solidFill>
                <a:latin typeface="Times New Roman"/>
                <a:cs typeface="Times New Roman"/>
              </a:rPr>
              <a:t> </a:t>
            </a:r>
            <a:r>
              <a:rPr sz="3200" b="1" spc="-245" dirty="0">
                <a:solidFill>
                  <a:srgbClr val="CC3300"/>
                </a:solidFill>
                <a:latin typeface="Times New Roman"/>
                <a:cs typeface="Times New Roman"/>
              </a:rPr>
              <a:t> </a:t>
            </a:r>
            <a:r>
              <a:rPr sz="3200" b="1" spc="-25" dirty="0">
                <a:solidFill>
                  <a:srgbClr val="CC3300"/>
                </a:solidFill>
                <a:latin typeface="Comic Sans MS"/>
                <a:cs typeface="Comic Sans MS"/>
              </a:rPr>
              <a:t>SUELTA.</a:t>
            </a:r>
            <a:endParaRPr sz="3200">
              <a:latin typeface="Comic Sans MS"/>
              <a:cs typeface="Comic Sans MS"/>
            </a:endParaRPr>
          </a:p>
          <a:p>
            <a:pPr marL="12700" marR="7620" algn="just">
              <a:lnSpc>
                <a:spcPct val="100000"/>
              </a:lnSpc>
              <a:spcBef>
                <a:spcPts val="2115"/>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us</a:t>
            </a:r>
            <a:r>
              <a:rPr sz="2600" dirty="0">
                <a:latin typeface="Comic Sans MS"/>
                <a:cs typeface="Comic Sans MS"/>
              </a:rPr>
              <a:t>o</a:t>
            </a:r>
            <a:r>
              <a:rPr sz="260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metod</a:t>
            </a:r>
            <a:r>
              <a:rPr sz="2600" dirty="0">
                <a:latin typeface="Comic Sans MS"/>
                <a:cs typeface="Comic Sans MS"/>
              </a:rPr>
              <a:t>o</a:t>
            </a:r>
            <a:r>
              <a:rPr sz="260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inyeccio</a:t>
            </a:r>
            <a:r>
              <a:rPr sz="2600" dirty="0">
                <a:latin typeface="Comic Sans MS"/>
                <a:cs typeface="Comic Sans MS"/>
              </a:rPr>
              <a:t>n</a:t>
            </a:r>
            <a:r>
              <a:rPr sz="2600" dirty="0">
                <a:latin typeface="Times New Roman"/>
                <a:cs typeface="Times New Roman"/>
              </a:rPr>
              <a:t> </a:t>
            </a:r>
            <a:r>
              <a:rPr sz="2600" spc="5" dirty="0">
                <a:latin typeface="Times New Roman"/>
                <a:cs typeface="Times New Roman"/>
              </a:rPr>
              <a:t> </a:t>
            </a:r>
            <a:r>
              <a:rPr sz="2600" spc="-10" dirty="0">
                <a:latin typeface="Comic Sans MS"/>
                <a:cs typeface="Comic Sans MS"/>
              </a:rPr>
              <a:t>p</a:t>
            </a:r>
            <a:r>
              <a:rPr sz="2600" spc="-5" dirty="0">
                <a:latin typeface="Comic Sans MS"/>
                <a:cs typeface="Comic Sans MS"/>
              </a:rPr>
              <a:t>ar</a:t>
            </a:r>
            <a:r>
              <a:rPr sz="2600" dirty="0">
                <a:latin typeface="Comic Sans MS"/>
                <a:cs typeface="Comic Sans MS"/>
              </a:rPr>
              <a:t>a</a:t>
            </a:r>
            <a:r>
              <a:rPr sz="2600" dirty="0">
                <a:latin typeface="Times New Roman"/>
                <a:cs typeface="Times New Roman"/>
              </a:rPr>
              <a:t> </a:t>
            </a:r>
            <a:r>
              <a:rPr sz="2600" spc="5" dirty="0">
                <a:latin typeface="Times New Roman"/>
                <a:cs typeface="Times New Roman"/>
              </a:rPr>
              <a:t> </a:t>
            </a:r>
            <a:r>
              <a:rPr sz="2600" spc="-10"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Times New Roman"/>
                <a:cs typeface="Times New Roman"/>
              </a:rPr>
              <a:t> </a:t>
            </a:r>
            <a:r>
              <a:rPr sz="2600" spc="-10" dirty="0">
                <a:latin typeface="Comic Sans MS"/>
                <a:cs typeface="Comic Sans MS"/>
              </a:rPr>
              <a:t>d</a:t>
            </a:r>
            <a:r>
              <a:rPr sz="2600" spc="-5" dirty="0">
                <a:latin typeface="Comic Sans MS"/>
                <a:cs typeface="Comic Sans MS"/>
              </a:rPr>
              <a:t>eteccio</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campo</a:t>
            </a:r>
            <a:r>
              <a:rPr sz="2600" dirty="0">
                <a:latin typeface="Comic Sans MS"/>
                <a:cs typeface="Comic Sans MS"/>
              </a:rPr>
              <a:t>,</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prove</a:t>
            </a:r>
            <a:r>
              <a:rPr sz="2600" dirty="0">
                <a:latin typeface="Comic Sans MS"/>
                <a:cs typeface="Comic Sans MS"/>
              </a:rPr>
              <a:t>e</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190" dirty="0">
                <a:latin typeface="Times New Roman"/>
                <a:cs typeface="Times New Roman"/>
              </a:rPr>
              <a:t> </a:t>
            </a:r>
            <a:r>
              <a:rPr sz="2600" spc="-10" dirty="0">
                <a:latin typeface="Comic Sans MS"/>
                <a:cs typeface="Comic Sans MS"/>
              </a:rPr>
              <a:t>m</a:t>
            </a:r>
            <a:r>
              <a:rPr sz="2600" spc="-5" dirty="0">
                <a:latin typeface="Comic Sans MS"/>
                <a:cs typeface="Comic Sans MS"/>
              </a:rPr>
              <a:t>aner</a:t>
            </a:r>
            <a:r>
              <a:rPr sz="2600" dirty="0">
                <a:latin typeface="Comic Sans MS"/>
                <a:cs typeface="Comic Sans MS"/>
              </a:rPr>
              <a:t>a</a:t>
            </a:r>
            <a:r>
              <a:rPr sz="2600" dirty="0">
                <a:latin typeface="Times New Roman"/>
                <a:cs typeface="Times New Roman"/>
              </a:rPr>
              <a:t> </a:t>
            </a:r>
            <a:r>
              <a:rPr sz="2600" spc="-185"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85" dirty="0">
                <a:latin typeface="Times New Roman"/>
                <a:cs typeface="Times New Roman"/>
              </a:rPr>
              <a:t> </a:t>
            </a:r>
            <a:r>
              <a:rPr sz="2600" spc="-10" dirty="0">
                <a:latin typeface="Comic Sans MS"/>
                <a:cs typeface="Comic Sans MS"/>
              </a:rPr>
              <a:t>d</a:t>
            </a:r>
            <a:r>
              <a:rPr sz="2600" spc="-5" dirty="0">
                <a:latin typeface="Comic Sans MS"/>
                <a:cs typeface="Comic Sans MS"/>
              </a:rPr>
              <a:t>eterminar</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estad</a:t>
            </a:r>
            <a:r>
              <a:rPr sz="2600" dirty="0">
                <a:latin typeface="Comic Sans MS"/>
                <a:cs typeface="Comic Sans MS"/>
              </a:rPr>
              <a:t>o</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contact</a:t>
            </a:r>
            <a:r>
              <a:rPr sz="2600" dirty="0">
                <a:latin typeface="Comic Sans MS"/>
                <a:cs typeface="Comic Sans MS"/>
              </a:rPr>
              <a:t>o</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entr</a:t>
            </a:r>
            <a:r>
              <a:rPr sz="2600" dirty="0">
                <a:latin typeface="Comic Sans MS"/>
                <a:cs typeface="Comic Sans MS"/>
              </a:rPr>
              <a:t>e</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escobill</a:t>
            </a:r>
            <a:r>
              <a:rPr sz="2600" dirty="0">
                <a:latin typeface="Comic Sans MS"/>
                <a:cs typeface="Comic Sans MS"/>
              </a:rPr>
              <a:t>a</a:t>
            </a:r>
            <a:r>
              <a:rPr sz="2600" dirty="0">
                <a:latin typeface="Times New Roman"/>
                <a:cs typeface="Times New Roman"/>
              </a:rPr>
              <a:t> </a:t>
            </a:r>
            <a:r>
              <a:rPr sz="2600" spc="13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rotor</a:t>
            </a:r>
            <a:r>
              <a:rPr sz="2600" spc="-5" dirty="0">
                <a:latin typeface="Times New Roman"/>
                <a:cs typeface="Times New Roman"/>
              </a:rPr>
              <a:t> </a:t>
            </a:r>
            <a:r>
              <a:rPr sz="2600" spc="-5" dirty="0">
                <a:latin typeface="Comic Sans MS"/>
                <a:cs typeface="Comic Sans MS"/>
              </a:rPr>
              <a:t>(campo</a:t>
            </a:r>
            <a:r>
              <a:rPr sz="2600" dirty="0">
                <a:latin typeface="Comic Sans MS"/>
                <a:cs typeface="Comic Sans MS"/>
              </a:rPr>
              <a:t>)</a:t>
            </a:r>
            <a:r>
              <a:rPr sz="2600" spc="11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generador.</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S</a:t>
            </a:r>
            <a:r>
              <a:rPr sz="2600" dirty="0">
                <a:latin typeface="Comic Sans MS"/>
                <a:cs typeface="Comic Sans MS"/>
              </a:rPr>
              <a:t>i</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60" dirty="0">
                <a:latin typeface="Times New Roman"/>
                <a:cs typeface="Times New Roman"/>
              </a:rPr>
              <a:t> </a:t>
            </a:r>
            <a:r>
              <a:rPr sz="2600" spc="-15" dirty="0">
                <a:latin typeface="Comic Sans MS"/>
                <a:cs typeface="Comic Sans MS"/>
              </a:rPr>
              <a:t>e</a:t>
            </a:r>
            <a:r>
              <a:rPr sz="2600" spc="-5" dirty="0">
                <a:latin typeface="Comic Sans MS"/>
                <a:cs typeface="Comic Sans MS"/>
              </a:rPr>
              <a:t>scobill</a:t>
            </a:r>
            <a:r>
              <a:rPr sz="2600" dirty="0">
                <a:latin typeface="Comic Sans MS"/>
                <a:cs typeface="Comic Sans MS"/>
              </a:rPr>
              <a:t>a</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suelt</a:t>
            </a:r>
            <a:r>
              <a:rPr sz="2600" dirty="0">
                <a:latin typeface="Comic Sans MS"/>
                <a:cs typeface="Comic Sans MS"/>
              </a:rPr>
              <a:t>a</a:t>
            </a:r>
            <a:r>
              <a:rPr sz="2600" dirty="0">
                <a:latin typeface="Times New Roman"/>
                <a:cs typeface="Times New Roman"/>
              </a:rPr>
              <a:t> </a:t>
            </a:r>
            <a:r>
              <a:rPr sz="2600" spc="-70" dirty="0">
                <a:latin typeface="Times New Roman"/>
                <a:cs typeface="Times New Roman"/>
              </a:rPr>
              <a:t> </a:t>
            </a:r>
            <a:r>
              <a:rPr sz="2600" spc="-5" dirty="0">
                <a:latin typeface="Comic Sans MS"/>
                <a:cs typeface="Comic Sans MS"/>
              </a:rPr>
              <a:t>mientra</a:t>
            </a:r>
            <a:r>
              <a:rPr sz="2600" dirty="0">
                <a:latin typeface="Comic Sans MS"/>
                <a:cs typeface="Comic Sans MS"/>
              </a:rPr>
              <a:t>s</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unida</a:t>
            </a:r>
            <a:r>
              <a:rPr sz="2600" dirty="0">
                <a:latin typeface="Comic Sans MS"/>
                <a:cs typeface="Comic Sans MS"/>
              </a:rPr>
              <a:t>d</a:t>
            </a:r>
            <a:r>
              <a:rPr sz="2600" dirty="0">
                <a:latin typeface="Times New Roman"/>
                <a:cs typeface="Times New Roman"/>
              </a:rPr>
              <a:t> </a:t>
            </a:r>
            <a:r>
              <a:rPr sz="2600" spc="-70" dirty="0">
                <a:latin typeface="Times New Roman"/>
                <a:cs typeface="Times New Roman"/>
              </a:rPr>
              <a:t> </a:t>
            </a:r>
            <a:r>
              <a:rPr sz="2600" spc="-5" dirty="0">
                <a:latin typeface="Comic Sans MS"/>
                <a:cs typeface="Comic Sans MS"/>
              </a:rPr>
              <a:t>est</a:t>
            </a:r>
            <a:r>
              <a:rPr sz="2600" dirty="0">
                <a:latin typeface="Comic Sans MS"/>
                <a:cs typeface="Comic Sans MS"/>
              </a:rPr>
              <a:t>a</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en</a:t>
            </a:r>
            <a:r>
              <a:rPr sz="2600" spc="-5" dirty="0">
                <a:latin typeface="Times New Roman"/>
                <a:cs typeface="Times New Roman"/>
              </a:rPr>
              <a:t> </a:t>
            </a:r>
            <a:r>
              <a:rPr sz="2600" spc="-5" dirty="0">
                <a:latin typeface="Comic Sans MS"/>
                <a:cs typeface="Comic Sans MS"/>
              </a:rPr>
              <a:t>servicio</a:t>
            </a:r>
            <a:r>
              <a:rPr sz="2600" dirty="0">
                <a:latin typeface="Comic Sans MS"/>
                <a:cs typeface="Comic Sans MS"/>
              </a:rPr>
              <a:t>,</a:t>
            </a:r>
            <a:r>
              <a:rPr sz="2600" dirty="0">
                <a:latin typeface="Times New Roman"/>
                <a:cs typeface="Times New Roman"/>
              </a:rPr>
              <a:t>   </a:t>
            </a:r>
            <a:r>
              <a:rPr sz="2600" spc="-30" dirty="0">
                <a:latin typeface="Times New Roman"/>
                <a:cs typeface="Times New Roman"/>
              </a:rPr>
              <a:t> </a:t>
            </a:r>
            <a:r>
              <a:rPr sz="2600" dirty="0">
                <a:latin typeface="Comic Sans MS"/>
                <a:cs typeface="Comic Sans MS"/>
              </a:rPr>
              <a:t>p</a:t>
            </a:r>
            <a:r>
              <a:rPr sz="2600" spc="-5" dirty="0">
                <a:latin typeface="Comic Sans MS"/>
                <a:cs typeface="Comic Sans MS"/>
              </a:rPr>
              <a:t>ued</a:t>
            </a:r>
            <a:r>
              <a:rPr sz="2600" dirty="0">
                <a:latin typeface="Comic Sans MS"/>
                <a:cs typeface="Comic Sans MS"/>
              </a:rPr>
              <a:t>e</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causa</a:t>
            </a:r>
            <a:r>
              <a:rPr sz="2600" dirty="0">
                <a:latin typeface="Comic Sans MS"/>
                <a:cs typeface="Comic Sans MS"/>
              </a:rPr>
              <a:t>r</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dañ</a:t>
            </a:r>
            <a:r>
              <a:rPr sz="2600" dirty="0">
                <a:latin typeface="Comic Sans MS"/>
                <a:cs typeface="Comic Sans MS"/>
              </a:rPr>
              <a:t>o</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sustancia</a:t>
            </a:r>
            <a:r>
              <a:rPr sz="2600" dirty="0">
                <a:latin typeface="Comic Sans MS"/>
                <a:cs typeface="Comic Sans MS"/>
              </a:rPr>
              <a:t>l</a:t>
            </a:r>
            <a:r>
              <a:rPr sz="2600" dirty="0">
                <a:latin typeface="Times New Roman"/>
                <a:cs typeface="Times New Roman"/>
              </a:rPr>
              <a:t>   </a:t>
            </a:r>
            <a:r>
              <a:rPr sz="2600" spc="-3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35" dirty="0">
                <a:latin typeface="Times New Roman"/>
                <a:cs typeface="Times New Roman"/>
              </a:rPr>
              <a:t> </a:t>
            </a:r>
            <a:r>
              <a:rPr sz="2600" spc="-10"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estructur</a:t>
            </a:r>
            <a:r>
              <a:rPr sz="2600" dirty="0">
                <a:latin typeface="Comic Sans MS"/>
                <a:cs typeface="Comic Sans MS"/>
              </a:rPr>
              <a:t>a</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montaj</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40"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escobill</a:t>
            </a:r>
            <a:r>
              <a:rPr sz="2600" dirty="0">
                <a:latin typeface="Comic Sans MS"/>
                <a:cs typeface="Comic Sans MS"/>
              </a:rPr>
              <a:t>a</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debid</a:t>
            </a:r>
            <a:r>
              <a:rPr sz="2600" dirty="0">
                <a:latin typeface="Comic Sans MS"/>
                <a:cs typeface="Comic Sans MS"/>
              </a:rPr>
              <a:t>o</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arco</a:t>
            </a:r>
            <a:r>
              <a:rPr sz="2600" spc="-5" dirty="0">
                <a:latin typeface="Times New Roman"/>
                <a:cs typeface="Times New Roman"/>
              </a:rPr>
              <a:t> </a:t>
            </a:r>
            <a:r>
              <a:rPr sz="2600" spc="-5" dirty="0">
                <a:latin typeface="Comic Sans MS"/>
                <a:cs typeface="Comic Sans MS"/>
              </a:rPr>
              <a:t>creado</a:t>
            </a:r>
            <a:r>
              <a:rPr sz="2600" dirty="0">
                <a:latin typeface="Comic Sans MS"/>
                <a:cs typeface="Comic Sans MS"/>
              </a:rPr>
              <a:t>,</a:t>
            </a:r>
            <a:r>
              <a:rPr sz="2600" dirty="0">
                <a:latin typeface="Times New Roman"/>
                <a:cs typeface="Times New Roman"/>
              </a:rPr>
              <a:t> </a:t>
            </a:r>
            <a:r>
              <a:rPr sz="2600" spc="-17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eventualment</a:t>
            </a:r>
            <a:r>
              <a:rPr sz="2600" dirty="0">
                <a:latin typeface="Comic Sans MS"/>
                <a:cs typeface="Comic Sans MS"/>
              </a:rPr>
              <a:t>e</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causar</a:t>
            </a:r>
            <a:r>
              <a:rPr sz="2600" dirty="0">
                <a:latin typeface="Comic Sans MS"/>
                <a:cs typeface="Comic Sans MS"/>
              </a:rPr>
              <a:t>a</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dispar</a:t>
            </a:r>
            <a:r>
              <a:rPr sz="2600" dirty="0">
                <a:latin typeface="Comic Sans MS"/>
                <a:cs typeface="Comic Sans MS"/>
              </a:rPr>
              <a:t>o</a:t>
            </a:r>
            <a:r>
              <a:rPr sz="2600" dirty="0">
                <a:latin typeface="Times New Roman"/>
                <a:cs typeface="Times New Roman"/>
              </a:rPr>
              <a:t> </a:t>
            </a:r>
            <a:r>
              <a:rPr sz="2600" spc="-17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70"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unidad</a:t>
            </a:r>
            <a:r>
              <a:rPr sz="2600" spc="-5"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spc="105" dirty="0">
                <a:latin typeface="Times New Roman"/>
                <a:cs typeface="Times New Roman"/>
              </a:rPr>
              <a:t> </a:t>
            </a:r>
            <a:r>
              <a:rPr sz="2600" dirty="0">
                <a:latin typeface="Comic Sans MS"/>
                <a:cs typeface="Comic Sans MS"/>
              </a:rPr>
              <a:t>p</a:t>
            </a:r>
            <a:r>
              <a:rPr sz="2600" spc="-5" dirty="0">
                <a:latin typeface="Comic Sans MS"/>
                <a:cs typeface="Comic Sans MS"/>
              </a:rPr>
              <a:t>erdid</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campo.</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151</a:t>
            </a:fld>
            <a:endParaRPr lang="en-US"/>
          </a:p>
        </p:txBody>
      </p:sp>
    </p:spTree>
    <p:extLst>
      <p:ext uri="{BB962C8B-B14F-4D97-AF65-F5344CB8AC3E}">
        <p14:creationId xmlns:p14="http://schemas.microsoft.com/office/powerpoint/2010/main" val="116919207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6633209" y="5155691"/>
            <a:ext cx="134620" cy="0"/>
          </a:xfrm>
          <a:custGeom>
            <a:avLst/>
            <a:gdLst/>
            <a:ahLst/>
            <a:cxnLst/>
            <a:rect l="l" t="t" r="r" b="b"/>
            <a:pathLst>
              <a:path w="134620">
                <a:moveTo>
                  <a:pt x="0" y="0"/>
                </a:moveTo>
                <a:lnTo>
                  <a:pt x="134111" y="0"/>
                </a:lnTo>
              </a:path>
            </a:pathLst>
          </a:custGeom>
          <a:ln w="26822">
            <a:solidFill>
              <a:srgbClr val="000000"/>
            </a:solidFill>
          </a:ln>
        </p:spPr>
        <p:txBody>
          <a:bodyPr wrap="square" lIns="0" tIns="0" rIns="0" bIns="0" rtlCol="0">
            <a:spAutoFit/>
          </a:bodyPr>
          <a:lstStyle/>
          <a:p>
            <a:endParaRPr/>
          </a:p>
        </p:txBody>
      </p:sp>
      <p:sp>
        <p:nvSpPr>
          <p:cNvPr id="6" name="object 6"/>
          <p:cNvSpPr/>
          <p:nvPr/>
        </p:nvSpPr>
        <p:spPr>
          <a:xfrm>
            <a:off x="6566153" y="5088635"/>
            <a:ext cx="268605" cy="0"/>
          </a:xfrm>
          <a:custGeom>
            <a:avLst/>
            <a:gdLst/>
            <a:ahLst/>
            <a:cxnLst/>
            <a:rect l="l" t="t" r="r" b="b"/>
            <a:pathLst>
              <a:path w="268604">
                <a:moveTo>
                  <a:pt x="0" y="0"/>
                </a:moveTo>
                <a:lnTo>
                  <a:pt x="268223" y="0"/>
                </a:lnTo>
              </a:path>
            </a:pathLst>
          </a:custGeom>
          <a:ln w="26822">
            <a:solidFill>
              <a:srgbClr val="000000"/>
            </a:solidFill>
          </a:ln>
        </p:spPr>
        <p:txBody>
          <a:bodyPr wrap="square" lIns="0" tIns="0" rIns="0" bIns="0" rtlCol="0">
            <a:spAutoFit/>
          </a:bodyPr>
          <a:lstStyle/>
          <a:p>
            <a:endParaRPr/>
          </a:p>
        </p:txBody>
      </p:sp>
      <p:sp>
        <p:nvSpPr>
          <p:cNvPr id="7" name="object 7"/>
          <p:cNvSpPr/>
          <p:nvPr/>
        </p:nvSpPr>
        <p:spPr>
          <a:xfrm>
            <a:off x="6499097" y="5021579"/>
            <a:ext cx="402590" cy="0"/>
          </a:xfrm>
          <a:custGeom>
            <a:avLst/>
            <a:gdLst/>
            <a:ahLst/>
            <a:cxnLst/>
            <a:rect l="l" t="t" r="r" b="b"/>
            <a:pathLst>
              <a:path w="402590">
                <a:moveTo>
                  <a:pt x="0" y="0"/>
                </a:moveTo>
                <a:lnTo>
                  <a:pt x="402335" y="0"/>
                </a:lnTo>
              </a:path>
            </a:pathLst>
          </a:custGeom>
          <a:ln w="26822">
            <a:solidFill>
              <a:srgbClr val="000000"/>
            </a:solidFill>
          </a:ln>
        </p:spPr>
        <p:txBody>
          <a:bodyPr wrap="square" lIns="0" tIns="0" rIns="0" bIns="0" rtlCol="0">
            <a:spAutoFit/>
          </a:bodyPr>
          <a:lstStyle/>
          <a:p>
            <a:endParaRPr/>
          </a:p>
        </p:txBody>
      </p:sp>
      <p:sp>
        <p:nvSpPr>
          <p:cNvPr id="8" name="object 8"/>
          <p:cNvSpPr/>
          <p:nvPr/>
        </p:nvSpPr>
        <p:spPr>
          <a:xfrm>
            <a:off x="6700266" y="4049267"/>
            <a:ext cx="0" cy="972819"/>
          </a:xfrm>
          <a:custGeom>
            <a:avLst/>
            <a:gdLst/>
            <a:ahLst/>
            <a:cxnLst/>
            <a:rect l="l" t="t" r="r" b="b"/>
            <a:pathLst>
              <a:path h="972820">
                <a:moveTo>
                  <a:pt x="0" y="0"/>
                </a:moveTo>
                <a:lnTo>
                  <a:pt x="0" y="972311"/>
                </a:lnTo>
              </a:path>
            </a:pathLst>
          </a:custGeom>
          <a:ln w="26822">
            <a:solidFill>
              <a:srgbClr val="000000"/>
            </a:solidFill>
          </a:ln>
        </p:spPr>
        <p:txBody>
          <a:bodyPr wrap="square" lIns="0" tIns="0" rIns="0" bIns="0" rtlCol="0">
            <a:spAutoFit/>
          </a:bodyPr>
          <a:lstStyle/>
          <a:p>
            <a:endParaRPr/>
          </a:p>
        </p:txBody>
      </p:sp>
      <p:sp>
        <p:nvSpPr>
          <p:cNvPr id="9" name="object 9"/>
          <p:cNvSpPr/>
          <p:nvPr/>
        </p:nvSpPr>
        <p:spPr>
          <a:xfrm>
            <a:off x="6297167" y="2945130"/>
            <a:ext cx="806450" cy="803910"/>
          </a:xfrm>
          <a:custGeom>
            <a:avLst/>
            <a:gdLst/>
            <a:ahLst/>
            <a:cxnLst/>
            <a:rect l="l" t="t" r="r" b="b"/>
            <a:pathLst>
              <a:path w="806450" h="803910">
                <a:moveTo>
                  <a:pt x="403097" y="0"/>
                </a:moveTo>
                <a:lnTo>
                  <a:pt x="341375" y="2285"/>
                </a:lnTo>
                <a:lnTo>
                  <a:pt x="279653" y="19049"/>
                </a:lnTo>
                <a:lnTo>
                  <a:pt x="220217" y="42671"/>
                </a:lnTo>
                <a:lnTo>
                  <a:pt x="166877" y="74675"/>
                </a:lnTo>
                <a:lnTo>
                  <a:pt x="118109" y="115061"/>
                </a:lnTo>
                <a:lnTo>
                  <a:pt x="78485" y="163067"/>
                </a:lnTo>
                <a:lnTo>
                  <a:pt x="43433" y="217169"/>
                </a:lnTo>
                <a:lnTo>
                  <a:pt x="19049" y="275843"/>
                </a:lnTo>
                <a:lnTo>
                  <a:pt x="5333" y="337565"/>
                </a:lnTo>
                <a:lnTo>
                  <a:pt x="0" y="401573"/>
                </a:lnTo>
                <a:lnTo>
                  <a:pt x="5333" y="463295"/>
                </a:lnTo>
                <a:lnTo>
                  <a:pt x="19049" y="525017"/>
                </a:lnTo>
                <a:lnTo>
                  <a:pt x="43433" y="583691"/>
                </a:lnTo>
                <a:lnTo>
                  <a:pt x="78485" y="637793"/>
                </a:lnTo>
                <a:lnTo>
                  <a:pt x="118109" y="685799"/>
                </a:lnTo>
                <a:lnTo>
                  <a:pt x="166877" y="726185"/>
                </a:lnTo>
                <a:lnTo>
                  <a:pt x="220217" y="758189"/>
                </a:lnTo>
                <a:lnTo>
                  <a:pt x="279653" y="782573"/>
                </a:lnTo>
                <a:lnTo>
                  <a:pt x="341375" y="798575"/>
                </a:lnTo>
                <a:lnTo>
                  <a:pt x="403097" y="803909"/>
                </a:lnTo>
                <a:lnTo>
                  <a:pt x="464819" y="798575"/>
                </a:lnTo>
                <a:lnTo>
                  <a:pt x="526541" y="782573"/>
                </a:lnTo>
                <a:lnTo>
                  <a:pt x="585977" y="758189"/>
                </a:lnTo>
                <a:lnTo>
                  <a:pt x="639317" y="726185"/>
                </a:lnTo>
                <a:lnTo>
                  <a:pt x="688085" y="685799"/>
                </a:lnTo>
                <a:lnTo>
                  <a:pt x="727709" y="637793"/>
                </a:lnTo>
                <a:lnTo>
                  <a:pt x="762761" y="583691"/>
                </a:lnTo>
                <a:lnTo>
                  <a:pt x="787145" y="525017"/>
                </a:lnTo>
                <a:lnTo>
                  <a:pt x="800861" y="463295"/>
                </a:lnTo>
                <a:lnTo>
                  <a:pt x="806195" y="401573"/>
                </a:lnTo>
                <a:lnTo>
                  <a:pt x="800861" y="337565"/>
                </a:lnTo>
                <a:lnTo>
                  <a:pt x="787145" y="275843"/>
                </a:lnTo>
                <a:lnTo>
                  <a:pt x="762761" y="217169"/>
                </a:lnTo>
                <a:lnTo>
                  <a:pt x="727709" y="163067"/>
                </a:lnTo>
                <a:lnTo>
                  <a:pt x="688085" y="115061"/>
                </a:lnTo>
                <a:lnTo>
                  <a:pt x="639317" y="74675"/>
                </a:lnTo>
                <a:lnTo>
                  <a:pt x="585977" y="42671"/>
                </a:lnTo>
                <a:lnTo>
                  <a:pt x="526541" y="19049"/>
                </a:lnTo>
                <a:lnTo>
                  <a:pt x="464819" y="2285"/>
                </a:lnTo>
                <a:lnTo>
                  <a:pt x="403097" y="0"/>
                </a:lnTo>
                <a:close/>
              </a:path>
            </a:pathLst>
          </a:custGeom>
          <a:solidFill>
            <a:srgbClr val="FF0000"/>
          </a:solidFill>
        </p:spPr>
        <p:txBody>
          <a:bodyPr wrap="square" lIns="0" tIns="0" rIns="0" bIns="0" rtlCol="0">
            <a:spAutoFit/>
          </a:bodyPr>
          <a:lstStyle/>
          <a:p>
            <a:endParaRPr/>
          </a:p>
        </p:txBody>
      </p:sp>
      <p:sp>
        <p:nvSpPr>
          <p:cNvPr id="10" name="object 10"/>
          <p:cNvSpPr/>
          <p:nvPr/>
        </p:nvSpPr>
        <p:spPr>
          <a:xfrm>
            <a:off x="6297167" y="2945130"/>
            <a:ext cx="806450" cy="803910"/>
          </a:xfrm>
          <a:custGeom>
            <a:avLst/>
            <a:gdLst/>
            <a:ahLst/>
            <a:cxnLst/>
            <a:rect l="l" t="t" r="r" b="b"/>
            <a:pathLst>
              <a:path w="806450" h="803910">
                <a:moveTo>
                  <a:pt x="0" y="401573"/>
                </a:moveTo>
                <a:lnTo>
                  <a:pt x="5333" y="337565"/>
                </a:lnTo>
                <a:lnTo>
                  <a:pt x="19049" y="275843"/>
                </a:lnTo>
                <a:lnTo>
                  <a:pt x="43433" y="217169"/>
                </a:lnTo>
                <a:lnTo>
                  <a:pt x="78485" y="163067"/>
                </a:lnTo>
                <a:lnTo>
                  <a:pt x="118109" y="115061"/>
                </a:lnTo>
                <a:lnTo>
                  <a:pt x="166877" y="74675"/>
                </a:lnTo>
                <a:lnTo>
                  <a:pt x="220217" y="42671"/>
                </a:lnTo>
                <a:lnTo>
                  <a:pt x="279653" y="19049"/>
                </a:lnTo>
                <a:lnTo>
                  <a:pt x="341375" y="2285"/>
                </a:lnTo>
                <a:lnTo>
                  <a:pt x="403097" y="0"/>
                </a:lnTo>
                <a:lnTo>
                  <a:pt x="464819" y="2285"/>
                </a:lnTo>
                <a:lnTo>
                  <a:pt x="526541" y="19049"/>
                </a:lnTo>
                <a:lnTo>
                  <a:pt x="585977" y="42671"/>
                </a:lnTo>
                <a:lnTo>
                  <a:pt x="639317" y="74675"/>
                </a:lnTo>
                <a:lnTo>
                  <a:pt x="688085" y="115061"/>
                </a:lnTo>
                <a:lnTo>
                  <a:pt x="727709" y="163067"/>
                </a:lnTo>
                <a:lnTo>
                  <a:pt x="762761" y="217169"/>
                </a:lnTo>
                <a:lnTo>
                  <a:pt x="787145" y="275843"/>
                </a:lnTo>
                <a:lnTo>
                  <a:pt x="800861" y="337565"/>
                </a:lnTo>
                <a:lnTo>
                  <a:pt x="806195" y="401573"/>
                </a:lnTo>
                <a:lnTo>
                  <a:pt x="800861" y="463295"/>
                </a:lnTo>
                <a:lnTo>
                  <a:pt x="787145" y="525017"/>
                </a:lnTo>
                <a:lnTo>
                  <a:pt x="762761" y="583691"/>
                </a:lnTo>
                <a:lnTo>
                  <a:pt x="727709" y="637793"/>
                </a:lnTo>
                <a:lnTo>
                  <a:pt x="688085" y="685799"/>
                </a:lnTo>
                <a:lnTo>
                  <a:pt x="639317" y="726185"/>
                </a:lnTo>
                <a:lnTo>
                  <a:pt x="585977" y="758189"/>
                </a:lnTo>
                <a:lnTo>
                  <a:pt x="526541" y="782573"/>
                </a:lnTo>
                <a:lnTo>
                  <a:pt x="464819" y="798575"/>
                </a:lnTo>
                <a:lnTo>
                  <a:pt x="403097" y="803909"/>
                </a:lnTo>
                <a:lnTo>
                  <a:pt x="341375" y="798575"/>
                </a:lnTo>
                <a:lnTo>
                  <a:pt x="279653" y="782573"/>
                </a:lnTo>
                <a:lnTo>
                  <a:pt x="220217" y="758189"/>
                </a:lnTo>
                <a:lnTo>
                  <a:pt x="166877" y="726185"/>
                </a:lnTo>
                <a:lnTo>
                  <a:pt x="118109" y="685799"/>
                </a:lnTo>
                <a:lnTo>
                  <a:pt x="78485" y="637793"/>
                </a:lnTo>
                <a:lnTo>
                  <a:pt x="43433" y="583691"/>
                </a:lnTo>
                <a:lnTo>
                  <a:pt x="19049" y="525017"/>
                </a:lnTo>
                <a:lnTo>
                  <a:pt x="5333" y="463295"/>
                </a:lnTo>
                <a:lnTo>
                  <a:pt x="0" y="401573"/>
                </a:lnTo>
                <a:close/>
              </a:path>
            </a:pathLst>
          </a:custGeom>
          <a:ln w="26822">
            <a:solidFill>
              <a:srgbClr val="000000"/>
            </a:solidFill>
          </a:ln>
        </p:spPr>
        <p:txBody>
          <a:bodyPr wrap="square" lIns="0" tIns="0" rIns="0" bIns="0" rtlCol="0">
            <a:spAutoFit/>
          </a:bodyPr>
          <a:lstStyle/>
          <a:p>
            <a:endParaRPr/>
          </a:p>
        </p:txBody>
      </p:sp>
      <p:sp>
        <p:nvSpPr>
          <p:cNvPr id="11" name="object 11"/>
          <p:cNvSpPr/>
          <p:nvPr/>
        </p:nvSpPr>
        <p:spPr>
          <a:xfrm>
            <a:off x="6601205" y="2843022"/>
            <a:ext cx="201295" cy="102235"/>
          </a:xfrm>
          <a:custGeom>
            <a:avLst/>
            <a:gdLst/>
            <a:ahLst/>
            <a:cxnLst/>
            <a:rect l="l" t="t" r="r" b="b"/>
            <a:pathLst>
              <a:path w="201295" h="102235">
                <a:moveTo>
                  <a:pt x="0" y="0"/>
                </a:moveTo>
                <a:lnTo>
                  <a:pt x="0" y="102107"/>
                </a:lnTo>
                <a:lnTo>
                  <a:pt x="201167" y="102107"/>
                </a:lnTo>
                <a:lnTo>
                  <a:pt x="201167" y="0"/>
                </a:lnTo>
                <a:lnTo>
                  <a:pt x="0" y="0"/>
                </a:lnTo>
                <a:close/>
              </a:path>
            </a:pathLst>
          </a:custGeom>
          <a:solidFill>
            <a:srgbClr val="800080"/>
          </a:solidFill>
        </p:spPr>
        <p:txBody>
          <a:bodyPr wrap="square" lIns="0" tIns="0" rIns="0" bIns="0" rtlCol="0">
            <a:spAutoFit/>
          </a:bodyPr>
          <a:lstStyle/>
          <a:p>
            <a:endParaRPr/>
          </a:p>
        </p:txBody>
      </p:sp>
      <p:sp>
        <p:nvSpPr>
          <p:cNvPr id="12" name="object 12"/>
          <p:cNvSpPr/>
          <p:nvPr/>
        </p:nvSpPr>
        <p:spPr>
          <a:xfrm>
            <a:off x="6601205" y="2843022"/>
            <a:ext cx="201295" cy="102235"/>
          </a:xfrm>
          <a:custGeom>
            <a:avLst/>
            <a:gdLst/>
            <a:ahLst/>
            <a:cxnLst/>
            <a:rect l="l" t="t" r="r" b="b"/>
            <a:pathLst>
              <a:path w="201295" h="102235">
                <a:moveTo>
                  <a:pt x="0" y="0"/>
                </a:moveTo>
                <a:lnTo>
                  <a:pt x="0" y="102107"/>
                </a:lnTo>
                <a:lnTo>
                  <a:pt x="201167" y="102107"/>
                </a:lnTo>
                <a:lnTo>
                  <a:pt x="201167" y="0"/>
                </a:lnTo>
                <a:lnTo>
                  <a:pt x="0" y="0"/>
                </a:lnTo>
                <a:close/>
              </a:path>
            </a:pathLst>
          </a:custGeom>
          <a:ln w="26822">
            <a:solidFill>
              <a:srgbClr val="000000"/>
            </a:solidFill>
          </a:ln>
        </p:spPr>
        <p:txBody>
          <a:bodyPr wrap="square" lIns="0" tIns="0" rIns="0" bIns="0" rtlCol="0">
            <a:spAutoFit/>
          </a:bodyPr>
          <a:lstStyle/>
          <a:p>
            <a:endParaRPr/>
          </a:p>
        </p:txBody>
      </p:sp>
      <p:sp>
        <p:nvSpPr>
          <p:cNvPr id="13" name="object 13"/>
          <p:cNvSpPr/>
          <p:nvPr/>
        </p:nvSpPr>
        <p:spPr>
          <a:xfrm>
            <a:off x="6601205" y="3749040"/>
            <a:ext cx="201295" cy="99060"/>
          </a:xfrm>
          <a:custGeom>
            <a:avLst/>
            <a:gdLst/>
            <a:ahLst/>
            <a:cxnLst/>
            <a:rect l="l" t="t" r="r" b="b"/>
            <a:pathLst>
              <a:path w="201295" h="99060">
                <a:moveTo>
                  <a:pt x="0" y="0"/>
                </a:moveTo>
                <a:lnTo>
                  <a:pt x="0" y="99059"/>
                </a:lnTo>
                <a:lnTo>
                  <a:pt x="201167" y="99059"/>
                </a:lnTo>
                <a:lnTo>
                  <a:pt x="201167" y="0"/>
                </a:lnTo>
                <a:lnTo>
                  <a:pt x="0" y="0"/>
                </a:lnTo>
                <a:close/>
              </a:path>
            </a:pathLst>
          </a:custGeom>
          <a:solidFill>
            <a:srgbClr val="800080"/>
          </a:solidFill>
        </p:spPr>
        <p:txBody>
          <a:bodyPr wrap="square" lIns="0" tIns="0" rIns="0" bIns="0" rtlCol="0">
            <a:spAutoFit/>
          </a:bodyPr>
          <a:lstStyle/>
          <a:p>
            <a:endParaRPr/>
          </a:p>
        </p:txBody>
      </p:sp>
      <p:sp>
        <p:nvSpPr>
          <p:cNvPr id="14" name="object 14"/>
          <p:cNvSpPr/>
          <p:nvPr/>
        </p:nvSpPr>
        <p:spPr>
          <a:xfrm>
            <a:off x="6601205" y="3749040"/>
            <a:ext cx="201295" cy="99060"/>
          </a:xfrm>
          <a:custGeom>
            <a:avLst/>
            <a:gdLst/>
            <a:ahLst/>
            <a:cxnLst/>
            <a:rect l="l" t="t" r="r" b="b"/>
            <a:pathLst>
              <a:path w="201295" h="99060">
                <a:moveTo>
                  <a:pt x="0" y="0"/>
                </a:moveTo>
                <a:lnTo>
                  <a:pt x="0" y="99059"/>
                </a:lnTo>
                <a:lnTo>
                  <a:pt x="201167" y="99059"/>
                </a:lnTo>
                <a:lnTo>
                  <a:pt x="201167" y="0"/>
                </a:lnTo>
                <a:lnTo>
                  <a:pt x="0" y="0"/>
                </a:lnTo>
                <a:close/>
              </a:path>
            </a:pathLst>
          </a:custGeom>
          <a:ln w="26822">
            <a:solidFill>
              <a:srgbClr val="000000"/>
            </a:solidFill>
          </a:ln>
        </p:spPr>
        <p:txBody>
          <a:bodyPr wrap="square" lIns="0" tIns="0" rIns="0" bIns="0" rtlCol="0">
            <a:spAutoFit/>
          </a:bodyPr>
          <a:lstStyle/>
          <a:p>
            <a:endParaRPr/>
          </a:p>
        </p:txBody>
      </p:sp>
      <p:sp>
        <p:nvSpPr>
          <p:cNvPr id="15" name="object 15"/>
          <p:cNvSpPr/>
          <p:nvPr/>
        </p:nvSpPr>
        <p:spPr>
          <a:xfrm>
            <a:off x="6007607" y="2655570"/>
            <a:ext cx="1385570" cy="1380490"/>
          </a:xfrm>
          <a:custGeom>
            <a:avLst/>
            <a:gdLst/>
            <a:ahLst/>
            <a:cxnLst/>
            <a:rect l="l" t="t" r="r" b="b"/>
            <a:pathLst>
              <a:path w="1385570" h="1380489">
                <a:moveTo>
                  <a:pt x="0" y="691133"/>
                </a:moveTo>
                <a:lnTo>
                  <a:pt x="5333" y="605789"/>
                </a:lnTo>
                <a:lnTo>
                  <a:pt x="21335" y="525017"/>
                </a:lnTo>
                <a:lnTo>
                  <a:pt x="45719" y="445007"/>
                </a:lnTo>
                <a:lnTo>
                  <a:pt x="80009" y="369569"/>
                </a:lnTo>
                <a:lnTo>
                  <a:pt x="123443" y="297941"/>
                </a:lnTo>
                <a:lnTo>
                  <a:pt x="174497" y="233171"/>
                </a:lnTo>
                <a:lnTo>
                  <a:pt x="233171" y="174497"/>
                </a:lnTo>
                <a:lnTo>
                  <a:pt x="300227" y="120395"/>
                </a:lnTo>
                <a:lnTo>
                  <a:pt x="370331" y="77723"/>
                </a:lnTo>
                <a:lnTo>
                  <a:pt x="448055" y="42671"/>
                </a:lnTo>
                <a:lnTo>
                  <a:pt x="525779" y="19049"/>
                </a:lnTo>
                <a:lnTo>
                  <a:pt x="609599" y="5333"/>
                </a:lnTo>
                <a:lnTo>
                  <a:pt x="692657" y="0"/>
                </a:lnTo>
                <a:lnTo>
                  <a:pt x="775715" y="5333"/>
                </a:lnTo>
                <a:lnTo>
                  <a:pt x="858773" y="19049"/>
                </a:lnTo>
                <a:lnTo>
                  <a:pt x="937259" y="42671"/>
                </a:lnTo>
                <a:lnTo>
                  <a:pt x="1014983" y="77723"/>
                </a:lnTo>
                <a:lnTo>
                  <a:pt x="1085087" y="120395"/>
                </a:lnTo>
                <a:lnTo>
                  <a:pt x="1152143" y="174497"/>
                </a:lnTo>
                <a:lnTo>
                  <a:pt x="1210817" y="233171"/>
                </a:lnTo>
                <a:lnTo>
                  <a:pt x="1261871" y="297941"/>
                </a:lnTo>
                <a:lnTo>
                  <a:pt x="1305305" y="369569"/>
                </a:lnTo>
                <a:lnTo>
                  <a:pt x="1339595" y="445007"/>
                </a:lnTo>
                <a:lnTo>
                  <a:pt x="1363979" y="525017"/>
                </a:lnTo>
                <a:lnTo>
                  <a:pt x="1379981" y="605789"/>
                </a:lnTo>
                <a:lnTo>
                  <a:pt x="1385315" y="691133"/>
                </a:lnTo>
                <a:lnTo>
                  <a:pt x="1379981" y="774191"/>
                </a:lnTo>
                <a:lnTo>
                  <a:pt x="1363979" y="854963"/>
                </a:lnTo>
                <a:lnTo>
                  <a:pt x="1339595" y="934973"/>
                </a:lnTo>
                <a:lnTo>
                  <a:pt x="1305305" y="1010411"/>
                </a:lnTo>
                <a:lnTo>
                  <a:pt x="1261871" y="1082801"/>
                </a:lnTo>
                <a:lnTo>
                  <a:pt x="1210817" y="1146809"/>
                </a:lnTo>
                <a:lnTo>
                  <a:pt x="1152143" y="1205483"/>
                </a:lnTo>
                <a:lnTo>
                  <a:pt x="1085087" y="1259585"/>
                </a:lnTo>
                <a:lnTo>
                  <a:pt x="1014983" y="1302257"/>
                </a:lnTo>
                <a:lnTo>
                  <a:pt x="937259" y="1337309"/>
                </a:lnTo>
                <a:lnTo>
                  <a:pt x="858773" y="1360931"/>
                </a:lnTo>
                <a:lnTo>
                  <a:pt x="775715" y="1374647"/>
                </a:lnTo>
                <a:lnTo>
                  <a:pt x="692657" y="1379981"/>
                </a:lnTo>
                <a:lnTo>
                  <a:pt x="609599" y="1374647"/>
                </a:lnTo>
                <a:lnTo>
                  <a:pt x="525779" y="1360931"/>
                </a:lnTo>
                <a:lnTo>
                  <a:pt x="448055" y="1337309"/>
                </a:lnTo>
                <a:lnTo>
                  <a:pt x="370331" y="1302257"/>
                </a:lnTo>
                <a:lnTo>
                  <a:pt x="300227" y="1259585"/>
                </a:lnTo>
                <a:lnTo>
                  <a:pt x="233171" y="1205483"/>
                </a:lnTo>
                <a:lnTo>
                  <a:pt x="174497" y="1146809"/>
                </a:lnTo>
                <a:lnTo>
                  <a:pt x="123443" y="1082801"/>
                </a:lnTo>
                <a:lnTo>
                  <a:pt x="80009" y="1010411"/>
                </a:lnTo>
                <a:lnTo>
                  <a:pt x="45719" y="934973"/>
                </a:lnTo>
                <a:lnTo>
                  <a:pt x="21335" y="854963"/>
                </a:lnTo>
                <a:lnTo>
                  <a:pt x="5333" y="774191"/>
                </a:lnTo>
                <a:lnTo>
                  <a:pt x="0" y="691133"/>
                </a:lnTo>
              </a:path>
            </a:pathLst>
          </a:custGeom>
          <a:ln w="48272">
            <a:solidFill>
              <a:srgbClr val="000000"/>
            </a:solidFill>
          </a:ln>
        </p:spPr>
        <p:txBody>
          <a:bodyPr wrap="square" lIns="0" tIns="0" rIns="0" bIns="0" rtlCol="0">
            <a:spAutoFit/>
          </a:bodyPr>
          <a:lstStyle/>
          <a:p>
            <a:endParaRPr/>
          </a:p>
        </p:txBody>
      </p:sp>
      <p:sp>
        <p:nvSpPr>
          <p:cNvPr id="16" name="object 16"/>
          <p:cNvSpPr/>
          <p:nvPr/>
        </p:nvSpPr>
        <p:spPr>
          <a:xfrm>
            <a:off x="6624828" y="3950208"/>
            <a:ext cx="151130" cy="147320"/>
          </a:xfrm>
          <a:custGeom>
            <a:avLst/>
            <a:gdLst/>
            <a:ahLst/>
            <a:cxnLst/>
            <a:rect l="l" t="t" r="r" b="b"/>
            <a:pathLst>
              <a:path w="151129" h="147320">
                <a:moveTo>
                  <a:pt x="89153" y="0"/>
                </a:moveTo>
                <a:lnTo>
                  <a:pt x="61721" y="0"/>
                </a:lnTo>
                <a:lnTo>
                  <a:pt x="38099" y="7619"/>
                </a:lnTo>
                <a:lnTo>
                  <a:pt x="16001" y="26669"/>
                </a:lnTo>
                <a:lnTo>
                  <a:pt x="5333" y="48005"/>
                </a:lnTo>
                <a:lnTo>
                  <a:pt x="0" y="74675"/>
                </a:lnTo>
                <a:lnTo>
                  <a:pt x="5333" y="99059"/>
                </a:lnTo>
                <a:lnTo>
                  <a:pt x="16001" y="122681"/>
                </a:lnTo>
                <a:lnTo>
                  <a:pt x="38099" y="138683"/>
                </a:lnTo>
                <a:lnTo>
                  <a:pt x="61721" y="147065"/>
                </a:lnTo>
                <a:lnTo>
                  <a:pt x="89153" y="147065"/>
                </a:lnTo>
                <a:lnTo>
                  <a:pt x="112775" y="138683"/>
                </a:lnTo>
                <a:lnTo>
                  <a:pt x="134873" y="122681"/>
                </a:lnTo>
                <a:lnTo>
                  <a:pt x="145541" y="99059"/>
                </a:lnTo>
                <a:lnTo>
                  <a:pt x="150875" y="74675"/>
                </a:lnTo>
                <a:lnTo>
                  <a:pt x="145541" y="48005"/>
                </a:lnTo>
                <a:lnTo>
                  <a:pt x="134873" y="26669"/>
                </a:lnTo>
                <a:lnTo>
                  <a:pt x="112775" y="7619"/>
                </a:lnTo>
                <a:lnTo>
                  <a:pt x="89153" y="0"/>
                </a:lnTo>
                <a:close/>
              </a:path>
            </a:pathLst>
          </a:custGeom>
          <a:solidFill>
            <a:srgbClr val="000000"/>
          </a:solidFill>
        </p:spPr>
        <p:txBody>
          <a:bodyPr wrap="square" lIns="0" tIns="0" rIns="0" bIns="0" rtlCol="0">
            <a:spAutoFit/>
          </a:bodyPr>
          <a:lstStyle/>
          <a:p>
            <a:endParaRPr/>
          </a:p>
        </p:txBody>
      </p:sp>
      <p:sp>
        <p:nvSpPr>
          <p:cNvPr id="17" name="object 17"/>
          <p:cNvSpPr/>
          <p:nvPr/>
        </p:nvSpPr>
        <p:spPr>
          <a:xfrm>
            <a:off x="6624828" y="3950208"/>
            <a:ext cx="151130" cy="147320"/>
          </a:xfrm>
          <a:custGeom>
            <a:avLst/>
            <a:gdLst/>
            <a:ahLst/>
            <a:cxnLst/>
            <a:rect l="l" t="t" r="r" b="b"/>
            <a:pathLst>
              <a:path w="151129" h="147320">
                <a:moveTo>
                  <a:pt x="0" y="74675"/>
                </a:moveTo>
                <a:lnTo>
                  <a:pt x="5333" y="48005"/>
                </a:lnTo>
                <a:lnTo>
                  <a:pt x="16001" y="26669"/>
                </a:lnTo>
                <a:lnTo>
                  <a:pt x="38099" y="7619"/>
                </a:lnTo>
                <a:lnTo>
                  <a:pt x="61721" y="0"/>
                </a:lnTo>
                <a:lnTo>
                  <a:pt x="89153" y="0"/>
                </a:lnTo>
                <a:lnTo>
                  <a:pt x="112775" y="7619"/>
                </a:lnTo>
                <a:lnTo>
                  <a:pt x="134873" y="26669"/>
                </a:lnTo>
                <a:lnTo>
                  <a:pt x="145541" y="48005"/>
                </a:lnTo>
                <a:lnTo>
                  <a:pt x="150875" y="74675"/>
                </a:lnTo>
                <a:lnTo>
                  <a:pt x="145541" y="99059"/>
                </a:lnTo>
                <a:lnTo>
                  <a:pt x="134873" y="122681"/>
                </a:lnTo>
                <a:lnTo>
                  <a:pt x="112775" y="138683"/>
                </a:lnTo>
                <a:lnTo>
                  <a:pt x="89153" y="147065"/>
                </a:lnTo>
                <a:lnTo>
                  <a:pt x="61721" y="147065"/>
                </a:lnTo>
                <a:lnTo>
                  <a:pt x="38099" y="138683"/>
                </a:lnTo>
                <a:lnTo>
                  <a:pt x="16001" y="122681"/>
                </a:lnTo>
                <a:lnTo>
                  <a:pt x="5333" y="99059"/>
                </a:lnTo>
                <a:lnTo>
                  <a:pt x="0" y="74675"/>
                </a:lnTo>
                <a:close/>
              </a:path>
            </a:pathLst>
          </a:custGeom>
          <a:ln w="16090">
            <a:solidFill>
              <a:srgbClr val="000000"/>
            </a:solidFill>
          </a:ln>
        </p:spPr>
        <p:txBody>
          <a:bodyPr wrap="square" lIns="0" tIns="0" rIns="0" bIns="0" rtlCol="0">
            <a:spAutoFit/>
          </a:bodyPr>
          <a:lstStyle/>
          <a:p>
            <a:endParaRPr/>
          </a:p>
        </p:txBody>
      </p:sp>
      <p:sp>
        <p:nvSpPr>
          <p:cNvPr id="18" name="object 18"/>
          <p:cNvSpPr/>
          <p:nvPr/>
        </p:nvSpPr>
        <p:spPr>
          <a:xfrm>
            <a:off x="5290565" y="3797046"/>
            <a:ext cx="1310640" cy="0"/>
          </a:xfrm>
          <a:custGeom>
            <a:avLst/>
            <a:gdLst/>
            <a:ahLst/>
            <a:cxnLst/>
            <a:rect l="l" t="t" r="r" b="b"/>
            <a:pathLst>
              <a:path w="1310640">
                <a:moveTo>
                  <a:pt x="1310639" y="0"/>
                </a:moveTo>
                <a:lnTo>
                  <a:pt x="0" y="0"/>
                </a:lnTo>
              </a:path>
            </a:pathLst>
          </a:custGeom>
          <a:ln w="26822">
            <a:solidFill>
              <a:srgbClr val="000000"/>
            </a:solidFill>
          </a:ln>
        </p:spPr>
        <p:txBody>
          <a:bodyPr wrap="square" lIns="0" tIns="0" rIns="0" bIns="0" rtlCol="0">
            <a:spAutoFit/>
          </a:bodyPr>
          <a:lstStyle/>
          <a:p>
            <a:endParaRPr/>
          </a:p>
        </p:txBody>
      </p:sp>
      <p:sp>
        <p:nvSpPr>
          <p:cNvPr id="19" name="object 19"/>
          <p:cNvSpPr/>
          <p:nvPr/>
        </p:nvSpPr>
        <p:spPr>
          <a:xfrm>
            <a:off x="5290565" y="2894076"/>
            <a:ext cx="1310640" cy="0"/>
          </a:xfrm>
          <a:custGeom>
            <a:avLst/>
            <a:gdLst/>
            <a:ahLst/>
            <a:cxnLst/>
            <a:rect l="l" t="t" r="r" b="b"/>
            <a:pathLst>
              <a:path w="1310640">
                <a:moveTo>
                  <a:pt x="1310639" y="0"/>
                </a:moveTo>
                <a:lnTo>
                  <a:pt x="0" y="0"/>
                </a:lnTo>
              </a:path>
            </a:pathLst>
          </a:custGeom>
          <a:ln w="26822">
            <a:solidFill>
              <a:srgbClr val="000000"/>
            </a:solidFill>
          </a:ln>
        </p:spPr>
        <p:txBody>
          <a:bodyPr wrap="square" lIns="0" tIns="0" rIns="0" bIns="0" rtlCol="0">
            <a:spAutoFit/>
          </a:bodyPr>
          <a:lstStyle/>
          <a:p>
            <a:endParaRPr/>
          </a:p>
        </p:txBody>
      </p:sp>
      <p:sp>
        <p:nvSpPr>
          <p:cNvPr id="20" name="object 20"/>
          <p:cNvSpPr/>
          <p:nvPr/>
        </p:nvSpPr>
        <p:spPr>
          <a:xfrm>
            <a:off x="6802373" y="2894076"/>
            <a:ext cx="1510030" cy="252729"/>
          </a:xfrm>
          <a:custGeom>
            <a:avLst/>
            <a:gdLst/>
            <a:ahLst/>
            <a:cxnLst/>
            <a:rect l="l" t="t" r="r" b="b"/>
            <a:pathLst>
              <a:path w="1510029" h="252730">
                <a:moveTo>
                  <a:pt x="0" y="0"/>
                </a:moveTo>
                <a:lnTo>
                  <a:pt x="1509521" y="0"/>
                </a:lnTo>
                <a:lnTo>
                  <a:pt x="1509521" y="252221"/>
                </a:lnTo>
              </a:path>
            </a:pathLst>
          </a:custGeom>
          <a:ln w="26822">
            <a:solidFill>
              <a:srgbClr val="000000"/>
            </a:solidFill>
          </a:ln>
        </p:spPr>
        <p:txBody>
          <a:bodyPr wrap="square" lIns="0" tIns="0" rIns="0" bIns="0" rtlCol="0">
            <a:spAutoFit/>
          </a:bodyPr>
          <a:lstStyle/>
          <a:p>
            <a:endParaRPr/>
          </a:p>
        </p:txBody>
      </p:sp>
      <p:sp>
        <p:nvSpPr>
          <p:cNvPr id="21" name="object 21"/>
          <p:cNvSpPr/>
          <p:nvPr/>
        </p:nvSpPr>
        <p:spPr>
          <a:xfrm>
            <a:off x="6802373" y="3547872"/>
            <a:ext cx="1510030" cy="249554"/>
          </a:xfrm>
          <a:custGeom>
            <a:avLst/>
            <a:gdLst/>
            <a:ahLst/>
            <a:cxnLst/>
            <a:rect l="l" t="t" r="r" b="b"/>
            <a:pathLst>
              <a:path w="1510029" h="249554">
                <a:moveTo>
                  <a:pt x="0" y="249173"/>
                </a:moveTo>
                <a:lnTo>
                  <a:pt x="1509521" y="249173"/>
                </a:lnTo>
                <a:lnTo>
                  <a:pt x="1509521" y="0"/>
                </a:lnTo>
              </a:path>
            </a:pathLst>
          </a:custGeom>
          <a:ln w="26822">
            <a:solidFill>
              <a:srgbClr val="000000"/>
            </a:solidFill>
          </a:ln>
        </p:spPr>
        <p:txBody>
          <a:bodyPr wrap="square" lIns="0" tIns="0" rIns="0" bIns="0" rtlCol="0">
            <a:spAutoFit/>
          </a:bodyPr>
          <a:lstStyle/>
          <a:p>
            <a:endParaRPr/>
          </a:p>
        </p:txBody>
      </p:sp>
      <p:sp>
        <p:nvSpPr>
          <p:cNvPr id="22" name="object 22"/>
          <p:cNvSpPr txBox="1"/>
          <p:nvPr/>
        </p:nvSpPr>
        <p:spPr>
          <a:xfrm>
            <a:off x="6125953" y="2290266"/>
            <a:ext cx="1144905" cy="675005"/>
          </a:xfrm>
          <a:prstGeom prst="rect">
            <a:avLst/>
          </a:prstGeom>
        </p:spPr>
        <p:txBody>
          <a:bodyPr vert="horz" wrap="square" lIns="0" tIns="0" rIns="0" bIns="0" rtlCol="0">
            <a:spAutoFit/>
          </a:bodyPr>
          <a:lstStyle/>
          <a:p>
            <a:pPr marL="12700">
              <a:lnSpc>
                <a:spcPct val="100000"/>
              </a:lnSpc>
            </a:pPr>
            <a:r>
              <a:rPr sz="1400" spc="15" dirty="0">
                <a:solidFill>
                  <a:srgbClr val="000080"/>
                </a:solidFill>
                <a:latin typeface="Comic Sans MS"/>
                <a:cs typeface="Comic Sans MS"/>
              </a:rPr>
              <a:t>G</a:t>
            </a:r>
            <a:r>
              <a:rPr sz="1400" dirty="0">
                <a:solidFill>
                  <a:srgbClr val="000080"/>
                </a:solidFill>
                <a:latin typeface="Comic Sans MS"/>
                <a:cs typeface="Comic Sans MS"/>
              </a:rPr>
              <a:t>E</a:t>
            </a:r>
            <a:r>
              <a:rPr sz="1400" spc="-15" dirty="0">
                <a:solidFill>
                  <a:srgbClr val="000080"/>
                </a:solidFill>
                <a:latin typeface="Comic Sans MS"/>
                <a:cs typeface="Comic Sans MS"/>
              </a:rPr>
              <a:t>N</a:t>
            </a:r>
            <a:r>
              <a:rPr sz="1400" dirty="0">
                <a:solidFill>
                  <a:srgbClr val="000080"/>
                </a:solidFill>
                <a:latin typeface="Comic Sans MS"/>
                <a:cs typeface="Comic Sans MS"/>
              </a:rPr>
              <a:t>E</a:t>
            </a:r>
            <a:r>
              <a:rPr sz="1400" spc="5" dirty="0">
                <a:solidFill>
                  <a:srgbClr val="000080"/>
                </a:solidFill>
                <a:latin typeface="Comic Sans MS"/>
                <a:cs typeface="Comic Sans MS"/>
              </a:rPr>
              <a:t>R</a:t>
            </a:r>
            <a:r>
              <a:rPr sz="1400" spc="10" dirty="0">
                <a:solidFill>
                  <a:srgbClr val="000080"/>
                </a:solidFill>
                <a:latin typeface="Comic Sans MS"/>
                <a:cs typeface="Comic Sans MS"/>
              </a:rPr>
              <a:t>A</a:t>
            </a:r>
            <a:r>
              <a:rPr sz="1400" spc="-15" dirty="0">
                <a:solidFill>
                  <a:srgbClr val="000080"/>
                </a:solidFill>
                <a:latin typeface="Comic Sans MS"/>
                <a:cs typeface="Comic Sans MS"/>
              </a:rPr>
              <a:t>D</a:t>
            </a:r>
            <a:r>
              <a:rPr sz="1400" dirty="0">
                <a:solidFill>
                  <a:srgbClr val="000080"/>
                </a:solidFill>
                <a:latin typeface="Comic Sans MS"/>
                <a:cs typeface="Comic Sans MS"/>
              </a:rPr>
              <a:t>OR</a:t>
            </a:r>
            <a:endParaRPr sz="1400">
              <a:latin typeface="Comic Sans MS"/>
              <a:cs typeface="Comic Sans MS"/>
            </a:endParaRPr>
          </a:p>
          <a:p>
            <a:pPr marL="311150">
              <a:lnSpc>
                <a:spcPct val="100000"/>
              </a:lnSpc>
              <a:spcBef>
                <a:spcPts val="565"/>
              </a:spcBef>
            </a:pPr>
            <a:r>
              <a:rPr sz="2450" spc="10" dirty="0">
                <a:solidFill>
                  <a:srgbClr val="000080"/>
                </a:solidFill>
                <a:latin typeface="Comic Sans MS"/>
                <a:cs typeface="Comic Sans MS"/>
              </a:rPr>
              <a:t>+</a:t>
            </a:r>
            <a:endParaRPr sz="2450">
              <a:latin typeface="Comic Sans MS"/>
              <a:cs typeface="Comic Sans MS"/>
            </a:endParaRPr>
          </a:p>
        </p:txBody>
      </p:sp>
      <p:sp>
        <p:nvSpPr>
          <p:cNvPr id="23" name="object 23"/>
          <p:cNvSpPr txBox="1"/>
          <p:nvPr/>
        </p:nvSpPr>
        <p:spPr>
          <a:xfrm>
            <a:off x="6370579" y="3223002"/>
            <a:ext cx="658495" cy="228600"/>
          </a:xfrm>
          <a:prstGeom prst="rect">
            <a:avLst/>
          </a:prstGeom>
        </p:spPr>
        <p:txBody>
          <a:bodyPr vert="horz" wrap="square" lIns="0" tIns="0" rIns="0" bIns="0" rtlCol="0">
            <a:spAutoFit/>
          </a:bodyPr>
          <a:lstStyle/>
          <a:p>
            <a:pPr marL="12700">
              <a:lnSpc>
                <a:spcPct val="100000"/>
              </a:lnSpc>
            </a:pPr>
            <a:r>
              <a:rPr sz="1400" spc="5" dirty="0">
                <a:solidFill>
                  <a:srgbClr val="000080"/>
                </a:solidFill>
                <a:latin typeface="Comic Sans MS"/>
                <a:cs typeface="Comic Sans MS"/>
              </a:rPr>
              <a:t>RO</a:t>
            </a:r>
            <a:r>
              <a:rPr sz="1400" spc="20" dirty="0">
                <a:solidFill>
                  <a:srgbClr val="000080"/>
                </a:solidFill>
                <a:latin typeface="Comic Sans MS"/>
                <a:cs typeface="Comic Sans MS"/>
              </a:rPr>
              <a:t>T</a:t>
            </a:r>
            <a:r>
              <a:rPr sz="1400" dirty="0">
                <a:solidFill>
                  <a:srgbClr val="000080"/>
                </a:solidFill>
                <a:latin typeface="Comic Sans MS"/>
                <a:cs typeface="Comic Sans MS"/>
              </a:rPr>
              <a:t>OR</a:t>
            </a:r>
            <a:endParaRPr sz="1400">
              <a:latin typeface="Comic Sans MS"/>
              <a:cs typeface="Comic Sans MS"/>
            </a:endParaRPr>
          </a:p>
        </p:txBody>
      </p:sp>
      <p:sp>
        <p:nvSpPr>
          <p:cNvPr id="24" name="object 24"/>
          <p:cNvSpPr txBox="1"/>
          <p:nvPr/>
        </p:nvSpPr>
        <p:spPr>
          <a:xfrm>
            <a:off x="6424681" y="3681727"/>
            <a:ext cx="156845" cy="389890"/>
          </a:xfrm>
          <a:prstGeom prst="rect">
            <a:avLst/>
          </a:prstGeom>
        </p:spPr>
        <p:txBody>
          <a:bodyPr vert="horz" wrap="square" lIns="0" tIns="0" rIns="0" bIns="0" rtlCol="0">
            <a:spAutoFit/>
          </a:bodyPr>
          <a:lstStyle/>
          <a:p>
            <a:pPr marL="12700">
              <a:lnSpc>
                <a:spcPct val="100000"/>
              </a:lnSpc>
            </a:pPr>
            <a:r>
              <a:rPr sz="2450" spc="10" dirty="0">
                <a:solidFill>
                  <a:srgbClr val="000080"/>
                </a:solidFill>
                <a:latin typeface="Comic Sans MS"/>
                <a:cs typeface="Comic Sans MS"/>
              </a:rPr>
              <a:t>-</a:t>
            </a:r>
            <a:endParaRPr sz="2450">
              <a:latin typeface="Comic Sans MS"/>
              <a:cs typeface="Comic Sans MS"/>
            </a:endParaRPr>
          </a:p>
        </p:txBody>
      </p:sp>
      <p:sp>
        <p:nvSpPr>
          <p:cNvPr id="25" name="object 25"/>
          <p:cNvSpPr/>
          <p:nvPr/>
        </p:nvSpPr>
        <p:spPr>
          <a:xfrm>
            <a:off x="7707629" y="3146298"/>
            <a:ext cx="1385570" cy="401955"/>
          </a:xfrm>
          <a:custGeom>
            <a:avLst/>
            <a:gdLst/>
            <a:ahLst/>
            <a:cxnLst/>
            <a:rect l="l" t="t" r="r" b="b"/>
            <a:pathLst>
              <a:path w="1385570" h="401954">
                <a:moveTo>
                  <a:pt x="0" y="401573"/>
                </a:moveTo>
                <a:lnTo>
                  <a:pt x="1385315" y="401573"/>
                </a:lnTo>
                <a:lnTo>
                  <a:pt x="1385315" y="0"/>
                </a:lnTo>
                <a:lnTo>
                  <a:pt x="0" y="0"/>
                </a:lnTo>
                <a:lnTo>
                  <a:pt x="0" y="401573"/>
                </a:lnTo>
                <a:close/>
              </a:path>
            </a:pathLst>
          </a:custGeom>
          <a:ln w="26822">
            <a:solidFill>
              <a:srgbClr val="000000"/>
            </a:solidFill>
          </a:ln>
        </p:spPr>
        <p:txBody>
          <a:bodyPr wrap="square" lIns="0" tIns="0" rIns="0" bIns="0" rtlCol="0">
            <a:spAutoFit/>
          </a:bodyPr>
          <a:lstStyle/>
          <a:p>
            <a:endParaRPr/>
          </a:p>
        </p:txBody>
      </p:sp>
      <p:sp>
        <p:nvSpPr>
          <p:cNvPr id="26" name="object 26"/>
          <p:cNvSpPr txBox="1"/>
          <p:nvPr/>
        </p:nvSpPr>
        <p:spPr>
          <a:xfrm>
            <a:off x="7802378" y="3223002"/>
            <a:ext cx="1219835" cy="228600"/>
          </a:xfrm>
          <a:prstGeom prst="rect">
            <a:avLst/>
          </a:prstGeom>
        </p:spPr>
        <p:txBody>
          <a:bodyPr vert="horz" wrap="square" lIns="0" tIns="0" rIns="0" bIns="0" rtlCol="0">
            <a:spAutoFit/>
          </a:bodyPr>
          <a:lstStyle/>
          <a:p>
            <a:pPr marL="12700">
              <a:lnSpc>
                <a:spcPct val="100000"/>
              </a:lnSpc>
            </a:pPr>
            <a:r>
              <a:rPr sz="1400" dirty="0">
                <a:solidFill>
                  <a:srgbClr val="000080"/>
                </a:solidFill>
                <a:latin typeface="Comic Sans MS"/>
                <a:cs typeface="Comic Sans MS"/>
              </a:rPr>
              <a:t>E</a:t>
            </a:r>
            <a:r>
              <a:rPr sz="1400" spc="-10" dirty="0">
                <a:solidFill>
                  <a:srgbClr val="000080"/>
                </a:solidFill>
                <a:latin typeface="Comic Sans MS"/>
                <a:cs typeface="Comic Sans MS"/>
              </a:rPr>
              <a:t>XC</a:t>
            </a:r>
            <a:r>
              <a:rPr sz="1400" dirty="0">
                <a:solidFill>
                  <a:srgbClr val="000080"/>
                </a:solidFill>
                <a:latin typeface="Comic Sans MS"/>
                <a:cs typeface="Comic Sans MS"/>
              </a:rPr>
              <a:t>I</a:t>
            </a:r>
            <a:r>
              <a:rPr sz="1400" spc="5" dirty="0">
                <a:solidFill>
                  <a:srgbClr val="000080"/>
                </a:solidFill>
                <a:latin typeface="Comic Sans MS"/>
                <a:cs typeface="Comic Sans MS"/>
              </a:rPr>
              <a:t>T</a:t>
            </a:r>
            <a:r>
              <a:rPr sz="1400" spc="10" dirty="0">
                <a:solidFill>
                  <a:srgbClr val="000080"/>
                </a:solidFill>
                <a:latin typeface="Comic Sans MS"/>
                <a:cs typeface="Comic Sans MS"/>
              </a:rPr>
              <a:t>A</a:t>
            </a:r>
            <a:r>
              <a:rPr sz="1400" spc="-10" dirty="0">
                <a:solidFill>
                  <a:srgbClr val="000080"/>
                </a:solidFill>
                <a:latin typeface="Comic Sans MS"/>
                <a:cs typeface="Comic Sans MS"/>
              </a:rPr>
              <a:t>C</a:t>
            </a:r>
            <a:r>
              <a:rPr sz="1400" dirty="0">
                <a:solidFill>
                  <a:srgbClr val="000080"/>
                </a:solidFill>
                <a:latin typeface="Comic Sans MS"/>
                <a:cs typeface="Comic Sans MS"/>
              </a:rPr>
              <a:t>ION</a:t>
            </a:r>
            <a:endParaRPr sz="1400">
              <a:latin typeface="Comic Sans MS"/>
              <a:cs typeface="Comic Sans MS"/>
            </a:endParaRPr>
          </a:p>
        </p:txBody>
      </p:sp>
      <p:sp>
        <p:nvSpPr>
          <p:cNvPr id="27" name="object 27"/>
          <p:cNvSpPr/>
          <p:nvPr/>
        </p:nvSpPr>
        <p:spPr>
          <a:xfrm>
            <a:off x="5290565" y="4552950"/>
            <a:ext cx="1409700" cy="0"/>
          </a:xfrm>
          <a:custGeom>
            <a:avLst/>
            <a:gdLst/>
            <a:ahLst/>
            <a:cxnLst/>
            <a:rect l="l" t="t" r="r" b="b"/>
            <a:pathLst>
              <a:path w="1409700">
                <a:moveTo>
                  <a:pt x="1409699" y="0"/>
                </a:moveTo>
                <a:lnTo>
                  <a:pt x="0" y="0"/>
                </a:lnTo>
              </a:path>
            </a:pathLst>
          </a:custGeom>
          <a:ln w="26822">
            <a:solidFill>
              <a:srgbClr val="000000"/>
            </a:solidFill>
          </a:ln>
        </p:spPr>
        <p:txBody>
          <a:bodyPr wrap="square" lIns="0" tIns="0" rIns="0" bIns="0" rtlCol="0">
            <a:spAutoFit/>
          </a:bodyPr>
          <a:lstStyle/>
          <a:p>
            <a:endParaRPr/>
          </a:p>
        </p:txBody>
      </p:sp>
      <p:sp>
        <p:nvSpPr>
          <p:cNvPr id="28" name="object 28"/>
          <p:cNvSpPr/>
          <p:nvPr/>
        </p:nvSpPr>
        <p:spPr>
          <a:xfrm>
            <a:off x="6662928" y="4512564"/>
            <a:ext cx="74930" cy="78105"/>
          </a:xfrm>
          <a:custGeom>
            <a:avLst/>
            <a:gdLst/>
            <a:ahLst/>
            <a:cxnLst/>
            <a:rect l="l" t="t" r="r" b="b"/>
            <a:pathLst>
              <a:path w="74929" h="78104">
                <a:moveTo>
                  <a:pt x="37337" y="0"/>
                </a:moveTo>
                <a:lnTo>
                  <a:pt x="18287" y="5333"/>
                </a:lnTo>
                <a:lnTo>
                  <a:pt x="5333" y="19049"/>
                </a:lnTo>
                <a:lnTo>
                  <a:pt x="0" y="40385"/>
                </a:lnTo>
                <a:lnTo>
                  <a:pt x="5333" y="58673"/>
                </a:lnTo>
                <a:lnTo>
                  <a:pt x="18287" y="72389"/>
                </a:lnTo>
                <a:lnTo>
                  <a:pt x="37337" y="77723"/>
                </a:lnTo>
                <a:lnTo>
                  <a:pt x="56387" y="72389"/>
                </a:lnTo>
                <a:lnTo>
                  <a:pt x="69341" y="58673"/>
                </a:lnTo>
                <a:lnTo>
                  <a:pt x="74675" y="40385"/>
                </a:lnTo>
                <a:lnTo>
                  <a:pt x="69341" y="19049"/>
                </a:lnTo>
                <a:lnTo>
                  <a:pt x="56387" y="5333"/>
                </a:lnTo>
                <a:lnTo>
                  <a:pt x="37337" y="0"/>
                </a:lnTo>
                <a:close/>
              </a:path>
            </a:pathLst>
          </a:custGeom>
          <a:solidFill>
            <a:srgbClr val="000000"/>
          </a:solidFill>
        </p:spPr>
        <p:txBody>
          <a:bodyPr wrap="square" lIns="0" tIns="0" rIns="0" bIns="0" rtlCol="0">
            <a:spAutoFit/>
          </a:bodyPr>
          <a:lstStyle/>
          <a:p>
            <a:endParaRPr/>
          </a:p>
        </p:txBody>
      </p:sp>
      <p:sp>
        <p:nvSpPr>
          <p:cNvPr id="29" name="object 29"/>
          <p:cNvSpPr/>
          <p:nvPr/>
        </p:nvSpPr>
        <p:spPr>
          <a:xfrm>
            <a:off x="6662928" y="4512564"/>
            <a:ext cx="74930" cy="78105"/>
          </a:xfrm>
          <a:custGeom>
            <a:avLst/>
            <a:gdLst/>
            <a:ahLst/>
            <a:cxnLst/>
            <a:rect l="l" t="t" r="r" b="b"/>
            <a:pathLst>
              <a:path w="74929" h="78104">
                <a:moveTo>
                  <a:pt x="0" y="40385"/>
                </a:moveTo>
                <a:lnTo>
                  <a:pt x="5333" y="19049"/>
                </a:lnTo>
                <a:lnTo>
                  <a:pt x="18287" y="5333"/>
                </a:lnTo>
                <a:lnTo>
                  <a:pt x="37337" y="0"/>
                </a:lnTo>
                <a:lnTo>
                  <a:pt x="56387" y="5333"/>
                </a:lnTo>
                <a:lnTo>
                  <a:pt x="69341" y="19049"/>
                </a:lnTo>
                <a:lnTo>
                  <a:pt x="74675" y="40385"/>
                </a:lnTo>
                <a:lnTo>
                  <a:pt x="69341" y="58673"/>
                </a:lnTo>
                <a:lnTo>
                  <a:pt x="56387" y="72389"/>
                </a:lnTo>
                <a:lnTo>
                  <a:pt x="37337" y="77723"/>
                </a:lnTo>
                <a:lnTo>
                  <a:pt x="18287" y="72389"/>
                </a:lnTo>
                <a:lnTo>
                  <a:pt x="5333" y="58673"/>
                </a:lnTo>
                <a:lnTo>
                  <a:pt x="0" y="40385"/>
                </a:lnTo>
                <a:close/>
              </a:path>
            </a:pathLst>
          </a:custGeom>
          <a:ln w="16090">
            <a:solidFill>
              <a:srgbClr val="000000"/>
            </a:solidFill>
          </a:ln>
        </p:spPr>
        <p:txBody>
          <a:bodyPr wrap="square" lIns="0" tIns="0" rIns="0" bIns="0" rtlCol="0">
            <a:spAutoFit/>
          </a:bodyPr>
          <a:lstStyle/>
          <a:p>
            <a:endParaRPr/>
          </a:p>
        </p:txBody>
      </p:sp>
      <p:sp>
        <p:nvSpPr>
          <p:cNvPr id="30" name="object 30"/>
          <p:cNvSpPr/>
          <p:nvPr/>
        </p:nvSpPr>
        <p:spPr>
          <a:xfrm>
            <a:off x="3678935" y="2543556"/>
            <a:ext cx="1611630" cy="2411095"/>
          </a:xfrm>
          <a:custGeom>
            <a:avLst/>
            <a:gdLst/>
            <a:ahLst/>
            <a:cxnLst/>
            <a:rect l="l" t="t" r="r" b="b"/>
            <a:pathLst>
              <a:path w="1611629" h="2411095">
                <a:moveTo>
                  <a:pt x="0" y="2410967"/>
                </a:moveTo>
                <a:lnTo>
                  <a:pt x="1611629" y="2410967"/>
                </a:lnTo>
                <a:lnTo>
                  <a:pt x="1611629" y="0"/>
                </a:lnTo>
                <a:lnTo>
                  <a:pt x="0" y="0"/>
                </a:lnTo>
                <a:lnTo>
                  <a:pt x="0" y="2410967"/>
                </a:lnTo>
                <a:close/>
              </a:path>
            </a:pathLst>
          </a:custGeom>
          <a:ln w="26822">
            <a:solidFill>
              <a:srgbClr val="000000"/>
            </a:solidFill>
          </a:ln>
        </p:spPr>
        <p:txBody>
          <a:bodyPr wrap="square" lIns="0" tIns="0" rIns="0" bIns="0" rtlCol="0">
            <a:spAutoFit/>
          </a:bodyPr>
          <a:lstStyle/>
          <a:p>
            <a:endParaRPr/>
          </a:p>
        </p:txBody>
      </p:sp>
      <p:sp>
        <p:nvSpPr>
          <p:cNvPr id="31" name="object 31"/>
          <p:cNvSpPr txBox="1"/>
          <p:nvPr/>
        </p:nvSpPr>
        <p:spPr>
          <a:xfrm>
            <a:off x="3824735" y="3410455"/>
            <a:ext cx="1320800" cy="656590"/>
          </a:xfrm>
          <a:prstGeom prst="rect">
            <a:avLst/>
          </a:prstGeom>
        </p:spPr>
        <p:txBody>
          <a:bodyPr vert="horz" wrap="square" lIns="0" tIns="0" rIns="0" bIns="0" rtlCol="0">
            <a:spAutoFit/>
          </a:bodyPr>
          <a:lstStyle/>
          <a:p>
            <a:pPr marL="12700" marR="6350" algn="ctr">
              <a:lnSpc>
                <a:spcPct val="100000"/>
              </a:lnSpc>
            </a:pPr>
            <a:r>
              <a:rPr sz="1400" spc="-15" dirty="0">
                <a:solidFill>
                  <a:srgbClr val="000080"/>
                </a:solidFill>
                <a:latin typeface="Comic Sans MS"/>
                <a:cs typeface="Comic Sans MS"/>
              </a:rPr>
              <a:t>D</a:t>
            </a:r>
            <a:r>
              <a:rPr sz="1400" spc="20" dirty="0">
                <a:solidFill>
                  <a:srgbClr val="000080"/>
                </a:solidFill>
                <a:latin typeface="Comic Sans MS"/>
                <a:cs typeface="Comic Sans MS"/>
              </a:rPr>
              <a:t>I</a:t>
            </a:r>
            <a:r>
              <a:rPr sz="1400" dirty="0">
                <a:solidFill>
                  <a:srgbClr val="000080"/>
                </a:solidFill>
                <a:latin typeface="Comic Sans MS"/>
                <a:cs typeface="Comic Sans MS"/>
              </a:rPr>
              <a:t>SPOS</a:t>
            </a:r>
            <a:r>
              <a:rPr sz="1400" spc="0" dirty="0">
                <a:solidFill>
                  <a:srgbClr val="000080"/>
                </a:solidFill>
                <a:latin typeface="Comic Sans MS"/>
                <a:cs typeface="Comic Sans MS"/>
              </a:rPr>
              <a:t>I</a:t>
            </a:r>
            <a:r>
              <a:rPr sz="1400" spc="15" dirty="0">
                <a:solidFill>
                  <a:srgbClr val="000080"/>
                </a:solidFill>
                <a:latin typeface="Comic Sans MS"/>
                <a:cs typeface="Comic Sans MS"/>
              </a:rPr>
              <a:t>TIVO</a:t>
            </a:r>
            <a:r>
              <a:rPr sz="1400" spc="15" dirty="0">
                <a:solidFill>
                  <a:srgbClr val="000080"/>
                </a:solidFill>
                <a:latin typeface="Times New Roman"/>
                <a:cs typeface="Times New Roman"/>
              </a:rPr>
              <a:t> </a:t>
            </a:r>
            <a:r>
              <a:rPr sz="1400" spc="-5" dirty="0">
                <a:solidFill>
                  <a:srgbClr val="000080"/>
                </a:solidFill>
                <a:latin typeface="Comic Sans MS"/>
                <a:cs typeface="Comic Sans MS"/>
              </a:rPr>
              <a:t>A</a:t>
            </a:r>
            <a:r>
              <a:rPr sz="1400" spc="-10" dirty="0">
                <a:solidFill>
                  <a:srgbClr val="000080"/>
                </a:solidFill>
                <a:latin typeface="Comic Sans MS"/>
                <a:cs typeface="Comic Sans MS"/>
              </a:rPr>
              <a:t>C</a:t>
            </a:r>
            <a:r>
              <a:rPr sz="1400" dirty="0">
                <a:solidFill>
                  <a:srgbClr val="000080"/>
                </a:solidFill>
                <a:latin typeface="Comic Sans MS"/>
                <a:cs typeface="Comic Sans MS"/>
              </a:rPr>
              <a:t>O</a:t>
            </a:r>
            <a:r>
              <a:rPr sz="1400" spc="-5" dirty="0">
                <a:solidFill>
                  <a:srgbClr val="000080"/>
                </a:solidFill>
                <a:latin typeface="Comic Sans MS"/>
                <a:cs typeface="Comic Sans MS"/>
              </a:rPr>
              <a:t>P</a:t>
            </a:r>
            <a:r>
              <a:rPr sz="1400" dirty="0">
                <a:solidFill>
                  <a:srgbClr val="000080"/>
                </a:solidFill>
                <a:latin typeface="Comic Sans MS"/>
                <a:cs typeface="Comic Sans MS"/>
              </a:rPr>
              <a:t>LA</a:t>
            </a:r>
            <a:r>
              <a:rPr sz="1400" spc="-15" dirty="0">
                <a:solidFill>
                  <a:srgbClr val="000080"/>
                </a:solidFill>
                <a:latin typeface="Comic Sans MS"/>
                <a:cs typeface="Comic Sans MS"/>
              </a:rPr>
              <a:t>D</a:t>
            </a:r>
            <a:r>
              <a:rPr sz="1400" dirty="0">
                <a:solidFill>
                  <a:srgbClr val="000080"/>
                </a:solidFill>
                <a:latin typeface="Comic Sans MS"/>
                <a:cs typeface="Comic Sans MS"/>
              </a:rPr>
              <a:t>OR</a:t>
            </a:r>
            <a:r>
              <a:rPr sz="1400" dirty="0">
                <a:solidFill>
                  <a:srgbClr val="000080"/>
                </a:solidFill>
                <a:latin typeface="Times New Roman"/>
                <a:cs typeface="Times New Roman"/>
              </a:rPr>
              <a:t> </a:t>
            </a:r>
            <a:r>
              <a:rPr sz="1400" spc="0" dirty="0">
                <a:solidFill>
                  <a:srgbClr val="000080"/>
                </a:solidFill>
                <a:latin typeface="Comic Sans MS"/>
                <a:cs typeface="Comic Sans MS"/>
              </a:rPr>
              <a:t>P</a:t>
            </a:r>
            <a:r>
              <a:rPr sz="1400" spc="-10" dirty="0">
                <a:solidFill>
                  <a:srgbClr val="000080"/>
                </a:solidFill>
                <a:latin typeface="Comic Sans MS"/>
                <a:cs typeface="Comic Sans MS"/>
              </a:rPr>
              <a:t>A</a:t>
            </a:r>
            <a:r>
              <a:rPr sz="1400" dirty="0">
                <a:solidFill>
                  <a:srgbClr val="000080"/>
                </a:solidFill>
                <a:latin typeface="Comic Sans MS"/>
                <a:cs typeface="Comic Sans MS"/>
              </a:rPr>
              <a:t>S</a:t>
            </a:r>
            <a:r>
              <a:rPr sz="1400" spc="20" dirty="0">
                <a:solidFill>
                  <a:srgbClr val="000080"/>
                </a:solidFill>
                <a:latin typeface="Comic Sans MS"/>
                <a:cs typeface="Comic Sans MS"/>
              </a:rPr>
              <a:t>I</a:t>
            </a:r>
            <a:r>
              <a:rPr sz="1400" spc="15" dirty="0">
                <a:solidFill>
                  <a:srgbClr val="000080"/>
                </a:solidFill>
                <a:latin typeface="Comic Sans MS"/>
                <a:cs typeface="Comic Sans MS"/>
              </a:rPr>
              <a:t>VO</a:t>
            </a:r>
            <a:endParaRPr sz="1400">
              <a:latin typeface="Comic Sans MS"/>
              <a:cs typeface="Comic Sans MS"/>
            </a:endParaRPr>
          </a:p>
        </p:txBody>
      </p:sp>
      <p:sp>
        <p:nvSpPr>
          <p:cNvPr id="32" name="object 32"/>
          <p:cNvSpPr/>
          <p:nvPr/>
        </p:nvSpPr>
        <p:spPr>
          <a:xfrm>
            <a:off x="1664969" y="2945130"/>
            <a:ext cx="2014220" cy="0"/>
          </a:xfrm>
          <a:custGeom>
            <a:avLst/>
            <a:gdLst/>
            <a:ahLst/>
            <a:cxnLst/>
            <a:rect l="l" t="t" r="r" b="b"/>
            <a:pathLst>
              <a:path w="2014220">
                <a:moveTo>
                  <a:pt x="2013965" y="0"/>
                </a:moveTo>
                <a:lnTo>
                  <a:pt x="0" y="0"/>
                </a:lnTo>
              </a:path>
            </a:pathLst>
          </a:custGeom>
          <a:ln w="26822">
            <a:solidFill>
              <a:srgbClr val="000000"/>
            </a:solidFill>
          </a:ln>
        </p:spPr>
        <p:txBody>
          <a:bodyPr wrap="square" lIns="0" tIns="0" rIns="0" bIns="0" rtlCol="0">
            <a:spAutoFit/>
          </a:bodyPr>
          <a:lstStyle/>
          <a:p>
            <a:endParaRPr/>
          </a:p>
        </p:txBody>
      </p:sp>
      <p:sp>
        <p:nvSpPr>
          <p:cNvPr id="33" name="object 33"/>
          <p:cNvSpPr/>
          <p:nvPr/>
        </p:nvSpPr>
        <p:spPr>
          <a:xfrm>
            <a:off x="1664969" y="4552950"/>
            <a:ext cx="2014220" cy="0"/>
          </a:xfrm>
          <a:custGeom>
            <a:avLst/>
            <a:gdLst/>
            <a:ahLst/>
            <a:cxnLst/>
            <a:rect l="l" t="t" r="r" b="b"/>
            <a:pathLst>
              <a:path w="2014220">
                <a:moveTo>
                  <a:pt x="2013965" y="0"/>
                </a:moveTo>
                <a:lnTo>
                  <a:pt x="0" y="0"/>
                </a:lnTo>
              </a:path>
            </a:pathLst>
          </a:custGeom>
          <a:ln w="26822">
            <a:solidFill>
              <a:srgbClr val="000000"/>
            </a:solidFill>
          </a:ln>
        </p:spPr>
        <p:txBody>
          <a:bodyPr wrap="square" lIns="0" tIns="0" rIns="0" bIns="0" rtlCol="0">
            <a:spAutoFit/>
          </a:bodyPr>
          <a:lstStyle/>
          <a:p>
            <a:endParaRPr/>
          </a:p>
        </p:txBody>
      </p:sp>
      <p:sp>
        <p:nvSpPr>
          <p:cNvPr id="34" name="object 34"/>
          <p:cNvSpPr/>
          <p:nvPr/>
        </p:nvSpPr>
        <p:spPr>
          <a:xfrm>
            <a:off x="2068067" y="2543556"/>
            <a:ext cx="1209040" cy="200660"/>
          </a:xfrm>
          <a:custGeom>
            <a:avLst/>
            <a:gdLst/>
            <a:ahLst/>
            <a:cxnLst/>
            <a:rect l="l" t="t" r="r" b="b"/>
            <a:pathLst>
              <a:path w="1209039" h="200660">
                <a:moveTo>
                  <a:pt x="0" y="200405"/>
                </a:moveTo>
                <a:lnTo>
                  <a:pt x="201167" y="200405"/>
                </a:lnTo>
                <a:lnTo>
                  <a:pt x="201167" y="0"/>
                </a:lnTo>
                <a:lnTo>
                  <a:pt x="402335" y="0"/>
                </a:lnTo>
                <a:lnTo>
                  <a:pt x="402335" y="200405"/>
                </a:lnTo>
                <a:lnTo>
                  <a:pt x="604265" y="200405"/>
                </a:lnTo>
                <a:lnTo>
                  <a:pt x="604265" y="0"/>
                </a:lnTo>
                <a:lnTo>
                  <a:pt x="805433" y="0"/>
                </a:lnTo>
                <a:lnTo>
                  <a:pt x="805433" y="200405"/>
                </a:lnTo>
                <a:lnTo>
                  <a:pt x="1006601" y="200405"/>
                </a:lnTo>
                <a:lnTo>
                  <a:pt x="1006601" y="0"/>
                </a:lnTo>
                <a:lnTo>
                  <a:pt x="1208531" y="0"/>
                </a:lnTo>
                <a:lnTo>
                  <a:pt x="1208531" y="200405"/>
                </a:lnTo>
              </a:path>
            </a:pathLst>
          </a:custGeom>
          <a:ln w="16090">
            <a:solidFill>
              <a:srgbClr val="000000"/>
            </a:solidFill>
          </a:ln>
        </p:spPr>
        <p:txBody>
          <a:bodyPr wrap="square" lIns="0" tIns="0" rIns="0" bIns="0" rtlCol="0">
            <a:spAutoFit/>
          </a:bodyPr>
          <a:lstStyle/>
          <a:p>
            <a:endParaRPr/>
          </a:p>
        </p:txBody>
      </p:sp>
      <p:sp>
        <p:nvSpPr>
          <p:cNvPr id="35" name="object 35"/>
          <p:cNvSpPr/>
          <p:nvPr/>
        </p:nvSpPr>
        <p:spPr>
          <a:xfrm>
            <a:off x="2470403" y="4150614"/>
            <a:ext cx="201930" cy="201295"/>
          </a:xfrm>
          <a:custGeom>
            <a:avLst/>
            <a:gdLst/>
            <a:ahLst/>
            <a:cxnLst/>
            <a:rect l="l" t="t" r="r" b="b"/>
            <a:pathLst>
              <a:path w="201930" h="201295">
                <a:moveTo>
                  <a:pt x="0" y="0"/>
                </a:moveTo>
                <a:lnTo>
                  <a:pt x="0" y="201167"/>
                </a:lnTo>
                <a:lnTo>
                  <a:pt x="201929" y="201167"/>
                </a:lnTo>
              </a:path>
            </a:pathLst>
          </a:custGeom>
          <a:ln w="16090">
            <a:solidFill>
              <a:srgbClr val="000000"/>
            </a:solidFill>
          </a:ln>
        </p:spPr>
        <p:txBody>
          <a:bodyPr wrap="square" lIns="0" tIns="0" rIns="0" bIns="0" rtlCol="0">
            <a:spAutoFit/>
          </a:bodyPr>
          <a:lstStyle/>
          <a:p>
            <a:endParaRPr/>
          </a:p>
        </p:txBody>
      </p:sp>
      <p:sp>
        <p:nvSpPr>
          <p:cNvPr id="36" name="object 36"/>
          <p:cNvSpPr/>
          <p:nvPr/>
        </p:nvSpPr>
        <p:spPr>
          <a:xfrm>
            <a:off x="2873501" y="4150614"/>
            <a:ext cx="201295" cy="201295"/>
          </a:xfrm>
          <a:custGeom>
            <a:avLst/>
            <a:gdLst/>
            <a:ahLst/>
            <a:cxnLst/>
            <a:rect l="l" t="t" r="r" b="b"/>
            <a:pathLst>
              <a:path w="201294" h="201295">
                <a:moveTo>
                  <a:pt x="0" y="0"/>
                </a:moveTo>
                <a:lnTo>
                  <a:pt x="0" y="201167"/>
                </a:lnTo>
                <a:lnTo>
                  <a:pt x="201167" y="201167"/>
                </a:lnTo>
              </a:path>
            </a:pathLst>
          </a:custGeom>
          <a:ln w="16090">
            <a:solidFill>
              <a:srgbClr val="000000"/>
            </a:solidFill>
          </a:ln>
        </p:spPr>
        <p:txBody>
          <a:bodyPr wrap="square" lIns="0" tIns="0" rIns="0" bIns="0" rtlCol="0">
            <a:spAutoFit/>
          </a:bodyPr>
          <a:lstStyle/>
          <a:p>
            <a:endParaRPr/>
          </a:p>
        </p:txBody>
      </p:sp>
      <p:sp>
        <p:nvSpPr>
          <p:cNvPr id="37" name="object 37"/>
          <p:cNvSpPr/>
          <p:nvPr/>
        </p:nvSpPr>
        <p:spPr>
          <a:xfrm>
            <a:off x="3276600" y="4150614"/>
            <a:ext cx="201295" cy="201295"/>
          </a:xfrm>
          <a:custGeom>
            <a:avLst/>
            <a:gdLst/>
            <a:ahLst/>
            <a:cxnLst/>
            <a:rect l="l" t="t" r="r" b="b"/>
            <a:pathLst>
              <a:path w="201295" h="201295">
                <a:moveTo>
                  <a:pt x="0" y="0"/>
                </a:moveTo>
                <a:lnTo>
                  <a:pt x="0" y="201167"/>
                </a:lnTo>
                <a:lnTo>
                  <a:pt x="201167" y="201167"/>
                </a:lnTo>
              </a:path>
            </a:pathLst>
          </a:custGeom>
          <a:ln w="16090">
            <a:solidFill>
              <a:srgbClr val="000000"/>
            </a:solidFill>
          </a:ln>
        </p:spPr>
        <p:txBody>
          <a:bodyPr wrap="square" lIns="0" tIns="0" rIns="0" bIns="0" rtlCol="0">
            <a:spAutoFit/>
          </a:bodyPr>
          <a:lstStyle/>
          <a:p>
            <a:endParaRPr/>
          </a:p>
        </p:txBody>
      </p:sp>
      <p:sp>
        <p:nvSpPr>
          <p:cNvPr id="38" name="object 38"/>
          <p:cNvSpPr/>
          <p:nvPr/>
        </p:nvSpPr>
        <p:spPr>
          <a:xfrm>
            <a:off x="3276600" y="2743962"/>
            <a:ext cx="201295" cy="0"/>
          </a:xfrm>
          <a:custGeom>
            <a:avLst/>
            <a:gdLst/>
            <a:ahLst/>
            <a:cxnLst/>
            <a:rect l="l" t="t" r="r" b="b"/>
            <a:pathLst>
              <a:path w="201295">
                <a:moveTo>
                  <a:pt x="0" y="0"/>
                </a:moveTo>
                <a:lnTo>
                  <a:pt x="201167" y="0"/>
                </a:lnTo>
              </a:path>
            </a:pathLst>
          </a:custGeom>
          <a:ln w="16090">
            <a:solidFill>
              <a:srgbClr val="000000"/>
            </a:solidFill>
          </a:ln>
        </p:spPr>
        <p:txBody>
          <a:bodyPr wrap="square" lIns="0" tIns="0" rIns="0" bIns="0" rtlCol="0">
            <a:spAutoFit/>
          </a:bodyPr>
          <a:lstStyle/>
          <a:p>
            <a:endParaRPr/>
          </a:p>
        </p:txBody>
      </p:sp>
      <p:sp>
        <p:nvSpPr>
          <p:cNvPr id="39" name="object 39"/>
          <p:cNvSpPr/>
          <p:nvPr/>
        </p:nvSpPr>
        <p:spPr>
          <a:xfrm>
            <a:off x="1866138" y="2543556"/>
            <a:ext cx="201930" cy="200660"/>
          </a:xfrm>
          <a:custGeom>
            <a:avLst/>
            <a:gdLst/>
            <a:ahLst/>
            <a:cxnLst/>
            <a:rect l="l" t="t" r="r" b="b"/>
            <a:pathLst>
              <a:path w="201930" h="200660">
                <a:moveTo>
                  <a:pt x="201929" y="200405"/>
                </a:moveTo>
                <a:lnTo>
                  <a:pt x="201929" y="0"/>
                </a:lnTo>
                <a:lnTo>
                  <a:pt x="0" y="0"/>
                </a:lnTo>
                <a:lnTo>
                  <a:pt x="0" y="200405"/>
                </a:lnTo>
              </a:path>
            </a:pathLst>
          </a:custGeom>
          <a:ln w="16090">
            <a:solidFill>
              <a:srgbClr val="000000"/>
            </a:solidFill>
          </a:ln>
        </p:spPr>
        <p:txBody>
          <a:bodyPr wrap="square" lIns="0" tIns="0" rIns="0" bIns="0" rtlCol="0">
            <a:spAutoFit/>
          </a:bodyPr>
          <a:lstStyle/>
          <a:p>
            <a:endParaRPr/>
          </a:p>
        </p:txBody>
      </p:sp>
      <p:sp>
        <p:nvSpPr>
          <p:cNvPr id="40" name="object 40"/>
          <p:cNvSpPr/>
          <p:nvPr/>
        </p:nvSpPr>
        <p:spPr>
          <a:xfrm>
            <a:off x="2068067" y="4150614"/>
            <a:ext cx="201295" cy="201295"/>
          </a:xfrm>
          <a:custGeom>
            <a:avLst/>
            <a:gdLst/>
            <a:ahLst/>
            <a:cxnLst/>
            <a:rect l="l" t="t" r="r" b="b"/>
            <a:pathLst>
              <a:path w="201294" h="201295">
                <a:moveTo>
                  <a:pt x="0" y="0"/>
                </a:moveTo>
                <a:lnTo>
                  <a:pt x="0" y="201167"/>
                </a:lnTo>
                <a:lnTo>
                  <a:pt x="201167" y="201167"/>
                </a:lnTo>
              </a:path>
            </a:pathLst>
          </a:custGeom>
          <a:ln w="16090">
            <a:solidFill>
              <a:srgbClr val="000000"/>
            </a:solidFill>
          </a:ln>
        </p:spPr>
        <p:txBody>
          <a:bodyPr wrap="square" lIns="0" tIns="0" rIns="0" bIns="0" rtlCol="0">
            <a:spAutoFit/>
          </a:bodyPr>
          <a:lstStyle/>
          <a:p>
            <a:endParaRPr/>
          </a:p>
        </p:txBody>
      </p:sp>
      <p:sp>
        <p:nvSpPr>
          <p:cNvPr id="41" name="object 41"/>
          <p:cNvSpPr/>
          <p:nvPr/>
        </p:nvSpPr>
        <p:spPr>
          <a:xfrm>
            <a:off x="3074669" y="4150614"/>
            <a:ext cx="201930" cy="201295"/>
          </a:xfrm>
          <a:custGeom>
            <a:avLst/>
            <a:gdLst/>
            <a:ahLst/>
            <a:cxnLst/>
            <a:rect l="l" t="t" r="r" b="b"/>
            <a:pathLst>
              <a:path w="201929" h="201295">
                <a:moveTo>
                  <a:pt x="201929" y="0"/>
                </a:moveTo>
                <a:lnTo>
                  <a:pt x="156209" y="3047"/>
                </a:lnTo>
                <a:lnTo>
                  <a:pt x="112775" y="19049"/>
                </a:lnTo>
                <a:lnTo>
                  <a:pt x="75437" y="42671"/>
                </a:lnTo>
                <a:lnTo>
                  <a:pt x="43433" y="75437"/>
                </a:lnTo>
                <a:lnTo>
                  <a:pt x="19049" y="112775"/>
                </a:lnTo>
                <a:lnTo>
                  <a:pt x="5333" y="155447"/>
                </a:lnTo>
                <a:lnTo>
                  <a:pt x="0" y="201167"/>
                </a:lnTo>
              </a:path>
            </a:pathLst>
          </a:custGeom>
          <a:ln w="16090">
            <a:solidFill>
              <a:srgbClr val="000000"/>
            </a:solidFill>
          </a:ln>
        </p:spPr>
        <p:txBody>
          <a:bodyPr wrap="square" lIns="0" tIns="0" rIns="0" bIns="0" rtlCol="0">
            <a:spAutoFit/>
          </a:bodyPr>
          <a:lstStyle/>
          <a:p>
            <a:endParaRPr/>
          </a:p>
        </p:txBody>
      </p:sp>
      <p:sp>
        <p:nvSpPr>
          <p:cNvPr id="42" name="object 42"/>
          <p:cNvSpPr/>
          <p:nvPr/>
        </p:nvSpPr>
        <p:spPr>
          <a:xfrm>
            <a:off x="2672333" y="4150614"/>
            <a:ext cx="201295" cy="201295"/>
          </a:xfrm>
          <a:custGeom>
            <a:avLst/>
            <a:gdLst/>
            <a:ahLst/>
            <a:cxnLst/>
            <a:rect l="l" t="t" r="r" b="b"/>
            <a:pathLst>
              <a:path w="201294" h="201295">
                <a:moveTo>
                  <a:pt x="201167" y="0"/>
                </a:moveTo>
                <a:lnTo>
                  <a:pt x="155447" y="3047"/>
                </a:lnTo>
                <a:lnTo>
                  <a:pt x="112775" y="19049"/>
                </a:lnTo>
                <a:lnTo>
                  <a:pt x="74675" y="42671"/>
                </a:lnTo>
                <a:lnTo>
                  <a:pt x="42671" y="75437"/>
                </a:lnTo>
                <a:lnTo>
                  <a:pt x="18287" y="112775"/>
                </a:lnTo>
                <a:lnTo>
                  <a:pt x="5333" y="155447"/>
                </a:lnTo>
                <a:lnTo>
                  <a:pt x="0" y="201167"/>
                </a:lnTo>
              </a:path>
            </a:pathLst>
          </a:custGeom>
          <a:ln w="16090">
            <a:solidFill>
              <a:srgbClr val="000000"/>
            </a:solidFill>
          </a:ln>
        </p:spPr>
        <p:txBody>
          <a:bodyPr wrap="square" lIns="0" tIns="0" rIns="0" bIns="0" rtlCol="0">
            <a:spAutoFit/>
          </a:bodyPr>
          <a:lstStyle/>
          <a:p>
            <a:endParaRPr/>
          </a:p>
        </p:txBody>
      </p:sp>
      <p:sp>
        <p:nvSpPr>
          <p:cNvPr id="43" name="object 43"/>
          <p:cNvSpPr/>
          <p:nvPr/>
        </p:nvSpPr>
        <p:spPr>
          <a:xfrm>
            <a:off x="2269235" y="4150614"/>
            <a:ext cx="201295" cy="201295"/>
          </a:xfrm>
          <a:custGeom>
            <a:avLst/>
            <a:gdLst/>
            <a:ahLst/>
            <a:cxnLst/>
            <a:rect l="l" t="t" r="r" b="b"/>
            <a:pathLst>
              <a:path w="201294" h="201295">
                <a:moveTo>
                  <a:pt x="201167" y="0"/>
                </a:moveTo>
                <a:lnTo>
                  <a:pt x="155447" y="3047"/>
                </a:lnTo>
                <a:lnTo>
                  <a:pt x="112775" y="19049"/>
                </a:lnTo>
                <a:lnTo>
                  <a:pt x="75437" y="42671"/>
                </a:lnTo>
                <a:lnTo>
                  <a:pt x="42671" y="75437"/>
                </a:lnTo>
                <a:lnTo>
                  <a:pt x="19049" y="112775"/>
                </a:lnTo>
                <a:lnTo>
                  <a:pt x="5333" y="155447"/>
                </a:lnTo>
                <a:lnTo>
                  <a:pt x="0" y="201167"/>
                </a:lnTo>
              </a:path>
            </a:pathLst>
          </a:custGeom>
          <a:ln w="16090">
            <a:solidFill>
              <a:srgbClr val="000000"/>
            </a:solidFill>
          </a:ln>
        </p:spPr>
        <p:txBody>
          <a:bodyPr wrap="square" lIns="0" tIns="0" rIns="0" bIns="0" rtlCol="0">
            <a:spAutoFit/>
          </a:bodyPr>
          <a:lstStyle/>
          <a:p>
            <a:endParaRPr/>
          </a:p>
        </p:txBody>
      </p:sp>
      <p:sp>
        <p:nvSpPr>
          <p:cNvPr id="44" name="object 44"/>
          <p:cNvSpPr/>
          <p:nvPr/>
        </p:nvSpPr>
        <p:spPr>
          <a:xfrm>
            <a:off x="1866138" y="4150614"/>
            <a:ext cx="201930" cy="201295"/>
          </a:xfrm>
          <a:custGeom>
            <a:avLst/>
            <a:gdLst/>
            <a:ahLst/>
            <a:cxnLst/>
            <a:rect l="l" t="t" r="r" b="b"/>
            <a:pathLst>
              <a:path w="201930" h="201295">
                <a:moveTo>
                  <a:pt x="201929" y="0"/>
                </a:moveTo>
                <a:lnTo>
                  <a:pt x="156209" y="3047"/>
                </a:lnTo>
                <a:lnTo>
                  <a:pt x="112775" y="19049"/>
                </a:lnTo>
                <a:lnTo>
                  <a:pt x="75437" y="42671"/>
                </a:lnTo>
                <a:lnTo>
                  <a:pt x="43433" y="75437"/>
                </a:lnTo>
                <a:lnTo>
                  <a:pt x="19049" y="112775"/>
                </a:lnTo>
                <a:lnTo>
                  <a:pt x="5333" y="155447"/>
                </a:lnTo>
                <a:lnTo>
                  <a:pt x="0" y="201167"/>
                </a:lnTo>
              </a:path>
            </a:pathLst>
          </a:custGeom>
          <a:ln w="16090">
            <a:solidFill>
              <a:srgbClr val="000000"/>
            </a:solidFill>
          </a:ln>
        </p:spPr>
        <p:txBody>
          <a:bodyPr wrap="square" lIns="0" tIns="0" rIns="0" bIns="0" rtlCol="0">
            <a:spAutoFit/>
          </a:bodyPr>
          <a:lstStyle/>
          <a:p>
            <a:endParaRPr/>
          </a:p>
        </p:txBody>
      </p:sp>
      <p:sp>
        <p:nvSpPr>
          <p:cNvPr id="45" name="object 45"/>
          <p:cNvSpPr/>
          <p:nvPr/>
        </p:nvSpPr>
        <p:spPr>
          <a:xfrm>
            <a:off x="1866138" y="3146298"/>
            <a:ext cx="1428750" cy="0"/>
          </a:xfrm>
          <a:custGeom>
            <a:avLst/>
            <a:gdLst/>
            <a:ahLst/>
            <a:cxnLst/>
            <a:rect l="l" t="t" r="r" b="b"/>
            <a:pathLst>
              <a:path w="1428750">
                <a:moveTo>
                  <a:pt x="0" y="0"/>
                </a:moveTo>
                <a:lnTo>
                  <a:pt x="1428749" y="0"/>
                </a:lnTo>
              </a:path>
            </a:pathLst>
          </a:custGeom>
          <a:ln w="48272">
            <a:solidFill>
              <a:srgbClr val="0000FF"/>
            </a:solidFill>
          </a:ln>
        </p:spPr>
        <p:txBody>
          <a:bodyPr wrap="square" lIns="0" tIns="0" rIns="0" bIns="0" rtlCol="0">
            <a:spAutoFit/>
          </a:bodyPr>
          <a:lstStyle/>
          <a:p>
            <a:endParaRPr/>
          </a:p>
        </p:txBody>
      </p:sp>
      <p:sp>
        <p:nvSpPr>
          <p:cNvPr id="46" name="object 46"/>
          <p:cNvSpPr/>
          <p:nvPr/>
        </p:nvSpPr>
        <p:spPr>
          <a:xfrm>
            <a:off x="3268217" y="3041904"/>
            <a:ext cx="209550" cy="208915"/>
          </a:xfrm>
          <a:custGeom>
            <a:avLst/>
            <a:gdLst/>
            <a:ahLst/>
            <a:cxnLst/>
            <a:rect l="l" t="t" r="r" b="b"/>
            <a:pathLst>
              <a:path w="209550" h="208914">
                <a:moveTo>
                  <a:pt x="0" y="0"/>
                </a:moveTo>
                <a:lnTo>
                  <a:pt x="0" y="208787"/>
                </a:lnTo>
                <a:lnTo>
                  <a:pt x="209549" y="104393"/>
                </a:lnTo>
                <a:lnTo>
                  <a:pt x="0" y="0"/>
                </a:lnTo>
                <a:close/>
              </a:path>
            </a:pathLst>
          </a:custGeom>
          <a:solidFill>
            <a:srgbClr val="0000FF"/>
          </a:solidFill>
        </p:spPr>
        <p:txBody>
          <a:bodyPr wrap="square" lIns="0" tIns="0" rIns="0" bIns="0" rtlCol="0">
            <a:spAutoFit/>
          </a:bodyPr>
          <a:lstStyle/>
          <a:p>
            <a:endParaRPr/>
          </a:p>
        </p:txBody>
      </p:sp>
      <p:sp>
        <p:nvSpPr>
          <p:cNvPr id="47" name="object 47"/>
          <p:cNvSpPr/>
          <p:nvPr/>
        </p:nvSpPr>
        <p:spPr>
          <a:xfrm>
            <a:off x="2049017" y="3950208"/>
            <a:ext cx="1428750" cy="0"/>
          </a:xfrm>
          <a:custGeom>
            <a:avLst/>
            <a:gdLst/>
            <a:ahLst/>
            <a:cxnLst/>
            <a:rect l="l" t="t" r="r" b="b"/>
            <a:pathLst>
              <a:path w="1428750">
                <a:moveTo>
                  <a:pt x="0" y="0"/>
                </a:moveTo>
                <a:lnTo>
                  <a:pt x="1428749" y="0"/>
                </a:lnTo>
              </a:path>
            </a:pathLst>
          </a:custGeom>
          <a:ln w="48272">
            <a:solidFill>
              <a:srgbClr val="FF0000"/>
            </a:solidFill>
          </a:ln>
        </p:spPr>
        <p:txBody>
          <a:bodyPr wrap="square" lIns="0" tIns="0" rIns="0" bIns="0" rtlCol="0">
            <a:spAutoFit/>
          </a:bodyPr>
          <a:lstStyle/>
          <a:p>
            <a:endParaRPr/>
          </a:p>
        </p:txBody>
      </p:sp>
      <p:sp>
        <p:nvSpPr>
          <p:cNvPr id="48" name="object 48"/>
          <p:cNvSpPr/>
          <p:nvPr/>
        </p:nvSpPr>
        <p:spPr>
          <a:xfrm>
            <a:off x="1866138" y="3845052"/>
            <a:ext cx="209550" cy="209550"/>
          </a:xfrm>
          <a:custGeom>
            <a:avLst/>
            <a:gdLst/>
            <a:ahLst/>
            <a:cxnLst/>
            <a:rect l="l" t="t" r="r" b="b"/>
            <a:pathLst>
              <a:path w="209550" h="209550">
                <a:moveTo>
                  <a:pt x="209549" y="0"/>
                </a:moveTo>
                <a:lnTo>
                  <a:pt x="0" y="105155"/>
                </a:lnTo>
                <a:lnTo>
                  <a:pt x="209549" y="209549"/>
                </a:lnTo>
                <a:lnTo>
                  <a:pt x="209549" y="0"/>
                </a:lnTo>
                <a:close/>
              </a:path>
            </a:pathLst>
          </a:custGeom>
          <a:solidFill>
            <a:srgbClr val="FF0000"/>
          </a:solidFill>
        </p:spPr>
        <p:txBody>
          <a:bodyPr wrap="square" lIns="0" tIns="0" rIns="0" bIns="0" rtlCol="0">
            <a:spAutoFit/>
          </a:bodyPr>
          <a:lstStyle/>
          <a:p>
            <a:endParaRPr/>
          </a:p>
        </p:txBody>
      </p:sp>
      <p:sp>
        <p:nvSpPr>
          <p:cNvPr id="49" name="object 49"/>
          <p:cNvSpPr/>
          <p:nvPr/>
        </p:nvSpPr>
        <p:spPr>
          <a:xfrm>
            <a:off x="54101" y="2543556"/>
            <a:ext cx="1610995" cy="2411095"/>
          </a:xfrm>
          <a:custGeom>
            <a:avLst/>
            <a:gdLst/>
            <a:ahLst/>
            <a:cxnLst/>
            <a:rect l="l" t="t" r="r" b="b"/>
            <a:pathLst>
              <a:path w="1610995" h="2411095">
                <a:moveTo>
                  <a:pt x="0" y="2410967"/>
                </a:moveTo>
                <a:lnTo>
                  <a:pt x="1610867" y="2410967"/>
                </a:lnTo>
                <a:lnTo>
                  <a:pt x="1610867" y="0"/>
                </a:lnTo>
                <a:lnTo>
                  <a:pt x="0" y="0"/>
                </a:lnTo>
                <a:lnTo>
                  <a:pt x="0" y="2410967"/>
                </a:lnTo>
                <a:close/>
              </a:path>
            </a:pathLst>
          </a:custGeom>
          <a:ln w="26822">
            <a:solidFill>
              <a:srgbClr val="000000"/>
            </a:solidFill>
          </a:ln>
        </p:spPr>
        <p:txBody>
          <a:bodyPr wrap="square" lIns="0" tIns="0" rIns="0" bIns="0" rtlCol="0">
            <a:spAutoFit/>
          </a:bodyPr>
          <a:lstStyle/>
          <a:p>
            <a:endParaRPr/>
          </a:p>
        </p:txBody>
      </p:sp>
      <p:sp>
        <p:nvSpPr>
          <p:cNvPr id="50" name="object 50"/>
          <p:cNvSpPr txBox="1"/>
          <p:nvPr/>
        </p:nvSpPr>
        <p:spPr>
          <a:xfrm>
            <a:off x="161798" y="3410455"/>
            <a:ext cx="1391920" cy="442595"/>
          </a:xfrm>
          <a:prstGeom prst="rect">
            <a:avLst/>
          </a:prstGeom>
        </p:spPr>
        <p:txBody>
          <a:bodyPr vert="horz" wrap="square" lIns="0" tIns="0" rIns="0" bIns="0" rtlCol="0">
            <a:spAutoFit/>
          </a:bodyPr>
          <a:lstStyle/>
          <a:p>
            <a:pPr marL="103505" marR="6350" indent="-91440">
              <a:lnSpc>
                <a:spcPct val="100000"/>
              </a:lnSpc>
            </a:pPr>
            <a:r>
              <a:rPr sz="1400" spc="-5" dirty="0">
                <a:solidFill>
                  <a:srgbClr val="000080"/>
                </a:solidFill>
                <a:latin typeface="Comic Sans MS"/>
                <a:cs typeface="Comic Sans MS"/>
              </a:rPr>
              <a:t>RELE</a:t>
            </a:r>
            <a:r>
              <a:rPr sz="1400" spc="5" dirty="0">
                <a:solidFill>
                  <a:srgbClr val="000080"/>
                </a:solidFill>
                <a:latin typeface="Comic Sans MS"/>
                <a:cs typeface="Comic Sans MS"/>
              </a:rPr>
              <a:t>VADO</a:t>
            </a:r>
            <a:r>
              <a:rPr sz="1400" dirty="0">
                <a:solidFill>
                  <a:srgbClr val="000080"/>
                </a:solidFill>
                <a:latin typeface="Comic Sans MS"/>
                <a:cs typeface="Comic Sans MS"/>
              </a:rPr>
              <a:t>R</a:t>
            </a:r>
            <a:r>
              <a:rPr sz="1400" spc="85" dirty="0">
                <a:solidFill>
                  <a:srgbClr val="000080"/>
                </a:solidFill>
                <a:latin typeface="Times New Roman"/>
                <a:cs typeface="Times New Roman"/>
              </a:rPr>
              <a:t> </a:t>
            </a:r>
            <a:r>
              <a:rPr sz="1400" spc="-5" dirty="0">
                <a:solidFill>
                  <a:srgbClr val="000080"/>
                </a:solidFill>
                <a:latin typeface="Comic Sans MS"/>
                <a:cs typeface="Comic Sans MS"/>
              </a:rPr>
              <a:t>DE</a:t>
            </a:r>
            <a:r>
              <a:rPr sz="1400" dirty="0">
                <a:solidFill>
                  <a:srgbClr val="000080"/>
                </a:solidFill>
                <a:latin typeface="Times New Roman"/>
                <a:cs typeface="Times New Roman"/>
              </a:rPr>
              <a:t> </a:t>
            </a:r>
            <a:r>
              <a:rPr sz="1400" spc="-10" dirty="0">
                <a:solidFill>
                  <a:srgbClr val="000080"/>
                </a:solidFill>
                <a:latin typeface="Comic Sans MS"/>
                <a:cs typeface="Comic Sans MS"/>
              </a:rPr>
              <a:t>PRO</a:t>
            </a:r>
            <a:r>
              <a:rPr sz="1400" spc="0" dirty="0">
                <a:solidFill>
                  <a:srgbClr val="000080"/>
                </a:solidFill>
                <a:latin typeface="Comic Sans MS"/>
                <a:cs typeface="Comic Sans MS"/>
              </a:rPr>
              <a:t>T</a:t>
            </a:r>
            <a:r>
              <a:rPr sz="1400" dirty="0">
                <a:solidFill>
                  <a:srgbClr val="000080"/>
                </a:solidFill>
                <a:latin typeface="Comic Sans MS"/>
                <a:cs typeface="Comic Sans MS"/>
              </a:rPr>
              <a:t>E</a:t>
            </a:r>
            <a:r>
              <a:rPr sz="1400" spc="-10" dirty="0">
                <a:solidFill>
                  <a:srgbClr val="000080"/>
                </a:solidFill>
                <a:latin typeface="Comic Sans MS"/>
                <a:cs typeface="Comic Sans MS"/>
              </a:rPr>
              <a:t>CC</a:t>
            </a:r>
            <a:r>
              <a:rPr sz="1400" spc="5" dirty="0">
                <a:solidFill>
                  <a:srgbClr val="000080"/>
                </a:solidFill>
                <a:latin typeface="Comic Sans MS"/>
                <a:cs typeface="Comic Sans MS"/>
              </a:rPr>
              <a:t>I</a:t>
            </a:r>
            <a:r>
              <a:rPr sz="1400" dirty="0">
                <a:solidFill>
                  <a:srgbClr val="000080"/>
                </a:solidFill>
                <a:latin typeface="Comic Sans MS"/>
                <a:cs typeface="Comic Sans MS"/>
              </a:rPr>
              <a:t>ON</a:t>
            </a:r>
            <a:endParaRPr sz="14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152</a:t>
            </a:fld>
            <a:endParaRPr lang="en-US"/>
          </a:p>
        </p:txBody>
      </p:sp>
    </p:spTree>
    <p:extLst>
      <p:ext uri="{BB962C8B-B14F-4D97-AF65-F5344CB8AC3E}">
        <p14:creationId xmlns:p14="http://schemas.microsoft.com/office/powerpoint/2010/main" val="327630857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870" cy="4452620"/>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Sabe</a:t>
            </a:r>
            <a:r>
              <a:rPr sz="2600" dirty="0">
                <a:latin typeface="Comic Sans MS"/>
                <a:cs typeface="Comic Sans MS"/>
              </a:rPr>
              <a:t>r</a:t>
            </a:r>
            <a:r>
              <a:rPr sz="2600" dirty="0">
                <a:latin typeface="Times New Roman"/>
                <a:cs typeface="Times New Roman"/>
              </a:rPr>
              <a:t>   </a:t>
            </a:r>
            <a:r>
              <a:rPr sz="2600" spc="-305" dirty="0">
                <a:latin typeface="Times New Roman"/>
                <a:cs typeface="Times New Roman"/>
              </a:rPr>
              <a:t> </a:t>
            </a:r>
            <a:r>
              <a:rPr sz="2600" dirty="0">
                <a:latin typeface="Comic Sans MS"/>
                <a:cs typeface="Comic Sans MS"/>
              </a:rPr>
              <a:t>c</a:t>
            </a:r>
            <a:r>
              <a:rPr sz="2600" spc="-5" dirty="0">
                <a:latin typeface="Comic Sans MS"/>
                <a:cs typeface="Comic Sans MS"/>
              </a:rPr>
              <a:t>uand</a:t>
            </a:r>
            <a:r>
              <a:rPr sz="2600" dirty="0">
                <a:latin typeface="Comic Sans MS"/>
                <a:cs typeface="Comic Sans MS"/>
              </a:rPr>
              <a:t>o</a:t>
            </a:r>
            <a:r>
              <a:rPr sz="2600" dirty="0">
                <a:latin typeface="Times New Roman"/>
                <a:cs typeface="Times New Roman"/>
              </a:rPr>
              <a:t>   </a:t>
            </a:r>
            <a:r>
              <a:rPr sz="2600" spc="-305" dirty="0">
                <a:latin typeface="Times New Roman"/>
                <a:cs typeface="Times New Roman"/>
              </a:rPr>
              <a:t> </a:t>
            </a:r>
            <a:r>
              <a:rPr sz="2600" spc="-10" dirty="0">
                <a:latin typeface="Comic Sans MS"/>
                <a:cs typeface="Comic Sans MS"/>
              </a:rPr>
              <a:t>c</a:t>
            </a:r>
            <a:r>
              <a:rPr sz="2600" spc="-5" dirty="0">
                <a:latin typeface="Comic Sans MS"/>
                <a:cs typeface="Comic Sans MS"/>
              </a:rPr>
              <a:t>uand</a:t>
            </a:r>
            <a:r>
              <a:rPr sz="2600" dirty="0">
                <a:latin typeface="Comic Sans MS"/>
                <a:cs typeface="Comic Sans MS"/>
              </a:rPr>
              <a:t>o</a:t>
            </a:r>
            <a:r>
              <a:rPr sz="2600" dirty="0">
                <a:latin typeface="Times New Roman"/>
                <a:cs typeface="Times New Roman"/>
              </a:rPr>
              <a:t>   </a:t>
            </a:r>
            <a:r>
              <a:rPr sz="2600" spc="-305" dirty="0">
                <a:latin typeface="Times New Roman"/>
                <a:cs typeface="Times New Roman"/>
              </a:rPr>
              <a:t> </a:t>
            </a:r>
            <a:r>
              <a:rPr sz="2600" spc="-15" dirty="0">
                <a:latin typeface="Comic Sans MS"/>
                <a:cs typeface="Comic Sans MS"/>
              </a:rPr>
              <a:t>d</a:t>
            </a:r>
            <a:r>
              <a:rPr sz="2600" spc="-5" dirty="0">
                <a:latin typeface="Comic Sans MS"/>
                <a:cs typeface="Comic Sans MS"/>
              </a:rPr>
              <a:t>ebe</a:t>
            </a:r>
            <a:r>
              <a:rPr sz="2600" dirty="0">
                <a:latin typeface="Comic Sans MS"/>
                <a:cs typeface="Comic Sans MS"/>
              </a:rPr>
              <a:t>n</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dirty="0">
                <a:latin typeface="Times New Roman"/>
                <a:cs typeface="Times New Roman"/>
              </a:rPr>
              <a:t>   </a:t>
            </a:r>
            <a:r>
              <a:rPr sz="2600" spc="-315" dirty="0">
                <a:latin typeface="Times New Roman"/>
                <a:cs typeface="Times New Roman"/>
              </a:rPr>
              <a:t> </a:t>
            </a:r>
            <a:r>
              <a:rPr sz="2600" dirty="0">
                <a:latin typeface="Comic Sans MS"/>
                <a:cs typeface="Comic Sans MS"/>
              </a:rPr>
              <a:t>r</a:t>
            </a:r>
            <a:r>
              <a:rPr sz="2600" spc="-5" dirty="0">
                <a:latin typeface="Comic Sans MS"/>
                <a:cs typeface="Comic Sans MS"/>
              </a:rPr>
              <a:t>eemplazada</a:t>
            </a:r>
            <a:r>
              <a:rPr sz="2600" dirty="0">
                <a:latin typeface="Comic Sans MS"/>
                <a:cs typeface="Comic Sans MS"/>
              </a:rPr>
              <a:t>s</a:t>
            </a:r>
            <a:r>
              <a:rPr sz="2600" dirty="0">
                <a:latin typeface="Times New Roman"/>
                <a:cs typeface="Times New Roman"/>
              </a:rPr>
              <a:t>   </a:t>
            </a:r>
            <a:r>
              <a:rPr sz="2600" spc="-320" dirty="0">
                <a:latin typeface="Times New Roman"/>
                <a:cs typeface="Times New Roman"/>
              </a:rPr>
              <a:t> </a:t>
            </a:r>
            <a:r>
              <a:rPr sz="2600" dirty="0">
                <a:latin typeface="Comic Sans MS"/>
                <a:cs typeface="Comic Sans MS"/>
              </a:rPr>
              <a:t>o</a:t>
            </a:r>
            <a:r>
              <a:rPr sz="2600" dirty="0">
                <a:latin typeface="Times New Roman"/>
                <a:cs typeface="Times New Roman"/>
              </a:rPr>
              <a:t> </a:t>
            </a:r>
            <a:r>
              <a:rPr sz="2600" spc="-5" dirty="0">
                <a:latin typeface="Comic Sans MS"/>
                <a:cs typeface="Comic Sans MS"/>
              </a:rPr>
              <a:t>ajustada</a:t>
            </a:r>
            <a:r>
              <a:rPr sz="2600" dirty="0">
                <a:latin typeface="Comic Sans MS"/>
                <a:cs typeface="Comic Sans MS"/>
              </a:rPr>
              <a:t>s</a:t>
            </a:r>
            <a:r>
              <a:rPr sz="2600" spc="175" dirty="0">
                <a:latin typeface="Times New Roman"/>
                <a:cs typeface="Times New Roman"/>
              </a:rPr>
              <a:t> </a:t>
            </a:r>
            <a:r>
              <a:rPr sz="2600" spc="-10" dirty="0">
                <a:latin typeface="Comic Sans MS"/>
                <a:cs typeface="Comic Sans MS"/>
              </a:rPr>
              <a:t>l</a:t>
            </a:r>
            <a:r>
              <a:rPr sz="2600" spc="-5" dirty="0">
                <a:latin typeface="Comic Sans MS"/>
                <a:cs typeface="Comic Sans MS"/>
              </a:rPr>
              <a:t>a</a:t>
            </a:r>
            <a:r>
              <a:rPr sz="2600" dirty="0">
                <a:latin typeface="Comic Sans MS"/>
                <a:cs typeface="Comic Sans MS"/>
              </a:rPr>
              <a:t>s</a:t>
            </a:r>
            <a:r>
              <a:rPr sz="2600" spc="175" dirty="0">
                <a:latin typeface="Times New Roman"/>
                <a:cs typeface="Times New Roman"/>
              </a:rPr>
              <a:t> </a:t>
            </a:r>
            <a:r>
              <a:rPr sz="2600" spc="-5" dirty="0">
                <a:latin typeface="Comic Sans MS"/>
                <a:cs typeface="Comic Sans MS"/>
              </a:rPr>
              <a:t>escobilla</a:t>
            </a:r>
            <a:r>
              <a:rPr sz="2600" dirty="0">
                <a:latin typeface="Comic Sans MS"/>
                <a:cs typeface="Comic Sans MS"/>
              </a:rPr>
              <a:t>s</a:t>
            </a:r>
            <a:r>
              <a:rPr sz="2600" spc="18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17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175" dirty="0">
                <a:latin typeface="Times New Roman"/>
                <a:cs typeface="Times New Roman"/>
              </a:rPr>
              <a:t> </a:t>
            </a:r>
            <a:r>
              <a:rPr sz="2600" spc="-5" dirty="0">
                <a:latin typeface="Comic Sans MS"/>
                <a:cs typeface="Comic Sans MS"/>
              </a:rPr>
              <a:t>informacio</a:t>
            </a:r>
            <a:r>
              <a:rPr sz="2600" dirty="0">
                <a:latin typeface="Comic Sans MS"/>
                <a:cs typeface="Comic Sans MS"/>
              </a:rPr>
              <a:t>n</a:t>
            </a:r>
            <a:r>
              <a:rPr sz="2600" spc="185" dirty="0">
                <a:latin typeface="Times New Roman"/>
                <a:cs typeface="Times New Roman"/>
              </a:rPr>
              <a:t> </a:t>
            </a:r>
            <a:r>
              <a:rPr sz="2600" spc="-5" dirty="0">
                <a:latin typeface="Comic Sans MS"/>
                <a:cs typeface="Comic Sans MS"/>
              </a:rPr>
              <a:t>valios</a:t>
            </a:r>
            <a:r>
              <a:rPr sz="2600" dirty="0">
                <a:latin typeface="Comic Sans MS"/>
                <a:cs typeface="Comic Sans MS"/>
              </a:rPr>
              <a:t>a</a:t>
            </a:r>
            <a:r>
              <a:rPr sz="2600" spc="180" dirty="0">
                <a:latin typeface="Times New Roman"/>
                <a:cs typeface="Times New Roman"/>
              </a:rPr>
              <a:t> </a:t>
            </a:r>
            <a:r>
              <a:rPr sz="2600" spc="-10" dirty="0">
                <a:latin typeface="Comic Sans MS"/>
                <a:cs typeface="Comic Sans MS"/>
              </a:rPr>
              <a:t>p</a:t>
            </a:r>
            <a:r>
              <a:rPr sz="2600" spc="-5" dirty="0">
                <a:latin typeface="Comic Sans MS"/>
                <a:cs typeface="Comic Sans MS"/>
              </a:rPr>
              <a:t>ara</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14" dirty="0">
                <a:latin typeface="Times New Roman"/>
                <a:cs typeface="Times New Roman"/>
              </a:rPr>
              <a:t> </a:t>
            </a:r>
            <a:r>
              <a:rPr sz="2600" spc="-5" dirty="0">
                <a:latin typeface="Comic Sans MS"/>
                <a:cs typeface="Comic Sans MS"/>
              </a:rPr>
              <a:t>persona</a:t>
            </a:r>
            <a:r>
              <a:rPr sz="2600" dirty="0">
                <a:latin typeface="Comic Sans MS"/>
                <a:cs typeface="Comic Sans MS"/>
              </a:rPr>
              <a:t>l</a:t>
            </a:r>
            <a:r>
              <a:rPr sz="2600" spc="1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mantenimiento.</a:t>
            </a:r>
            <a:endParaRPr sz="2600">
              <a:latin typeface="Comic Sans MS"/>
              <a:cs typeface="Comic Sans MS"/>
            </a:endParaRPr>
          </a:p>
          <a:p>
            <a:pPr marL="12700" marR="6985"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dirty="0">
                <a:latin typeface="Times New Roman"/>
                <a:cs typeface="Times New Roman"/>
              </a:rPr>
              <a:t>    </a:t>
            </a:r>
            <a:r>
              <a:rPr sz="2600" spc="-200" dirty="0">
                <a:latin typeface="Times New Roman"/>
                <a:cs typeface="Times New Roman"/>
              </a:rPr>
              <a:t> </a:t>
            </a:r>
            <a:r>
              <a:rPr sz="2600" dirty="0">
                <a:latin typeface="Comic Sans MS"/>
                <a:cs typeface="Comic Sans MS"/>
              </a:rPr>
              <a:t>p</a:t>
            </a:r>
            <a:r>
              <a:rPr sz="2600" spc="-5" dirty="0">
                <a:latin typeface="Comic Sans MS"/>
                <a:cs typeface="Comic Sans MS"/>
              </a:rPr>
              <a:t>roporcion</a:t>
            </a:r>
            <a:r>
              <a:rPr sz="2600" dirty="0">
                <a:latin typeface="Comic Sans MS"/>
                <a:cs typeface="Comic Sans MS"/>
              </a:rPr>
              <a:t>a</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monitore</a:t>
            </a:r>
            <a:r>
              <a:rPr sz="2600" dirty="0">
                <a:latin typeface="Comic Sans MS"/>
                <a:cs typeface="Comic Sans MS"/>
              </a:rPr>
              <a:t>o</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puede</a:t>
            </a:r>
            <a:r>
              <a:rPr sz="2600" spc="-5" dirty="0">
                <a:latin typeface="Times New Roman"/>
                <a:cs typeface="Times New Roman"/>
              </a:rPr>
              <a:t> </a:t>
            </a:r>
            <a:r>
              <a:rPr sz="2600" spc="-5" dirty="0">
                <a:latin typeface="Comic Sans MS"/>
                <a:cs typeface="Comic Sans MS"/>
              </a:rPr>
              <a:t>detecta</a:t>
            </a:r>
            <a:r>
              <a:rPr sz="2600" dirty="0">
                <a:latin typeface="Comic Sans MS"/>
                <a:cs typeface="Comic Sans MS"/>
              </a:rPr>
              <a:t>r</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ma</a:t>
            </a:r>
            <a:r>
              <a:rPr sz="2600" dirty="0">
                <a:latin typeface="Comic Sans MS"/>
                <a:cs typeface="Comic Sans MS"/>
              </a:rPr>
              <a:t>s</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minimo</a:t>
            </a:r>
            <a:r>
              <a:rPr sz="2600" dirty="0">
                <a:latin typeface="Comic Sans MS"/>
                <a:cs typeface="Comic Sans MS"/>
              </a:rPr>
              <a:t>s</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cambio</a:t>
            </a:r>
            <a:r>
              <a:rPr sz="2600" dirty="0">
                <a:latin typeface="Comic Sans MS"/>
                <a:cs typeface="Comic Sans MS"/>
              </a:rPr>
              <a:t>s</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circuit</a:t>
            </a:r>
            <a:r>
              <a:rPr sz="2600" dirty="0">
                <a:latin typeface="Comic Sans MS"/>
                <a:cs typeface="Comic Sans MS"/>
              </a:rPr>
              <a:t>o</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escobill</a:t>
            </a:r>
            <a:r>
              <a:rPr sz="2600" dirty="0">
                <a:latin typeface="Comic Sans MS"/>
                <a:cs typeface="Comic Sans MS"/>
              </a:rPr>
              <a:t>a</a:t>
            </a:r>
            <a:r>
              <a:rPr sz="2600" spc="100" dirty="0">
                <a:latin typeface="Times New Roman"/>
                <a:cs typeface="Times New Roman"/>
              </a:rPr>
              <a:t> </a:t>
            </a:r>
            <a:r>
              <a:rPr sz="2600" spc="-5" dirty="0">
                <a:latin typeface="Comic Sans MS"/>
                <a:cs typeface="Comic Sans MS"/>
              </a:rPr>
              <a:t>suelt</a:t>
            </a:r>
            <a:r>
              <a:rPr sz="2600" dirty="0">
                <a:latin typeface="Comic Sans MS"/>
                <a:cs typeface="Comic Sans MS"/>
              </a:rPr>
              <a:t>a</a:t>
            </a:r>
            <a:r>
              <a:rPr sz="2600" spc="105" dirty="0">
                <a:latin typeface="Times New Roman"/>
                <a:cs typeface="Times New Roman"/>
              </a:rPr>
              <a:t> </a:t>
            </a:r>
            <a:r>
              <a:rPr sz="2600" spc="-5" dirty="0">
                <a:latin typeface="Comic Sans MS"/>
                <a:cs typeface="Comic Sans MS"/>
              </a:rPr>
              <a:t>durant</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la</a:t>
            </a:r>
            <a:r>
              <a:rPr sz="2600" spc="110" dirty="0">
                <a:latin typeface="Times New Roman"/>
                <a:cs typeface="Times New Roman"/>
              </a:rPr>
              <a:t> </a:t>
            </a:r>
            <a:r>
              <a:rPr sz="2600" spc="-5" dirty="0">
                <a:latin typeface="Comic Sans MS"/>
                <a:cs typeface="Comic Sans MS"/>
              </a:rPr>
              <a:t>operació</a:t>
            </a:r>
            <a:r>
              <a:rPr sz="2600" dirty="0">
                <a:latin typeface="Comic Sans MS"/>
                <a:cs typeface="Comic Sans MS"/>
              </a:rPr>
              <a:t>n</a:t>
            </a:r>
            <a:r>
              <a:rPr sz="2600" spc="10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generador.</a:t>
            </a:r>
            <a:endParaRPr sz="2600">
              <a:latin typeface="Comic Sans MS"/>
              <a:cs typeface="Comic Sans MS"/>
            </a:endParaRPr>
          </a:p>
          <a:p>
            <a:pPr marL="12700" marR="6985" algn="just">
              <a:lnSpc>
                <a:spcPct val="100000"/>
              </a:lnSpc>
              <a:spcBef>
                <a:spcPts val="1870"/>
              </a:spcBef>
            </a:pPr>
            <a:r>
              <a:rPr sz="2600" spc="-5" dirty="0">
                <a:latin typeface="Comic Sans MS"/>
                <a:cs typeface="Comic Sans MS"/>
              </a:rPr>
              <a:t>Analizand</a:t>
            </a:r>
            <a:r>
              <a:rPr sz="2600" dirty="0">
                <a:latin typeface="Comic Sans MS"/>
                <a:cs typeface="Comic Sans MS"/>
              </a:rPr>
              <a:t>o</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seña</a:t>
            </a:r>
            <a:r>
              <a:rPr sz="2600" dirty="0">
                <a:latin typeface="Comic Sans MS"/>
                <a:cs typeface="Comic Sans MS"/>
              </a:rPr>
              <a:t>l</a:t>
            </a:r>
            <a:r>
              <a:rPr sz="2600" dirty="0">
                <a:latin typeface="Times New Roman"/>
                <a:cs typeface="Times New Roman"/>
              </a:rPr>
              <a:t> </a:t>
            </a:r>
            <a:r>
              <a:rPr sz="2600" spc="70" dirty="0">
                <a:latin typeface="Times New Roman"/>
                <a:cs typeface="Times New Roman"/>
              </a:rPr>
              <a:t> </a:t>
            </a:r>
            <a:r>
              <a:rPr sz="2600" spc="-15"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70" dirty="0">
                <a:latin typeface="Times New Roman"/>
                <a:cs typeface="Times New Roman"/>
              </a:rPr>
              <a:t> </a:t>
            </a:r>
            <a:r>
              <a:rPr sz="2600" spc="-5" dirty="0">
                <a:latin typeface="Comic Sans MS"/>
                <a:cs typeface="Comic Sans MS"/>
              </a:rPr>
              <a:t>voltaj</a:t>
            </a:r>
            <a:r>
              <a:rPr sz="2600" dirty="0">
                <a:latin typeface="Comic Sans MS"/>
                <a:cs typeface="Comic Sans MS"/>
              </a:rPr>
              <a:t>e</a:t>
            </a:r>
            <a:r>
              <a:rPr sz="2600" dirty="0">
                <a:latin typeface="Times New Roman"/>
                <a:cs typeface="Times New Roman"/>
              </a:rPr>
              <a:t> </a:t>
            </a:r>
            <a:r>
              <a:rPr sz="2600" spc="6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70" dirty="0">
                <a:latin typeface="Times New Roman"/>
                <a:cs typeface="Times New Roman"/>
              </a:rPr>
              <a:t> </a:t>
            </a:r>
            <a:r>
              <a:rPr sz="2600" spc="-5" dirty="0">
                <a:latin typeface="Comic Sans MS"/>
                <a:cs typeface="Comic Sans MS"/>
              </a:rPr>
              <a:t>retorn</a:t>
            </a:r>
            <a:r>
              <a:rPr sz="2600" dirty="0">
                <a:latin typeface="Comic Sans MS"/>
                <a:cs typeface="Comic Sans MS"/>
              </a:rPr>
              <a:t>o</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inyectado</a:t>
            </a:r>
            <a:r>
              <a:rPr sz="2600" spc="-5"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spc="28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290" dirty="0">
                <a:latin typeface="Times New Roman"/>
                <a:cs typeface="Times New Roman"/>
              </a:rPr>
              <a:t> </a:t>
            </a:r>
            <a:r>
              <a:rPr sz="2600" dirty="0">
                <a:latin typeface="Comic Sans MS"/>
                <a:cs typeface="Comic Sans MS"/>
              </a:rPr>
              <a:t>r</a:t>
            </a:r>
            <a:r>
              <a:rPr sz="2600" spc="-5" dirty="0">
                <a:latin typeface="Comic Sans MS"/>
                <a:cs typeface="Comic Sans MS"/>
              </a:rPr>
              <a:t>elevado</a:t>
            </a:r>
            <a:r>
              <a:rPr sz="2600" dirty="0">
                <a:latin typeface="Comic Sans MS"/>
                <a:cs typeface="Comic Sans MS"/>
              </a:rPr>
              <a:t>r</a:t>
            </a:r>
            <a:r>
              <a:rPr sz="2600" spc="28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85"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spc="29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29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290" dirty="0">
                <a:latin typeface="Times New Roman"/>
                <a:cs typeface="Times New Roman"/>
              </a:rPr>
              <a:t> </a:t>
            </a:r>
            <a:r>
              <a:rPr sz="2600" spc="-5" dirty="0">
                <a:latin typeface="Comic Sans MS"/>
                <a:cs typeface="Comic Sans MS"/>
              </a:rPr>
              <a:t>campo</a:t>
            </a:r>
            <a:r>
              <a:rPr sz="2600" dirty="0">
                <a:latin typeface="Comic Sans MS"/>
                <a:cs typeface="Comic Sans MS"/>
              </a:rPr>
              <a:t>,</a:t>
            </a:r>
            <a:r>
              <a:rPr sz="2600" spc="29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spc="285" dirty="0">
                <a:latin typeface="Times New Roman"/>
                <a:cs typeface="Times New Roman"/>
              </a:rPr>
              <a:t> </a:t>
            </a:r>
            <a:r>
              <a:rPr sz="2600" spc="-5" dirty="0">
                <a:latin typeface="Comic Sans MS"/>
                <a:cs typeface="Comic Sans MS"/>
              </a:rPr>
              <a:t>observ</a:t>
            </a:r>
            <a:r>
              <a:rPr sz="2600" dirty="0">
                <a:latin typeface="Comic Sans MS"/>
                <a:cs typeface="Comic Sans MS"/>
              </a:rPr>
              <a:t>a</a:t>
            </a:r>
            <a:r>
              <a:rPr sz="2600" spc="285" dirty="0">
                <a:latin typeface="Times New Roman"/>
                <a:cs typeface="Times New Roman"/>
              </a:rPr>
              <a:t> </a:t>
            </a:r>
            <a:r>
              <a:rPr sz="2600" spc="-5" dirty="0">
                <a:latin typeface="Comic Sans MS"/>
                <a:cs typeface="Comic Sans MS"/>
              </a:rPr>
              <a:t>que</a:t>
            </a:r>
            <a:r>
              <a:rPr sz="2600" spc="-5" dirty="0">
                <a:latin typeface="Times New Roman"/>
                <a:cs typeface="Times New Roman"/>
              </a:rPr>
              <a:t> </a:t>
            </a:r>
            <a:r>
              <a:rPr sz="2600" spc="-5" dirty="0">
                <a:latin typeface="Comic Sans MS"/>
                <a:cs typeface="Comic Sans MS"/>
              </a:rPr>
              <a:t>ta</a:t>
            </a:r>
            <a:r>
              <a:rPr sz="2600" dirty="0">
                <a:latin typeface="Comic Sans MS"/>
                <a:cs typeface="Comic Sans MS"/>
              </a:rPr>
              <a:t>n</a:t>
            </a:r>
            <a:r>
              <a:rPr sz="2600" spc="210" dirty="0">
                <a:latin typeface="Times New Roman"/>
                <a:cs typeface="Times New Roman"/>
              </a:rPr>
              <a:t> </a:t>
            </a:r>
            <a:r>
              <a:rPr sz="2600" spc="-5" dirty="0">
                <a:latin typeface="Comic Sans MS"/>
                <a:cs typeface="Comic Sans MS"/>
              </a:rPr>
              <a:t>buen</a:t>
            </a:r>
            <a:r>
              <a:rPr sz="2600" dirty="0">
                <a:latin typeface="Comic Sans MS"/>
                <a:cs typeface="Comic Sans MS"/>
              </a:rPr>
              <a:t>o</a:t>
            </a:r>
            <a:r>
              <a:rPr sz="2600" spc="22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21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220" dirty="0">
                <a:latin typeface="Times New Roman"/>
                <a:cs typeface="Times New Roman"/>
              </a:rPr>
              <a:t> </a:t>
            </a:r>
            <a:r>
              <a:rPr sz="2600" spc="-5" dirty="0">
                <a:latin typeface="Comic Sans MS"/>
                <a:cs typeface="Comic Sans MS"/>
              </a:rPr>
              <a:t>contact</a:t>
            </a:r>
            <a:r>
              <a:rPr sz="2600" dirty="0">
                <a:latin typeface="Comic Sans MS"/>
                <a:cs typeface="Comic Sans MS"/>
              </a:rPr>
              <a:t>o</a:t>
            </a:r>
            <a:r>
              <a:rPr sz="2600" spc="210" dirty="0">
                <a:latin typeface="Times New Roman"/>
                <a:cs typeface="Times New Roman"/>
              </a:rPr>
              <a:t> </a:t>
            </a:r>
            <a:r>
              <a:rPr sz="2600" spc="-5" dirty="0">
                <a:latin typeface="Comic Sans MS"/>
                <a:cs typeface="Comic Sans MS"/>
              </a:rPr>
              <a:t>entr</a:t>
            </a:r>
            <a:r>
              <a:rPr sz="2600" dirty="0">
                <a:latin typeface="Comic Sans MS"/>
                <a:cs typeface="Comic Sans MS"/>
              </a:rPr>
              <a:t>e</a:t>
            </a:r>
            <a:r>
              <a:rPr sz="2600" spc="215"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spc="215" dirty="0">
                <a:latin typeface="Times New Roman"/>
                <a:cs typeface="Times New Roman"/>
              </a:rPr>
              <a:t> </a:t>
            </a:r>
            <a:r>
              <a:rPr sz="2600" spc="-5" dirty="0">
                <a:latin typeface="Comic Sans MS"/>
                <a:cs typeface="Comic Sans MS"/>
              </a:rPr>
              <a:t>escobilla</a:t>
            </a:r>
            <a:r>
              <a:rPr sz="2600" dirty="0">
                <a:latin typeface="Comic Sans MS"/>
                <a:cs typeface="Comic Sans MS"/>
              </a:rPr>
              <a:t>s</a:t>
            </a:r>
            <a:r>
              <a:rPr sz="2600" spc="210" dirty="0">
                <a:latin typeface="Times New Roman"/>
                <a:cs typeface="Times New Roman"/>
              </a:rPr>
              <a:t> </a:t>
            </a:r>
            <a:r>
              <a:rPr sz="2600" dirty="0">
                <a:latin typeface="Comic Sans MS"/>
                <a:cs typeface="Comic Sans MS"/>
              </a:rPr>
              <a:t>y</a:t>
            </a:r>
            <a:r>
              <a:rPr sz="2600" spc="215" dirty="0">
                <a:latin typeface="Times New Roman"/>
                <a:cs typeface="Times New Roman"/>
              </a:rPr>
              <a:t> </a:t>
            </a:r>
            <a:r>
              <a:rPr sz="2600" spc="-10" dirty="0">
                <a:latin typeface="Comic Sans MS"/>
                <a:cs typeface="Comic Sans MS"/>
              </a:rPr>
              <a:t>e</a:t>
            </a:r>
            <a:r>
              <a:rPr sz="2600" dirty="0">
                <a:latin typeface="Comic Sans MS"/>
                <a:cs typeface="Comic Sans MS"/>
              </a:rPr>
              <a:t>l</a:t>
            </a:r>
            <a:r>
              <a:rPr sz="2600" spc="220" dirty="0">
                <a:latin typeface="Times New Roman"/>
                <a:cs typeface="Times New Roman"/>
              </a:rPr>
              <a:t> </a:t>
            </a:r>
            <a:r>
              <a:rPr sz="2600" spc="-5" dirty="0">
                <a:latin typeface="Comic Sans MS"/>
                <a:cs typeface="Comic Sans MS"/>
              </a:rPr>
              <a:t>rotor</a:t>
            </a:r>
            <a:r>
              <a:rPr sz="2600" spc="-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spc="105" dirty="0">
                <a:latin typeface="Times New Roman"/>
                <a:cs typeface="Times New Roman"/>
              </a:rPr>
              <a:t> </a:t>
            </a:r>
            <a:r>
              <a:rPr sz="2600" spc="-5" dirty="0">
                <a:latin typeface="Comic Sans MS"/>
                <a:cs typeface="Comic Sans MS"/>
              </a:rPr>
              <a:t>(campo).</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153</a:t>
            </a:fld>
            <a:endParaRPr lang="en-US"/>
          </a:p>
        </p:txBody>
      </p:sp>
    </p:spTree>
    <p:extLst>
      <p:ext uri="{BB962C8B-B14F-4D97-AF65-F5344CB8AC3E}">
        <p14:creationId xmlns:p14="http://schemas.microsoft.com/office/powerpoint/2010/main" val="385653976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802888"/>
            <a:ext cx="8481060" cy="399415"/>
          </a:xfrm>
          <a:prstGeom prst="rect">
            <a:avLst/>
          </a:prstGeom>
        </p:spPr>
        <p:txBody>
          <a:bodyPr vert="horz" wrap="square" lIns="0" tIns="0" rIns="0" bIns="0" rtlCol="0">
            <a:spAutoFit/>
          </a:bodyPr>
          <a:lstStyle/>
          <a:p>
            <a:pPr marL="12700">
              <a:lnSpc>
                <a:spcPct val="100000"/>
              </a:lnSpc>
              <a:tabLst>
                <a:tab pos="575310" algn="l"/>
                <a:tab pos="2168525" algn="l"/>
                <a:tab pos="3314065" algn="l"/>
                <a:tab pos="4779010" algn="l"/>
                <a:tab pos="5250180" algn="l"/>
                <a:tab pos="6234430" algn="l"/>
                <a:tab pos="6819900" algn="l"/>
                <a:tab pos="8093709" algn="l"/>
              </a:tabLst>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siguient</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figur</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muestr</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seña</a:t>
            </a:r>
            <a:r>
              <a:rPr sz="2600" dirty="0">
                <a:latin typeface="Comic Sans MS"/>
                <a:cs typeface="Comic Sans MS"/>
              </a:rPr>
              <a:t>l</a:t>
            </a:r>
            <a:r>
              <a:rPr sz="260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voltaj</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de</a:t>
            </a:r>
            <a:endParaRPr sz="2600" dirty="0">
              <a:latin typeface="Comic Sans MS"/>
              <a:cs typeface="Comic Sans MS"/>
            </a:endParaRPr>
          </a:p>
        </p:txBody>
      </p:sp>
      <p:sp>
        <p:nvSpPr>
          <p:cNvPr id="6" name="object 6"/>
          <p:cNvSpPr txBox="1"/>
          <p:nvPr/>
        </p:nvSpPr>
        <p:spPr>
          <a:xfrm>
            <a:off x="330200" y="1198987"/>
            <a:ext cx="1294765"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regreso.</a:t>
            </a:r>
            <a:endParaRPr sz="2600">
              <a:latin typeface="Comic Sans MS"/>
              <a:cs typeface="Comic Sans MS"/>
            </a:endParaRPr>
          </a:p>
        </p:txBody>
      </p:sp>
      <p:sp>
        <p:nvSpPr>
          <p:cNvPr id="7" name="object 7"/>
          <p:cNvSpPr/>
          <p:nvPr/>
        </p:nvSpPr>
        <p:spPr>
          <a:xfrm>
            <a:off x="2032253" y="1770888"/>
            <a:ext cx="0" cy="4476750"/>
          </a:xfrm>
          <a:custGeom>
            <a:avLst/>
            <a:gdLst/>
            <a:ahLst/>
            <a:cxnLst/>
            <a:rect l="l" t="t" r="r" b="b"/>
            <a:pathLst>
              <a:path h="4476750">
                <a:moveTo>
                  <a:pt x="0" y="0"/>
                </a:moveTo>
                <a:lnTo>
                  <a:pt x="0" y="4476749"/>
                </a:lnTo>
              </a:path>
            </a:pathLst>
          </a:custGeom>
          <a:ln w="25654">
            <a:solidFill>
              <a:srgbClr val="000000"/>
            </a:solidFill>
          </a:ln>
        </p:spPr>
        <p:txBody>
          <a:bodyPr wrap="square" lIns="0" tIns="0" rIns="0" bIns="0" rtlCol="0">
            <a:spAutoFit/>
          </a:bodyPr>
          <a:lstStyle/>
          <a:p>
            <a:endParaRPr/>
          </a:p>
        </p:txBody>
      </p:sp>
      <p:sp>
        <p:nvSpPr>
          <p:cNvPr id="8" name="object 8"/>
          <p:cNvSpPr/>
          <p:nvPr/>
        </p:nvSpPr>
        <p:spPr>
          <a:xfrm>
            <a:off x="1952244" y="1629918"/>
            <a:ext cx="159385" cy="158750"/>
          </a:xfrm>
          <a:custGeom>
            <a:avLst/>
            <a:gdLst/>
            <a:ahLst/>
            <a:cxnLst/>
            <a:rect l="l" t="t" r="r" b="b"/>
            <a:pathLst>
              <a:path w="159385" h="158750">
                <a:moveTo>
                  <a:pt x="80009" y="0"/>
                </a:moveTo>
                <a:lnTo>
                  <a:pt x="0" y="158495"/>
                </a:lnTo>
                <a:lnTo>
                  <a:pt x="159257" y="158495"/>
                </a:lnTo>
                <a:lnTo>
                  <a:pt x="80009" y="0"/>
                </a:lnTo>
                <a:close/>
              </a:path>
            </a:pathLst>
          </a:custGeom>
          <a:solidFill>
            <a:srgbClr val="000000"/>
          </a:solidFill>
        </p:spPr>
        <p:txBody>
          <a:bodyPr wrap="square" lIns="0" tIns="0" rIns="0" bIns="0" rtlCol="0">
            <a:spAutoFit/>
          </a:bodyPr>
          <a:lstStyle/>
          <a:p>
            <a:endParaRPr/>
          </a:p>
        </p:txBody>
      </p:sp>
      <p:sp>
        <p:nvSpPr>
          <p:cNvPr id="9" name="object 9"/>
          <p:cNvSpPr/>
          <p:nvPr/>
        </p:nvSpPr>
        <p:spPr>
          <a:xfrm>
            <a:off x="2032253" y="6247638"/>
            <a:ext cx="4099560" cy="0"/>
          </a:xfrm>
          <a:custGeom>
            <a:avLst/>
            <a:gdLst/>
            <a:ahLst/>
            <a:cxnLst/>
            <a:rect l="l" t="t" r="r" b="b"/>
            <a:pathLst>
              <a:path w="4099560">
                <a:moveTo>
                  <a:pt x="0" y="0"/>
                </a:moveTo>
                <a:lnTo>
                  <a:pt x="4099559" y="0"/>
                </a:lnTo>
              </a:path>
            </a:pathLst>
          </a:custGeom>
          <a:ln w="25654">
            <a:solidFill>
              <a:srgbClr val="000000"/>
            </a:solidFill>
          </a:ln>
        </p:spPr>
        <p:txBody>
          <a:bodyPr wrap="square" lIns="0" tIns="0" rIns="0" bIns="0" rtlCol="0">
            <a:spAutoFit/>
          </a:bodyPr>
          <a:lstStyle/>
          <a:p>
            <a:endParaRPr/>
          </a:p>
        </p:txBody>
      </p:sp>
      <p:sp>
        <p:nvSpPr>
          <p:cNvPr id="10" name="object 10"/>
          <p:cNvSpPr/>
          <p:nvPr/>
        </p:nvSpPr>
        <p:spPr>
          <a:xfrm>
            <a:off x="6113525" y="6168390"/>
            <a:ext cx="159385" cy="158750"/>
          </a:xfrm>
          <a:custGeom>
            <a:avLst/>
            <a:gdLst/>
            <a:ahLst/>
            <a:cxnLst/>
            <a:rect l="l" t="t" r="r" b="b"/>
            <a:pathLst>
              <a:path w="159385" h="158750">
                <a:moveTo>
                  <a:pt x="0" y="0"/>
                </a:moveTo>
                <a:lnTo>
                  <a:pt x="0" y="158495"/>
                </a:lnTo>
                <a:lnTo>
                  <a:pt x="159257" y="79247"/>
                </a:lnTo>
                <a:lnTo>
                  <a:pt x="0" y="0"/>
                </a:lnTo>
                <a:close/>
              </a:path>
            </a:pathLst>
          </a:custGeom>
          <a:solidFill>
            <a:srgbClr val="000000"/>
          </a:solidFill>
        </p:spPr>
        <p:txBody>
          <a:bodyPr wrap="square" lIns="0" tIns="0" rIns="0" bIns="0" rtlCol="0">
            <a:spAutoFit/>
          </a:bodyPr>
          <a:lstStyle/>
          <a:p>
            <a:endParaRPr/>
          </a:p>
        </p:txBody>
      </p:sp>
      <p:sp>
        <p:nvSpPr>
          <p:cNvPr id="11" name="object 11"/>
          <p:cNvSpPr/>
          <p:nvPr/>
        </p:nvSpPr>
        <p:spPr>
          <a:xfrm>
            <a:off x="2032253" y="2206752"/>
            <a:ext cx="4120515" cy="4041140"/>
          </a:xfrm>
          <a:custGeom>
            <a:avLst/>
            <a:gdLst/>
            <a:ahLst/>
            <a:cxnLst/>
            <a:rect l="l" t="t" r="r" b="b"/>
            <a:pathLst>
              <a:path w="4120515" h="4041140">
                <a:moveTo>
                  <a:pt x="0" y="4040885"/>
                </a:moveTo>
                <a:lnTo>
                  <a:pt x="1806701" y="1347215"/>
                </a:lnTo>
                <a:lnTo>
                  <a:pt x="1860803" y="1267205"/>
                </a:lnTo>
                <a:lnTo>
                  <a:pt x="1922525" y="1185671"/>
                </a:lnTo>
                <a:lnTo>
                  <a:pt x="1994153" y="1103375"/>
                </a:lnTo>
                <a:lnTo>
                  <a:pt x="2071115" y="1021079"/>
                </a:lnTo>
                <a:lnTo>
                  <a:pt x="2153411" y="938783"/>
                </a:lnTo>
                <a:lnTo>
                  <a:pt x="2246375" y="859535"/>
                </a:lnTo>
                <a:lnTo>
                  <a:pt x="2341625" y="780287"/>
                </a:lnTo>
                <a:lnTo>
                  <a:pt x="2443733" y="703325"/>
                </a:lnTo>
                <a:lnTo>
                  <a:pt x="2549651" y="628649"/>
                </a:lnTo>
                <a:lnTo>
                  <a:pt x="2662427" y="553973"/>
                </a:lnTo>
                <a:lnTo>
                  <a:pt x="2775965" y="485393"/>
                </a:lnTo>
                <a:lnTo>
                  <a:pt x="2894075" y="418337"/>
                </a:lnTo>
                <a:lnTo>
                  <a:pt x="2941397" y="393851"/>
                </a:lnTo>
                <a:lnTo>
                  <a:pt x="2988898" y="369862"/>
                </a:lnTo>
                <a:lnTo>
                  <a:pt x="3036588" y="346390"/>
                </a:lnTo>
                <a:lnTo>
                  <a:pt x="3084473" y="323451"/>
                </a:lnTo>
                <a:lnTo>
                  <a:pt x="3132560" y="301063"/>
                </a:lnTo>
                <a:lnTo>
                  <a:pt x="3180858" y="279244"/>
                </a:lnTo>
                <a:lnTo>
                  <a:pt x="3229372" y="258012"/>
                </a:lnTo>
                <a:lnTo>
                  <a:pt x="3278111" y="237384"/>
                </a:lnTo>
                <a:lnTo>
                  <a:pt x="3327082" y="217379"/>
                </a:lnTo>
                <a:lnTo>
                  <a:pt x="3376292" y="198013"/>
                </a:lnTo>
                <a:lnTo>
                  <a:pt x="3425748" y="179304"/>
                </a:lnTo>
                <a:lnTo>
                  <a:pt x="3475458" y="161271"/>
                </a:lnTo>
                <a:lnTo>
                  <a:pt x="3525429" y="143931"/>
                </a:lnTo>
                <a:lnTo>
                  <a:pt x="3575669" y="127301"/>
                </a:lnTo>
                <a:lnTo>
                  <a:pt x="3626184" y="111399"/>
                </a:lnTo>
                <a:lnTo>
                  <a:pt x="3676982" y="96243"/>
                </a:lnTo>
                <a:lnTo>
                  <a:pt x="3728071" y="81851"/>
                </a:lnTo>
                <a:lnTo>
                  <a:pt x="3779457" y="68240"/>
                </a:lnTo>
                <a:lnTo>
                  <a:pt x="3831148" y="55429"/>
                </a:lnTo>
                <a:lnTo>
                  <a:pt x="3883151" y="43433"/>
                </a:lnTo>
                <a:lnTo>
                  <a:pt x="4002023" y="20573"/>
                </a:lnTo>
                <a:lnTo>
                  <a:pt x="4120133" y="0"/>
                </a:lnTo>
              </a:path>
            </a:pathLst>
          </a:custGeom>
          <a:ln w="25654">
            <a:solidFill>
              <a:srgbClr val="00FF00"/>
            </a:solidFill>
          </a:ln>
        </p:spPr>
        <p:txBody>
          <a:bodyPr wrap="square" lIns="0" tIns="0" rIns="0" bIns="0" rtlCol="0">
            <a:spAutoFit/>
          </a:bodyPr>
          <a:lstStyle/>
          <a:p>
            <a:endParaRPr/>
          </a:p>
        </p:txBody>
      </p:sp>
      <p:sp>
        <p:nvSpPr>
          <p:cNvPr id="12" name="object 12"/>
          <p:cNvSpPr txBox="1"/>
          <p:nvPr/>
        </p:nvSpPr>
        <p:spPr>
          <a:xfrm>
            <a:off x="2343335" y="1432555"/>
            <a:ext cx="1491615" cy="425450"/>
          </a:xfrm>
          <a:prstGeom prst="rect">
            <a:avLst/>
          </a:prstGeom>
        </p:spPr>
        <p:txBody>
          <a:bodyPr vert="horz" wrap="square" lIns="0" tIns="0" rIns="0" bIns="0" rtlCol="0">
            <a:spAutoFit/>
          </a:bodyPr>
          <a:lstStyle/>
          <a:p>
            <a:pPr marL="12700" marR="6350" indent="153670">
              <a:lnSpc>
                <a:spcPct val="100000"/>
              </a:lnSpc>
            </a:pPr>
            <a:r>
              <a:rPr sz="1350" spc="0" dirty="0">
                <a:solidFill>
                  <a:srgbClr val="000080"/>
                </a:solidFill>
                <a:latin typeface="Comic Sans MS"/>
                <a:cs typeface="Comic Sans MS"/>
              </a:rPr>
              <a:t>V</a:t>
            </a:r>
            <a:r>
              <a:rPr sz="1350" spc="-15" dirty="0">
                <a:solidFill>
                  <a:srgbClr val="000080"/>
                </a:solidFill>
                <a:latin typeface="Comic Sans MS"/>
                <a:cs typeface="Comic Sans MS"/>
              </a:rPr>
              <a:t>O</a:t>
            </a:r>
            <a:r>
              <a:rPr sz="1350" spc="0" dirty="0">
                <a:solidFill>
                  <a:srgbClr val="000080"/>
                </a:solidFill>
                <a:latin typeface="Comic Sans MS"/>
                <a:cs typeface="Comic Sans MS"/>
              </a:rPr>
              <a:t>LT</a:t>
            </a:r>
            <a:r>
              <a:rPr sz="1350" spc="-5" dirty="0">
                <a:solidFill>
                  <a:srgbClr val="000080"/>
                </a:solidFill>
                <a:latin typeface="Comic Sans MS"/>
                <a:cs typeface="Comic Sans MS"/>
              </a:rPr>
              <a:t>A</a:t>
            </a:r>
            <a:r>
              <a:rPr sz="1350" spc="5" dirty="0">
                <a:solidFill>
                  <a:srgbClr val="000080"/>
                </a:solidFill>
                <a:latin typeface="Comic Sans MS"/>
                <a:cs typeface="Comic Sans MS"/>
              </a:rPr>
              <a:t>J</a:t>
            </a:r>
            <a:r>
              <a:rPr sz="1350" spc="-10" dirty="0">
                <a:solidFill>
                  <a:srgbClr val="000080"/>
                </a:solidFill>
                <a:latin typeface="Comic Sans MS"/>
                <a:cs typeface="Comic Sans MS"/>
              </a:rPr>
              <a:t>E</a:t>
            </a:r>
            <a:r>
              <a:rPr sz="1350" dirty="0">
                <a:solidFill>
                  <a:srgbClr val="000080"/>
                </a:solidFill>
                <a:latin typeface="Times New Roman"/>
                <a:cs typeface="Times New Roman"/>
              </a:rPr>
              <a:t> </a:t>
            </a:r>
            <a:r>
              <a:rPr sz="1350" spc="150" dirty="0">
                <a:solidFill>
                  <a:srgbClr val="000080"/>
                </a:solidFill>
                <a:latin typeface="Times New Roman"/>
                <a:cs typeface="Times New Roman"/>
              </a:rPr>
              <a:t> </a:t>
            </a:r>
            <a:r>
              <a:rPr sz="1350" dirty="0">
                <a:solidFill>
                  <a:srgbClr val="000080"/>
                </a:solidFill>
                <a:latin typeface="Comic Sans MS"/>
                <a:cs typeface="Comic Sans MS"/>
              </a:rPr>
              <a:t>E</a:t>
            </a:r>
            <a:r>
              <a:rPr sz="1350" spc="-15" dirty="0">
                <a:solidFill>
                  <a:srgbClr val="000080"/>
                </a:solidFill>
                <a:latin typeface="Comic Sans MS"/>
                <a:cs typeface="Comic Sans MS"/>
              </a:rPr>
              <a:t>N</a:t>
            </a:r>
            <a:r>
              <a:rPr sz="1350" spc="-5" dirty="0">
                <a:solidFill>
                  <a:srgbClr val="000080"/>
                </a:solidFill>
                <a:latin typeface="Times New Roman"/>
                <a:cs typeface="Times New Roman"/>
              </a:rPr>
              <a:t> </a:t>
            </a:r>
            <a:r>
              <a:rPr sz="1350" spc="-5" dirty="0">
                <a:solidFill>
                  <a:srgbClr val="000080"/>
                </a:solidFill>
                <a:latin typeface="Comic Sans MS"/>
                <a:cs typeface="Comic Sans MS"/>
              </a:rPr>
              <a:t>E</a:t>
            </a:r>
            <a:r>
              <a:rPr sz="1350" spc="-10" dirty="0">
                <a:solidFill>
                  <a:srgbClr val="000080"/>
                </a:solidFill>
                <a:latin typeface="Comic Sans MS"/>
                <a:cs typeface="Comic Sans MS"/>
              </a:rPr>
              <a:t>S</a:t>
            </a:r>
            <a:r>
              <a:rPr sz="1350" spc="-5" dirty="0">
                <a:solidFill>
                  <a:srgbClr val="000080"/>
                </a:solidFill>
                <a:latin typeface="Comic Sans MS"/>
                <a:cs typeface="Comic Sans MS"/>
              </a:rPr>
              <a:t>COB</a:t>
            </a:r>
            <a:r>
              <a:rPr sz="1350" spc="0" dirty="0">
                <a:solidFill>
                  <a:srgbClr val="000080"/>
                </a:solidFill>
                <a:latin typeface="Comic Sans MS"/>
                <a:cs typeface="Comic Sans MS"/>
              </a:rPr>
              <a:t>I</a:t>
            </a:r>
            <a:r>
              <a:rPr sz="1350" spc="-5" dirty="0">
                <a:solidFill>
                  <a:srgbClr val="000080"/>
                </a:solidFill>
                <a:latin typeface="Comic Sans MS"/>
                <a:cs typeface="Comic Sans MS"/>
              </a:rPr>
              <a:t>LL</a:t>
            </a:r>
            <a:r>
              <a:rPr sz="1350" spc="-10" dirty="0">
                <a:solidFill>
                  <a:srgbClr val="000080"/>
                </a:solidFill>
                <a:latin typeface="Comic Sans MS"/>
                <a:cs typeface="Comic Sans MS"/>
              </a:rPr>
              <a:t>A</a:t>
            </a:r>
            <a:r>
              <a:rPr sz="1350" spc="75" dirty="0">
                <a:solidFill>
                  <a:srgbClr val="000080"/>
                </a:solidFill>
                <a:latin typeface="Times New Roman"/>
                <a:cs typeface="Times New Roman"/>
              </a:rPr>
              <a:t> </a:t>
            </a:r>
            <a:r>
              <a:rPr sz="1350" spc="-5" dirty="0">
                <a:solidFill>
                  <a:srgbClr val="000080"/>
                </a:solidFill>
                <a:latin typeface="Comic Sans MS"/>
                <a:cs typeface="Comic Sans MS"/>
              </a:rPr>
              <a:t>(</a:t>
            </a:r>
            <a:r>
              <a:rPr sz="1350" spc="75" dirty="0">
                <a:solidFill>
                  <a:srgbClr val="000080"/>
                </a:solidFill>
                <a:latin typeface="Times New Roman"/>
                <a:cs typeface="Times New Roman"/>
              </a:rPr>
              <a:t> </a:t>
            </a:r>
            <a:r>
              <a:rPr sz="1350" spc="0" dirty="0">
                <a:solidFill>
                  <a:srgbClr val="000080"/>
                </a:solidFill>
                <a:latin typeface="Comic Sans MS"/>
                <a:cs typeface="Comic Sans MS"/>
              </a:rPr>
              <a:t>V</a:t>
            </a:r>
            <a:r>
              <a:rPr sz="1350" spc="-10" dirty="0">
                <a:solidFill>
                  <a:srgbClr val="000080"/>
                </a:solidFill>
                <a:latin typeface="Comic Sans MS"/>
                <a:cs typeface="Comic Sans MS"/>
              </a:rPr>
              <a:t>f</a:t>
            </a:r>
            <a:r>
              <a:rPr sz="1350" spc="75" dirty="0">
                <a:solidFill>
                  <a:srgbClr val="000080"/>
                </a:solidFill>
                <a:latin typeface="Times New Roman"/>
                <a:cs typeface="Times New Roman"/>
              </a:rPr>
              <a:t> </a:t>
            </a:r>
            <a:r>
              <a:rPr sz="1350" spc="-5" dirty="0">
                <a:solidFill>
                  <a:srgbClr val="000080"/>
                </a:solidFill>
                <a:latin typeface="Comic Sans MS"/>
                <a:cs typeface="Comic Sans MS"/>
              </a:rPr>
              <a:t>)</a:t>
            </a:r>
            <a:endParaRPr sz="1350">
              <a:latin typeface="Comic Sans MS"/>
              <a:cs typeface="Comic Sans MS"/>
            </a:endParaRPr>
          </a:p>
        </p:txBody>
      </p:sp>
      <p:sp>
        <p:nvSpPr>
          <p:cNvPr id="13" name="object 13"/>
          <p:cNvSpPr txBox="1"/>
          <p:nvPr/>
        </p:nvSpPr>
        <p:spPr>
          <a:xfrm>
            <a:off x="5715201" y="6345014"/>
            <a:ext cx="724535" cy="220345"/>
          </a:xfrm>
          <a:prstGeom prst="rect">
            <a:avLst/>
          </a:prstGeom>
        </p:spPr>
        <p:txBody>
          <a:bodyPr vert="horz" wrap="square" lIns="0" tIns="0" rIns="0" bIns="0" rtlCol="0">
            <a:spAutoFit/>
          </a:bodyPr>
          <a:lstStyle/>
          <a:p>
            <a:pPr marL="12700">
              <a:lnSpc>
                <a:spcPct val="100000"/>
              </a:lnSpc>
            </a:pPr>
            <a:r>
              <a:rPr sz="1350" spc="0" dirty="0">
                <a:solidFill>
                  <a:srgbClr val="000080"/>
                </a:solidFill>
                <a:latin typeface="Comic Sans MS"/>
                <a:cs typeface="Comic Sans MS"/>
              </a:rPr>
              <a:t>TIE</a:t>
            </a:r>
            <a:r>
              <a:rPr sz="1350" dirty="0">
                <a:solidFill>
                  <a:srgbClr val="000080"/>
                </a:solidFill>
                <a:latin typeface="Comic Sans MS"/>
                <a:cs typeface="Comic Sans MS"/>
              </a:rPr>
              <a:t>MP</a:t>
            </a:r>
            <a:r>
              <a:rPr sz="1350" spc="-15" dirty="0">
                <a:solidFill>
                  <a:srgbClr val="000080"/>
                </a:solidFill>
                <a:latin typeface="Comic Sans MS"/>
                <a:cs typeface="Comic Sans MS"/>
              </a:rPr>
              <a:t>O</a:t>
            </a:r>
            <a:endParaRPr sz="135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154</a:t>
            </a:fld>
            <a:endParaRPr lang="en-US"/>
          </a:p>
        </p:txBody>
      </p:sp>
    </p:spTree>
    <p:extLst>
      <p:ext uri="{BB962C8B-B14F-4D97-AF65-F5344CB8AC3E}">
        <p14:creationId xmlns:p14="http://schemas.microsoft.com/office/powerpoint/2010/main" val="297011326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870" cy="4294505"/>
          </a:xfrm>
          <a:prstGeom prst="rect">
            <a:avLst/>
          </a:prstGeom>
        </p:spPr>
        <p:txBody>
          <a:bodyPr vert="horz" wrap="square" lIns="0" tIns="0" rIns="0" bIns="0" rtlCol="0">
            <a:spAutoFit/>
          </a:bodyPr>
          <a:lstStyle/>
          <a:p>
            <a:pPr marL="12700" marR="10160" algn="just">
              <a:lnSpc>
                <a:spcPct val="100000"/>
              </a:lnSpc>
            </a:pPr>
            <a:r>
              <a:rPr sz="2600" spc="-5" dirty="0">
                <a:latin typeface="Comic Sans MS"/>
                <a:cs typeface="Comic Sans MS"/>
              </a:rPr>
              <a:t>E</a:t>
            </a:r>
            <a:r>
              <a:rPr sz="2600" dirty="0">
                <a:latin typeface="Comic Sans MS"/>
                <a:cs typeface="Comic Sans MS"/>
              </a:rPr>
              <a:t>l</a:t>
            </a:r>
            <a:r>
              <a:rPr sz="2600" spc="165" dirty="0">
                <a:latin typeface="Times New Roman"/>
                <a:cs typeface="Times New Roman"/>
              </a:rPr>
              <a:t> </a:t>
            </a:r>
            <a:r>
              <a:rPr sz="2600" spc="-5" dirty="0">
                <a:latin typeface="Comic Sans MS"/>
                <a:cs typeface="Comic Sans MS"/>
              </a:rPr>
              <a:t>inici</a:t>
            </a:r>
            <a:r>
              <a:rPr sz="2600" dirty="0">
                <a:latin typeface="Comic Sans MS"/>
                <a:cs typeface="Comic Sans MS"/>
              </a:rPr>
              <a:t>o</a:t>
            </a:r>
            <a:r>
              <a:rPr sz="2600" spc="16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6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55" dirty="0">
                <a:latin typeface="Times New Roman"/>
                <a:cs typeface="Times New Roman"/>
              </a:rPr>
              <a:t> </a:t>
            </a:r>
            <a:r>
              <a:rPr sz="2600" spc="-5" dirty="0">
                <a:latin typeface="Comic Sans MS"/>
                <a:cs typeface="Comic Sans MS"/>
              </a:rPr>
              <a:t>form</a:t>
            </a:r>
            <a:r>
              <a:rPr sz="2600" dirty="0">
                <a:latin typeface="Comic Sans MS"/>
                <a:cs typeface="Comic Sans MS"/>
              </a:rPr>
              <a:t>a</a:t>
            </a:r>
            <a:r>
              <a:rPr sz="2600" spc="16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55" dirty="0">
                <a:latin typeface="Times New Roman"/>
                <a:cs typeface="Times New Roman"/>
              </a:rPr>
              <a:t> </a:t>
            </a:r>
            <a:r>
              <a:rPr sz="2600" spc="-5" dirty="0">
                <a:latin typeface="Comic Sans MS"/>
                <a:cs typeface="Comic Sans MS"/>
              </a:rPr>
              <a:t>ond</a:t>
            </a:r>
            <a:r>
              <a:rPr sz="2600" dirty="0">
                <a:latin typeface="Comic Sans MS"/>
                <a:cs typeface="Comic Sans MS"/>
              </a:rPr>
              <a:t>a</a:t>
            </a:r>
            <a:r>
              <a:rPr sz="2600" spc="15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60" dirty="0">
                <a:latin typeface="Times New Roman"/>
                <a:cs typeface="Times New Roman"/>
              </a:rPr>
              <a:t> </a:t>
            </a:r>
            <a:r>
              <a:rPr sz="2600" dirty="0">
                <a:latin typeface="Comic Sans MS"/>
                <a:cs typeface="Comic Sans MS"/>
              </a:rPr>
              <a:t>r</a:t>
            </a:r>
            <a:r>
              <a:rPr sz="2600" spc="-5" dirty="0">
                <a:latin typeface="Comic Sans MS"/>
                <a:cs typeface="Comic Sans MS"/>
              </a:rPr>
              <a:t>egres</a:t>
            </a:r>
            <a:r>
              <a:rPr sz="2600" dirty="0">
                <a:latin typeface="Comic Sans MS"/>
                <a:cs typeface="Comic Sans MS"/>
              </a:rPr>
              <a:t>o</a:t>
            </a:r>
            <a:r>
              <a:rPr sz="2600" spc="15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155" dirty="0">
                <a:latin typeface="Times New Roman"/>
                <a:cs typeface="Times New Roman"/>
              </a:rPr>
              <a:t> </a:t>
            </a:r>
            <a:r>
              <a:rPr sz="2600" spc="-5" dirty="0">
                <a:latin typeface="Comic Sans MS"/>
                <a:cs typeface="Comic Sans MS"/>
              </a:rPr>
              <a:t>redondeado</a:t>
            </a:r>
            <a:r>
              <a:rPr sz="2600" spc="-5" dirty="0">
                <a:latin typeface="Times New Roman"/>
                <a:cs typeface="Times New Roman"/>
              </a:rPr>
              <a:t> </a:t>
            </a:r>
            <a:r>
              <a:rPr sz="2600" spc="-5" dirty="0">
                <a:latin typeface="Comic Sans MS"/>
                <a:cs typeface="Comic Sans MS"/>
              </a:rPr>
              <a:t>debid</a:t>
            </a:r>
            <a:r>
              <a:rPr sz="2600" dirty="0">
                <a:latin typeface="Comic Sans MS"/>
                <a:cs typeface="Comic Sans MS"/>
              </a:rPr>
              <a:t>o</a:t>
            </a:r>
            <a:r>
              <a:rPr sz="2600" spc="110" dirty="0">
                <a:latin typeface="Times New Roman"/>
                <a:cs typeface="Times New Roman"/>
              </a:rPr>
              <a:t> </a:t>
            </a:r>
            <a:r>
              <a:rPr sz="2600" dirty="0">
                <a:latin typeface="Comic Sans MS"/>
                <a:cs typeface="Comic Sans MS"/>
              </a:rPr>
              <a:t>a</a:t>
            </a:r>
            <a:r>
              <a:rPr sz="2600" spc="114" dirty="0">
                <a:latin typeface="Times New Roman"/>
                <a:cs typeface="Times New Roman"/>
              </a:rPr>
              <a:t> </a:t>
            </a:r>
            <a:r>
              <a:rPr sz="2600" dirty="0">
                <a:latin typeface="Comic Sans MS"/>
                <a:cs typeface="Comic Sans MS"/>
              </a:rPr>
              <a:t>la</a:t>
            </a:r>
            <a:r>
              <a:rPr sz="2600" spc="114" dirty="0">
                <a:latin typeface="Times New Roman"/>
                <a:cs typeface="Times New Roman"/>
              </a:rPr>
              <a:t> </a:t>
            </a:r>
            <a:r>
              <a:rPr sz="2600" spc="-5" dirty="0">
                <a:latin typeface="Comic Sans MS"/>
                <a:cs typeface="Comic Sans MS"/>
              </a:rPr>
              <a:t>capacitanci</a:t>
            </a:r>
            <a:r>
              <a:rPr sz="2600" dirty="0">
                <a:latin typeface="Comic Sans MS"/>
                <a:cs typeface="Comic Sans MS"/>
              </a:rPr>
              <a:t>a</a:t>
            </a:r>
            <a:r>
              <a:rPr sz="2600" spc="9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bobinad</a:t>
            </a:r>
            <a:r>
              <a:rPr sz="2600" dirty="0">
                <a:latin typeface="Comic Sans MS"/>
                <a:cs typeface="Comic Sans MS"/>
              </a:rPr>
              <a:t>o</a:t>
            </a:r>
            <a:r>
              <a:rPr sz="2600" spc="10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campo.</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Cuand</a:t>
            </a:r>
            <a:r>
              <a:rPr sz="2600" dirty="0">
                <a:latin typeface="Comic Sans MS"/>
                <a:cs typeface="Comic Sans MS"/>
              </a:rPr>
              <a:t>o</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escobill</a:t>
            </a:r>
            <a:r>
              <a:rPr sz="2600" dirty="0">
                <a:latin typeface="Comic Sans MS"/>
                <a:cs typeface="Comic Sans MS"/>
              </a:rPr>
              <a:t>a</a:t>
            </a:r>
            <a:r>
              <a:rPr sz="2600" dirty="0">
                <a:latin typeface="Times New Roman"/>
                <a:cs typeface="Times New Roman"/>
              </a:rPr>
              <a:t> </a:t>
            </a:r>
            <a:r>
              <a:rPr sz="2600" spc="-290" dirty="0">
                <a:latin typeface="Times New Roman"/>
                <a:cs typeface="Times New Roman"/>
              </a:rPr>
              <a:t> </a:t>
            </a:r>
            <a:r>
              <a:rPr sz="2600" spc="-10" dirty="0">
                <a:latin typeface="Comic Sans MS"/>
                <a:cs typeface="Comic Sans MS"/>
              </a:rPr>
              <a:t>c</a:t>
            </a:r>
            <a:r>
              <a:rPr sz="2600" spc="-5" dirty="0">
                <a:latin typeface="Comic Sans MS"/>
                <a:cs typeface="Comic Sans MS"/>
              </a:rPr>
              <a:t>omienz</a:t>
            </a:r>
            <a:r>
              <a:rPr sz="2600" dirty="0">
                <a:latin typeface="Comic Sans MS"/>
                <a:cs typeface="Comic Sans MS"/>
              </a:rPr>
              <a:t>a</a:t>
            </a:r>
            <a:r>
              <a:rPr sz="2600" dirty="0">
                <a:latin typeface="Times New Roman"/>
                <a:cs typeface="Times New Roman"/>
              </a:rPr>
              <a:t> </a:t>
            </a:r>
            <a:r>
              <a:rPr sz="2600" spc="-30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abrirse</a:t>
            </a:r>
            <a:r>
              <a:rPr sz="2600" dirty="0">
                <a:latin typeface="Comic Sans MS"/>
                <a:cs typeface="Comic Sans MS"/>
              </a:rPr>
              <a:t>,</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capacitancia</a:t>
            </a:r>
            <a:r>
              <a:rPr sz="2600" spc="-5" dirty="0">
                <a:latin typeface="Times New Roman"/>
                <a:cs typeface="Times New Roman"/>
              </a:rPr>
              <a:t> </a:t>
            </a:r>
            <a:r>
              <a:rPr sz="2600" spc="-5" dirty="0">
                <a:latin typeface="Comic Sans MS"/>
                <a:cs typeface="Comic Sans MS"/>
              </a:rPr>
              <a:t>vist</a:t>
            </a:r>
            <a:r>
              <a:rPr sz="2600" dirty="0">
                <a:latin typeface="Comic Sans MS"/>
                <a:cs typeface="Comic Sans MS"/>
              </a:rPr>
              <a:t>a</a:t>
            </a:r>
            <a:r>
              <a:rPr sz="2600" dirty="0">
                <a:latin typeface="Times New Roman"/>
                <a:cs typeface="Times New Roman"/>
              </a:rPr>
              <a:t> </a:t>
            </a:r>
            <a:r>
              <a:rPr sz="2600" spc="-15" dirty="0">
                <a:latin typeface="Times New Roman"/>
                <a:cs typeface="Times New Roman"/>
              </a:rPr>
              <a:t> </a:t>
            </a:r>
            <a:r>
              <a:rPr sz="2600" dirty="0">
                <a:latin typeface="Comic Sans MS"/>
                <a:cs typeface="Comic Sans MS"/>
              </a:rPr>
              <a:t>p</a:t>
            </a:r>
            <a:r>
              <a:rPr sz="2600" spc="-5" dirty="0">
                <a:latin typeface="Comic Sans MS"/>
                <a:cs typeface="Comic Sans MS"/>
              </a:rPr>
              <a:t>o</a:t>
            </a:r>
            <a:r>
              <a:rPr sz="2600" dirty="0">
                <a:latin typeface="Comic Sans MS"/>
                <a:cs typeface="Comic Sans MS"/>
              </a:rPr>
              <a:t>r</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seña</a:t>
            </a:r>
            <a:r>
              <a:rPr sz="2600" dirty="0">
                <a:latin typeface="Comic Sans MS"/>
                <a:cs typeface="Comic Sans MS"/>
              </a:rPr>
              <a:t>l</a:t>
            </a:r>
            <a:r>
              <a:rPr sz="2600" dirty="0">
                <a:latin typeface="Times New Roman"/>
                <a:cs typeface="Times New Roman"/>
              </a:rPr>
              <a:t> </a:t>
            </a:r>
            <a:r>
              <a:rPr sz="2600" spc="-10" dirty="0">
                <a:latin typeface="Times New Roman"/>
                <a:cs typeface="Times New Roman"/>
              </a:rPr>
              <a:t> </a:t>
            </a:r>
            <a:r>
              <a:rPr sz="2600" spc="-10" dirty="0">
                <a:latin typeface="Comic Sans MS"/>
                <a:cs typeface="Comic Sans MS"/>
              </a:rPr>
              <a:t>i</a:t>
            </a:r>
            <a:r>
              <a:rPr sz="2600" spc="-5" dirty="0">
                <a:latin typeface="Comic Sans MS"/>
                <a:cs typeface="Comic Sans MS"/>
              </a:rPr>
              <a:t>nyectad</a:t>
            </a:r>
            <a:r>
              <a:rPr sz="2600" dirty="0">
                <a:latin typeface="Comic Sans MS"/>
                <a:cs typeface="Comic Sans MS"/>
              </a:rPr>
              <a:t>a</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reduce</a:t>
            </a:r>
            <a:r>
              <a:rPr sz="2600" dirty="0">
                <a:latin typeface="Comic Sans MS"/>
                <a:cs typeface="Comic Sans MS"/>
              </a:rPr>
              <a:t>,</a:t>
            </a:r>
            <a:r>
              <a:rPr sz="2600" dirty="0">
                <a:latin typeface="Times New Roman"/>
                <a:cs typeface="Times New Roman"/>
              </a:rPr>
              <a:t> </a:t>
            </a:r>
            <a:r>
              <a:rPr sz="2600" spc="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seña</a:t>
            </a:r>
            <a:r>
              <a:rPr sz="2600" dirty="0">
                <a:latin typeface="Comic Sans MS"/>
                <a:cs typeface="Comic Sans MS"/>
              </a:rPr>
              <a:t>l</a:t>
            </a:r>
            <a:r>
              <a:rPr sz="2600" dirty="0">
                <a:latin typeface="Times New Roman"/>
                <a:cs typeface="Times New Roman"/>
              </a:rPr>
              <a:t> </a:t>
            </a:r>
            <a:r>
              <a:rPr sz="2600" spc="-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regres</a:t>
            </a:r>
            <a:r>
              <a:rPr sz="2600" dirty="0">
                <a:latin typeface="Comic Sans MS"/>
                <a:cs typeface="Comic Sans MS"/>
              </a:rPr>
              <a:t>o</a:t>
            </a:r>
            <a:r>
              <a:rPr sz="2600" spc="120" dirty="0">
                <a:latin typeface="Times New Roman"/>
                <a:cs typeface="Times New Roman"/>
              </a:rPr>
              <a:t> </a:t>
            </a:r>
            <a:r>
              <a:rPr sz="2600" dirty="0">
                <a:latin typeface="Comic Sans MS"/>
                <a:cs typeface="Comic Sans MS"/>
              </a:rPr>
              <a:t>a</a:t>
            </a:r>
            <a:r>
              <a:rPr sz="2600" spc="-5" dirty="0">
                <a:latin typeface="Comic Sans MS"/>
                <a:cs typeface="Comic Sans MS"/>
              </a:rPr>
              <a:t>ument</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mu</a:t>
            </a:r>
            <a:r>
              <a:rPr sz="2600" dirty="0">
                <a:latin typeface="Comic Sans MS"/>
                <a:cs typeface="Comic Sans MS"/>
              </a:rPr>
              <a:t>y</a:t>
            </a:r>
            <a:r>
              <a:rPr sz="2600" spc="125" dirty="0">
                <a:latin typeface="Times New Roman"/>
                <a:cs typeface="Times New Roman"/>
              </a:rPr>
              <a:t> </a:t>
            </a:r>
            <a:r>
              <a:rPr sz="2600" spc="-5" dirty="0">
                <a:latin typeface="Comic Sans MS"/>
                <a:cs typeface="Comic Sans MS"/>
              </a:rPr>
              <a:t>rapidamente.</a:t>
            </a:r>
            <a:endParaRPr sz="2600">
              <a:latin typeface="Comic Sans MS"/>
              <a:cs typeface="Comic Sans MS"/>
            </a:endParaRPr>
          </a:p>
          <a:p>
            <a:pPr marL="12700" marR="9525"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nive</a:t>
            </a:r>
            <a:r>
              <a:rPr sz="2600" dirty="0">
                <a:latin typeface="Comic Sans MS"/>
                <a:cs typeface="Comic Sans MS"/>
              </a:rPr>
              <a:t>l</a:t>
            </a:r>
            <a:r>
              <a:rPr sz="2600" dirty="0">
                <a:latin typeface="Times New Roman"/>
                <a:cs typeface="Times New Roman"/>
              </a:rPr>
              <a:t> </a:t>
            </a:r>
            <a:r>
              <a:rPr sz="2600" spc="-4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voltaj</a:t>
            </a:r>
            <a:r>
              <a:rPr sz="2600" dirty="0">
                <a:latin typeface="Comic Sans MS"/>
                <a:cs typeface="Comic Sans MS"/>
              </a:rPr>
              <a:t>e</a:t>
            </a:r>
            <a:r>
              <a:rPr sz="2600" dirty="0">
                <a:latin typeface="Times New Roman"/>
                <a:cs typeface="Times New Roman"/>
              </a:rPr>
              <a:t> </a:t>
            </a:r>
            <a:r>
              <a:rPr sz="2600" spc="-45" dirty="0">
                <a:latin typeface="Times New Roman"/>
                <a:cs typeface="Times New Roman"/>
              </a:rPr>
              <a:t> </a:t>
            </a:r>
            <a:r>
              <a:rPr sz="2600" dirty="0">
                <a:latin typeface="Comic Sans MS"/>
                <a:cs typeface="Comic Sans MS"/>
              </a:rPr>
              <a:t>es</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medid</a:t>
            </a:r>
            <a:r>
              <a:rPr sz="2600" dirty="0">
                <a:latin typeface="Comic Sans MS"/>
                <a:cs typeface="Comic Sans MS"/>
              </a:rPr>
              <a:t>o</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punt</a:t>
            </a:r>
            <a:r>
              <a:rPr sz="2600" dirty="0">
                <a:latin typeface="Comic Sans MS"/>
                <a:cs typeface="Comic Sans MS"/>
              </a:rPr>
              <a:t>o</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fij</a:t>
            </a:r>
            <a:r>
              <a:rPr sz="2600" dirty="0">
                <a:latin typeface="Comic Sans MS"/>
                <a:cs typeface="Comic Sans MS"/>
              </a:rPr>
              <a:t>o</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seña</a:t>
            </a:r>
            <a:r>
              <a:rPr sz="2600" dirty="0">
                <a:latin typeface="Comic Sans MS"/>
                <a:cs typeface="Comic Sans MS"/>
              </a:rPr>
              <a:t>l</a:t>
            </a:r>
            <a:r>
              <a:rPr sz="2600" spc="11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20" dirty="0">
                <a:latin typeface="Times New Roman"/>
                <a:cs typeface="Times New Roman"/>
              </a:rPr>
              <a:t> </a:t>
            </a:r>
            <a:r>
              <a:rPr sz="2600" spc="-5" dirty="0">
                <a:latin typeface="Comic Sans MS"/>
                <a:cs typeface="Comic Sans MS"/>
              </a:rPr>
              <a:t>voltaj</a:t>
            </a:r>
            <a:r>
              <a:rPr sz="2600" dirty="0">
                <a:latin typeface="Comic Sans MS"/>
                <a:cs typeface="Comic Sans MS"/>
              </a:rPr>
              <a:t>e</a:t>
            </a:r>
            <a:r>
              <a:rPr sz="2600" spc="1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retorn</a:t>
            </a:r>
            <a:r>
              <a:rPr sz="2600" dirty="0">
                <a:latin typeface="Comic Sans MS"/>
                <a:cs typeface="Comic Sans MS"/>
              </a:rPr>
              <a:t>o</a:t>
            </a:r>
            <a:r>
              <a:rPr sz="2600" spc="125" dirty="0">
                <a:latin typeface="Times New Roman"/>
                <a:cs typeface="Times New Roman"/>
              </a:rPr>
              <a:t> </a:t>
            </a:r>
            <a:r>
              <a:rPr sz="2600" spc="-5" dirty="0">
                <a:latin typeface="Comic Sans MS"/>
                <a:cs typeface="Comic Sans MS"/>
              </a:rPr>
              <a:t>(Vf).</a:t>
            </a:r>
            <a:endParaRPr sz="2600">
              <a:latin typeface="Comic Sans MS"/>
              <a:cs typeface="Comic Sans MS"/>
            </a:endParaRPr>
          </a:p>
          <a:p>
            <a:pPr marL="12700" marR="8255"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voltaj</a:t>
            </a:r>
            <a:r>
              <a:rPr sz="2600" dirty="0">
                <a:latin typeface="Comic Sans MS"/>
                <a:cs typeface="Comic Sans MS"/>
              </a:rPr>
              <a:t>e</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220" dirty="0">
                <a:latin typeface="Times New Roman"/>
                <a:cs typeface="Times New Roman"/>
              </a:rPr>
              <a:t> </a:t>
            </a:r>
            <a:r>
              <a:rPr sz="2600" spc="-10" dirty="0">
                <a:latin typeface="Comic Sans MS"/>
                <a:cs typeface="Comic Sans MS"/>
              </a:rPr>
              <a:t>m</a:t>
            </a:r>
            <a:r>
              <a:rPr sz="2600" spc="-5" dirty="0">
                <a:latin typeface="Comic Sans MS"/>
                <a:cs typeface="Comic Sans MS"/>
              </a:rPr>
              <a:t>edid</a:t>
            </a:r>
            <a:r>
              <a:rPr sz="2600" dirty="0">
                <a:latin typeface="Comic Sans MS"/>
                <a:cs typeface="Comic Sans MS"/>
              </a:rPr>
              <a:t>o</a:t>
            </a:r>
            <a:r>
              <a:rPr sz="2600" dirty="0">
                <a:latin typeface="Times New Roman"/>
                <a:cs typeface="Times New Roman"/>
              </a:rPr>
              <a:t> </a:t>
            </a:r>
            <a:r>
              <a:rPr sz="2600" spc="200" dirty="0">
                <a:latin typeface="Times New Roman"/>
                <a:cs typeface="Times New Roman"/>
              </a:rPr>
              <a:t> </a:t>
            </a:r>
            <a:r>
              <a:rPr sz="2600" spc="-10" dirty="0">
                <a:latin typeface="Comic Sans MS"/>
                <a:cs typeface="Comic Sans MS"/>
              </a:rPr>
              <a:t>d</a:t>
            </a:r>
            <a:r>
              <a:rPr sz="2600" spc="-5" dirty="0">
                <a:latin typeface="Comic Sans MS"/>
                <a:cs typeface="Comic Sans MS"/>
              </a:rPr>
              <a:t>urant</a:t>
            </a:r>
            <a:r>
              <a:rPr sz="2600" dirty="0">
                <a:latin typeface="Comic Sans MS"/>
                <a:cs typeface="Comic Sans MS"/>
              </a:rPr>
              <a:t>e</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cad</a:t>
            </a:r>
            <a:r>
              <a:rPr sz="2600" dirty="0">
                <a:latin typeface="Comic Sans MS"/>
                <a:cs typeface="Comic Sans MS"/>
              </a:rPr>
              <a:t>a</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cicl</a:t>
            </a:r>
            <a:r>
              <a:rPr sz="2600" dirty="0">
                <a:latin typeface="Comic Sans MS"/>
                <a:cs typeface="Comic Sans MS"/>
              </a:rPr>
              <a:t>o</a:t>
            </a:r>
            <a:r>
              <a:rPr sz="2600" dirty="0">
                <a:latin typeface="Times New Roman"/>
                <a:cs typeface="Times New Roman"/>
              </a:rPr>
              <a:t> </a:t>
            </a:r>
            <a:r>
              <a:rPr sz="2600" spc="2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04" dirty="0">
                <a:latin typeface="Times New Roman"/>
                <a:cs typeface="Times New Roman"/>
              </a:rPr>
              <a:t> </a:t>
            </a:r>
            <a:r>
              <a:rPr sz="2600" spc="-10" dirty="0">
                <a:latin typeface="Comic Sans MS"/>
                <a:cs typeface="Comic Sans MS"/>
              </a:rPr>
              <a:t>o</a:t>
            </a:r>
            <a:r>
              <a:rPr sz="2600" spc="-5" dirty="0">
                <a:latin typeface="Comic Sans MS"/>
                <a:cs typeface="Comic Sans MS"/>
              </a:rPr>
              <a:t>nda</a:t>
            </a:r>
            <a:r>
              <a:rPr sz="2600" spc="-5" dirty="0">
                <a:latin typeface="Times New Roman"/>
                <a:cs typeface="Times New Roman"/>
              </a:rPr>
              <a:t> </a:t>
            </a:r>
            <a:r>
              <a:rPr sz="2600" spc="-5" dirty="0">
                <a:latin typeface="Comic Sans MS"/>
                <a:cs typeface="Comic Sans MS"/>
              </a:rPr>
              <a:t>cuadrada.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155</a:t>
            </a:fld>
            <a:endParaRPr lang="en-US"/>
          </a:p>
        </p:txBody>
      </p:sp>
    </p:spTree>
    <p:extLst>
      <p:ext uri="{BB962C8B-B14F-4D97-AF65-F5344CB8AC3E}">
        <p14:creationId xmlns:p14="http://schemas.microsoft.com/office/powerpoint/2010/main" val="225329284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3600" cy="1204595"/>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C</a:t>
            </a:r>
            <a:r>
              <a:rPr sz="2600" spc="-15" dirty="0">
                <a:latin typeface="Comic Sans MS"/>
                <a:cs typeface="Comic Sans MS"/>
              </a:rPr>
              <a:t>u</a:t>
            </a:r>
            <a:r>
              <a:rPr sz="2600" dirty="0">
                <a:latin typeface="Comic Sans MS"/>
                <a:cs typeface="Comic Sans MS"/>
              </a:rPr>
              <a:t>a</a:t>
            </a:r>
            <a:r>
              <a:rPr sz="2600" spc="-10" dirty="0">
                <a:latin typeface="Comic Sans MS"/>
                <a:cs typeface="Comic Sans MS"/>
              </a:rPr>
              <a:t>nd</a:t>
            </a:r>
            <a:r>
              <a:rPr sz="2600" dirty="0">
                <a:latin typeface="Comic Sans MS"/>
                <a:cs typeface="Comic Sans MS"/>
              </a:rPr>
              <a:t>o</a:t>
            </a:r>
            <a:r>
              <a:rPr sz="2600" spc="300" dirty="0">
                <a:latin typeface="Times New Roman"/>
                <a:cs typeface="Times New Roman"/>
              </a:rPr>
              <a:t> </a:t>
            </a:r>
            <a:r>
              <a:rPr sz="2600" spc="-10" dirty="0">
                <a:latin typeface="Comic Sans MS"/>
                <a:cs typeface="Comic Sans MS"/>
              </a:rPr>
              <a:t>e</a:t>
            </a:r>
            <a:r>
              <a:rPr sz="2600" dirty="0">
                <a:latin typeface="Comic Sans MS"/>
                <a:cs typeface="Comic Sans MS"/>
              </a:rPr>
              <a:t>l</a:t>
            </a:r>
            <a:r>
              <a:rPr sz="2600" spc="305" dirty="0">
                <a:latin typeface="Times New Roman"/>
                <a:cs typeface="Times New Roman"/>
              </a:rPr>
              <a:t> </a:t>
            </a:r>
            <a:r>
              <a:rPr sz="2600" spc="-5" dirty="0">
                <a:latin typeface="Comic Sans MS"/>
                <a:cs typeface="Comic Sans MS"/>
              </a:rPr>
              <a:t>vol</a:t>
            </a:r>
            <a:r>
              <a:rPr sz="2600" spc="-10" dirty="0">
                <a:latin typeface="Comic Sans MS"/>
                <a:cs typeface="Comic Sans MS"/>
              </a:rPr>
              <a:t>t</a:t>
            </a:r>
            <a:r>
              <a:rPr sz="2600" dirty="0">
                <a:latin typeface="Comic Sans MS"/>
                <a:cs typeface="Comic Sans MS"/>
              </a:rPr>
              <a:t>a</a:t>
            </a:r>
            <a:r>
              <a:rPr sz="2600" spc="-5" dirty="0">
                <a:latin typeface="Comic Sans MS"/>
                <a:cs typeface="Comic Sans MS"/>
              </a:rPr>
              <a:t>j</a:t>
            </a:r>
            <a:r>
              <a:rPr sz="2600" dirty="0">
                <a:latin typeface="Comic Sans MS"/>
                <a:cs typeface="Comic Sans MS"/>
              </a:rPr>
              <a:t>e</a:t>
            </a:r>
            <a:r>
              <a:rPr sz="2600" spc="300" dirty="0">
                <a:latin typeface="Times New Roman"/>
                <a:cs typeface="Times New Roman"/>
              </a:rPr>
              <a:t> </a:t>
            </a:r>
            <a:r>
              <a:rPr sz="2600" spc="-10" dirty="0">
                <a:latin typeface="Comic Sans MS"/>
                <a:cs typeface="Comic Sans MS"/>
              </a:rPr>
              <a:t>s</a:t>
            </a:r>
            <a:r>
              <a:rPr sz="2600" dirty="0">
                <a:latin typeface="Comic Sans MS"/>
                <a:cs typeface="Comic Sans MS"/>
              </a:rPr>
              <a:t>e</a:t>
            </a:r>
            <a:r>
              <a:rPr sz="2600" spc="300" dirty="0">
                <a:latin typeface="Times New Roman"/>
                <a:cs typeface="Times New Roman"/>
              </a:rPr>
              <a:t> </a:t>
            </a:r>
            <a:r>
              <a:rPr sz="2600" spc="-5" dirty="0">
                <a:latin typeface="Comic Sans MS"/>
                <a:cs typeface="Comic Sans MS"/>
              </a:rPr>
              <a:t>e</a:t>
            </a:r>
            <a:r>
              <a:rPr sz="2600" spc="5" dirty="0">
                <a:latin typeface="Comic Sans MS"/>
                <a:cs typeface="Comic Sans MS"/>
              </a:rPr>
              <a:t>l</a:t>
            </a:r>
            <a:r>
              <a:rPr sz="2600" dirty="0">
                <a:latin typeface="Comic Sans MS"/>
                <a:cs typeface="Comic Sans MS"/>
              </a:rPr>
              <a:t>e</a:t>
            </a:r>
            <a:r>
              <a:rPr sz="2600" spc="-10" dirty="0">
                <a:latin typeface="Comic Sans MS"/>
                <a:cs typeface="Comic Sans MS"/>
              </a:rPr>
              <a:t>v</a:t>
            </a:r>
            <a:r>
              <a:rPr sz="2600" dirty="0">
                <a:latin typeface="Comic Sans MS"/>
                <a:cs typeface="Comic Sans MS"/>
              </a:rPr>
              <a:t>a</a:t>
            </a:r>
            <a:r>
              <a:rPr sz="2600" spc="305" dirty="0">
                <a:latin typeface="Times New Roman"/>
                <a:cs typeface="Times New Roman"/>
              </a:rPr>
              <a:t> </a:t>
            </a:r>
            <a:r>
              <a:rPr sz="2600" spc="-10" dirty="0">
                <a:latin typeface="Comic Sans MS"/>
                <a:cs typeface="Comic Sans MS"/>
              </a:rPr>
              <a:t>so</a:t>
            </a:r>
            <a:r>
              <a:rPr sz="2600" spc="-5" dirty="0">
                <a:latin typeface="Comic Sans MS"/>
                <a:cs typeface="Comic Sans MS"/>
              </a:rPr>
              <a:t>br</a:t>
            </a:r>
            <a:r>
              <a:rPr sz="2600" dirty="0">
                <a:latin typeface="Comic Sans MS"/>
                <a:cs typeface="Comic Sans MS"/>
              </a:rPr>
              <a:t>e</a:t>
            </a:r>
            <a:r>
              <a:rPr sz="2600" spc="30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300" dirty="0">
                <a:latin typeface="Times New Roman"/>
                <a:cs typeface="Times New Roman"/>
              </a:rPr>
              <a:t> </a:t>
            </a:r>
            <a:r>
              <a:rPr sz="2600" spc="-5" dirty="0">
                <a:latin typeface="Comic Sans MS"/>
                <a:cs typeface="Comic Sans MS"/>
              </a:rPr>
              <a:t>n</a:t>
            </a:r>
            <a:r>
              <a:rPr sz="2600" dirty="0">
                <a:latin typeface="Comic Sans MS"/>
                <a:cs typeface="Comic Sans MS"/>
              </a:rPr>
              <a:t>i</a:t>
            </a:r>
            <a:r>
              <a:rPr sz="2600" spc="-5" dirty="0">
                <a:latin typeface="Comic Sans MS"/>
                <a:cs typeface="Comic Sans MS"/>
              </a:rPr>
              <a:t>v</a:t>
            </a:r>
            <a:r>
              <a:rPr sz="2600" spc="-10" dirty="0">
                <a:latin typeface="Comic Sans MS"/>
                <a:cs typeface="Comic Sans MS"/>
              </a:rPr>
              <a:t>e</a:t>
            </a:r>
            <a:r>
              <a:rPr sz="2600" dirty="0">
                <a:latin typeface="Comic Sans MS"/>
                <a:cs typeface="Comic Sans MS"/>
              </a:rPr>
              <a:t>l</a:t>
            </a:r>
            <a:r>
              <a:rPr sz="2600" spc="305" dirty="0">
                <a:latin typeface="Times New Roman"/>
                <a:cs typeface="Times New Roman"/>
              </a:rPr>
              <a:t> </a:t>
            </a:r>
            <a:r>
              <a:rPr sz="2600" spc="-5" dirty="0">
                <a:latin typeface="Comic Sans MS"/>
                <a:cs typeface="Comic Sans MS"/>
              </a:rPr>
              <a:t>nor</a:t>
            </a:r>
            <a:r>
              <a:rPr sz="2600" spc="-10" dirty="0">
                <a:latin typeface="Comic Sans MS"/>
                <a:cs typeface="Comic Sans MS"/>
              </a:rPr>
              <a:t>m</a:t>
            </a:r>
            <a:r>
              <a:rPr sz="2600" dirty="0">
                <a:latin typeface="Comic Sans MS"/>
                <a:cs typeface="Comic Sans MS"/>
              </a:rPr>
              <a:t>al</a:t>
            </a:r>
            <a:r>
              <a:rPr sz="2600" spc="305" dirty="0">
                <a:latin typeface="Times New Roman"/>
                <a:cs typeface="Times New Roman"/>
              </a:rPr>
              <a:t> </a:t>
            </a:r>
            <a:r>
              <a:rPr sz="2600" dirty="0">
                <a:latin typeface="Comic Sans MS"/>
                <a:cs typeface="Comic Sans MS"/>
              </a:rPr>
              <a:t>p</a:t>
            </a:r>
            <a:r>
              <a:rPr sz="2600" spc="-5" dirty="0">
                <a:latin typeface="Comic Sans MS"/>
                <a:cs typeface="Comic Sans MS"/>
              </a:rPr>
              <a:t>o</a:t>
            </a:r>
            <a:r>
              <a:rPr sz="2600" dirty="0">
                <a:latin typeface="Comic Sans MS"/>
                <a:cs typeface="Comic Sans MS"/>
              </a:rPr>
              <a:t>r</a:t>
            </a:r>
            <a:r>
              <a:rPr sz="2600" spc="29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tiemp</a:t>
            </a:r>
            <a:r>
              <a:rPr sz="2600" dirty="0">
                <a:latin typeface="Comic Sans MS"/>
                <a:cs typeface="Comic Sans MS"/>
              </a:rPr>
              <a:t>o</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conveniente</a:t>
            </a:r>
            <a:r>
              <a:rPr sz="2600" dirty="0">
                <a:latin typeface="Comic Sans MS"/>
                <a:cs typeface="Comic Sans MS"/>
              </a:rPr>
              <a:t>,</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alarm</a:t>
            </a:r>
            <a:r>
              <a:rPr sz="2600" dirty="0">
                <a:latin typeface="Comic Sans MS"/>
                <a:cs typeface="Comic Sans MS"/>
              </a:rPr>
              <a:t>a</a:t>
            </a:r>
            <a:r>
              <a:rPr sz="2600" dirty="0">
                <a:latin typeface="Times New Roman"/>
                <a:cs typeface="Times New Roman"/>
              </a:rPr>
              <a:t> </a:t>
            </a:r>
            <a:r>
              <a:rPr sz="2600" spc="-114" dirty="0">
                <a:latin typeface="Times New Roman"/>
                <a:cs typeface="Times New Roman"/>
              </a:rPr>
              <a:t> </a:t>
            </a:r>
            <a:r>
              <a:rPr sz="2600" dirty="0">
                <a:latin typeface="Comic Sans MS"/>
                <a:cs typeface="Comic Sans MS"/>
              </a:rPr>
              <a:t>a</a:t>
            </a:r>
            <a:r>
              <a:rPr sz="2600" spc="-5" dirty="0">
                <a:latin typeface="Comic Sans MS"/>
                <a:cs typeface="Comic Sans MS"/>
              </a:rPr>
              <a:t>lert</a:t>
            </a:r>
            <a:r>
              <a:rPr sz="2600" dirty="0">
                <a:latin typeface="Comic Sans MS"/>
                <a:cs typeface="Comic Sans MS"/>
              </a:rPr>
              <a:t>a</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120" dirty="0">
                <a:latin typeface="Times New Roman"/>
                <a:cs typeface="Times New Roman"/>
              </a:rPr>
              <a:t> </a:t>
            </a:r>
            <a:r>
              <a:rPr sz="2600" spc="-10" dirty="0">
                <a:latin typeface="Comic Sans MS"/>
                <a:cs typeface="Comic Sans MS"/>
              </a:rPr>
              <a:t>o</a:t>
            </a:r>
            <a:r>
              <a:rPr sz="2600" spc="-5" dirty="0">
                <a:latin typeface="Comic Sans MS"/>
                <a:cs typeface="Comic Sans MS"/>
              </a:rPr>
              <a:t>perado</a:t>
            </a:r>
            <a:r>
              <a:rPr sz="2600" dirty="0">
                <a:latin typeface="Comic Sans MS"/>
                <a:cs typeface="Comic Sans MS"/>
              </a:rPr>
              <a:t>r</a:t>
            </a:r>
            <a:r>
              <a:rPr sz="2600" dirty="0">
                <a:latin typeface="Times New Roman"/>
                <a:cs typeface="Times New Roman"/>
              </a:rPr>
              <a:t> </a:t>
            </a:r>
            <a:r>
              <a:rPr sz="2600" spc="-13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escobilla</a:t>
            </a:r>
            <a:r>
              <a:rPr sz="2600" dirty="0">
                <a:latin typeface="Comic Sans MS"/>
                <a:cs typeface="Comic Sans MS"/>
              </a:rPr>
              <a:t>s</a:t>
            </a:r>
            <a:r>
              <a:rPr sz="2600" spc="100" dirty="0">
                <a:latin typeface="Times New Roman"/>
                <a:cs typeface="Times New Roman"/>
              </a:rPr>
              <a:t> </a:t>
            </a:r>
            <a:r>
              <a:rPr sz="2600" spc="-10" dirty="0">
                <a:latin typeface="Comic Sans MS"/>
                <a:cs typeface="Comic Sans MS"/>
              </a:rPr>
              <a:t>d</a:t>
            </a:r>
            <a:r>
              <a:rPr sz="2600" spc="-5" dirty="0">
                <a:latin typeface="Comic Sans MS"/>
                <a:cs typeface="Comic Sans MS"/>
              </a:rPr>
              <a:t>ebe</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spc="120" dirty="0">
                <a:latin typeface="Times New Roman"/>
                <a:cs typeface="Times New Roman"/>
              </a:rPr>
              <a:t> </a:t>
            </a:r>
            <a:r>
              <a:rPr sz="2600" spc="-10" dirty="0">
                <a:latin typeface="Comic Sans MS"/>
                <a:cs typeface="Comic Sans MS"/>
              </a:rPr>
              <a:t>i</a:t>
            </a:r>
            <a:r>
              <a:rPr sz="2600" spc="-5" dirty="0">
                <a:latin typeface="Comic Sans MS"/>
                <a:cs typeface="Comic Sans MS"/>
              </a:rPr>
              <a:t>nspeccionadas.</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156</a:t>
            </a:fld>
            <a:endParaRPr lang="en-US"/>
          </a:p>
        </p:txBody>
      </p:sp>
    </p:spTree>
    <p:extLst>
      <p:ext uri="{BB962C8B-B14F-4D97-AF65-F5344CB8AC3E}">
        <p14:creationId xmlns:p14="http://schemas.microsoft.com/office/powerpoint/2010/main" val="339896210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98419" y="1060704"/>
            <a:ext cx="0" cy="5090160"/>
          </a:xfrm>
          <a:custGeom>
            <a:avLst/>
            <a:gdLst/>
            <a:ahLst/>
            <a:cxnLst/>
            <a:rect l="l" t="t" r="r" b="b"/>
            <a:pathLst>
              <a:path h="5090160">
                <a:moveTo>
                  <a:pt x="0" y="0"/>
                </a:moveTo>
                <a:lnTo>
                  <a:pt x="0" y="5090159"/>
                </a:lnTo>
              </a:path>
            </a:pathLst>
          </a:custGeom>
          <a:ln w="29197">
            <a:solidFill>
              <a:srgbClr val="000000"/>
            </a:solidFill>
          </a:ln>
        </p:spPr>
        <p:txBody>
          <a:bodyPr wrap="square" lIns="0" tIns="0" rIns="0" bIns="0" rtlCol="0">
            <a:spAutoFit/>
          </a:bodyPr>
          <a:lstStyle/>
          <a:p>
            <a:endParaRPr/>
          </a:p>
        </p:txBody>
      </p:sp>
      <p:sp>
        <p:nvSpPr>
          <p:cNvPr id="6" name="object 6"/>
          <p:cNvSpPr/>
          <p:nvPr/>
        </p:nvSpPr>
        <p:spPr>
          <a:xfrm>
            <a:off x="2507741" y="899922"/>
            <a:ext cx="181610" cy="180975"/>
          </a:xfrm>
          <a:custGeom>
            <a:avLst/>
            <a:gdLst/>
            <a:ahLst/>
            <a:cxnLst/>
            <a:rect l="l" t="t" r="r" b="b"/>
            <a:pathLst>
              <a:path w="181610" h="180975">
                <a:moveTo>
                  <a:pt x="90677" y="0"/>
                </a:moveTo>
                <a:lnTo>
                  <a:pt x="0" y="180593"/>
                </a:lnTo>
                <a:lnTo>
                  <a:pt x="181355" y="180593"/>
                </a:lnTo>
                <a:lnTo>
                  <a:pt x="90677" y="0"/>
                </a:lnTo>
                <a:close/>
              </a:path>
            </a:pathLst>
          </a:custGeom>
          <a:solidFill>
            <a:srgbClr val="000000"/>
          </a:solidFill>
        </p:spPr>
        <p:txBody>
          <a:bodyPr wrap="square" lIns="0" tIns="0" rIns="0" bIns="0" rtlCol="0">
            <a:spAutoFit/>
          </a:bodyPr>
          <a:lstStyle/>
          <a:p>
            <a:endParaRPr/>
          </a:p>
        </p:txBody>
      </p:sp>
      <p:sp>
        <p:nvSpPr>
          <p:cNvPr id="7" name="object 7"/>
          <p:cNvSpPr/>
          <p:nvPr/>
        </p:nvSpPr>
        <p:spPr>
          <a:xfrm>
            <a:off x="2598419" y="6150864"/>
            <a:ext cx="4665345" cy="0"/>
          </a:xfrm>
          <a:custGeom>
            <a:avLst/>
            <a:gdLst/>
            <a:ahLst/>
            <a:cxnLst/>
            <a:rect l="l" t="t" r="r" b="b"/>
            <a:pathLst>
              <a:path w="4665345">
                <a:moveTo>
                  <a:pt x="0" y="0"/>
                </a:moveTo>
                <a:lnTo>
                  <a:pt x="4664963" y="0"/>
                </a:lnTo>
              </a:path>
            </a:pathLst>
          </a:custGeom>
          <a:ln w="29197">
            <a:solidFill>
              <a:srgbClr val="000000"/>
            </a:solidFill>
          </a:ln>
        </p:spPr>
        <p:txBody>
          <a:bodyPr wrap="square" lIns="0" tIns="0" rIns="0" bIns="0" rtlCol="0">
            <a:spAutoFit/>
          </a:bodyPr>
          <a:lstStyle/>
          <a:p>
            <a:endParaRPr/>
          </a:p>
        </p:txBody>
      </p:sp>
      <p:sp>
        <p:nvSpPr>
          <p:cNvPr id="8" name="object 8"/>
          <p:cNvSpPr/>
          <p:nvPr/>
        </p:nvSpPr>
        <p:spPr>
          <a:xfrm>
            <a:off x="7240523" y="6060947"/>
            <a:ext cx="181610" cy="180975"/>
          </a:xfrm>
          <a:custGeom>
            <a:avLst/>
            <a:gdLst/>
            <a:ahLst/>
            <a:cxnLst/>
            <a:rect l="l" t="t" r="r" b="b"/>
            <a:pathLst>
              <a:path w="181609" h="180975">
                <a:moveTo>
                  <a:pt x="0" y="0"/>
                </a:moveTo>
                <a:lnTo>
                  <a:pt x="0" y="180593"/>
                </a:lnTo>
                <a:lnTo>
                  <a:pt x="181355" y="89915"/>
                </a:lnTo>
                <a:lnTo>
                  <a:pt x="0" y="0"/>
                </a:lnTo>
                <a:close/>
              </a:path>
            </a:pathLst>
          </a:custGeom>
          <a:solidFill>
            <a:srgbClr val="000000"/>
          </a:solidFill>
        </p:spPr>
        <p:txBody>
          <a:bodyPr wrap="square" lIns="0" tIns="0" rIns="0" bIns="0" rtlCol="0">
            <a:spAutoFit/>
          </a:bodyPr>
          <a:lstStyle/>
          <a:p>
            <a:endParaRPr/>
          </a:p>
        </p:txBody>
      </p:sp>
      <p:sp>
        <p:nvSpPr>
          <p:cNvPr id="9" name="object 9"/>
          <p:cNvSpPr/>
          <p:nvPr/>
        </p:nvSpPr>
        <p:spPr>
          <a:xfrm>
            <a:off x="2598419" y="1556004"/>
            <a:ext cx="4685665" cy="4594860"/>
          </a:xfrm>
          <a:custGeom>
            <a:avLst/>
            <a:gdLst/>
            <a:ahLst/>
            <a:cxnLst/>
            <a:rect l="l" t="t" r="r" b="b"/>
            <a:pathLst>
              <a:path w="4685665" h="4594860">
                <a:moveTo>
                  <a:pt x="0" y="4594859"/>
                </a:moveTo>
                <a:lnTo>
                  <a:pt x="2055113" y="1531619"/>
                </a:lnTo>
                <a:lnTo>
                  <a:pt x="2116073" y="1441703"/>
                </a:lnTo>
                <a:lnTo>
                  <a:pt x="2189225" y="1347977"/>
                </a:lnTo>
                <a:lnTo>
                  <a:pt x="2224651" y="1305186"/>
                </a:lnTo>
                <a:lnTo>
                  <a:pt x="2260987" y="1263255"/>
                </a:lnTo>
                <a:lnTo>
                  <a:pt x="2298197" y="1222161"/>
                </a:lnTo>
                <a:lnTo>
                  <a:pt x="2336243" y="1181883"/>
                </a:lnTo>
                <a:lnTo>
                  <a:pt x="2375087" y="1142397"/>
                </a:lnTo>
                <a:lnTo>
                  <a:pt x="2414693" y="1103683"/>
                </a:lnTo>
                <a:lnTo>
                  <a:pt x="2455023" y="1065717"/>
                </a:lnTo>
                <a:lnTo>
                  <a:pt x="2496040" y="1028477"/>
                </a:lnTo>
                <a:lnTo>
                  <a:pt x="2537705" y="991942"/>
                </a:lnTo>
                <a:lnTo>
                  <a:pt x="2579983" y="956088"/>
                </a:lnTo>
                <a:lnTo>
                  <a:pt x="2622835" y="920895"/>
                </a:lnTo>
                <a:lnTo>
                  <a:pt x="2666224" y="886339"/>
                </a:lnTo>
                <a:lnTo>
                  <a:pt x="2710113" y="852398"/>
                </a:lnTo>
                <a:lnTo>
                  <a:pt x="2754464" y="819050"/>
                </a:lnTo>
                <a:lnTo>
                  <a:pt x="2799240" y="786273"/>
                </a:lnTo>
                <a:lnTo>
                  <a:pt x="2844404" y="754045"/>
                </a:lnTo>
                <a:lnTo>
                  <a:pt x="2889918" y="722343"/>
                </a:lnTo>
                <a:lnTo>
                  <a:pt x="2935745" y="691145"/>
                </a:lnTo>
                <a:lnTo>
                  <a:pt x="2981847" y="660429"/>
                </a:lnTo>
                <a:lnTo>
                  <a:pt x="3028187" y="630173"/>
                </a:lnTo>
                <a:lnTo>
                  <a:pt x="3160013" y="551687"/>
                </a:lnTo>
                <a:lnTo>
                  <a:pt x="3294125" y="476249"/>
                </a:lnTo>
                <a:lnTo>
                  <a:pt x="3431285" y="406145"/>
                </a:lnTo>
                <a:lnTo>
                  <a:pt x="3572255" y="339089"/>
                </a:lnTo>
                <a:lnTo>
                  <a:pt x="3712463" y="277367"/>
                </a:lnTo>
                <a:lnTo>
                  <a:pt x="3855719" y="219455"/>
                </a:lnTo>
                <a:lnTo>
                  <a:pt x="3998975" y="169925"/>
                </a:lnTo>
                <a:lnTo>
                  <a:pt x="4139183" y="122681"/>
                </a:lnTo>
                <a:lnTo>
                  <a:pt x="4279391" y="82295"/>
                </a:lnTo>
                <a:lnTo>
                  <a:pt x="4416551" y="50291"/>
                </a:lnTo>
                <a:lnTo>
                  <a:pt x="4554473" y="23621"/>
                </a:lnTo>
                <a:lnTo>
                  <a:pt x="4685537" y="0"/>
                </a:lnTo>
              </a:path>
            </a:pathLst>
          </a:custGeom>
          <a:ln w="29197">
            <a:solidFill>
              <a:srgbClr val="00FF00"/>
            </a:solidFill>
          </a:ln>
        </p:spPr>
        <p:txBody>
          <a:bodyPr wrap="square" lIns="0" tIns="0" rIns="0" bIns="0" rtlCol="0">
            <a:spAutoFit/>
          </a:bodyPr>
          <a:lstStyle/>
          <a:p>
            <a:endParaRPr/>
          </a:p>
        </p:txBody>
      </p:sp>
      <p:sp>
        <p:nvSpPr>
          <p:cNvPr id="10" name="object 10"/>
          <p:cNvSpPr/>
          <p:nvPr/>
        </p:nvSpPr>
        <p:spPr>
          <a:xfrm>
            <a:off x="4776215" y="2650236"/>
            <a:ext cx="234315" cy="0"/>
          </a:xfrm>
          <a:custGeom>
            <a:avLst/>
            <a:gdLst/>
            <a:ahLst/>
            <a:cxnLst/>
            <a:rect l="l" t="t" r="r" b="b"/>
            <a:pathLst>
              <a:path w="234314">
                <a:moveTo>
                  <a:pt x="233933" y="0"/>
                </a:moveTo>
                <a:lnTo>
                  <a:pt x="0" y="0"/>
                </a:lnTo>
              </a:path>
            </a:pathLst>
          </a:custGeom>
          <a:ln w="29197">
            <a:solidFill>
              <a:srgbClr val="00FF00"/>
            </a:solidFill>
          </a:ln>
        </p:spPr>
        <p:txBody>
          <a:bodyPr wrap="square" lIns="0" tIns="0" rIns="0" bIns="0" rtlCol="0">
            <a:spAutoFit/>
          </a:bodyPr>
          <a:lstStyle/>
          <a:p>
            <a:endParaRPr/>
          </a:p>
        </p:txBody>
      </p:sp>
      <p:sp>
        <p:nvSpPr>
          <p:cNvPr id="11" name="object 11"/>
          <p:cNvSpPr/>
          <p:nvPr/>
        </p:nvSpPr>
        <p:spPr>
          <a:xfrm>
            <a:off x="4395977" y="2650236"/>
            <a:ext cx="234315" cy="0"/>
          </a:xfrm>
          <a:custGeom>
            <a:avLst/>
            <a:gdLst/>
            <a:ahLst/>
            <a:cxnLst/>
            <a:rect l="l" t="t" r="r" b="b"/>
            <a:pathLst>
              <a:path w="234314">
                <a:moveTo>
                  <a:pt x="233933" y="0"/>
                </a:moveTo>
                <a:lnTo>
                  <a:pt x="0" y="0"/>
                </a:lnTo>
              </a:path>
            </a:pathLst>
          </a:custGeom>
          <a:ln w="29197">
            <a:solidFill>
              <a:srgbClr val="00FF00"/>
            </a:solidFill>
          </a:ln>
        </p:spPr>
        <p:txBody>
          <a:bodyPr wrap="square" lIns="0" tIns="0" rIns="0" bIns="0" rtlCol="0">
            <a:spAutoFit/>
          </a:bodyPr>
          <a:lstStyle/>
          <a:p>
            <a:endParaRPr/>
          </a:p>
        </p:txBody>
      </p:sp>
      <p:sp>
        <p:nvSpPr>
          <p:cNvPr id="12" name="object 12"/>
          <p:cNvSpPr/>
          <p:nvPr/>
        </p:nvSpPr>
        <p:spPr>
          <a:xfrm>
            <a:off x="4015739" y="2650236"/>
            <a:ext cx="234315" cy="0"/>
          </a:xfrm>
          <a:custGeom>
            <a:avLst/>
            <a:gdLst/>
            <a:ahLst/>
            <a:cxnLst/>
            <a:rect l="l" t="t" r="r" b="b"/>
            <a:pathLst>
              <a:path w="234314">
                <a:moveTo>
                  <a:pt x="233933" y="0"/>
                </a:moveTo>
                <a:lnTo>
                  <a:pt x="0" y="0"/>
                </a:lnTo>
              </a:path>
            </a:pathLst>
          </a:custGeom>
          <a:ln w="29197">
            <a:solidFill>
              <a:srgbClr val="00FF00"/>
            </a:solidFill>
          </a:ln>
        </p:spPr>
        <p:txBody>
          <a:bodyPr wrap="square" lIns="0" tIns="0" rIns="0" bIns="0" rtlCol="0">
            <a:spAutoFit/>
          </a:bodyPr>
          <a:lstStyle/>
          <a:p>
            <a:endParaRPr/>
          </a:p>
        </p:txBody>
      </p:sp>
      <p:sp>
        <p:nvSpPr>
          <p:cNvPr id="13" name="object 13"/>
          <p:cNvSpPr/>
          <p:nvPr/>
        </p:nvSpPr>
        <p:spPr>
          <a:xfrm>
            <a:off x="3636264" y="2650236"/>
            <a:ext cx="233679" cy="0"/>
          </a:xfrm>
          <a:custGeom>
            <a:avLst/>
            <a:gdLst/>
            <a:ahLst/>
            <a:cxnLst/>
            <a:rect l="l" t="t" r="r" b="b"/>
            <a:pathLst>
              <a:path w="233679">
                <a:moveTo>
                  <a:pt x="233171" y="0"/>
                </a:moveTo>
                <a:lnTo>
                  <a:pt x="0" y="0"/>
                </a:lnTo>
              </a:path>
            </a:pathLst>
          </a:custGeom>
          <a:ln w="29197">
            <a:solidFill>
              <a:srgbClr val="00FF00"/>
            </a:solidFill>
          </a:ln>
        </p:spPr>
        <p:txBody>
          <a:bodyPr wrap="square" lIns="0" tIns="0" rIns="0" bIns="0" rtlCol="0">
            <a:spAutoFit/>
          </a:bodyPr>
          <a:lstStyle/>
          <a:p>
            <a:endParaRPr/>
          </a:p>
        </p:txBody>
      </p:sp>
      <p:sp>
        <p:nvSpPr>
          <p:cNvPr id="14" name="object 14"/>
          <p:cNvSpPr/>
          <p:nvPr/>
        </p:nvSpPr>
        <p:spPr>
          <a:xfrm>
            <a:off x="3256026" y="2650236"/>
            <a:ext cx="234315" cy="0"/>
          </a:xfrm>
          <a:custGeom>
            <a:avLst/>
            <a:gdLst/>
            <a:ahLst/>
            <a:cxnLst/>
            <a:rect l="l" t="t" r="r" b="b"/>
            <a:pathLst>
              <a:path w="234314">
                <a:moveTo>
                  <a:pt x="233933" y="0"/>
                </a:moveTo>
                <a:lnTo>
                  <a:pt x="0" y="0"/>
                </a:lnTo>
              </a:path>
            </a:pathLst>
          </a:custGeom>
          <a:ln w="29197">
            <a:solidFill>
              <a:srgbClr val="00FF00"/>
            </a:solidFill>
          </a:ln>
        </p:spPr>
        <p:txBody>
          <a:bodyPr wrap="square" lIns="0" tIns="0" rIns="0" bIns="0" rtlCol="0">
            <a:spAutoFit/>
          </a:bodyPr>
          <a:lstStyle/>
          <a:p>
            <a:endParaRPr/>
          </a:p>
        </p:txBody>
      </p:sp>
      <p:sp>
        <p:nvSpPr>
          <p:cNvPr id="15" name="object 15"/>
          <p:cNvSpPr/>
          <p:nvPr/>
        </p:nvSpPr>
        <p:spPr>
          <a:xfrm>
            <a:off x="2875787" y="2650236"/>
            <a:ext cx="234315" cy="0"/>
          </a:xfrm>
          <a:custGeom>
            <a:avLst/>
            <a:gdLst/>
            <a:ahLst/>
            <a:cxnLst/>
            <a:rect l="l" t="t" r="r" b="b"/>
            <a:pathLst>
              <a:path w="234314">
                <a:moveTo>
                  <a:pt x="233933" y="0"/>
                </a:moveTo>
                <a:lnTo>
                  <a:pt x="0" y="0"/>
                </a:lnTo>
              </a:path>
            </a:pathLst>
          </a:custGeom>
          <a:ln w="29197">
            <a:solidFill>
              <a:srgbClr val="00FF00"/>
            </a:solidFill>
          </a:ln>
        </p:spPr>
        <p:txBody>
          <a:bodyPr wrap="square" lIns="0" tIns="0" rIns="0" bIns="0" rtlCol="0">
            <a:spAutoFit/>
          </a:bodyPr>
          <a:lstStyle/>
          <a:p>
            <a:endParaRPr/>
          </a:p>
        </p:txBody>
      </p:sp>
      <p:sp>
        <p:nvSpPr>
          <p:cNvPr id="16" name="object 16"/>
          <p:cNvSpPr/>
          <p:nvPr/>
        </p:nvSpPr>
        <p:spPr>
          <a:xfrm>
            <a:off x="2598419" y="2650236"/>
            <a:ext cx="131445" cy="0"/>
          </a:xfrm>
          <a:custGeom>
            <a:avLst/>
            <a:gdLst/>
            <a:ahLst/>
            <a:cxnLst/>
            <a:rect l="l" t="t" r="r" b="b"/>
            <a:pathLst>
              <a:path w="131444">
                <a:moveTo>
                  <a:pt x="131063" y="0"/>
                </a:moveTo>
                <a:lnTo>
                  <a:pt x="0" y="0"/>
                </a:lnTo>
              </a:path>
            </a:pathLst>
          </a:custGeom>
          <a:ln w="29197">
            <a:solidFill>
              <a:srgbClr val="00FF00"/>
            </a:solidFill>
          </a:ln>
        </p:spPr>
        <p:txBody>
          <a:bodyPr wrap="square" lIns="0" tIns="0" rIns="0" bIns="0" rtlCol="0">
            <a:spAutoFit/>
          </a:bodyPr>
          <a:lstStyle/>
          <a:p>
            <a:endParaRPr/>
          </a:p>
        </p:txBody>
      </p:sp>
      <p:sp>
        <p:nvSpPr>
          <p:cNvPr id="17" name="object 17"/>
          <p:cNvSpPr/>
          <p:nvPr/>
        </p:nvSpPr>
        <p:spPr>
          <a:xfrm>
            <a:off x="5010150" y="1667256"/>
            <a:ext cx="0" cy="233679"/>
          </a:xfrm>
          <a:custGeom>
            <a:avLst/>
            <a:gdLst/>
            <a:ahLst/>
            <a:cxnLst/>
            <a:rect l="l" t="t" r="r" b="b"/>
            <a:pathLst>
              <a:path h="233680">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18" name="object 18"/>
          <p:cNvSpPr/>
          <p:nvPr/>
        </p:nvSpPr>
        <p:spPr>
          <a:xfrm>
            <a:off x="5010150" y="2046732"/>
            <a:ext cx="0" cy="233679"/>
          </a:xfrm>
          <a:custGeom>
            <a:avLst/>
            <a:gdLst/>
            <a:ahLst/>
            <a:cxnLst/>
            <a:rect l="l" t="t" r="r" b="b"/>
            <a:pathLst>
              <a:path h="233680">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19" name="object 19"/>
          <p:cNvSpPr/>
          <p:nvPr/>
        </p:nvSpPr>
        <p:spPr>
          <a:xfrm>
            <a:off x="5010150" y="2425446"/>
            <a:ext cx="0" cy="234315"/>
          </a:xfrm>
          <a:custGeom>
            <a:avLst/>
            <a:gdLst/>
            <a:ahLst/>
            <a:cxnLst/>
            <a:rect l="l" t="t" r="r" b="b"/>
            <a:pathLst>
              <a:path h="234314">
                <a:moveTo>
                  <a:pt x="0" y="0"/>
                </a:moveTo>
                <a:lnTo>
                  <a:pt x="0" y="233933"/>
                </a:lnTo>
              </a:path>
            </a:pathLst>
          </a:custGeom>
          <a:ln w="29197">
            <a:solidFill>
              <a:srgbClr val="0000FF"/>
            </a:solidFill>
          </a:ln>
        </p:spPr>
        <p:txBody>
          <a:bodyPr wrap="square" lIns="0" tIns="0" rIns="0" bIns="0" rtlCol="0">
            <a:spAutoFit/>
          </a:bodyPr>
          <a:lstStyle/>
          <a:p>
            <a:endParaRPr/>
          </a:p>
        </p:txBody>
      </p:sp>
      <p:sp>
        <p:nvSpPr>
          <p:cNvPr id="20" name="object 20"/>
          <p:cNvSpPr/>
          <p:nvPr/>
        </p:nvSpPr>
        <p:spPr>
          <a:xfrm>
            <a:off x="5010150" y="2804922"/>
            <a:ext cx="0" cy="233679"/>
          </a:xfrm>
          <a:custGeom>
            <a:avLst/>
            <a:gdLst/>
            <a:ahLst/>
            <a:cxnLst/>
            <a:rect l="l" t="t" r="r" b="b"/>
            <a:pathLst>
              <a:path h="233680">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21" name="object 21"/>
          <p:cNvSpPr/>
          <p:nvPr/>
        </p:nvSpPr>
        <p:spPr>
          <a:xfrm>
            <a:off x="5010150" y="3184398"/>
            <a:ext cx="0" cy="233679"/>
          </a:xfrm>
          <a:custGeom>
            <a:avLst/>
            <a:gdLst/>
            <a:ahLst/>
            <a:cxnLst/>
            <a:rect l="l" t="t" r="r" b="b"/>
            <a:pathLst>
              <a:path h="233679">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22" name="object 22"/>
          <p:cNvSpPr/>
          <p:nvPr/>
        </p:nvSpPr>
        <p:spPr>
          <a:xfrm>
            <a:off x="5010150" y="3563873"/>
            <a:ext cx="0" cy="233679"/>
          </a:xfrm>
          <a:custGeom>
            <a:avLst/>
            <a:gdLst/>
            <a:ahLst/>
            <a:cxnLst/>
            <a:rect l="l" t="t" r="r" b="b"/>
            <a:pathLst>
              <a:path h="233679">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23" name="object 23"/>
          <p:cNvSpPr/>
          <p:nvPr/>
        </p:nvSpPr>
        <p:spPr>
          <a:xfrm>
            <a:off x="5010150" y="3942588"/>
            <a:ext cx="0" cy="234315"/>
          </a:xfrm>
          <a:custGeom>
            <a:avLst/>
            <a:gdLst/>
            <a:ahLst/>
            <a:cxnLst/>
            <a:rect l="l" t="t" r="r" b="b"/>
            <a:pathLst>
              <a:path h="234314">
                <a:moveTo>
                  <a:pt x="0" y="0"/>
                </a:moveTo>
                <a:lnTo>
                  <a:pt x="0" y="233933"/>
                </a:lnTo>
              </a:path>
            </a:pathLst>
          </a:custGeom>
          <a:ln w="29197">
            <a:solidFill>
              <a:srgbClr val="0000FF"/>
            </a:solidFill>
          </a:ln>
        </p:spPr>
        <p:txBody>
          <a:bodyPr wrap="square" lIns="0" tIns="0" rIns="0" bIns="0" rtlCol="0">
            <a:spAutoFit/>
          </a:bodyPr>
          <a:lstStyle/>
          <a:p>
            <a:endParaRPr/>
          </a:p>
        </p:txBody>
      </p:sp>
      <p:sp>
        <p:nvSpPr>
          <p:cNvPr id="24" name="object 24"/>
          <p:cNvSpPr/>
          <p:nvPr/>
        </p:nvSpPr>
        <p:spPr>
          <a:xfrm>
            <a:off x="5010150" y="4322064"/>
            <a:ext cx="0" cy="233679"/>
          </a:xfrm>
          <a:custGeom>
            <a:avLst/>
            <a:gdLst/>
            <a:ahLst/>
            <a:cxnLst/>
            <a:rect l="l" t="t" r="r" b="b"/>
            <a:pathLst>
              <a:path h="233679">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25" name="object 25"/>
          <p:cNvSpPr/>
          <p:nvPr/>
        </p:nvSpPr>
        <p:spPr>
          <a:xfrm>
            <a:off x="5010150" y="4701540"/>
            <a:ext cx="0" cy="233679"/>
          </a:xfrm>
          <a:custGeom>
            <a:avLst/>
            <a:gdLst/>
            <a:ahLst/>
            <a:cxnLst/>
            <a:rect l="l" t="t" r="r" b="b"/>
            <a:pathLst>
              <a:path h="233679">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26" name="object 26"/>
          <p:cNvSpPr/>
          <p:nvPr/>
        </p:nvSpPr>
        <p:spPr>
          <a:xfrm>
            <a:off x="5010150" y="5080253"/>
            <a:ext cx="0" cy="234315"/>
          </a:xfrm>
          <a:custGeom>
            <a:avLst/>
            <a:gdLst/>
            <a:ahLst/>
            <a:cxnLst/>
            <a:rect l="l" t="t" r="r" b="b"/>
            <a:pathLst>
              <a:path h="234314">
                <a:moveTo>
                  <a:pt x="0" y="0"/>
                </a:moveTo>
                <a:lnTo>
                  <a:pt x="0" y="233933"/>
                </a:lnTo>
              </a:path>
            </a:pathLst>
          </a:custGeom>
          <a:ln w="29197">
            <a:solidFill>
              <a:srgbClr val="0000FF"/>
            </a:solidFill>
          </a:ln>
        </p:spPr>
        <p:txBody>
          <a:bodyPr wrap="square" lIns="0" tIns="0" rIns="0" bIns="0" rtlCol="0">
            <a:spAutoFit/>
          </a:bodyPr>
          <a:lstStyle/>
          <a:p>
            <a:endParaRPr/>
          </a:p>
        </p:txBody>
      </p:sp>
      <p:sp>
        <p:nvSpPr>
          <p:cNvPr id="27" name="object 27"/>
          <p:cNvSpPr/>
          <p:nvPr/>
        </p:nvSpPr>
        <p:spPr>
          <a:xfrm>
            <a:off x="5010150" y="5459729"/>
            <a:ext cx="0" cy="233679"/>
          </a:xfrm>
          <a:custGeom>
            <a:avLst/>
            <a:gdLst/>
            <a:ahLst/>
            <a:cxnLst/>
            <a:rect l="l" t="t" r="r" b="b"/>
            <a:pathLst>
              <a:path h="233679">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28" name="object 28"/>
          <p:cNvSpPr/>
          <p:nvPr/>
        </p:nvSpPr>
        <p:spPr>
          <a:xfrm>
            <a:off x="5010150" y="5839205"/>
            <a:ext cx="0" cy="233679"/>
          </a:xfrm>
          <a:custGeom>
            <a:avLst/>
            <a:gdLst/>
            <a:ahLst/>
            <a:cxnLst/>
            <a:rect l="l" t="t" r="r" b="b"/>
            <a:pathLst>
              <a:path h="233679">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29" name="object 29"/>
          <p:cNvSpPr/>
          <p:nvPr/>
        </p:nvSpPr>
        <p:spPr>
          <a:xfrm>
            <a:off x="2598419" y="1547622"/>
            <a:ext cx="4220845" cy="4603750"/>
          </a:xfrm>
          <a:custGeom>
            <a:avLst/>
            <a:gdLst/>
            <a:ahLst/>
            <a:cxnLst/>
            <a:rect l="l" t="t" r="r" b="b"/>
            <a:pathLst>
              <a:path w="4220845" h="4603750">
                <a:moveTo>
                  <a:pt x="0" y="4603241"/>
                </a:moveTo>
                <a:lnTo>
                  <a:pt x="1479041" y="1540001"/>
                </a:lnTo>
                <a:lnTo>
                  <a:pt x="1528571" y="1420367"/>
                </a:lnTo>
                <a:lnTo>
                  <a:pt x="1590293" y="1298447"/>
                </a:lnTo>
                <a:lnTo>
                  <a:pt x="1660397" y="1181861"/>
                </a:lnTo>
                <a:lnTo>
                  <a:pt x="1741931" y="1064513"/>
                </a:lnTo>
                <a:lnTo>
                  <a:pt x="1832609" y="954023"/>
                </a:lnTo>
                <a:lnTo>
                  <a:pt x="1931669" y="845819"/>
                </a:lnTo>
                <a:lnTo>
                  <a:pt x="2039873" y="743711"/>
                </a:lnTo>
                <a:lnTo>
                  <a:pt x="2080848" y="706953"/>
                </a:lnTo>
                <a:lnTo>
                  <a:pt x="2122600" y="671119"/>
                </a:lnTo>
                <a:lnTo>
                  <a:pt x="2165107" y="636208"/>
                </a:lnTo>
                <a:lnTo>
                  <a:pt x="2208342" y="602220"/>
                </a:lnTo>
                <a:lnTo>
                  <a:pt x="2252280" y="569155"/>
                </a:lnTo>
                <a:lnTo>
                  <a:pt x="2296896" y="537013"/>
                </a:lnTo>
                <a:lnTo>
                  <a:pt x="2342165" y="505793"/>
                </a:lnTo>
                <a:lnTo>
                  <a:pt x="2388062" y="475494"/>
                </a:lnTo>
                <a:lnTo>
                  <a:pt x="2434562" y="446116"/>
                </a:lnTo>
                <a:lnTo>
                  <a:pt x="2481639" y="417659"/>
                </a:lnTo>
                <a:lnTo>
                  <a:pt x="2529269" y="390123"/>
                </a:lnTo>
                <a:lnTo>
                  <a:pt x="2577427" y="363506"/>
                </a:lnTo>
                <a:lnTo>
                  <a:pt x="2626086" y="337809"/>
                </a:lnTo>
                <a:lnTo>
                  <a:pt x="2675223" y="313031"/>
                </a:lnTo>
                <a:lnTo>
                  <a:pt x="2724812" y="289172"/>
                </a:lnTo>
                <a:lnTo>
                  <a:pt x="2774828" y="266231"/>
                </a:lnTo>
                <a:lnTo>
                  <a:pt x="2825245" y="244208"/>
                </a:lnTo>
                <a:lnTo>
                  <a:pt x="2876039" y="223102"/>
                </a:lnTo>
                <a:lnTo>
                  <a:pt x="2927185" y="202913"/>
                </a:lnTo>
                <a:lnTo>
                  <a:pt x="2978657" y="183641"/>
                </a:lnTo>
                <a:lnTo>
                  <a:pt x="3130295" y="131063"/>
                </a:lnTo>
                <a:lnTo>
                  <a:pt x="3285743" y="90677"/>
                </a:lnTo>
                <a:lnTo>
                  <a:pt x="3443477" y="55625"/>
                </a:lnTo>
                <a:lnTo>
                  <a:pt x="3598163" y="28955"/>
                </a:lnTo>
                <a:lnTo>
                  <a:pt x="3755897" y="11429"/>
                </a:lnTo>
                <a:lnTo>
                  <a:pt x="3913631" y="0"/>
                </a:lnTo>
                <a:lnTo>
                  <a:pt x="4069079" y="0"/>
                </a:lnTo>
                <a:lnTo>
                  <a:pt x="4220717" y="8381"/>
                </a:lnTo>
              </a:path>
            </a:pathLst>
          </a:custGeom>
          <a:ln w="29197">
            <a:solidFill>
              <a:srgbClr val="FF00FF"/>
            </a:solidFill>
          </a:ln>
        </p:spPr>
        <p:txBody>
          <a:bodyPr wrap="square" lIns="0" tIns="0" rIns="0" bIns="0" rtlCol="0">
            <a:spAutoFit/>
          </a:bodyPr>
          <a:lstStyle/>
          <a:p>
            <a:endParaRPr/>
          </a:p>
        </p:txBody>
      </p:sp>
      <p:sp>
        <p:nvSpPr>
          <p:cNvPr id="30" name="object 30"/>
          <p:cNvSpPr/>
          <p:nvPr/>
        </p:nvSpPr>
        <p:spPr>
          <a:xfrm>
            <a:off x="3256026" y="1471422"/>
            <a:ext cx="3314700" cy="1616710"/>
          </a:xfrm>
          <a:custGeom>
            <a:avLst/>
            <a:gdLst/>
            <a:ahLst/>
            <a:cxnLst/>
            <a:rect l="l" t="t" r="r" b="b"/>
            <a:pathLst>
              <a:path w="3314700" h="1616710">
                <a:moveTo>
                  <a:pt x="0" y="1616201"/>
                </a:moveTo>
                <a:lnTo>
                  <a:pt x="60959" y="1491233"/>
                </a:lnTo>
                <a:lnTo>
                  <a:pt x="134111" y="1368551"/>
                </a:lnTo>
                <a:lnTo>
                  <a:pt x="216407" y="1245869"/>
                </a:lnTo>
                <a:lnTo>
                  <a:pt x="307085" y="1126235"/>
                </a:lnTo>
                <a:lnTo>
                  <a:pt x="409193" y="1012697"/>
                </a:lnTo>
                <a:lnTo>
                  <a:pt x="517397" y="901445"/>
                </a:lnTo>
                <a:lnTo>
                  <a:pt x="637031" y="797051"/>
                </a:lnTo>
                <a:lnTo>
                  <a:pt x="762761" y="694943"/>
                </a:lnTo>
                <a:lnTo>
                  <a:pt x="894587" y="598169"/>
                </a:lnTo>
                <a:lnTo>
                  <a:pt x="1034795" y="510539"/>
                </a:lnTo>
                <a:lnTo>
                  <a:pt x="1115695" y="462833"/>
                </a:lnTo>
                <a:lnTo>
                  <a:pt x="1197888" y="417380"/>
                </a:lnTo>
                <a:lnTo>
                  <a:pt x="1281306" y="374195"/>
                </a:lnTo>
                <a:lnTo>
                  <a:pt x="1365882" y="333290"/>
                </a:lnTo>
                <a:lnTo>
                  <a:pt x="1451548" y="294679"/>
                </a:lnTo>
                <a:lnTo>
                  <a:pt x="1538235" y="258376"/>
                </a:lnTo>
                <a:lnTo>
                  <a:pt x="1625875" y="224395"/>
                </a:lnTo>
                <a:lnTo>
                  <a:pt x="1714400" y="192748"/>
                </a:lnTo>
                <a:lnTo>
                  <a:pt x="1803742" y="163449"/>
                </a:lnTo>
                <a:lnTo>
                  <a:pt x="1893832" y="136512"/>
                </a:lnTo>
                <a:lnTo>
                  <a:pt x="1984603" y="111950"/>
                </a:lnTo>
                <a:lnTo>
                  <a:pt x="2075987" y="89777"/>
                </a:lnTo>
                <a:lnTo>
                  <a:pt x="2167915" y="70005"/>
                </a:lnTo>
                <a:lnTo>
                  <a:pt x="2260318" y="52650"/>
                </a:lnTo>
                <a:lnTo>
                  <a:pt x="2353130" y="37723"/>
                </a:lnTo>
                <a:lnTo>
                  <a:pt x="2446282" y="25239"/>
                </a:lnTo>
                <a:lnTo>
                  <a:pt x="2539705" y="15212"/>
                </a:lnTo>
                <a:lnTo>
                  <a:pt x="2633332" y="7653"/>
                </a:lnTo>
                <a:lnTo>
                  <a:pt x="2727094" y="2578"/>
                </a:lnTo>
                <a:lnTo>
                  <a:pt x="2820923" y="0"/>
                </a:lnTo>
                <a:lnTo>
                  <a:pt x="2990087" y="0"/>
                </a:lnTo>
                <a:lnTo>
                  <a:pt x="3153917" y="12191"/>
                </a:lnTo>
                <a:lnTo>
                  <a:pt x="3314699" y="32765"/>
                </a:lnTo>
              </a:path>
            </a:pathLst>
          </a:custGeom>
          <a:ln w="29197">
            <a:solidFill>
              <a:srgbClr val="FF0000"/>
            </a:solidFill>
          </a:ln>
        </p:spPr>
        <p:txBody>
          <a:bodyPr wrap="square" lIns="0" tIns="0" rIns="0" bIns="0" rtlCol="0">
            <a:spAutoFit/>
          </a:bodyPr>
          <a:lstStyle/>
          <a:p>
            <a:endParaRPr/>
          </a:p>
        </p:txBody>
      </p:sp>
      <p:sp>
        <p:nvSpPr>
          <p:cNvPr id="31" name="object 31"/>
          <p:cNvSpPr/>
          <p:nvPr/>
        </p:nvSpPr>
        <p:spPr>
          <a:xfrm>
            <a:off x="2598419" y="3087624"/>
            <a:ext cx="657860" cy="3063240"/>
          </a:xfrm>
          <a:custGeom>
            <a:avLst/>
            <a:gdLst/>
            <a:ahLst/>
            <a:cxnLst/>
            <a:rect l="l" t="t" r="r" b="b"/>
            <a:pathLst>
              <a:path w="657860" h="3063240">
                <a:moveTo>
                  <a:pt x="0" y="3063239"/>
                </a:moveTo>
                <a:lnTo>
                  <a:pt x="657605" y="0"/>
                </a:lnTo>
              </a:path>
            </a:pathLst>
          </a:custGeom>
          <a:ln w="29197">
            <a:solidFill>
              <a:srgbClr val="FF0000"/>
            </a:solidFill>
          </a:ln>
        </p:spPr>
        <p:txBody>
          <a:bodyPr wrap="square" lIns="0" tIns="0" rIns="0" bIns="0" rtlCol="0">
            <a:spAutoFit/>
          </a:bodyPr>
          <a:lstStyle/>
          <a:p>
            <a:endParaRPr/>
          </a:p>
        </p:txBody>
      </p:sp>
      <p:sp>
        <p:nvSpPr>
          <p:cNvPr id="32" name="object 32"/>
          <p:cNvSpPr/>
          <p:nvPr/>
        </p:nvSpPr>
        <p:spPr>
          <a:xfrm>
            <a:off x="4776215" y="1667256"/>
            <a:ext cx="234315" cy="0"/>
          </a:xfrm>
          <a:custGeom>
            <a:avLst/>
            <a:gdLst/>
            <a:ahLst/>
            <a:cxnLst/>
            <a:rect l="l" t="t" r="r" b="b"/>
            <a:pathLst>
              <a:path w="234314">
                <a:moveTo>
                  <a:pt x="233933" y="0"/>
                </a:moveTo>
                <a:lnTo>
                  <a:pt x="0" y="0"/>
                </a:lnTo>
              </a:path>
            </a:pathLst>
          </a:custGeom>
          <a:ln w="29197">
            <a:solidFill>
              <a:srgbClr val="FF0000"/>
            </a:solidFill>
          </a:ln>
        </p:spPr>
        <p:txBody>
          <a:bodyPr wrap="square" lIns="0" tIns="0" rIns="0" bIns="0" rtlCol="0">
            <a:spAutoFit/>
          </a:bodyPr>
          <a:lstStyle/>
          <a:p>
            <a:endParaRPr/>
          </a:p>
        </p:txBody>
      </p:sp>
      <p:sp>
        <p:nvSpPr>
          <p:cNvPr id="33" name="object 33"/>
          <p:cNvSpPr/>
          <p:nvPr/>
        </p:nvSpPr>
        <p:spPr>
          <a:xfrm>
            <a:off x="4395977" y="1667256"/>
            <a:ext cx="234315" cy="0"/>
          </a:xfrm>
          <a:custGeom>
            <a:avLst/>
            <a:gdLst/>
            <a:ahLst/>
            <a:cxnLst/>
            <a:rect l="l" t="t" r="r" b="b"/>
            <a:pathLst>
              <a:path w="234314">
                <a:moveTo>
                  <a:pt x="233933" y="0"/>
                </a:moveTo>
                <a:lnTo>
                  <a:pt x="0" y="0"/>
                </a:lnTo>
              </a:path>
            </a:pathLst>
          </a:custGeom>
          <a:ln w="29197">
            <a:solidFill>
              <a:srgbClr val="FF0000"/>
            </a:solidFill>
          </a:ln>
        </p:spPr>
        <p:txBody>
          <a:bodyPr wrap="square" lIns="0" tIns="0" rIns="0" bIns="0" rtlCol="0">
            <a:spAutoFit/>
          </a:bodyPr>
          <a:lstStyle/>
          <a:p>
            <a:endParaRPr/>
          </a:p>
        </p:txBody>
      </p:sp>
      <p:sp>
        <p:nvSpPr>
          <p:cNvPr id="34" name="object 34"/>
          <p:cNvSpPr/>
          <p:nvPr/>
        </p:nvSpPr>
        <p:spPr>
          <a:xfrm>
            <a:off x="4015739" y="1667256"/>
            <a:ext cx="234315" cy="0"/>
          </a:xfrm>
          <a:custGeom>
            <a:avLst/>
            <a:gdLst/>
            <a:ahLst/>
            <a:cxnLst/>
            <a:rect l="l" t="t" r="r" b="b"/>
            <a:pathLst>
              <a:path w="234314">
                <a:moveTo>
                  <a:pt x="233933" y="0"/>
                </a:moveTo>
                <a:lnTo>
                  <a:pt x="0" y="0"/>
                </a:lnTo>
              </a:path>
            </a:pathLst>
          </a:custGeom>
          <a:ln w="29197">
            <a:solidFill>
              <a:srgbClr val="FF0000"/>
            </a:solidFill>
          </a:ln>
        </p:spPr>
        <p:txBody>
          <a:bodyPr wrap="square" lIns="0" tIns="0" rIns="0" bIns="0" rtlCol="0">
            <a:spAutoFit/>
          </a:bodyPr>
          <a:lstStyle/>
          <a:p>
            <a:endParaRPr/>
          </a:p>
        </p:txBody>
      </p:sp>
      <p:sp>
        <p:nvSpPr>
          <p:cNvPr id="35" name="object 35"/>
          <p:cNvSpPr/>
          <p:nvPr/>
        </p:nvSpPr>
        <p:spPr>
          <a:xfrm>
            <a:off x="3636264" y="1667256"/>
            <a:ext cx="233679" cy="0"/>
          </a:xfrm>
          <a:custGeom>
            <a:avLst/>
            <a:gdLst/>
            <a:ahLst/>
            <a:cxnLst/>
            <a:rect l="l" t="t" r="r" b="b"/>
            <a:pathLst>
              <a:path w="233679">
                <a:moveTo>
                  <a:pt x="233171" y="0"/>
                </a:moveTo>
                <a:lnTo>
                  <a:pt x="0" y="0"/>
                </a:lnTo>
              </a:path>
            </a:pathLst>
          </a:custGeom>
          <a:ln w="29197">
            <a:solidFill>
              <a:srgbClr val="FF0000"/>
            </a:solidFill>
          </a:ln>
        </p:spPr>
        <p:txBody>
          <a:bodyPr wrap="square" lIns="0" tIns="0" rIns="0" bIns="0" rtlCol="0">
            <a:spAutoFit/>
          </a:bodyPr>
          <a:lstStyle/>
          <a:p>
            <a:endParaRPr/>
          </a:p>
        </p:txBody>
      </p:sp>
      <p:sp>
        <p:nvSpPr>
          <p:cNvPr id="36" name="object 36"/>
          <p:cNvSpPr/>
          <p:nvPr/>
        </p:nvSpPr>
        <p:spPr>
          <a:xfrm>
            <a:off x="3256026" y="1667256"/>
            <a:ext cx="234315" cy="0"/>
          </a:xfrm>
          <a:custGeom>
            <a:avLst/>
            <a:gdLst/>
            <a:ahLst/>
            <a:cxnLst/>
            <a:rect l="l" t="t" r="r" b="b"/>
            <a:pathLst>
              <a:path w="234314">
                <a:moveTo>
                  <a:pt x="233933" y="0"/>
                </a:moveTo>
                <a:lnTo>
                  <a:pt x="0" y="0"/>
                </a:lnTo>
              </a:path>
            </a:pathLst>
          </a:custGeom>
          <a:ln w="29197">
            <a:solidFill>
              <a:srgbClr val="FF0000"/>
            </a:solidFill>
          </a:ln>
        </p:spPr>
        <p:txBody>
          <a:bodyPr wrap="square" lIns="0" tIns="0" rIns="0" bIns="0" rtlCol="0">
            <a:spAutoFit/>
          </a:bodyPr>
          <a:lstStyle/>
          <a:p>
            <a:endParaRPr/>
          </a:p>
        </p:txBody>
      </p:sp>
      <p:sp>
        <p:nvSpPr>
          <p:cNvPr id="37" name="object 37"/>
          <p:cNvSpPr/>
          <p:nvPr/>
        </p:nvSpPr>
        <p:spPr>
          <a:xfrm>
            <a:off x="2875787" y="1667256"/>
            <a:ext cx="234315" cy="0"/>
          </a:xfrm>
          <a:custGeom>
            <a:avLst/>
            <a:gdLst/>
            <a:ahLst/>
            <a:cxnLst/>
            <a:rect l="l" t="t" r="r" b="b"/>
            <a:pathLst>
              <a:path w="234314">
                <a:moveTo>
                  <a:pt x="233933" y="0"/>
                </a:moveTo>
                <a:lnTo>
                  <a:pt x="0" y="0"/>
                </a:lnTo>
              </a:path>
            </a:pathLst>
          </a:custGeom>
          <a:ln w="29197">
            <a:solidFill>
              <a:srgbClr val="FF0000"/>
            </a:solidFill>
          </a:ln>
        </p:spPr>
        <p:txBody>
          <a:bodyPr wrap="square" lIns="0" tIns="0" rIns="0" bIns="0" rtlCol="0">
            <a:spAutoFit/>
          </a:bodyPr>
          <a:lstStyle/>
          <a:p>
            <a:endParaRPr/>
          </a:p>
        </p:txBody>
      </p:sp>
      <p:sp>
        <p:nvSpPr>
          <p:cNvPr id="38" name="object 38"/>
          <p:cNvSpPr/>
          <p:nvPr/>
        </p:nvSpPr>
        <p:spPr>
          <a:xfrm>
            <a:off x="2598419" y="1667256"/>
            <a:ext cx="131445" cy="0"/>
          </a:xfrm>
          <a:custGeom>
            <a:avLst/>
            <a:gdLst/>
            <a:ahLst/>
            <a:cxnLst/>
            <a:rect l="l" t="t" r="r" b="b"/>
            <a:pathLst>
              <a:path w="131444">
                <a:moveTo>
                  <a:pt x="131063" y="0"/>
                </a:moveTo>
                <a:lnTo>
                  <a:pt x="0" y="0"/>
                </a:lnTo>
              </a:path>
            </a:pathLst>
          </a:custGeom>
          <a:ln w="29197">
            <a:solidFill>
              <a:srgbClr val="FF0000"/>
            </a:solidFill>
          </a:ln>
        </p:spPr>
        <p:txBody>
          <a:bodyPr wrap="square" lIns="0" tIns="0" rIns="0" bIns="0" rtlCol="0">
            <a:spAutoFit/>
          </a:bodyPr>
          <a:lstStyle/>
          <a:p>
            <a:endParaRPr/>
          </a:p>
        </p:txBody>
      </p:sp>
      <p:sp>
        <p:nvSpPr>
          <p:cNvPr id="39" name="object 39"/>
          <p:cNvSpPr txBox="1"/>
          <p:nvPr/>
        </p:nvSpPr>
        <p:spPr>
          <a:xfrm>
            <a:off x="1620862" y="675888"/>
            <a:ext cx="3027045" cy="1104265"/>
          </a:xfrm>
          <a:prstGeom prst="rect">
            <a:avLst/>
          </a:prstGeom>
        </p:spPr>
        <p:txBody>
          <a:bodyPr vert="horz" wrap="square" lIns="0" tIns="0" rIns="0" bIns="0" rtlCol="0">
            <a:spAutoFit/>
          </a:bodyPr>
          <a:lstStyle/>
          <a:p>
            <a:pPr marL="1348105" marR="6350" indent="175260">
              <a:lnSpc>
                <a:spcPct val="102000"/>
              </a:lnSpc>
            </a:pPr>
            <a:r>
              <a:rPr sz="1500" spc="25" dirty="0">
                <a:solidFill>
                  <a:srgbClr val="000080"/>
                </a:solidFill>
                <a:latin typeface="Comic Sans MS"/>
                <a:cs typeface="Comic Sans MS"/>
              </a:rPr>
              <a:t>V</a:t>
            </a:r>
            <a:r>
              <a:rPr sz="1500" spc="10" dirty="0">
                <a:solidFill>
                  <a:srgbClr val="000080"/>
                </a:solidFill>
                <a:latin typeface="Comic Sans MS"/>
                <a:cs typeface="Comic Sans MS"/>
              </a:rPr>
              <a:t>O</a:t>
            </a:r>
            <a:r>
              <a:rPr sz="1500" spc="15" dirty="0">
                <a:solidFill>
                  <a:srgbClr val="000080"/>
                </a:solidFill>
                <a:latin typeface="Comic Sans MS"/>
                <a:cs typeface="Comic Sans MS"/>
              </a:rPr>
              <a:t>L</a:t>
            </a:r>
            <a:r>
              <a:rPr sz="1500" spc="35" dirty="0">
                <a:solidFill>
                  <a:srgbClr val="000080"/>
                </a:solidFill>
                <a:latin typeface="Comic Sans MS"/>
                <a:cs typeface="Comic Sans MS"/>
              </a:rPr>
              <a:t>T</a:t>
            </a:r>
            <a:r>
              <a:rPr sz="1500" spc="20" dirty="0">
                <a:solidFill>
                  <a:srgbClr val="000080"/>
                </a:solidFill>
                <a:latin typeface="Comic Sans MS"/>
                <a:cs typeface="Comic Sans MS"/>
              </a:rPr>
              <a:t>AJ</a:t>
            </a:r>
            <a:r>
              <a:rPr sz="1500" spc="5" dirty="0">
                <a:solidFill>
                  <a:srgbClr val="000080"/>
                </a:solidFill>
                <a:latin typeface="Comic Sans MS"/>
                <a:cs typeface="Comic Sans MS"/>
              </a:rPr>
              <a:t>E</a:t>
            </a:r>
            <a:r>
              <a:rPr sz="1500" dirty="0">
                <a:solidFill>
                  <a:srgbClr val="000080"/>
                </a:solidFill>
                <a:latin typeface="Times New Roman"/>
                <a:cs typeface="Times New Roman"/>
              </a:rPr>
              <a:t>  </a:t>
            </a:r>
            <a:r>
              <a:rPr sz="1500" spc="-185" dirty="0">
                <a:solidFill>
                  <a:srgbClr val="000080"/>
                </a:solidFill>
                <a:latin typeface="Times New Roman"/>
                <a:cs typeface="Times New Roman"/>
              </a:rPr>
              <a:t> </a:t>
            </a:r>
            <a:r>
              <a:rPr sz="1500" spc="20" dirty="0">
                <a:solidFill>
                  <a:srgbClr val="000080"/>
                </a:solidFill>
                <a:latin typeface="Comic Sans MS"/>
                <a:cs typeface="Comic Sans MS"/>
              </a:rPr>
              <a:t>EN</a:t>
            </a:r>
            <a:r>
              <a:rPr sz="1500" spc="10" dirty="0">
                <a:solidFill>
                  <a:srgbClr val="000080"/>
                </a:solidFill>
                <a:latin typeface="Times New Roman"/>
                <a:cs typeface="Times New Roman"/>
              </a:rPr>
              <a:t> </a:t>
            </a:r>
            <a:r>
              <a:rPr sz="1500" spc="15" dirty="0">
                <a:solidFill>
                  <a:srgbClr val="000080"/>
                </a:solidFill>
                <a:latin typeface="Comic Sans MS"/>
                <a:cs typeface="Comic Sans MS"/>
              </a:rPr>
              <a:t>E</a:t>
            </a:r>
            <a:r>
              <a:rPr sz="1500" spc="5" dirty="0">
                <a:solidFill>
                  <a:srgbClr val="000080"/>
                </a:solidFill>
                <a:latin typeface="Comic Sans MS"/>
                <a:cs typeface="Comic Sans MS"/>
              </a:rPr>
              <a:t>S</a:t>
            </a:r>
            <a:r>
              <a:rPr sz="1500" spc="15" dirty="0">
                <a:solidFill>
                  <a:srgbClr val="000080"/>
                </a:solidFill>
                <a:latin typeface="Comic Sans MS"/>
                <a:cs typeface="Comic Sans MS"/>
              </a:rPr>
              <a:t>C</a:t>
            </a:r>
            <a:r>
              <a:rPr sz="1500" spc="10" dirty="0">
                <a:solidFill>
                  <a:srgbClr val="000080"/>
                </a:solidFill>
                <a:latin typeface="Comic Sans MS"/>
                <a:cs typeface="Comic Sans MS"/>
              </a:rPr>
              <a:t>O</a:t>
            </a:r>
            <a:r>
              <a:rPr sz="1500" spc="15" dirty="0">
                <a:solidFill>
                  <a:srgbClr val="000080"/>
                </a:solidFill>
                <a:latin typeface="Comic Sans MS"/>
                <a:cs typeface="Comic Sans MS"/>
              </a:rPr>
              <a:t>BILL</a:t>
            </a:r>
            <a:r>
              <a:rPr sz="1500" spc="10" dirty="0">
                <a:solidFill>
                  <a:srgbClr val="000080"/>
                </a:solidFill>
                <a:latin typeface="Comic Sans MS"/>
                <a:cs typeface="Comic Sans MS"/>
              </a:rPr>
              <a:t>A</a:t>
            </a:r>
            <a:r>
              <a:rPr sz="1500" spc="95" dirty="0">
                <a:solidFill>
                  <a:srgbClr val="000080"/>
                </a:solidFill>
                <a:latin typeface="Times New Roman"/>
                <a:cs typeface="Times New Roman"/>
              </a:rPr>
              <a:t> </a:t>
            </a:r>
            <a:r>
              <a:rPr sz="1500" spc="5" dirty="0">
                <a:solidFill>
                  <a:srgbClr val="000080"/>
                </a:solidFill>
                <a:latin typeface="Comic Sans MS"/>
                <a:cs typeface="Comic Sans MS"/>
              </a:rPr>
              <a:t>(</a:t>
            </a:r>
            <a:r>
              <a:rPr sz="1500" spc="95" dirty="0">
                <a:solidFill>
                  <a:srgbClr val="000080"/>
                </a:solidFill>
                <a:latin typeface="Times New Roman"/>
                <a:cs typeface="Times New Roman"/>
              </a:rPr>
              <a:t> </a:t>
            </a:r>
            <a:r>
              <a:rPr sz="1500" spc="25" dirty="0">
                <a:solidFill>
                  <a:srgbClr val="000080"/>
                </a:solidFill>
                <a:latin typeface="Comic Sans MS"/>
                <a:cs typeface="Comic Sans MS"/>
              </a:rPr>
              <a:t>V</a:t>
            </a:r>
            <a:r>
              <a:rPr sz="1500" spc="5" dirty="0">
                <a:solidFill>
                  <a:srgbClr val="000080"/>
                </a:solidFill>
                <a:latin typeface="Comic Sans MS"/>
                <a:cs typeface="Comic Sans MS"/>
              </a:rPr>
              <a:t>f</a:t>
            </a:r>
            <a:r>
              <a:rPr sz="1500" spc="90" dirty="0">
                <a:solidFill>
                  <a:srgbClr val="000080"/>
                </a:solidFill>
                <a:latin typeface="Times New Roman"/>
                <a:cs typeface="Times New Roman"/>
              </a:rPr>
              <a:t> </a:t>
            </a:r>
            <a:r>
              <a:rPr sz="1500" spc="5" dirty="0">
                <a:solidFill>
                  <a:srgbClr val="000080"/>
                </a:solidFill>
                <a:latin typeface="Comic Sans MS"/>
                <a:cs typeface="Comic Sans MS"/>
              </a:rPr>
              <a:t>)</a:t>
            </a:r>
            <a:endParaRPr sz="1500">
              <a:latin typeface="Comic Sans MS"/>
              <a:cs typeface="Comic Sans MS"/>
            </a:endParaRPr>
          </a:p>
          <a:p>
            <a:pPr>
              <a:lnSpc>
                <a:spcPts val="1500"/>
              </a:lnSpc>
            </a:pPr>
            <a:endParaRPr sz="1500"/>
          </a:p>
          <a:p>
            <a:pPr>
              <a:lnSpc>
                <a:spcPts val="1500"/>
              </a:lnSpc>
              <a:spcBef>
                <a:spcPts val="97"/>
              </a:spcBef>
            </a:pPr>
            <a:endParaRPr sz="1500"/>
          </a:p>
          <a:p>
            <a:pPr marL="12700">
              <a:lnSpc>
                <a:spcPct val="100000"/>
              </a:lnSpc>
            </a:pPr>
            <a:r>
              <a:rPr sz="1500" spc="20" dirty="0">
                <a:solidFill>
                  <a:srgbClr val="000080"/>
                </a:solidFill>
                <a:latin typeface="Comic Sans MS"/>
                <a:cs typeface="Comic Sans MS"/>
              </a:rPr>
              <a:t>ALARMA</a:t>
            </a:r>
            <a:endParaRPr sz="1500">
              <a:latin typeface="Comic Sans MS"/>
              <a:cs typeface="Comic Sans MS"/>
            </a:endParaRPr>
          </a:p>
        </p:txBody>
      </p:sp>
      <p:sp>
        <p:nvSpPr>
          <p:cNvPr id="42" name="object 42"/>
          <p:cNvSpPr txBox="1"/>
          <p:nvPr/>
        </p:nvSpPr>
        <p:spPr>
          <a:xfrm>
            <a:off x="4511911" y="6309494"/>
            <a:ext cx="1102995" cy="481965"/>
          </a:xfrm>
          <a:prstGeom prst="rect">
            <a:avLst/>
          </a:prstGeom>
        </p:spPr>
        <p:txBody>
          <a:bodyPr vert="horz" wrap="square" lIns="0" tIns="0" rIns="0" bIns="0" rtlCol="0">
            <a:spAutoFit/>
          </a:bodyPr>
          <a:lstStyle/>
          <a:p>
            <a:pPr marL="12700" marR="6350" indent="34925">
              <a:lnSpc>
                <a:spcPct val="102000"/>
              </a:lnSpc>
            </a:pPr>
            <a:r>
              <a:rPr sz="1500" spc="15" dirty="0">
                <a:solidFill>
                  <a:srgbClr val="000080"/>
                </a:solidFill>
                <a:latin typeface="Comic Sans MS"/>
                <a:cs typeface="Comic Sans MS"/>
              </a:rPr>
              <a:t>PUN</a:t>
            </a:r>
            <a:r>
              <a:rPr sz="1500" spc="35" dirty="0">
                <a:solidFill>
                  <a:srgbClr val="000080"/>
                </a:solidFill>
                <a:latin typeface="Comic Sans MS"/>
                <a:cs typeface="Comic Sans MS"/>
              </a:rPr>
              <a:t>T</a:t>
            </a:r>
            <a:r>
              <a:rPr sz="1500" spc="10" dirty="0">
                <a:solidFill>
                  <a:srgbClr val="000080"/>
                </a:solidFill>
                <a:latin typeface="Comic Sans MS"/>
                <a:cs typeface="Comic Sans MS"/>
              </a:rPr>
              <a:t>O</a:t>
            </a:r>
            <a:r>
              <a:rPr sz="1500" spc="85" dirty="0">
                <a:solidFill>
                  <a:srgbClr val="000080"/>
                </a:solidFill>
                <a:latin typeface="Times New Roman"/>
                <a:cs typeface="Times New Roman"/>
              </a:rPr>
              <a:t> </a:t>
            </a:r>
            <a:r>
              <a:rPr sz="1500" spc="15" dirty="0">
                <a:solidFill>
                  <a:srgbClr val="000080"/>
                </a:solidFill>
                <a:latin typeface="Comic Sans MS"/>
                <a:cs typeface="Comic Sans MS"/>
              </a:rPr>
              <a:t>DE</a:t>
            </a:r>
            <a:r>
              <a:rPr sz="1500" spc="5" dirty="0">
                <a:solidFill>
                  <a:srgbClr val="000080"/>
                </a:solidFill>
                <a:latin typeface="Times New Roman"/>
                <a:cs typeface="Times New Roman"/>
              </a:rPr>
              <a:t> </a:t>
            </a:r>
            <a:r>
              <a:rPr sz="1500" spc="15" dirty="0">
                <a:solidFill>
                  <a:srgbClr val="000080"/>
                </a:solidFill>
                <a:latin typeface="Comic Sans MS"/>
                <a:cs typeface="Comic Sans MS"/>
              </a:rPr>
              <a:t>MED</a:t>
            </a:r>
            <a:r>
              <a:rPr sz="1500" spc="20" dirty="0">
                <a:solidFill>
                  <a:srgbClr val="000080"/>
                </a:solidFill>
                <a:latin typeface="Comic Sans MS"/>
                <a:cs typeface="Comic Sans MS"/>
              </a:rPr>
              <a:t>I</a:t>
            </a:r>
            <a:r>
              <a:rPr sz="1500" spc="10" dirty="0">
                <a:solidFill>
                  <a:srgbClr val="000080"/>
                </a:solidFill>
                <a:latin typeface="Comic Sans MS"/>
                <a:cs typeface="Comic Sans MS"/>
              </a:rPr>
              <a:t>C</a:t>
            </a:r>
            <a:r>
              <a:rPr sz="1500" spc="20" dirty="0">
                <a:solidFill>
                  <a:srgbClr val="000080"/>
                </a:solidFill>
                <a:latin typeface="Comic Sans MS"/>
                <a:cs typeface="Comic Sans MS"/>
              </a:rPr>
              <a:t>I</a:t>
            </a:r>
            <a:r>
              <a:rPr sz="1500" spc="10" dirty="0">
                <a:solidFill>
                  <a:srgbClr val="000080"/>
                </a:solidFill>
                <a:latin typeface="Comic Sans MS"/>
                <a:cs typeface="Comic Sans MS"/>
              </a:rPr>
              <a:t>ON</a:t>
            </a:r>
            <a:endParaRPr sz="1500">
              <a:latin typeface="Comic Sans MS"/>
              <a:cs typeface="Comic Sans MS"/>
            </a:endParaRPr>
          </a:p>
        </p:txBody>
      </p:sp>
      <p:sp>
        <p:nvSpPr>
          <p:cNvPr id="40" name="object 40"/>
          <p:cNvSpPr txBox="1"/>
          <p:nvPr/>
        </p:nvSpPr>
        <p:spPr>
          <a:xfrm>
            <a:off x="1594156" y="2518591"/>
            <a:ext cx="880744" cy="244475"/>
          </a:xfrm>
          <a:prstGeom prst="rect">
            <a:avLst/>
          </a:prstGeom>
        </p:spPr>
        <p:txBody>
          <a:bodyPr vert="horz" wrap="square" lIns="0" tIns="0" rIns="0" bIns="0" rtlCol="0">
            <a:spAutoFit/>
          </a:bodyPr>
          <a:lstStyle/>
          <a:p>
            <a:pPr marL="12700">
              <a:lnSpc>
                <a:spcPct val="100000"/>
              </a:lnSpc>
            </a:pPr>
            <a:r>
              <a:rPr sz="1500" spc="15" dirty="0">
                <a:solidFill>
                  <a:srgbClr val="000080"/>
                </a:solidFill>
                <a:latin typeface="Comic Sans MS"/>
                <a:cs typeface="Comic Sans MS"/>
              </a:rPr>
              <a:t>NORM</a:t>
            </a:r>
            <a:r>
              <a:rPr sz="1500" spc="20" dirty="0">
                <a:solidFill>
                  <a:srgbClr val="000080"/>
                </a:solidFill>
                <a:latin typeface="Comic Sans MS"/>
                <a:cs typeface="Comic Sans MS"/>
              </a:rPr>
              <a:t>A</a:t>
            </a:r>
            <a:r>
              <a:rPr sz="1500" spc="5" dirty="0">
                <a:solidFill>
                  <a:srgbClr val="000080"/>
                </a:solidFill>
                <a:latin typeface="Comic Sans MS"/>
                <a:cs typeface="Comic Sans MS"/>
              </a:rPr>
              <a:t>L</a:t>
            </a:r>
            <a:endParaRPr sz="15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157</a:t>
            </a:fld>
            <a:endParaRPr lang="en-US"/>
          </a:p>
        </p:txBody>
      </p:sp>
    </p:spTree>
    <p:extLst>
      <p:ext uri="{BB962C8B-B14F-4D97-AF65-F5344CB8AC3E}">
        <p14:creationId xmlns:p14="http://schemas.microsoft.com/office/powerpoint/2010/main" val="68019677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98419" y="1060704"/>
            <a:ext cx="0" cy="5090160"/>
          </a:xfrm>
          <a:custGeom>
            <a:avLst/>
            <a:gdLst/>
            <a:ahLst/>
            <a:cxnLst/>
            <a:rect l="l" t="t" r="r" b="b"/>
            <a:pathLst>
              <a:path h="5090160">
                <a:moveTo>
                  <a:pt x="0" y="0"/>
                </a:moveTo>
                <a:lnTo>
                  <a:pt x="0" y="5090159"/>
                </a:lnTo>
              </a:path>
            </a:pathLst>
          </a:custGeom>
          <a:ln w="29197">
            <a:solidFill>
              <a:srgbClr val="000000"/>
            </a:solidFill>
          </a:ln>
        </p:spPr>
        <p:txBody>
          <a:bodyPr wrap="square" lIns="0" tIns="0" rIns="0" bIns="0" rtlCol="0">
            <a:spAutoFit/>
          </a:bodyPr>
          <a:lstStyle/>
          <a:p>
            <a:endParaRPr/>
          </a:p>
        </p:txBody>
      </p:sp>
      <p:sp>
        <p:nvSpPr>
          <p:cNvPr id="6" name="object 6"/>
          <p:cNvSpPr/>
          <p:nvPr/>
        </p:nvSpPr>
        <p:spPr>
          <a:xfrm>
            <a:off x="2507741" y="899922"/>
            <a:ext cx="181610" cy="180975"/>
          </a:xfrm>
          <a:custGeom>
            <a:avLst/>
            <a:gdLst/>
            <a:ahLst/>
            <a:cxnLst/>
            <a:rect l="l" t="t" r="r" b="b"/>
            <a:pathLst>
              <a:path w="181610" h="180975">
                <a:moveTo>
                  <a:pt x="90677" y="0"/>
                </a:moveTo>
                <a:lnTo>
                  <a:pt x="0" y="180593"/>
                </a:lnTo>
                <a:lnTo>
                  <a:pt x="181355" y="180593"/>
                </a:lnTo>
                <a:lnTo>
                  <a:pt x="90677" y="0"/>
                </a:lnTo>
                <a:close/>
              </a:path>
            </a:pathLst>
          </a:custGeom>
          <a:solidFill>
            <a:srgbClr val="000000"/>
          </a:solidFill>
        </p:spPr>
        <p:txBody>
          <a:bodyPr wrap="square" lIns="0" tIns="0" rIns="0" bIns="0" rtlCol="0">
            <a:spAutoFit/>
          </a:bodyPr>
          <a:lstStyle/>
          <a:p>
            <a:endParaRPr/>
          </a:p>
        </p:txBody>
      </p:sp>
      <p:sp>
        <p:nvSpPr>
          <p:cNvPr id="7" name="object 7"/>
          <p:cNvSpPr/>
          <p:nvPr/>
        </p:nvSpPr>
        <p:spPr>
          <a:xfrm>
            <a:off x="2598419" y="6150864"/>
            <a:ext cx="4665345" cy="0"/>
          </a:xfrm>
          <a:custGeom>
            <a:avLst/>
            <a:gdLst/>
            <a:ahLst/>
            <a:cxnLst/>
            <a:rect l="l" t="t" r="r" b="b"/>
            <a:pathLst>
              <a:path w="4665345">
                <a:moveTo>
                  <a:pt x="0" y="0"/>
                </a:moveTo>
                <a:lnTo>
                  <a:pt x="4664963" y="0"/>
                </a:lnTo>
              </a:path>
            </a:pathLst>
          </a:custGeom>
          <a:ln w="29197">
            <a:solidFill>
              <a:srgbClr val="000000"/>
            </a:solidFill>
          </a:ln>
        </p:spPr>
        <p:txBody>
          <a:bodyPr wrap="square" lIns="0" tIns="0" rIns="0" bIns="0" rtlCol="0">
            <a:spAutoFit/>
          </a:bodyPr>
          <a:lstStyle/>
          <a:p>
            <a:endParaRPr/>
          </a:p>
        </p:txBody>
      </p:sp>
      <p:sp>
        <p:nvSpPr>
          <p:cNvPr id="8" name="object 8"/>
          <p:cNvSpPr/>
          <p:nvPr/>
        </p:nvSpPr>
        <p:spPr>
          <a:xfrm>
            <a:off x="7240523" y="6060947"/>
            <a:ext cx="181610" cy="180975"/>
          </a:xfrm>
          <a:custGeom>
            <a:avLst/>
            <a:gdLst/>
            <a:ahLst/>
            <a:cxnLst/>
            <a:rect l="l" t="t" r="r" b="b"/>
            <a:pathLst>
              <a:path w="181609" h="180975">
                <a:moveTo>
                  <a:pt x="0" y="0"/>
                </a:moveTo>
                <a:lnTo>
                  <a:pt x="0" y="180593"/>
                </a:lnTo>
                <a:lnTo>
                  <a:pt x="181355" y="89915"/>
                </a:lnTo>
                <a:lnTo>
                  <a:pt x="0" y="0"/>
                </a:lnTo>
                <a:close/>
              </a:path>
            </a:pathLst>
          </a:custGeom>
          <a:solidFill>
            <a:srgbClr val="000000"/>
          </a:solidFill>
        </p:spPr>
        <p:txBody>
          <a:bodyPr wrap="square" lIns="0" tIns="0" rIns="0" bIns="0" rtlCol="0">
            <a:spAutoFit/>
          </a:bodyPr>
          <a:lstStyle/>
          <a:p>
            <a:endParaRPr/>
          </a:p>
        </p:txBody>
      </p:sp>
      <p:sp>
        <p:nvSpPr>
          <p:cNvPr id="9" name="object 9"/>
          <p:cNvSpPr/>
          <p:nvPr/>
        </p:nvSpPr>
        <p:spPr>
          <a:xfrm>
            <a:off x="2598419" y="1556004"/>
            <a:ext cx="4685665" cy="4594860"/>
          </a:xfrm>
          <a:custGeom>
            <a:avLst/>
            <a:gdLst/>
            <a:ahLst/>
            <a:cxnLst/>
            <a:rect l="l" t="t" r="r" b="b"/>
            <a:pathLst>
              <a:path w="4685665" h="4594860">
                <a:moveTo>
                  <a:pt x="0" y="4594859"/>
                </a:moveTo>
                <a:lnTo>
                  <a:pt x="2055113" y="1531619"/>
                </a:lnTo>
                <a:lnTo>
                  <a:pt x="2116073" y="1441703"/>
                </a:lnTo>
                <a:lnTo>
                  <a:pt x="2189225" y="1347977"/>
                </a:lnTo>
                <a:lnTo>
                  <a:pt x="2224651" y="1305186"/>
                </a:lnTo>
                <a:lnTo>
                  <a:pt x="2260987" y="1263255"/>
                </a:lnTo>
                <a:lnTo>
                  <a:pt x="2298197" y="1222161"/>
                </a:lnTo>
                <a:lnTo>
                  <a:pt x="2336243" y="1181883"/>
                </a:lnTo>
                <a:lnTo>
                  <a:pt x="2375087" y="1142397"/>
                </a:lnTo>
                <a:lnTo>
                  <a:pt x="2414693" y="1103683"/>
                </a:lnTo>
                <a:lnTo>
                  <a:pt x="2455023" y="1065717"/>
                </a:lnTo>
                <a:lnTo>
                  <a:pt x="2496040" y="1028477"/>
                </a:lnTo>
                <a:lnTo>
                  <a:pt x="2537705" y="991942"/>
                </a:lnTo>
                <a:lnTo>
                  <a:pt x="2579983" y="956088"/>
                </a:lnTo>
                <a:lnTo>
                  <a:pt x="2622835" y="920895"/>
                </a:lnTo>
                <a:lnTo>
                  <a:pt x="2666224" y="886339"/>
                </a:lnTo>
                <a:lnTo>
                  <a:pt x="2710113" y="852398"/>
                </a:lnTo>
                <a:lnTo>
                  <a:pt x="2754464" y="819050"/>
                </a:lnTo>
                <a:lnTo>
                  <a:pt x="2799240" y="786273"/>
                </a:lnTo>
                <a:lnTo>
                  <a:pt x="2844404" y="754045"/>
                </a:lnTo>
                <a:lnTo>
                  <a:pt x="2889918" y="722343"/>
                </a:lnTo>
                <a:lnTo>
                  <a:pt x="2935745" y="691145"/>
                </a:lnTo>
                <a:lnTo>
                  <a:pt x="2981847" y="660429"/>
                </a:lnTo>
                <a:lnTo>
                  <a:pt x="3028187" y="630173"/>
                </a:lnTo>
                <a:lnTo>
                  <a:pt x="3160013" y="551687"/>
                </a:lnTo>
                <a:lnTo>
                  <a:pt x="3294125" y="476249"/>
                </a:lnTo>
                <a:lnTo>
                  <a:pt x="3431285" y="406145"/>
                </a:lnTo>
                <a:lnTo>
                  <a:pt x="3572255" y="339089"/>
                </a:lnTo>
                <a:lnTo>
                  <a:pt x="3712463" y="277367"/>
                </a:lnTo>
                <a:lnTo>
                  <a:pt x="3855719" y="219455"/>
                </a:lnTo>
                <a:lnTo>
                  <a:pt x="3998975" y="169925"/>
                </a:lnTo>
                <a:lnTo>
                  <a:pt x="4139183" y="122681"/>
                </a:lnTo>
                <a:lnTo>
                  <a:pt x="4279391" y="82295"/>
                </a:lnTo>
                <a:lnTo>
                  <a:pt x="4416551" y="50291"/>
                </a:lnTo>
                <a:lnTo>
                  <a:pt x="4554473" y="23621"/>
                </a:lnTo>
                <a:lnTo>
                  <a:pt x="4685537" y="0"/>
                </a:lnTo>
              </a:path>
            </a:pathLst>
          </a:custGeom>
          <a:ln w="29197">
            <a:solidFill>
              <a:srgbClr val="00FF00"/>
            </a:solidFill>
          </a:ln>
        </p:spPr>
        <p:txBody>
          <a:bodyPr wrap="square" lIns="0" tIns="0" rIns="0" bIns="0" rtlCol="0">
            <a:spAutoFit/>
          </a:bodyPr>
          <a:lstStyle/>
          <a:p>
            <a:endParaRPr/>
          </a:p>
        </p:txBody>
      </p:sp>
      <p:sp>
        <p:nvSpPr>
          <p:cNvPr id="10" name="object 10"/>
          <p:cNvSpPr/>
          <p:nvPr/>
        </p:nvSpPr>
        <p:spPr>
          <a:xfrm>
            <a:off x="4776215" y="2650236"/>
            <a:ext cx="234315" cy="0"/>
          </a:xfrm>
          <a:custGeom>
            <a:avLst/>
            <a:gdLst/>
            <a:ahLst/>
            <a:cxnLst/>
            <a:rect l="l" t="t" r="r" b="b"/>
            <a:pathLst>
              <a:path w="234314">
                <a:moveTo>
                  <a:pt x="233933" y="0"/>
                </a:moveTo>
                <a:lnTo>
                  <a:pt x="0" y="0"/>
                </a:lnTo>
              </a:path>
            </a:pathLst>
          </a:custGeom>
          <a:ln w="29197">
            <a:solidFill>
              <a:srgbClr val="00FF00"/>
            </a:solidFill>
          </a:ln>
        </p:spPr>
        <p:txBody>
          <a:bodyPr wrap="square" lIns="0" tIns="0" rIns="0" bIns="0" rtlCol="0">
            <a:spAutoFit/>
          </a:bodyPr>
          <a:lstStyle/>
          <a:p>
            <a:endParaRPr/>
          </a:p>
        </p:txBody>
      </p:sp>
      <p:sp>
        <p:nvSpPr>
          <p:cNvPr id="11" name="object 11"/>
          <p:cNvSpPr/>
          <p:nvPr/>
        </p:nvSpPr>
        <p:spPr>
          <a:xfrm>
            <a:off x="4395977" y="2650236"/>
            <a:ext cx="234315" cy="0"/>
          </a:xfrm>
          <a:custGeom>
            <a:avLst/>
            <a:gdLst/>
            <a:ahLst/>
            <a:cxnLst/>
            <a:rect l="l" t="t" r="r" b="b"/>
            <a:pathLst>
              <a:path w="234314">
                <a:moveTo>
                  <a:pt x="233933" y="0"/>
                </a:moveTo>
                <a:lnTo>
                  <a:pt x="0" y="0"/>
                </a:lnTo>
              </a:path>
            </a:pathLst>
          </a:custGeom>
          <a:ln w="29197">
            <a:solidFill>
              <a:srgbClr val="00FF00"/>
            </a:solidFill>
          </a:ln>
        </p:spPr>
        <p:txBody>
          <a:bodyPr wrap="square" lIns="0" tIns="0" rIns="0" bIns="0" rtlCol="0">
            <a:spAutoFit/>
          </a:bodyPr>
          <a:lstStyle/>
          <a:p>
            <a:endParaRPr/>
          </a:p>
        </p:txBody>
      </p:sp>
      <p:sp>
        <p:nvSpPr>
          <p:cNvPr id="12" name="object 12"/>
          <p:cNvSpPr/>
          <p:nvPr/>
        </p:nvSpPr>
        <p:spPr>
          <a:xfrm>
            <a:off x="4015739" y="2650236"/>
            <a:ext cx="234315" cy="0"/>
          </a:xfrm>
          <a:custGeom>
            <a:avLst/>
            <a:gdLst/>
            <a:ahLst/>
            <a:cxnLst/>
            <a:rect l="l" t="t" r="r" b="b"/>
            <a:pathLst>
              <a:path w="234314">
                <a:moveTo>
                  <a:pt x="233933" y="0"/>
                </a:moveTo>
                <a:lnTo>
                  <a:pt x="0" y="0"/>
                </a:lnTo>
              </a:path>
            </a:pathLst>
          </a:custGeom>
          <a:ln w="29197">
            <a:solidFill>
              <a:srgbClr val="00FF00"/>
            </a:solidFill>
          </a:ln>
        </p:spPr>
        <p:txBody>
          <a:bodyPr wrap="square" lIns="0" tIns="0" rIns="0" bIns="0" rtlCol="0">
            <a:spAutoFit/>
          </a:bodyPr>
          <a:lstStyle/>
          <a:p>
            <a:endParaRPr/>
          </a:p>
        </p:txBody>
      </p:sp>
      <p:sp>
        <p:nvSpPr>
          <p:cNvPr id="13" name="object 13"/>
          <p:cNvSpPr/>
          <p:nvPr/>
        </p:nvSpPr>
        <p:spPr>
          <a:xfrm>
            <a:off x="3636264" y="2650236"/>
            <a:ext cx="233679" cy="0"/>
          </a:xfrm>
          <a:custGeom>
            <a:avLst/>
            <a:gdLst/>
            <a:ahLst/>
            <a:cxnLst/>
            <a:rect l="l" t="t" r="r" b="b"/>
            <a:pathLst>
              <a:path w="233679">
                <a:moveTo>
                  <a:pt x="233171" y="0"/>
                </a:moveTo>
                <a:lnTo>
                  <a:pt x="0" y="0"/>
                </a:lnTo>
              </a:path>
            </a:pathLst>
          </a:custGeom>
          <a:ln w="29197">
            <a:solidFill>
              <a:srgbClr val="00FF00"/>
            </a:solidFill>
          </a:ln>
        </p:spPr>
        <p:txBody>
          <a:bodyPr wrap="square" lIns="0" tIns="0" rIns="0" bIns="0" rtlCol="0">
            <a:spAutoFit/>
          </a:bodyPr>
          <a:lstStyle/>
          <a:p>
            <a:endParaRPr/>
          </a:p>
        </p:txBody>
      </p:sp>
      <p:sp>
        <p:nvSpPr>
          <p:cNvPr id="14" name="object 14"/>
          <p:cNvSpPr/>
          <p:nvPr/>
        </p:nvSpPr>
        <p:spPr>
          <a:xfrm>
            <a:off x="3256026" y="2650236"/>
            <a:ext cx="234315" cy="0"/>
          </a:xfrm>
          <a:custGeom>
            <a:avLst/>
            <a:gdLst/>
            <a:ahLst/>
            <a:cxnLst/>
            <a:rect l="l" t="t" r="r" b="b"/>
            <a:pathLst>
              <a:path w="234314">
                <a:moveTo>
                  <a:pt x="233933" y="0"/>
                </a:moveTo>
                <a:lnTo>
                  <a:pt x="0" y="0"/>
                </a:lnTo>
              </a:path>
            </a:pathLst>
          </a:custGeom>
          <a:ln w="29197">
            <a:solidFill>
              <a:srgbClr val="00FF00"/>
            </a:solidFill>
          </a:ln>
        </p:spPr>
        <p:txBody>
          <a:bodyPr wrap="square" lIns="0" tIns="0" rIns="0" bIns="0" rtlCol="0">
            <a:spAutoFit/>
          </a:bodyPr>
          <a:lstStyle/>
          <a:p>
            <a:endParaRPr/>
          </a:p>
        </p:txBody>
      </p:sp>
      <p:sp>
        <p:nvSpPr>
          <p:cNvPr id="15" name="object 15"/>
          <p:cNvSpPr/>
          <p:nvPr/>
        </p:nvSpPr>
        <p:spPr>
          <a:xfrm>
            <a:off x="2875787" y="2650236"/>
            <a:ext cx="234315" cy="0"/>
          </a:xfrm>
          <a:custGeom>
            <a:avLst/>
            <a:gdLst/>
            <a:ahLst/>
            <a:cxnLst/>
            <a:rect l="l" t="t" r="r" b="b"/>
            <a:pathLst>
              <a:path w="234314">
                <a:moveTo>
                  <a:pt x="233933" y="0"/>
                </a:moveTo>
                <a:lnTo>
                  <a:pt x="0" y="0"/>
                </a:lnTo>
              </a:path>
            </a:pathLst>
          </a:custGeom>
          <a:ln w="29197">
            <a:solidFill>
              <a:srgbClr val="00FF00"/>
            </a:solidFill>
          </a:ln>
        </p:spPr>
        <p:txBody>
          <a:bodyPr wrap="square" lIns="0" tIns="0" rIns="0" bIns="0" rtlCol="0">
            <a:spAutoFit/>
          </a:bodyPr>
          <a:lstStyle/>
          <a:p>
            <a:endParaRPr/>
          </a:p>
        </p:txBody>
      </p:sp>
      <p:sp>
        <p:nvSpPr>
          <p:cNvPr id="16" name="object 16"/>
          <p:cNvSpPr/>
          <p:nvPr/>
        </p:nvSpPr>
        <p:spPr>
          <a:xfrm>
            <a:off x="2598419" y="2650236"/>
            <a:ext cx="131445" cy="0"/>
          </a:xfrm>
          <a:custGeom>
            <a:avLst/>
            <a:gdLst/>
            <a:ahLst/>
            <a:cxnLst/>
            <a:rect l="l" t="t" r="r" b="b"/>
            <a:pathLst>
              <a:path w="131444">
                <a:moveTo>
                  <a:pt x="131063" y="0"/>
                </a:moveTo>
                <a:lnTo>
                  <a:pt x="0" y="0"/>
                </a:lnTo>
              </a:path>
            </a:pathLst>
          </a:custGeom>
          <a:ln w="29197">
            <a:solidFill>
              <a:srgbClr val="00FF00"/>
            </a:solidFill>
          </a:ln>
        </p:spPr>
        <p:txBody>
          <a:bodyPr wrap="square" lIns="0" tIns="0" rIns="0" bIns="0" rtlCol="0">
            <a:spAutoFit/>
          </a:bodyPr>
          <a:lstStyle/>
          <a:p>
            <a:endParaRPr/>
          </a:p>
        </p:txBody>
      </p:sp>
      <p:sp>
        <p:nvSpPr>
          <p:cNvPr id="17" name="object 17"/>
          <p:cNvSpPr/>
          <p:nvPr/>
        </p:nvSpPr>
        <p:spPr>
          <a:xfrm>
            <a:off x="5010150" y="1667256"/>
            <a:ext cx="0" cy="233679"/>
          </a:xfrm>
          <a:custGeom>
            <a:avLst/>
            <a:gdLst/>
            <a:ahLst/>
            <a:cxnLst/>
            <a:rect l="l" t="t" r="r" b="b"/>
            <a:pathLst>
              <a:path h="233680">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18" name="object 18"/>
          <p:cNvSpPr/>
          <p:nvPr/>
        </p:nvSpPr>
        <p:spPr>
          <a:xfrm>
            <a:off x="5010150" y="2046732"/>
            <a:ext cx="0" cy="233679"/>
          </a:xfrm>
          <a:custGeom>
            <a:avLst/>
            <a:gdLst/>
            <a:ahLst/>
            <a:cxnLst/>
            <a:rect l="l" t="t" r="r" b="b"/>
            <a:pathLst>
              <a:path h="233680">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19" name="object 19"/>
          <p:cNvSpPr/>
          <p:nvPr/>
        </p:nvSpPr>
        <p:spPr>
          <a:xfrm>
            <a:off x="5010150" y="2425446"/>
            <a:ext cx="0" cy="234315"/>
          </a:xfrm>
          <a:custGeom>
            <a:avLst/>
            <a:gdLst/>
            <a:ahLst/>
            <a:cxnLst/>
            <a:rect l="l" t="t" r="r" b="b"/>
            <a:pathLst>
              <a:path h="234314">
                <a:moveTo>
                  <a:pt x="0" y="0"/>
                </a:moveTo>
                <a:lnTo>
                  <a:pt x="0" y="233933"/>
                </a:lnTo>
              </a:path>
            </a:pathLst>
          </a:custGeom>
          <a:ln w="29197">
            <a:solidFill>
              <a:srgbClr val="0000FF"/>
            </a:solidFill>
          </a:ln>
        </p:spPr>
        <p:txBody>
          <a:bodyPr wrap="square" lIns="0" tIns="0" rIns="0" bIns="0" rtlCol="0">
            <a:spAutoFit/>
          </a:bodyPr>
          <a:lstStyle/>
          <a:p>
            <a:endParaRPr/>
          </a:p>
        </p:txBody>
      </p:sp>
      <p:sp>
        <p:nvSpPr>
          <p:cNvPr id="20" name="object 20"/>
          <p:cNvSpPr/>
          <p:nvPr/>
        </p:nvSpPr>
        <p:spPr>
          <a:xfrm>
            <a:off x="5010150" y="2804922"/>
            <a:ext cx="0" cy="233679"/>
          </a:xfrm>
          <a:custGeom>
            <a:avLst/>
            <a:gdLst/>
            <a:ahLst/>
            <a:cxnLst/>
            <a:rect l="l" t="t" r="r" b="b"/>
            <a:pathLst>
              <a:path h="233680">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21" name="object 21"/>
          <p:cNvSpPr/>
          <p:nvPr/>
        </p:nvSpPr>
        <p:spPr>
          <a:xfrm>
            <a:off x="5010150" y="3184398"/>
            <a:ext cx="0" cy="233679"/>
          </a:xfrm>
          <a:custGeom>
            <a:avLst/>
            <a:gdLst/>
            <a:ahLst/>
            <a:cxnLst/>
            <a:rect l="l" t="t" r="r" b="b"/>
            <a:pathLst>
              <a:path h="233679">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22" name="object 22"/>
          <p:cNvSpPr/>
          <p:nvPr/>
        </p:nvSpPr>
        <p:spPr>
          <a:xfrm>
            <a:off x="5010150" y="3563873"/>
            <a:ext cx="0" cy="233679"/>
          </a:xfrm>
          <a:custGeom>
            <a:avLst/>
            <a:gdLst/>
            <a:ahLst/>
            <a:cxnLst/>
            <a:rect l="l" t="t" r="r" b="b"/>
            <a:pathLst>
              <a:path h="233679">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23" name="object 23"/>
          <p:cNvSpPr/>
          <p:nvPr/>
        </p:nvSpPr>
        <p:spPr>
          <a:xfrm>
            <a:off x="5010150" y="3942588"/>
            <a:ext cx="0" cy="234315"/>
          </a:xfrm>
          <a:custGeom>
            <a:avLst/>
            <a:gdLst/>
            <a:ahLst/>
            <a:cxnLst/>
            <a:rect l="l" t="t" r="r" b="b"/>
            <a:pathLst>
              <a:path h="234314">
                <a:moveTo>
                  <a:pt x="0" y="0"/>
                </a:moveTo>
                <a:lnTo>
                  <a:pt x="0" y="233933"/>
                </a:lnTo>
              </a:path>
            </a:pathLst>
          </a:custGeom>
          <a:ln w="29197">
            <a:solidFill>
              <a:srgbClr val="0000FF"/>
            </a:solidFill>
          </a:ln>
        </p:spPr>
        <p:txBody>
          <a:bodyPr wrap="square" lIns="0" tIns="0" rIns="0" bIns="0" rtlCol="0">
            <a:spAutoFit/>
          </a:bodyPr>
          <a:lstStyle/>
          <a:p>
            <a:endParaRPr/>
          </a:p>
        </p:txBody>
      </p:sp>
      <p:sp>
        <p:nvSpPr>
          <p:cNvPr id="24" name="object 24"/>
          <p:cNvSpPr/>
          <p:nvPr/>
        </p:nvSpPr>
        <p:spPr>
          <a:xfrm>
            <a:off x="5010150" y="4322064"/>
            <a:ext cx="0" cy="233679"/>
          </a:xfrm>
          <a:custGeom>
            <a:avLst/>
            <a:gdLst/>
            <a:ahLst/>
            <a:cxnLst/>
            <a:rect l="l" t="t" r="r" b="b"/>
            <a:pathLst>
              <a:path h="233679">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25" name="object 25"/>
          <p:cNvSpPr/>
          <p:nvPr/>
        </p:nvSpPr>
        <p:spPr>
          <a:xfrm>
            <a:off x="5010150" y="4701540"/>
            <a:ext cx="0" cy="233679"/>
          </a:xfrm>
          <a:custGeom>
            <a:avLst/>
            <a:gdLst/>
            <a:ahLst/>
            <a:cxnLst/>
            <a:rect l="l" t="t" r="r" b="b"/>
            <a:pathLst>
              <a:path h="233679">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26" name="object 26"/>
          <p:cNvSpPr/>
          <p:nvPr/>
        </p:nvSpPr>
        <p:spPr>
          <a:xfrm>
            <a:off x="5010150" y="5080253"/>
            <a:ext cx="0" cy="234315"/>
          </a:xfrm>
          <a:custGeom>
            <a:avLst/>
            <a:gdLst/>
            <a:ahLst/>
            <a:cxnLst/>
            <a:rect l="l" t="t" r="r" b="b"/>
            <a:pathLst>
              <a:path h="234314">
                <a:moveTo>
                  <a:pt x="0" y="0"/>
                </a:moveTo>
                <a:lnTo>
                  <a:pt x="0" y="233933"/>
                </a:lnTo>
              </a:path>
            </a:pathLst>
          </a:custGeom>
          <a:ln w="29197">
            <a:solidFill>
              <a:srgbClr val="0000FF"/>
            </a:solidFill>
          </a:ln>
        </p:spPr>
        <p:txBody>
          <a:bodyPr wrap="square" lIns="0" tIns="0" rIns="0" bIns="0" rtlCol="0">
            <a:spAutoFit/>
          </a:bodyPr>
          <a:lstStyle/>
          <a:p>
            <a:endParaRPr/>
          </a:p>
        </p:txBody>
      </p:sp>
      <p:sp>
        <p:nvSpPr>
          <p:cNvPr id="27" name="object 27"/>
          <p:cNvSpPr/>
          <p:nvPr/>
        </p:nvSpPr>
        <p:spPr>
          <a:xfrm>
            <a:off x="5010150" y="5459729"/>
            <a:ext cx="0" cy="233679"/>
          </a:xfrm>
          <a:custGeom>
            <a:avLst/>
            <a:gdLst/>
            <a:ahLst/>
            <a:cxnLst/>
            <a:rect l="l" t="t" r="r" b="b"/>
            <a:pathLst>
              <a:path h="233679">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28" name="object 28"/>
          <p:cNvSpPr/>
          <p:nvPr/>
        </p:nvSpPr>
        <p:spPr>
          <a:xfrm>
            <a:off x="5010150" y="5839205"/>
            <a:ext cx="0" cy="233679"/>
          </a:xfrm>
          <a:custGeom>
            <a:avLst/>
            <a:gdLst/>
            <a:ahLst/>
            <a:cxnLst/>
            <a:rect l="l" t="t" r="r" b="b"/>
            <a:pathLst>
              <a:path h="233679">
                <a:moveTo>
                  <a:pt x="0" y="0"/>
                </a:moveTo>
                <a:lnTo>
                  <a:pt x="0" y="233171"/>
                </a:lnTo>
              </a:path>
            </a:pathLst>
          </a:custGeom>
          <a:ln w="29197">
            <a:solidFill>
              <a:srgbClr val="0000FF"/>
            </a:solidFill>
          </a:ln>
        </p:spPr>
        <p:txBody>
          <a:bodyPr wrap="square" lIns="0" tIns="0" rIns="0" bIns="0" rtlCol="0">
            <a:spAutoFit/>
          </a:bodyPr>
          <a:lstStyle/>
          <a:p>
            <a:endParaRPr/>
          </a:p>
        </p:txBody>
      </p:sp>
      <p:sp>
        <p:nvSpPr>
          <p:cNvPr id="29" name="object 29"/>
          <p:cNvSpPr/>
          <p:nvPr/>
        </p:nvSpPr>
        <p:spPr>
          <a:xfrm>
            <a:off x="2598419" y="1547622"/>
            <a:ext cx="4220845" cy="4603750"/>
          </a:xfrm>
          <a:custGeom>
            <a:avLst/>
            <a:gdLst/>
            <a:ahLst/>
            <a:cxnLst/>
            <a:rect l="l" t="t" r="r" b="b"/>
            <a:pathLst>
              <a:path w="4220845" h="4603750">
                <a:moveTo>
                  <a:pt x="0" y="4603241"/>
                </a:moveTo>
                <a:lnTo>
                  <a:pt x="1479041" y="1540001"/>
                </a:lnTo>
                <a:lnTo>
                  <a:pt x="1528571" y="1420367"/>
                </a:lnTo>
                <a:lnTo>
                  <a:pt x="1590293" y="1298447"/>
                </a:lnTo>
                <a:lnTo>
                  <a:pt x="1660397" y="1181861"/>
                </a:lnTo>
                <a:lnTo>
                  <a:pt x="1741931" y="1064513"/>
                </a:lnTo>
                <a:lnTo>
                  <a:pt x="1832609" y="954023"/>
                </a:lnTo>
                <a:lnTo>
                  <a:pt x="1931669" y="845819"/>
                </a:lnTo>
                <a:lnTo>
                  <a:pt x="2039873" y="743711"/>
                </a:lnTo>
                <a:lnTo>
                  <a:pt x="2080848" y="706953"/>
                </a:lnTo>
                <a:lnTo>
                  <a:pt x="2122600" y="671119"/>
                </a:lnTo>
                <a:lnTo>
                  <a:pt x="2165107" y="636208"/>
                </a:lnTo>
                <a:lnTo>
                  <a:pt x="2208342" y="602220"/>
                </a:lnTo>
                <a:lnTo>
                  <a:pt x="2252280" y="569155"/>
                </a:lnTo>
                <a:lnTo>
                  <a:pt x="2296896" y="537013"/>
                </a:lnTo>
                <a:lnTo>
                  <a:pt x="2342165" y="505793"/>
                </a:lnTo>
                <a:lnTo>
                  <a:pt x="2388062" y="475494"/>
                </a:lnTo>
                <a:lnTo>
                  <a:pt x="2434562" y="446116"/>
                </a:lnTo>
                <a:lnTo>
                  <a:pt x="2481639" y="417659"/>
                </a:lnTo>
                <a:lnTo>
                  <a:pt x="2529269" y="390123"/>
                </a:lnTo>
                <a:lnTo>
                  <a:pt x="2577427" y="363506"/>
                </a:lnTo>
                <a:lnTo>
                  <a:pt x="2626086" y="337809"/>
                </a:lnTo>
                <a:lnTo>
                  <a:pt x="2675223" y="313031"/>
                </a:lnTo>
                <a:lnTo>
                  <a:pt x="2724812" y="289172"/>
                </a:lnTo>
                <a:lnTo>
                  <a:pt x="2774828" y="266231"/>
                </a:lnTo>
                <a:lnTo>
                  <a:pt x="2825245" y="244208"/>
                </a:lnTo>
                <a:lnTo>
                  <a:pt x="2876039" y="223102"/>
                </a:lnTo>
                <a:lnTo>
                  <a:pt x="2927185" y="202913"/>
                </a:lnTo>
                <a:lnTo>
                  <a:pt x="2978657" y="183641"/>
                </a:lnTo>
                <a:lnTo>
                  <a:pt x="3130295" y="131063"/>
                </a:lnTo>
                <a:lnTo>
                  <a:pt x="3285743" y="90677"/>
                </a:lnTo>
                <a:lnTo>
                  <a:pt x="3443477" y="55625"/>
                </a:lnTo>
                <a:lnTo>
                  <a:pt x="3598163" y="28955"/>
                </a:lnTo>
                <a:lnTo>
                  <a:pt x="3755897" y="11429"/>
                </a:lnTo>
                <a:lnTo>
                  <a:pt x="3913631" y="0"/>
                </a:lnTo>
                <a:lnTo>
                  <a:pt x="4069079" y="0"/>
                </a:lnTo>
                <a:lnTo>
                  <a:pt x="4220717" y="8381"/>
                </a:lnTo>
              </a:path>
            </a:pathLst>
          </a:custGeom>
          <a:ln w="29197">
            <a:solidFill>
              <a:srgbClr val="FF00FF"/>
            </a:solidFill>
          </a:ln>
        </p:spPr>
        <p:txBody>
          <a:bodyPr wrap="square" lIns="0" tIns="0" rIns="0" bIns="0" rtlCol="0">
            <a:spAutoFit/>
          </a:bodyPr>
          <a:lstStyle/>
          <a:p>
            <a:endParaRPr/>
          </a:p>
        </p:txBody>
      </p:sp>
      <p:sp>
        <p:nvSpPr>
          <p:cNvPr id="30" name="object 30"/>
          <p:cNvSpPr/>
          <p:nvPr/>
        </p:nvSpPr>
        <p:spPr>
          <a:xfrm>
            <a:off x="3256026" y="1471422"/>
            <a:ext cx="3314700" cy="1616710"/>
          </a:xfrm>
          <a:custGeom>
            <a:avLst/>
            <a:gdLst/>
            <a:ahLst/>
            <a:cxnLst/>
            <a:rect l="l" t="t" r="r" b="b"/>
            <a:pathLst>
              <a:path w="3314700" h="1616710">
                <a:moveTo>
                  <a:pt x="0" y="1616201"/>
                </a:moveTo>
                <a:lnTo>
                  <a:pt x="60959" y="1491233"/>
                </a:lnTo>
                <a:lnTo>
                  <a:pt x="134111" y="1368551"/>
                </a:lnTo>
                <a:lnTo>
                  <a:pt x="216407" y="1245869"/>
                </a:lnTo>
                <a:lnTo>
                  <a:pt x="307085" y="1126235"/>
                </a:lnTo>
                <a:lnTo>
                  <a:pt x="409193" y="1012697"/>
                </a:lnTo>
                <a:lnTo>
                  <a:pt x="517397" y="901445"/>
                </a:lnTo>
                <a:lnTo>
                  <a:pt x="637031" y="797051"/>
                </a:lnTo>
                <a:lnTo>
                  <a:pt x="762761" y="694943"/>
                </a:lnTo>
                <a:lnTo>
                  <a:pt x="894587" y="598169"/>
                </a:lnTo>
                <a:lnTo>
                  <a:pt x="1034795" y="510539"/>
                </a:lnTo>
                <a:lnTo>
                  <a:pt x="1115695" y="462833"/>
                </a:lnTo>
                <a:lnTo>
                  <a:pt x="1197888" y="417380"/>
                </a:lnTo>
                <a:lnTo>
                  <a:pt x="1281306" y="374195"/>
                </a:lnTo>
                <a:lnTo>
                  <a:pt x="1365882" y="333290"/>
                </a:lnTo>
                <a:lnTo>
                  <a:pt x="1451548" y="294679"/>
                </a:lnTo>
                <a:lnTo>
                  <a:pt x="1538235" y="258376"/>
                </a:lnTo>
                <a:lnTo>
                  <a:pt x="1625875" y="224395"/>
                </a:lnTo>
                <a:lnTo>
                  <a:pt x="1714400" y="192748"/>
                </a:lnTo>
                <a:lnTo>
                  <a:pt x="1803742" y="163449"/>
                </a:lnTo>
                <a:lnTo>
                  <a:pt x="1893832" y="136512"/>
                </a:lnTo>
                <a:lnTo>
                  <a:pt x="1984603" y="111950"/>
                </a:lnTo>
                <a:lnTo>
                  <a:pt x="2075987" y="89777"/>
                </a:lnTo>
                <a:lnTo>
                  <a:pt x="2167915" y="70005"/>
                </a:lnTo>
                <a:lnTo>
                  <a:pt x="2260318" y="52650"/>
                </a:lnTo>
                <a:lnTo>
                  <a:pt x="2353130" y="37723"/>
                </a:lnTo>
                <a:lnTo>
                  <a:pt x="2446282" y="25239"/>
                </a:lnTo>
                <a:lnTo>
                  <a:pt x="2539705" y="15212"/>
                </a:lnTo>
                <a:lnTo>
                  <a:pt x="2633332" y="7653"/>
                </a:lnTo>
                <a:lnTo>
                  <a:pt x="2727094" y="2578"/>
                </a:lnTo>
                <a:lnTo>
                  <a:pt x="2820923" y="0"/>
                </a:lnTo>
                <a:lnTo>
                  <a:pt x="2990087" y="0"/>
                </a:lnTo>
                <a:lnTo>
                  <a:pt x="3153917" y="12191"/>
                </a:lnTo>
                <a:lnTo>
                  <a:pt x="3314699" y="32765"/>
                </a:lnTo>
              </a:path>
            </a:pathLst>
          </a:custGeom>
          <a:ln w="29197">
            <a:solidFill>
              <a:srgbClr val="FF0000"/>
            </a:solidFill>
          </a:ln>
        </p:spPr>
        <p:txBody>
          <a:bodyPr wrap="square" lIns="0" tIns="0" rIns="0" bIns="0" rtlCol="0">
            <a:spAutoFit/>
          </a:bodyPr>
          <a:lstStyle/>
          <a:p>
            <a:endParaRPr/>
          </a:p>
        </p:txBody>
      </p:sp>
      <p:sp>
        <p:nvSpPr>
          <p:cNvPr id="31" name="object 31"/>
          <p:cNvSpPr/>
          <p:nvPr/>
        </p:nvSpPr>
        <p:spPr>
          <a:xfrm>
            <a:off x="2598419" y="3087624"/>
            <a:ext cx="657860" cy="3063240"/>
          </a:xfrm>
          <a:custGeom>
            <a:avLst/>
            <a:gdLst/>
            <a:ahLst/>
            <a:cxnLst/>
            <a:rect l="l" t="t" r="r" b="b"/>
            <a:pathLst>
              <a:path w="657860" h="3063240">
                <a:moveTo>
                  <a:pt x="0" y="3063239"/>
                </a:moveTo>
                <a:lnTo>
                  <a:pt x="657605" y="0"/>
                </a:lnTo>
              </a:path>
            </a:pathLst>
          </a:custGeom>
          <a:ln w="29197">
            <a:solidFill>
              <a:srgbClr val="FF0000"/>
            </a:solidFill>
          </a:ln>
        </p:spPr>
        <p:txBody>
          <a:bodyPr wrap="square" lIns="0" tIns="0" rIns="0" bIns="0" rtlCol="0">
            <a:spAutoFit/>
          </a:bodyPr>
          <a:lstStyle/>
          <a:p>
            <a:endParaRPr/>
          </a:p>
        </p:txBody>
      </p:sp>
      <p:sp>
        <p:nvSpPr>
          <p:cNvPr id="32" name="object 32"/>
          <p:cNvSpPr/>
          <p:nvPr/>
        </p:nvSpPr>
        <p:spPr>
          <a:xfrm>
            <a:off x="4776215" y="1667256"/>
            <a:ext cx="234315" cy="0"/>
          </a:xfrm>
          <a:custGeom>
            <a:avLst/>
            <a:gdLst/>
            <a:ahLst/>
            <a:cxnLst/>
            <a:rect l="l" t="t" r="r" b="b"/>
            <a:pathLst>
              <a:path w="234314">
                <a:moveTo>
                  <a:pt x="233933" y="0"/>
                </a:moveTo>
                <a:lnTo>
                  <a:pt x="0" y="0"/>
                </a:lnTo>
              </a:path>
            </a:pathLst>
          </a:custGeom>
          <a:ln w="29197">
            <a:solidFill>
              <a:srgbClr val="FF0000"/>
            </a:solidFill>
          </a:ln>
        </p:spPr>
        <p:txBody>
          <a:bodyPr wrap="square" lIns="0" tIns="0" rIns="0" bIns="0" rtlCol="0">
            <a:spAutoFit/>
          </a:bodyPr>
          <a:lstStyle/>
          <a:p>
            <a:endParaRPr/>
          </a:p>
        </p:txBody>
      </p:sp>
      <p:sp>
        <p:nvSpPr>
          <p:cNvPr id="33" name="object 33"/>
          <p:cNvSpPr/>
          <p:nvPr/>
        </p:nvSpPr>
        <p:spPr>
          <a:xfrm>
            <a:off x="4395977" y="1667256"/>
            <a:ext cx="234315" cy="0"/>
          </a:xfrm>
          <a:custGeom>
            <a:avLst/>
            <a:gdLst/>
            <a:ahLst/>
            <a:cxnLst/>
            <a:rect l="l" t="t" r="r" b="b"/>
            <a:pathLst>
              <a:path w="234314">
                <a:moveTo>
                  <a:pt x="233933" y="0"/>
                </a:moveTo>
                <a:lnTo>
                  <a:pt x="0" y="0"/>
                </a:lnTo>
              </a:path>
            </a:pathLst>
          </a:custGeom>
          <a:ln w="29197">
            <a:solidFill>
              <a:srgbClr val="FF0000"/>
            </a:solidFill>
          </a:ln>
        </p:spPr>
        <p:txBody>
          <a:bodyPr wrap="square" lIns="0" tIns="0" rIns="0" bIns="0" rtlCol="0">
            <a:spAutoFit/>
          </a:bodyPr>
          <a:lstStyle/>
          <a:p>
            <a:endParaRPr/>
          </a:p>
        </p:txBody>
      </p:sp>
      <p:sp>
        <p:nvSpPr>
          <p:cNvPr id="34" name="object 34"/>
          <p:cNvSpPr/>
          <p:nvPr/>
        </p:nvSpPr>
        <p:spPr>
          <a:xfrm>
            <a:off x="4015739" y="1667256"/>
            <a:ext cx="234315" cy="0"/>
          </a:xfrm>
          <a:custGeom>
            <a:avLst/>
            <a:gdLst/>
            <a:ahLst/>
            <a:cxnLst/>
            <a:rect l="l" t="t" r="r" b="b"/>
            <a:pathLst>
              <a:path w="234314">
                <a:moveTo>
                  <a:pt x="233933" y="0"/>
                </a:moveTo>
                <a:lnTo>
                  <a:pt x="0" y="0"/>
                </a:lnTo>
              </a:path>
            </a:pathLst>
          </a:custGeom>
          <a:ln w="29197">
            <a:solidFill>
              <a:srgbClr val="FF0000"/>
            </a:solidFill>
          </a:ln>
        </p:spPr>
        <p:txBody>
          <a:bodyPr wrap="square" lIns="0" tIns="0" rIns="0" bIns="0" rtlCol="0">
            <a:spAutoFit/>
          </a:bodyPr>
          <a:lstStyle/>
          <a:p>
            <a:endParaRPr/>
          </a:p>
        </p:txBody>
      </p:sp>
      <p:sp>
        <p:nvSpPr>
          <p:cNvPr id="35" name="object 35"/>
          <p:cNvSpPr/>
          <p:nvPr/>
        </p:nvSpPr>
        <p:spPr>
          <a:xfrm>
            <a:off x="3636264" y="1667256"/>
            <a:ext cx="233679" cy="0"/>
          </a:xfrm>
          <a:custGeom>
            <a:avLst/>
            <a:gdLst/>
            <a:ahLst/>
            <a:cxnLst/>
            <a:rect l="l" t="t" r="r" b="b"/>
            <a:pathLst>
              <a:path w="233679">
                <a:moveTo>
                  <a:pt x="233171" y="0"/>
                </a:moveTo>
                <a:lnTo>
                  <a:pt x="0" y="0"/>
                </a:lnTo>
              </a:path>
            </a:pathLst>
          </a:custGeom>
          <a:ln w="29197">
            <a:solidFill>
              <a:srgbClr val="FF0000"/>
            </a:solidFill>
          </a:ln>
        </p:spPr>
        <p:txBody>
          <a:bodyPr wrap="square" lIns="0" tIns="0" rIns="0" bIns="0" rtlCol="0">
            <a:spAutoFit/>
          </a:bodyPr>
          <a:lstStyle/>
          <a:p>
            <a:endParaRPr/>
          </a:p>
        </p:txBody>
      </p:sp>
      <p:sp>
        <p:nvSpPr>
          <p:cNvPr id="36" name="object 36"/>
          <p:cNvSpPr/>
          <p:nvPr/>
        </p:nvSpPr>
        <p:spPr>
          <a:xfrm>
            <a:off x="3256026" y="1667256"/>
            <a:ext cx="234315" cy="0"/>
          </a:xfrm>
          <a:custGeom>
            <a:avLst/>
            <a:gdLst/>
            <a:ahLst/>
            <a:cxnLst/>
            <a:rect l="l" t="t" r="r" b="b"/>
            <a:pathLst>
              <a:path w="234314">
                <a:moveTo>
                  <a:pt x="233933" y="0"/>
                </a:moveTo>
                <a:lnTo>
                  <a:pt x="0" y="0"/>
                </a:lnTo>
              </a:path>
            </a:pathLst>
          </a:custGeom>
          <a:ln w="29197">
            <a:solidFill>
              <a:srgbClr val="FF0000"/>
            </a:solidFill>
          </a:ln>
        </p:spPr>
        <p:txBody>
          <a:bodyPr wrap="square" lIns="0" tIns="0" rIns="0" bIns="0" rtlCol="0">
            <a:spAutoFit/>
          </a:bodyPr>
          <a:lstStyle/>
          <a:p>
            <a:endParaRPr/>
          </a:p>
        </p:txBody>
      </p:sp>
      <p:sp>
        <p:nvSpPr>
          <p:cNvPr id="37" name="object 37"/>
          <p:cNvSpPr/>
          <p:nvPr/>
        </p:nvSpPr>
        <p:spPr>
          <a:xfrm>
            <a:off x="2875787" y="1667256"/>
            <a:ext cx="234315" cy="0"/>
          </a:xfrm>
          <a:custGeom>
            <a:avLst/>
            <a:gdLst/>
            <a:ahLst/>
            <a:cxnLst/>
            <a:rect l="l" t="t" r="r" b="b"/>
            <a:pathLst>
              <a:path w="234314">
                <a:moveTo>
                  <a:pt x="233933" y="0"/>
                </a:moveTo>
                <a:lnTo>
                  <a:pt x="0" y="0"/>
                </a:lnTo>
              </a:path>
            </a:pathLst>
          </a:custGeom>
          <a:ln w="29197">
            <a:solidFill>
              <a:srgbClr val="FF0000"/>
            </a:solidFill>
          </a:ln>
        </p:spPr>
        <p:txBody>
          <a:bodyPr wrap="square" lIns="0" tIns="0" rIns="0" bIns="0" rtlCol="0">
            <a:spAutoFit/>
          </a:bodyPr>
          <a:lstStyle/>
          <a:p>
            <a:endParaRPr/>
          </a:p>
        </p:txBody>
      </p:sp>
      <p:sp>
        <p:nvSpPr>
          <p:cNvPr id="38" name="object 38"/>
          <p:cNvSpPr/>
          <p:nvPr/>
        </p:nvSpPr>
        <p:spPr>
          <a:xfrm>
            <a:off x="2598419" y="1667256"/>
            <a:ext cx="131445" cy="0"/>
          </a:xfrm>
          <a:custGeom>
            <a:avLst/>
            <a:gdLst/>
            <a:ahLst/>
            <a:cxnLst/>
            <a:rect l="l" t="t" r="r" b="b"/>
            <a:pathLst>
              <a:path w="131444">
                <a:moveTo>
                  <a:pt x="131063" y="0"/>
                </a:moveTo>
                <a:lnTo>
                  <a:pt x="0" y="0"/>
                </a:lnTo>
              </a:path>
            </a:pathLst>
          </a:custGeom>
          <a:ln w="29197">
            <a:solidFill>
              <a:srgbClr val="FF0000"/>
            </a:solidFill>
          </a:ln>
        </p:spPr>
        <p:txBody>
          <a:bodyPr wrap="square" lIns="0" tIns="0" rIns="0" bIns="0" rtlCol="0">
            <a:spAutoFit/>
          </a:bodyPr>
          <a:lstStyle/>
          <a:p>
            <a:endParaRPr/>
          </a:p>
        </p:txBody>
      </p:sp>
      <p:sp>
        <p:nvSpPr>
          <p:cNvPr id="39" name="object 39"/>
          <p:cNvSpPr txBox="1"/>
          <p:nvPr/>
        </p:nvSpPr>
        <p:spPr>
          <a:xfrm>
            <a:off x="1620862" y="675888"/>
            <a:ext cx="3027045" cy="1104265"/>
          </a:xfrm>
          <a:prstGeom prst="rect">
            <a:avLst/>
          </a:prstGeom>
        </p:spPr>
        <p:txBody>
          <a:bodyPr vert="horz" wrap="square" lIns="0" tIns="0" rIns="0" bIns="0" rtlCol="0">
            <a:spAutoFit/>
          </a:bodyPr>
          <a:lstStyle/>
          <a:p>
            <a:pPr marL="1348105" marR="6350" indent="175260">
              <a:lnSpc>
                <a:spcPct val="102000"/>
              </a:lnSpc>
            </a:pPr>
            <a:r>
              <a:rPr sz="1500" spc="25" dirty="0">
                <a:solidFill>
                  <a:srgbClr val="000080"/>
                </a:solidFill>
                <a:latin typeface="Comic Sans MS"/>
                <a:cs typeface="Comic Sans MS"/>
              </a:rPr>
              <a:t>V</a:t>
            </a:r>
            <a:r>
              <a:rPr sz="1500" spc="10" dirty="0">
                <a:solidFill>
                  <a:srgbClr val="000080"/>
                </a:solidFill>
                <a:latin typeface="Comic Sans MS"/>
                <a:cs typeface="Comic Sans MS"/>
              </a:rPr>
              <a:t>O</a:t>
            </a:r>
            <a:r>
              <a:rPr sz="1500" spc="15" dirty="0">
                <a:solidFill>
                  <a:srgbClr val="000080"/>
                </a:solidFill>
                <a:latin typeface="Comic Sans MS"/>
                <a:cs typeface="Comic Sans MS"/>
              </a:rPr>
              <a:t>L</a:t>
            </a:r>
            <a:r>
              <a:rPr sz="1500" spc="35" dirty="0">
                <a:solidFill>
                  <a:srgbClr val="000080"/>
                </a:solidFill>
                <a:latin typeface="Comic Sans MS"/>
                <a:cs typeface="Comic Sans MS"/>
              </a:rPr>
              <a:t>T</a:t>
            </a:r>
            <a:r>
              <a:rPr sz="1500" spc="20" dirty="0">
                <a:solidFill>
                  <a:srgbClr val="000080"/>
                </a:solidFill>
                <a:latin typeface="Comic Sans MS"/>
                <a:cs typeface="Comic Sans MS"/>
              </a:rPr>
              <a:t>AJ</a:t>
            </a:r>
            <a:r>
              <a:rPr sz="1500" spc="5" dirty="0">
                <a:solidFill>
                  <a:srgbClr val="000080"/>
                </a:solidFill>
                <a:latin typeface="Comic Sans MS"/>
                <a:cs typeface="Comic Sans MS"/>
              </a:rPr>
              <a:t>E</a:t>
            </a:r>
            <a:r>
              <a:rPr sz="1500" dirty="0">
                <a:solidFill>
                  <a:srgbClr val="000080"/>
                </a:solidFill>
                <a:latin typeface="Times New Roman"/>
                <a:cs typeface="Times New Roman"/>
              </a:rPr>
              <a:t>  </a:t>
            </a:r>
            <a:r>
              <a:rPr sz="1500" spc="-185" dirty="0">
                <a:solidFill>
                  <a:srgbClr val="000080"/>
                </a:solidFill>
                <a:latin typeface="Times New Roman"/>
                <a:cs typeface="Times New Roman"/>
              </a:rPr>
              <a:t> </a:t>
            </a:r>
            <a:r>
              <a:rPr sz="1500" spc="20" dirty="0">
                <a:solidFill>
                  <a:srgbClr val="000080"/>
                </a:solidFill>
                <a:latin typeface="Comic Sans MS"/>
                <a:cs typeface="Comic Sans MS"/>
              </a:rPr>
              <a:t>EN</a:t>
            </a:r>
            <a:r>
              <a:rPr sz="1500" spc="10" dirty="0">
                <a:solidFill>
                  <a:srgbClr val="000080"/>
                </a:solidFill>
                <a:latin typeface="Times New Roman"/>
                <a:cs typeface="Times New Roman"/>
              </a:rPr>
              <a:t> </a:t>
            </a:r>
            <a:r>
              <a:rPr sz="1500" spc="15" dirty="0">
                <a:solidFill>
                  <a:srgbClr val="000080"/>
                </a:solidFill>
                <a:latin typeface="Comic Sans MS"/>
                <a:cs typeface="Comic Sans MS"/>
              </a:rPr>
              <a:t>E</a:t>
            </a:r>
            <a:r>
              <a:rPr sz="1500" spc="5" dirty="0">
                <a:solidFill>
                  <a:srgbClr val="000080"/>
                </a:solidFill>
                <a:latin typeface="Comic Sans MS"/>
                <a:cs typeface="Comic Sans MS"/>
              </a:rPr>
              <a:t>S</a:t>
            </a:r>
            <a:r>
              <a:rPr sz="1500" spc="15" dirty="0">
                <a:solidFill>
                  <a:srgbClr val="000080"/>
                </a:solidFill>
                <a:latin typeface="Comic Sans MS"/>
                <a:cs typeface="Comic Sans MS"/>
              </a:rPr>
              <a:t>C</a:t>
            </a:r>
            <a:r>
              <a:rPr sz="1500" spc="10" dirty="0">
                <a:solidFill>
                  <a:srgbClr val="000080"/>
                </a:solidFill>
                <a:latin typeface="Comic Sans MS"/>
                <a:cs typeface="Comic Sans MS"/>
              </a:rPr>
              <a:t>O</a:t>
            </a:r>
            <a:r>
              <a:rPr sz="1500" spc="15" dirty="0">
                <a:solidFill>
                  <a:srgbClr val="000080"/>
                </a:solidFill>
                <a:latin typeface="Comic Sans MS"/>
                <a:cs typeface="Comic Sans MS"/>
              </a:rPr>
              <a:t>BILL</a:t>
            </a:r>
            <a:r>
              <a:rPr sz="1500" spc="10" dirty="0">
                <a:solidFill>
                  <a:srgbClr val="000080"/>
                </a:solidFill>
                <a:latin typeface="Comic Sans MS"/>
                <a:cs typeface="Comic Sans MS"/>
              </a:rPr>
              <a:t>A</a:t>
            </a:r>
            <a:r>
              <a:rPr sz="1500" spc="95" dirty="0">
                <a:solidFill>
                  <a:srgbClr val="000080"/>
                </a:solidFill>
                <a:latin typeface="Times New Roman"/>
                <a:cs typeface="Times New Roman"/>
              </a:rPr>
              <a:t> </a:t>
            </a:r>
            <a:r>
              <a:rPr sz="1500" spc="5" dirty="0">
                <a:solidFill>
                  <a:srgbClr val="000080"/>
                </a:solidFill>
                <a:latin typeface="Comic Sans MS"/>
                <a:cs typeface="Comic Sans MS"/>
              </a:rPr>
              <a:t>(</a:t>
            </a:r>
            <a:r>
              <a:rPr sz="1500" spc="95" dirty="0">
                <a:solidFill>
                  <a:srgbClr val="000080"/>
                </a:solidFill>
                <a:latin typeface="Times New Roman"/>
                <a:cs typeface="Times New Roman"/>
              </a:rPr>
              <a:t> </a:t>
            </a:r>
            <a:r>
              <a:rPr sz="1500" spc="25" dirty="0">
                <a:solidFill>
                  <a:srgbClr val="000080"/>
                </a:solidFill>
                <a:latin typeface="Comic Sans MS"/>
                <a:cs typeface="Comic Sans MS"/>
              </a:rPr>
              <a:t>V</a:t>
            </a:r>
            <a:r>
              <a:rPr sz="1500" spc="5" dirty="0">
                <a:solidFill>
                  <a:srgbClr val="000080"/>
                </a:solidFill>
                <a:latin typeface="Comic Sans MS"/>
                <a:cs typeface="Comic Sans MS"/>
              </a:rPr>
              <a:t>f</a:t>
            </a:r>
            <a:r>
              <a:rPr sz="1500" spc="90" dirty="0">
                <a:solidFill>
                  <a:srgbClr val="000080"/>
                </a:solidFill>
                <a:latin typeface="Times New Roman"/>
                <a:cs typeface="Times New Roman"/>
              </a:rPr>
              <a:t> </a:t>
            </a:r>
            <a:r>
              <a:rPr sz="1500" spc="5" dirty="0">
                <a:solidFill>
                  <a:srgbClr val="000080"/>
                </a:solidFill>
                <a:latin typeface="Comic Sans MS"/>
                <a:cs typeface="Comic Sans MS"/>
              </a:rPr>
              <a:t>)</a:t>
            </a:r>
            <a:endParaRPr sz="1500">
              <a:latin typeface="Comic Sans MS"/>
              <a:cs typeface="Comic Sans MS"/>
            </a:endParaRPr>
          </a:p>
          <a:p>
            <a:pPr>
              <a:lnSpc>
                <a:spcPts val="1500"/>
              </a:lnSpc>
            </a:pPr>
            <a:endParaRPr sz="1500"/>
          </a:p>
          <a:p>
            <a:pPr>
              <a:lnSpc>
                <a:spcPts val="1500"/>
              </a:lnSpc>
              <a:spcBef>
                <a:spcPts val="97"/>
              </a:spcBef>
            </a:pPr>
            <a:endParaRPr sz="1500"/>
          </a:p>
          <a:p>
            <a:pPr marL="12700">
              <a:lnSpc>
                <a:spcPct val="100000"/>
              </a:lnSpc>
            </a:pPr>
            <a:r>
              <a:rPr sz="1500" spc="20" dirty="0">
                <a:solidFill>
                  <a:srgbClr val="000080"/>
                </a:solidFill>
                <a:latin typeface="Comic Sans MS"/>
                <a:cs typeface="Comic Sans MS"/>
              </a:rPr>
              <a:t>ALARMA</a:t>
            </a:r>
            <a:endParaRPr sz="1500">
              <a:latin typeface="Comic Sans MS"/>
              <a:cs typeface="Comic Sans MS"/>
            </a:endParaRPr>
          </a:p>
        </p:txBody>
      </p:sp>
      <p:sp>
        <p:nvSpPr>
          <p:cNvPr id="40" name="object 40"/>
          <p:cNvSpPr txBox="1"/>
          <p:nvPr/>
        </p:nvSpPr>
        <p:spPr>
          <a:xfrm>
            <a:off x="1594156" y="2518591"/>
            <a:ext cx="880744" cy="244475"/>
          </a:xfrm>
          <a:prstGeom prst="rect">
            <a:avLst/>
          </a:prstGeom>
        </p:spPr>
        <p:txBody>
          <a:bodyPr vert="horz" wrap="square" lIns="0" tIns="0" rIns="0" bIns="0" rtlCol="0">
            <a:spAutoFit/>
          </a:bodyPr>
          <a:lstStyle/>
          <a:p>
            <a:pPr marL="12700">
              <a:lnSpc>
                <a:spcPct val="100000"/>
              </a:lnSpc>
            </a:pPr>
            <a:r>
              <a:rPr sz="1500" spc="15" dirty="0">
                <a:solidFill>
                  <a:srgbClr val="000080"/>
                </a:solidFill>
                <a:latin typeface="Comic Sans MS"/>
                <a:cs typeface="Comic Sans MS"/>
              </a:rPr>
              <a:t>NORM</a:t>
            </a:r>
            <a:r>
              <a:rPr sz="1500" spc="20" dirty="0">
                <a:solidFill>
                  <a:srgbClr val="000080"/>
                </a:solidFill>
                <a:latin typeface="Comic Sans MS"/>
                <a:cs typeface="Comic Sans MS"/>
              </a:rPr>
              <a:t>A</a:t>
            </a:r>
            <a:r>
              <a:rPr sz="1500" spc="5" dirty="0">
                <a:solidFill>
                  <a:srgbClr val="000080"/>
                </a:solidFill>
                <a:latin typeface="Comic Sans MS"/>
                <a:cs typeface="Comic Sans MS"/>
              </a:rPr>
              <a:t>L</a:t>
            </a:r>
            <a:endParaRPr sz="1500">
              <a:latin typeface="Comic Sans MS"/>
              <a:cs typeface="Comic Sans MS"/>
            </a:endParaRPr>
          </a:p>
        </p:txBody>
      </p:sp>
      <p:sp>
        <p:nvSpPr>
          <p:cNvPr id="41" name="object 41"/>
          <p:cNvSpPr/>
          <p:nvPr/>
        </p:nvSpPr>
        <p:spPr>
          <a:xfrm>
            <a:off x="3332226" y="1962150"/>
            <a:ext cx="99060" cy="402590"/>
          </a:xfrm>
          <a:custGeom>
            <a:avLst/>
            <a:gdLst/>
            <a:ahLst/>
            <a:cxnLst/>
            <a:rect l="l" t="t" r="r" b="b"/>
            <a:pathLst>
              <a:path w="99060" h="402589">
                <a:moveTo>
                  <a:pt x="0" y="402335"/>
                </a:moveTo>
                <a:lnTo>
                  <a:pt x="2285" y="303275"/>
                </a:lnTo>
                <a:lnTo>
                  <a:pt x="19811" y="204215"/>
                </a:lnTo>
                <a:lnTo>
                  <a:pt x="49529" y="110489"/>
                </a:lnTo>
                <a:lnTo>
                  <a:pt x="87629" y="17525"/>
                </a:lnTo>
                <a:lnTo>
                  <a:pt x="99059" y="0"/>
                </a:lnTo>
              </a:path>
            </a:pathLst>
          </a:custGeom>
          <a:ln w="52565">
            <a:solidFill>
              <a:srgbClr val="008000"/>
            </a:solidFill>
          </a:ln>
        </p:spPr>
        <p:txBody>
          <a:bodyPr wrap="square" lIns="0" tIns="0" rIns="0" bIns="0" rtlCol="0">
            <a:spAutoFit/>
          </a:bodyPr>
          <a:lstStyle/>
          <a:p>
            <a:endParaRPr/>
          </a:p>
        </p:txBody>
      </p:sp>
      <p:sp>
        <p:nvSpPr>
          <p:cNvPr id="42" name="object 42"/>
          <p:cNvSpPr/>
          <p:nvPr/>
        </p:nvSpPr>
        <p:spPr>
          <a:xfrm>
            <a:off x="3580638" y="1488948"/>
            <a:ext cx="330200" cy="257175"/>
          </a:xfrm>
          <a:custGeom>
            <a:avLst/>
            <a:gdLst/>
            <a:ahLst/>
            <a:cxnLst/>
            <a:rect l="l" t="t" r="r" b="b"/>
            <a:pathLst>
              <a:path w="330200" h="257175">
                <a:moveTo>
                  <a:pt x="0" y="256793"/>
                </a:moveTo>
                <a:lnTo>
                  <a:pt x="20573" y="233933"/>
                </a:lnTo>
                <a:lnTo>
                  <a:pt x="99059" y="157733"/>
                </a:lnTo>
                <a:lnTo>
                  <a:pt x="183641" y="90677"/>
                </a:lnTo>
                <a:lnTo>
                  <a:pt x="280415" y="29717"/>
                </a:lnTo>
                <a:lnTo>
                  <a:pt x="329945" y="0"/>
                </a:lnTo>
              </a:path>
            </a:pathLst>
          </a:custGeom>
          <a:ln w="52565">
            <a:solidFill>
              <a:srgbClr val="008000"/>
            </a:solidFill>
          </a:ln>
        </p:spPr>
        <p:txBody>
          <a:bodyPr wrap="square" lIns="0" tIns="0" rIns="0" bIns="0" rtlCol="0">
            <a:spAutoFit/>
          </a:bodyPr>
          <a:lstStyle/>
          <a:p>
            <a:endParaRPr/>
          </a:p>
        </p:txBody>
      </p:sp>
      <p:sp>
        <p:nvSpPr>
          <p:cNvPr id="43" name="object 43"/>
          <p:cNvSpPr/>
          <p:nvPr/>
        </p:nvSpPr>
        <p:spPr>
          <a:xfrm>
            <a:off x="4153661" y="1325880"/>
            <a:ext cx="414655" cy="64135"/>
          </a:xfrm>
          <a:custGeom>
            <a:avLst/>
            <a:gdLst/>
            <a:ahLst/>
            <a:cxnLst/>
            <a:rect l="l" t="t" r="r" b="b"/>
            <a:pathLst>
              <a:path w="414654" h="64134">
                <a:moveTo>
                  <a:pt x="0" y="64007"/>
                </a:moveTo>
                <a:lnTo>
                  <a:pt x="25907" y="55625"/>
                </a:lnTo>
                <a:lnTo>
                  <a:pt x="140207" y="28955"/>
                </a:lnTo>
                <a:lnTo>
                  <a:pt x="256793" y="8381"/>
                </a:lnTo>
                <a:lnTo>
                  <a:pt x="376427" y="0"/>
                </a:lnTo>
                <a:lnTo>
                  <a:pt x="414527" y="0"/>
                </a:lnTo>
              </a:path>
            </a:pathLst>
          </a:custGeom>
          <a:ln w="52565">
            <a:solidFill>
              <a:srgbClr val="008000"/>
            </a:solidFill>
          </a:ln>
        </p:spPr>
        <p:txBody>
          <a:bodyPr wrap="square" lIns="0" tIns="0" rIns="0" bIns="0" rtlCol="0">
            <a:spAutoFit/>
          </a:bodyPr>
          <a:lstStyle/>
          <a:p>
            <a:endParaRPr/>
          </a:p>
        </p:txBody>
      </p:sp>
      <p:sp>
        <p:nvSpPr>
          <p:cNvPr id="44" name="object 44"/>
          <p:cNvSpPr/>
          <p:nvPr/>
        </p:nvSpPr>
        <p:spPr>
          <a:xfrm>
            <a:off x="4831841" y="1346454"/>
            <a:ext cx="400050" cy="123189"/>
          </a:xfrm>
          <a:custGeom>
            <a:avLst/>
            <a:gdLst/>
            <a:ahLst/>
            <a:cxnLst/>
            <a:rect l="l" t="t" r="r" b="b"/>
            <a:pathLst>
              <a:path w="400050" h="123190">
                <a:moveTo>
                  <a:pt x="0" y="0"/>
                </a:moveTo>
                <a:lnTo>
                  <a:pt x="54863" y="8381"/>
                </a:lnTo>
                <a:lnTo>
                  <a:pt x="172211" y="35051"/>
                </a:lnTo>
                <a:lnTo>
                  <a:pt x="283463" y="73151"/>
                </a:lnTo>
                <a:lnTo>
                  <a:pt x="388619" y="116585"/>
                </a:lnTo>
                <a:lnTo>
                  <a:pt x="400049" y="122681"/>
                </a:lnTo>
              </a:path>
            </a:pathLst>
          </a:custGeom>
          <a:ln w="52565">
            <a:solidFill>
              <a:srgbClr val="008000"/>
            </a:solidFill>
          </a:ln>
        </p:spPr>
        <p:txBody>
          <a:bodyPr wrap="square" lIns="0" tIns="0" rIns="0" bIns="0" rtlCol="0">
            <a:spAutoFit/>
          </a:bodyPr>
          <a:lstStyle/>
          <a:p>
            <a:endParaRPr/>
          </a:p>
        </p:txBody>
      </p:sp>
      <p:sp>
        <p:nvSpPr>
          <p:cNvPr id="45" name="object 45"/>
          <p:cNvSpPr/>
          <p:nvPr/>
        </p:nvSpPr>
        <p:spPr>
          <a:xfrm>
            <a:off x="5454395" y="1608582"/>
            <a:ext cx="274320" cy="312420"/>
          </a:xfrm>
          <a:custGeom>
            <a:avLst/>
            <a:gdLst/>
            <a:ahLst/>
            <a:cxnLst/>
            <a:rect l="l" t="t" r="r" b="b"/>
            <a:pathLst>
              <a:path w="274320" h="312419">
                <a:moveTo>
                  <a:pt x="0" y="0"/>
                </a:moveTo>
                <a:lnTo>
                  <a:pt x="49529" y="38099"/>
                </a:lnTo>
                <a:lnTo>
                  <a:pt x="128015" y="114299"/>
                </a:lnTo>
                <a:lnTo>
                  <a:pt x="198881" y="192785"/>
                </a:lnTo>
                <a:lnTo>
                  <a:pt x="256793" y="280415"/>
                </a:lnTo>
                <a:lnTo>
                  <a:pt x="274319" y="312419"/>
                </a:lnTo>
              </a:path>
            </a:pathLst>
          </a:custGeom>
          <a:ln w="52565">
            <a:solidFill>
              <a:srgbClr val="008000"/>
            </a:solidFill>
          </a:ln>
        </p:spPr>
        <p:txBody>
          <a:bodyPr wrap="square" lIns="0" tIns="0" rIns="0" bIns="0" rtlCol="0">
            <a:spAutoFit/>
          </a:bodyPr>
          <a:lstStyle/>
          <a:p>
            <a:endParaRPr/>
          </a:p>
        </p:txBody>
      </p:sp>
      <p:sp>
        <p:nvSpPr>
          <p:cNvPr id="46" name="object 46"/>
          <p:cNvSpPr/>
          <p:nvPr/>
        </p:nvSpPr>
        <p:spPr>
          <a:xfrm>
            <a:off x="5822441" y="2163318"/>
            <a:ext cx="29209" cy="417195"/>
          </a:xfrm>
          <a:custGeom>
            <a:avLst/>
            <a:gdLst/>
            <a:ahLst/>
            <a:cxnLst/>
            <a:rect l="l" t="t" r="r" b="b"/>
            <a:pathLst>
              <a:path w="29210" h="417194">
                <a:moveTo>
                  <a:pt x="6095" y="0"/>
                </a:moveTo>
                <a:lnTo>
                  <a:pt x="6095" y="3047"/>
                </a:lnTo>
                <a:lnTo>
                  <a:pt x="23621" y="102107"/>
                </a:lnTo>
                <a:lnTo>
                  <a:pt x="28955" y="201167"/>
                </a:lnTo>
                <a:lnTo>
                  <a:pt x="23621" y="300227"/>
                </a:lnTo>
                <a:lnTo>
                  <a:pt x="6095" y="396239"/>
                </a:lnTo>
                <a:lnTo>
                  <a:pt x="0" y="416813"/>
                </a:lnTo>
              </a:path>
            </a:pathLst>
          </a:custGeom>
          <a:ln w="52565">
            <a:solidFill>
              <a:srgbClr val="008000"/>
            </a:solidFill>
          </a:ln>
        </p:spPr>
        <p:txBody>
          <a:bodyPr wrap="square" lIns="0" tIns="0" rIns="0" bIns="0" rtlCol="0">
            <a:spAutoFit/>
          </a:bodyPr>
          <a:lstStyle/>
          <a:p>
            <a:endParaRPr/>
          </a:p>
        </p:txBody>
      </p:sp>
      <p:sp>
        <p:nvSpPr>
          <p:cNvPr id="47" name="object 47"/>
          <p:cNvSpPr/>
          <p:nvPr/>
        </p:nvSpPr>
        <p:spPr>
          <a:xfrm>
            <a:off x="5439917" y="2822448"/>
            <a:ext cx="280670" cy="309880"/>
          </a:xfrm>
          <a:custGeom>
            <a:avLst/>
            <a:gdLst/>
            <a:ahLst/>
            <a:cxnLst/>
            <a:rect l="l" t="t" r="r" b="b"/>
            <a:pathLst>
              <a:path w="280670" h="309880">
                <a:moveTo>
                  <a:pt x="280415" y="0"/>
                </a:moveTo>
                <a:lnTo>
                  <a:pt x="271271" y="17525"/>
                </a:lnTo>
                <a:lnTo>
                  <a:pt x="213359" y="105155"/>
                </a:lnTo>
                <a:lnTo>
                  <a:pt x="142493" y="183641"/>
                </a:lnTo>
                <a:lnTo>
                  <a:pt x="64007" y="259841"/>
                </a:lnTo>
                <a:lnTo>
                  <a:pt x="0" y="309371"/>
                </a:lnTo>
              </a:path>
            </a:pathLst>
          </a:custGeom>
          <a:ln w="52565">
            <a:solidFill>
              <a:srgbClr val="008000"/>
            </a:solidFill>
          </a:ln>
        </p:spPr>
        <p:txBody>
          <a:bodyPr wrap="square" lIns="0" tIns="0" rIns="0" bIns="0" rtlCol="0">
            <a:spAutoFit/>
          </a:bodyPr>
          <a:lstStyle/>
          <a:p>
            <a:endParaRPr/>
          </a:p>
        </p:txBody>
      </p:sp>
      <p:sp>
        <p:nvSpPr>
          <p:cNvPr id="48" name="object 48"/>
          <p:cNvSpPr/>
          <p:nvPr/>
        </p:nvSpPr>
        <p:spPr>
          <a:xfrm>
            <a:off x="4814315" y="3265932"/>
            <a:ext cx="400050" cy="120014"/>
          </a:xfrm>
          <a:custGeom>
            <a:avLst/>
            <a:gdLst/>
            <a:ahLst/>
            <a:cxnLst/>
            <a:rect l="l" t="t" r="r" b="b"/>
            <a:pathLst>
              <a:path w="400050" h="120014">
                <a:moveTo>
                  <a:pt x="400049" y="0"/>
                </a:moveTo>
                <a:lnTo>
                  <a:pt x="300989" y="43433"/>
                </a:lnTo>
                <a:lnTo>
                  <a:pt x="189737" y="81533"/>
                </a:lnTo>
                <a:lnTo>
                  <a:pt x="72389" y="108203"/>
                </a:lnTo>
                <a:lnTo>
                  <a:pt x="0" y="119633"/>
                </a:lnTo>
              </a:path>
            </a:pathLst>
          </a:custGeom>
          <a:ln w="52565">
            <a:solidFill>
              <a:srgbClr val="008000"/>
            </a:solidFill>
          </a:ln>
        </p:spPr>
        <p:txBody>
          <a:bodyPr wrap="square" lIns="0" tIns="0" rIns="0" bIns="0" rtlCol="0">
            <a:spAutoFit/>
          </a:bodyPr>
          <a:lstStyle/>
          <a:p>
            <a:endParaRPr/>
          </a:p>
        </p:txBody>
      </p:sp>
      <p:sp>
        <p:nvSpPr>
          <p:cNvPr id="49" name="object 49"/>
          <p:cNvSpPr/>
          <p:nvPr/>
        </p:nvSpPr>
        <p:spPr>
          <a:xfrm>
            <a:off x="4138421" y="3332988"/>
            <a:ext cx="412750" cy="70485"/>
          </a:xfrm>
          <a:custGeom>
            <a:avLst/>
            <a:gdLst/>
            <a:ahLst/>
            <a:cxnLst/>
            <a:rect l="l" t="t" r="r" b="b"/>
            <a:pathLst>
              <a:path w="412750" h="70485">
                <a:moveTo>
                  <a:pt x="412241" y="70103"/>
                </a:moveTo>
                <a:lnTo>
                  <a:pt x="391667" y="70103"/>
                </a:lnTo>
                <a:lnTo>
                  <a:pt x="272033" y="60959"/>
                </a:lnTo>
                <a:lnTo>
                  <a:pt x="155447" y="41147"/>
                </a:lnTo>
                <a:lnTo>
                  <a:pt x="41147" y="14477"/>
                </a:lnTo>
                <a:lnTo>
                  <a:pt x="0" y="0"/>
                </a:lnTo>
              </a:path>
            </a:pathLst>
          </a:custGeom>
          <a:ln w="52565">
            <a:solidFill>
              <a:srgbClr val="008000"/>
            </a:solidFill>
          </a:ln>
        </p:spPr>
        <p:txBody>
          <a:bodyPr wrap="square" lIns="0" tIns="0" rIns="0" bIns="0" rtlCol="0">
            <a:spAutoFit/>
          </a:bodyPr>
          <a:lstStyle/>
          <a:p>
            <a:endParaRPr/>
          </a:p>
        </p:txBody>
      </p:sp>
      <p:sp>
        <p:nvSpPr>
          <p:cNvPr id="50" name="object 50"/>
          <p:cNvSpPr/>
          <p:nvPr/>
        </p:nvSpPr>
        <p:spPr>
          <a:xfrm>
            <a:off x="3568445" y="2971038"/>
            <a:ext cx="327660" cy="260350"/>
          </a:xfrm>
          <a:custGeom>
            <a:avLst/>
            <a:gdLst/>
            <a:ahLst/>
            <a:cxnLst/>
            <a:rect l="l" t="t" r="r" b="b"/>
            <a:pathLst>
              <a:path w="327660" h="260350">
                <a:moveTo>
                  <a:pt x="327659" y="259841"/>
                </a:moveTo>
                <a:lnTo>
                  <a:pt x="292607" y="239267"/>
                </a:lnTo>
                <a:lnTo>
                  <a:pt x="195833" y="178307"/>
                </a:lnTo>
                <a:lnTo>
                  <a:pt x="111251" y="111251"/>
                </a:lnTo>
                <a:lnTo>
                  <a:pt x="32765" y="35051"/>
                </a:lnTo>
                <a:lnTo>
                  <a:pt x="0" y="0"/>
                </a:lnTo>
              </a:path>
            </a:pathLst>
          </a:custGeom>
          <a:ln w="52565">
            <a:solidFill>
              <a:srgbClr val="008000"/>
            </a:solidFill>
          </a:ln>
        </p:spPr>
        <p:txBody>
          <a:bodyPr wrap="square" lIns="0" tIns="0" rIns="0" bIns="0" rtlCol="0">
            <a:spAutoFit/>
          </a:bodyPr>
          <a:lstStyle/>
          <a:p>
            <a:endParaRPr/>
          </a:p>
        </p:txBody>
      </p:sp>
      <p:sp>
        <p:nvSpPr>
          <p:cNvPr id="51" name="object 51"/>
          <p:cNvSpPr/>
          <p:nvPr/>
        </p:nvSpPr>
        <p:spPr>
          <a:xfrm>
            <a:off x="3332226" y="2364486"/>
            <a:ext cx="90170" cy="391160"/>
          </a:xfrm>
          <a:custGeom>
            <a:avLst/>
            <a:gdLst/>
            <a:ahLst/>
            <a:cxnLst/>
            <a:rect l="l" t="t" r="r" b="b"/>
            <a:pathLst>
              <a:path w="90170" h="391160">
                <a:moveTo>
                  <a:pt x="89915" y="390905"/>
                </a:moveTo>
                <a:lnTo>
                  <a:pt x="87629" y="384809"/>
                </a:lnTo>
                <a:lnTo>
                  <a:pt x="49529" y="291845"/>
                </a:lnTo>
                <a:lnTo>
                  <a:pt x="19811" y="195071"/>
                </a:lnTo>
                <a:lnTo>
                  <a:pt x="2285" y="99059"/>
                </a:lnTo>
                <a:lnTo>
                  <a:pt x="0" y="0"/>
                </a:lnTo>
              </a:path>
            </a:pathLst>
          </a:custGeom>
          <a:ln w="52565">
            <a:solidFill>
              <a:srgbClr val="008000"/>
            </a:solidFill>
          </a:ln>
        </p:spPr>
        <p:txBody>
          <a:bodyPr wrap="square" lIns="0" tIns="0" rIns="0" bIns="0" rtlCol="0">
            <a:spAutoFit/>
          </a:bodyPr>
          <a:lstStyle/>
          <a:p>
            <a:endParaRPr/>
          </a:p>
        </p:txBody>
      </p:sp>
      <p:sp>
        <p:nvSpPr>
          <p:cNvPr id="52" name="object 52"/>
          <p:cNvSpPr/>
          <p:nvPr/>
        </p:nvSpPr>
        <p:spPr>
          <a:xfrm>
            <a:off x="5494782" y="3051048"/>
            <a:ext cx="1035050" cy="1252220"/>
          </a:xfrm>
          <a:custGeom>
            <a:avLst/>
            <a:gdLst/>
            <a:ahLst/>
            <a:cxnLst/>
            <a:rect l="l" t="t" r="r" b="b"/>
            <a:pathLst>
              <a:path w="1035050" h="1252220">
                <a:moveTo>
                  <a:pt x="44195" y="0"/>
                </a:moveTo>
                <a:lnTo>
                  <a:pt x="0" y="35813"/>
                </a:lnTo>
                <a:lnTo>
                  <a:pt x="990599" y="1251965"/>
                </a:lnTo>
                <a:lnTo>
                  <a:pt x="1034795" y="1216151"/>
                </a:lnTo>
                <a:lnTo>
                  <a:pt x="44195" y="0"/>
                </a:lnTo>
                <a:close/>
              </a:path>
            </a:pathLst>
          </a:custGeom>
          <a:solidFill>
            <a:srgbClr val="008000"/>
          </a:solidFill>
        </p:spPr>
        <p:txBody>
          <a:bodyPr wrap="square" lIns="0" tIns="0" rIns="0" bIns="0" rtlCol="0">
            <a:spAutoFit/>
          </a:bodyPr>
          <a:lstStyle/>
          <a:p>
            <a:endParaRPr/>
          </a:p>
        </p:txBody>
      </p:sp>
      <p:sp>
        <p:nvSpPr>
          <p:cNvPr id="53" name="object 53"/>
          <p:cNvSpPr/>
          <p:nvPr/>
        </p:nvSpPr>
        <p:spPr>
          <a:xfrm>
            <a:off x="5651753" y="4239005"/>
            <a:ext cx="3061335" cy="882650"/>
          </a:xfrm>
          <a:custGeom>
            <a:avLst/>
            <a:gdLst/>
            <a:ahLst/>
            <a:cxnLst/>
            <a:rect l="l" t="t" r="r" b="b"/>
            <a:pathLst>
              <a:path w="3061334" h="882650">
                <a:moveTo>
                  <a:pt x="0" y="882395"/>
                </a:moveTo>
                <a:lnTo>
                  <a:pt x="3060953" y="882395"/>
                </a:lnTo>
                <a:lnTo>
                  <a:pt x="3060953" y="0"/>
                </a:lnTo>
                <a:lnTo>
                  <a:pt x="0" y="0"/>
                </a:lnTo>
                <a:lnTo>
                  <a:pt x="0" y="882395"/>
                </a:lnTo>
                <a:close/>
              </a:path>
            </a:pathLst>
          </a:custGeom>
          <a:solidFill>
            <a:srgbClr val="FFCC00"/>
          </a:solidFill>
        </p:spPr>
        <p:txBody>
          <a:bodyPr wrap="square" lIns="0" tIns="0" rIns="0" bIns="0" rtlCol="0">
            <a:spAutoFit/>
          </a:bodyPr>
          <a:lstStyle/>
          <a:p>
            <a:endParaRPr/>
          </a:p>
        </p:txBody>
      </p:sp>
      <p:sp>
        <p:nvSpPr>
          <p:cNvPr id="54" name="object 54"/>
          <p:cNvSpPr/>
          <p:nvPr/>
        </p:nvSpPr>
        <p:spPr>
          <a:xfrm>
            <a:off x="5623559" y="4210050"/>
            <a:ext cx="3117850" cy="940435"/>
          </a:xfrm>
          <a:custGeom>
            <a:avLst/>
            <a:gdLst/>
            <a:ahLst/>
            <a:cxnLst/>
            <a:rect l="l" t="t" r="r" b="b"/>
            <a:pathLst>
              <a:path w="3117850" h="940435">
                <a:moveTo>
                  <a:pt x="3117341" y="0"/>
                </a:moveTo>
                <a:lnTo>
                  <a:pt x="0" y="0"/>
                </a:lnTo>
                <a:lnTo>
                  <a:pt x="0" y="940307"/>
                </a:lnTo>
                <a:lnTo>
                  <a:pt x="3117341" y="940307"/>
                </a:lnTo>
                <a:lnTo>
                  <a:pt x="3117341" y="911351"/>
                </a:lnTo>
                <a:lnTo>
                  <a:pt x="57149" y="911351"/>
                </a:lnTo>
                <a:lnTo>
                  <a:pt x="28193" y="883157"/>
                </a:lnTo>
                <a:lnTo>
                  <a:pt x="57149" y="883157"/>
                </a:lnTo>
                <a:lnTo>
                  <a:pt x="57149" y="57149"/>
                </a:lnTo>
                <a:lnTo>
                  <a:pt x="28193" y="57149"/>
                </a:lnTo>
                <a:lnTo>
                  <a:pt x="57149" y="28955"/>
                </a:lnTo>
                <a:lnTo>
                  <a:pt x="3117341" y="28955"/>
                </a:lnTo>
                <a:lnTo>
                  <a:pt x="3117341" y="0"/>
                </a:lnTo>
                <a:close/>
              </a:path>
              <a:path w="3117850" h="940435">
                <a:moveTo>
                  <a:pt x="57149" y="883157"/>
                </a:moveTo>
                <a:lnTo>
                  <a:pt x="28193" y="883157"/>
                </a:lnTo>
                <a:lnTo>
                  <a:pt x="57149" y="911351"/>
                </a:lnTo>
                <a:lnTo>
                  <a:pt x="57149" y="883157"/>
                </a:lnTo>
                <a:close/>
              </a:path>
              <a:path w="3117850" h="940435">
                <a:moveTo>
                  <a:pt x="3060191" y="883157"/>
                </a:moveTo>
                <a:lnTo>
                  <a:pt x="57149" y="883157"/>
                </a:lnTo>
                <a:lnTo>
                  <a:pt x="57149" y="911351"/>
                </a:lnTo>
                <a:lnTo>
                  <a:pt x="3060191" y="911351"/>
                </a:lnTo>
                <a:lnTo>
                  <a:pt x="3060191" y="883157"/>
                </a:lnTo>
                <a:close/>
              </a:path>
              <a:path w="3117850" h="940435">
                <a:moveTo>
                  <a:pt x="3060191" y="28955"/>
                </a:moveTo>
                <a:lnTo>
                  <a:pt x="3060191" y="911351"/>
                </a:lnTo>
                <a:lnTo>
                  <a:pt x="3089147" y="883157"/>
                </a:lnTo>
                <a:lnTo>
                  <a:pt x="3117341" y="883157"/>
                </a:lnTo>
                <a:lnTo>
                  <a:pt x="3117341" y="57149"/>
                </a:lnTo>
                <a:lnTo>
                  <a:pt x="3089147" y="57149"/>
                </a:lnTo>
                <a:lnTo>
                  <a:pt x="3060191" y="28955"/>
                </a:lnTo>
                <a:close/>
              </a:path>
              <a:path w="3117850" h="940435">
                <a:moveTo>
                  <a:pt x="3117341" y="883157"/>
                </a:moveTo>
                <a:lnTo>
                  <a:pt x="3089147" y="883157"/>
                </a:lnTo>
                <a:lnTo>
                  <a:pt x="3060191" y="911351"/>
                </a:lnTo>
                <a:lnTo>
                  <a:pt x="3117341" y="911351"/>
                </a:lnTo>
                <a:lnTo>
                  <a:pt x="3117341" y="883157"/>
                </a:lnTo>
                <a:close/>
              </a:path>
              <a:path w="3117850" h="940435">
                <a:moveTo>
                  <a:pt x="57149" y="28955"/>
                </a:moveTo>
                <a:lnTo>
                  <a:pt x="28193" y="57149"/>
                </a:lnTo>
                <a:lnTo>
                  <a:pt x="57149" y="57149"/>
                </a:lnTo>
                <a:lnTo>
                  <a:pt x="57149" y="28955"/>
                </a:lnTo>
                <a:close/>
              </a:path>
              <a:path w="3117850" h="940435">
                <a:moveTo>
                  <a:pt x="3060191" y="28955"/>
                </a:moveTo>
                <a:lnTo>
                  <a:pt x="57149" y="28955"/>
                </a:lnTo>
                <a:lnTo>
                  <a:pt x="57149" y="57149"/>
                </a:lnTo>
                <a:lnTo>
                  <a:pt x="3060191" y="57149"/>
                </a:lnTo>
                <a:lnTo>
                  <a:pt x="3060191" y="28955"/>
                </a:lnTo>
                <a:close/>
              </a:path>
              <a:path w="3117850" h="940435">
                <a:moveTo>
                  <a:pt x="3117341" y="28955"/>
                </a:moveTo>
                <a:lnTo>
                  <a:pt x="3060191" y="28955"/>
                </a:lnTo>
                <a:lnTo>
                  <a:pt x="3089147" y="57149"/>
                </a:lnTo>
                <a:lnTo>
                  <a:pt x="3117341" y="57149"/>
                </a:lnTo>
                <a:lnTo>
                  <a:pt x="3117341" y="28955"/>
                </a:lnTo>
                <a:close/>
              </a:path>
            </a:pathLst>
          </a:custGeom>
          <a:solidFill>
            <a:srgbClr val="008000"/>
          </a:solidFill>
        </p:spPr>
        <p:txBody>
          <a:bodyPr wrap="square" lIns="0" tIns="0" rIns="0" bIns="0" rtlCol="0">
            <a:spAutoFit/>
          </a:bodyPr>
          <a:lstStyle/>
          <a:p>
            <a:endParaRPr/>
          </a:p>
        </p:txBody>
      </p:sp>
      <p:sp>
        <p:nvSpPr>
          <p:cNvPr id="55" name="object 55"/>
          <p:cNvSpPr txBox="1"/>
          <p:nvPr/>
        </p:nvSpPr>
        <p:spPr>
          <a:xfrm>
            <a:off x="5736594" y="4274309"/>
            <a:ext cx="1139825" cy="259079"/>
          </a:xfrm>
          <a:prstGeom prst="rect">
            <a:avLst/>
          </a:prstGeom>
        </p:spPr>
        <p:txBody>
          <a:bodyPr vert="horz" wrap="square" lIns="0" tIns="0" rIns="0" bIns="0" rtlCol="0">
            <a:spAutoFit/>
          </a:bodyPr>
          <a:lstStyle/>
          <a:p>
            <a:pPr marL="12700">
              <a:lnSpc>
                <a:spcPct val="100000"/>
              </a:lnSpc>
            </a:pPr>
            <a:r>
              <a:rPr sz="1600" b="1" spc="-5" dirty="0">
                <a:latin typeface="Comic Sans MS"/>
                <a:cs typeface="Comic Sans MS"/>
              </a:rPr>
              <a:t>Incremento</a:t>
            </a:r>
            <a:endParaRPr sz="1600">
              <a:latin typeface="Comic Sans MS"/>
              <a:cs typeface="Comic Sans MS"/>
            </a:endParaRPr>
          </a:p>
        </p:txBody>
      </p:sp>
      <p:sp>
        <p:nvSpPr>
          <p:cNvPr id="61" name="object 61"/>
          <p:cNvSpPr txBox="1"/>
          <p:nvPr/>
        </p:nvSpPr>
        <p:spPr>
          <a:xfrm>
            <a:off x="4511911" y="6309494"/>
            <a:ext cx="1102995" cy="481965"/>
          </a:xfrm>
          <a:prstGeom prst="rect">
            <a:avLst/>
          </a:prstGeom>
        </p:spPr>
        <p:txBody>
          <a:bodyPr vert="horz" wrap="square" lIns="0" tIns="0" rIns="0" bIns="0" rtlCol="0">
            <a:spAutoFit/>
          </a:bodyPr>
          <a:lstStyle/>
          <a:p>
            <a:pPr marL="12700" marR="6350" indent="34925">
              <a:lnSpc>
                <a:spcPct val="102000"/>
              </a:lnSpc>
            </a:pPr>
            <a:r>
              <a:rPr sz="1500" spc="15" dirty="0">
                <a:solidFill>
                  <a:srgbClr val="000080"/>
                </a:solidFill>
                <a:latin typeface="Comic Sans MS"/>
                <a:cs typeface="Comic Sans MS"/>
              </a:rPr>
              <a:t>PUN</a:t>
            </a:r>
            <a:r>
              <a:rPr sz="1500" spc="35" dirty="0">
                <a:solidFill>
                  <a:srgbClr val="000080"/>
                </a:solidFill>
                <a:latin typeface="Comic Sans MS"/>
                <a:cs typeface="Comic Sans MS"/>
              </a:rPr>
              <a:t>T</a:t>
            </a:r>
            <a:r>
              <a:rPr sz="1500" spc="10" dirty="0">
                <a:solidFill>
                  <a:srgbClr val="000080"/>
                </a:solidFill>
                <a:latin typeface="Comic Sans MS"/>
                <a:cs typeface="Comic Sans MS"/>
              </a:rPr>
              <a:t>O</a:t>
            </a:r>
            <a:r>
              <a:rPr sz="1500" spc="85" dirty="0">
                <a:solidFill>
                  <a:srgbClr val="000080"/>
                </a:solidFill>
                <a:latin typeface="Times New Roman"/>
                <a:cs typeface="Times New Roman"/>
              </a:rPr>
              <a:t> </a:t>
            </a:r>
            <a:r>
              <a:rPr sz="1500" spc="15" dirty="0">
                <a:solidFill>
                  <a:srgbClr val="000080"/>
                </a:solidFill>
                <a:latin typeface="Comic Sans MS"/>
                <a:cs typeface="Comic Sans MS"/>
              </a:rPr>
              <a:t>DE</a:t>
            </a:r>
            <a:r>
              <a:rPr sz="1500" spc="5" dirty="0">
                <a:solidFill>
                  <a:srgbClr val="000080"/>
                </a:solidFill>
                <a:latin typeface="Times New Roman"/>
                <a:cs typeface="Times New Roman"/>
              </a:rPr>
              <a:t> </a:t>
            </a:r>
            <a:r>
              <a:rPr sz="1500" spc="15" dirty="0">
                <a:solidFill>
                  <a:srgbClr val="000080"/>
                </a:solidFill>
                <a:latin typeface="Comic Sans MS"/>
                <a:cs typeface="Comic Sans MS"/>
              </a:rPr>
              <a:t>MED</a:t>
            </a:r>
            <a:r>
              <a:rPr sz="1500" spc="20" dirty="0">
                <a:solidFill>
                  <a:srgbClr val="000080"/>
                </a:solidFill>
                <a:latin typeface="Comic Sans MS"/>
                <a:cs typeface="Comic Sans MS"/>
              </a:rPr>
              <a:t>I</a:t>
            </a:r>
            <a:r>
              <a:rPr sz="1500" spc="10" dirty="0">
                <a:solidFill>
                  <a:srgbClr val="000080"/>
                </a:solidFill>
                <a:latin typeface="Comic Sans MS"/>
                <a:cs typeface="Comic Sans MS"/>
              </a:rPr>
              <a:t>C</a:t>
            </a:r>
            <a:r>
              <a:rPr sz="1500" spc="20" dirty="0">
                <a:solidFill>
                  <a:srgbClr val="000080"/>
                </a:solidFill>
                <a:latin typeface="Comic Sans MS"/>
                <a:cs typeface="Comic Sans MS"/>
              </a:rPr>
              <a:t>I</a:t>
            </a:r>
            <a:r>
              <a:rPr sz="1500" spc="10" dirty="0">
                <a:solidFill>
                  <a:srgbClr val="000080"/>
                </a:solidFill>
                <a:latin typeface="Comic Sans MS"/>
                <a:cs typeface="Comic Sans MS"/>
              </a:rPr>
              <a:t>ON</a:t>
            </a:r>
            <a:endParaRPr sz="1500">
              <a:latin typeface="Comic Sans MS"/>
              <a:cs typeface="Comic Sans MS"/>
            </a:endParaRPr>
          </a:p>
        </p:txBody>
      </p:sp>
      <p:sp>
        <p:nvSpPr>
          <p:cNvPr id="56" name="object 56"/>
          <p:cNvSpPr txBox="1"/>
          <p:nvPr/>
        </p:nvSpPr>
        <p:spPr>
          <a:xfrm>
            <a:off x="7014696" y="4274309"/>
            <a:ext cx="816610" cy="259079"/>
          </a:xfrm>
          <a:prstGeom prst="rect">
            <a:avLst/>
          </a:prstGeom>
        </p:spPr>
        <p:txBody>
          <a:bodyPr vert="horz" wrap="square" lIns="0" tIns="0" rIns="0" bIns="0" rtlCol="0">
            <a:spAutoFit/>
          </a:bodyPr>
          <a:lstStyle/>
          <a:p>
            <a:pPr marL="12700">
              <a:lnSpc>
                <a:spcPct val="100000"/>
              </a:lnSpc>
              <a:tabLst>
                <a:tab pos="409575" algn="l"/>
              </a:tabLst>
            </a:pPr>
            <a:r>
              <a:rPr sz="1600" b="1" spc="-5" dirty="0">
                <a:latin typeface="Comic Sans MS"/>
                <a:cs typeface="Comic Sans MS"/>
              </a:rPr>
              <a:t>d</a:t>
            </a:r>
            <a:r>
              <a:rPr sz="1600" b="1" dirty="0">
                <a:latin typeface="Comic Sans MS"/>
                <a:cs typeface="Comic Sans MS"/>
              </a:rPr>
              <a:t>e</a:t>
            </a:r>
            <a:r>
              <a:rPr sz="1600" b="1" dirty="0">
                <a:latin typeface="Times New Roman"/>
                <a:cs typeface="Times New Roman"/>
              </a:rPr>
              <a:t>	</a:t>
            </a:r>
            <a:r>
              <a:rPr sz="1600" b="1" spc="-5" dirty="0">
                <a:latin typeface="Comic Sans MS"/>
                <a:cs typeface="Comic Sans MS"/>
              </a:rPr>
              <a:t>Riso</a:t>
            </a:r>
            <a:endParaRPr sz="1600">
              <a:latin typeface="Comic Sans MS"/>
              <a:cs typeface="Comic Sans MS"/>
            </a:endParaRPr>
          </a:p>
        </p:txBody>
      </p:sp>
      <p:sp>
        <p:nvSpPr>
          <p:cNvPr id="57" name="object 57"/>
          <p:cNvSpPr txBox="1"/>
          <p:nvPr/>
        </p:nvSpPr>
        <p:spPr>
          <a:xfrm>
            <a:off x="7969101" y="4274309"/>
            <a:ext cx="662940" cy="259079"/>
          </a:xfrm>
          <a:prstGeom prst="rect">
            <a:avLst/>
          </a:prstGeom>
        </p:spPr>
        <p:txBody>
          <a:bodyPr vert="horz" wrap="square" lIns="0" tIns="0" rIns="0" bIns="0" rtlCol="0">
            <a:spAutoFit/>
          </a:bodyPr>
          <a:lstStyle/>
          <a:p>
            <a:pPr marL="12700">
              <a:lnSpc>
                <a:spcPct val="100000"/>
              </a:lnSpc>
            </a:pPr>
            <a:r>
              <a:rPr sz="1600" b="1" spc="-5" dirty="0">
                <a:latin typeface="Comic Sans MS"/>
                <a:cs typeface="Comic Sans MS"/>
              </a:rPr>
              <a:t>debido</a:t>
            </a:r>
            <a:endParaRPr sz="1600">
              <a:latin typeface="Comic Sans MS"/>
              <a:cs typeface="Comic Sans MS"/>
            </a:endParaRPr>
          </a:p>
        </p:txBody>
      </p:sp>
      <p:sp>
        <p:nvSpPr>
          <p:cNvPr id="58" name="object 58"/>
          <p:cNvSpPr txBox="1"/>
          <p:nvPr/>
        </p:nvSpPr>
        <p:spPr>
          <a:xfrm>
            <a:off x="5736594" y="4518043"/>
            <a:ext cx="2664460" cy="502284"/>
          </a:xfrm>
          <a:prstGeom prst="rect">
            <a:avLst/>
          </a:prstGeom>
        </p:spPr>
        <p:txBody>
          <a:bodyPr vert="horz" wrap="square" lIns="0" tIns="0" rIns="0" bIns="0" rtlCol="0">
            <a:spAutoFit/>
          </a:bodyPr>
          <a:lstStyle/>
          <a:p>
            <a:pPr marL="12700" marR="6350">
              <a:lnSpc>
                <a:spcPct val="100000"/>
              </a:lnSpc>
              <a:tabLst>
                <a:tab pos="594360" algn="l"/>
                <a:tab pos="2066925" algn="l"/>
              </a:tabLst>
            </a:pPr>
            <a:r>
              <a:rPr sz="1600" b="1" spc="-5" dirty="0">
                <a:latin typeface="Comic Sans MS"/>
                <a:cs typeface="Comic Sans MS"/>
              </a:rPr>
              <a:t>a</a:t>
            </a:r>
            <a:r>
              <a:rPr sz="1600" b="1" dirty="0">
                <a:latin typeface="Comic Sans MS"/>
                <a:cs typeface="Comic Sans MS"/>
              </a:rPr>
              <a:t>l</a:t>
            </a:r>
            <a:r>
              <a:rPr sz="1600" b="1" dirty="0">
                <a:latin typeface="Times New Roman"/>
                <a:cs typeface="Times New Roman"/>
              </a:rPr>
              <a:t>	</a:t>
            </a:r>
            <a:r>
              <a:rPr sz="1600" b="1" spc="-5" dirty="0">
                <a:latin typeface="Comic Sans MS"/>
                <a:cs typeface="Comic Sans MS"/>
              </a:rPr>
              <a:t>increme</a:t>
            </a:r>
            <a:r>
              <a:rPr sz="1600" b="1" spc="5" dirty="0">
                <a:latin typeface="Comic Sans MS"/>
                <a:cs typeface="Comic Sans MS"/>
              </a:rPr>
              <a:t>n</a:t>
            </a:r>
            <a:r>
              <a:rPr sz="1600" b="1" spc="-5" dirty="0">
                <a:latin typeface="Comic Sans MS"/>
                <a:cs typeface="Comic Sans MS"/>
              </a:rPr>
              <a:t>t</a:t>
            </a:r>
            <a:r>
              <a:rPr sz="1600" b="1" dirty="0">
                <a:latin typeface="Comic Sans MS"/>
                <a:cs typeface="Comic Sans MS"/>
              </a:rPr>
              <a:t>o</a:t>
            </a:r>
            <a:r>
              <a:rPr sz="1600" b="1" dirty="0">
                <a:latin typeface="Times New Roman"/>
                <a:cs typeface="Times New Roman"/>
              </a:rPr>
              <a:t>	</a:t>
            </a:r>
            <a:r>
              <a:rPr sz="1600" b="1" spc="-5" dirty="0">
                <a:latin typeface="Comic Sans MS"/>
                <a:cs typeface="Comic Sans MS"/>
              </a:rPr>
              <a:t>de</a:t>
            </a:r>
            <a:r>
              <a:rPr sz="1600" b="1" spc="-5" dirty="0">
                <a:latin typeface="Times New Roman"/>
                <a:cs typeface="Times New Roman"/>
              </a:rPr>
              <a:t> </a:t>
            </a:r>
            <a:r>
              <a:rPr sz="1600" b="1" spc="-5" dirty="0">
                <a:latin typeface="Comic Sans MS"/>
                <a:cs typeface="Comic Sans MS"/>
              </a:rPr>
              <a:t>resistenci</a:t>
            </a:r>
            <a:r>
              <a:rPr sz="1600" b="1" dirty="0">
                <a:latin typeface="Comic Sans MS"/>
                <a:cs typeface="Comic Sans MS"/>
              </a:rPr>
              <a:t>a</a:t>
            </a:r>
            <a:r>
              <a:rPr sz="1600" b="1" dirty="0">
                <a:latin typeface="Times New Roman"/>
                <a:cs typeface="Times New Roman"/>
              </a:rPr>
              <a:t> </a:t>
            </a:r>
            <a:r>
              <a:rPr sz="1600" b="1" spc="-105" dirty="0">
                <a:latin typeface="Times New Roman"/>
                <a:cs typeface="Times New Roman"/>
              </a:rPr>
              <a:t> </a:t>
            </a:r>
            <a:r>
              <a:rPr sz="1600" b="1" spc="-5" dirty="0">
                <a:latin typeface="Comic Sans MS"/>
                <a:cs typeface="Comic Sans MS"/>
              </a:rPr>
              <a:t>e</a:t>
            </a:r>
            <a:r>
              <a:rPr sz="1600" b="1" dirty="0">
                <a:latin typeface="Comic Sans MS"/>
                <a:cs typeface="Comic Sans MS"/>
              </a:rPr>
              <a:t>n</a:t>
            </a:r>
            <a:r>
              <a:rPr sz="1600" b="1" dirty="0">
                <a:latin typeface="Times New Roman"/>
                <a:cs typeface="Times New Roman"/>
              </a:rPr>
              <a:t> </a:t>
            </a:r>
            <a:r>
              <a:rPr sz="1600" b="1" spc="-100" dirty="0">
                <a:latin typeface="Times New Roman"/>
                <a:cs typeface="Times New Roman"/>
              </a:rPr>
              <a:t> </a:t>
            </a:r>
            <a:r>
              <a:rPr sz="1600" b="1" spc="-5" dirty="0">
                <a:latin typeface="Comic Sans MS"/>
                <a:cs typeface="Comic Sans MS"/>
              </a:rPr>
              <a:t>l</a:t>
            </a:r>
            <a:r>
              <a:rPr sz="1600" b="1" dirty="0">
                <a:latin typeface="Comic Sans MS"/>
                <a:cs typeface="Comic Sans MS"/>
              </a:rPr>
              <a:t>a</a:t>
            </a:r>
            <a:r>
              <a:rPr sz="1600" b="1" dirty="0">
                <a:latin typeface="Times New Roman"/>
                <a:cs typeface="Times New Roman"/>
              </a:rPr>
              <a:t> </a:t>
            </a:r>
            <a:r>
              <a:rPr sz="1600" b="1" spc="-100" dirty="0">
                <a:latin typeface="Times New Roman"/>
                <a:cs typeface="Times New Roman"/>
              </a:rPr>
              <a:t> </a:t>
            </a:r>
            <a:r>
              <a:rPr sz="1600" b="1" dirty="0">
                <a:latin typeface="Comic Sans MS"/>
                <a:cs typeface="Comic Sans MS"/>
              </a:rPr>
              <a:t>E</a:t>
            </a:r>
            <a:r>
              <a:rPr sz="1600" b="1" spc="-5" dirty="0">
                <a:latin typeface="Comic Sans MS"/>
                <a:cs typeface="Comic Sans MS"/>
              </a:rPr>
              <a:t>scobilla.</a:t>
            </a:r>
            <a:endParaRPr sz="1600">
              <a:latin typeface="Comic Sans MS"/>
              <a:cs typeface="Comic Sans MS"/>
            </a:endParaRPr>
          </a:p>
        </p:txBody>
      </p:sp>
      <p:sp>
        <p:nvSpPr>
          <p:cNvPr id="59" name="object 59"/>
          <p:cNvSpPr txBox="1"/>
          <p:nvPr/>
        </p:nvSpPr>
        <p:spPr>
          <a:xfrm>
            <a:off x="8436719" y="4518043"/>
            <a:ext cx="194310" cy="259079"/>
          </a:xfrm>
          <a:prstGeom prst="rect">
            <a:avLst/>
          </a:prstGeom>
        </p:spPr>
        <p:txBody>
          <a:bodyPr vert="horz" wrap="square" lIns="0" tIns="0" rIns="0" bIns="0" rtlCol="0">
            <a:spAutoFit/>
          </a:bodyPr>
          <a:lstStyle/>
          <a:p>
            <a:pPr marL="12700">
              <a:lnSpc>
                <a:spcPct val="100000"/>
              </a:lnSpc>
            </a:pPr>
            <a:r>
              <a:rPr sz="1600" b="1" spc="-5" dirty="0">
                <a:latin typeface="Comic Sans MS"/>
                <a:cs typeface="Comic Sans MS"/>
              </a:rPr>
              <a:t>la</a:t>
            </a:r>
            <a:endParaRPr sz="1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158</a:t>
            </a:fld>
            <a:endParaRPr lang="en-US"/>
          </a:p>
        </p:txBody>
      </p:sp>
    </p:spTree>
    <p:extLst>
      <p:ext uri="{BB962C8B-B14F-4D97-AF65-F5344CB8AC3E}">
        <p14:creationId xmlns:p14="http://schemas.microsoft.com/office/powerpoint/2010/main" val="58750491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470910"/>
            <a:ext cx="346075" cy="925194"/>
          </a:xfrm>
          <a:custGeom>
            <a:avLst/>
            <a:gdLst/>
            <a:ahLst/>
            <a:cxnLst/>
            <a:rect l="l" t="t" r="r" b="b"/>
            <a:pathLst>
              <a:path w="346075" h="925195">
                <a:moveTo>
                  <a:pt x="345947" y="0"/>
                </a:moveTo>
                <a:lnTo>
                  <a:pt x="114299" y="0"/>
                </a:lnTo>
                <a:lnTo>
                  <a:pt x="76961" y="6095"/>
                </a:lnTo>
                <a:lnTo>
                  <a:pt x="46481" y="22097"/>
                </a:lnTo>
                <a:lnTo>
                  <a:pt x="21335" y="46481"/>
                </a:lnTo>
                <a:lnTo>
                  <a:pt x="3047" y="80009"/>
                </a:lnTo>
                <a:lnTo>
                  <a:pt x="0" y="117347"/>
                </a:lnTo>
                <a:lnTo>
                  <a:pt x="3047" y="150875"/>
                </a:lnTo>
                <a:lnTo>
                  <a:pt x="21335" y="185165"/>
                </a:lnTo>
                <a:lnTo>
                  <a:pt x="46481" y="209549"/>
                </a:lnTo>
                <a:lnTo>
                  <a:pt x="76961" y="225551"/>
                </a:lnTo>
                <a:lnTo>
                  <a:pt x="114299" y="231647"/>
                </a:lnTo>
                <a:lnTo>
                  <a:pt x="76961" y="237743"/>
                </a:lnTo>
                <a:lnTo>
                  <a:pt x="46481" y="252983"/>
                </a:lnTo>
                <a:lnTo>
                  <a:pt x="21335" y="277367"/>
                </a:lnTo>
                <a:lnTo>
                  <a:pt x="3047" y="311657"/>
                </a:lnTo>
                <a:lnTo>
                  <a:pt x="0" y="348233"/>
                </a:lnTo>
                <a:lnTo>
                  <a:pt x="3047" y="382523"/>
                </a:lnTo>
                <a:lnTo>
                  <a:pt x="21335" y="416051"/>
                </a:lnTo>
                <a:lnTo>
                  <a:pt x="46481" y="441197"/>
                </a:lnTo>
                <a:lnTo>
                  <a:pt x="76961" y="456437"/>
                </a:lnTo>
                <a:lnTo>
                  <a:pt x="114299" y="462533"/>
                </a:lnTo>
                <a:lnTo>
                  <a:pt x="76961" y="468629"/>
                </a:lnTo>
                <a:lnTo>
                  <a:pt x="46481" y="483869"/>
                </a:lnTo>
                <a:lnTo>
                  <a:pt x="21335" y="509015"/>
                </a:lnTo>
                <a:lnTo>
                  <a:pt x="3047" y="542543"/>
                </a:lnTo>
                <a:lnTo>
                  <a:pt x="0" y="579881"/>
                </a:lnTo>
                <a:lnTo>
                  <a:pt x="3047" y="613409"/>
                </a:lnTo>
                <a:lnTo>
                  <a:pt x="21335" y="647699"/>
                </a:lnTo>
                <a:lnTo>
                  <a:pt x="46481" y="672083"/>
                </a:lnTo>
                <a:lnTo>
                  <a:pt x="76961" y="687323"/>
                </a:lnTo>
                <a:lnTo>
                  <a:pt x="114299" y="693419"/>
                </a:lnTo>
                <a:lnTo>
                  <a:pt x="76961" y="699515"/>
                </a:lnTo>
                <a:lnTo>
                  <a:pt x="46481" y="715517"/>
                </a:lnTo>
                <a:lnTo>
                  <a:pt x="21335" y="739901"/>
                </a:lnTo>
                <a:lnTo>
                  <a:pt x="3047" y="773429"/>
                </a:lnTo>
                <a:lnTo>
                  <a:pt x="0" y="810767"/>
                </a:lnTo>
                <a:lnTo>
                  <a:pt x="3047" y="845057"/>
                </a:lnTo>
                <a:lnTo>
                  <a:pt x="21335" y="878585"/>
                </a:lnTo>
                <a:lnTo>
                  <a:pt x="46481" y="902969"/>
                </a:lnTo>
                <a:lnTo>
                  <a:pt x="76961" y="918971"/>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6" name="object 6"/>
          <p:cNvSpPr/>
          <p:nvPr/>
        </p:nvSpPr>
        <p:spPr>
          <a:xfrm>
            <a:off x="6519671" y="3470910"/>
            <a:ext cx="349250" cy="925194"/>
          </a:xfrm>
          <a:custGeom>
            <a:avLst/>
            <a:gdLst/>
            <a:ahLst/>
            <a:cxnLst/>
            <a:rect l="l" t="t" r="r" b="b"/>
            <a:pathLst>
              <a:path w="349250" h="925195">
                <a:moveTo>
                  <a:pt x="0" y="0"/>
                </a:moveTo>
                <a:lnTo>
                  <a:pt x="231647" y="0"/>
                </a:lnTo>
                <a:lnTo>
                  <a:pt x="268985" y="6095"/>
                </a:lnTo>
                <a:lnTo>
                  <a:pt x="299465" y="22097"/>
                </a:lnTo>
                <a:lnTo>
                  <a:pt x="324611" y="46481"/>
                </a:lnTo>
                <a:lnTo>
                  <a:pt x="342899" y="80009"/>
                </a:lnTo>
                <a:lnTo>
                  <a:pt x="348995" y="117347"/>
                </a:lnTo>
                <a:lnTo>
                  <a:pt x="342899" y="150875"/>
                </a:lnTo>
                <a:lnTo>
                  <a:pt x="324611" y="185165"/>
                </a:lnTo>
                <a:lnTo>
                  <a:pt x="299465" y="209549"/>
                </a:lnTo>
                <a:lnTo>
                  <a:pt x="268985" y="225551"/>
                </a:lnTo>
                <a:lnTo>
                  <a:pt x="231647" y="231647"/>
                </a:lnTo>
                <a:lnTo>
                  <a:pt x="268985" y="237743"/>
                </a:lnTo>
                <a:lnTo>
                  <a:pt x="299465" y="252983"/>
                </a:lnTo>
                <a:lnTo>
                  <a:pt x="324611" y="277367"/>
                </a:lnTo>
                <a:lnTo>
                  <a:pt x="342899" y="311657"/>
                </a:lnTo>
                <a:lnTo>
                  <a:pt x="348995" y="348233"/>
                </a:lnTo>
                <a:lnTo>
                  <a:pt x="342899" y="382523"/>
                </a:lnTo>
                <a:lnTo>
                  <a:pt x="324611" y="416051"/>
                </a:lnTo>
                <a:lnTo>
                  <a:pt x="299465" y="441197"/>
                </a:lnTo>
                <a:lnTo>
                  <a:pt x="268985" y="456437"/>
                </a:lnTo>
                <a:lnTo>
                  <a:pt x="231647" y="462533"/>
                </a:lnTo>
                <a:lnTo>
                  <a:pt x="268985" y="468629"/>
                </a:lnTo>
                <a:lnTo>
                  <a:pt x="299465" y="483869"/>
                </a:lnTo>
                <a:lnTo>
                  <a:pt x="324611" y="509015"/>
                </a:lnTo>
                <a:lnTo>
                  <a:pt x="342899" y="542543"/>
                </a:lnTo>
                <a:lnTo>
                  <a:pt x="348995" y="579881"/>
                </a:lnTo>
                <a:lnTo>
                  <a:pt x="342899" y="613409"/>
                </a:lnTo>
                <a:lnTo>
                  <a:pt x="324611" y="647699"/>
                </a:lnTo>
                <a:lnTo>
                  <a:pt x="299465" y="672083"/>
                </a:lnTo>
                <a:lnTo>
                  <a:pt x="268985" y="687323"/>
                </a:lnTo>
                <a:lnTo>
                  <a:pt x="231647" y="693419"/>
                </a:lnTo>
                <a:lnTo>
                  <a:pt x="268985" y="699515"/>
                </a:lnTo>
                <a:lnTo>
                  <a:pt x="299465" y="715517"/>
                </a:lnTo>
                <a:lnTo>
                  <a:pt x="324611" y="739901"/>
                </a:lnTo>
                <a:lnTo>
                  <a:pt x="342899" y="773429"/>
                </a:lnTo>
                <a:lnTo>
                  <a:pt x="348995" y="810767"/>
                </a:lnTo>
                <a:lnTo>
                  <a:pt x="342899" y="845057"/>
                </a:lnTo>
                <a:lnTo>
                  <a:pt x="324611" y="878585"/>
                </a:lnTo>
                <a:lnTo>
                  <a:pt x="299465" y="902969"/>
                </a:lnTo>
                <a:lnTo>
                  <a:pt x="268985" y="918971"/>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2815589" y="4223004"/>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963"/>
                </a:lnTo>
                <a:lnTo>
                  <a:pt x="209549" y="67817"/>
                </a:lnTo>
                <a:lnTo>
                  <a:pt x="225551" y="34289"/>
                </a:lnTo>
                <a:lnTo>
                  <a:pt x="231647" y="0"/>
                </a:lnTo>
                <a:lnTo>
                  <a:pt x="237743" y="34289"/>
                </a:lnTo>
                <a:lnTo>
                  <a:pt x="252983" y="67817"/>
                </a:lnTo>
                <a:lnTo>
                  <a:pt x="277367" y="92963"/>
                </a:lnTo>
                <a:lnTo>
                  <a:pt x="311657" y="108203"/>
                </a:lnTo>
                <a:lnTo>
                  <a:pt x="348995" y="114299"/>
                </a:lnTo>
                <a:lnTo>
                  <a:pt x="382523" y="108203"/>
                </a:lnTo>
                <a:lnTo>
                  <a:pt x="416813" y="92963"/>
                </a:lnTo>
                <a:lnTo>
                  <a:pt x="441197" y="67817"/>
                </a:lnTo>
                <a:lnTo>
                  <a:pt x="456437" y="34289"/>
                </a:lnTo>
                <a:lnTo>
                  <a:pt x="463295" y="0"/>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4454652"/>
            <a:ext cx="463550" cy="113664"/>
          </a:xfrm>
          <a:custGeom>
            <a:avLst/>
            <a:gdLst/>
            <a:ahLst/>
            <a:cxnLst/>
            <a:rect l="l" t="t" r="r" b="b"/>
            <a:pathLst>
              <a:path w="463550" h="113664">
                <a:moveTo>
                  <a:pt x="0" y="113537"/>
                </a:moveTo>
                <a:lnTo>
                  <a:pt x="21335" y="45719"/>
                </a:lnTo>
                <a:lnTo>
                  <a:pt x="80009" y="6095"/>
                </a:lnTo>
                <a:lnTo>
                  <a:pt x="117347" y="0"/>
                </a:lnTo>
                <a:lnTo>
                  <a:pt x="150875" y="6095"/>
                </a:lnTo>
                <a:lnTo>
                  <a:pt x="185165" y="21335"/>
                </a:lnTo>
                <a:lnTo>
                  <a:pt x="209549" y="45719"/>
                </a:lnTo>
                <a:lnTo>
                  <a:pt x="225551" y="80009"/>
                </a:lnTo>
                <a:lnTo>
                  <a:pt x="231647" y="113537"/>
                </a:lnTo>
                <a:lnTo>
                  <a:pt x="237743" y="80009"/>
                </a:lnTo>
                <a:lnTo>
                  <a:pt x="252983" y="45719"/>
                </a:lnTo>
                <a:lnTo>
                  <a:pt x="277367" y="21335"/>
                </a:lnTo>
                <a:lnTo>
                  <a:pt x="311657" y="6095"/>
                </a:lnTo>
                <a:lnTo>
                  <a:pt x="348995" y="0"/>
                </a:lnTo>
                <a:lnTo>
                  <a:pt x="382523" y="6095"/>
                </a:lnTo>
                <a:lnTo>
                  <a:pt x="416813" y="21335"/>
                </a:lnTo>
                <a:lnTo>
                  <a:pt x="441197" y="45719"/>
                </a:lnTo>
                <a:lnTo>
                  <a:pt x="456437" y="80009"/>
                </a:lnTo>
                <a:lnTo>
                  <a:pt x="463295" y="113537"/>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3047237" y="3933444"/>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4568190"/>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7337" y="3702558"/>
            <a:ext cx="117475" cy="462280"/>
          </a:xfrm>
          <a:custGeom>
            <a:avLst/>
            <a:gdLst/>
            <a:ahLst/>
            <a:cxnLst/>
            <a:rect l="l" t="t" r="r" b="b"/>
            <a:pathLst>
              <a:path w="117475" h="462279">
                <a:moveTo>
                  <a:pt x="117347" y="0"/>
                </a:moveTo>
                <a:lnTo>
                  <a:pt x="0" y="0"/>
                </a:lnTo>
                <a:lnTo>
                  <a:pt x="0" y="461771"/>
                </a:lnTo>
                <a:lnTo>
                  <a:pt x="117347" y="461771"/>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96011" y="3760470"/>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933444"/>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731519" y="3847338"/>
            <a:ext cx="463550" cy="113664"/>
          </a:xfrm>
          <a:custGeom>
            <a:avLst/>
            <a:gdLst/>
            <a:ahLst/>
            <a:cxnLst/>
            <a:rect l="l" t="t" r="r" b="b"/>
            <a:pathLst>
              <a:path w="463550" h="113664">
                <a:moveTo>
                  <a:pt x="463295" y="113537"/>
                </a:moveTo>
                <a:lnTo>
                  <a:pt x="441959" y="48767"/>
                </a:lnTo>
                <a:lnTo>
                  <a:pt x="413765" y="21335"/>
                </a:lnTo>
                <a:lnTo>
                  <a:pt x="348995" y="0"/>
                </a:lnTo>
                <a:lnTo>
                  <a:pt x="311657" y="6095"/>
                </a:lnTo>
                <a:lnTo>
                  <a:pt x="281177" y="21335"/>
                </a:lnTo>
                <a:lnTo>
                  <a:pt x="252983" y="48767"/>
                </a:lnTo>
                <a:lnTo>
                  <a:pt x="237743" y="80009"/>
                </a:lnTo>
                <a:lnTo>
                  <a:pt x="231647" y="113537"/>
                </a:lnTo>
                <a:lnTo>
                  <a:pt x="225551" y="80009"/>
                </a:lnTo>
                <a:lnTo>
                  <a:pt x="210311" y="45719"/>
                </a:lnTo>
                <a:lnTo>
                  <a:pt x="185165" y="21335"/>
                </a:lnTo>
                <a:lnTo>
                  <a:pt x="151637" y="6095"/>
                </a:lnTo>
                <a:lnTo>
                  <a:pt x="117347" y="0"/>
                </a:lnTo>
                <a:lnTo>
                  <a:pt x="80771" y="6095"/>
                </a:lnTo>
                <a:lnTo>
                  <a:pt x="46481" y="21335"/>
                </a:lnTo>
                <a:lnTo>
                  <a:pt x="22097" y="45719"/>
                </a:lnTo>
                <a:lnTo>
                  <a:pt x="6095" y="80009"/>
                </a:lnTo>
                <a:lnTo>
                  <a:pt x="0" y="113537"/>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1080515" y="3588258"/>
            <a:ext cx="1271905" cy="690880"/>
          </a:xfrm>
          <a:custGeom>
            <a:avLst/>
            <a:gdLst/>
            <a:ahLst/>
            <a:cxnLst/>
            <a:rect l="l" t="t" r="r" b="b"/>
            <a:pathLst>
              <a:path w="1271905" h="690879">
                <a:moveTo>
                  <a:pt x="577595" y="345185"/>
                </a:moveTo>
                <a:lnTo>
                  <a:pt x="583691" y="409955"/>
                </a:lnTo>
                <a:lnTo>
                  <a:pt x="601979" y="471677"/>
                </a:lnTo>
                <a:lnTo>
                  <a:pt x="629411" y="527303"/>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7303"/>
                </a:lnTo>
                <a:lnTo>
                  <a:pt x="1247393" y="471677"/>
                </a:lnTo>
                <a:lnTo>
                  <a:pt x="1265681" y="409955"/>
                </a:lnTo>
                <a:lnTo>
                  <a:pt x="1271777" y="345185"/>
                </a:lnTo>
                <a:lnTo>
                  <a:pt x="1265681" y="280415"/>
                </a:lnTo>
                <a:lnTo>
                  <a:pt x="1247393" y="218693"/>
                </a:lnTo>
                <a:lnTo>
                  <a:pt x="1219199" y="163067"/>
                </a:lnTo>
                <a:lnTo>
                  <a:pt x="1182623" y="111251"/>
                </a:lnTo>
                <a:lnTo>
                  <a:pt x="1133093" y="67817"/>
                </a:lnTo>
                <a:lnTo>
                  <a:pt x="1080515" y="33527"/>
                </a:lnTo>
                <a:lnTo>
                  <a:pt x="1018793" y="12191"/>
                </a:lnTo>
                <a:lnTo>
                  <a:pt x="957071" y="0"/>
                </a:lnTo>
                <a:lnTo>
                  <a:pt x="892301" y="0"/>
                </a:lnTo>
                <a:lnTo>
                  <a:pt x="830579" y="12191"/>
                </a:lnTo>
                <a:lnTo>
                  <a:pt x="768857" y="33527"/>
                </a:lnTo>
                <a:lnTo>
                  <a:pt x="716279" y="67817"/>
                </a:lnTo>
                <a:lnTo>
                  <a:pt x="666749" y="111251"/>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2352294" y="3933444"/>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1728977" y="3776472"/>
            <a:ext cx="555625" cy="314325"/>
          </a:xfrm>
          <a:custGeom>
            <a:avLst/>
            <a:gdLst/>
            <a:ahLst/>
            <a:cxnLst/>
            <a:rect l="l" t="t" r="r" b="b"/>
            <a:pathLst>
              <a:path w="555625" h="314325">
                <a:moveTo>
                  <a:pt x="0" y="156971"/>
                </a:moveTo>
                <a:lnTo>
                  <a:pt x="0" y="116585"/>
                </a:lnTo>
                <a:lnTo>
                  <a:pt x="12191" y="80009"/>
                </a:lnTo>
                <a:lnTo>
                  <a:pt x="33527" y="48767"/>
                </a:lnTo>
                <a:lnTo>
                  <a:pt x="61721" y="21335"/>
                </a:lnTo>
                <a:lnTo>
                  <a:pt x="98297" y="6095"/>
                </a:lnTo>
                <a:lnTo>
                  <a:pt x="138683" y="0"/>
                </a:lnTo>
                <a:lnTo>
                  <a:pt x="176021" y="6095"/>
                </a:lnTo>
                <a:lnTo>
                  <a:pt x="212597" y="21335"/>
                </a:lnTo>
                <a:lnTo>
                  <a:pt x="240791" y="48767"/>
                </a:lnTo>
                <a:lnTo>
                  <a:pt x="274319" y="116585"/>
                </a:lnTo>
                <a:lnTo>
                  <a:pt x="277367" y="156971"/>
                </a:lnTo>
                <a:lnTo>
                  <a:pt x="277367" y="197357"/>
                </a:lnTo>
                <a:lnTo>
                  <a:pt x="290321" y="233933"/>
                </a:lnTo>
                <a:lnTo>
                  <a:pt x="311657" y="265175"/>
                </a:lnTo>
                <a:lnTo>
                  <a:pt x="339089" y="292607"/>
                </a:lnTo>
                <a:lnTo>
                  <a:pt x="376427" y="307847"/>
                </a:lnTo>
                <a:lnTo>
                  <a:pt x="416813" y="313943"/>
                </a:lnTo>
                <a:lnTo>
                  <a:pt x="453389" y="307847"/>
                </a:lnTo>
                <a:lnTo>
                  <a:pt x="490727" y="292607"/>
                </a:lnTo>
                <a:lnTo>
                  <a:pt x="518159" y="265175"/>
                </a:lnTo>
                <a:lnTo>
                  <a:pt x="540257" y="233933"/>
                </a:lnTo>
                <a:lnTo>
                  <a:pt x="552449" y="197357"/>
                </a:lnTo>
                <a:lnTo>
                  <a:pt x="555497" y="156971"/>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7214615" y="3933444"/>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850885" y="3702558"/>
            <a:ext cx="580390" cy="462280"/>
          </a:xfrm>
          <a:custGeom>
            <a:avLst/>
            <a:gdLst/>
            <a:ahLst/>
            <a:cxnLst/>
            <a:rect l="l" t="t" r="r" b="b"/>
            <a:pathLst>
              <a:path w="580390" h="462279">
                <a:moveTo>
                  <a:pt x="0" y="461771"/>
                </a:moveTo>
                <a:lnTo>
                  <a:pt x="579881" y="461771"/>
                </a:lnTo>
                <a:lnTo>
                  <a:pt x="579881" y="0"/>
                </a:lnTo>
                <a:lnTo>
                  <a:pt x="0" y="0"/>
                </a:lnTo>
                <a:lnTo>
                  <a:pt x="0" y="461771"/>
                </a:lnTo>
                <a:close/>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8430767" y="3933444"/>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9067038" y="3240024"/>
            <a:ext cx="0" cy="1386840"/>
          </a:xfrm>
          <a:custGeom>
            <a:avLst/>
            <a:gdLst/>
            <a:ahLst/>
            <a:cxnLst/>
            <a:rect l="l" t="t" r="r" b="b"/>
            <a:pathLst>
              <a:path h="1386839">
                <a:moveTo>
                  <a:pt x="0" y="0"/>
                </a:moveTo>
                <a:lnTo>
                  <a:pt x="0" y="1386839"/>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63167" y="3933444"/>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23" name="object 23"/>
          <p:cNvSpPr txBox="1"/>
          <p:nvPr/>
        </p:nvSpPr>
        <p:spPr>
          <a:xfrm>
            <a:off x="6238753" y="2830318"/>
            <a:ext cx="1485900" cy="259715"/>
          </a:xfrm>
          <a:prstGeom prst="rect">
            <a:avLst/>
          </a:prstGeom>
        </p:spPr>
        <p:txBody>
          <a:bodyPr vert="horz" wrap="square" lIns="0" tIns="0" rIns="0" bIns="0" rtlCol="0">
            <a:spAutoFit/>
          </a:bodyPr>
          <a:lstStyle/>
          <a:p>
            <a:pPr marL="12700">
              <a:lnSpc>
                <a:spcPct val="1000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endParaRPr sz="1600">
              <a:latin typeface="Comic Sans MS"/>
              <a:cs typeface="Comic Sans MS"/>
            </a:endParaRPr>
          </a:p>
        </p:txBody>
      </p:sp>
      <p:sp>
        <p:nvSpPr>
          <p:cNvPr id="24" name="object 24"/>
          <p:cNvSpPr txBox="1"/>
          <p:nvPr/>
        </p:nvSpPr>
        <p:spPr>
          <a:xfrm>
            <a:off x="6356065" y="3077278"/>
            <a:ext cx="1249045" cy="259715"/>
          </a:xfrm>
          <a:prstGeom prst="rect">
            <a:avLst/>
          </a:prstGeom>
        </p:spPr>
        <p:txBody>
          <a:bodyPr vert="horz" wrap="square" lIns="0" tIns="0" rIns="0" bIns="0" rtlCol="0">
            <a:spAutoFit/>
          </a:bodyPr>
          <a:lstStyle/>
          <a:p>
            <a:pPr marL="12700">
              <a:lnSpc>
                <a:spcPct val="100000"/>
              </a:lnSpc>
            </a:pP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5" name="object 25"/>
          <p:cNvSpPr/>
          <p:nvPr/>
        </p:nvSpPr>
        <p:spPr>
          <a:xfrm>
            <a:off x="3003803" y="3890010"/>
            <a:ext cx="86360" cy="86995"/>
          </a:xfrm>
          <a:custGeom>
            <a:avLst/>
            <a:gdLst/>
            <a:ahLst/>
            <a:cxnLst/>
            <a:rect l="l" t="t" r="r" b="b"/>
            <a:pathLst>
              <a:path w="86360" h="86995">
                <a:moveTo>
                  <a:pt x="43433" y="0"/>
                </a:moveTo>
                <a:lnTo>
                  <a:pt x="21335" y="6095"/>
                </a:lnTo>
                <a:lnTo>
                  <a:pt x="6095" y="22097"/>
                </a:lnTo>
                <a:lnTo>
                  <a:pt x="0" y="43433"/>
                </a:lnTo>
                <a:lnTo>
                  <a:pt x="6095" y="64769"/>
                </a:lnTo>
                <a:lnTo>
                  <a:pt x="21335" y="80771"/>
                </a:lnTo>
                <a:lnTo>
                  <a:pt x="43433" y="86867"/>
                </a:lnTo>
                <a:lnTo>
                  <a:pt x="64769" y="80771"/>
                </a:lnTo>
                <a:lnTo>
                  <a:pt x="80009" y="64769"/>
                </a:lnTo>
                <a:lnTo>
                  <a:pt x="86105" y="43433"/>
                </a:lnTo>
                <a:lnTo>
                  <a:pt x="80009" y="22097"/>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6" name="object 26"/>
          <p:cNvSpPr/>
          <p:nvPr/>
        </p:nvSpPr>
        <p:spPr>
          <a:xfrm>
            <a:off x="3003803" y="3890010"/>
            <a:ext cx="86360" cy="86995"/>
          </a:xfrm>
          <a:custGeom>
            <a:avLst/>
            <a:gdLst/>
            <a:ahLst/>
            <a:cxnLst/>
            <a:rect l="l" t="t" r="r" b="b"/>
            <a:pathLst>
              <a:path w="86360" h="86995">
                <a:moveTo>
                  <a:pt x="0" y="43433"/>
                </a:moveTo>
                <a:lnTo>
                  <a:pt x="6095" y="22097"/>
                </a:lnTo>
                <a:lnTo>
                  <a:pt x="21335" y="6095"/>
                </a:lnTo>
                <a:lnTo>
                  <a:pt x="43433" y="0"/>
                </a:lnTo>
                <a:lnTo>
                  <a:pt x="64769" y="6095"/>
                </a:lnTo>
                <a:lnTo>
                  <a:pt x="80009" y="22097"/>
                </a:lnTo>
                <a:lnTo>
                  <a:pt x="86105" y="43433"/>
                </a:lnTo>
                <a:lnTo>
                  <a:pt x="80009" y="64769"/>
                </a:lnTo>
                <a:lnTo>
                  <a:pt x="64769" y="80771"/>
                </a:lnTo>
                <a:lnTo>
                  <a:pt x="43433" y="86867"/>
                </a:lnTo>
                <a:lnTo>
                  <a:pt x="21335" y="80771"/>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7" name="object 27"/>
          <p:cNvSpPr/>
          <p:nvPr/>
        </p:nvSpPr>
        <p:spPr>
          <a:xfrm>
            <a:off x="9023603" y="3890010"/>
            <a:ext cx="86360" cy="86995"/>
          </a:xfrm>
          <a:custGeom>
            <a:avLst/>
            <a:gdLst/>
            <a:ahLst/>
            <a:cxnLst/>
            <a:rect l="l" t="t" r="r" b="b"/>
            <a:pathLst>
              <a:path w="86359" h="86995">
                <a:moveTo>
                  <a:pt x="43433" y="0"/>
                </a:moveTo>
                <a:lnTo>
                  <a:pt x="21335" y="6095"/>
                </a:lnTo>
                <a:lnTo>
                  <a:pt x="6095" y="22097"/>
                </a:lnTo>
                <a:lnTo>
                  <a:pt x="0" y="43433"/>
                </a:lnTo>
                <a:lnTo>
                  <a:pt x="6095" y="64769"/>
                </a:lnTo>
                <a:lnTo>
                  <a:pt x="21335" y="80771"/>
                </a:lnTo>
                <a:lnTo>
                  <a:pt x="43433" y="86867"/>
                </a:lnTo>
                <a:lnTo>
                  <a:pt x="64769" y="80771"/>
                </a:lnTo>
                <a:lnTo>
                  <a:pt x="80009" y="64769"/>
                </a:lnTo>
                <a:lnTo>
                  <a:pt x="86105" y="43433"/>
                </a:lnTo>
                <a:lnTo>
                  <a:pt x="80009" y="22097"/>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8" name="object 28"/>
          <p:cNvSpPr/>
          <p:nvPr/>
        </p:nvSpPr>
        <p:spPr>
          <a:xfrm>
            <a:off x="9023603" y="3890010"/>
            <a:ext cx="86360" cy="86995"/>
          </a:xfrm>
          <a:custGeom>
            <a:avLst/>
            <a:gdLst/>
            <a:ahLst/>
            <a:cxnLst/>
            <a:rect l="l" t="t" r="r" b="b"/>
            <a:pathLst>
              <a:path w="86359" h="86995">
                <a:moveTo>
                  <a:pt x="0" y="43433"/>
                </a:moveTo>
                <a:lnTo>
                  <a:pt x="6095" y="22097"/>
                </a:lnTo>
                <a:lnTo>
                  <a:pt x="21335" y="6095"/>
                </a:lnTo>
                <a:lnTo>
                  <a:pt x="43433" y="0"/>
                </a:lnTo>
                <a:lnTo>
                  <a:pt x="64769" y="6095"/>
                </a:lnTo>
                <a:lnTo>
                  <a:pt x="80009" y="22097"/>
                </a:lnTo>
                <a:lnTo>
                  <a:pt x="86105" y="43433"/>
                </a:lnTo>
                <a:lnTo>
                  <a:pt x="80009" y="64769"/>
                </a:lnTo>
                <a:lnTo>
                  <a:pt x="64769" y="80771"/>
                </a:lnTo>
                <a:lnTo>
                  <a:pt x="43433" y="86867"/>
                </a:lnTo>
                <a:lnTo>
                  <a:pt x="21335" y="80771"/>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519671" y="4512564"/>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6982967" y="4512564"/>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214615" y="4744211"/>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523226" y="5148072"/>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85888" y="5107685"/>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446264" y="5070347"/>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563611" y="4916423"/>
            <a:ext cx="0" cy="154305"/>
          </a:xfrm>
          <a:custGeom>
            <a:avLst/>
            <a:gdLst/>
            <a:ahLst/>
            <a:cxnLst/>
            <a:rect l="l" t="t" r="r" b="b"/>
            <a:pathLst>
              <a:path h="154304">
                <a:moveTo>
                  <a:pt x="0" y="0"/>
                </a:moveTo>
                <a:lnTo>
                  <a:pt x="0" y="153923"/>
                </a:lnTo>
              </a:path>
            </a:pathLst>
          </a:custGeom>
          <a:ln w="18503">
            <a:solidFill>
              <a:srgbClr val="000000"/>
            </a:solidFill>
          </a:ln>
        </p:spPr>
        <p:txBody>
          <a:bodyPr wrap="square" lIns="0" tIns="0" rIns="0" bIns="0" rtlCol="0">
            <a:spAutoFit/>
          </a:bodyPr>
          <a:lstStyle/>
          <a:p>
            <a:endParaRPr/>
          </a:p>
        </p:txBody>
      </p:sp>
      <p:sp>
        <p:nvSpPr>
          <p:cNvPr id="36" name="object 36"/>
          <p:cNvSpPr/>
          <p:nvPr/>
        </p:nvSpPr>
        <p:spPr>
          <a:xfrm>
            <a:off x="7214615" y="4744211"/>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7" name="object 37"/>
          <p:cNvSpPr txBox="1"/>
          <p:nvPr/>
        </p:nvSpPr>
        <p:spPr>
          <a:xfrm>
            <a:off x="706628" y="3561077"/>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8" name="object 38"/>
          <p:cNvSpPr txBox="1"/>
          <p:nvPr/>
        </p:nvSpPr>
        <p:spPr>
          <a:xfrm>
            <a:off x="2799797" y="3561077"/>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9" name="object 39"/>
          <p:cNvSpPr/>
          <p:nvPr/>
        </p:nvSpPr>
        <p:spPr>
          <a:xfrm>
            <a:off x="3682745" y="3702558"/>
            <a:ext cx="581025" cy="462280"/>
          </a:xfrm>
          <a:custGeom>
            <a:avLst/>
            <a:gdLst/>
            <a:ahLst/>
            <a:cxnLst/>
            <a:rect l="l" t="t" r="r" b="b"/>
            <a:pathLst>
              <a:path w="581025" h="462279">
                <a:moveTo>
                  <a:pt x="0" y="461771"/>
                </a:moveTo>
                <a:lnTo>
                  <a:pt x="580643" y="461771"/>
                </a:lnTo>
                <a:lnTo>
                  <a:pt x="580643" y="0"/>
                </a:lnTo>
                <a:lnTo>
                  <a:pt x="0" y="0"/>
                </a:lnTo>
                <a:lnTo>
                  <a:pt x="0" y="461771"/>
                </a:lnTo>
                <a:close/>
              </a:path>
            </a:pathLst>
          </a:custGeom>
          <a:ln w="18503">
            <a:solidFill>
              <a:srgbClr val="000000"/>
            </a:solidFill>
          </a:ln>
        </p:spPr>
        <p:txBody>
          <a:bodyPr wrap="square" lIns="0" tIns="0" rIns="0" bIns="0" rtlCol="0">
            <a:spAutoFit/>
          </a:bodyPr>
          <a:lstStyle/>
          <a:p>
            <a:endParaRPr/>
          </a:p>
        </p:txBody>
      </p:sp>
      <p:sp>
        <p:nvSpPr>
          <p:cNvPr id="40" name="object 40"/>
          <p:cNvSpPr txBox="1"/>
          <p:nvPr/>
        </p:nvSpPr>
        <p:spPr>
          <a:xfrm>
            <a:off x="3719579" y="3791963"/>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1" name="object 41"/>
          <p:cNvSpPr/>
          <p:nvPr/>
        </p:nvSpPr>
        <p:spPr>
          <a:xfrm>
            <a:off x="4263389" y="3933444"/>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4223004"/>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963"/>
                </a:lnTo>
                <a:lnTo>
                  <a:pt x="209549" y="67817"/>
                </a:lnTo>
                <a:lnTo>
                  <a:pt x="224789" y="34289"/>
                </a:lnTo>
                <a:lnTo>
                  <a:pt x="230885" y="0"/>
                </a:lnTo>
                <a:lnTo>
                  <a:pt x="237743" y="34289"/>
                </a:lnTo>
                <a:lnTo>
                  <a:pt x="252983" y="67817"/>
                </a:lnTo>
                <a:lnTo>
                  <a:pt x="277367" y="92963"/>
                </a:lnTo>
                <a:lnTo>
                  <a:pt x="311657" y="108203"/>
                </a:lnTo>
                <a:lnTo>
                  <a:pt x="348233" y="114299"/>
                </a:lnTo>
                <a:lnTo>
                  <a:pt x="382523" y="108203"/>
                </a:lnTo>
                <a:lnTo>
                  <a:pt x="416813" y="92963"/>
                </a:lnTo>
                <a:lnTo>
                  <a:pt x="441197" y="67817"/>
                </a:lnTo>
                <a:lnTo>
                  <a:pt x="456437" y="34289"/>
                </a:lnTo>
                <a:lnTo>
                  <a:pt x="462533" y="0"/>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668011" y="4454652"/>
            <a:ext cx="462915" cy="113664"/>
          </a:xfrm>
          <a:custGeom>
            <a:avLst/>
            <a:gdLst/>
            <a:ahLst/>
            <a:cxnLst/>
            <a:rect l="l" t="t" r="r" b="b"/>
            <a:pathLst>
              <a:path w="462914" h="113664">
                <a:moveTo>
                  <a:pt x="0" y="113537"/>
                </a:moveTo>
                <a:lnTo>
                  <a:pt x="21335" y="45719"/>
                </a:lnTo>
                <a:lnTo>
                  <a:pt x="80009" y="6095"/>
                </a:lnTo>
                <a:lnTo>
                  <a:pt x="117347" y="0"/>
                </a:lnTo>
                <a:lnTo>
                  <a:pt x="150875" y="6095"/>
                </a:lnTo>
                <a:lnTo>
                  <a:pt x="185165" y="21335"/>
                </a:lnTo>
                <a:lnTo>
                  <a:pt x="209549" y="45719"/>
                </a:lnTo>
                <a:lnTo>
                  <a:pt x="224789" y="80009"/>
                </a:lnTo>
                <a:lnTo>
                  <a:pt x="230885" y="113537"/>
                </a:lnTo>
                <a:lnTo>
                  <a:pt x="237743" y="80009"/>
                </a:lnTo>
                <a:lnTo>
                  <a:pt x="252983" y="45719"/>
                </a:lnTo>
                <a:lnTo>
                  <a:pt x="277367" y="21335"/>
                </a:lnTo>
                <a:lnTo>
                  <a:pt x="311657" y="6095"/>
                </a:lnTo>
                <a:lnTo>
                  <a:pt x="348233" y="0"/>
                </a:lnTo>
                <a:lnTo>
                  <a:pt x="382523" y="6095"/>
                </a:lnTo>
                <a:lnTo>
                  <a:pt x="416813" y="21335"/>
                </a:lnTo>
                <a:lnTo>
                  <a:pt x="441197" y="45719"/>
                </a:lnTo>
                <a:lnTo>
                  <a:pt x="456437" y="80009"/>
                </a:lnTo>
                <a:lnTo>
                  <a:pt x="462533" y="113537"/>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3933444"/>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98897" y="4568190"/>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46" name="object 46"/>
          <p:cNvSpPr/>
          <p:nvPr/>
        </p:nvSpPr>
        <p:spPr>
          <a:xfrm>
            <a:off x="4856226" y="3890010"/>
            <a:ext cx="86360" cy="86995"/>
          </a:xfrm>
          <a:custGeom>
            <a:avLst/>
            <a:gdLst/>
            <a:ahLst/>
            <a:cxnLst/>
            <a:rect l="l" t="t" r="r" b="b"/>
            <a:pathLst>
              <a:path w="86360" h="86995">
                <a:moveTo>
                  <a:pt x="42671" y="0"/>
                </a:moveTo>
                <a:lnTo>
                  <a:pt x="21335" y="6095"/>
                </a:lnTo>
                <a:lnTo>
                  <a:pt x="6095" y="22097"/>
                </a:lnTo>
                <a:lnTo>
                  <a:pt x="0" y="43433"/>
                </a:lnTo>
                <a:lnTo>
                  <a:pt x="6095" y="64769"/>
                </a:lnTo>
                <a:lnTo>
                  <a:pt x="21335" y="80771"/>
                </a:lnTo>
                <a:lnTo>
                  <a:pt x="42671" y="86867"/>
                </a:lnTo>
                <a:lnTo>
                  <a:pt x="64769" y="80771"/>
                </a:lnTo>
                <a:lnTo>
                  <a:pt x="80009" y="64769"/>
                </a:lnTo>
                <a:lnTo>
                  <a:pt x="86105" y="43433"/>
                </a:lnTo>
                <a:lnTo>
                  <a:pt x="80009" y="22097"/>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7" name="object 47"/>
          <p:cNvSpPr/>
          <p:nvPr/>
        </p:nvSpPr>
        <p:spPr>
          <a:xfrm>
            <a:off x="4856226" y="3890010"/>
            <a:ext cx="86360" cy="86995"/>
          </a:xfrm>
          <a:custGeom>
            <a:avLst/>
            <a:gdLst/>
            <a:ahLst/>
            <a:cxnLst/>
            <a:rect l="l" t="t" r="r" b="b"/>
            <a:pathLst>
              <a:path w="86360" h="86995">
                <a:moveTo>
                  <a:pt x="0" y="43433"/>
                </a:moveTo>
                <a:lnTo>
                  <a:pt x="6095" y="22097"/>
                </a:lnTo>
                <a:lnTo>
                  <a:pt x="21335" y="6095"/>
                </a:lnTo>
                <a:lnTo>
                  <a:pt x="42671" y="0"/>
                </a:lnTo>
                <a:lnTo>
                  <a:pt x="64769" y="6095"/>
                </a:lnTo>
                <a:lnTo>
                  <a:pt x="80009" y="22097"/>
                </a:lnTo>
                <a:lnTo>
                  <a:pt x="86105" y="43433"/>
                </a:lnTo>
                <a:lnTo>
                  <a:pt x="80009" y="64769"/>
                </a:lnTo>
                <a:lnTo>
                  <a:pt x="64769" y="80771"/>
                </a:lnTo>
                <a:lnTo>
                  <a:pt x="42671" y="86867"/>
                </a:lnTo>
                <a:lnTo>
                  <a:pt x="21335" y="80771"/>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8" name="object 48"/>
          <p:cNvSpPr txBox="1"/>
          <p:nvPr/>
        </p:nvSpPr>
        <p:spPr>
          <a:xfrm>
            <a:off x="4652267" y="3561077"/>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9" name="object 49"/>
          <p:cNvSpPr txBox="1"/>
          <p:nvPr/>
        </p:nvSpPr>
        <p:spPr>
          <a:xfrm>
            <a:off x="7883980" y="3791927"/>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50" name="object 50"/>
          <p:cNvSpPr/>
          <p:nvPr/>
        </p:nvSpPr>
        <p:spPr>
          <a:xfrm>
            <a:off x="5593841" y="3847338"/>
            <a:ext cx="463550" cy="113664"/>
          </a:xfrm>
          <a:custGeom>
            <a:avLst/>
            <a:gdLst/>
            <a:ahLst/>
            <a:cxnLst/>
            <a:rect l="l" t="t" r="r" b="b"/>
            <a:pathLst>
              <a:path w="463550" h="113664">
                <a:moveTo>
                  <a:pt x="463295" y="113537"/>
                </a:moveTo>
                <a:lnTo>
                  <a:pt x="441197" y="48767"/>
                </a:lnTo>
                <a:lnTo>
                  <a:pt x="413765" y="21335"/>
                </a:lnTo>
                <a:lnTo>
                  <a:pt x="348995" y="0"/>
                </a:lnTo>
                <a:lnTo>
                  <a:pt x="311657" y="6095"/>
                </a:lnTo>
                <a:lnTo>
                  <a:pt x="281177" y="21335"/>
                </a:lnTo>
                <a:lnTo>
                  <a:pt x="252983" y="48767"/>
                </a:lnTo>
                <a:lnTo>
                  <a:pt x="237743" y="80009"/>
                </a:lnTo>
                <a:lnTo>
                  <a:pt x="231647" y="113537"/>
                </a:lnTo>
                <a:lnTo>
                  <a:pt x="225551" y="80009"/>
                </a:lnTo>
                <a:lnTo>
                  <a:pt x="210311" y="45719"/>
                </a:lnTo>
                <a:lnTo>
                  <a:pt x="185165" y="21335"/>
                </a:lnTo>
                <a:lnTo>
                  <a:pt x="151637" y="6095"/>
                </a:lnTo>
                <a:lnTo>
                  <a:pt x="117347" y="0"/>
                </a:lnTo>
                <a:lnTo>
                  <a:pt x="80009" y="6095"/>
                </a:lnTo>
                <a:lnTo>
                  <a:pt x="46481" y="21335"/>
                </a:lnTo>
                <a:lnTo>
                  <a:pt x="21335" y="45719"/>
                </a:lnTo>
                <a:lnTo>
                  <a:pt x="6095" y="80009"/>
                </a:lnTo>
                <a:lnTo>
                  <a:pt x="0" y="113537"/>
                </a:lnTo>
              </a:path>
            </a:pathLst>
          </a:custGeom>
          <a:ln w="18503">
            <a:solidFill>
              <a:srgbClr val="000000"/>
            </a:solidFill>
          </a:ln>
        </p:spPr>
        <p:txBody>
          <a:bodyPr wrap="square" lIns="0" tIns="0" rIns="0" bIns="0" rtlCol="0">
            <a:spAutoFit/>
          </a:bodyPr>
          <a:lstStyle/>
          <a:p>
            <a:endParaRPr/>
          </a:p>
        </p:txBody>
      </p:sp>
      <p:sp>
        <p:nvSpPr>
          <p:cNvPr id="51" name="object 51"/>
          <p:cNvSpPr/>
          <p:nvPr/>
        </p:nvSpPr>
        <p:spPr>
          <a:xfrm>
            <a:off x="5825489" y="3933444"/>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52" name="object 52"/>
          <p:cNvSpPr txBox="1"/>
          <p:nvPr/>
        </p:nvSpPr>
        <p:spPr>
          <a:xfrm>
            <a:off x="5568954" y="3561077"/>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3" name="object 53"/>
          <p:cNvSpPr/>
          <p:nvPr/>
        </p:nvSpPr>
        <p:spPr>
          <a:xfrm>
            <a:off x="1543811" y="3357372"/>
            <a:ext cx="925830" cy="113664"/>
          </a:xfrm>
          <a:custGeom>
            <a:avLst/>
            <a:gdLst/>
            <a:ahLst/>
            <a:cxnLst/>
            <a:rect l="l" t="t" r="r" b="b"/>
            <a:pathLst>
              <a:path w="925830" h="113664">
                <a:moveTo>
                  <a:pt x="925829" y="0"/>
                </a:moveTo>
                <a:lnTo>
                  <a:pt x="904493" y="64769"/>
                </a:lnTo>
                <a:lnTo>
                  <a:pt x="845819" y="107441"/>
                </a:lnTo>
                <a:lnTo>
                  <a:pt x="808481" y="113537"/>
                </a:lnTo>
                <a:lnTo>
                  <a:pt x="771905" y="107441"/>
                </a:lnTo>
                <a:lnTo>
                  <a:pt x="737615" y="92201"/>
                </a:lnTo>
                <a:lnTo>
                  <a:pt x="713231" y="64769"/>
                </a:lnTo>
                <a:lnTo>
                  <a:pt x="697229" y="33527"/>
                </a:lnTo>
                <a:lnTo>
                  <a:pt x="694181" y="0"/>
                </a:lnTo>
                <a:lnTo>
                  <a:pt x="688085" y="33527"/>
                </a:lnTo>
                <a:lnTo>
                  <a:pt x="672845" y="64769"/>
                </a:lnTo>
                <a:lnTo>
                  <a:pt x="647699" y="92201"/>
                </a:lnTo>
                <a:lnTo>
                  <a:pt x="614171" y="107441"/>
                </a:lnTo>
                <a:lnTo>
                  <a:pt x="576833" y="113537"/>
                </a:lnTo>
                <a:lnTo>
                  <a:pt x="540257" y="107441"/>
                </a:lnTo>
                <a:lnTo>
                  <a:pt x="505967" y="92201"/>
                </a:lnTo>
                <a:lnTo>
                  <a:pt x="481583" y="64769"/>
                </a:lnTo>
                <a:lnTo>
                  <a:pt x="465581" y="33527"/>
                </a:lnTo>
                <a:lnTo>
                  <a:pt x="462533" y="0"/>
                </a:lnTo>
                <a:lnTo>
                  <a:pt x="456437" y="33527"/>
                </a:lnTo>
                <a:lnTo>
                  <a:pt x="441197" y="64769"/>
                </a:lnTo>
                <a:lnTo>
                  <a:pt x="416813" y="92201"/>
                </a:lnTo>
                <a:lnTo>
                  <a:pt x="382523" y="107441"/>
                </a:lnTo>
                <a:lnTo>
                  <a:pt x="345185" y="113537"/>
                </a:lnTo>
                <a:lnTo>
                  <a:pt x="308609" y="107441"/>
                </a:lnTo>
                <a:lnTo>
                  <a:pt x="274319" y="92201"/>
                </a:lnTo>
                <a:lnTo>
                  <a:pt x="249935" y="64769"/>
                </a:lnTo>
                <a:lnTo>
                  <a:pt x="234695" y="33527"/>
                </a:lnTo>
                <a:lnTo>
                  <a:pt x="231647" y="0"/>
                </a:lnTo>
                <a:lnTo>
                  <a:pt x="224789" y="33527"/>
                </a:lnTo>
                <a:lnTo>
                  <a:pt x="209549" y="64769"/>
                </a:lnTo>
                <a:lnTo>
                  <a:pt x="185165" y="92201"/>
                </a:lnTo>
                <a:lnTo>
                  <a:pt x="150875" y="107441"/>
                </a:lnTo>
                <a:lnTo>
                  <a:pt x="114299" y="113537"/>
                </a:lnTo>
                <a:lnTo>
                  <a:pt x="76961" y="107441"/>
                </a:lnTo>
                <a:lnTo>
                  <a:pt x="42671" y="92201"/>
                </a:lnTo>
                <a:lnTo>
                  <a:pt x="18287" y="64769"/>
                </a:lnTo>
                <a:lnTo>
                  <a:pt x="3047" y="33527"/>
                </a:lnTo>
                <a:lnTo>
                  <a:pt x="0" y="0"/>
                </a:lnTo>
              </a:path>
            </a:pathLst>
          </a:custGeom>
          <a:ln w="18503">
            <a:solidFill>
              <a:srgbClr val="000000"/>
            </a:solidFill>
          </a:ln>
        </p:spPr>
        <p:txBody>
          <a:bodyPr wrap="square" lIns="0" tIns="0" rIns="0" bIns="0" rtlCol="0">
            <a:spAutoFit/>
          </a:bodyPr>
          <a:lstStyle/>
          <a:p>
            <a:endParaRPr/>
          </a:p>
        </p:txBody>
      </p:sp>
      <p:sp>
        <p:nvSpPr>
          <p:cNvPr id="54" name="object 54"/>
          <p:cNvSpPr/>
          <p:nvPr/>
        </p:nvSpPr>
        <p:spPr>
          <a:xfrm>
            <a:off x="2469641" y="2605278"/>
            <a:ext cx="0" cy="752475"/>
          </a:xfrm>
          <a:custGeom>
            <a:avLst/>
            <a:gdLst/>
            <a:ahLst/>
            <a:cxnLst/>
            <a:rect l="l" t="t" r="r" b="b"/>
            <a:pathLst>
              <a:path h="752475">
                <a:moveTo>
                  <a:pt x="0" y="0"/>
                </a:moveTo>
                <a:lnTo>
                  <a:pt x="0" y="752093"/>
                </a:lnTo>
              </a:path>
            </a:pathLst>
          </a:custGeom>
          <a:ln w="18503">
            <a:solidFill>
              <a:srgbClr val="000000"/>
            </a:solidFill>
          </a:ln>
        </p:spPr>
        <p:txBody>
          <a:bodyPr wrap="square" lIns="0" tIns="0" rIns="0" bIns="0" rtlCol="0">
            <a:spAutoFit/>
          </a:bodyPr>
          <a:lstStyle/>
          <a:p>
            <a:endParaRPr/>
          </a:p>
        </p:txBody>
      </p:sp>
      <p:sp>
        <p:nvSpPr>
          <p:cNvPr id="55" name="object 55"/>
          <p:cNvSpPr/>
          <p:nvPr/>
        </p:nvSpPr>
        <p:spPr>
          <a:xfrm>
            <a:off x="1543811" y="2605278"/>
            <a:ext cx="0" cy="752475"/>
          </a:xfrm>
          <a:custGeom>
            <a:avLst/>
            <a:gdLst/>
            <a:ahLst/>
            <a:cxnLst/>
            <a:rect l="l" t="t" r="r" b="b"/>
            <a:pathLst>
              <a:path h="752475">
                <a:moveTo>
                  <a:pt x="0" y="0"/>
                </a:moveTo>
                <a:lnTo>
                  <a:pt x="0" y="752093"/>
                </a:lnTo>
              </a:path>
            </a:pathLst>
          </a:custGeom>
          <a:ln w="18503">
            <a:solidFill>
              <a:srgbClr val="000000"/>
            </a:solidFill>
          </a:ln>
        </p:spPr>
        <p:txBody>
          <a:bodyPr wrap="square" lIns="0" tIns="0" rIns="0" bIns="0" rtlCol="0">
            <a:spAutoFit/>
          </a:bodyPr>
          <a:lstStyle/>
          <a:p>
            <a:endParaRPr/>
          </a:p>
        </p:txBody>
      </p:sp>
      <p:sp>
        <p:nvSpPr>
          <p:cNvPr id="56" name="object 56"/>
          <p:cNvSpPr/>
          <p:nvPr/>
        </p:nvSpPr>
        <p:spPr>
          <a:xfrm>
            <a:off x="1830323" y="1911858"/>
            <a:ext cx="639445" cy="345440"/>
          </a:xfrm>
          <a:custGeom>
            <a:avLst/>
            <a:gdLst/>
            <a:ahLst/>
            <a:cxnLst/>
            <a:rect l="l" t="t" r="r" b="b"/>
            <a:pathLst>
              <a:path w="639444" h="345439">
                <a:moveTo>
                  <a:pt x="348995" y="172211"/>
                </a:moveTo>
                <a:lnTo>
                  <a:pt x="342899" y="126491"/>
                </a:lnTo>
                <a:lnTo>
                  <a:pt x="324611" y="86105"/>
                </a:lnTo>
                <a:lnTo>
                  <a:pt x="296417" y="48767"/>
                </a:lnTo>
                <a:lnTo>
                  <a:pt x="262889" y="21335"/>
                </a:lnTo>
                <a:lnTo>
                  <a:pt x="219455" y="6095"/>
                </a:lnTo>
                <a:lnTo>
                  <a:pt x="176021" y="0"/>
                </a:lnTo>
                <a:lnTo>
                  <a:pt x="130301" y="6095"/>
                </a:lnTo>
                <a:lnTo>
                  <a:pt x="86867" y="21335"/>
                </a:lnTo>
                <a:lnTo>
                  <a:pt x="52577" y="48767"/>
                </a:lnTo>
                <a:lnTo>
                  <a:pt x="25145" y="86105"/>
                </a:lnTo>
                <a:lnTo>
                  <a:pt x="6857" y="126491"/>
                </a:lnTo>
                <a:lnTo>
                  <a:pt x="0" y="172211"/>
                </a:lnTo>
                <a:lnTo>
                  <a:pt x="6857" y="218693"/>
                </a:lnTo>
                <a:lnTo>
                  <a:pt x="25145" y="258317"/>
                </a:lnTo>
                <a:lnTo>
                  <a:pt x="52577" y="295655"/>
                </a:lnTo>
                <a:lnTo>
                  <a:pt x="86867" y="323087"/>
                </a:lnTo>
                <a:lnTo>
                  <a:pt x="130301" y="339089"/>
                </a:lnTo>
                <a:lnTo>
                  <a:pt x="176021" y="345185"/>
                </a:lnTo>
                <a:lnTo>
                  <a:pt x="219455" y="339089"/>
                </a:lnTo>
                <a:lnTo>
                  <a:pt x="262889" y="323087"/>
                </a:lnTo>
                <a:lnTo>
                  <a:pt x="296417" y="295655"/>
                </a:lnTo>
                <a:lnTo>
                  <a:pt x="324611" y="258317"/>
                </a:lnTo>
                <a:lnTo>
                  <a:pt x="342899" y="218693"/>
                </a:lnTo>
                <a:lnTo>
                  <a:pt x="348995" y="172211"/>
                </a:lnTo>
                <a:lnTo>
                  <a:pt x="639317" y="172211"/>
                </a:lnTo>
              </a:path>
            </a:pathLst>
          </a:custGeom>
          <a:ln w="18503">
            <a:solidFill>
              <a:srgbClr val="000000"/>
            </a:solidFill>
          </a:ln>
        </p:spPr>
        <p:txBody>
          <a:bodyPr wrap="square" lIns="0" tIns="0" rIns="0" bIns="0" rtlCol="0">
            <a:spAutoFit/>
          </a:bodyPr>
          <a:lstStyle/>
          <a:p>
            <a:endParaRPr/>
          </a:p>
        </p:txBody>
      </p:sp>
      <p:sp>
        <p:nvSpPr>
          <p:cNvPr id="57" name="object 57"/>
          <p:cNvSpPr/>
          <p:nvPr/>
        </p:nvSpPr>
        <p:spPr>
          <a:xfrm>
            <a:off x="1543811" y="2084070"/>
            <a:ext cx="287020" cy="0"/>
          </a:xfrm>
          <a:custGeom>
            <a:avLst/>
            <a:gdLst/>
            <a:ahLst/>
            <a:cxnLst/>
            <a:rect l="l" t="t" r="r" b="b"/>
            <a:pathLst>
              <a:path w="287019">
                <a:moveTo>
                  <a:pt x="286511" y="0"/>
                </a:moveTo>
                <a:lnTo>
                  <a:pt x="0" y="0"/>
                </a:lnTo>
              </a:path>
            </a:pathLst>
          </a:custGeom>
          <a:ln w="18503">
            <a:solidFill>
              <a:srgbClr val="000000"/>
            </a:solidFill>
          </a:ln>
        </p:spPr>
        <p:txBody>
          <a:bodyPr wrap="square" lIns="0" tIns="0" rIns="0" bIns="0" rtlCol="0">
            <a:spAutoFit/>
          </a:bodyPr>
          <a:lstStyle/>
          <a:p>
            <a:endParaRPr/>
          </a:p>
        </p:txBody>
      </p:sp>
      <p:sp>
        <p:nvSpPr>
          <p:cNvPr id="58" name="object 58"/>
          <p:cNvSpPr/>
          <p:nvPr/>
        </p:nvSpPr>
        <p:spPr>
          <a:xfrm>
            <a:off x="2074925" y="2084070"/>
            <a:ext cx="71120" cy="0"/>
          </a:xfrm>
          <a:custGeom>
            <a:avLst/>
            <a:gdLst/>
            <a:ahLst/>
            <a:cxnLst/>
            <a:rect l="l" t="t" r="r" b="b"/>
            <a:pathLst>
              <a:path w="71119">
                <a:moveTo>
                  <a:pt x="70865" y="0"/>
                </a:moveTo>
                <a:lnTo>
                  <a:pt x="0" y="0"/>
                </a:lnTo>
              </a:path>
            </a:pathLst>
          </a:custGeom>
          <a:ln w="18503">
            <a:solidFill>
              <a:srgbClr val="000000"/>
            </a:solidFill>
          </a:ln>
        </p:spPr>
        <p:txBody>
          <a:bodyPr wrap="square" lIns="0" tIns="0" rIns="0" bIns="0" rtlCol="0">
            <a:spAutoFit/>
          </a:bodyPr>
          <a:lstStyle/>
          <a:p>
            <a:endParaRPr/>
          </a:p>
        </p:txBody>
      </p:sp>
      <p:sp>
        <p:nvSpPr>
          <p:cNvPr id="59" name="object 59"/>
          <p:cNvSpPr/>
          <p:nvPr/>
        </p:nvSpPr>
        <p:spPr>
          <a:xfrm>
            <a:off x="2108453" y="2050542"/>
            <a:ext cx="0" cy="67945"/>
          </a:xfrm>
          <a:custGeom>
            <a:avLst/>
            <a:gdLst/>
            <a:ahLst/>
            <a:cxnLst/>
            <a:rect l="l" t="t" r="r" b="b"/>
            <a:pathLst>
              <a:path h="67944">
                <a:moveTo>
                  <a:pt x="0" y="67817"/>
                </a:moveTo>
                <a:lnTo>
                  <a:pt x="0" y="0"/>
                </a:lnTo>
              </a:path>
            </a:pathLst>
          </a:custGeom>
          <a:ln w="18503">
            <a:solidFill>
              <a:srgbClr val="000000"/>
            </a:solidFill>
          </a:ln>
        </p:spPr>
        <p:txBody>
          <a:bodyPr wrap="square" lIns="0" tIns="0" rIns="0" bIns="0" rtlCol="0">
            <a:spAutoFit/>
          </a:bodyPr>
          <a:lstStyle/>
          <a:p>
            <a:endParaRPr/>
          </a:p>
        </p:txBody>
      </p:sp>
      <p:sp>
        <p:nvSpPr>
          <p:cNvPr id="60" name="object 60"/>
          <p:cNvSpPr/>
          <p:nvPr/>
        </p:nvSpPr>
        <p:spPr>
          <a:xfrm>
            <a:off x="1867661" y="2084070"/>
            <a:ext cx="67945" cy="0"/>
          </a:xfrm>
          <a:custGeom>
            <a:avLst/>
            <a:gdLst/>
            <a:ahLst/>
            <a:cxnLst/>
            <a:rect l="l" t="t" r="r" b="b"/>
            <a:pathLst>
              <a:path w="67944">
                <a:moveTo>
                  <a:pt x="67817" y="0"/>
                </a:moveTo>
                <a:lnTo>
                  <a:pt x="0" y="0"/>
                </a:lnTo>
              </a:path>
            </a:pathLst>
          </a:custGeom>
          <a:ln w="18503">
            <a:solidFill>
              <a:srgbClr val="000000"/>
            </a:solidFill>
          </a:ln>
        </p:spPr>
        <p:txBody>
          <a:bodyPr wrap="square" lIns="0" tIns="0" rIns="0" bIns="0" rtlCol="0">
            <a:spAutoFit/>
          </a:bodyPr>
          <a:lstStyle/>
          <a:p>
            <a:endParaRPr/>
          </a:p>
        </p:txBody>
      </p:sp>
      <p:sp>
        <p:nvSpPr>
          <p:cNvPr id="61" name="object 61"/>
          <p:cNvSpPr/>
          <p:nvPr/>
        </p:nvSpPr>
        <p:spPr>
          <a:xfrm>
            <a:off x="1543811" y="2894838"/>
            <a:ext cx="1503680" cy="0"/>
          </a:xfrm>
          <a:custGeom>
            <a:avLst/>
            <a:gdLst/>
            <a:ahLst/>
            <a:cxnLst/>
            <a:rect l="l" t="t" r="r" b="b"/>
            <a:pathLst>
              <a:path w="1503680">
                <a:moveTo>
                  <a:pt x="0" y="0"/>
                </a:moveTo>
                <a:lnTo>
                  <a:pt x="1503425" y="0"/>
                </a:lnTo>
              </a:path>
            </a:pathLst>
          </a:custGeom>
          <a:ln w="18503">
            <a:solidFill>
              <a:srgbClr val="000000"/>
            </a:solidFill>
          </a:ln>
        </p:spPr>
        <p:txBody>
          <a:bodyPr wrap="square" lIns="0" tIns="0" rIns="0" bIns="0" rtlCol="0">
            <a:spAutoFit/>
          </a:bodyPr>
          <a:lstStyle/>
          <a:p>
            <a:endParaRPr/>
          </a:p>
        </p:txBody>
      </p:sp>
      <p:sp>
        <p:nvSpPr>
          <p:cNvPr id="62" name="object 62"/>
          <p:cNvSpPr/>
          <p:nvPr/>
        </p:nvSpPr>
        <p:spPr>
          <a:xfrm>
            <a:off x="2469641" y="3125724"/>
            <a:ext cx="577850" cy="0"/>
          </a:xfrm>
          <a:custGeom>
            <a:avLst/>
            <a:gdLst/>
            <a:ahLst/>
            <a:cxnLst/>
            <a:rect l="l" t="t" r="r" b="b"/>
            <a:pathLst>
              <a:path w="577850">
                <a:moveTo>
                  <a:pt x="0" y="0"/>
                </a:moveTo>
                <a:lnTo>
                  <a:pt x="577595" y="0"/>
                </a:lnTo>
              </a:path>
            </a:pathLst>
          </a:custGeom>
          <a:ln w="18503">
            <a:solidFill>
              <a:srgbClr val="000000"/>
            </a:solidFill>
          </a:ln>
        </p:spPr>
        <p:txBody>
          <a:bodyPr wrap="square" lIns="0" tIns="0" rIns="0" bIns="0" rtlCol="0">
            <a:spAutoFit/>
          </a:bodyPr>
          <a:lstStyle/>
          <a:p>
            <a:endParaRPr/>
          </a:p>
        </p:txBody>
      </p:sp>
      <p:sp>
        <p:nvSpPr>
          <p:cNvPr id="63" name="object 63"/>
          <p:cNvSpPr/>
          <p:nvPr/>
        </p:nvSpPr>
        <p:spPr>
          <a:xfrm>
            <a:off x="3047237" y="2663952"/>
            <a:ext cx="1157605" cy="693420"/>
          </a:xfrm>
          <a:custGeom>
            <a:avLst/>
            <a:gdLst/>
            <a:ahLst/>
            <a:cxnLst/>
            <a:rect l="l" t="t" r="r" b="b"/>
            <a:pathLst>
              <a:path w="1157604" h="693420">
                <a:moveTo>
                  <a:pt x="0" y="0"/>
                </a:moveTo>
                <a:lnTo>
                  <a:pt x="0" y="693419"/>
                </a:lnTo>
                <a:lnTo>
                  <a:pt x="1157477" y="693419"/>
                </a:lnTo>
                <a:lnTo>
                  <a:pt x="1157477" y="0"/>
                </a:lnTo>
                <a:lnTo>
                  <a:pt x="0" y="0"/>
                </a:lnTo>
                <a:close/>
              </a:path>
            </a:pathLst>
          </a:custGeom>
          <a:solidFill>
            <a:srgbClr val="FFFF00"/>
          </a:solidFill>
        </p:spPr>
        <p:txBody>
          <a:bodyPr wrap="square" lIns="0" tIns="0" rIns="0" bIns="0" rtlCol="0">
            <a:spAutoFit/>
          </a:bodyPr>
          <a:lstStyle/>
          <a:p>
            <a:endParaRPr/>
          </a:p>
        </p:txBody>
      </p:sp>
      <p:sp>
        <p:nvSpPr>
          <p:cNvPr id="64" name="object 64"/>
          <p:cNvSpPr/>
          <p:nvPr/>
        </p:nvSpPr>
        <p:spPr>
          <a:xfrm>
            <a:off x="3047237" y="2663952"/>
            <a:ext cx="1157605" cy="693420"/>
          </a:xfrm>
          <a:custGeom>
            <a:avLst/>
            <a:gdLst/>
            <a:ahLst/>
            <a:cxnLst/>
            <a:rect l="l" t="t" r="r" b="b"/>
            <a:pathLst>
              <a:path w="1157604" h="693420">
                <a:moveTo>
                  <a:pt x="0" y="0"/>
                </a:moveTo>
                <a:lnTo>
                  <a:pt x="0" y="693419"/>
                </a:lnTo>
                <a:lnTo>
                  <a:pt x="1157477" y="693419"/>
                </a:lnTo>
                <a:lnTo>
                  <a:pt x="1157477" y="0"/>
                </a:lnTo>
                <a:lnTo>
                  <a:pt x="0" y="0"/>
                </a:lnTo>
                <a:close/>
              </a:path>
            </a:pathLst>
          </a:custGeom>
          <a:ln w="18503">
            <a:solidFill>
              <a:srgbClr val="000000"/>
            </a:solidFill>
          </a:ln>
        </p:spPr>
        <p:txBody>
          <a:bodyPr wrap="square" lIns="0" tIns="0" rIns="0" bIns="0" rtlCol="0">
            <a:spAutoFit/>
          </a:bodyPr>
          <a:lstStyle/>
          <a:p>
            <a:endParaRPr/>
          </a:p>
        </p:txBody>
      </p:sp>
      <p:sp>
        <p:nvSpPr>
          <p:cNvPr id="65" name="object 65"/>
          <p:cNvSpPr/>
          <p:nvPr/>
        </p:nvSpPr>
        <p:spPr>
          <a:xfrm>
            <a:off x="1497329" y="2848356"/>
            <a:ext cx="89535" cy="90170"/>
          </a:xfrm>
          <a:custGeom>
            <a:avLst/>
            <a:gdLst/>
            <a:ahLst/>
            <a:cxnLst/>
            <a:rect l="l" t="t" r="r" b="b"/>
            <a:pathLst>
              <a:path w="89534" h="90169">
                <a:moveTo>
                  <a:pt x="46481" y="0"/>
                </a:moveTo>
                <a:lnTo>
                  <a:pt x="21335" y="6095"/>
                </a:lnTo>
                <a:lnTo>
                  <a:pt x="6095" y="22097"/>
                </a:lnTo>
                <a:lnTo>
                  <a:pt x="0" y="46481"/>
                </a:lnTo>
                <a:lnTo>
                  <a:pt x="6095" y="67817"/>
                </a:lnTo>
                <a:lnTo>
                  <a:pt x="21335" y="83819"/>
                </a:lnTo>
                <a:lnTo>
                  <a:pt x="46481" y="89915"/>
                </a:lnTo>
                <a:lnTo>
                  <a:pt x="67817" y="83819"/>
                </a:lnTo>
                <a:lnTo>
                  <a:pt x="83057" y="67817"/>
                </a:lnTo>
                <a:lnTo>
                  <a:pt x="89153" y="46481"/>
                </a:lnTo>
                <a:lnTo>
                  <a:pt x="83057" y="22097"/>
                </a:lnTo>
                <a:lnTo>
                  <a:pt x="67817" y="6095"/>
                </a:lnTo>
                <a:lnTo>
                  <a:pt x="46481" y="0"/>
                </a:lnTo>
                <a:close/>
              </a:path>
            </a:pathLst>
          </a:custGeom>
          <a:solidFill>
            <a:srgbClr val="000000"/>
          </a:solidFill>
        </p:spPr>
        <p:txBody>
          <a:bodyPr wrap="square" lIns="0" tIns="0" rIns="0" bIns="0" rtlCol="0">
            <a:spAutoFit/>
          </a:bodyPr>
          <a:lstStyle/>
          <a:p>
            <a:endParaRPr/>
          </a:p>
        </p:txBody>
      </p:sp>
      <p:sp>
        <p:nvSpPr>
          <p:cNvPr id="66" name="object 66"/>
          <p:cNvSpPr/>
          <p:nvPr/>
        </p:nvSpPr>
        <p:spPr>
          <a:xfrm>
            <a:off x="1497329" y="2848356"/>
            <a:ext cx="89535" cy="90170"/>
          </a:xfrm>
          <a:custGeom>
            <a:avLst/>
            <a:gdLst/>
            <a:ahLst/>
            <a:cxnLst/>
            <a:rect l="l" t="t" r="r" b="b"/>
            <a:pathLst>
              <a:path w="89534" h="90169">
                <a:moveTo>
                  <a:pt x="0" y="46481"/>
                </a:moveTo>
                <a:lnTo>
                  <a:pt x="6095" y="22097"/>
                </a:lnTo>
                <a:lnTo>
                  <a:pt x="21335" y="6095"/>
                </a:lnTo>
                <a:lnTo>
                  <a:pt x="46481" y="0"/>
                </a:lnTo>
                <a:lnTo>
                  <a:pt x="67817" y="6095"/>
                </a:lnTo>
                <a:lnTo>
                  <a:pt x="83057" y="22097"/>
                </a:lnTo>
                <a:lnTo>
                  <a:pt x="89153" y="46481"/>
                </a:lnTo>
                <a:lnTo>
                  <a:pt x="83057" y="67817"/>
                </a:lnTo>
                <a:lnTo>
                  <a:pt x="67817" y="83819"/>
                </a:lnTo>
                <a:lnTo>
                  <a:pt x="46481" y="89915"/>
                </a:lnTo>
                <a:lnTo>
                  <a:pt x="21335" y="83819"/>
                </a:lnTo>
                <a:lnTo>
                  <a:pt x="6095" y="67817"/>
                </a:lnTo>
                <a:lnTo>
                  <a:pt x="0" y="46481"/>
                </a:lnTo>
                <a:close/>
              </a:path>
            </a:pathLst>
          </a:custGeom>
          <a:ln w="18503">
            <a:solidFill>
              <a:srgbClr val="000000"/>
            </a:solidFill>
          </a:ln>
        </p:spPr>
        <p:txBody>
          <a:bodyPr wrap="square" lIns="0" tIns="0" rIns="0" bIns="0" rtlCol="0">
            <a:spAutoFit/>
          </a:bodyPr>
          <a:lstStyle/>
          <a:p>
            <a:endParaRPr/>
          </a:p>
        </p:txBody>
      </p:sp>
      <p:sp>
        <p:nvSpPr>
          <p:cNvPr id="67" name="object 67"/>
          <p:cNvSpPr/>
          <p:nvPr/>
        </p:nvSpPr>
        <p:spPr>
          <a:xfrm>
            <a:off x="2423159" y="3080004"/>
            <a:ext cx="90170" cy="89535"/>
          </a:xfrm>
          <a:custGeom>
            <a:avLst/>
            <a:gdLst/>
            <a:ahLst/>
            <a:cxnLst/>
            <a:rect l="l" t="t" r="r" b="b"/>
            <a:pathLst>
              <a:path w="90169" h="89535">
                <a:moveTo>
                  <a:pt x="46481" y="0"/>
                </a:moveTo>
                <a:lnTo>
                  <a:pt x="22097" y="6095"/>
                </a:lnTo>
                <a:lnTo>
                  <a:pt x="6095" y="21335"/>
                </a:lnTo>
                <a:lnTo>
                  <a:pt x="0" y="45719"/>
                </a:lnTo>
                <a:lnTo>
                  <a:pt x="6095" y="67817"/>
                </a:lnTo>
                <a:lnTo>
                  <a:pt x="22097" y="83057"/>
                </a:lnTo>
                <a:lnTo>
                  <a:pt x="46481" y="89153"/>
                </a:lnTo>
                <a:lnTo>
                  <a:pt x="67817" y="83057"/>
                </a:lnTo>
                <a:lnTo>
                  <a:pt x="83819" y="67817"/>
                </a:lnTo>
                <a:lnTo>
                  <a:pt x="89915" y="45719"/>
                </a:lnTo>
                <a:lnTo>
                  <a:pt x="83819" y="21335"/>
                </a:lnTo>
                <a:lnTo>
                  <a:pt x="67817" y="6095"/>
                </a:lnTo>
                <a:lnTo>
                  <a:pt x="46481" y="0"/>
                </a:lnTo>
                <a:close/>
              </a:path>
            </a:pathLst>
          </a:custGeom>
          <a:solidFill>
            <a:srgbClr val="000000"/>
          </a:solidFill>
        </p:spPr>
        <p:txBody>
          <a:bodyPr wrap="square" lIns="0" tIns="0" rIns="0" bIns="0" rtlCol="0">
            <a:spAutoFit/>
          </a:bodyPr>
          <a:lstStyle/>
          <a:p>
            <a:endParaRPr/>
          </a:p>
        </p:txBody>
      </p:sp>
      <p:sp>
        <p:nvSpPr>
          <p:cNvPr id="68" name="object 68"/>
          <p:cNvSpPr/>
          <p:nvPr/>
        </p:nvSpPr>
        <p:spPr>
          <a:xfrm>
            <a:off x="2423159" y="3080004"/>
            <a:ext cx="90170" cy="89535"/>
          </a:xfrm>
          <a:custGeom>
            <a:avLst/>
            <a:gdLst/>
            <a:ahLst/>
            <a:cxnLst/>
            <a:rect l="l" t="t" r="r" b="b"/>
            <a:pathLst>
              <a:path w="90169" h="89535">
                <a:moveTo>
                  <a:pt x="0" y="45719"/>
                </a:moveTo>
                <a:lnTo>
                  <a:pt x="6095" y="21335"/>
                </a:lnTo>
                <a:lnTo>
                  <a:pt x="22097" y="6095"/>
                </a:lnTo>
                <a:lnTo>
                  <a:pt x="46481" y="0"/>
                </a:lnTo>
                <a:lnTo>
                  <a:pt x="67817" y="6095"/>
                </a:lnTo>
                <a:lnTo>
                  <a:pt x="83819" y="21335"/>
                </a:lnTo>
                <a:lnTo>
                  <a:pt x="89915" y="45719"/>
                </a:lnTo>
                <a:lnTo>
                  <a:pt x="83819" y="67817"/>
                </a:lnTo>
                <a:lnTo>
                  <a:pt x="67817" y="83057"/>
                </a:lnTo>
                <a:lnTo>
                  <a:pt x="46481" y="89153"/>
                </a:lnTo>
                <a:lnTo>
                  <a:pt x="22097" y="83057"/>
                </a:lnTo>
                <a:lnTo>
                  <a:pt x="6095" y="67817"/>
                </a:lnTo>
                <a:lnTo>
                  <a:pt x="0" y="45719"/>
                </a:lnTo>
                <a:close/>
              </a:path>
            </a:pathLst>
          </a:custGeom>
          <a:ln w="18503">
            <a:solidFill>
              <a:srgbClr val="000000"/>
            </a:solidFill>
          </a:ln>
        </p:spPr>
        <p:txBody>
          <a:bodyPr wrap="square" lIns="0" tIns="0" rIns="0" bIns="0" rtlCol="0">
            <a:spAutoFit/>
          </a:bodyPr>
          <a:lstStyle/>
          <a:p>
            <a:endParaRPr/>
          </a:p>
        </p:txBody>
      </p:sp>
      <p:sp>
        <p:nvSpPr>
          <p:cNvPr id="69" name="object 69"/>
          <p:cNvSpPr/>
          <p:nvPr/>
        </p:nvSpPr>
        <p:spPr>
          <a:xfrm>
            <a:off x="1543811" y="20840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70" name="object 70"/>
          <p:cNvSpPr/>
          <p:nvPr/>
        </p:nvSpPr>
        <p:spPr>
          <a:xfrm>
            <a:off x="2469641" y="20840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71" name="object 71"/>
          <p:cNvSpPr txBox="1"/>
          <p:nvPr/>
        </p:nvSpPr>
        <p:spPr>
          <a:xfrm>
            <a:off x="3129790" y="2593245"/>
            <a:ext cx="988694" cy="313740"/>
          </a:xfrm>
          <a:prstGeom prst="rect">
            <a:avLst/>
          </a:prstGeom>
        </p:spPr>
        <p:txBody>
          <a:bodyPr vert="horz" wrap="square" lIns="0" tIns="0" rIns="0" bIns="0" rtlCol="0">
            <a:spAutoFit/>
          </a:bodyPr>
          <a:lstStyle/>
          <a:p>
            <a:pPr marL="126364" marR="6350" indent="-114300">
              <a:lnSpc>
                <a:spcPct val="141600"/>
              </a:lnSpc>
            </a:pPr>
            <a:r>
              <a:rPr sz="1600" spc="15" dirty="0" err="1" smtClean="0">
                <a:solidFill>
                  <a:srgbClr val="000080"/>
                </a:solidFill>
                <a:latin typeface="Comic Sans MS"/>
                <a:cs typeface="Comic Sans MS"/>
              </a:rPr>
              <a:t>A</a:t>
            </a:r>
            <a:r>
              <a:rPr sz="1600" dirty="0" err="1" smtClean="0">
                <a:solidFill>
                  <a:srgbClr val="000080"/>
                </a:solidFill>
                <a:latin typeface="Comic Sans MS"/>
                <a:cs typeface="Comic Sans MS"/>
              </a:rPr>
              <a:t>c</a:t>
            </a:r>
            <a:r>
              <a:rPr sz="1600" spc="-5" dirty="0" err="1" smtClean="0">
                <a:solidFill>
                  <a:srgbClr val="000080"/>
                </a:solidFill>
                <a:latin typeface="Comic Sans MS"/>
                <a:cs typeface="Comic Sans MS"/>
              </a:rPr>
              <a:t>o</a:t>
            </a:r>
            <a:r>
              <a:rPr sz="1600" spc="15" dirty="0" err="1" smtClean="0">
                <a:solidFill>
                  <a:srgbClr val="000080"/>
                </a:solidFill>
                <a:latin typeface="Comic Sans MS"/>
                <a:cs typeface="Comic Sans MS"/>
              </a:rPr>
              <a:t>p</a:t>
            </a:r>
            <a:r>
              <a:rPr sz="1600" spc="-5" dirty="0" err="1" smtClean="0">
                <a:solidFill>
                  <a:srgbClr val="000080"/>
                </a:solidFill>
                <a:latin typeface="Comic Sans MS"/>
                <a:cs typeface="Comic Sans MS"/>
              </a:rPr>
              <a:t>l</a:t>
            </a:r>
            <a:r>
              <a:rPr sz="1600" dirty="0" err="1" smtClean="0">
                <a:solidFill>
                  <a:srgbClr val="000080"/>
                </a:solidFill>
                <a:latin typeface="Comic Sans MS"/>
                <a:cs typeface="Comic Sans MS"/>
              </a:rPr>
              <a:t>ad</a:t>
            </a:r>
            <a:r>
              <a:rPr sz="1600" spc="5" dirty="0" err="1" smtClean="0">
                <a:solidFill>
                  <a:srgbClr val="000080"/>
                </a:solidFill>
                <a:latin typeface="Comic Sans MS"/>
                <a:cs typeface="Comic Sans MS"/>
              </a:rPr>
              <a:t>o</a:t>
            </a:r>
            <a:r>
              <a:rPr sz="1600" dirty="0" err="1" smtClean="0">
                <a:solidFill>
                  <a:srgbClr val="000080"/>
                </a:solidFill>
                <a:latin typeface="Comic Sans MS"/>
                <a:cs typeface="Comic Sans MS"/>
              </a:rPr>
              <a:t>r</a:t>
            </a:r>
            <a:endParaRPr sz="1600" dirty="0">
              <a:latin typeface="Comic Sans MS"/>
              <a:cs typeface="Comic Sans MS"/>
            </a:endParaRPr>
          </a:p>
        </p:txBody>
      </p:sp>
      <p:sp>
        <p:nvSpPr>
          <p:cNvPr id="72" name="object 72"/>
          <p:cNvSpPr/>
          <p:nvPr/>
        </p:nvSpPr>
        <p:spPr>
          <a:xfrm>
            <a:off x="2525267" y="2373630"/>
            <a:ext cx="58419" cy="231775"/>
          </a:xfrm>
          <a:custGeom>
            <a:avLst/>
            <a:gdLst/>
            <a:ahLst/>
            <a:cxnLst/>
            <a:rect l="l" t="t" r="r" b="b"/>
            <a:pathLst>
              <a:path w="58419" h="231775">
                <a:moveTo>
                  <a:pt x="0" y="0"/>
                </a:moveTo>
                <a:lnTo>
                  <a:pt x="33665" y="22505"/>
                </a:lnTo>
                <a:lnTo>
                  <a:pt x="53260" y="66433"/>
                </a:lnTo>
                <a:lnTo>
                  <a:pt x="58288" y="105732"/>
                </a:lnTo>
                <a:lnTo>
                  <a:pt x="58139" y="119245"/>
                </a:lnTo>
                <a:lnTo>
                  <a:pt x="52264" y="158940"/>
                </a:lnTo>
                <a:lnTo>
                  <a:pt x="31879" y="204320"/>
                </a:lnTo>
                <a:lnTo>
                  <a:pt x="24562" y="213322"/>
                </a:lnTo>
                <a:lnTo>
                  <a:pt x="0" y="231647"/>
                </a:lnTo>
              </a:path>
            </a:pathLst>
          </a:custGeom>
          <a:ln w="18503">
            <a:solidFill>
              <a:srgbClr val="000000"/>
            </a:solidFill>
          </a:ln>
        </p:spPr>
        <p:txBody>
          <a:bodyPr wrap="square" lIns="0" tIns="0" rIns="0" bIns="0" rtlCol="0">
            <a:spAutoFit/>
          </a:bodyPr>
          <a:lstStyle/>
          <a:p>
            <a:endParaRPr/>
          </a:p>
        </p:txBody>
      </p:sp>
      <p:sp>
        <p:nvSpPr>
          <p:cNvPr id="73" name="object 73"/>
          <p:cNvSpPr/>
          <p:nvPr/>
        </p:nvSpPr>
        <p:spPr>
          <a:xfrm>
            <a:off x="1599437" y="2373630"/>
            <a:ext cx="58419" cy="231775"/>
          </a:xfrm>
          <a:custGeom>
            <a:avLst/>
            <a:gdLst/>
            <a:ahLst/>
            <a:cxnLst/>
            <a:rect l="l" t="t" r="r" b="b"/>
            <a:pathLst>
              <a:path w="58419" h="231775">
                <a:moveTo>
                  <a:pt x="0" y="0"/>
                </a:moveTo>
                <a:lnTo>
                  <a:pt x="33752" y="23922"/>
                </a:lnTo>
                <a:lnTo>
                  <a:pt x="53386" y="67970"/>
                </a:lnTo>
                <a:lnTo>
                  <a:pt x="58386" y="106021"/>
                </a:lnTo>
                <a:lnTo>
                  <a:pt x="58226" y="119038"/>
                </a:lnTo>
                <a:lnTo>
                  <a:pt x="52336" y="157466"/>
                </a:lnTo>
                <a:lnTo>
                  <a:pt x="32043" y="202898"/>
                </a:lnTo>
                <a:lnTo>
                  <a:pt x="24781" y="212443"/>
                </a:lnTo>
                <a:lnTo>
                  <a:pt x="0" y="231647"/>
                </a:lnTo>
              </a:path>
            </a:pathLst>
          </a:custGeom>
          <a:ln w="18503">
            <a:solidFill>
              <a:srgbClr val="000000"/>
            </a:solidFill>
          </a:ln>
        </p:spPr>
        <p:txBody>
          <a:bodyPr wrap="square" lIns="0" tIns="0" rIns="0" bIns="0" rtlCol="0">
            <a:spAutoFit/>
          </a:bodyPr>
          <a:lstStyle/>
          <a:p>
            <a:endParaRPr/>
          </a:p>
        </p:txBody>
      </p:sp>
      <p:sp>
        <p:nvSpPr>
          <p:cNvPr id="74" name="object 74"/>
          <p:cNvSpPr/>
          <p:nvPr/>
        </p:nvSpPr>
        <p:spPr>
          <a:xfrm>
            <a:off x="1716785" y="2487930"/>
            <a:ext cx="147955" cy="0"/>
          </a:xfrm>
          <a:custGeom>
            <a:avLst/>
            <a:gdLst/>
            <a:ahLst/>
            <a:cxnLst/>
            <a:rect l="l" t="t" r="r" b="b"/>
            <a:pathLst>
              <a:path w="147955">
                <a:moveTo>
                  <a:pt x="0" y="0"/>
                </a:moveTo>
                <a:lnTo>
                  <a:pt x="147827" y="0"/>
                </a:lnTo>
              </a:path>
            </a:pathLst>
          </a:custGeom>
          <a:ln w="18503">
            <a:solidFill>
              <a:srgbClr val="000000"/>
            </a:solidFill>
          </a:ln>
        </p:spPr>
        <p:txBody>
          <a:bodyPr wrap="square" lIns="0" tIns="0" rIns="0" bIns="0" rtlCol="0">
            <a:spAutoFit/>
          </a:bodyPr>
          <a:lstStyle/>
          <a:p>
            <a:endParaRPr/>
          </a:p>
        </p:txBody>
      </p:sp>
      <p:sp>
        <p:nvSpPr>
          <p:cNvPr id="75" name="object 75"/>
          <p:cNvSpPr/>
          <p:nvPr/>
        </p:nvSpPr>
        <p:spPr>
          <a:xfrm>
            <a:off x="1957577" y="2487930"/>
            <a:ext cx="147955" cy="0"/>
          </a:xfrm>
          <a:custGeom>
            <a:avLst/>
            <a:gdLst/>
            <a:ahLst/>
            <a:cxnLst/>
            <a:rect l="l" t="t" r="r" b="b"/>
            <a:pathLst>
              <a:path w="147955">
                <a:moveTo>
                  <a:pt x="0" y="0"/>
                </a:moveTo>
                <a:lnTo>
                  <a:pt x="147827" y="0"/>
                </a:lnTo>
              </a:path>
            </a:pathLst>
          </a:custGeom>
          <a:ln w="18503">
            <a:solidFill>
              <a:srgbClr val="000000"/>
            </a:solidFill>
          </a:ln>
        </p:spPr>
        <p:txBody>
          <a:bodyPr wrap="square" lIns="0" tIns="0" rIns="0" bIns="0" rtlCol="0">
            <a:spAutoFit/>
          </a:bodyPr>
          <a:lstStyle/>
          <a:p>
            <a:endParaRPr/>
          </a:p>
        </p:txBody>
      </p:sp>
      <p:sp>
        <p:nvSpPr>
          <p:cNvPr id="76" name="object 76"/>
          <p:cNvSpPr/>
          <p:nvPr/>
        </p:nvSpPr>
        <p:spPr>
          <a:xfrm>
            <a:off x="2198369" y="2487930"/>
            <a:ext cx="147955" cy="0"/>
          </a:xfrm>
          <a:custGeom>
            <a:avLst/>
            <a:gdLst/>
            <a:ahLst/>
            <a:cxnLst/>
            <a:rect l="l" t="t" r="r" b="b"/>
            <a:pathLst>
              <a:path w="147955">
                <a:moveTo>
                  <a:pt x="0" y="0"/>
                </a:moveTo>
                <a:lnTo>
                  <a:pt x="147827" y="0"/>
                </a:lnTo>
              </a:path>
            </a:pathLst>
          </a:custGeom>
          <a:ln w="18503">
            <a:solidFill>
              <a:srgbClr val="000000"/>
            </a:solidFill>
          </a:ln>
        </p:spPr>
        <p:txBody>
          <a:bodyPr wrap="square" lIns="0" tIns="0" rIns="0" bIns="0" rtlCol="0">
            <a:spAutoFit/>
          </a:bodyPr>
          <a:lstStyle/>
          <a:p>
            <a:endParaRPr/>
          </a:p>
        </p:txBody>
      </p:sp>
      <p:sp>
        <p:nvSpPr>
          <p:cNvPr id="77" name="object 77"/>
          <p:cNvSpPr/>
          <p:nvPr/>
        </p:nvSpPr>
        <p:spPr>
          <a:xfrm>
            <a:off x="2439161" y="2487930"/>
            <a:ext cx="86360" cy="0"/>
          </a:xfrm>
          <a:custGeom>
            <a:avLst/>
            <a:gdLst/>
            <a:ahLst/>
            <a:cxnLst/>
            <a:rect l="l" t="t" r="r" b="b"/>
            <a:pathLst>
              <a:path w="86360">
                <a:moveTo>
                  <a:pt x="0" y="0"/>
                </a:moveTo>
                <a:lnTo>
                  <a:pt x="86105" y="0"/>
                </a:lnTo>
              </a:path>
            </a:pathLst>
          </a:custGeom>
          <a:ln w="18503">
            <a:solidFill>
              <a:srgbClr val="000000"/>
            </a:solidFill>
          </a:ln>
        </p:spPr>
        <p:txBody>
          <a:bodyPr wrap="square" lIns="0" tIns="0" rIns="0" bIns="0" rtlCol="0">
            <a:spAutoFit/>
          </a:bodyPr>
          <a:lstStyle/>
          <a:p>
            <a:endParaRPr/>
          </a:p>
        </p:txBody>
      </p:sp>
      <p:sp>
        <p:nvSpPr>
          <p:cNvPr id="78" name="object 78"/>
          <p:cNvSpPr/>
          <p:nvPr/>
        </p:nvSpPr>
        <p:spPr>
          <a:xfrm>
            <a:off x="1080515" y="2663952"/>
            <a:ext cx="147955" cy="0"/>
          </a:xfrm>
          <a:custGeom>
            <a:avLst/>
            <a:gdLst/>
            <a:ahLst/>
            <a:cxnLst/>
            <a:rect l="l" t="t" r="r" b="b"/>
            <a:pathLst>
              <a:path w="147955">
                <a:moveTo>
                  <a:pt x="0" y="0"/>
                </a:moveTo>
                <a:lnTo>
                  <a:pt x="147827" y="0"/>
                </a:lnTo>
              </a:path>
            </a:pathLst>
          </a:custGeom>
          <a:ln w="18503">
            <a:solidFill>
              <a:srgbClr val="000080"/>
            </a:solidFill>
          </a:ln>
        </p:spPr>
        <p:txBody>
          <a:bodyPr wrap="square" lIns="0" tIns="0" rIns="0" bIns="0" rtlCol="0">
            <a:spAutoFit/>
          </a:bodyPr>
          <a:lstStyle/>
          <a:p>
            <a:endParaRPr/>
          </a:p>
        </p:txBody>
      </p:sp>
      <p:sp>
        <p:nvSpPr>
          <p:cNvPr id="79" name="object 79"/>
          <p:cNvSpPr/>
          <p:nvPr/>
        </p:nvSpPr>
        <p:spPr>
          <a:xfrm>
            <a:off x="1321307" y="2663952"/>
            <a:ext cx="147955" cy="0"/>
          </a:xfrm>
          <a:custGeom>
            <a:avLst/>
            <a:gdLst/>
            <a:ahLst/>
            <a:cxnLst/>
            <a:rect l="l" t="t" r="r" b="b"/>
            <a:pathLst>
              <a:path w="147955">
                <a:moveTo>
                  <a:pt x="0" y="0"/>
                </a:moveTo>
                <a:lnTo>
                  <a:pt x="147827" y="0"/>
                </a:lnTo>
              </a:path>
            </a:pathLst>
          </a:custGeom>
          <a:ln w="18503">
            <a:solidFill>
              <a:srgbClr val="000080"/>
            </a:solidFill>
          </a:ln>
        </p:spPr>
        <p:txBody>
          <a:bodyPr wrap="square" lIns="0" tIns="0" rIns="0" bIns="0" rtlCol="0">
            <a:spAutoFit/>
          </a:bodyPr>
          <a:lstStyle/>
          <a:p>
            <a:endParaRPr/>
          </a:p>
        </p:txBody>
      </p:sp>
      <p:sp>
        <p:nvSpPr>
          <p:cNvPr id="80" name="object 80"/>
          <p:cNvSpPr/>
          <p:nvPr/>
        </p:nvSpPr>
        <p:spPr>
          <a:xfrm>
            <a:off x="1562100" y="2663952"/>
            <a:ext cx="147955" cy="0"/>
          </a:xfrm>
          <a:custGeom>
            <a:avLst/>
            <a:gdLst/>
            <a:ahLst/>
            <a:cxnLst/>
            <a:rect l="l" t="t" r="r" b="b"/>
            <a:pathLst>
              <a:path w="147955">
                <a:moveTo>
                  <a:pt x="0" y="0"/>
                </a:moveTo>
                <a:lnTo>
                  <a:pt x="147827" y="0"/>
                </a:lnTo>
              </a:path>
            </a:pathLst>
          </a:custGeom>
          <a:ln w="18503">
            <a:solidFill>
              <a:srgbClr val="000080"/>
            </a:solidFill>
          </a:ln>
        </p:spPr>
        <p:txBody>
          <a:bodyPr wrap="square" lIns="0" tIns="0" rIns="0" bIns="0" rtlCol="0">
            <a:spAutoFit/>
          </a:bodyPr>
          <a:lstStyle/>
          <a:p>
            <a:endParaRPr/>
          </a:p>
        </p:txBody>
      </p:sp>
      <p:sp>
        <p:nvSpPr>
          <p:cNvPr id="81" name="object 81"/>
          <p:cNvSpPr/>
          <p:nvPr/>
        </p:nvSpPr>
        <p:spPr>
          <a:xfrm>
            <a:off x="1802891" y="2663952"/>
            <a:ext cx="147955" cy="0"/>
          </a:xfrm>
          <a:custGeom>
            <a:avLst/>
            <a:gdLst/>
            <a:ahLst/>
            <a:cxnLst/>
            <a:rect l="l" t="t" r="r" b="b"/>
            <a:pathLst>
              <a:path w="147955">
                <a:moveTo>
                  <a:pt x="0" y="0"/>
                </a:moveTo>
                <a:lnTo>
                  <a:pt x="147827" y="0"/>
                </a:lnTo>
              </a:path>
            </a:pathLst>
          </a:custGeom>
          <a:ln w="18503">
            <a:solidFill>
              <a:srgbClr val="000080"/>
            </a:solidFill>
          </a:ln>
        </p:spPr>
        <p:txBody>
          <a:bodyPr wrap="square" lIns="0" tIns="0" rIns="0" bIns="0" rtlCol="0">
            <a:spAutoFit/>
          </a:bodyPr>
          <a:lstStyle/>
          <a:p>
            <a:endParaRPr/>
          </a:p>
        </p:txBody>
      </p:sp>
      <p:sp>
        <p:nvSpPr>
          <p:cNvPr id="82" name="object 82"/>
          <p:cNvSpPr/>
          <p:nvPr/>
        </p:nvSpPr>
        <p:spPr>
          <a:xfrm>
            <a:off x="2043683" y="2663952"/>
            <a:ext cx="147955" cy="0"/>
          </a:xfrm>
          <a:custGeom>
            <a:avLst/>
            <a:gdLst/>
            <a:ahLst/>
            <a:cxnLst/>
            <a:rect l="l" t="t" r="r" b="b"/>
            <a:pathLst>
              <a:path w="147955">
                <a:moveTo>
                  <a:pt x="0" y="0"/>
                </a:moveTo>
                <a:lnTo>
                  <a:pt x="147827" y="0"/>
                </a:lnTo>
              </a:path>
            </a:pathLst>
          </a:custGeom>
          <a:ln w="18503">
            <a:solidFill>
              <a:srgbClr val="000080"/>
            </a:solidFill>
          </a:ln>
        </p:spPr>
        <p:txBody>
          <a:bodyPr wrap="square" lIns="0" tIns="0" rIns="0" bIns="0" rtlCol="0">
            <a:spAutoFit/>
          </a:bodyPr>
          <a:lstStyle/>
          <a:p>
            <a:endParaRPr/>
          </a:p>
        </p:txBody>
      </p:sp>
      <p:sp>
        <p:nvSpPr>
          <p:cNvPr id="83" name="object 83"/>
          <p:cNvSpPr/>
          <p:nvPr/>
        </p:nvSpPr>
        <p:spPr>
          <a:xfrm>
            <a:off x="2284475" y="2663952"/>
            <a:ext cx="147955" cy="0"/>
          </a:xfrm>
          <a:custGeom>
            <a:avLst/>
            <a:gdLst/>
            <a:ahLst/>
            <a:cxnLst/>
            <a:rect l="l" t="t" r="r" b="b"/>
            <a:pathLst>
              <a:path w="147955">
                <a:moveTo>
                  <a:pt x="0" y="0"/>
                </a:moveTo>
                <a:lnTo>
                  <a:pt x="147827" y="0"/>
                </a:lnTo>
              </a:path>
            </a:pathLst>
          </a:custGeom>
          <a:ln w="18503">
            <a:solidFill>
              <a:srgbClr val="000080"/>
            </a:solidFill>
          </a:ln>
        </p:spPr>
        <p:txBody>
          <a:bodyPr wrap="square" lIns="0" tIns="0" rIns="0" bIns="0" rtlCol="0">
            <a:spAutoFit/>
          </a:bodyPr>
          <a:lstStyle/>
          <a:p>
            <a:endParaRPr/>
          </a:p>
        </p:txBody>
      </p:sp>
      <p:sp>
        <p:nvSpPr>
          <p:cNvPr id="84" name="object 84"/>
          <p:cNvSpPr/>
          <p:nvPr/>
        </p:nvSpPr>
        <p:spPr>
          <a:xfrm>
            <a:off x="2525267" y="2663952"/>
            <a:ext cx="147955" cy="0"/>
          </a:xfrm>
          <a:custGeom>
            <a:avLst/>
            <a:gdLst/>
            <a:ahLst/>
            <a:cxnLst/>
            <a:rect l="l" t="t" r="r" b="b"/>
            <a:pathLst>
              <a:path w="147955">
                <a:moveTo>
                  <a:pt x="0" y="0"/>
                </a:moveTo>
                <a:lnTo>
                  <a:pt x="147827" y="0"/>
                </a:lnTo>
              </a:path>
            </a:pathLst>
          </a:custGeom>
          <a:ln w="18503">
            <a:solidFill>
              <a:srgbClr val="000080"/>
            </a:solidFill>
          </a:ln>
        </p:spPr>
        <p:txBody>
          <a:bodyPr wrap="square" lIns="0" tIns="0" rIns="0" bIns="0" rtlCol="0">
            <a:spAutoFit/>
          </a:bodyPr>
          <a:lstStyle/>
          <a:p>
            <a:endParaRPr/>
          </a:p>
        </p:txBody>
      </p:sp>
      <p:sp>
        <p:nvSpPr>
          <p:cNvPr id="85" name="object 85"/>
          <p:cNvSpPr/>
          <p:nvPr/>
        </p:nvSpPr>
        <p:spPr>
          <a:xfrm>
            <a:off x="2701289" y="2451354"/>
            <a:ext cx="0" cy="147955"/>
          </a:xfrm>
          <a:custGeom>
            <a:avLst/>
            <a:gdLst/>
            <a:ahLst/>
            <a:cxnLst/>
            <a:rect l="l" t="t" r="r" b="b"/>
            <a:pathLst>
              <a:path h="147955">
                <a:moveTo>
                  <a:pt x="0" y="147827"/>
                </a:moveTo>
                <a:lnTo>
                  <a:pt x="0" y="0"/>
                </a:lnTo>
              </a:path>
            </a:pathLst>
          </a:custGeom>
          <a:ln w="18503">
            <a:solidFill>
              <a:srgbClr val="000080"/>
            </a:solidFill>
          </a:ln>
        </p:spPr>
        <p:txBody>
          <a:bodyPr wrap="square" lIns="0" tIns="0" rIns="0" bIns="0" rtlCol="0">
            <a:spAutoFit/>
          </a:bodyPr>
          <a:lstStyle/>
          <a:p>
            <a:endParaRPr/>
          </a:p>
        </p:txBody>
      </p:sp>
      <p:sp>
        <p:nvSpPr>
          <p:cNvPr id="86" name="object 86"/>
          <p:cNvSpPr/>
          <p:nvPr/>
        </p:nvSpPr>
        <p:spPr>
          <a:xfrm>
            <a:off x="2596133" y="2315718"/>
            <a:ext cx="105410" cy="43180"/>
          </a:xfrm>
          <a:custGeom>
            <a:avLst/>
            <a:gdLst/>
            <a:ahLst/>
            <a:cxnLst/>
            <a:rect l="l" t="t" r="r" b="b"/>
            <a:pathLst>
              <a:path w="105410" h="43180">
                <a:moveTo>
                  <a:pt x="105155" y="42671"/>
                </a:moveTo>
                <a:lnTo>
                  <a:pt x="105155" y="0"/>
                </a:lnTo>
                <a:lnTo>
                  <a:pt x="0" y="0"/>
                </a:lnTo>
              </a:path>
            </a:pathLst>
          </a:custGeom>
          <a:ln w="18503">
            <a:solidFill>
              <a:srgbClr val="000080"/>
            </a:solidFill>
          </a:ln>
        </p:spPr>
        <p:txBody>
          <a:bodyPr wrap="square" lIns="0" tIns="0" rIns="0" bIns="0" rtlCol="0">
            <a:spAutoFit/>
          </a:bodyPr>
          <a:lstStyle/>
          <a:p>
            <a:endParaRPr/>
          </a:p>
        </p:txBody>
      </p:sp>
      <p:sp>
        <p:nvSpPr>
          <p:cNvPr id="87" name="object 87"/>
          <p:cNvSpPr/>
          <p:nvPr/>
        </p:nvSpPr>
        <p:spPr>
          <a:xfrm>
            <a:off x="2355341" y="2315718"/>
            <a:ext cx="148590" cy="0"/>
          </a:xfrm>
          <a:custGeom>
            <a:avLst/>
            <a:gdLst/>
            <a:ahLst/>
            <a:cxnLst/>
            <a:rect l="l" t="t" r="r" b="b"/>
            <a:pathLst>
              <a:path w="148589">
                <a:moveTo>
                  <a:pt x="148589" y="0"/>
                </a:moveTo>
                <a:lnTo>
                  <a:pt x="0" y="0"/>
                </a:lnTo>
              </a:path>
            </a:pathLst>
          </a:custGeom>
          <a:ln w="18503">
            <a:solidFill>
              <a:srgbClr val="000080"/>
            </a:solidFill>
          </a:ln>
        </p:spPr>
        <p:txBody>
          <a:bodyPr wrap="square" lIns="0" tIns="0" rIns="0" bIns="0" rtlCol="0">
            <a:spAutoFit/>
          </a:bodyPr>
          <a:lstStyle/>
          <a:p>
            <a:endParaRPr/>
          </a:p>
        </p:txBody>
      </p:sp>
      <p:sp>
        <p:nvSpPr>
          <p:cNvPr id="88" name="object 88"/>
          <p:cNvSpPr/>
          <p:nvPr/>
        </p:nvSpPr>
        <p:spPr>
          <a:xfrm>
            <a:off x="2114550" y="2315718"/>
            <a:ext cx="148590" cy="0"/>
          </a:xfrm>
          <a:custGeom>
            <a:avLst/>
            <a:gdLst/>
            <a:ahLst/>
            <a:cxnLst/>
            <a:rect l="l" t="t" r="r" b="b"/>
            <a:pathLst>
              <a:path w="148589">
                <a:moveTo>
                  <a:pt x="148589" y="0"/>
                </a:moveTo>
                <a:lnTo>
                  <a:pt x="0" y="0"/>
                </a:lnTo>
              </a:path>
            </a:pathLst>
          </a:custGeom>
          <a:ln w="18503">
            <a:solidFill>
              <a:srgbClr val="000080"/>
            </a:solidFill>
          </a:ln>
        </p:spPr>
        <p:txBody>
          <a:bodyPr wrap="square" lIns="0" tIns="0" rIns="0" bIns="0" rtlCol="0">
            <a:spAutoFit/>
          </a:bodyPr>
          <a:lstStyle/>
          <a:p>
            <a:endParaRPr/>
          </a:p>
        </p:txBody>
      </p:sp>
      <p:sp>
        <p:nvSpPr>
          <p:cNvPr id="89" name="object 89"/>
          <p:cNvSpPr/>
          <p:nvPr/>
        </p:nvSpPr>
        <p:spPr>
          <a:xfrm>
            <a:off x="1873757" y="2315718"/>
            <a:ext cx="148590" cy="0"/>
          </a:xfrm>
          <a:custGeom>
            <a:avLst/>
            <a:gdLst/>
            <a:ahLst/>
            <a:cxnLst/>
            <a:rect l="l" t="t" r="r" b="b"/>
            <a:pathLst>
              <a:path w="148589">
                <a:moveTo>
                  <a:pt x="148589" y="0"/>
                </a:moveTo>
                <a:lnTo>
                  <a:pt x="0" y="0"/>
                </a:lnTo>
              </a:path>
            </a:pathLst>
          </a:custGeom>
          <a:ln w="18503">
            <a:solidFill>
              <a:srgbClr val="000080"/>
            </a:solidFill>
          </a:ln>
        </p:spPr>
        <p:txBody>
          <a:bodyPr wrap="square" lIns="0" tIns="0" rIns="0" bIns="0" rtlCol="0">
            <a:spAutoFit/>
          </a:bodyPr>
          <a:lstStyle/>
          <a:p>
            <a:endParaRPr/>
          </a:p>
        </p:txBody>
      </p:sp>
      <p:sp>
        <p:nvSpPr>
          <p:cNvPr id="90" name="object 90"/>
          <p:cNvSpPr/>
          <p:nvPr/>
        </p:nvSpPr>
        <p:spPr>
          <a:xfrm>
            <a:off x="1632966" y="2315718"/>
            <a:ext cx="148590" cy="0"/>
          </a:xfrm>
          <a:custGeom>
            <a:avLst/>
            <a:gdLst/>
            <a:ahLst/>
            <a:cxnLst/>
            <a:rect l="l" t="t" r="r" b="b"/>
            <a:pathLst>
              <a:path w="148589">
                <a:moveTo>
                  <a:pt x="148589" y="0"/>
                </a:moveTo>
                <a:lnTo>
                  <a:pt x="0" y="0"/>
                </a:lnTo>
              </a:path>
            </a:pathLst>
          </a:custGeom>
          <a:ln w="18503">
            <a:solidFill>
              <a:srgbClr val="000080"/>
            </a:solidFill>
          </a:ln>
        </p:spPr>
        <p:txBody>
          <a:bodyPr wrap="square" lIns="0" tIns="0" rIns="0" bIns="0" rtlCol="0">
            <a:spAutoFit/>
          </a:bodyPr>
          <a:lstStyle/>
          <a:p>
            <a:endParaRPr/>
          </a:p>
        </p:txBody>
      </p:sp>
      <p:sp>
        <p:nvSpPr>
          <p:cNvPr id="91" name="object 91"/>
          <p:cNvSpPr/>
          <p:nvPr/>
        </p:nvSpPr>
        <p:spPr>
          <a:xfrm>
            <a:off x="1392173" y="2315718"/>
            <a:ext cx="148590" cy="0"/>
          </a:xfrm>
          <a:custGeom>
            <a:avLst/>
            <a:gdLst/>
            <a:ahLst/>
            <a:cxnLst/>
            <a:rect l="l" t="t" r="r" b="b"/>
            <a:pathLst>
              <a:path w="148590">
                <a:moveTo>
                  <a:pt x="148589" y="0"/>
                </a:moveTo>
                <a:lnTo>
                  <a:pt x="0" y="0"/>
                </a:lnTo>
              </a:path>
            </a:pathLst>
          </a:custGeom>
          <a:ln w="18503">
            <a:solidFill>
              <a:srgbClr val="000080"/>
            </a:solidFill>
          </a:ln>
        </p:spPr>
        <p:txBody>
          <a:bodyPr wrap="square" lIns="0" tIns="0" rIns="0" bIns="0" rtlCol="0">
            <a:spAutoFit/>
          </a:bodyPr>
          <a:lstStyle/>
          <a:p>
            <a:endParaRPr/>
          </a:p>
        </p:txBody>
      </p:sp>
      <p:sp>
        <p:nvSpPr>
          <p:cNvPr id="92" name="object 92"/>
          <p:cNvSpPr/>
          <p:nvPr/>
        </p:nvSpPr>
        <p:spPr>
          <a:xfrm>
            <a:off x="1151381" y="2315718"/>
            <a:ext cx="148590" cy="0"/>
          </a:xfrm>
          <a:custGeom>
            <a:avLst/>
            <a:gdLst/>
            <a:ahLst/>
            <a:cxnLst/>
            <a:rect l="l" t="t" r="r" b="b"/>
            <a:pathLst>
              <a:path w="148590">
                <a:moveTo>
                  <a:pt x="148589" y="0"/>
                </a:moveTo>
                <a:lnTo>
                  <a:pt x="0" y="0"/>
                </a:lnTo>
              </a:path>
            </a:pathLst>
          </a:custGeom>
          <a:ln w="18503">
            <a:solidFill>
              <a:srgbClr val="000080"/>
            </a:solidFill>
          </a:ln>
        </p:spPr>
        <p:txBody>
          <a:bodyPr wrap="square" lIns="0" tIns="0" rIns="0" bIns="0" rtlCol="0">
            <a:spAutoFit/>
          </a:bodyPr>
          <a:lstStyle/>
          <a:p>
            <a:endParaRPr/>
          </a:p>
        </p:txBody>
      </p:sp>
      <p:sp>
        <p:nvSpPr>
          <p:cNvPr id="93" name="object 93"/>
          <p:cNvSpPr/>
          <p:nvPr/>
        </p:nvSpPr>
        <p:spPr>
          <a:xfrm>
            <a:off x="1080515" y="2337054"/>
            <a:ext cx="0" cy="147955"/>
          </a:xfrm>
          <a:custGeom>
            <a:avLst/>
            <a:gdLst/>
            <a:ahLst/>
            <a:cxnLst/>
            <a:rect l="l" t="t" r="r" b="b"/>
            <a:pathLst>
              <a:path h="147955">
                <a:moveTo>
                  <a:pt x="0" y="0"/>
                </a:moveTo>
                <a:lnTo>
                  <a:pt x="0" y="147827"/>
                </a:lnTo>
              </a:path>
            </a:pathLst>
          </a:custGeom>
          <a:ln w="18503">
            <a:solidFill>
              <a:srgbClr val="000080"/>
            </a:solidFill>
          </a:ln>
        </p:spPr>
        <p:txBody>
          <a:bodyPr wrap="square" lIns="0" tIns="0" rIns="0" bIns="0" rtlCol="0">
            <a:spAutoFit/>
          </a:bodyPr>
          <a:lstStyle/>
          <a:p>
            <a:endParaRPr/>
          </a:p>
        </p:txBody>
      </p:sp>
      <p:sp>
        <p:nvSpPr>
          <p:cNvPr id="94" name="object 94"/>
          <p:cNvSpPr/>
          <p:nvPr/>
        </p:nvSpPr>
        <p:spPr>
          <a:xfrm>
            <a:off x="1080515" y="2577084"/>
            <a:ext cx="0" cy="86995"/>
          </a:xfrm>
          <a:custGeom>
            <a:avLst/>
            <a:gdLst/>
            <a:ahLst/>
            <a:cxnLst/>
            <a:rect l="l" t="t" r="r" b="b"/>
            <a:pathLst>
              <a:path h="86994">
                <a:moveTo>
                  <a:pt x="0" y="0"/>
                </a:moveTo>
                <a:lnTo>
                  <a:pt x="0" y="86867"/>
                </a:lnTo>
              </a:path>
            </a:pathLst>
          </a:custGeom>
          <a:ln w="18503">
            <a:solidFill>
              <a:srgbClr val="000080"/>
            </a:solidFill>
          </a:ln>
        </p:spPr>
        <p:txBody>
          <a:bodyPr wrap="square" lIns="0" tIns="0" rIns="0" bIns="0" rtlCol="0">
            <a:spAutoFit/>
          </a:bodyPr>
          <a:lstStyle/>
          <a:p>
            <a:endParaRPr/>
          </a:p>
        </p:txBody>
      </p:sp>
      <p:sp>
        <p:nvSpPr>
          <p:cNvPr id="95" name="object 95"/>
          <p:cNvSpPr/>
          <p:nvPr/>
        </p:nvSpPr>
        <p:spPr>
          <a:xfrm>
            <a:off x="3047237" y="1997964"/>
            <a:ext cx="1157605" cy="289560"/>
          </a:xfrm>
          <a:custGeom>
            <a:avLst/>
            <a:gdLst/>
            <a:ahLst/>
            <a:cxnLst/>
            <a:rect l="l" t="t" r="r" b="b"/>
            <a:pathLst>
              <a:path w="1157604" h="289560">
                <a:moveTo>
                  <a:pt x="0" y="289559"/>
                </a:moveTo>
                <a:lnTo>
                  <a:pt x="1157477" y="289559"/>
                </a:lnTo>
                <a:lnTo>
                  <a:pt x="1157477" y="0"/>
                </a:lnTo>
                <a:lnTo>
                  <a:pt x="0" y="0"/>
                </a:lnTo>
                <a:lnTo>
                  <a:pt x="0" y="289559"/>
                </a:lnTo>
                <a:close/>
              </a:path>
            </a:pathLst>
          </a:custGeom>
          <a:ln w="18503">
            <a:solidFill>
              <a:srgbClr val="000000"/>
            </a:solidFill>
          </a:ln>
        </p:spPr>
        <p:txBody>
          <a:bodyPr wrap="square" lIns="0" tIns="0" rIns="0" bIns="0" rtlCol="0">
            <a:spAutoFit/>
          </a:bodyPr>
          <a:lstStyle/>
          <a:p>
            <a:endParaRPr/>
          </a:p>
        </p:txBody>
      </p:sp>
      <p:sp>
        <p:nvSpPr>
          <p:cNvPr id="96" name="object 96"/>
          <p:cNvSpPr/>
          <p:nvPr/>
        </p:nvSpPr>
        <p:spPr>
          <a:xfrm>
            <a:off x="2988563" y="1970532"/>
            <a:ext cx="1275080" cy="345440"/>
          </a:xfrm>
          <a:custGeom>
            <a:avLst/>
            <a:gdLst/>
            <a:ahLst/>
            <a:cxnLst/>
            <a:rect l="l" t="t" r="r" b="b"/>
            <a:pathLst>
              <a:path w="1275079" h="345439">
                <a:moveTo>
                  <a:pt x="0" y="0"/>
                </a:moveTo>
                <a:lnTo>
                  <a:pt x="0" y="345185"/>
                </a:lnTo>
                <a:lnTo>
                  <a:pt x="1274825" y="345185"/>
                </a:lnTo>
                <a:lnTo>
                  <a:pt x="1274825" y="0"/>
                </a:lnTo>
                <a:lnTo>
                  <a:pt x="0" y="0"/>
                </a:lnTo>
                <a:close/>
              </a:path>
            </a:pathLst>
          </a:custGeom>
          <a:solidFill>
            <a:srgbClr val="FFFF00"/>
          </a:solidFill>
        </p:spPr>
        <p:txBody>
          <a:bodyPr wrap="square" lIns="0" tIns="0" rIns="0" bIns="0" rtlCol="0">
            <a:spAutoFit/>
          </a:bodyPr>
          <a:lstStyle/>
          <a:p>
            <a:endParaRPr/>
          </a:p>
        </p:txBody>
      </p:sp>
      <p:sp>
        <p:nvSpPr>
          <p:cNvPr id="97" name="object 97"/>
          <p:cNvSpPr/>
          <p:nvPr/>
        </p:nvSpPr>
        <p:spPr>
          <a:xfrm>
            <a:off x="2988563" y="1970532"/>
            <a:ext cx="1275080" cy="345440"/>
          </a:xfrm>
          <a:custGeom>
            <a:avLst/>
            <a:gdLst/>
            <a:ahLst/>
            <a:cxnLst/>
            <a:rect l="l" t="t" r="r" b="b"/>
            <a:pathLst>
              <a:path w="1275079" h="345439">
                <a:moveTo>
                  <a:pt x="0" y="0"/>
                </a:moveTo>
                <a:lnTo>
                  <a:pt x="0" y="345185"/>
                </a:lnTo>
                <a:lnTo>
                  <a:pt x="1274825" y="345185"/>
                </a:lnTo>
                <a:lnTo>
                  <a:pt x="1274825" y="0"/>
                </a:lnTo>
                <a:lnTo>
                  <a:pt x="0" y="0"/>
                </a:lnTo>
                <a:close/>
              </a:path>
            </a:pathLst>
          </a:custGeom>
          <a:ln w="18503">
            <a:solidFill>
              <a:srgbClr val="000000"/>
            </a:solidFill>
          </a:ln>
        </p:spPr>
        <p:txBody>
          <a:bodyPr wrap="square" lIns="0" tIns="0" rIns="0" bIns="0" rtlCol="0">
            <a:spAutoFit/>
          </a:bodyPr>
          <a:lstStyle/>
          <a:p>
            <a:endParaRPr/>
          </a:p>
        </p:txBody>
      </p:sp>
      <p:sp>
        <p:nvSpPr>
          <p:cNvPr id="98" name="object 98"/>
          <p:cNvSpPr txBox="1"/>
          <p:nvPr/>
        </p:nvSpPr>
        <p:spPr>
          <a:xfrm>
            <a:off x="1144779" y="1640871"/>
            <a:ext cx="2967990" cy="965200"/>
          </a:xfrm>
          <a:prstGeom prst="rect">
            <a:avLst/>
          </a:prstGeom>
        </p:spPr>
        <p:txBody>
          <a:bodyPr vert="horz" wrap="square" lIns="0" tIns="0" rIns="0" bIns="0" rtlCol="0">
            <a:spAutoFit/>
          </a:bodyPr>
          <a:lstStyle/>
          <a:p>
            <a:pPr marL="676275">
              <a:lnSpc>
                <a:spcPct val="100000"/>
              </a:lnSpc>
            </a:pPr>
            <a:r>
              <a:rPr sz="1600" spc="15" dirty="0">
                <a:solidFill>
                  <a:srgbClr val="000080"/>
                </a:solidFill>
                <a:latin typeface="Comic Sans MS"/>
                <a:cs typeface="Comic Sans MS"/>
              </a:rPr>
              <a:t>E</a:t>
            </a:r>
            <a:r>
              <a:rPr sz="1600" spc="5" dirty="0">
                <a:solidFill>
                  <a:srgbClr val="000080"/>
                </a:solidFill>
                <a:latin typeface="Comic Sans MS"/>
                <a:cs typeface="Comic Sans MS"/>
              </a:rPr>
              <a:t>X</a:t>
            </a:r>
            <a:r>
              <a:rPr sz="1600" dirty="0">
                <a:solidFill>
                  <a:srgbClr val="000080"/>
                </a:solidFill>
                <a:latin typeface="Comic Sans MS"/>
                <a:cs typeface="Comic Sans MS"/>
              </a:rPr>
              <a:t>C.</a:t>
            </a:r>
            <a:endParaRPr sz="1600">
              <a:latin typeface="Comic Sans MS"/>
              <a:cs typeface="Comic Sans MS"/>
            </a:endParaRPr>
          </a:p>
          <a:p>
            <a:pPr marR="6350" algn="r">
              <a:lnSpc>
                <a:spcPct val="100000"/>
              </a:lnSpc>
              <a:spcBef>
                <a:spcPts val="915"/>
              </a:spcBef>
            </a:pPr>
            <a:r>
              <a:rPr sz="1600" spc="15" dirty="0">
                <a:solidFill>
                  <a:srgbClr val="000080"/>
                </a:solidFill>
                <a:latin typeface="Comic Sans MS"/>
                <a:cs typeface="Comic Sans MS"/>
              </a:rPr>
              <a:t>Re</a:t>
            </a:r>
            <a:r>
              <a:rPr sz="1600" spc="-5" dirty="0">
                <a:solidFill>
                  <a:srgbClr val="000080"/>
                </a:solidFill>
                <a:latin typeface="Comic Sans MS"/>
                <a:cs typeface="Comic Sans MS"/>
              </a:rPr>
              <a:t>l</a:t>
            </a:r>
            <a:r>
              <a:rPr sz="1600" spc="15" dirty="0">
                <a:solidFill>
                  <a:srgbClr val="000080"/>
                </a:solidFill>
                <a:latin typeface="Comic Sans MS"/>
                <a:cs typeface="Comic Sans MS"/>
              </a:rPr>
              <a:t>ev</a:t>
            </a:r>
            <a:r>
              <a:rPr sz="1600" dirty="0">
                <a:solidFill>
                  <a:srgbClr val="000080"/>
                </a:solidFill>
                <a:latin typeface="Comic Sans MS"/>
                <a:cs typeface="Comic Sans MS"/>
              </a:rPr>
              <a:t>ad</a:t>
            </a:r>
            <a:r>
              <a:rPr sz="1600" spc="5" dirty="0">
                <a:solidFill>
                  <a:srgbClr val="000080"/>
                </a:solidFill>
                <a:latin typeface="Comic Sans MS"/>
                <a:cs typeface="Comic Sans MS"/>
              </a:rPr>
              <a:t>o</a:t>
            </a:r>
            <a:r>
              <a:rPr sz="1600" dirty="0">
                <a:solidFill>
                  <a:srgbClr val="000080"/>
                </a:solidFill>
                <a:latin typeface="Comic Sans MS"/>
                <a:cs typeface="Comic Sans MS"/>
              </a:rPr>
              <a:t>r</a:t>
            </a:r>
            <a:endParaRPr sz="1600">
              <a:latin typeface="Comic Sans MS"/>
              <a:cs typeface="Comic Sans MS"/>
            </a:endParaRPr>
          </a:p>
          <a:p>
            <a:pPr marL="12700">
              <a:lnSpc>
                <a:spcPct val="100000"/>
              </a:lnSpc>
              <a:spcBef>
                <a:spcPts val="795"/>
              </a:spcBef>
            </a:pPr>
            <a:r>
              <a:rPr sz="1600" spc="10" dirty="0">
                <a:solidFill>
                  <a:srgbClr val="000080"/>
                </a:solidFill>
                <a:latin typeface="Comic Sans MS"/>
                <a:cs typeface="Comic Sans MS"/>
              </a:rPr>
              <a:t>41</a:t>
            </a:r>
            <a:endParaRPr sz="1600">
              <a:latin typeface="Comic Sans MS"/>
              <a:cs typeface="Comic Sans MS"/>
            </a:endParaRPr>
          </a:p>
        </p:txBody>
      </p:sp>
      <p:sp>
        <p:nvSpPr>
          <p:cNvPr id="99" name="object 99"/>
          <p:cNvSpPr/>
          <p:nvPr/>
        </p:nvSpPr>
        <p:spPr>
          <a:xfrm>
            <a:off x="3973067" y="2315718"/>
            <a:ext cx="0" cy="348615"/>
          </a:xfrm>
          <a:custGeom>
            <a:avLst/>
            <a:gdLst/>
            <a:ahLst/>
            <a:cxnLst/>
            <a:rect l="l" t="t" r="r" b="b"/>
            <a:pathLst>
              <a:path h="348614">
                <a:moveTo>
                  <a:pt x="0" y="0"/>
                </a:moveTo>
                <a:lnTo>
                  <a:pt x="0" y="348233"/>
                </a:lnTo>
              </a:path>
            </a:pathLst>
          </a:custGeom>
          <a:ln w="18503">
            <a:solidFill>
              <a:srgbClr val="000000"/>
            </a:solidFill>
          </a:ln>
        </p:spPr>
        <p:txBody>
          <a:bodyPr wrap="square" lIns="0" tIns="0" rIns="0" bIns="0" rtlCol="0">
            <a:spAutoFit/>
          </a:bodyPr>
          <a:lstStyle/>
          <a:p>
            <a:endParaRPr/>
          </a:p>
        </p:txBody>
      </p:sp>
      <p:sp>
        <p:nvSpPr>
          <p:cNvPr id="100" name="object 100"/>
          <p:cNvSpPr/>
          <p:nvPr/>
        </p:nvSpPr>
        <p:spPr>
          <a:xfrm>
            <a:off x="3627120" y="2315718"/>
            <a:ext cx="0" cy="348615"/>
          </a:xfrm>
          <a:custGeom>
            <a:avLst/>
            <a:gdLst/>
            <a:ahLst/>
            <a:cxnLst/>
            <a:rect l="l" t="t" r="r" b="b"/>
            <a:pathLst>
              <a:path h="348614">
                <a:moveTo>
                  <a:pt x="0" y="0"/>
                </a:moveTo>
                <a:lnTo>
                  <a:pt x="0" y="348233"/>
                </a:lnTo>
              </a:path>
            </a:pathLst>
          </a:custGeom>
          <a:ln w="18503">
            <a:solidFill>
              <a:srgbClr val="000000"/>
            </a:solidFill>
          </a:ln>
        </p:spPr>
        <p:txBody>
          <a:bodyPr wrap="square" lIns="0" tIns="0" rIns="0" bIns="0" rtlCol="0">
            <a:spAutoFit/>
          </a:bodyPr>
          <a:lstStyle/>
          <a:p>
            <a:endParaRPr/>
          </a:p>
        </p:txBody>
      </p:sp>
      <p:sp>
        <p:nvSpPr>
          <p:cNvPr id="101" name="object 101"/>
          <p:cNvSpPr/>
          <p:nvPr/>
        </p:nvSpPr>
        <p:spPr>
          <a:xfrm>
            <a:off x="3278885" y="2315718"/>
            <a:ext cx="0" cy="348615"/>
          </a:xfrm>
          <a:custGeom>
            <a:avLst/>
            <a:gdLst/>
            <a:ahLst/>
            <a:cxnLst/>
            <a:rect l="l" t="t" r="r" b="b"/>
            <a:pathLst>
              <a:path h="348614">
                <a:moveTo>
                  <a:pt x="0" y="0"/>
                </a:moveTo>
                <a:lnTo>
                  <a:pt x="0" y="348233"/>
                </a:lnTo>
              </a:path>
            </a:pathLst>
          </a:custGeom>
          <a:ln w="18503">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159</a:t>
            </a:fld>
            <a:endParaRPr lang="en-US"/>
          </a:p>
        </p:txBody>
      </p:sp>
    </p:spTree>
    <p:extLst>
      <p:ext uri="{BB962C8B-B14F-4D97-AF65-F5344CB8AC3E}">
        <p14:creationId xmlns:p14="http://schemas.microsoft.com/office/powerpoint/2010/main" val="326163039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5378957" y="5602985"/>
            <a:ext cx="863600" cy="212725"/>
          </a:xfrm>
          <a:custGeom>
            <a:avLst/>
            <a:gdLst/>
            <a:ahLst/>
            <a:cxnLst/>
            <a:rect l="l" t="t" r="r" b="b"/>
            <a:pathLst>
              <a:path w="863600" h="212725">
                <a:moveTo>
                  <a:pt x="0" y="0"/>
                </a:moveTo>
                <a:lnTo>
                  <a:pt x="6095" y="63245"/>
                </a:lnTo>
                <a:lnTo>
                  <a:pt x="40385" y="126491"/>
                </a:lnTo>
                <a:lnTo>
                  <a:pt x="86105" y="172973"/>
                </a:lnTo>
                <a:lnTo>
                  <a:pt x="144017" y="201167"/>
                </a:lnTo>
                <a:lnTo>
                  <a:pt x="212597" y="212597"/>
                </a:lnTo>
                <a:lnTo>
                  <a:pt x="281939" y="201167"/>
                </a:lnTo>
                <a:lnTo>
                  <a:pt x="339851" y="172973"/>
                </a:lnTo>
                <a:lnTo>
                  <a:pt x="385571" y="126491"/>
                </a:lnTo>
                <a:lnTo>
                  <a:pt x="419861" y="63245"/>
                </a:lnTo>
                <a:lnTo>
                  <a:pt x="431291" y="0"/>
                </a:lnTo>
                <a:lnTo>
                  <a:pt x="437387" y="63245"/>
                </a:lnTo>
                <a:lnTo>
                  <a:pt x="471677" y="126491"/>
                </a:lnTo>
                <a:lnTo>
                  <a:pt x="518159" y="172973"/>
                </a:lnTo>
                <a:lnTo>
                  <a:pt x="575309" y="201167"/>
                </a:lnTo>
                <a:lnTo>
                  <a:pt x="644651" y="212597"/>
                </a:lnTo>
                <a:lnTo>
                  <a:pt x="713231" y="201167"/>
                </a:lnTo>
                <a:lnTo>
                  <a:pt x="771143" y="172973"/>
                </a:lnTo>
                <a:lnTo>
                  <a:pt x="816863" y="126491"/>
                </a:lnTo>
                <a:lnTo>
                  <a:pt x="851915" y="63245"/>
                </a:lnTo>
                <a:lnTo>
                  <a:pt x="863345" y="0"/>
                </a:lnTo>
              </a:path>
            </a:pathLst>
          </a:custGeom>
          <a:ln w="34480">
            <a:solidFill>
              <a:srgbClr val="000000"/>
            </a:solidFill>
          </a:ln>
        </p:spPr>
        <p:txBody>
          <a:bodyPr wrap="square" lIns="0" tIns="0" rIns="0" bIns="0" rtlCol="0">
            <a:spAutoFit/>
          </a:bodyPr>
          <a:lstStyle/>
          <a:p>
            <a:endParaRPr/>
          </a:p>
        </p:txBody>
      </p:sp>
      <p:sp>
        <p:nvSpPr>
          <p:cNvPr id="6" name="object 6"/>
          <p:cNvSpPr/>
          <p:nvPr/>
        </p:nvSpPr>
        <p:spPr>
          <a:xfrm>
            <a:off x="5378957" y="6034278"/>
            <a:ext cx="863600" cy="212725"/>
          </a:xfrm>
          <a:custGeom>
            <a:avLst/>
            <a:gdLst/>
            <a:ahLst/>
            <a:cxnLst/>
            <a:rect l="l" t="t" r="r" b="b"/>
            <a:pathLst>
              <a:path w="863600" h="212725">
                <a:moveTo>
                  <a:pt x="0" y="212597"/>
                </a:moveTo>
                <a:lnTo>
                  <a:pt x="6095" y="149351"/>
                </a:lnTo>
                <a:lnTo>
                  <a:pt x="40385" y="86105"/>
                </a:lnTo>
                <a:lnTo>
                  <a:pt x="86105" y="40385"/>
                </a:lnTo>
                <a:lnTo>
                  <a:pt x="144017" y="11429"/>
                </a:lnTo>
                <a:lnTo>
                  <a:pt x="212597" y="0"/>
                </a:lnTo>
                <a:lnTo>
                  <a:pt x="281939" y="11429"/>
                </a:lnTo>
                <a:lnTo>
                  <a:pt x="339851" y="40385"/>
                </a:lnTo>
                <a:lnTo>
                  <a:pt x="385571" y="86105"/>
                </a:lnTo>
                <a:lnTo>
                  <a:pt x="419861" y="149351"/>
                </a:lnTo>
                <a:lnTo>
                  <a:pt x="431291" y="212597"/>
                </a:lnTo>
                <a:lnTo>
                  <a:pt x="437387" y="149351"/>
                </a:lnTo>
                <a:lnTo>
                  <a:pt x="471677" y="86105"/>
                </a:lnTo>
                <a:lnTo>
                  <a:pt x="518159" y="40385"/>
                </a:lnTo>
                <a:lnTo>
                  <a:pt x="575309" y="11429"/>
                </a:lnTo>
                <a:lnTo>
                  <a:pt x="644651" y="0"/>
                </a:lnTo>
                <a:lnTo>
                  <a:pt x="713231" y="11429"/>
                </a:lnTo>
                <a:lnTo>
                  <a:pt x="771143" y="40385"/>
                </a:lnTo>
                <a:lnTo>
                  <a:pt x="816863" y="86105"/>
                </a:lnTo>
                <a:lnTo>
                  <a:pt x="851915" y="149351"/>
                </a:lnTo>
                <a:lnTo>
                  <a:pt x="863345" y="212597"/>
                </a:lnTo>
              </a:path>
            </a:pathLst>
          </a:custGeom>
          <a:ln w="34480">
            <a:solidFill>
              <a:srgbClr val="000000"/>
            </a:solidFill>
          </a:ln>
        </p:spPr>
        <p:txBody>
          <a:bodyPr wrap="square" lIns="0" tIns="0" rIns="0" bIns="0" rtlCol="0">
            <a:spAutoFit/>
          </a:bodyPr>
          <a:lstStyle/>
          <a:p>
            <a:endParaRPr/>
          </a:p>
        </p:txBody>
      </p:sp>
      <p:sp>
        <p:nvSpPr>
          <p:cNvPr id="7" name="object 7"/>
          <p:cNvSpPr/>
          <p:nvPr/>
        </p:nvSpPr>
        <p:spPr>
          <a:xfrm>
            <a:off x="5810250" y="5063490"/>
            <a:ext cx="0" cy="539750"/>
          </a:xfrm>
          <a:custGeom>
            <a:avLst/>
            <a:gdLst/>
            <a:ahLst/>
            <a:cxnLst/>
            <a:rect l="l" t="t" r="r" b="b"/>
            <a:pathLst>
              <a:path h="539750">
                <a:moveTo>
                  <a:pt x="0" y="0"/>
                </a:moveTo>
                <a:lnTo>
                  <a:pt x="0" y="539495"/>
                </a:lnTo>
              </a:path>
            </a:pathLst>
          </a:custGeom>
          <a:ln w="34480">
            <a:solidFill>
              <a:srgbClr val="000000"/>
            </a:solidFill>
          </a:ln>
        </p:spPr>
        <p:txBody>
          <a:bodyPr wrap="square" lIns="0" tIns="0" rIns="0" bIns="0" rtlCol="0">
            <a:spAutoFit/>
          </a:bodyPr>
          <a:lstStyle/>
          <a:p>
            <a:endParaRPr/>
          </a:p>
        </p:txBody>
      </p:sp>
      <p:sp>
        <p:nvSpPr>
          <p:cNvPr id="8" name="object 8"/>
          <p:cNvSpPr/>
          <p:nvPr/>
        </p:nvSpPr>
        <p:spPr>
          <a:xfrm>
            <a:off x="5810250" y="6246876"/>
            <a:ext cx="0" cy="540385"/>
          </a:xfrm>
          <a:custGeom>
            <a:avLst/>
            <a:gdLst/>
            <a:ahLst/>
            <a:cxnLst/>
            <a:rect l="l" t="t" r="r" b="b"/>
            <a:pathLst>
              <a:path h="540384">
                <a:moveTo>
                  <a:pt x="0" y="540257"/>
                </a:moveTo>
                <a:lnTo>
                  <a:pt x="0" y="0"/>
                </a:lnTo>
              </a:path>
            </a:pathLst>
          </a:custGeom>
          <a:ln w="34480">
            <a:solidFill>
              <a:srgbClr val="000000"/>
            </a:solidFill>
          </a:ln>
        </p:spPr>
        <p:txBody>
          <a:bodyPr wrap="square" lIns="0" tIns="0" rIns="0" bIns="0" rtlCol="0">
            <a:spAutoFit/>
          </a:bodyPr>
          <a:lstStyle/>
          <a:p>
            <a:endParaRPr/>
          </a:p>
        </p:txBody>
      </p:sp>
      <p:sp>
        <p:nvSpPr>
          <p:cNvPr id="9" name="object 9"/>
          <p:cNvSpPr/>
          <p:nvPr/>
        </p:nvSpPr>
        <p:spPr>
          <a:xfrm>
            <a:off x="1495805" y="4901946"/>
            <a:ext cx="862965" cy="212725"/>
          </a:xfrm>
          <a:custGeom>
            <a:avLst/>
            <a:gdLst/>
            <a:ahLst/>
            <a:cxnLst/>
            <a:rect l="l" t="t" r="r" b="b"/>
            <a:pathLst>
              <a:path w="862964" h="212725">
                <a:moveTo>
                  <a:pt x="862583" y="212597"/>
                </a:moveTo>
                <a:lnTo>
                  <a:pt x="851153" y="149351"/>
                </a:lnTo>
                <a:lnTo>
                  <a:pt x="816863" y="92201"/>
                </a:lnTo>
                <a:lnTo>
                  <a:pt x="771143" y="40385"/>
                </a:lnTo>
                <a:lnTo>
                  <a:pt x="713231" y="11429"/>
                </a:lnTo>
                <a:lnTo>
                  <a:pt x="644651" y="0"/>
                </a:lnTo>
                <a:lnTo>
                  <a:pt x="575309" y="11429"/>
                </a:lnTo>
                <a:lnTo>
                  <a:pt x="517397" y="40385"/>
                </a:lnTo>
                <a:lnTo>
                  <a:pt x="471677" y="92201"/>
                </a:lnTo>
                <a:lnTo>
                  <a:pt x="437387" y="149351"/>
                </a:lnTo>
                <a:lnTo>
                  <a:pt x="431291" y="212597"/>
                </a:lnTo>
                <a:lnTo>
                  <a:pt x="419861" y="149351"/>
                </a:lnTo>
                <a:lnTo>
                  <a:pt x="385571" y="86867"/>
                </a:lnTo>
                <a:lnTo>
                  <a:pt x="339089" y="40385"/>
                </a:lnTo>
                <a:lnTo>
                  <a:pt x="281939" y="11429"/>
                </a:lnTo>
                <a:lnTo>
                  <a:pt x="212597" y="0"/>
                </a:lnTo>
                <a:lnTo>
                  <a:pt x="144017" y="11429"/>
                </a:lnTo>
                <a:lnTo>
                  <a:pt x="86105" y="40385"/>
                </a:lnTo>
                <a:lnTo>
                  <a:pt x="40385" y="86867"/>
                </a:lnTo>
                <a:lnTo>
                  <a:pt x="5333" y="149351"/>
                </a:lnTo>
                <a:lnTo>
                  <a:pt x="0" y="212597"/>
                </a:lnTo>
              </a:path>
            </a:pathLst>
          </a:custGeom>
          <a:ln w="34480">
            <a:solidFill>
              <a:srgbClr val="000000"/>
            </a:solidFill>
          </a:ln>
        </p:spPr>
        <p:txBody>
          <a:bodyPr wrap="square" lIns="0" tIns="0" rIns="0" bIns="0" rtlCol="0">
            <a:spAutoFit/>
          </a:bodyPr>
          <a:lstStyle/>
          <a:p>
            <a:endParaRPr/>
          </a:p>
        </p:txBody>
      </p:sp>
      <p:sp>
        <p:nvSpPr>
          <p:cNvPr id="10" name="object 10"/>
          <p:cNvSpPr/>
          <p:nvPr/>
        </p:nvSpPr>
        <p:spPr>
          <a:xfrm>
            <a:off x="1277111" y="5063490"/>
            <a:ext cx="1294765" cy="0"/>
          </a:xfrm>
          <a:custGeom>
            <a:avLst/>
            <a:gdLst/>
            <a:ahLst/>
            <a:cxnLst/>
            <a:rect l="l" t="t" r="r" b="b"/>
            <a:pathLst>
              <a:path w="1294764">
                <a:moveTo>
                  <a:pt x="0" y="0"/>
                </a:moveTo>
                <a:lnTo>
                  <a:pt x="1294637" y="0"/>
                </a:lnTo>
              </a:path>
            </a:pathLst>
          </a:custGeom>
          <a:ln w="34480">
            <a:solidFill>
              <a:srgbClr val="000000"/>
            </a:solidFill>
          </a:ln>
        </p:spPr>
        <p:txBody>
          <a:bodyPr wrap="square" lIns="0" tIns="0" rIns="0" bIns="0" rtlCol="0">
            <a:spAutoFit/>
          </a:bodyPr>
          <a:lstStyle/>
          <a:p>
            <a:endParaRPr/>
          </a:p>
        </p:txBody>
      </p:sp>
      <p:sp>
        <p:nvSpPr>
          <p:cNvPr id="11" name="object 11"/>
          <p:cNvSpPr/>
          <p:nvPr/>
        </p:nvSpPr>
        <p:spPr>
          <a:xfrm>
            <a:off x="2140457" y="4419600"/>
            <a:ext cx="2376170" cy="1287145"/>
          </a:xfrm>
          <a:custGeom>
            <a:avLst/>
            <a:gdLst/>
            <a:ahLst/>
            <a:cxnLst/>
            <a:rect l="l" t="t" r="r" b="b"/>
            <a:pathLst>
              <a:path w="2376170" h="1287145">
                <a:moveTo>
                  <a:pt x="1081277" y="643889"/>
                </a:moveTo>
                <a:lnTo>
                  <a:pt x="1086611" y="764285"/>
                </a:lnTo>
                <a:lnTo>
                  <a:pt x="1121663" y="879347"/>
                </a:lnTo>
                <a:lnTo>
                  <a:pt x="1173479" y="982979"/>
                </a:lnTo>
                <a:lnTo>
                  <a:pt x="1248155" y="1080515"/>
                </a:lnTo>
                <a:lnTo>
                  <a:pt x="1334261" y="1160525"/>
                </a:lnTo>
                <a:lnTo>
                  <a:pt x="1437893" y="1223771"/>
                </a:lnTo>
                <a:lnTo>
                  <a:pt x="1546859" y="1264157"/>
                </a:lnTo>
                <a:lnTo>
                  <a:pt x="1668017" y="1287017"/>
                </a:lnTo>
                <a:lnTo>
                  <a:pt x="1783079" y="1287017"/>
                </a:lnTo>
                <a:lnTo>
                  <a:pt x="1904237" y="1264157"/>
                </a:lnTo>
                <a:lnTo>
                  <a:pt x="2013203" y="1223771"/>
                </a:lnTo>
                <a:lnTo>
                  <a:pt x="2116835" y="1160525"/>
                </a:lnTo>
                <a:lnTo>
                  <a:pt x="2202941" y="1080515"/>
                </a:lnTo>
                <a:lnTo>
                  <a:pt x="2277617" y="982979"/>
                </a:lnTo>
                <a:lnTo>
                  <a:pt x="2329433" y="879347"/>
                </a:lnTo>
                <a:lnTo>
                  <a:pt x="2364485" y="764285"/>
                </a:lnTo>
                <a:lnTo>
                  <a:pt x="2375915" y="643889"/>
                </a:lnTo>
                <a:lnTo>
                  <a:pt x="2364485" y="522731"/>
                </a:lnTo>
                <a:lnTo>
                  <a:pt x="2329433" y="407669"/>
                </a:lnTo>
                <a:lnTo>
                  <a:pt x="2277617" y="304799"/>
                </a:lnTo>
                <a:lnTo>
                  <a:pt x="2202941" y="206501"/>
                </a:lnTo>
                <a:lnTo>
                  <a:pt x="2116835" y="126491"/>
                </a:lnTo>
                <a:lnTo>
                  <a:pt x="2013203" y="63245"/>
                </a:lnTo>
                <a:lnTo>
                  <a:pt x="1904237" y="22859"/>
                </a:lnTo>
                <a:lnTo>
                  <a:pt x="1783079" y="0"/>
                </a:lnTo>
                <a:lnTo>
                  <a:pt x="1668017" y="0"/>
                </a:lnTo>
                <a:lnTo>
                  <a:pt x="1546859" y="22859"/>
                </a:lnTo>
                <a:lnTo>
                  <a:pt x="1437893" y="63245"/>
                </a:lnTo>
                <a:lnTo>
                  <a:pt x="1334261" y="126491"/>
                </a:lnTo>
                <a:lnTo>
                  <a:pt x="1248155" y="206501"/>
                </a:lnTo>
                <a:lnTo>
                  <a:pt x="1173479" y="304799"/>
                </a:lnTo>
                <a:lnTo>
                  <a:pt x="1121663" y="407669"/>
                </a:lnTo>
                <a:lnTo>
                  <a:pt x="1086611" y="522731"/>
                </a:lnTo>
                <a:lnTo>
                  <a:pt x="1081277" y="643889"/>
                </a:lnTo>
                <a:lnTo>
                  <a:pt x="0" y="643889"/>
                </a:lnTo>
              </a:path>
            </a:pathLst>
          </a:custGeom>
          <a:ln w="34480">
            <a:solidFill>
              <a:srgbClr val="000000"/>
            </a:solidFill>
          </a:ln>
        </p:spPr>
        <p:txBody>
          <a:bodyPr wrap="square" lIns="0" tIns="0" rIns="0" bIns="0" rtlCol="0">
            <a:spAutoFit/>
          </a:bodyPr>
          <a:lstStyle/>
          <a:p>
            <a:endParaRPr/>
          </a:p>
        </p:txBody>
      </p:sp>
      <p:sp>
        <p:nvSpPr>
          <p:cNvPr id="12" name="object 12"/>
          <p:cNvSpPr/>
          <p:nvPr/>
        </p:nvSpPr>
        <p:spPr>
          <a:xfrm>
            <a:off x="4516373" y="5063490"/>
            <a:ext cx="2479675" cy="0"/>
          </a:xfrm>
          <a:custGeom>
            <a:avLst/>
            <a:gdLst/>
            <a:ahLst/>
            <a:cxnLst/>
            <a:rect l="l" t="t" r="r" b="b"/>
            <a:pathLst>
              <a:path w="2479675">
                <a:moveTo>
                  <a:pt x="0" y="0"/>
                </a:moveTo>
                <a:lnTo>
                  <a:pt x="2479547" y="0"/>
                </a:lnTo>
              </a:path>
            </a:pathLst>
          </a:custGeom>
          <a:ln w="34480">
            <a:solidFill>
              <a:srgbClr val="000000"/>
            </a:solidFill>
          </a:ln>
        </p:spPr>
        <p:txBody>
          <a:bodyPr wrap="square" lIns="0" tIns="0" rIns="0" bIns="0" rtlCol="0">
            <a:spAutoFit/>
          </a:bodyPr>
          <a:lstStyle/>
          <a:p>
            <a:endParaRPr/>
          </a:p>
        </p:txBody>
      </p:sp>
      <p:sp>
        <p:nvSpPr>
          <p:cNvPr id="13" name="object 13"/>
          <p:cNvSpPr/>
          <p:nvPr/>
        </p:nvSpPr>
        <p:spPr>
          <a:xfrm>
            <a:off x="3348227" y="4770120"/>
            <a:ext cx="1035685" cy="586105"/>
          </a:xfrm>
          <a:custGeom>
            <a:avLst/>
            <a:gdLst/>
            <a:ahLst/>
            <a:cxnLst/>
            <a:rect l="l" t="t" r="r" b="b"/>
            <a:pathLst>
              <a:path w="1035685" h="586104">
                <a:moveTo>
                  <a:pt x="0" y="293369"/>
                </a:moveTo>
                <a:lnTo>
                  <a:pt x="0" y="218693"/>
                </a:lnTo>
                <a:lnTo>
                  <a:pt x="22859" y="149351"/>
                </a:lnTo>
                <a:lnTo>
                  <a:pt x="63245" y="92201"/>
                </a:lnTo>
                <a:lnTo>
                  <a:pt x="121157" y="40385"/>
                </a:lnTo>
                <a:lnTo>
                  <a:pt x="184403" y="11429"/>
                </a:lnTo>
                <a:lnTo>
                  <a:pt x="259079" y="0"/>
                </a:lnTo>
                <a:lnTo>
                  <a:pt x="333755" y="11429"/>
                </a:lnTo>
                <a:lnTo>
                  <a:pt x="397001" y="40385"/>
                </a:lnTo>
                <a:lnTo>
                  <a:pt x="454151" y="92201"/>
                </a:lnTo>
                <a:lnTo>
                  <a:pt x="494537" y="149351"/>
                </a:lnTo>
                <a:lnTo>
                  <a:pt x="518159" y="218693"/>
                </a:lnTo>
                <a:lnTo>
                  <a:pt x="518159" y="368045"/>
                </a:lnTo>
                <a:lnTo>
                  <a:pt x="541019" y="436625"/>
                </a:lnTo>
                <a:lnTo>
                  <a:pt x="581405" y="494537"/>
                </a:lnTo>
                <a:lnTo>
                  <a:pt x="638555" y="545591"/>
                </a:lnTo>
                <a:lnTo>
                  <a:pt x="701801" y="574547"/>
                </a:lnTo>
                <a:lnTo>
                  <a:pt x="776477" y="585977"/>
                </a:lnTo>
                <a:lnTo>
                  <a:pt x="851153" y="574547"/>
                </a:lnTo>
                <a:lnTo>
                  <a:pt x="914399" y="545591"/>
                </a:lnTo>
                <a:lnTo>
                  <a:pt x="972311" y="494537"/>
                </a:lnTo>
                <a:lnTo>
                  <a:pt x="1012697" y="436625"/>
                </a:lnTo>
                <a:lnTo>
                  <a:pt x="1035557" y="368045"/>
                </a:lnTo>
                <a:lnTo>
                  <a:pt x="1035557" y="293369"/>
                </a:lnTo>
              </a:path>
            </a:pathLst>
          </a:custGeom>
          <a:ln w="34480">
            <a:solidFill>
              <a:srgbClr val="000000"/>
            </a:solidFill>
          </a:ln>
        </p:spPr>
        <p:txBody>
          <a:bodyPr wrap="square" lIns="0" tIns="0" rIns="0" bIns="0" rtlCol="0">
            <a:spAutoFit/>
          </a:bodyPr>
          <a:lstStyle/>
          <a:p>
            <a:endParaRPr/>
          </a:p>
        </p:txBody>
      </p:sp>
      <p:sp>
        <p:nvSpPr>
          <p:cNvPr id="14" name="object 14"/>
          <p:cNvSpPr/>
          <p:nvPr/>
        </p:nvSpPr>
        <p:spPr>
          <a:xfrm>
            <a:off x="1927097" y="5063490"/>
            <a:ext cx="0" cy="862330"/>
          </a:xfrm>
          <a:custGeom>
            <a:avLst/>
            <a:gdLst/>
            <a:ahLst/>
            <a:cxnLst/>
            <a:rect l="l" t="t" r="r" b="b"/>
            <a:pathLst>
              <a:path h="862329">
                <a:moveTo>
                  <a:pt x="0" y="0"/>
                </a:moveTo>
                <a:lnTo>
                  <a:pt x="0" y="861821"/>
                </a:lnTo>
              </a:path>
            </a:pathLst>
          </a:custGeom>
          <a:ln w="34480">
            <a:solidFill>
              <a:srgbClr val="000000"/>
            </a:solidFill>
          </a:ln>
        </p:spPr>
        <p:txBody>
          <a:bodyPr wrap="square" lIns="0" tIns="0" rIns="0" bIns="0" rtlCol="0">
            <a:spAutoFit/>
          </a:bodyPr>
          <a:lstStyle/>
          <a:p>
            <a:endParaRPr/>
          </a:p>
        </p:txBody>
      </p:sp>
      <p:sp>
        <p:nvSpPr>
          <p:cNvPr id="15" name="object 15"/>
          <p:cNvSpPr/>
          <p:nvPr/>
        </p:nvSpPr>
        <p:spPr>
          <a:xfrm>
            <a:off x="5724144" y="4982717"/>
            <a:ext cx="167005" cy="161290"/>
          </a:xfrm>
          <a:custGeom>
            <a:avLst/>
            <a:gdLst/>
            <a:ahLst/>
            <a:cxnLst/>
            <a:rect l="l" t="t" r="r" b="b"/>
            <a:pathLst>
              <a:path w="167004" h="161289">
                <a:moveTo>
                  <a:pt x="86105" y="0"/>
                </a:moveTo>
                <a:lnTo>
                  <a:pt x="40385" y="11429"/>
                </a:lnTo>
                <a:lnTo>
                  <a:pt x="11429" y="40385"/>
                </a:lnTo>
                <a:lnTo>
                  <a:pt x="0" y="80771"/>
                </a:lnTo>
                <a:lnTo>
                  <a:pt x="11429" y="120395"/>
                </a:lnTo>
                <a:lnTo>
                  <a:pt x="40385" y="149351"/>
                </a:lnTo>
                <a:lnTo>
                  <a:pt x="86105" y="160781"/>
                </a:lnTo>
                <a:lnTo>
                  <a:pt x="126491" y="149351"/>
                </a:lnTo>
                <a:lnTo>
                  <a:pt x="155447" y="120395"/>
                </a:lnTo>
                <a:lnTo>
                  <a:pt x="166877" y="80771"/>
                </a:lnTo>
                <a:lnTo>
                  <a:pt x="155447" y="40385"/>
                </a:lnTo>
                <a:lnTo>
                  <a:pt x="126491" y="11429"/>
                </a:lnTo>
                <a:lnTo>
                  <a:pt x="86105" y="0"/>
                </a:lnTo>
                <a:close/>
              </a:path>
            </a:pathLst>
          </a:custGeom>
          <a:solidFill>
            <a:srgbClr val="000000"/>
          </a:solidFill>
        </p:spPr>
        <p:txBody>
          <a:bodyPr wrap="square" lIns="0" tIns="0" rIns="0" bIns="0" rtlCol="0">
            <a:spAutoFit/>
          </a:bodyPr>
          <a:lstStyle/>
          <a:p>
            <a:endParaRPr/>
          </a:p>
        </p:txBody>
      </p:sp>
      <p:sp>
        <p:nvSpPr>
          <p:cNvPr id="16" name="object 16"/>
          <p:cNvSpPr/>
          <p:nvPr/>
        </p:nvSpPr>
        <p:spPr>
          <a:xfrm>
            <a:off x="5724144" y="4982717"/>
            <a:ext cx="167005" cy="161290"/>
          </a:xfrm>
          <a:custGeom>
            <a:avLst/>
            <a:gdLst/>
            <a:ahLst/>
            <a:cxnLst/>
            <a:rect l="l" t="t" r="r" b="b"/>
            <a:pathLst>
              <a:path w="167004" h="161289">
                <a:moveTo>
                  <a:pt x="0" y="80771"/>
                </a:moveTo>
                <a:lnTo>
                  <a:pt x="11429" y="40385"/>
                </a:lnTo>
                <a:lnTo>
                  <a:pt x="40385" y="11429"/>
                </a:lnTo>
                <a:lnTo>
                  <a:pt x="86105" y="0"/>
                </a:lnTo>
                <a:lnTo>
                  <a:pt x="126491" y="11429"/>
                </a:lnTo>
                <a:lnTo>
                  <a:pt x="155447" y="40385"/>
                </a:lnTo>
                <a:lnTo>
                  <a:pt x="166877" y="80771"/>
                </a:lnTo>
                <a:lnTo>
                  <a:pt x="155447" y="120395"/>
                </a:lnTo>
                <a:lnTo>
                  <a:pt x="126491" y="149351"/>
                </a:lnTo>
                <a:lnTo>
                  <a:pt x="86105" y="160781"/>
                </a:lnTo>
                <a:lnTo>
                  <a:pt x="40385" y="149351"/>
                </a:lnTo>
                <a:lnTo>
                  <a:pt x="11429" y="120395"/>
                </a:lnTo>
                <a:lnTo>
                  <a:pt x="0" y="80771"/>
                </a:lnTo>
                <a:close/>
              </a:path>
            </a:pathLst>
          </a:custGeom>
          <a:ln w="34480">
            <a:solidFill>
              <a:srgbClr val="000000"/>
            </a:solidFill>
          </a:ln>
        </p:spPr>
        <p:txBody>
          <a:bodyPr wrap="square" lIns="0" tIns="0" rIns="0" bIns="0" rtlCol="0">
            <a:spAutoFit/>
          </a:bodyPr>
          <a:lstStyle/>
          <a:p>
            <a:endParaRPr/>
          </a:p>
        </p:txBody>
      </p:sp>
      <p:sp>
        <p:nvSpPr>
          <p:cNvPr id="17" name="object 17"/>
          <p:cNvSpPr txBox="1"/>
          <p:nvPr/>
        </p:nvSpPr>
        <p:spPr>
          <a:xfrm>
            <a:off x="1460247" y="4366257"/>
            <a:ext cx="929005" cy="474345"/>
          </a:xfrm>
          <a:prstGeom prst="rect">
            <a:avLst/>
          </a:prstGeom>
        </p:spPr>
        <p:txBody>
          <a:bodyPr vert="horz" wrap="square" lIns="0" tIns="0" rIns="0" bIns="0" rtlCol="0">
            <a:spAutoFit/>
          </a:bodyPr>
          <a:lstStyle/>
          <a:p>
            <a:pPr marL="12700">
              <a:lnSpc>
                <a:spcPct val="100000"/>
              </a:lnSpc>
            </a:pPr>
            <a:r>
              <a:rPr sz="3000" spc="20" dirty="0">
                <a:solidFill>
                  <a:srgbClr val="000080"/>
                </a:solidFill>
                <a:latin typeface="Comic Sans MS"/>
                <a:cs typeface="Comic Sans MS"/>
              </a:rPr>
              <a:t>T</a:t>
            </a:r>
            <a:r>
              <a:rPr sz="3000" spc="-15" dirty="0">
                <a:solidFill>
                  <a:srgbClr val="000080"/>
                </a:solidFill>
                <a:latin typeface="Comic Sans MS"/>
                <a:cs typeface="Comic Sans MS"/>
              </a:rPr>
              <a:t>C</a:t>
            </a:r>
            <a:r>
              <a:rPr sz="3000" spc="25" dirty="0">
                <a:solidFill>
                  <a:srgbClr val="000080"/>
                </a:solidFill>
                <a:latin typeface="Comic Sans MS"/>
                <a:cs typeface="Comic Sans MS"/>
              </a:rPr>
              <a:t>´s</a:t>
            </a:r>
            <a:endParaRPr sz="3000">
              <a:latin typeface="Comic Sans MS"/>
              <a:cs typeface="Comic Sans MS"/>
            </a:endParaRPr>
          </a:p>
        </p:txBody>
      </p:sp>
      <p:sp>
        <p:nvSpPr>
          <p:cNvPr id="18" name="object 18"/>
          <p:cNvSpPr/>
          <p:nvPr/>
        </p:nvSpPr>
        <p:spPr>
          <a:xfrm>
            <a:off x="6995921" y="4632197"/>
            <a:ext cx="1076325" cy="862330"/>
          </a:xfrm>
          <a:custGeom>
            <a:avLst/>
            <a:gdLst/>
            <a:ahLst/>
            <a:cxnLst/>
            <a:rect l="l" t="t" r="r" b="b"/>
            <a:pathLst>
              <a:path w="1076325" h="862329">
                <a:moveTo>
                  <a:pt x="0" y="861821"/>
                </a:moveTo>
                <a:lnTo>
                  <a:pt x="1075943" y="861821"/>
                </a:lnTo>
                <a:lnTo>
                  <a:pt x="1075943" y="0"/>
                </a:lnTo>
                <a:lnTo>
                  <a:pt x="0" y="0"/>
                </a:lnTo>
                <a:lnTo>
                  <a:pt x="0" y="861821"/>
                </a:lnTo>
                <a:close/>
              </a:path>
            </a:pathLst>
          </a:custGeom>
          <a:ln w="34480">
            <a:solidFill>
              <a:srgbClr val="000000"/>
            </a:solidFill>
          </a:ln>
        </p:spPr>
        <p:txBody>
          <a:bodyPr wrap="square" lIns="0" tIns="0" rIns="0" bIns="0" rtlCol="0">
            <a:spAutoFit/>
          </a:bodyPr>
          <a:lstStyle/>
          <a:p>
            <a:endParaRPr/>
          </a:p>
        </p:txBody>
      </p:sp>
      <p:sp>
        <p:nvSpPr>
          <p:cNvPr id="19" name="object 19"/>
          <p:cNvSpPr/>
          <p:nvPr/>
        </p:nvSpPr>
        <p:spPr>
          <a:xfrm>
            <a:off x="3003041" y="3988308"/>
            <a:ext cx="1725930" cy="212725"/>
          </a:xfrm>
          <a:custGeom>
            <a:avLst/>
            <a:gdLst/>
            <a:ahLst/>
            <a:cxnLst/>
            <a:rect l="l" t="t" r="r" b="b"/>
            <a:pathLst>
              <a:path w="1725929" h="212725">
                <a:moveTo>
                  <a:pt x="1725929" y="0"/>
                </a:moveTo>
                <a:lnTo>
                  <a:pt x="1719833" y="63245"/>
                </a:lnTo>
                <a:lnTo>
                  <a:pt x="1685543" y="121157"/>
                </a:lnTo>
                <a:lnTo>
                  <a:pt x="1639823" y="172973"/>
                </a:lnTo>
                <a:lnTo>
                  <a:pt x="1576577" y="201167"/>
                </a:lnTo>
                <a:lnTo>
                  <a:pt x="1513331" y="212597"/>
                </a:lnTo>
                <a:lnTo>
                  <a:pt x="1443989" y="201167"/>
                </a:lnTo>
                <a:lnTo>
                  <a:pt x="1380743" y="172973"/>
                </a:lnTo>
                <a:lnTo>
                  <a:pt x="1335023" y="121157"/>
                </a:lnTo>
                <a:lnTo>
                  <a:pt x="1299971" y="63245"/>
                </a:lnTo>
                <a:lnTo>
                  <a:pt x="1294637" y="0"/>
                </a:lnTo>
                <a:lnTo>
                  <a:pt x="1288541" y="63245"/>
                </a:lnTo>
                <a:lnTo>
                  <a:pt x="1254251" y="121157"/>
                </a:lnTo>
                <a:lnTo>
                  <a:pt x="1208531" y="172973"/>
                </a:lnTo>
                <a:lnTo>
                  <a:pt x="1144523" y="201167"/>
                </a:lnTo>
                <a:lnTo>
                  <a:pt x="1081277" y="212597"/>
                </a:lnTo>
                <a:lnTo>
                  <a:pt x="1012697" y="201167"/>
                </a:lnTo>
                <a:lnTo>
                  <a:pt x="949451" y="172973"/>
                </a:lnTo>
                <a:lnTo>
                  <a:pt x="902969" y="121157"/>
                </a:lnTo>
                <a:lnTo>
                  <a:pt x="868679" y="63245"/>
                </a:lnTo>
                <a:lnTo>
                  <a:pt x="863345" y="0"/>
                </a:lnTo>
                <a:lnTo>
                  <a:pt x="857249" y="63245"/>
                </a:lnTo>
                <a:lnTo>
                  <a:pt x="822959" y="121157"/>
                </a:lnTo>
                <a:lnTo>
                  <a:pt x="776477" y="172973"/>
                </a:lnTo>
                <a:lnTo>
                  <a:pt x="713231" y="201167"/>
                </a:lnTo>
                <a:lnTo>
                  <a:pt x="649985" y="212597"/>
                </a:lnTo>
                <a:lnTo>
                  <a:pt x="581405" y="201167"/>
                </a:lnTo>
                <a:lnTo>
                  <a:pt x="518159" y="172973"/>
                </a:lnTo>
                <a:lnTo>
                  <a:pt x="471677" y="121157"/>
                </a:lnTo>
                <a:lnTo>
                  <a:pt x="437387" y="63245"/>
                </a:lnTo>
                <a:lnTo>
                  <a:pt x="431291" y="0"/>
                </a:lnTo>
                <a:lnTo>
                  <a:pt x="425957" y="63245"/>
                </a:lnTo>
                <a:lnTo>
                  <a:pt x="390905" y="121157"/>
                </a:lnTo>
                <a:lnTo>
                  <a:pt x="345185" y="172973"/>
                </a:lnTo>
                <a:lnTo>
                  <a:pt x="281939" y="201167"/>
                </a:lnTo>
                <a:lnTo>
                  <a:pt x="218693" y="212597"/>
                </a:lnTo>
                <a:lnTo>
                  <a:pt x="149351" y="201167"/>
                </a:lnTo>
                <a:lnTo>
                  <a:pt x="86105" y="172973"/>
                </a:lnTo>
                <a:lnTo>
                  <a:pt x="40385" y="121157"/>
                </a:lnTo>
                <a:lnTo>
                  <a:pt x="6095" y="63245"/>
                </a:lnTo>
                <a:lnTo>
                  <a:pt x="0" y="0"/>
                </a:lnTo>
              </a:path>
            </a:pathLst>
          </a:custGeom>
          <a:ln w="34480">
            <a:solidFill>
              <a:srgbClr val="000000"/>
            </a:solidFill>
          </a:ln>
        </p:spPr>
        <p:txBody>
          <a:bodyPr wrap="square" lIns="0" tIns="0" rIns="0" bIns="0" rtlCol="0">
            <a:spAutoFit/>
          </a:bodyPr>
          <a:lstStyle/>
          <a:p>
            <a:endParaRPr/>
          </a:p>
        </p:txBody>
      </p:sp>
      <p:sp>
        <p:nvSpPr>
          <p:cNvPr id="20" name="object 20"/>
          <p:cNvSpPr/>
          <p:nvPr/>
        </p:nvSpPr>
        <p:spPr>
          <a:xfrm>
            <a:off x="4728971" y="2586228"/>
            <a:ext cx="0" cy="1402080"/>
          </a:xfrm>
          <a:custGeom>
            <a:avLst/>
            <a:gdLst/>
            <a:ahLst/>
            <a:cxnLst/>
            <a:rect l="l" t="t" r="r" b="b"/>
            <a:pathLst>
              <a:path h="1402079">
                <a:moveTo>
                  <a:pt x="0" y="0"/>
                </a:moveTo>
                <a:lnTo>
                  <a:pt x="0" y="1402079"/>
                </a:lnTo>
              </a:path>
            </a:pathLst>
          </a:custGeom>
          <a:ln w="34480">
            <a:solidFill>
              <a:srgbClr val="000000"/>
            </a:solidFill>
          </a:ln>
        </p:spPr>
        <p:txBody>
          <a:bodyPr wrap="square" lIns="0" tIns="0" rIns="0" bIns="0" rtlCol="0">
            <a:spAutoFit/>
          </a:bodyPr>
          <a:lstStyle/>
          <a:p>
            <a:endParaRPr/>
          </a:p>
        </p:txBody>
      </p:sp>
      <p:sp>
        <p:nvSpPr>
          <p:cNvPr id="21" name="object 21"/>
          <p:cNvSpPr/>
          <p:nvPr/>
        </p:nvSpPr>
        <p:spPr>
          <a:xfrm>
            <a:off x="3003041" y="2586228"/>
            <a:ext cx="0" cy="1402080"/>
          </a:xfrm>
          <a:custGeom>
            <a:avLst/>
            <a:gdLst/>
            <a:ahLst/>
            <a:cxnLst/>
            <a:rect l="l" t="t" r="r" b="b"/>
            <a:pathLst>
              <a:path h="1402079">
                <a:moveTo>
                  <a:pt x="0" y="0"/>
                </a:moveTo>
                <a:lnTo>
                  <a:pt x="0" y="1402079"/>
                </a:lnTo>
              </a:path>
            </a:pathLst>
          </a:custGeom>
          <a:ln w="34480">
            <a:solidFill>
              <a:srgbClr val="000000"/>
            </a:solidFill>
          </a:ln>
        </p:spPr>
        <p:txBody>
          <a:bodyPr wrap="square" lIns="0" tIns="0" rIns="0" bIns="0" rtlCol="0">
            <a:spAutoFit/>
          </a:bodyPr>
          <a:lstStyle/>
          <a:p>
            <a:endParaRPr/>
          </a:p>
        </p:txBody>
      </p:sp>
      <p:sp>
        <p:nvSpPr>
          <p:cNvPr id="22" name="object 22"/>
          <p:cNvSpPr/>
          <p:nvPr/>
        </p:nvSpPr>
        <p:spPr>
          <a:xfrm>
            <a:off x="3544061" y="1293114"/>
            <a:ext cx="1184910" cy="643890"/>
          </a:xfrm>
          <a:custGeom>
            <a:avLst/>
            <a:gdLst/>
            <a:ahLst/>
            <a:cxnLst/>
            <a:rect l="l" t="t" r="r" b="b"/>
            <a:pathLst>
              <a:path w="1184910" h="643889">
                <a:moveTo>
                  <a:pt x="643889" y="322325"/>
                </a:moveTo>
                <a:lnTo>
                  <a:pt x="632459" y="236219"/>
                </a:lnTo>
                <a:lnTo>
                  <a:pt x="603503" y="161543"/>
                </a:lnTo>
                <a:lnTo>
                  <a:pt x="552449" y="92201"/>
                </a:lnTo>
                <a:lnTo>
                  <a:pt x="483107" y="40385"/>
                </a:lnTo>
                <a:lnTo>
                  <a:pt x="408431" y="12191"/>
                </a:lnTo>
                <a:lnTo>
                  <a:pt x="322325" y="0"/>
                </a:lnTo>
                <a:lnTo>
                  <a:pt x="235457" y="12191"/>
                </a:lnTo>
                <a:lnTo>
                  <a:pt x="160781" y="40385"/>
                </a:lnTo>
                <a:lnTo>
                  <a:pt x="92201" y="92201"/>
                </a:lnTo>
                <a:lnTo>
                  <a:pt x="40385" y="161543"/>
                </a:lnTo>
                <a:lnTo>
                  <a:pt x="11429" y="236219"/>
                </a:lnTo>
                <a:lnTo>
                  <a:pt x="0" y="322325"/>
                </a:lnTo>
                <a:lnTo>
                  <a:pt x="11429" y="408431"/>
                </a:lnTo>
                <a:lnTo>
                  <a:pt x="40385" y="483107"/>
                </a:lnTo>
                <a:lnTo>
                  <a:pt x="92201" y="551687"/>
                </a:lnTo>
                <a:lnTo>
                  <a:pt x="160781" y="603503"/>
                </a:lnTo>
                <a:lnTo>
                  <a:pt x="235457" y="632459"/>
                </a:lnTo>
                <a:lnTo>
                  <a:pt x="322325" y="643889"/>
                </a:lnTo>
                <a:lnTo>
                  <a:pt x="408431" y="632459"/>
                </a:lnTo>
                <a:lnTo>
                  <a:pt x="483107" y="603503"/>
                </a:lnTo>
                <a:lnTo>
                  <a:pt x="552449" y="551687"/>
                </a:lnTo>
                <a:lnTo>
                  <a:pt x="603503" y="483107"/>
                </a:lnTo>
                <a:lnTo>
                  <a:pt x="632459" y="408431"/>
                </a:lnTo>
                <a:lnTo>
                  <a:pt x="643889" y="322325"/>
                </a:lnTo>
                <a:lnTo>
                  <a:pt x="1184909" y="322325"/>
                </a:lnTo>
              </a:path>
            </a:pathLst>
          </a:custGeom>
          <a:ln w="34480">
            <a:solidFill>
              <a:srgbClr val="000000"/>
            </a:solidFill>
          </a:ln>
        </p:spPr>
        <p:txBody>
          <a:bodyPr wrap="square" lIns="0" tIns="0" rIns="0" bIns="0" rtlCol="0">
            <a:spAutoFit/>
          </a:bodyPr>
          <a:lstStyle/>
          <a:p>
            <a:endParaRPr/>
          </a:p>
        </p:txBody>
      </p:sp>
      <p:sp>
        <p:nvSpPr>
          <p:cNvPr id="23" name="object 23"/>
          <p:cNvSpPr/>
          <p:nvPr/>
        </p:nvSpPr>
        <p:spPr>
          <a:xfrm>
            <a:off x="3003041" y="1615440"/>
            <a:ext cx="541020" cy="0"/>
          </a:xfrm>
          <a:custGeom>
            <a:avLst/>
            <a:gdLst/>
            <a:ahLst/>
            <a:cxnLst/>
            <a:rect l="l" t="t" r="r" b="b"/>
            <a:pathLst>
              <a:path w="541020">
                <a:moveTo>
                  <a:pt x="541019" y="0"/>
                </a:moveTo>
                <a:lnTo>
                  <a:pt x="0" y="0"/>
                </a:lnTo>
              </a:path>
            </a:pathLst>
          </a:custGeom>
          <a:ln w="34480">
            <a:solidFill>
              <a:srgbClr val="000000"/>
            </a:solidFill>
          </a:ln>
        </p:spPr>
        <p:txBody>
          <a:bodyPr wrap="square" lIns="0" tIns="0" rIns="0" bIns="0" rtlCol="0">
            <a:spAutoFit/>
          </a:bodyPr>
          <a:lstStyle/>
          <a:p>
            <a:endParaRPr/>
          </a:p>
        </p:txBody>
      </p:sp>
      <p:sp>
        <p:nvSpPr>
          <p:cNvPr id="24" name="object 24"/>
          <p:cNvSpPr/>
          <p:nvPr/>
        </p:nvSpPr>
        <p:spPr>
          <a:xfrm>
            <a:off x="3998214" y="1615440"/>
            <a:ext cx="127000" cy="0"/>
          </a:xfrm>
          <a:custGeom>
            <a:avLst/>
            <a:gdLst/>
            <a:ahLst/>
            <a:cxnLst/>
            <a:rect l="l" t="t" r="r" b="b"/>
            <a:pathLst>
              <a:path w="127000">
                <a:moveTo>
                  <a:pt x="126491" y="0"/>
                </a:moveTo>
                <a:lnTo>
                  <a:pt x="0" y="0"/>
                </a:lnTo>
              </a:path>
            </a:pathLst>
          </a:custGeom>
          <a:ln w="34480">
            <a:solidFill>
              <a:srgbClr val="000000"/>
            </a:solidFill>
          </a:ln>
        </p:spPr>
        <p:txBody>
          <a:bodyPr wrap="square" lIns="0" tIns="0" rIns="0" bIns="0" rtlCol="0">
            <a:spAutoFit/>
          </a:bodyPr>
          <a:lstStyle/>
          <a:p>
            <a:endParaRPr/>
          </a:p>
        </p:txBody>
      </p:sp>
      <p:sp>
        <p:nvSpPr>
          <p:cNvPr id="25" name="object 25"/>
          <p:cNvSpPr/>
          <p:nvPr/>
        </p:nvSpPr>
        <p:spPr>
          <a:xfrm>
            <a:off x="4061459" y="1552194"/>
            <a:ext cx="0" cy="127000"/>
          </a:xfrm>
          <a:custGeom>
            <a:avLst/>
            <a:gdLst/>
            <a:ahLst/>
            <a:cxnLst/>
            <a:rect l="l" t="t" r="r" b="b"/>
            <a:pathLst>
              <a:path h="127000">
                <a:moveTo>
                  <a:pt x="0" y="126491"/>
                </a:moveTo>
                <a:lnTo>
                  <a:pt x="0" y="0"/>
                </a:lnTo>
              </a:path>
            </a:pathLst>
          </a:custGeom>
          <a:ln w="34480">
            <a:solidFill>
              <a:srgbClr val="000000"/>
            </a:solidFill>
          </a:ln>
        </p:spPr>
        <p:txBody>
          <a:bodyPr wrap="square" lIns="0" tIns="0" rIns="0" bIns="0" rtlCol="0">
            <a:spAutoFit/>
          </a:bodyPr>
          <a:lstStyle/>
          <a:p>
            <a:endParaRPr/>
          </a:p>
        </p:txBody>
      </p:sp>
      <p:sp>
        <p:nvSpPr>
          <p:cNvPr id="26" name="object 26"/>
          <p:cNvSpPr/>
          <p:nvPr/>
        </p:nvSpPr>
        <p:spPr>
          <a:xfrm>
            <a:off x="3607307" y="1615440"/>
            <a:ext cx="132080" cy="0"/>
          </a:xfrm>
          <a:custGeom>
            <a:avLst/>
            <a:gdLst/>
            <a:ahLst/>
            <a:cxnLst/>
            <a:rect l="l" t="t" r="r" b="b"/>
            <a:pathLst>
              <a:path w="132079">
                <a:moveTo>
                  <a:pt x="131825" y="0"/>
                </a:moveTo>
                <a:lnTo>
                  <a:pt x="0" y="0"/>
                </a:lnTo>
              </a:path>
            </a:pathLst>
          </a:custGeom>
          <a:ln w="34480">
            <a:solidFill>
              <a:srgbClr val="000000"/>
            </a:solidFill>
          </a:ln>
        </p:spPr>
        <p:txBody>
          <a:bodyPr wrap="square" lIns="0" tIns="0" rIns="0" bIns="0" rtlCol="0">
            <a:spAutoFit/>
          </a:bodyPr>
          <a:lstStyle/>
          <a:p>
            <a:endParaRPr/>
          </a:p>
        </p:txBody>
      </p:sp>
      <p:sp>
        <p:nvSpPr>
          <p:cNvPr id="27" name="object 27"/>
          <p:cNvSpPr/>
          <p:nvPr/>
        </p:nvSpPr>
        <p:spPr>
          <a:xfrm>
            <a:off x="3003041" y="3126486"/>
            <a:ext cx="2807335" cy="0"/>
          </a:xfrm>
          <a:custGeom>
            <a:avLst/>
            <a:gdLst/>
            <a:ahLst/>
            <a:cxnLst/>
            <a:rect l="l" t="t" r="r" b="b"/>
            <a:pathLst>
              <a:path w="2807335">
                <a:moveTo>
                  <a:pt x="0" y="0"/>
                </a:moveTo>
                <a:lnTo>
                  <a:pt x="2807207" y="0"/>
                </a:lnTo>
              </a:path>
            </a:pathLst>
          </a:custGeom>
          <a:ln w="34480">
            <a:solidFill>
              <a:srgbClr val="000000"/>
            </a:solidFill>
          </a:ln>
        </p:spPr>
        <p:txBody>
          <a:bodyPr wrap="square" lIns="0" tIns="0" rIns="0" bIns="0" rtlCol="0">
            <a:spAutoFit/>
          </a:bodyPr>
          <a:lstStyle/>
          <a:p>
            <a:endParaRPr/>
          </a:p>
        </p:txBody>
      </p:sp>
      <p:sp>
        <p:nvSpPr>
          <p:cNvPr id="28" name="object 28"/>
          <p:cNvSpPr/>
          <p:nvPr/>
        </p:nvSpPr>
        <p:spPr>
          <a:xfrm>
            <a:off x="4728971" y="3557778"/>
            <a:ext cx="1081405" cy="0"/>
          </a:xfrm>
          <a:custGeom>
            <a:avLst/>
            <a:gdLst/>
            <a:ahLst/>
            <a:cxnLst/>
            <a:rect l="l" t="t" r="r" b="b"/>
            <a:pathLst>
              <a:path w="1081404">
                <a:moveTo>
                  <a:pt x="0" y="0"/>
                </a:moveTo>
                <a:lnTo>
                  <a:pt x="1081277" y="0"/>
                </a:lnTo>
              </a:path>
            </a:pathLst>
          </a:custGeom>
          <a:ln w="34480">
            <a:solidFill>
              <a:srgbClr val="000000"/>
            </a:solidFill>
          </a:ln>
        </p:spPr>
        <p:txBody>
          <a:bodyPr wrap="square" lIns="0" tIns="0" rIns="0" bIns="0" rtlCol="0">
            <a:spAutoFit/>
          </a:bodyPr>
          <a:lstStyle/>
          <a:p>
            <a:endParaRPr/>
          </a:p>
        </p:txBody>
      </p:sp>
      <p:sp>
        <p:nvSpPr>
          <p:cNvPr id="29" name="object 29"/>
          <p:cNvSpPr/>
          <p:nvPr/>
        </p:nvSpPr>
        <p:spPr>
          <a:xfrm>
            <a:off x="5810250" y="2695956"/>
            <a:ext cx="2158365" cy="1292860"/>
          </a:xfrm>
          <a:custGeom>
            <a:avLst/>
            <a:gdLst/>
            <a:ahLst/>
            <a:cxnLst/>
            <a:rect l="l" t="t" r="r" b="b"/>
            <a:pathLst>
              <a:path w="2158365" h="1292860">
                <a:moveTo>
                  <a:pt x="0" y="0"/>
                </a:moveTo>
                <a:lnTo>
                  <a:pt x="0" y="1292351"/>
                </a:lnTo>
                <a:lnTo>
                  <a:pt x="2157983" y="1292351"/>
                </a:lnTo>
                <a:lnTo>
                  <a:pt x="2157983" y="0"/>
                </a:lnTo>
                <a:lnTo>
                  <a:pt x="0" y="0"/>
                </a:lnTo>
                <a:close/>
              </a:path>
            </a:pathLst>
          </a:custGeom>
          <a:solidFill>
            <a:srgbClr val="FFFF00"/>
          </a:solidFill>
        </p:spPr>
        <p:txBody>
          <a:bodyPr wrap="square" lIns="0" tIns="0" rIns="0" bIns="0" rtlCol="0">
            <a:spAutoFit/>
          </a:bodyPr>
          <a:lstStyle/>
          <a:p>
            <a:endParaRPr/>
          </a:p>
        </p:txBody>
      </p:sp>
      <p:sp>
        <p:nvSpPr>
          <p:cNvPr id="30" name="object 30"/>
          <p:cNvSpPr/>
          <p:nvPr/>
        </p:nvSpPr>
        <p:spPr>
          <a:xfrm>
            <a:off x="5810250" y="2695956"/>
            <a:ext cx="2158365" cy="1292860"/>
          </a:xfrm>
          <a:custGeom>
            <a:avLst/>
            <a:gdLst/>
            <a:ahLst/>
            <a:cxnLst/>
            <a:rect l="l" t="t" r="r" b="b"/>
            <a:pathLst>
              <a:path w="2158365" h="1292860">
                <a:moveTo>
                  <a:pt x="0" y="0"/>
                </a:moveTo>
                <a:lnTo>
                  <a:pt x="0" y="1292351"/>
                </a:lnTo>
                <a:lnTo>
                  <a:pt x="2157983" y="1292351"/>
                </a:lnTo>
                <a:lnTo>
                  <a:pt x="2157983" y="0"/>
                </a:lnTo>
                <a:lnTo>
                  <a:pt x="0" y="0"/>
                </a:lnTo>
                <a:close/>
              </a:path>
            </a:pathLst>
          </a:custGeom>
          <a:ln w="34480">
            <a:solidFill>
              <a:srgbClr val="000000"/>
            </a:solidFill>
          </a:ln>
        </p:spPr>
        <p:txBody>
          <a:bodyPr wrap="square" lIns="0" tIns="0" rIns="0" bIns="0" rtlCol="0">
            <a:spAutoFit/>
          </a:bodyPr>
          <a:lstStyle/>
          <a:p>
            <a:endParaRPr/>
          </a:p>
        </p:txBody>
      </p:sp>
      <p:sp>
        <p:nvSpPr>
          <p:cNvPr id="31" name="object 31"/>
          <p:cNvSpPr/>
          <p:nvPr/>
        </p:nvSpPr>
        <p:spPr>
          <a:xfrm>
            <a:off x="2922269" y="3040380"/>
            <a:ext cx="161925" cy="167005"/>
          </a:xfrm>
          <a:custGeom>
            <a:avLst/>
            <a:gdLst/>
            <a:ahLst/>
            <a:cxnLst/>
            <a:rect l="l" t="t" r="r" b="b"/>
            <a:pathLst>
              <a:path w="161925" h="167005">
                <a:moveTo>
                  <a:pt x="80771" y="0"/>
                </a:moveTo>
                <a:lnTo>
                  <a:pt x="40385" y="11429"/>
                </a:lnTo>
                <a:lnTo>
                  <a:pt x="11429" y="40385"/>
                </a:lnTo>
                <a:lnTo>
                  <a:pt x="0" y="86105"/>
                </a:lnTo>
                <a:lnTo>
                  <a:pt x="11429" y="126491"/>
                </a:lnTo>
                <a:lnTo>
                  <a:pt x="40385" y="155447"/>
                </a:lnTo>
                <a:lnTo>
                  <a:pt x="80771" y="166877"/>
                </a:lnTo>
                <a:lnTo>
                  <a:pt x="121157" y="155447"/>
                </a:lnTo>
                <a:lnTo>
                  <a:pt x="150113" y="126491"/>
                </a:lnTo>
                <a:lnTo>
                  <a:pt x="161543" y="86105"/>
                </a:lnTo>
                <a:lnTo>
                  <a:pt x="150113" y="40385"/>
                </a:lnTo>
                <a:lnTo>
                  <a:pt x="121157" y="11429"/>
                </a:lnTo>
                <a:lnTo>
                  <a:pt x="80771" y="0"/>
                </a:lnTo>
                <a:close/>
              </a:path>
            </a:pathLst>
          </a:custGeom>
          <a:solidFill>
            <a:srgbClr val="000000"/>
          </a:solidFill>
        </p:spPr>
        <p:txBody>
          <a:bodyPr wrap="square" lIns="0" tIns="0" rIns="0" bIns="0" rtlCol="0">
            <a:spAutoFit/>
          </a:bodyPr>
          <a:lstStyle/>
          <a:p>
            <a:endParaRPr/>
          </a:p>
        </p:txBody>
      </p:sp>
      <p:sp>
        <p:nvSpPr>
          <p:cNvPr id="32" name="object 32"/>
          <p:cNvSpPr/>
          <p:nvPr/>
        </p:nvSpPr>
        <p:spPr>
          <a:xfrm>
            <a:off x="2922269" y="3040380"/>
            <a:ext cx="161925" cy="167005"/>
          </a:xfrm>
          <a:custGeom>
            <a:avLst/>
            <a:gdLst/>
            <a:ahLst/>
            <a:cxnLst/>
            <a:rect l="l" t="t" r="r" b="b"/>
            <a:pathLst>
              <a:path w="161925" h="167005">
                <a:moveTo>
                  <a:pt x="0" y="86105"/>
                </a:moveTo>
                <a:lnTo>
                  <a:pt x="11429" y="40385"/>
                </a:lnTo>
                <a:lnTo>
                  <a:pt x="40385" y="11429"/>
                </a:lnTo>
                <a:lnTo>
                  <a:pt x="80771" y="0"/>
                </a:lnTo>
                <a:lnTo>
                  <a:pt x="121157" y="11429"/>
                </a:lnTo>
                <a:lnTo>
                  <a:pt x="150113" y="40385"/>
                </a:lnTo>
                <a:lnTo>
                  <a:pt x="161543" y="86105"/>
                </a:lnTo>
                <a:lnTo>
                  <a:pt x="150113" y="126491"/>
                </a:lnTo>
                <a:lnTo>
                  <a:pt x="121157" y="155447"/>
                </a:lnTo>
                <a:lnTo>
                  <a:pt x="80771" y="166877"/>
                </a:lnTo>
                <a:lnTo>
                  <a:pt x="40385" y="155447"/>
                </a:lnTo>
                <a:lnTo>
                  <a:pt x="11429" y="126491"/>
                </a:lnTo>
                <a:lnTo>
                  <a:pt x="0" y="86105"/>
                </a:lnTo>
                <a:close/>
              </a:path>
            </a:pathLst>
          </a:custGeom>
          <a:ln w="34480">
            <a:solidFill>
              <a:srgbClr val="000000"/>
            </a:solidFill>
          </a:ln>
        </p:spPr>
        <p:txBody>
          <a:bodyPr wrap="square" lIns="0" tIns="0" rIns="0" bIns="0" rtlCol="0">
            <a:spAutoFit/>
          </a:bodyPr>
          <a:lstStyle/>
          <a:p>
            <a:endParaRPr/>
          </a:p>
        </p:txBody>
      </p:sp>
      <p:sp>
        <p:nvSpPr>
          <p:cNvPr id="33" name="object 33"/>
          <p:cNvSpPr/>
          <p:nvPr/>
        </p:nvSpPr>
        <p:spPr>
          <a:xfrm>
            <a:off x="4648200" y="3471672"/>
            <a:ext cx="161925" cy="166370"/>
          </a:xfrm>
          <a:custGeom>
            <a:avLst/>
            <a:gdLst/>
            <a:ahLst/>
            <a:cxnLst/>
            <a:rect l="l" t="t" r="r" b="b"/>
            <a:pathLst>
              <a:path w="161925" h="166370">
                <a:moveTo>
                  <a:pt x="80771" y="0"/>
                </a:moveTo>
                <a:lnTo>
                  <a:pt x="40385" y="11429"/>
                </a:lnTo>
                <a:lnTo>
                  <a:pt x="11429" y="39623"/>
                </a:lnTo>
                <a:lnTo>
                  <a:pt x="0" y="86105"/>
                </a:lnTo>
                <a:lnTo>
                  <a:pt x="11429" y="126491"/>
                </a:lnTo>
                <a:lnTo>
                  <a:pt x="40385" y="154685"/>
                </a:lnTo>
                <a:lnTo>
                  <a:pt x="80771" y="166115"/>
                </a:lnTo>
                <a:lnTo>
                  <a:pt x="121157" y="154685"/>
                </a:lnTo>
                <a:lnTo>
                  <a:pt x="150113" y="126491"/>
                </a:lnTo>
                <a:lnTo>
                  <a:pt x="161543" y="86105"/>
                </a:lnTo>
                <a:lnTo>
                  <a:pt x="150113" y="39623"/>
                </a:lnTo>
                <a:lnTo>
                  <a:pt x="121157" y="11429"/>
                </a:lnTo>
                <a:lnTo>
                  <a:pt x="80771" y="0"/>
                </a:lnTo>
                <a:close/>
              </a:path>
            </a:pathLst>
          </a:custGeom>
          <a:solidFill>
            <a:srgbClr val="000000"/>
          </a:solidFill>
        </p:spPr>
        <p:txBody>
          <a:bodyPr wrap="square" lIns="0" tIns="0" rIns="0" bIns="0" rtlCol="0">
            <a:spAutoFit/>
          </a:bodyPr>
          <a:lstStyle/>
          <a:p>
            <a:endParaRPr/>
          </a:p>
        </p:txBody>
      </p:sp>
      <p:sp>
        <p:nvSpPr>
          <p:cNvPr id="34" name="object 34"/>
          <p:cNvSpPr/>
          <p:nvPr/>
        </p:nvSpPr>
        <p:spPr>
          <a:xfrm>
            <a:off x="4648200" y="3471672"/>
            <a:ext cx="161925" cy="166370"/>
          </a:xfrm>
          <a:custGeom>
            <a:avLst/>
            <a:gdLst/>
            <a:ahLst/>
            <a:cxnLst/>
            <a:rect l="l" t="t" r="r" b="b"/>
            <a:pathLst>
              <a:path w="161925" h="166370">
                <a:moveTo>
                  <a:pt x="0" y="86105"/>
                </a:moveTo>
                <a:lnTo>
                  <a:pt x="11429" y="39623"/>
                </a:lnTo>
                <a:lnTo>
                  <a:pt x="40385" y="11429"/>
                </a:lnTo>
                <a:lnTo>
                  <a:pt x="80771" y="0"/>
                </a:lnTo>
                <a:lnTo>
                  <a:pt x="121157" y="11429"/>
                </a:lnTo>
                <a:lnTo>
                  <a:pt x="150113" y="39623"/>
                </a:lnTo>
                <a:lnTo>
                  <a:pt x="161543" y="86105"/>
                </a:lnTo>
                <a:lnTo>
                  <a:pt x="150113" y="126491"/>
                </a:lnTo>
                <a:lnTo>
                  <a:pt x="121157" y="154685"/>
                </a:lnTo>
                <a:lnTo>
                  <a:pt x="80771" y="166115"/>
                </a:lnTo>
                <a:lnTo>
                  <a:pt x="40385" y="154685"/>
                </a:lnTo>
                <a:lnTo>
                  <a:pt x="11429" y="126491"/>
                </a:lnTo>
                <a:lnTo>
                  <a:pt x="0" y="86105"/>
                </a:lnTo>
                <a:close/>
              </a:path>
            </a:pathLst>
          </a:custGeom>
          <a:ln w="34480">
            <a:solidFill>
              <a:srgbClr val="000000"/>
            </a:solidFill>
          </a:ln>
        </p:spPr>
        <p:txBody>
          <a:bodyPr wrap="square" lIns="0" tIns="0" rIns="0" bIns="0" rtlCol="0">
            <a:spAutoFit/>
          </a:bodyPr>
          <a:lstStyle/>
          <a:p>
            <a:endParaRPr/>
          </a:p>
        </p:txBody>
      </p:sp>
      <p:sp>
        <p:nvSpPr>
          <p:cNvPr id="35" name="object 35"/>
          <p:cNvSpPr/>
          <p:nvPr/>
        </p:nvSpPr>
        <p:spPr>
          <a:xfrm>
            <a:off x="3003041" y="1615440"/>
            <a:ext cx="0" cy="540385"/>
          </a:xfrm>
          <a:custGeom>
            <a:avLst/>
            <a:gdLst/>
            <a:ahLst/>
            <a:cxnLst/>
            <a:rect l="l" t="t" r="r" b="b"/>
            <a:pathLst>
              <a:path h="540385">
                <a:moveTo>
                  <a:pt x="0" y="0"/>
                </a:moveTo>
                <a:lnTo>
                  <a:pt x="0" y="540257"/>
                </a:lnTo>
              </a:path>
            </a:pathLst>
          </a:custGeom>
          <a:ln w="34480">
            <a:solidFill>
              <a:srgbClr val="000000"/>
            </a:solidFill>
          </a:ln>
        </p:spPr>
        <p:txBody>
          <a:bodyPr wrap="square" lIns="0" tIns="0" rIns="0" bIns="0" rtlCol="0">
            <a:spAutoFit/>
          </a:bodyPr>
          <a:lstStyle/>
          <a:p>
            <a:endParaRPr/>
          </a:p>
        </p:txBody>
      </p:sp>
      <p:sp>
        <p:nvSpPr>
          <p:cNvPr id="36" name="object 36"/>
          <p:cNvSpPr/>
          <p:nvPr/>
        </p:nvSpPr>
        <p:spPr>
          <a:xfrm>
            <a:off x="4728971" y="1615440"/>
            <a:ext cx="0" cy="540385"/>
          </a:xfrm>
          <a:custGeom>
            <a:avLst/>
            <a:gdLst/>
            <a:ahLst/>
            <a:cxnLst/>
            <a:rect l="l" t="t" r="r" b="b"/>
            <a:pathLst>
              <a:path h="540385">
                <a:moveTo>
                  <a:pt x="0" y="0"/>
                </a:moveTo>
                <a:lnTo>
                  <a:pt x="0" y="540257"/>
                </a:lnTo>
              </a:path>
            </a:pathLst>
          </a:custGeom>
          <a:ln w="34480">
            <a:solidFill>
              <a:srgbClr val="000000"/>
            </a:solidFill>
          </a:ln>
        </p:spPr>
        <p:txBody>
          <a:bodyPr wrap="square" lIns="0" tIns="0" rIns="0" bIns="0" rtlCol="0">
            <a:spAutoFit/>
          </a:bodyPr>
          <a:lstStyle/>
          <a:p>
            <a:endParaRPr/>
          </a:p>
        </p:txBody>
      </p:sp>
      <p:sp>
        <p:nvSpPr>
          <p:cNvPr id="37" name="object 37"/>
          <p:cNvSpPr/>
          <p:nvPr/>
        </p:nvSpPr>
        <p:spPr>
          <a:xfrm>
            <a:off x="4837938" y="2155698"/>
            <a:ext cx="109855" cy="430530"/>
          </a:xfrm>
          <a:custGeom>
            <a:avLst/>
            <a:gdLst/>
            <a:ahLst/>
            <a:cxnLst/>
            <a:rect l="l" t="t" r="r" b="b"/>
            <a:pathLst>
              <a:path w="109854" h="430530">
                <a:moveTo>
                  <a:pt x="0" y="0"/>
                </a:moveTo>
                <a:lnTo>
                  <a:pt x="64007" y="39623"/>
                </a:lnTo>
                <a:lnTo>
                  <a:pt x="86867" y="86105"/>
                </a:lnTo>
                <a:lnTo>
                  <a:pt x="103631" y="149351"/>
                </a:lnTo>
                <a:lnTo>
                  <a:pt x="109727" y="212597"/>
                </a:lnTo>
                <a:lnTo>
                  <a:pt x="86867" y="326897"/>
                </a:lnTo>
                <a:lnTo>
                  <a:pt x="64007" y="373379"/>
                </a:lnTo>
                <a:lnTo>
                  <a:pt x="35051" y="407669"/>
                </a:lnTo>
                <a:lnTo>
                  <a:pt x="0" y="430529"/>
                </a:lnTo>
              </a:path>
            </a:pathLst>
          </a:custGeom>
          <a:ln w="34480">
            <a:solidFill>
              <a:srgbClr val="000000"/>
            </a:solidFill>
          </a:ln>
        </p:spPr>
        <p:txBody>
          <a:bodyPr wrap="square" lIns="0" tIns="0" rIns="0" bIns="0" rtlCol="0">
            <a:spAutoFit/>
          </a:bodyPr>
          <a:lstStyle/>
          <a:p>
            <a:endParaRPr/>
          </a:p>
        </p:txBody>
      </p:sp>
      <p:sp>
        <p:nvSpPr>
          <p:cNvPr id="38" name="object 38"/>
          <p:cNvSpPr/>
          <p:nvPr/>
        </p:nvSpPr>
        <p:spPr>
          <a:xfrm>
            <a:off x="3112007" y="2155698"/>
            <a:ext cx="109855" cy="430530"/>
          </a:xfrm>
          <a:custGeom>
            <a:avLst/>
            <a:gdLst/>
            <a:ahLst/>
            <a:cxnLst/>
            <a:rect l="l" t="t" r="r" b="b"/>
            <a:pathLst>
              <a:path w="109855" h="430530">
                <a:moveTo>
                  <a:pt x="0" y="0"/>
                </a:moveTo>
                <a:lnTo>
                  <a:pt x="64007" y="39623"/>
                </a:lnTo>
                <a:lnTo>
                  <a:pt x="86867" y="86105"/>
                </a:lnTo>
                <a:lnTo>
                  <a:pt x="103631" y="149351"/>
                </a:lnTo>
                <a:lnTo>
                  <a:pt x="109727" y="212597"/>
                </a:lnTo>
                <a:lnTo>
                  <a:pt x="86867" y="326897"/>
                </a:lnTo>
                <a:lnTo>
                  <a:pt x="64007" y="373379"/>
                </a:lnTo>
                <a:lnTo>
                  <a:pt x="35051" y="407669"/>
                </a:lnTo>
                <a:lnTo>
                  <a:pt x="0" y="430529"/>
                </a:lnTo>
              </a:path>
            </a:pathLst>
          </a:custGeom>
          <a:ln w="34480">
            <a:solidFill>
              <a:srgbClr val="000000"/>
            </a:solidFill>
          </a:ln>
        </p:spPr>
        <p:txBody>
          <a:bodyPr wrap="square" lIns="0" tIns="0" rIns="0" bIns="0" rtlCol="0">
            <a:spAutoFit/>
          </a:bodyPr>
          <a:lstStyle/>
          <a:p>
            <a:endParaRPr/>
          </a:p>
        </p:txBody>
      </p:sp>
      <p:sp>
        <p:nvSpPr>
          <p:cNvPr id="39" name="object 39"/>
          <p:cNvSpPr/>
          <p:nvPr/>
        </p:nvSpPr>
        <p:spPr>
          <a:xfrm>
            <a:off x="3325367" y="2368296"/>
            <a:ext cx="276225" cy="0"/>
          </a:xfrm>
          <a:custGeom>
            <a:avLst/>
            <a:gdLst/>
            <a:ahLst/>
            <a:cxnLst/>
            <a:rect l="l" t="t" r="r" b="b"/>
            <a:pathLst>
              <a:path w="276225">
                <a:moveTo>
                  <a:pt x="0" y="0"/>
                </a:moveTo>
                <a:lnTo>
                  <a:pt x="275843" y="0"/>
                </a:lnTo>
              </a:path>
            </a:pathLst>
          </a:custGeom>
          <a:ln w="34480">
            <a:solidFill>
              <a:srgbClr val="000000"/>
            </a:solidFill>
          </a:ln>
        </p:spPr>
        <p:txBody>
          <a:bodyPr wrap="square" lIns="0" tIns="0" rIns="0" bIns="0" rtlCol="0">
            <a:spAutoFit/>
          </a:bodyPr>
          <a:lstStyle/>
          <a:p>
            <a:endParaRPr/>
          </a:p>
        </p:txBody>
      </p:sp>
      <p:sp>
        <p:nvSpPr>
          <p:cNvPr id="40" name="object 40"/>
          <p:cNvSpPr/>
          <p:nvPr/>
        </p:nvSpPr>
        <p:spPr>
          <a:xfrm>
            <a:off x="3774185" y="2368296"/>
            <a:ext cx="276225" cy="0"/>
          </a:xfrm>
          <a:custGeom>
            <a:avLst/>
            <a:gdLst/>
            <a:ahLst/>
            <a:cxnLst/>
            <a:rect l="l" t="t" r="r" b="b"/>
            <a:pathLst>
              <a:path w="276225">
                <a:moveTo>
                  <a:pt x="0" y="0"/>
                </a:moveTo>
                <a:lnTo>
                  <a:pt x="275843" y="0"/>
                </a:lnTo>
              </a:path>
            </a:pathLst>
          </a:custGeom>
          <a:ln w="34480">
            <a:solidFill>
              <a:srgbClr val="000000"/>
            </a:solidFill>
          </a:ln>
        </p:spPr>
        <p:txBody>
          <a:bodyPr wrap="square" lIns="0" tIns="0" rIns="0" bIns="0" rtlCol="0">
            <a:spAutoFit/>
          </a:bodyPr>
          <a:lstStyle/>
          <a:p>
            <a:endParaRPr/>
          </a:p>
        </p:txBody>
      </p:sp>
      <p:sp>
        <p:nvSpPr>
          <p:cNvPr id="41" name="object 41"/>
          <p:cNvSpPr/>
          <p:nvPr/>
        </p:nvSpPr>
        <p:spPr>
          <a:xfrm>
            <a:off x="4223003" y="2368296"/>
            <a:ext cx="276225" cy="0"/>
          </a:xfrm>
          <a:custGeom>
            <a:avLst/>
            <a:gdLst/>
            <a:ahLst/>
            <a:cxnLst/>
            <a:rect l="l" t="t" r="r" b="b"/>
            <a:pathLst>
              <a:path w="276225">
                <a:moveTo>
                  <a:pt x="0" y="0"/>
                </a:moveTo>
                <a:lnTo>
                  <a:pt x="275843" y="0"/>
                </a:lnTo>
              </a:path>
            </a:pathLst>
          </a:custGeom>
          <a:ln w="34480">
            <a:solidFill>
              <a:srgbClr val="000000"/>
            </a:solidFill>
          </a:ln>
        </p:spPr>
        <p:txBody>
          <a:bodyPr wrap="square" lIns="0" tIns="0" rIns="0" bIns="0" rtlCol="0">
            <a:spAutoFit/>
          </a:bodyPr>
          <a:lstStyle/>
          <a:p>
            <a:endParaRPr/>
          </a:p>
        </p:txBody>
      </p:sp>
      <p:sp>
        <p:nvSpPr>
          <p:cNvPr id="42" name="object 42"/>
          <p:cNvSpPr/>
          <p:nvPr/>
        </p:nvSpPr>
        <p:spPr>
          <a:xfrm>
            <a:off x="4671821" y="2368296"/>
            <a:ext cx="166370" cy="0"/>
          </a:xfrm>
          <a:custGeom>
            <a:avLst/>
            <a:gdLst/>
            <a:ahLst/>
            <a:cxnLst/>
            <a:rect l="l" t="t" r="r" b="b"/>
            <a:pathLst>
              <a:path w="166370">
                <a:moveTo>
                  <a:pt x="0" y="0"/>
                </a:moveTo>
                <a:lnTo>
                  <a:pt x="166115" y="0"/>
                </a:lnTo>
              </a:path>
            </a:pathLst>
          </a:custGeom>
          <a:ln w="34480">
            <a:solidFill>
              <a:srgbClr val="000000"/>
            </a:solidFill>
          </a:ln>
        </p:spPr>
        <p:txBody>
          <a:bodyPr wrap="square" lIns="0" tIns="0" rIns="0" bIns="0" rtlCol="0">
            <a:spAutoFit/>
          </a:bodyPr>
          <a:lstStyle/>
          <a:p>
            <a:endParaRPr/>
          </a:p>
        </p:txBody>
      </p:sp>
      <p:sp>
        <p:nvSpPr>
          <p:cNvPr id="43" name="object 43"/>
          <p:cNvSpPr/>
          <p:nvPr/>
        </p:nvSpPr>
        <p:spPr>
          <a:xfrm>
            <a:off x="2140457" y="2695956"/>
            <a:ext cx="276225" cy="0"/>
          </a:xfrm>
          <a:custGeom>
            <a:avLst/>
            <a:gdLst/>
            <a:ahLst/>
            <a:cxnLst/>
            <a:rect l="l" t="t" r="r" b="b"/>
            <a:pathLst>
              <a:path w="276225">
                <a:moveTo>
                  <a:pt x="0" y="0"/>
                </a:moveTo>
                <a:lnTo>
                  <a:pt x="275843" y="0"/>
                </a:lnTo>
              </a:path>
            </a:pathLst>
          </a:custGeom>
          <a:ln w="34480">
            <a:solidFill>
              <a:srgbClr val="000080"/>
            </a:solidFill>
          </a:ln>
        </p:spPr>
        <p:txBody>
          <a:bodyPr wrap="square" lIns="0" tIns="0" rIns="0" bIns="0" rtlCol="0">
            <a:spAutoFit/>
          </a:bodyPr>
          <a:lstStyle/>
          <a:p>
            <a:endParaRPr/>
          </a:p>
        </p:txBody>
      </p:sp>
      <p:sp>
        <p:nvSpPr>
          <p:cNvPr id="44" name="object 44"/>
          <p:cNvSpPr/>
          <p:nvPr/>
        </p:nvSpPr>
        <p:spPr>
          <a:xfrm>
            <a:off x="2588513" y="2695956"/>
            <a:ext cx="276860" cy="0"/>
          </a:xfrm>
          <a:custGeom>
            <a:avLst/>
            <a:gdLst/>
            <a:ahLst/>
            <a:cxnLst/>
            <a:rect l="l" t="t" r="r" b="b"/>
            <a:pathLst>
              <a:path w="276860">
                <a:moveTo>
                  <a:pt x="0" y="0"/>
                </a:moveTo>
                <a:lnTo>
                  <a:pt x="276605" y="0"/>
                </a:lnTo>
              </a:path>
            </a:pathLst>
          </a:custGeom>
          <a:ln w="34480">
            <a:solidFill>
              <a:srgbClr val="000080"/>
            </a:solidFill>
          </a:ln>
        </p:spPr>
        <p:txBody>
          <a:bodyPr wrap="square" lIns="0" tIns="0" rIns="0" bIns="0" rtlCol="0">
            <a:spAutoFit/>
          </a:bodyPr>
          <a:lstStyle/>
          <a:p>
            <a:endParaRPr/>
          </a:p>
        </p:txBody>
      </p:sp>
      <p:sp>
        <p:nvSpPr>
          <p:cNvPr id="45" name="object 45"/>
          <p:cNvSpPr/>
          <p:nvPr/>
        </p:nvSpPr>
        <p:spPr>
          <a:xfrm>
            <a:off x="3037331" y="2695956"/>
            <a:ext cx="276860" cy="0"/>
          </a:xfrm>
          <a:custGeom>
            <a:avLst/>
            <a:gdLst/>
            <a:ahLst/>
            <a:cxnLst/>
            <a:rect l="l" t="t" r="r" b="b"/>
            <a:pathLst>
              <a:path w="276860">
                <a:moveTo>
                  <a:pt x="0" y="0"/>
                </a:moveTo>
                <a:lnTo>
                  <a:pt x="276605" y="0"/>
                </a:lnTo>
              </a:path>
            </a:pathLst>
          </a:custGeom>
          <a:ln w="34480">
            <a:solidFill>
              <a:srgbClr val="000080"/>
            </a:solidFill>
          </a:ln>
        </p:spPr>
        <p:txBody>
          <a:bodyPr wrap="square" lIns="0" tIns="0" rIns="0" bIns="0" rtlCol="0">
            <a:spAutoFit/>
          </a:bodyPr>
          <a:lstStyle/>
          <a:p>
            <a:endParaRPr/>
          </a:p>
        </p:txBody>
      </p:sp>
      <p:sp>
        <p:nvSpPr>
          <p:cNvPr id="46" name="object 46"/>
          <p:cNvSpPr/>
          <p:nvPr/>
        </p:nvSpPr>
        <p:spPr>
          <a:xfrm>
            <a:off x="3486150" y="2695956"/>
            <a:ext cx="276860" cy="0"/>
          </a:xfrm>
          <a:custGeom>
            <a:avLst/>
            <a:gdLst/>
            <a:ahLst/>
            <a:cxnLst/>
            <a:rect l="l" t="t" r="r" b="b"/>
            <a:pathLst>
              <a:path w="276860">
                <a:moveTo>
                  <a:pt x="0" y="0"/>
                </a:moveTo>
                <a:lnTo>
                  <a:pt x="276605" y="0"/>
                </a:lnTo>
              </a:path>
            </a:pathLst>
          </a:custGeom>
          <a:ln w="34480">
            <a:solidFill>
              <a:srgbClr val="000080"/>
            </a:solidFill>
          </a:ln>
        </p:spPr>
        <p:txBody>
          <a:bodyPr wrap="square" lIns="0" tIns="0" rIns="0" bIns="0" rtlCol="0">
            <a:spAutoFit/>
          </a:bodyPr>
          <a:lstStyle/>
          <a:p>
            <a:endParaRPr/>
          </a:p>
        </p:txBody>
      </p:sp>
      <p:sp>
        <p:nvSpPr>
          <p:cNvPr id="47" name="object 47"/>
          <p:cNvSpPr/>
          <p:nvPr/>
        </p:nvSpPr>
        <p:spPr>
          <a:xfrm>
            <a:off x="3934967" y="2695956"/>
            <a:ext cx="276860" cy="0"/>
          </a:xfrm>
          <a:custGeom>
            <a:avLst/>
            <a:gdLst/>
            <a:ahLst/>
            <a:cxnLst/>
            <a:rect l="l" t="t" r="r" b="b"/>
            <a:pathLst>
              <a:path w="276860">
                <a:moveTo>
                  <a:pt x="0" y="0"/>
                </a:moveTo>
                <a:lnTo>
                  <a:pt x="276605" y="0"/>
                </a:lnTo>
              </a:path>
            </a:pathLst>
          </a:custGeom>
          <a:ln w="34480">
            <a:solidFill>
              <a:srgbClr val="000080"/>
            </a:solidFill>
          </a:ln>
        </p:spPr>
        <p:txBody>
          <a:bodyPr wrap="square" lIns="0" tIns="0" rIns="0" bIns="0" rtlCol="0">
            <a:spAutoFit/>
          </a:bodyPr>
          <a:lstStyle/>
          <a:p>
            <a:endParaRPr/>
          </a:p>
        </p:txBody>
      </p:sp>
      <p:sp>
        <p:nvSpPr>
          <p:cNvPr id="48" name="object 48"/>
          <p:cNvSpPr/>
          <p:nvPr/>
        </p:nvSpPr>
        <p:spPr>
          <a:xfrm>
            <a:off x="4383785" y="2695956"/>
            <a:ext cx="276225" cy="0"/>
          </a:xfrm>
          <a:custGeom>
            <a:avLst/>
            <a:gdLst/>
            <a:ahLst/>
            <a:cxnLst/>
            <a:rect l="l" t="t" r="r" b="b"/>
            <a:pathLst>
              <a:path w="276225">
                <a:moveTo>
                  <a:pt x="0" y="0"/>
                </a:moveTo>
                <a:lnTo>
                  <a:pt x="275843" y="0"/>
                </a:lnTo>
              </a:path>
            </a:pathLst>
          </a:custGeom>
          <a:ln w="34480">
            <a:solidFill>
              <a:srgbClr val="000080"/>
            </a:solidFill>
          </a:ln>
        </p:spPr>
        <p:txBody>
          <a:bodyPr wrap="square" lIns="0" tIns="0" rIns="0" bIns="0" rtlCol="0">
            <a:spAutoFit/>
          </a:bodyPr>
          <a:lstStyle/>
          <a:p>
            <a:endParaRPr/>
          </a:p>
        </p:txBody>
      </p:sp>
      <p:sp>
        <p:nvSpPr>
          <p:cNvPr id="49" name="object 49"/>
          <p:cNvSpPr/>
          <p:nvPr/>
        </p:nvSpPr>
        <p:spPr>
          <a:xfrm>
            <a:off x="4832603" y="2695956"/>
            <a:ext cx="276225" cy="0"/>
          </a:xfrm>
          <a:custGeom>
            <a:avLst/>
            <a:gdLst/>
            <a:ahLst/>
            <a:cxnLst/>
            <a:rect l="l" t="t" r="r" b="b"/>
            <a:pathLst>
              <a:path w="276225">
                <a:moveTo>
                  <a:pt x="0" y="0"/>
                </a:moveTo>
                <a:lnTo>
                  <a:pt x="275843" y="0"/>
                </a:lnTo>
              </a:path>
            </a:pathLst>
          </a:custGeom>
          <a:ln w="34480">
            <a:solidFill>
              <a:srgbClr val="000080"/>
            </a:solidFill>
          </a:ln>
        </p:spPr>
        <p:txBody>
          <a:bodyPr wrap="square" lIns="0" tIns="0" rIns="0" bIns="0" rtlCol="0">
            <a:spAutoFit/>
          </a:bodyPr>
          <a:lstStyle/>
          <a:p>
            <a:endParaRPr/>
          </a:p>
        </p:txBody>
      </p:sp>
      <p:sp>
        <p:nvSpPr>
          <p:cNvPr id="50" name="object 50"/>
          <p:cNvSpPr/>
          <p:nvPr/>
        </p:nvSpPr>
        <p:spPr>
          <a:xfrm>
            <a:off x="5160263" y="2298954"/>
            <a:ext cx="0" cy="276225"/>
          </a:xfrm>
          <a:custGeom>
            <a:avLst/>
            <a:gdLst/>
            <a:ahLst/>
            <a:cxnLst/>
            <a:rect l="l" t="t" r="r" b="b"/>
            <a:pathLst>
              <a:path h="276225">
                <a:moveTo>
                  <a:pt x="0" y="275843"/>
                </a:moveTo>
                <a:lnTo>
                  <a:pt x="0" y="0"/>
                </a:lnTo>
              </a:path>
            </a:pathLst>
          </a:custGeom>
          <a:ln w="34480">
            <a:solidFill>
              <a:srgbClr val="000080"/>
            </a:solidFill>
          </a:ln>
        </p:spPr>
        <p:txBody>
          <a:bodyPr wrap="square" lIns="0" tIns="0" rIns="0" bIns="0" rtlCol="0">
            <a:spAutoFit/>
          </a:bodyPr>
          <a:lstStyle/>
          <a:p>
            <a:endParaRPr/>
          </a:p>
        </p:txBody>
      </p:sp>
      <p:sp>
        <p:nvSpPr>
          <p:cNvPr id="51" name="object 51"/>
          <p:cNvSpPr/>
          <p:nvPr/>
        </p:nvSpPr>
        <p:spPr>
          <a:xfrm>
            <a:off x="4965191" y="2045970"/>
            <a:ext cx="195580" cy="81280"/>
          </a:xfrm>
          <a:custGeom>
            <a:avLst/>
            <a:gdLst/>
            <a:ahLst/>
            <a:cxnLst/>
            <a:rect l="l" t="t" r="r" b="b"/>
            <a:pathLst>
              <a:path w="195579" h="81280">
                <a:moveTo>
                  <a:pt x="195071" y="80771"/>
                </a:moveTo>
                <a:lnTo>
                  <a:pt x="195071" y="0"/>
                </a:lnTo>
                <a:lnTo>
                  <a:pt x="0" y="0"/>
                </a:lnTo>
              </a:path>
            </a:pathLst>
          </a:custGeom>
          <a:ln w="34480">
            <a:solidFill>
              <a:srgbClr val="000080"/>
            </a:solidFill>
          </a:ln>
        </p:spPr>
        <p:txBody>
          <a:bodyPr wrap="square" lIns="0" tIns="0" rIns="0" bIns="0" rtlCol="0">
            <a:spAutoFit/>
          </a:bodyPr>
          <a:lstStyle/>
          <a:p>
            <a:endParaRPr/>
          </a:p>
        </p:txBody>
      </p:sp>
      <p:sp>
        <p:nvSpPr>
          <p:cNvPr id="52" name="object 52"/>
          <p:cNvSpPr/>
          <p:nvPr/>
        </p:nvSpPr>
        <p:spPr>
          <a:xfrm>
            <a:off x="4516373" y="2045970"/>
            <a:ext cx="276225" cy="0"/>
          </a:xfrm>
          <a:custGeom>
            <a:avLst/>
            <a:gdLst/>
            <a:ahLst/>
            <a:cxnLst/>
            <a:rect l="l" t="t" r="r" b="b"/>
            <a:pathLst>
              <a:path w="276225">
                <a:moveTo>
                  <a:pt x="275843" y="0"/>
                </a:moveTo>
                <a:lnTo>
                  <a:pt x="0" y="0"/>
                </a:lnTo>
              </a:path>
            </a:pathLst>
          </a:custGeom>
          <a:ln w="34480">
            <a:solidFill>
              <a:srgbClr val="000080"/>
            </a:solidFill>
          </a:ln>
        </p:spPr>
        <p:txBody>
          <a:bodyPr wrap="square" lIns="0" tIns="0" rIns="0" bIns="0" rtlCol="0">
            <a:spAutoFit/>
          </a:bodyPr>
          <a:lstStyle/>
          <a:p>
            <a:endParaRPr/>
          </a:p>
        </p:txBody>
      </p:sp>
      <p:sp>
        <p:nvSpPr>
          <p:cNvPr id="53" name="object 53"/>
          <p:cNvSpPr/>
          <p:nvPr/>
        </p:nvSpPr>
        <p:spPr>
          <a:xfrm>
            <a:off x="4067555" y="2045970"/>
            <a:ext cx="276225" cy="0"/>
          </a:xfrm>
          <a:custGeom>
            <a:avLst/>
            <a:gdLst/>
            <a:ahLst/>
            <a:cxnLst/>
            <a:rect l="l" t="t" r="r" b="b"/>
            <a:pathLst>
              <a:path w="276225">
                <a:moveTo>
                  <a:pt x="275843" y="0"/>
                </a:moveTo>
                <a:lnTo>
                  <a:pt x="0" y="0"/>
                </a:lnTo>
              </a:path>
            </a:pathLst>
          </a:custGeom>
          <a:ln w="34480">
            <a:solidFill>
              <a:srgbClr val="000080"/>
            </a:solidFill>
          </a:ln>
        </p:spPr>
        <p:txBody>
          <a:bodyPr wrap="square" lIns="0" tIns="0" rIns="0" bIns="0" rtlCol="0">
            <a:spAutoFit/>
          </a:bodyPr>
          <a:lstStyle/>
          <a:p>
            <a:endParaRPr/>
          </a:p>
        </p:txBody>
      </p:sp>
      <p:sp>
        <p:nvSpPr>
          <p:cNvPr id="54" name="object 54"/>
          <p:cNvSpPr/>
          <p:nvPr/>
        </p:nvSpPr>
        <p:spPr>
          <a:xfrm>
            <a:off x="3618738" y="2045970"/>
            <a:ext cx="276225" cy="0"/>
          </a:xfrm>
          <a:custGeom>
            <a:avLst/>
            <a:gdLst/>
            <a:ahLst/>
            <a:cxnLst/>
            <a:rect l="l" t="t" r="r" b="b"/>
            <a:pathLst>
              <a:path w="276225">
                <a:moveTo>
                  <a:pt x="275843" y="0"/>
                </a:moveTo>
                <a:lnTo>
                  <a:pt x="0" y="0"/>
                </a:lnTo>
              </a:path>
            </a:pathLst>
          </a:custGeom>
          <a:ln w="34480">
            <a:solidFill>
              <a:srgbClr val="000080"/>
            </a:solidFill>
          </a:ln>
        </p:spPr>
        <p:txBody>
          <a:bodyPr wrap="square" lIns="0" tIns="0" rIns="0" bIns="0" rtlCol="0">
            <a:spAutoFit/>
          </a:bodyPr>
          <a:lstStyle/>
          <a:p>
            <a:endParaRPr/>
          </a:p>
        </p:txBody>
      </p:sp>
      <p:sp>
        <p:nvSpPr>
          <p:cNvPr id="55" name="object 55"/>
          <p:cNvSpPr/>
          <p:nvPr/>
        </p:nvSpPr>
        <p:spPr>
          <a:xfrm>
            <a:off x="3169919" y="2045970"/>
            <a:ext cx="276225" cy="0"/>
          </a:xfrm>
          <a:custGeom>
            <a:avLst/>
            <a:gdLst/>
            <a:ahLst/>
            <a:cxnLst/>
            <a:rect l="l" t="t" r="r" b="b"/>
            <a:pathLst>
              <a:path w="276225">
                <a:moveTo>
                  <a:pt x="275843" y="0"/>
                </a:moveTo>
                <a:lnTo>
                  <a:pt x="0" y="0"/>
                </a:lnTo>
              </a:path>
            </a:pathLst>
          </a:custGeom>
          <a:ln w="34480">
            <a:solidFill>
              <a:srgbClr val="000080"/>
            </a:solidFill>
          </a:ln>
        </p:spPr>
        <p:txBody>
          <a:bodyPr wrap="square" lIns="0" tIns="0" rIns="0" bIns="0" rtlCol="0">
            <a:spAutoFit/>
          </a:bodyPr>
          <a:lstStyle/>
          <a:p>
            <a:endParaRPr/>
          </a:p>
        </p:txBody>
      </p:sp>
      <p:sp>
        <p:nvSpPr>
          <p:cNvPr id="56" name="object 56"/>
          <p:cNvSpPr/>
          <p:nvPr/>
        </p:nvSpPr>
        <p:spPr>
          <a:xfrm>
            <a:off x="2721101" y="2045970"/>
            <a:ext cx="276225" cy="0"/>
          </a:xfrm>
          <a:custGeom>
            <a:avLst/>
            <a:gdLst/>
            <a:ahLst/>
            <a:cxnLst/>
            <a:rect l="l" t="t" r="r" b="b"/>
            <a:pathLst>
              <a:path w="276225">
                <a:moveTo>
                  <a:pt x="275843" y="0"/>
                </a:moveTo>
                <a:lnTo>
                  <a:pt x="0" y="0"/>
                </a:lnTo>
              </a:path>
            </a:pathLst>
          </a:custGeom>
          <a:ln w="34480">
            <a:solidFill>
              <a:srgbClr val="000080"/>
            </a:solidFill>
          </a:ln>
        </p:spPr>
        <p:txBody>
          <a:bodyPr wrap="square" lIns="0" tIns="0" rIns="0" bIns="0" rtlCol="0">
            <a:spAutoFit/>
          </a:bodyPr>
          <a:lstStyle/>
          <a:p>
            <a:endParaRPr/>
          </a:p>
        </p:txBody>
      </p:sp>
      <p:sp>
        <p:nvSpPr>
          <p:cNvPr id="57" name="object 57"/>
          <p:cNvSpPr/>
          <p:nvPr/>
        </p:nvSpPr>
        <p:spPr>
          <a:xfrm>
            <a:off x="2272283" y="2045970"/>
            <a:ext cx="276860" cy="0"/>
          </a:xfrm>
          <a:custGeom>
            <a:avLst/>
            <a:gdLst/>
            <a:ahLst/>
            <a:cxnLst/>
            <a:rect l="l" t="t" r="r" b="b"/>
            <a:pathLst>
              <a:path w="276860">
                <a:moveTo>
                  <a:pt x="276605" y="0"/>
                </a:moveTo>
                <a:lnTo>
                  <a:pt x="0" y="0"/>
                </a:lnTo>
              </a:path>
            </a:pathLst>
          </a:custGeom>
          <a:ln w="34480">
            <a:solidFill>
              <a:srgbClr val="000080"/>
            </a:solidFill>
          </a:ln>
        </p:spPr>
        <p:txBody>
          <a:bodyPr wrap="square" lIns="0" tIns="0" rIns="0" bIns="0" rtlCol="0">
            <a:spAutoFit/>
          </a:bodyPr>
          <a:lstStyle/>
          <a:p>
            <a:endParaRPr/>
          </a:p>
        </p:txBody>
      </p:sp>
      <p:sp>
        <p:nvSpPr>
          <p:cNvPr id="58" name="object 58"/>
          <p:cNvSpPr/>
          <p:nvPr/>
        </p:nvSpPr>
        <p:spPr>
          <a:xfrm>
            <a:off x="2140457" y="2086356"/>
            <a:ext cx="0" cy="276225"/>
          </a:xfrm>
          <a:custGeom>
            <a:avLst/>
            <a:gdLst/>
            <a:ahLst/>
            <a:cxnLst/>
            <a:rect l="l" t="t" r="r" b="b"/>
            <a:pathLst>
              <a:path h="276225">
                <a:moveTo>
                  <a:pt x="0" y="0"/>
                </a:moveTo>
                <a:lnTo>
                  <a:pt x="0" y="275843"/>
                </a:lnTo>
              </a:path>
            </a:pathLst>
          </a:custGeom>
          <a:ln w="34480">
            <a:solidFill>
              <a:srgbClr val="000080"/>
            </a:solidFill>
          </a:ln>
        </p:spPr>
        <p:txBody>
          <a:bodyPr wrap="square" lIns="0" tIns="0" rIns="0" bIns="0" rtlCol="0">
            <a:spAutoFit/>
          </a:bodyPr>
          <a:lstStyle/>
          <a:p>
            <a:endParaRPr/>
          </a:p>
        </p:txBody>
      </p:sp>
      <p:sp>
        <p:nvSpPr>
          <p:cNvPr id="59" name="object 59"/>
          <p:cNvSpPr/>
          <p:nvPr/>
        </p:nvSpPr>
        <p:spPr>
          <a:xfrm>
            <a:off x="2140457" y="2534412"/>
            <a:ext cx="0" cy="161925"/>
          </a:xfrm>
          <a:custGeom>
            <a:avLst/>
            <a:gdLst/>
            <a:ahLst/>
            <a:cxnLst/>
            <a:rect l="l" t="t" r="r" b="b"/>
            <a:pathLst>
              <a:path h="161925">
                <a:moveTo>
                  <a:pt x="0" y="0"/>
                </a:moveTo>
                <a:lnTo>
                  <a:pt x="0" y="161543"/>
                </a:lnTo>
              </a:path>
            </a:pathLst>
          </a:custGeom>
          <a:ln w="34480">
            <a:solidFill>
              <a:srgbClr val="000080"/>
            </a:solidFill>
          </a:ln>
        </p:spPr>
        <p:txBody>
          <a:bodyPr wrap="square" lIns="0" tIns="0" rIns="0" bIns="0" rtlCol="0">
            <a:spAutoFit/>
          </a:bodyPr>
          <a:lstStyle/>
          <a:p>
            <a:endParaRPr/>
          </a:p>
        </p:txBody>
      </p:sp>
      <p:sp>
        <p:nvSpPr>
          <p:cNvPr id="60" name="object 60"/>
          <p:cNvSpPr/>
          <p:nvPr/>
        </p:nvSpPr>
        <p:spPr>
          <a:xfrm>
            <a:off x="5810250" y="1454658"/>
            <a:ext cx="2158365" cy="539750"/>
          </a:xfrm>
          <a:custGeom>
            <a:avLst/>
            <a:gdLst/>
            <a:ahLst/>
            <a:cxnLst/>
            <a:rect l="l" t="t" r="r" b="b"/>
            <a:pathLst>
              <a:path w="2158365" h="539750">
                <a:moveTo>
                  <a:pt x="0" y="539495"/>
                </a:moveTo>
                <a:lnTo>
                  <a:pt x="2157983" y="539495"/>
                </a:lnTo>
                <a:lnTo>
                  <a:pt x="2157983" y="0"/>
                </a:lnTo>
                <a:lnTo>
                  <a:pt x="0" y="0"/>
                </a:lnTo>
                <a:lnTo>
                  <a:pt x="0" y="539495"/>
                </a:lnTo>
                <a:close/>
              </a:path>
            </a:pathLst>
          </a:custGeom>
          <a:ln w="34480">
            <a:solidFill>
              <a:srgbClr val="000000"/>
            </a:solidFill>
          </a:ln>
        </p:spPr>
        <p:txBody>
          <a:bodyPr wrap="square" lIns="0" tIns="0" rIns="0" bIns="0" rtlCol="0">
            <a:spAutoFit/>
          </a:bodyPr>
          <a:lstStyle/>
          <a:p>
            <a:endParaRPr/>
          </a:p>
        </p:txBody>
      </p:sp>
      <p:sp>
        <p:nvSpPr>
          <p:cNvPr id="61" name="object 61"/>
          <p:cNvSpPr/>
          <p:nvPr/>
        </p:nvSpPr>
        <p:spPr>
          <a:xfrm>
            <a:off x="5701283" y="1402842"/>
            <a:ext cx="2371090" cy="643255"/>
          </a:xfrm>
          <a:custGeom>
            <a:avLst/>
            <a:gdLst/>
            <a:ahLst/>
            <a:cxnLst/>
            <a:rect l="l" t="t" r="r" b="b"/>
            <a:pathLst>
              <a:path w="2371090" h="643255">
                <a:moveTo>
                  <a:pt x="0" y="0"/>
                </a:moveTo>
                <a:lnTo>
                  <a:pt x="0" y="643127"/>
                </a:lnTo>
                <a:lnTo>
                  <a:pt x="2370581" y="643127"/>
                </a:lnTo>
                <a:lnTo>
                  <a:pt x="2370581" y="0"/>
                </a:lnTo>
                <a:lnTo>
                  <a:pt x="0" y="0"/>
                </a:lnTo>
                <a:close/>
              </a:path>
            </a:pathLst>
          </a:custGeom>
          <a:solidFill>
            <a:srgbClr val="FFFF00"/>
          </a:solidFill>
        </p:spPr>
        <p:txBody>
          <a:bodyPr wrap="square" lIns="0" tIns="0" rIns="0" bIns="0" rtlCol="0">
            <a:spAutoFit/>
          </a:bodyPr>
          <a:lstStyle/>
          <a:p>
            <a:endParaRPr/>
          </a:p>
        </p:txBody>
      </p:sp>
      <p:sp>
        <p:nvSpPr>
          <p:cNvPr id="62" name="object 62"/>
          <p:cNvSpPr/>
          <p:nvPr/>
        </p:nvSpPr>
        <p:spPr>
          <a:xfrm>
            <a:off x="5701283" y="1402842"/>
            <a:ext cx="2371090" cy="643255"/>
          </a:xfrm>
          <a:custGeom>
            <a:avLst/>
            <a:gdLst/>
            <a:ahLst/>
            <a:cxnLst/>
            <a:rect l="l" t="t" r="r" b="b"/>
            <a:pathLst>
              <a:path w="2371090" h="643255">
                <a:moveTo>
                  <a:pt x="0" y="0"/>
                </a:moveTo>
                <a:lnTo>
                  <a:pt x="0" y="643127"/>
                </a:lnTo>
                <a:lnTo>
                  <a:pt x="2370581" y="643127"/>
                </a:lnTo>
                <a:lnTo>
                  <a:pt x="2370581" y="0"/>
                </a:lnTo>
                <a:lnTo>
                  <a:pt x="0" y="0"/>
                </a:lnTo>
                <a:close/>
              </a:path>
            </a:pathLst>
          </a:custGeom>
          <a:ln w="34480">
            <a:solidFill>
              <a:srgbClr val="000000"/>
            </a:solidFill>
          </a:ln>
        </p:spPr>
        <p:txBody>
          <a:bodyPr wrap="square" lIns="0" tIns="0" rIns="0" bIns="0" rtlCol="0">
            <a:spAutoFit/>
          </a:bodyPr>
          <a:lstStyle/>
          <a:p>
            <a:endParaRPr/>
          </a:p>
        </p:txBody>
      </p:sp>
      <p:sp>
        <p:nvSpPr>
          <p:cNvPr id="63" name="object 63"/>
          <p:cNvSpPr txBox="1">
            <a:spLocks noGrp="1"/>
          </p:cNvSpPr>
          <p:nvPr>
            <p:ph sz="half" idx="2"/>
          </p:nvPr>
        </p:nvSpPr>
        <p:spPr>
          <a:xfrm>
            <a:off x="5294975" y="1454658"/>
            <a:ext cx="3977640" cy="2954783"/>
          </a:xfrm>
          <a:prstGeom prst="rect">
            <a:avLst/>
          </a:prstGeom>
        </p:spPr>
        <p:txBody>
          <a:bodyPr vert="horz" wrap="square" lIns="0" tIns="0" rIns="0" bIns="0" rtlCol="0">
            <a:spAutoFit/>
          </a:bodyPr>
          <a:lstStyle/>
          <a:p>
            <a:pPr marL="633730" indent="0">
              <a:lnSpc>
                <a:spcPct val="100000"/>
              </a:lnSpc>
              <a:buNone/>
            </a:pPr>
            <a:r>
              <a:rPr spc="-10" dirty="0"/>
              <a:t>Re</a:t>
            </a:r>
            <a:r>
              <a:rPr spc="-15" dirty="0"/>
              <a:t>l</a:t>
            </a:r>
            <a:r>
              <a:rPr spc="10" dirty="0"/>
              <a:t>e</a:t>
            </a:r>
            <a:r>
              <a:rPr spc="30" dirty="0"/>
              <a:t>v</a:t>
            </a:r>
            <a:r>
              <a:rPr spc="-15" dirty="0"/>
              <a:t>a</a:t>
            </a:r>
            <a:r>
              <a:rPr spc="10" dirty="0"/>
              <a:t>dor</a:t>
            </a:r>
          </a:p>
          <a:p>
            <a:pPr>
              <a:lnSpc>
                <a:spcPts val="2100"/>
              </a:lnSpc>
              <a:spcBef>
                <a:spcPts val="20"/>
              </a:spcBef>
            </a:pPr>
            <a:endParaRPr sz="2100" dirty="0"/>
          </a:p>
          <a:p>
            <a:pPr>
              <a:lnSpc>
                <a:spcPts val="3000"/>
              </a:lnSpc>
            </a:pPr>
            <a:endParaRPr sz="2100" dirty="0"/>
          </a:p>
          <a:p>
            <a:pPr marL="633730" marR="196850" indent="0">
              <a:lnSpc>
                <a:spcPct val="140600"/>
              </a:lnSpc>
              <a:buNone/>
            </a:pPr>
            <a:r>
              <a:rPr dirty="0" err="1"/>
              <a:t>A</a:t>
            </a:r>
            <a:r>
              <a:rPr spc="-20" dirty="0" err="1"/>
              <a:t>c</a:t>
            </a:r>
            <a:r>
              <a:rPr spc="-15" dirty="0" err="1"/>
              <a:t>o</a:t>
            </a:r>
            <a:r>
              <a:rPr spc="10" dirty="0" err="1"/>
              <a:t>p</a:t>
            </a:r>
            <a:r>
              <a:rPr spc="-20" dirty="0" err="1"/>
              <a:t>l</a:t>
            </a:r>
            <a:r>
              <a:rPr spc="-15" dirty="0" err="1"/>
              <a:t>a</a:t>
            </a:r>
            <a:r>
              <a:rPr dirty="0" err="1"/>
              <a:t>d</a:t>
            </a:r>
            <a:r>
              <a:rPr spc="-15" dirty="0" err="1"/>
              <a:t>o</a:t>
            </a:r>
            <a:r>
              <a:rPr dirty="0" err="1"/>
              <a:t>r</a:t>
            </a:r>
            <a:r>
              <a:rPr dirty="0">
                <a:latin typeface="Times New Roman"/>
                <a:cs typeface="Times New Roman"/>
              </a:rPr>
              <a:t> </a:t>
            </a:r>
            <a:endParaRPr lang="es-MX" dirty="0" smtClean="0">
              <a:latin typeface="Times New Roman"/>
              <a:cs typeface="Times New Roman"/>
            </a:endParaRPr>
          </a:p>
          <a:p>
            <a:pPr marL="0" indent="0">
              <a:lnSpc>
                <a:spcPts val="3495"/>
              </a:lnSpc>
              <a:buNone/>
            </a:pPr>
            <a:r>
              <a:rPr spc="25" dirty="0" smtClean="0"/>
              <a:t>TP´s</a:t>
            </a:r>
            <a:endParaRPr spc="25" dirty="0"/>
          </a:p>
          <a:p>
            <a:pPr marL="1390014" indent="0">
              <a:lnSpc>
                <a:spcPts val="3495"/>
              </a:lnSpc>
              <a:buNone/>
            </a:pPr>
            <a:r>
              <a:rPr lang="es-MX" spc="5" dirty="0" smtClean="0"/>
              <a:t>     </a:t>
            </a:r>
            <a:r>
              <a:rPr spc="5" dirty="0" smtClean="0"/>
              <a:t>52</a:t>
            </a:r>
            <a:r>
              <a:rPr spc="-45" dirty="0" smtClean="0"/>
              <a:t>-</a:t>
            </a:r>
            <a:r>
              <a:rPr spc="-25" dirty="0" smtClean="0"/>
              <a:t>G</a:t>
            </a:r>
            <a:endParaRPr spc="-25" dirty="0"/>
          </a:p>
        </p:txBody>
      </p:sp>
      <p:sp>
        <p:nvSpPr>
          <p:cNvPr id="3" name="2 Marcador de número de diapositiva"/>
          <p:cNvSpPr>
            <a:spLocks noGrp="1"/>
          </p:cNvSpPr>
          <p:nvPr>
            <p:ph type="sldNum" sz="quarter" idx="7"/>
          </p:nvPr>
        </p:nvSpPr>
        <p:spPr/>
        <p:txBody>
          <a:bodyPr/>
          <a:lstStyle/>
          <a:p>
            <a:fld id="{B6F15528-21DE-4FAA-801E-634DDDAF4B2B}" type="slidenum">
              <a:rPr lang="en-US" smtClean="0"/>
              <a:t>160</a:t>
            </a:fld>
            <a:endParaRPr lang="en-US"/>
          </a:p>
        </p:txBody>
      </p:sp>
      <p:sp>
        <p:nvSpPr>
          <p:cNvPr id="64" name="object 64"/>
          <p:cNvSpPr txBox="1"/>
          <p:nvPr/>
        </p:nvSpPr>
        <p:spPr>
          <a:xfrm>
            <a:off x="2271016" y="2101592"/>
            <a:ext cx="436880" cy="474345"/>
          </a:xfrm>
          <a:prstGeom prst="rect">
            <a:avLst/>
          </a:prstGeom>
        </p:spPr>
        <p:txBody>
          <a:bodyPr vert="horz" wrap="square" lIns="0" tIns="0" rIns="0" bIns="0" rtlCol="0">
            <a:spAutoFit/>
          </a:bodyPr>
          <a:lstStyle/>
          <a:p>
            <a:pPr marL="12700">
              <a:lnSpc>
                <a:spcPct val="100000"/>
              </a:lnSpc>
            </a:pPr>
            <a:r>
              <a:rPr sz="3000" spc="25" dirty="0">
                <a:solidFill>
                  <a:srgbClr val="000080"/>
                </a:solidFill>
                <a:latin typeface="Comic Sans MS"/>
                <a:cs typeface="Comic Sans MS"/>
              </a:rPr>
              <a:t>41</a:t>
            </a:r>
            <a:endParaRPr sz="3000">
              <a:latin typeface="Comic Sans MS"/>
              <a:cs typeface="Comic Sans MS"/>
            </a:endParaRPr>
          </a:p>
        </p:txBody>
      </p:sp>
      <p:sp>
        <p:nvSpPr>
          <p:cNvPr id="65" name="object 65"/>
          <p:cNvSpPr txBox="1"/>
          <p:nvPr/>
        </p:nvSpPr>
        <p:spPr>
          <a:xfrm>
            <a:off x="3508445" y="786366"/>
            <a:ext cx="868680" cy="474345"/>
          </a:xfrm>
          <a:prstGeom prst="rect">
            <a:avLst/>
          </a:prstGeom>
        </p:spPr>
        <p:txBody>
          <a:bodyPr vert="horz" wrap="square" lIns="0" tIns="0" rIns="0" bIns="0" rtlCol="0">
            <a:spAutoFit/>
          </a:bodyPr>
          <a:lstStyle/>
          <a:p>
            <a:pPr marL="12700">
              <a:lnSpc>
                <a:spcPct val="100000"/>
              </a:lnSpc>
            </a:pPr>
            <a:r>
              <a:rPr sz="3000" spc="10" dirty="0">
                <a:solidFill>
                  <a:srgbClr val="000080"/>
                </a:solidFill>
                <a:latin typeface="Comic Sans MS"/>
                <a:cs typeface="Comic Sans MS"/>
              </a:rPr>
              <a:t>E</a:t>
            </a:r>
            <a:r>
              <a:rPr sz="3000" spc="-25" dirty="0">
                <a:solidFill>
                  <a:srgbClr val="000080"/>
                </a:solidFill>
                <a:latin typeface="Comic Sans MS"/>
                <a:cs typeface="Comic Sans MS"/>
              </a:rPr>
              <a:t>X</a:t>
            </a:r>
            <a:r>
              <a:rPr sz="3000" spc="-15" dirty="0">
                <a:solidFill>
                  <a:srgbClr val="000080"/>
                </a:solidFill>
                <a:latin typeface="Comic Sans MS"/>
                <a:cs typeface="Comic Sans MS"/>
              </a:rPr>
              <a:t>C</a:t>
            </a:r>
            <a:r>
              <a:rPr sz="3000" spc="-10" dirty="0">
                <a:solidFill>
                  <a:srgbClr val="000080"/>
                </a:solidFill>
                <a:latin typeface="Comic Sans MS"/>
                <a:cs typeface="Comic Sans MS"/>
              </a:rPr>
              <a:t>.</a:t>
            </a:r>
            <a:endParaRPr sz="3000">
              <a:latin typeface="Comic Sans MS"/>
              <a:cs typeface="Comic Sans MS"/>
            </a:endParaRPr>
          </a:p>
        </p:txBody>
      </p:sp>
      <p:sp>
        <p:nvSpPr>
          <p:cNvPr id="66" name="object 66"/>
          <p:cNvSpPr/>
          <p:nvPr/>
        </p:nvSpPr>
        <p:spPr>
          <a:xfrm>
            <a:off x="7536179" y="2045970"/>
            <a:ext cx="0" cy="650240"/>
          </a:xfrm>
          <a:custGeom>
            <a:avLst/>
            <a:gdLst/>
            <a:ahLst/>
            <a:cxnLst/>
            <a:rect l="l" t="t" r="r" b="b"/>
            <a:pathLst>
              <a:path h="650239">
                <a:moveTo>
                  <a:pt x="0" y="0"/>
                </a:moveTo>
                <a:lnTo>
                  <a:pt x="0" y="649985"/>
                </a:lnTo>
              </a:path>
            </a:pathLst>
          </a:custGeom>
          <a:ln w="34480">
            <a:solidFill>
              <a:srgbClr val="000000"/>
            </a:solidFill>
          </a:ln>
        </p:spPr>
        <p:txBody>
          <a:bodyPr wrap="square" lIns="0" tIns="0" rIns="0" bIns="0" rtlCol="0">
            <a:spAutoFit/>
          </a:bodyPr>
          <a:lstStyle/>
          <a:p>
            <a:endParaRPr/>
          </a:p>
        </p:txBody>
      </p:sp>
      <p:sp>
        <p:nvSpPr>
          <p:cNvPr id="67" name="object 67"/>
          <p:cNvSpPr/>
          <p:nvPr/>
        </p:nvSpPr>
        <p:spPr>
          <a:xfrm>
            <a:off x="6886193" y="2045970"/>
            <a:ext cx="0" cy="650240"/>
          </a:xfrm>
          <a:custGeom>
            <a:avLst/>
            <a:gdLst/>
            <a:ahLst/>
            <a:cxnLst/>
            <a:rect l="l" t="t" r="r" b="b"/>
            <a:pathLst>
              <a:path h="650239">
                <a:moveTo>
                  <a:pt x="0" y="0"/>
                </a:moveTo>
                <a:lnTo>
                  <a:pt x="0" y="649985"/>
                </a:lnTo>
              </a:path>
            </a:pathLst>
          </a:custGeom>
          <a:ln w="34480">
            <a:solidFill>
              <a:srgbClr val="000000"/>
            </a:solidFill>
          </a:ln>
        </p:spPr>
        <p:txBody>
          <a:bodyPr wrap="square" lIns="0" tIns="0" rIns="0" bIns="0" rtlCol="0">
            <a:spAutoFit/>
          </a:bodyPr>
          <a:lstStyle/>
          <a:p>
            <a:endParaRPr/>
          </a:p>
        </p:txBody>
      </p:sp>
      <p:sp>
        <p:nvSpPr>
          <p:cNvPr id="68" name="object 68"/>
          <p:cNvSpPr/>
          <p:nvPr/>
        </p:nvSpPr>
        <p:spPr>
          <a:xfrm>
            <a:off x="6242303" y="2045970"/>
            <a:ext cx="0" cy="650240"/>
          </a:xfrm>
          <a:custGeom>
            <a:avLst/>
            <a:gdLst/>
            <a:ahLst/>
            <a:cxnLst/>
            <a:rect l="l" t="t" r="r" b="b"/>
            <a:pathLst>
              <a:path h="650239">
                <a:moveTo>
                  <a:pt x="0" y="0"/>
                </a:moveTo>
                <a:lnTo>
                  <a:pt x="0" y="649985"/>
                </a:lnTo>
              </a:path>
            </a:pathLst>
          </a:custGeom>
          <a:ln w="34480">
            <a:solidFill>
              <a:srgbClr val="000000"/>
            </a:solidFill>
          </a:ln>
        </p:spPr>
        <p:txBody>
          <a:bodyPr wrap="square" lIns="0" tIns="0" rIns="0" bIns="0" rtlCol="0">
            <a:spAutoFit/>
          </a:bodyPr>
          <a:lstStyle/>
          <a:p>
            <a:endParaRPr/>
          </a:p>
        </p:txBody>
      </p:sp>
    </p:spTree>
    <p:extLst>
      <p:ext uri="{BB962C8B-B14F-4D97-AF65-F5344CB8AC3E}">
        <p14:creationId xmlns:p14="http://schemas.microsoft.com/office/powerpoint/2010/main" val="49134771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47472" y="1237488"/>
            <a:ext cx="7882128" cy="396240"/>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330200" y="1158743"/>
            <a:ext cx="8484235" cy="4417060"/>
          </a:xfrm>
          <a:prstGeom prst="rect">
            <a:avLst/>
          </a:prstGeom>
        </p:spPr>
        <p:txBody>
          <a:bodyPr vert="horz" wrap="square" lIns="0" tIns="0" rIns="0" bIns="0" rtlCol="0">
            <a:spAutoFit/>
          </a:bodyPr>
          <a:lstStyle/>
          <a:p>
            <a:pPr marL="12700" algn="just">
              <a:lnSpc>
                <a:spcPct val="100000"/>
              </a:lnSpc>
            </a:pPr>
            <a:r>
              <a:rPr sz="3200" b="1" spc="-25" dirty="0">
                <a:solidFill>
                  <a:srgbClr val="CC3300"/>
                </a:solidFill>
                <a:latin typeface="Comic Sans MS"/>
                <a:cs typeface="Comic Sans MS"/>
              </a:rPr>
              <a:t>64F</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25" dirty="0">
                <a:solidFill>
                  <a:srgbClr val="CC3300"/>
                </a:solidFill>
                <a:latin typeface="Comic Sans MS"/>
                <a:cs typeface="Comic Sans MS"/>
              </a:rPr>
              <a:t>FALLA</a:t>
            </a:r>
            <a:r>
              <a:rPr sz="3200" b="1" dirty="0">
                <a:solidFill>
                  <a:srgbClr val="CC3300"/>
                </a:solidFill>
                <a:latin typeface="Times New Roman"/>
                <a:cs typeface="Times New Roman"/>
              </a:rPr>
              <a:t> </a:t>
            </a:r>
            <a:r>
              <a:rPr sz="3200" b="1" spc="-215" dirty="0">
                <a:solidFill>
                  <a:srgbClr val="CC3300"/>
                </a:solidFill>
                <a:latin typeface="Times New Roman"/>
                <a:cs typeface="Times New Roman"/>
              </a:rPr>
              <a:t> </a:t>
            </a:r>
            <a:r>
              <a:rPr sz="3200" b="1" spc="-25" dirty="0">
                <a:solidFill>
                  <a:srgbClr val="CC3300"/>
                </a:solidFill>
                <a:latin typeface="Comic Sans MS"/>
                <a:cs typeface="Comic Sans MS"/>
              </a:rPr>
              <a:t>A</a:t>
            </a:r>
            <a:r>
              <a:rPr sz="3200" b="1" dirty="0">
                <a:solidFill>
                  <a:srgbClr val="CC3300"/>
                </a:solidFill>
                <a:latin typeface="Times New Roman"/>
                <a:cs typeface="Times New Roman"/>
              </a:rPr>
              <a:t> </a:t>
            </a:r>
            <a:r>
              <a:rPr sz="3200" b="1" spc="-220" dirty="0">
                <a:solidFill>
                  <a:srgbClr val="CC3300"/>
                </a:solidFill>
                <a:latin typeface="Times New Roman"/>
                <a:cs typeface="Times New Roman"/>
              </a:rPr>
              <a:t> </a:t>
            </a:r>
            <a:r>
              <a:rPr sz="3200" b="1" spc="-25" dirty="0">
                <a:solidFill>
                  <a:srgbClr val="CC3300"/>
                </a:solidFill>
                <a:latin typeface="Comic Sans MS"/>
                <a:cs typeface="Comic Sans MS"/>
              </a:rPr>
              <a:t>TIERRA</a:t>
            </a:r>
            <a:r>
              <a:rPr sz="3200" b="1" dirty="0">
                <a:solidFill>
                  <a:srgbClr val="CC3300"/>
                </a:solidFill>
                <a:latin typeface="Times New Roman"/>
                <a:cs typeface="Times New Roman"/>
              </a:rPr>
              <a:t> </a:t>
            </a:r>
            <a:r>
              <a:rPr sz="3200" b="1" spc="-210" dirty="0">
                <a:solidFill>
                  <a:srgbClr val="CC3300"/>
                </a:solidFill>
                <a:latin typeface="Times New Roman"/>
                <a:cs typeface="Times New Roman"/>
              </a:rPr>
              <a:t> </a:t>
            </a:r>
            <a:r>
              <a:rPr sz="3200" b="1" spc="-25" dirty="0">
                <a:solidFill>
                  <a:srgbClr val="CC3300"/>
                </a:solidFill>
                <a:latin typeface="Comic Sans MS"/>
                <a:cs typeface="Comic Sans MS"/>
              </a:rPr>
              <a:t>EN</a:t>
            </a:r>
            <a:r>
              <a:rPr sz="3200" b="1" dirty="0">
                <a:solidFill>
                  <a:srgbClr val="CC3300"/>
                </a:solidFill>
                <a:latin typeface="Times New Roman"/>
                <a:cs typeface="Times New Roman"/>
              </a:rPr>
              <a:t> </a:t>
            </a:r>
            <a:r>
              <a:rPr sz="3200" b="1" spc="-215" dirty="0">
                <a:solidFill>
                  <a:srgbClr val="CC3300"/>
                </a:solidFill>
                <a:latin typeface="Times New Roman"/>
                <a:cs typeface="Times New Roman"/>
              </a:rPr>
              <a:t> </a:t>
            </a:r>
            <a:r>
              <a:rPr sz="3200" b="1" spc="-20" dirty="0">
                <a:solidFill>
                  <a:srgbClr val="CC3300"/>
                </a:solidFill>
                <a:latin typeface="Comic Sans MS"/>
                <a:cs typeface="Comic Sans MS"/>
              </a:rPr>
              <a:t>EL</a:t>
            </a:r>
            <a:r>
              <a:rPr sz="3200" b="1" dirty="0">
                <a:solidFill>
                  <a:srgbClr val="CC3300"/>
                </a:solidFill>
                <a:latin typeface="Times New Roman"/>
                <a:cs typeface="Times New Roman"/>
              </a:rPr>
              <a:t> </a:t>
            </a:r>
            <a:r>
              <a:rPr sz="3200" b="1" spc="-215" dirty="0">
                <a:solidFill>
                  <a:srgbClr val="CC3300"/>
                </a:solidFill>
                <a:latin typeface="Times New Roman"/>
                <a:cs typeface="Times New Roman"/>
              </a:rPr>
              <a:t> </a:t>
            </a:r>
            <a:r>
              <a:rPr sz="3200" b="1" spc="-25" dirty="0">
                <a:solidFill>
                  <a:srgbClr val="CC3300"/>
                </a:solidFill>
                <a:latin typeface="Comic Sans MS"/>
                <a:cs typeface="Comic Sans MS"/>
              </a:rPr>
              <a:t>CAMPO.</a:t>
            </a:r>
            <a:endParaRPr sz="3200">
              <a:latin typeface="Comic Sans MS"/>
              <a:cs typeface="Comic Sans MS"/>
            </a:endParaRPr>
          </a:p>
          <a:p>
            <a:pPr marL="12700" algn="just">
              <a:lnSpc>
                <a:spcPts val="3120"/>
              </a:lnSpc>
              <a:spcBef>
                <a:spcPts val="2115"/>
              </a:spcBef>
            </a:pPr>
            <a:r>
              <a:rPr sz="2600" spc="-5" dirty="0">
                <a:latin typeface="Comic Sans MS"/>
                <a:cs typeface="Comic Sans MS"/>
              </a:rPr>
              <a:t>E</a:t>
            </a:r>
            <a:r>
              <a:rPr sz="2600" dirty="0">
                <a:latin typeface="Comic Sans MS"/>
                <a:cs typeface="Comic Sans MS"/>
              </a:rPr>
              <a:t>l</a:t>
            </a:r>
            <a:r>
              <a:rPr sz="2600" spc="254" dirty="0">
                <a:latin typeface="Times New Roman"/>
                <a:cs typeface="Times New Roman"/>
              </a:rPr>
              <a:t> </a:t>
            </a:r>
            <a:r>
              <a:rPr sz="2600" spc="-5" dirty="0">
                <a:latin typeface="Comic Sans MS"/>
                <a:cs typeface="Comic Sans MS"/>
              </a:rPr>
              <a:t>circuit</a:t>
            </a:r>
            <a:r>
              <a:rPr sz="2600" dirty="0">
                <a:latin typeface="Comic Sans MS"/>
                <a:cs typeface="Comic Sans MS"/>
              </a:rPr>
              <a:t>o</a:t>
            </a:r>
            <a:r>
              <a:rPr sz="2600" spc="24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45" dirty="0">
                <a:latin typeface="Times New Roman"/>
                <a:cs typeface="Times New Roman"/>
              </a:rPr>
              <a:t> </a:t>
            </a:r>
            <a:r>
              <a:rPr sz="2600" spc="-5" dirty="0">
                <a:latin typeface="Comic Sans MS"/>
                <a:cs typeface="Comic Sans MS"/>
              </a:rPr>
              <a:t>camp</a:t>
            </a:r>
            <a:r>
              <a:rPr sz="2600" dirty="0">
                <a:latin typeface="Comic Sans MS"/>
                <a:cs typeface="Comic Sans MS"/>
              </a:rPr>
              <a:t>o</a:t>
            </a:r>
            <a:r>
              <a:rPr sz="2600" spc="24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4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245" dirty="0">
                <a:latin typeface="Times New Roman"/>
                <a:cs typeface="Times New Roman"/>
              </a:rPr>
              <a:t> </a:t>
            </a:r>
            <a:r>
              <a:rPr sz="2600" spc="-10" dirty="0">
                <a:latin typeface="Comic Sans MS"/>
                <a:cs typeface="Comic Sans MS"/>
              </a:rPr>
              <a:t>g</a:t>
            </a:r>
            <a:r>
              <a:rPr sz="2600" spc="-5" dirty="0">
                <a:latin typeface="Comic Sans MS"/>
                <a:cs typeface="Comic Sans MS"/>
              </a:rPr>
              <a:t>enerado</a:t>
            </a:r>
            <a:r>
              <a:rPr sz="2600" dirty="0">
                <a:latin typeface="Comic Sans MS"/>
                <a:cs typeface="Comic Sans MS"/>
              </a:rPr>
              <a:t>r</a:t>
            </a:r>
            <a:r>
              <a:rPr sz="2600" spc="229"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24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245"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spc="245" dirty="0">
                <a:latin typeface="Times New Roman"/>
                <a:cs typeface="Times New Roman"/>
              </a:rPr>
              <a:t> </a:t>
            </a:r>
            <a:r>
              <a:rPr sz="2600" spc="-10" dirty="0">
                <a:latin typeface="Comic Sans MS"/>
                <a:cs typeface="Comic Sans MS"/>
              </a:rPr>
              <a:t>d</a:t>
            </a:r>
            <a:r>
              <a:rPr sz="2600" dirty="0">
                <a:latin typeface="Comic Sans MS"/>
                <a:cs typeface="Comic Sans MS"/>
              </a:rPr>
              <a:t>e</a:t>
            </a:r>
            <a:endParaRPr sz="2600">
              <a:latin typeface="Comic Sans MS"/>
              <a:cs typeface="Comic Sans MS"/>
            </a:endParaRPr>
          </a:p>
          <a:p>
            <a:pPr marL="12700" algn="just">
              <a:lnSpc>
                <a:spcPct val="100000"/>
              </a:lnSpc>
            </a:pPr>
            <a:r>
              <a:rPr sz="2600" spc="-5" dirty="0">
                <a:latin typeface="Comic Sans MS"/>
                <a:cs typeface="Comic Sans MS"/>
              </a:rPr>
              <a:t>C.D</a:t>
            </a:r>
            <a:r>
              <a:rPr sz="2600" dirty="0">
                <a:latin typeface="Comic Sans MS"/>
                <a:cs typeface="Comic Sans MS"/>
              </a:rPr>
              <a:t>.</a:t>
            </a:r>
            <a:r>
              <a:rPr sz="2600" spc="120"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spc="114" dirty="0">
                <a:latin typeface="Times New Roman"/>
                <a:cs typeface="Times New Roman"/>
              </a:rPr>
              <a:t> </a:t>
            </a:r>
            <a:r>
              <a:rPr sz="2600" spc="-5" dirty="0">
                <a:latin typeface="Comic Sans MS"/>
                <a:cs typeface="Comic Sans MS"/>
              </a:rPr>
              <a:t>puest</a:t>
            </a:r>
            <a:r>
              <a:rPr sz="2600" dirty="0">
                <a:latin typeface="Comic Sans MS"/>
                <a:cs typeface="Comic Sans MS"/>
              </a:rPr>
              <a:t>o</a:t>
            </a:r>
            <a:r>
              <a:rPr sz="2600" spc="114" dirty="0">
                <a:latin typeface="Times New Roman"/>
                <a:cs typeface="Times New Roman"/>
              </a:rPr>
              <a:t> </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tierra.</a:t>
            </a:r>
            <a:endParaRPr sz="2600">
              <a:latin typeface="Comic Sans MS"/>
              <a:cs typeface="Comic Sans MS"/>
            </a:endParaRPr>
          </a:p>
          <a:p>
            <a:pPr marL="12700" marR="7620" algn="just">
              <a:lnSpc>
                <a:spcPct val="100000"/>
              </a:lnSpc>
              <a:spcBef>
                <a:spcPts val="1870"/>
              </a:spcBef>
            </a:pP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sol</a:t>
            </a:r>
            <a:r>
              <a:rPr sz="2600" dirty="0">
                <a:latin typeface="Comic Sans MS"/>
                <a:cs typeface="Comic Sans MS"/>
              </a:rPr>
              <a:t>a</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fall</a:t>
            </a:r>
            <a:r>
              <a:rPr sz="2600" dirty="0">
                <a:latin typeface="Comic Sans MS"/>
                <a:cs typeface="Comic Sans MS"/>
              </a:rPr>
              <a:t>a</a:t>
            </a:r>
            <a:r>
              <a:rPr sz="2600" dirty="0">
                <a:latin typeface="Times New Roman"/>
                <a:cs typeface="Times New Roman"/>
              </a:rPr>
              <a:t> </a:t>
            </a:r>
            <a:r>
              <a:rPr sz="2600" spc="16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generalment</a:t>
            </a:r>
            <a:r>
              <a:rPr sz="2600" dirty="0">
                <a:latin typeface="Comic Sans MS"/>
                <a:cs typeface="Comic Sans MS"/>
              </a:rPr>
              <a:t>e</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afectar</a:t>
            </a:r>
            <a:r>
              <a:rPr sz="2600" dirty="0">
                <a:latin typeface="Comic Sans MS"/>
                <a:cs typeface="Comic Sans MS"/>
              </a:rPr>
              <a:t>á</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operació</a:t>
            </a:r>
            <a:r>
              <a:rPr sz="2600" dirty="0">
                <a:latin typeface="Comic Sans MS"/>
                <a:cs typeface="Comic Sans MS"/>
              </a:rPr>
              <a:t>n</a:t>
            </a:r>
            <a:r>
              <a:rPr sz="2600" dirty="0">
                <a:latin typeface="Times New Roman"/>
                <a:cs typeface="Times New Roman"/>
              </a:rPr>
              <a:t> </a:t>
            </a:r>
            <a:r>
              <a:rPr sz="2600" spc="28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n</a:t>
            </a:r>
            <a:r>
              <a:rPr sz="2600" dirty="0">
                <a:latin typeface="Comic Sans MS"/>
                <a:cs typeface="Comic Sans MS"/>
              </a:rPr>
              <a:t>i</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producir</a:t>
            </a:r>
            <a:r>
              <a:rPr sz="2600" dirty="0">
                <a:latin typeface="Comic Sans MS"/>
                <a:cs typeface="Comic Sans MS"/>
              </a:rPr>
              <a:t>á</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efecto</a:t>
            </a:r>
            <a:r>
              <a:rPr sz="2600" dirty="0">
                <a:latin typeface="Comic Sans MS"/>
                <a:cs typeface="Comic Sans MS"/>
              </a:rPr>
              <a:t>s</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dañ</a:t>
            </a:r>
            <a:r>
              <a:rPr sz="2600" dirty="0">
                <a:latin typeface="Comic Sans MS"/>
                <a:cs typeface="Comic Sans MS"/>
              </a:rPr>
              <a:t>o</a:t>
            </a:r>
            <a:r>
              <a:rPr sz="2600" spc="105" dirty="0">
                <a:latin typeface="Times New Roman"/>
                <a:cs typeface="Times New Roman"/>
              </a:rPr>
              <a:t> </a:t>
            </a:r>
            <a:r>
              <a:rPr sz="2600" spc="-5" dirty="0">
                <a:latin typeface="Comic Sans MS"/>
                <a:cs typeface="Comic Sans MS"/>
              </a:rPr>
              <a:t>inmediato.</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Si</a:t>
            </a:r>
            <a:r>
              <a:rPr sz="2600" dirty="0">
                <a:latin typeface="Comic Sans MS"/>
                <a:cs typeface="Comic Sans MS"/>
              </a:rPr>
              <a:t>n</a:t>
            </a:r>
            <a:r>
              <a:rPr sz="2600" spc="150" dirty="0">
                <a:latin typeface="Times New Roman"/>
                <a:cs typeface="Times New Roman"/>
              </a:rPr>
              <a:t> </a:t>
            </a:r>
            <a:r>
              <a:rPr sz="2600" dirty="0">
                <a:latin typeface="Comic Sans MS"/>
                <a:cs typeface="Comic Sans MS"/>
              </a:rPr>
              <a:t>e</a:t>
            </a:r>
            <a:r>
              <a:rPr sz="2600" spc="-5" dirty="0">
                <a:latin typeface="Comic Sans MS"/>
                <a:cs typeface="Comic Sans MS"/>
              </a:rPr>
              <a:t>mbargo</a:t>
            </a:r>
            <a:r>
              <a:rPr sz="2600" dirty="0">
                <a:latin typeface="Comic Sans MS"/>
                <a:cs typeface="Comic Sans MS"/>
              </a:rPr>
              <a:t>,</a:t>
            </a:r>
            <a:r>
              <a:rPr sz="2600" spc="150" dirty="0">
                <a:latin typeface="Times New Roman"/>
                <a:cs typeface="Times New Roman"/>
              </a:rPr>
              <a:t> </a:t>
            </a:r>
            <a:r>
              <a:rPr sz="2600" dirty="0">
                <a:latin typeface="Comic Sans MS"/>
                <a:cs typeface="Comic Sans MS"/>
              </a:rPr>
              <a:t>la</a:t>
            </a:r>
            <a:r>
              <a:rPr sz="2600" spc="145" dirty="0">
                <a:latin typeface="Times New Roman"/>
                <a:cs typeface="Times New Roman"/>
              </a:rPr>
              <a:t> </a:t>
            </a:r>
            <a:r>
              <a:rPr sz="2600" spc="-5" dirty="0">
                <a:latin typeface="Comic Sans MS"/>
                <a:cs typeface="Comic Sans MS"/>
              </a:rPr>
              <a:t>probabilida</a:t>
            </a:r>
            <a:r>
              <a:rPr sz="2600" dirty="0">
                <a:latin typeface="Comic Sans MS"/>
                <a:cs typeface="Comic Sans MS"/>
              </a:rPr>
              <a:t>d</a:t>
            </a:r>
            <a:r>
              <a:rPr sz="2600" spc="15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50" dirty="0">
                <a:latin typeface="Times New Roman"/>
                <a:cs typeface="Times New Roman"/>
              </a:rPr>
              <a:t> </a:t>
            </a:r>
            <a:r>
              <a:rPr sz="2600" dirty="0">
                <a:latin typeface="Comic Sans MS"/>
                <a:cs typeface="Comic Sans MS"/>
              </a:rPr>
              <a:t>q</a:t>
            </a:r>
            <a:r>
              <a:rPr sz="2600" spc="-5" dirty="0">
                <a:latin typeface="Comic Sans MS"/>
                <a:cs typeface="Comic Sans MS"/>
              </a:rPr>
              <a:t>u</a:t>
            </a:r>
            <a:r>
              <a:rPr sz="2600" dirty="0">
                <a:latin typeface="Comic Sans MS"/>
                <a:cs typeface="Comic Sans MS"/>
              </a:rPr>
              <a:t>e</a:t>
            </a:r>
            <a:r>
              <a:rPr sz="2600" spc="15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150" dirty="0">
                <a:latin typeface="Times New Roman"/>
                <a:cs typeface="Times New Roman"/>
              </a:rPr>
              <a:t> </a:t>
            </a:r>
            <a:r>
              <a:rPr sz="2600" spc="-10" dirty="0">
                <a:latin typeface="Comic Sans MS"/>
                <a:cs typeface="Comic Sans MS"/>
              </a:rPr>
              <a:t>s</a:t>
            </a:r>
            <a:r>
              <a:rPr sz="2600" spc="-5" dirty="0">
                <a:latin typeface="Comic Sans MS"/>
                <a:cs typeface="Comic Sans MS"/>
              </a:rPr>
              <a:t>egund</a:t>
            </a:r>
            <a:r>
              <a:rPr sz="2600" dirty="0">
                <a:latin typeface="Comic Sans MS"/>
                <a:cs typeface="Comic Sans MS"/>
              </a:rPr>
              <a:t>a</a:t>
            </a:r>
            <a:r>
              <a:rPr sz="2600" spc="150" dirty="0">
                <a:latin typeface="Times New Roman"/>
                <a:cs typeface="Times New Roman"/>
              </a:rPr>
              <a:t> </a:t>
            </a:r>
            <a:r>
              <a:rPr sz="2600" spc="-5" dirty="0">
                <a:latin typeface="Comic Sans MS"/>
                <a:cs typeface="Comic Sans MS"/>
              </a:rPr>
              <a:t>fall</a:t>
            </a:r>
            <a:r>
              <a:rPr sz="2600" dirty="0">
                <a:latin typeface="Comic Sans MS"/>
                <a:cs typeface="Comic Sans MS"/>
              </a:rPr>
              <a:t>a</a:t>
            </a:r>
            <a:r>
              <a:rPr sz="2600" spc="14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spc="229" dirty="0">
                <a:latin typeface="Times New Roman"/>
                <a:cs typeface="Times New Roman"/>
              </a:rPr>
              <a:t> </a:t>
            </a:r>
            <a:r>
              <a:rPr sz="2600" spc="-5" dirty="0">
                <a:latin typeface="Comic Sans MS"/>
                <a:cs typeface="Comic Sans MS"/>
              </a:rPr>
              <a:t>ocurr</a:t>
            </a:r>
            <a:r>
              <a:rPr sz="2600" dirty="0">
                <a:latin typeface="Comic Sans MS"/>
                <a:cs typeface="Comic Sans MS"/>
              </a:rPr>
              <a:t>a</a:t>
            </a:r>
            <a:r>
              <a:rPr sz="2600" spc="229"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235" dirty="0">
                <a:latin typeface="Times New Roman"/>
                <a:cs typeface="Times New Roman"/>
              </a:rPr>
              <a:t> </a:t>
            </a:r>
            <a:r>
              <a:rPr sz="2600" spc="-5" dirty="0">
                <a:latin typeface="Comic Sans MS"/>
                <a:cs typeface="Comic Sans MS"/>
              </a:rPr>
              <a:t>mayo</a:t>
            </a:r>
            <a:r>
              <a:rPr sz="2600" dirty="0">
                <a:latin typeface="Comic Sans MS"/>
                <a:cs typeface="Comic Sans MS"/>
              </a:rPr>
              <a:t>r</a:t>
            </a:r>
            <a:r>
              <a:rPr sz="2600" spc="225" dirty="0">
                <a:latin typeface="Times New Roman"/>
                <a:cs typeface="Times New Roman"/>
              </a:rPr>
              <a:t> </a:t>
            </a:r>
            <a:r>
              <a:rPr sz="2600" spc="-10" dirty="0">
                <a:latin typeface="Comic Sans MS"/>
                <a:cs typeface="Comic Sans MS"/>
              </a:rPr>
              <a:t>d</a:t>
            </a:r>
            <a:r>
              <a:rPr sz="2600" spc="-5" dirty="0">
                <a:latin typeface="Comic Sans MS"/>
                <a:cs typeface="Comic Sans MS"/>
              </a:rPr>
              <a:t>espué</a:t>
            </a:r>
            <a:r>
              <a:rPr sz="2600" dirty="0">
                <a:latin typeface="Comic Sans MS"/>
                <a:cs typeface="Comic Sans MS"/>
              </a:rPr>
              <a:t>s</a:t>
            </a:r>
            <a:r>
              <a:rPr sz="2600" spc="229"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29"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229" dirty="0">
                <a:latin typeface="Times New Roman"/>
                <a:cs typeface="Times New Roman"/>
              </a:rPr>
              <a:t> </a:t>
            </a:r>
            <a:r>
              <a:rPr sz="2600" dirty="0">
                <a:latin typeface="Comic Sans MS"/>
                <a:cs typeface="Comic Sans MS"/>
              </a:rPr>
              <a:t>la</a:t>
            </a:r>
            <a:r>
              <a:rPr sz="2600" spc="229" dirty="0">
                <a:latin typeface="Times New Roman"/>
                <a:cs typeface="Times New Roman"/>
              </a:rPr>
              <a:t> </a:t>
            </a:r>
            <a:r>
              <a:rPr sz="2600" dirty="0">
                <a:latin typeface="Comic Sans MS"/>
                <a:cs typeface="Comic Sans MS"/>
              </a:rPr>
              <a:t>p</a:t>
            </a:r>
            <a:r>
              <a:rPr sz="2600" spc="-5" dirty="0">
                <a:latin typeface="Comic Sans MS"/>
                <a:cs typeface="Comic Sans MS"/>
              </a:rPr>
              <a:t>rimer</a:t>
            </a:r>
            <a:r>
              <a:rPr sz="2600" dirty="0">
                <a:latin typeface="Comic Sans MS"/>
                <a:cs typeface="Comic Sans MS"/>
              </a:rPr>
              <a:t>a</a:t>
            </a:r>
            <a:r>
              <a:rPr sz="2600" spc="240" dirty="0">
                <a:latin typeface="Times New Roman"/>
                <a:cs typeface="Times New Roman"/>
              </a:rPr>
              <a:t> </a:t>
            </a:r>
            <a:r>
              <a:rPr sz="2600" spc="-5" dirty="0">
                <a:latin typeface="Comic Sans MS"/>
                <a:cs typeface="Comic Sans MS"/>
              </a:rPr>
              <a:t>falla</a:t>
            </a:r>
            <a:r>
              <a:rPr sz="2600" spc="-5" dirty="0">
                <a:latin typeface="Times New Roman"/>
                <a:cs typeface="Times New Roman"/>
              </a:rPr>
              <a:t> </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h</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ocurrido.</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161</a:t>
            </a:fld>
            <a:endParaRPr lang="en-US"/>
          </a:p>
        </p:txBody>
      </p:sp>
    </p:spTree>
    <p:extLst>
      <p:ext uri="{BB962C8B-B14F-4D97-AF65-F5344CB8AC3E}">
        <p14:creationId xmlns:p14="http://schemas.microsoft.com/office/powerpoint/2010/main" val="118466666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5250206" y="2168664"/>
            <a:ext cx="297815" cy="2405380"/>
          </a:xfrm>
          <a:custGeom>
            <a:avLst/>
            <a:gdLst/>
            <a:ahLst/>
            <a:cxnLst/>
            <a:rect l="l" t="t" r="r" b="b"/>
            <a:pathLst>
              <a:path w="297814" h="2405379">
                <a:moveTo>
                  <a:pt x="0" y="0"/>
                </a:moveTo>
                <a:lnTo>
                  <a:pt x="88396" y="7611"/>
                </a:lnTo>
                <a:lnTo>
                  <a:pt x="169165" y="47984"/>
                </a:lnTo>
                <a:lnTo>
                  <a:pt x="241573" y="120386"/>
                </a:lnTo>
                <a:lnTo>
                  <a:pt x="281179" y="200400"/>
                </a:lnTo>
                <a:lnTo>
                  <a:pt x="297198" y="296399"/>
                </a:lnTo>
                <a:lnTo>
                  <a:pt x="281179" y="392428"/>
                </a:lnTo>
                <a:lnTo>
                  <a:pt x="241573" y="480815"/>
                </a:lnTo>
                <a:lnTo>
                  <a:pt x="169165" y="544814"/>
                </a:lnTo>
                <a:lnTo>
                  <a:pt x="88396" y="585216"/>
                </a:lnTo>
                <a:lnTo>
                  <a:pt x="0" y="601231"/>
                </a:lnTo>
                <a:lnTo>
                  <a:pt x="88396" y="609574"/>
                </a:lnTo>
                <a:lnTo>
                  <a:pt x="169165" y="649215"/>
                </a:lnTo>
                <a:lnTo>
                  <a:pt x="241573" y="721618"/>
                </a:lnTo>
                <a:lnTo>
                  <a:pt x="281179" y="801632"/>
                </a:lnTo>
                <a:lnTo>
                  <a:pt x="297198" y="897630"/>
                </a:lnTo>
                <a:lnTo>
                  <a:pt x="281179" y="994421"/>
                </a:lnTo>
                <a:lnTo>
                  <a:pt x="241573" y="1082046"/>
                </a:lnTo>
                <a:lnTo>
                  <a:pt x="169165" y="1146807"/>
                </a:lnTo>
                <a:lnTo>
                  <a:pt x="88396" y="1186418"/>
                </a:lnTo>
                <a:lnTo>
                  <a:pt x="0" y="1202433"/>
                </a:lnTo>
                <a:lnTo>
                  <a:pt x="88396" y="1210806"/>
                </a:lnTo>
                <a:lnTo>
                  <a:pt x="169165" y="1250447"/>
                </a:lnTo>
                <a:lnTo>
                  <a:pt x="241573" y="1322819"/>
                </a:lnTo>
                <a:lnTo>
                  <a:pt x="281179" y="1402864"/>
                </a:lnTo>
                <a:lnTo>
                  <a:pt x="297198" y="1498862"/>
                </a:lnTo>
                <a:lnTo>
                  <a:pt x="281179" y="1595622"/>
                </a:lnTo>
                <a:lnTo>
                  <a:pt x="241573" y="1683278"/>
                </a:lnTo>
                <a:lnTo>
                  <a:pt x="169165" y="1748039"/>
                </a:lnTo>
                <a:lnTo>
                  <a:pt x="88396" y="1787650"/>
                </a:lnTo>
                <a:lnTo>
                  <a:pt x="0" y="1803665"/>
                </a:lnTo>
                <a:lnTo>
                  <a:pt x="88396" y="1812038"/>
                </a:lnTo>
                <a:lnTo>
                  <a:pt x="169165" y="1851649"/>
                </a:lnTo>
                <a:lnTo>
                  <a:pt x="241573" y="1924051"/>
                </a:lnTo>
                <a:lnTo>
                  <a:pt x="281179" y="2004065"/>
                </a:lnTo>
                <a:lnTo>
                  <a:pt x="297198" y="2100855"/>
                </a:lnTo>
                <a:lnTo>
                  <a:pt x="281179" y="2196857"/>
                </a:lnTo>
                <a:lnTo>
                  <a:pt x="241573" y="2285250"/>
                </a:lnTo>
                <a:lnTo>
                  <a:pt x="169165" y="2349255"/>
                </a:lnTo>
                <a:lnTo>
                  <a:pt x="88396" y="2388870"/>
                </a:lnTo>
                <a:lnTo>
                  <a:pt x="0" y="2404881"/>
                </a:lnTo>
              </a:path>
            </a:pathLst>
          </a:custGeom>
          <a:ln w="48197">
            <a:solidFill>
              <a:srgbClr val="000000"/>
            </a:solidFill>
          </a:ln>
        </p:spPr>
        <p:txBody>
          <a:bodyPr wrap="square" lIns="0" tIns="0" rIns="0" bIns="0" rtlCol="0">
            <a:spAutoFit/>
          </a:bodyPr>
          <a:lstStyle/>
          <a:p>
            <a:endParaRPr/>
          </a:p>
        </p:txBody>
      </p:sp>
      <p:sp>
        <p:nvSpPr>
          <p:cNvPr id="6" name="object 6"/>
          <p:cNvSpPr/>
          <p:nvPr/>
        </p:nvSpPr>
        <p:spPr>
          <a:xfrm>
            <a:off x="3289579" y="2168664"/>
            <a:ext cx="1960880" cy="0"/>
          </a:xfrm>
          <a:custGeom>
            <a:avLst/>
            <a:gdLst/>
            <a:ahLst/>
            <a:cxnLst/>
            <a:rect l="l" t="t" r="r" b="b"/>
            <a:pathLst>
              <a:path w="1960879">
                <a:moveTo>
                  <a:pt x="0" y="0"/>
                </a:moveTo>
                <a:lnTo>
                  <a:pt x="1960627" y="0"/>
                </a:lnTo>
              </a:path>
            </a:pathLst>
          </a:custGeom>
          <a:ln w="48093">
            <a:solidFill>
              <a:srgbClr val="000000"/>
            </a:solidFill>
          </a:ln>
        </p:spPr>
        <p:txBody>
          <a:bodyPr wrap="square" lIns="0" tIns="0" rIns="0" bIns="0" rtlCol="0">
            <a:spAutoFit/>
          </a:bodyPr>
          <a:lstStyle/>
          <a:p>
            <a:endParaRPr/>
          </a:p>
        </p:txBody>
      </p:sp>
      <p:sp>
        <p:nvSpPr>
          <p:cNvPr id="7" name="object 7"/>
          <p:cNvSpPr/>
          <p:nvPr/>
        </p:nvSpPr>
        <p:spPr>
          <a:xfrm>
            <a:off x="3289579" y="4573534"/>
            <a:ext cx="1960880" cy="0"/>
          </a:xfrm>
          <a:custGeom>
            <a:avLst/>
            <a:gdLst/>
            <a:ahLst/>
            <a:cxnLst/>
            <a:rect l="l" t="t" r="r" b="b"/>
            <a:pathLst>
              <a:path w="1960879">
                <a:moveTo>
                  <a:pt x="1960627" y="0"/>
                </a:moveTo>
                <a:lnTo>
                  <a:pt x="0" y="0"/>
                </a:lnTo>
              </a:path>
            </a:pathLst>
          </a:custGeom>
          <a:ln w="48093">
            <a:solidFill>
              <a:srgbClr val="000000"/>
            </a:solidFill>
          </a:ln>
        </p:spPr>
        <p:txBody>
          <a:bodyPr wrap="square" lIns="0" tIns="0" rIns="0" bIns="0" rtlCol="0">
            <a:spAutoFit/>
          </a:bodyPr>
          <a:lstStyle/>
          <a:p>
            <a:endParaRPr/>
          </a:p>
        </p:txBody>
      </p:sp>
      <p:sp>
        <p:nvSpPr>
          <p:cNvPr id="8" name="object 8"/>
          <p:cNvSpPr/>
          <p:nvPr/>
        </p:nvSpPr>
        <p:spPr>
          <a:xfrm>
            <a:off x="2686852" y="1863862"/>
            <a:ext cx="603250" cy="152400"/>
          </a:xfrm>
          <a:custGeom>
            <a:avLst/>
            <a:gdLst/>
            <a:ahLst/>
            <a:cxnLst/>
            <a:rect l="l" t="t" r="r" b="b"/>
            <a:pathLst>
              <a:path w="603250" h="152400">
                <a:moveTo>
                  <a:pt x="0" y="152385"/>
                </a:moveTo>
                <a:lnTo>
                  <a:pt x="16019" y="104401"/>
                </a:lnTo>
                <a:lnTo>
                  <a:pt x="56388" y="63999"/>
                </a:lnTo>
                <a:lnTo>
                  <a:pt x="121168" y="31999"/>
                </a:lnTo>
                <a:lnTo>
                  <a:pt x="209534" y="8372"/>
                </a:lnTo>
                <a:lnTo>
                  <a:pt x="297931" y="0"/>
                </a:lnTo>
                <a:lnTo>
                  <a:pt x="377967" y="8372"/>
                </a:lnTo>
                <a:lnTo>
                  <a:pt x="457972" y="31999"/>
                </a:lnTo>
                <a:lnTo>
                  <a:pt x="522722" y="63999"/>
                </a:lnTo>
                <a:lnTo>
                  <a:pt x="570749" y="104401"/>
                </a:lnTo>
                <a:lnTo>
                  <a:pt x="602727" y="152385"/>
                </a:lnTo>
              </a:path>
            </a:pathLst>
          </a:custGeom>
          <a:ln w="48099">
            <a:solidFill>
              <a:srgbClr val="000000"/>
            </a:solidFill>
          </a:ln>
        </p:spPr>
        <p:txBody>
          <a:bodyPr wrap="square" lIns="0" tIns="0" rIns="0" bIns="0" rtlCol="0">
            <a:spAutoFit/>
          </a:bodyPr>
          <a:lstStyle/>
          <a:p>
            <a:endParaRPr/>
          </a:p>
        </p:txBody>
      </p:sp>
      <p:sp>
        <p:nvSpPr>
          <p:cNvPr id="9" name="object 9"/>
          <p:cNvSpPr/>
          <p:nvPr/>
        </p:nvSpPr>
        <p:spPr>
          <a:xfrm>
            <a:off x="2686852" y="4269490"/>
            <a:ext cx="603250" cy="151765"/>
          </a:xfrm>
          <a:custGeom>
            <a:avLst/>
            <a:gdLst/>
            <a:ahLst/>
            <a:cxnLst/>
            <a:rect l="l" t="t" r="r" b="b"/>
            <a:pathLst>
              <a:path w="603250" h="151764">
                <a:moveTo>
                  <a:pt x="0" y="151646"/>
                </a:moveTo>
                <a:lnTo>
                  <a:pt x="16019" y="103640"/>
                </a:lnTo>
                <a:lnTo>
                  <a:pt x="56388" y="64005"/>
                </a:lnTo>
                <a:lnTo>
                  <a:pt x="121168" y="32011"/>
                </a:lnTo>
                <a:lnTo>
                  <a:pt x="209534" y="7626"/>
                </a:lnTo>
                <a:lnTo>
                  <a:pt x="297931" y="0"/>
                </a:lnTo>
                <a:lnTo>
                  <a:pt x="377967" y="7626"/>
                </a:lnTo>
                <a:lnTo>
                  <a:pt x="457972" y="32011"/>
                </a:lnTo>
                <a:lnTo>
                  <a:pt x="522722" y="64005"/>
                </a:lnTo>
                <a:lnTo>
                  <a:pt x="570749" y="103640"/>
                </a:lnTo>
                <a:lnTo>
                  <a:pt x="602727" y="151646"/>
                </a:lnTo>
              </a:path>
            </a:pathLst>
          </a:custGeom>
          <a:ln w="48099">
            <a:solidFill>
              <a:srgbClr val="000000"/>
            </a:solidFill>
          </a:ln>
        </p:spPr>
        <p:txBody>
          <a:bodyPr wrap="square" lIns="0" tIns="0" rIns="0" bIns="0" rtlCol="0">
            <a:spAutoFit/>
          </a:bodyPr>
          <a:lstStyle/>
          <a:p>
            <a:endParaRPr/>
          </a:p>
        </p:txBody>
      </p:sp>
      <p:sp>
        <p:nvSpPr>
          <p:cNvPr id="10" name="object 10"/>
          <p:cNvSpPr/>
          <p:nvPr/>
        </p:nvSpPr>
        <p:spPr>
          <a:xfrm>
            <a:off x="2984783" y="3739899"/>
            <a:ext cx="0" cy="384810"/>
          </a:xfrm>
          <a:custGeom>
            <a:avLst/>
            <a:gdLst/>
            <a:ahLst/>
            <a:cxnLst/>
            <a:rect l="l" t="t" r="r" b="b"/>
            <a:pathLst>
              <a:path h="384810">
                <a:moveTo>
                  <a:pt x="0" y="384816"/>
                </a:moveTo>
                <a:lnTo>
                  <a:pt x="0" y="0"/>
                </a:lnTo>
              </a:path>
            </a:pathLst>
          </a:custGeom>
          <a:ln w="48198">
            <a:solidFill>
              <a:srgbClr val="000000"/>
            </a:solidFill>
          </a:ln>
        </p:spPr>
        <p:txBody>
          <a:bodyPr wrap="square" lIns="0" tIns="0" rIns="0" bIns="0" rtlCol="0">
            <a:spAutoFit/>
          </a:bodyPr>
          <a:lstStyle/>
          <a:p>
            <a:endParaRPr/>
          </a:p>
        </p:txBody>
      </p:sp>
      <p:sp>
        <p:nvSpPr>
          <p:cNvPr id="11" name="object 11"/>
          <p:cNvSpPr/>
          <p:nvPr/>
        </p:nvSpPr>
        <p:spPr>
          <a:xfrm>
            <a:off x="2984783" y="3114279"/>
            <a:ext cx="0" cy="384810"/>
          </a:xfrm>
          <a:custGeom>
            <a:avLst/>
            <a:gdLst/>
            <a:ahLst/>
            <a:cxnLst/>
            <a:rect l="l" t="t" r="r" b="b"/>
            <a:pathLst>
              <a:path h="384810">
                <a:moveTo>
                  <a:pt x="0" y="384816"/>
                </a:moveTo>
                <a:lnTo>
                  <a:pt x="0" y="0"/>
                </a:lnTo>
              </a:path>
            </a:pathLst>
          </a:custGeom>
          <a:ln w="48198">
            <a:solidFill>
              <a:srgbClr val="000000"/>
            </a:solidFill>
          </a:ln>
        </p:spPr>
        <p:txBody>
          <a:bodyPr wrap="square" lIns="0" tIns="0" rIns="0" bIns="0" rtlCol="0">
            <a:spAutoFit/>
          </a:bodyPr>
          <a:lstStyle/>
          <a:p>
            <a:endParaRPr/>
          </a:p>
        </p:txBody>
      </p:sp>
      <p:sp>
        <p:nvSpPr>
          <p:cNvPr id="12" name="object 12"/>
          <p:cNvSpPr/>
          <p:nvPr/>
        </p:nvSpPr>
        <p:spPr>
          <a:xfrm>
            <a:off x="2984783" y="2489451"/>
            <a:ext cx="0" cy="384810"/>
          </a:xfrm>
          <a:custGeom>
            <a:avLst/>
            <a:gdLst/>
            <a:ahLst/>
            <a:cxnLst/>
            <a:rect l="l" t="t" r="r" b="b"/>
            <a:pathLst>
              <a:path h="384810">
                <a:moveTo>
                  <a:pt x="0" y="384816"/>
                </a:moveTo>
                <a:lnTo>
                  <a:pt x="0" y="0"/>
                </a:lnTo>
              </a:path>
            </a:pathLst>
          </a:custGeom>
          <a:ln w="48198">
            <a:solidFill>
              <a:srgbClr val="000000"/>
            </a:solidFill>
          </a:ln>
        </p:spPr>
        <p:txBody>
          <a:bodyPr wrap="square" lIns="0" tIns="0" rIns="0" bIns="0" rtlCol="0">
            <a:spAutoFit/>
          </a:bodyPr>
          <a:lstStyle/>
          <a:p>
            <a:endParaRPr/>
          </a:p>
        </p:txBody>
      </p:sp>
      <p:sp>
        <p:nvSpPr>
          <p:cNvPr id="13" name="object 13"/>
          <p:cNvSpPr/>
          <p:nvPr/>
        </p:nvSpPr>
        <p:spPr>
          <a:xfrm>
            <a:off x="2984783" y="2016248"/>
            <a:ext cx="0" cy="232410"/>
          </a:xfrm>
          <a:custGeom>
            <a:avLst/>
            <a:gdLst/>
            <a:ahLst/>
            <a:cxnLst/>
            <a:rect l="l" t="t" r="r" b="b"/>
            <a:pathLst>
              <a:path h="232410">
                <a:moveTo>
                  <a:pt x="0" y="232400"/>
                </a:moveTo>
                <a:lnTo>
                  <a:pt x="0" y="0"/>
                </a:lnTo>
              </a:path>
            </a:pathLst>
          </a:custGeom>
          <a:ln w="48198">
            <a:solidFill>
              <a:srgbClr val="000000"/>
            </a:solidFill>
          </a:ln>
        </p:spPr>
        <p:txBody>
          <a:bodyPr wrap="square" lIns="0" tIns="0" rIns="0" bIns="0" rtlCol="0">
            <a:spAutoFit/>
          </a:bodyPr>
          <a:lstStyle/>
          <a:p>
            <a:endParaRPr/>
          </a:p>
        </p:txBody>
      </p:sp>
      <p:sp>
        <p:nvSpPr>
          <p:cNvPr id="14" name="object 14"/>
          <p:cNvSpPr/>
          <p:nvPr/>
        </p:nvSpPr>
        <p:spPr>
          <a:xfrm>
            <a:off x="3586748" y="5391912"/>
            <a:ext cx="0" cy="384810"/>
          </a:xfrm>
          <a:custGeom>
            <a:avLst/>
            <a:gdLst/>
            <a:ahLst/>
            <a:cxnLst/>
            <a:rect l="l" t="t" r="r" b="b"/>
            <a:pathLst>
              <a:path h="384810">
                <a:moveTo>
                  <a:pt x="0" y="384810"/>
                </a:moveTo>
                <a:lnTo>
                  <a:pt x="0" y="0"/>
                </a:lnTo>
              </a:path>
            </a:pathLst>
          </a:custGeom>
          <a:ln w="48198">
            <a:solidFill>
              <a:srgbClr val="000080"/>
            </a:solidFill>
          </a:ln>
        </p:spPr>
        <p:txBody>
          <a:bodyPr wrap="square" lIns="0" tIns="0" rIns="0" bIns="0" rtlCol="0">
            <a:spAutoFit/>
          </a:bodyPr>
          <a:lstStyle/>
          <a:p>
            <a:endParaRPr/>
          </a:p>
        </p:txBody>
      </p:sp>
      <p:sp>
        <p:nvSpPr>
          <p:cNvPr id="15" name="object 15"/>
          <p:cNvSpPr/>
          <p:nvPr/>
        </p:nvSpPr>
        <p:spPr>
          <a:xfrm>
            <a:off x="3586748" y="4766311"/>
            <a:ext cx="0" cy="384810"/>
          </a:xfrm>
          <a:custGeom>
            <a:avLst/>
            <a:gdLst/>
            <a:ahLst/>
            <a:cxnLst/>
            <a:rect l="l" t="t" r="r" b="b"/>
            <a:pathLst>
              <a:path h="384810">
                <a:moveTo>
                  <a:pt x="0" y="384810"/>
                </a:moveTo>
                <a:lnTo>
                  <a:pt x="0" y="0"/>
                </a:lnTo>
              </a:path>
            </a:pathLst>
          </a:custGeom>
          <a:ln w="48198">
            <a:solidFill>
              <a:srgbClr val="000080"/>
            </a:solidFill>
          </a:ln>
        </p:spPr>
        <p:txBody>
          <a:bodyPr wrap="square" lIns="0" tIns="0" rIns="0" bIns="0" rtlCol="0">
            <a:spAutoFit/>
          </a:bodyPr>
          <a:lstStyle/>
          <a:p>
            <a:endParaRPr/>
          </a:p>
        </p:txBody>
      </p:sp>
      <p:sp>
        <p:nvSpPr>
          <p:cNvPr id="16" name="object 16"/>
          <p:cNvSpPr/>
          <p:nvPr/>
        </p:nvSpPr>
        <p:spPr>
          <a:xfrm>
            <a:off x="3586748" y="4140700"/>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17" name="object 17"/>
          <p:cNvSpPr/>
          <p:nvPr/>
        </p:nvSpPr>
        <p:spPr>
          <a:xfrm>
            <a:off x="3586748" y="3515841"/>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18" name="object 18"/>
          <p:cNvSpPr/>
          <p:nvPr/>
        </p:nvSpPr>
        <p:spPr>
          <a:xfrm>
            <a:off x="3586748" y="2890252"/>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19" name="object 19"/>
          <p:cNvSpPr/>
          <p:nvPr/>
        </p:nvSpPr>
        <p:spPr>
          <a:xfrm>
            <a:off x="3586748" y="2264663"/>
            <a:ext cx="0" cy="384810"/>
          </a:xfrm>
          <a:custGeom>
            <a:avLst/>
            <a:gdLst/>
            <a:ahLst/>
            <a:cxnLst/>
            <a:rect l="l" t="t" r="r" b="b"/>
            <a:pathLst>
              <a:path h="384810">
                <a:moveTo>
                  <a:pt x="0" y="384785"/>
                </a:moveTo>
                <a:lnTo>
                  <a:pt x="0" y="0"/>
                </a:lnTo>
              </a:path>
            </a:pathLst>
          </a:custGeom>
          <a:ln w="48198">
            <a:solidFill>
              <a:srgbClr val="000080"/>
            </a:solidFill>
          </a:ln>
        </p:spPr>
        <p:txBody>
          <a:bodyPr wrap="square" lIns="0" tIns="0" rIns="0" bIns="0" rtlCol="0">
            <a:spAutoFit/>
          </a:bodyPr>
          <a:lstStyle/>
          <a:p>
            <a:endParaRPr/>
          </a:p>
        </p:txBody>
      </p:sp>
      <p:sp>
        <p:nvSpPr>
          <p:cNvPr id="20" name="object 20"/>
          <p:cNvSpPr/>
          <p:nvPr/>
        </p:nvSpPr>
        <p:spPr>
          <a:xfrm>
            <a:off x="3586748" y="1639804"/>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21" name="object 21"/>
          <p:cNvSpPr/>
          <p:nvPr/>
        </p:nvSpPr>
        <p:spPr>
          <a:xfrm>
            <a:off x="3032780" y="1567432"/>
            <a:ext cx="386080" cy="0"/>
          </a:xfrm>
          <a:custGeom>
            <a:avLst/>
            <a:gdLst/>
            <a:ahLst/>
            <a:cxnLst/>
            <a:rect l="l" t="t" r="r" b="b"/>
            <a:pathLst>
              <a:path w="386079">
                <a:moveTo>
                  <a:pt x="385565" y="0"/>
                </a:moveTo>
                <a:lnTo>
                  <a:pt x="0" y="0"/>
                </a:lnTo>
              </a:path>
            </a:pathLst>
          </a:custGeom>
          <a:ln w="48093">
            <a:solidFill>
              <a:srgbClr val="000080"/>
            </a:solidFill>
          </a:ln>
        </p:spPr>
        <p:txBody>
          <a:bodyPr wrap="square" lIns="0" tIns="0" rIns="0" bIns="0" rtlCol="0">
            <a:spAutoFit/>
          </a:bodyPr>
          <a:lstStyle/>
          <a:p>
            <a:endParaRPr/>
          </a:p>
        </p:txBody>
      </p:sp>
      <p:sp>
        <p:nvSpPr>
          <p:cNvPr id="22" name="object 22"/>
          <p:cNvSpPr/>
          <p:nvPr/>
        </p:nvSpPr>
        <p:spPr>
          <a:xfrm>
            <a:off x="2405642" y="1567432"/>
            <a:ext cx="386080" cy="0"/>
          </a:xfrm>
          <a:custGeom>
            <a:avLst/>
            <a:gdLst/>
            <a:ahLst/>
            <a:cxnLst/>
            <a:rect l="l" t="t" r="r" b="b"/>
            <a:pathLst>
              <a:path w="386080">
                <a:moveTo>
                  <a:pt x="385565" y="0"/>
                </a:moveTo>
                <a:lnTo>
                  <a:pt x="0" y="0"/>
                </a:lnTo>
              </a:path>
            </a:pathLst>
          </a:custGeom>
          <a:ln w="48093">
            <a:solidFill>
              <a:srgbClr val="000080"/>
            </a:solidFill>
          </a:ln>
        </p:spPr>
        <p:txBody>
          <a:bodyPr wrap="square" lIns="0" tIns="0" rIns="0" bIns="0" rtlCol="0">
            <a:spAutoFit/>
          </a:bodyPr>
          <a:lstStyle/>
          <a:p>
            <a:endParaRPr/>
          </a:p>
        </p:txBody>
      </p:sp>
      <p:sp>
        <p:nvSpPr>
          <p:cNvPr id="23" name="object 23"/>
          <p:cNvSpPr/>
          <p:nvPr/>
        </p:nvSpPr>
        <p:spPr>
          <a:xfrm>
            <a:off x="2382021" y="1783817"/>
            <a:ext cx="0" cy="385445"/>
          </a:xfrm>
          <a:custGeom>
            <a:avLst/>
            <a:gdLst/>
            <a:ahLst/>
            <a:cxnLst/>
            <a:rect l="l" t="t" r="r" b="b"/>
            <a:pathLst>
              <a:path h="385444">
                <a:moveTo>
                  <a:pt x="0" y="0"/>
                </a:moveTo>
                <a:lnTo>
                  <a:pt x="0" y="384846"/>
                </a:lnTo>
              </a:path>
            </a:pathLst>
          </a:custGeom>
          <a:ln w="48198">
            <a:solidFill>
              <a:srgbClr val="000080"/>
            </a:solidFill>
          </a:ln>
        </p:spPr>
        <p:txBody>
          <a:bodyPr wrap="square" lIns="0" tIns="0" rIns="0" bIns="0" rtlCol="0">
            <a:spAutoFit/>
          </a:bodyPr>
          <a:lstStyle/>
          <a:p>
            <a:endParaRPr/>
          </a:p>
        </p:txBody>
      </p:sp>
      <p:sp>
        <p:nvSpPr>
          <p:cNvPr id="24" name="object 24"/>
          <p:cNvSpPr/>
          <p:nvPr/>
        </p:nvSpPr>
        <p:spPr>
          <a:xfrm>
            <a:off x="2382021" y="2409437"/>
            <a:ext cx="0" cy="384810"/>
          </a:xfrm>
          <a:custGeom>
            <a:avLst/>
            <a:gdLst/>
            <a:ahLst/>
            <a:cxnLst/>
            <a:rect l="l" t="t" r="r" b="b"/>
            <a:pathLst>
              <a:path h="384810">
                <a:moveTo>
                  <a:pt x="0" y="0"/>
                </a:moveTo>
                <a:lnTo>
                  <a:pt x="0" y="384816"/>
                </a:lnTo>
              </a:path>
            </a:pathLst>
          </a:custGeom>
          <a:ln w="48198">
            <a:solidFill>
              <a:srgbClr val="000080"/>
            </a:solidFill>
          </a:ln>
        </p:spPr>
        <p:txBody>
          <a:bodyPr wrap="square" lIns="0" tIns="0" rIns="0" bIns="0" rtlCol="0">
            <a:spAutoFit/>
          </a:bodyPr>
          <a:lstStyle/>
          <a:p>
            <a:endParaRPr/>
          </a:p>
        </p:txBody>
      </p:sp>
      <p:sp>
        <p:nvSpPr>
          <p:cNvPr id="25" name="object 25"/>
          <p:cNvSpPr/>
          <p:nvPr/>
        </p:nvSpPr>
        <p:spPr>
          <a:xfrm>
            <a:off x="2382021" y="3034295"/>
            <a:ext cx="0" cy="384810"/>
          </a:xfrm>
          <a:custGeom>
            <a:avLst/>
            <a:gdLst/>
            <a:ahLst/>
            <a:cxnLst/>
            <a:rect l="l" t="t" r="r" b="b"/>
            <a:pathLst>
              <a:path h="384810">
                <a:moveTo>
                  <a:pt x="0" y="0"/>
                </a:moveTo>
                <a:lnTo>
                  <a:pt x="0" y="384785"/>
                </a:lnTo>
              </a:path>
            </a:pathLst>
          </a:custGeom>
          <a:ln w="48198">
            <a:solidFill>
              <a:srgbClr val="000080"/>
            </a:solidFill>
          </a:ln>
        </p:spPr>
        <p:txBody>
          <a:bodyPr wrap="square" lIns="0" tIns="0" rIns="0" bIns="0" rtlCol="0">
            <a:spAutoFit/>
          </a:bodyPr>
          <a:lstStyle/>
          <a:p>
            <a:endParaRPr/>
          </a:p>
        </p:txBody>
      </p:sp>
      <p:sp>
        <p:nvSpPr>
          <p:cNvPr id="26" name="object 26"/>
          <p:cNvSpPr/>
          <p:nvPr/>
        </p:nvSpPr>
        <p:spPr>
          <a:xfrm>
            <a:off x="2382021" y="3659885"/>
            <a:ext cx="0" cy="384810"/>
          </a:xfrm>
          <a:custGeom>
            <a:avLst/>
            <a:gdLst/>
            <a:ahLst/>
            <a:cxnLst/>
            <a:rect l="l" t="t" r="r" b="b"/>
            <a:pathLst>
              <a:path h="384810">
                <a:moveTo>
                  <a:pt x="0" y="0"/>
                </a:moveTo>
                <a:lnTo>
                  <a:pt x="0" y="384816"/>
                </a:lnTo>
              </a:path>
            </a:pathLst>
          </a:custGeom>
          <a:ln w="48198">
            <a:solidFill>
              <a:srgbClr val="000080"/>
            </a:solidFill>
          </a:ln>
        </p:spPr>
        <p:txBody>
          <a:bodyPr wrap="square" lIns="0" tIns="0" rIns="0" bIns="0" rtlCol="0">
            <a:spAutoFit/>
          </a:bodyPr>
          <a:lstStyle/>
          <a:p>
            <a:endParaRPr/>
          </a:p>
        </p:txBody>
      </p:sp>
      <p:sp>
        <p:nvSpPr>
          <p:cNvPr id="27" name="object 27"/>
          <p:cNvSpPr/>
          <p:nvPr/>
        </p:nvSpPr>
        <p:spPr>
          <a:xfrm>
            <a:off x="2382021" y="4285498"/>
            <a:ext cx="0" cy="384810"/>
          </a:xfrm>
          <a:custGeom>
            <a:avLst/>
            <a:gdLst/>
            <a:ahLst/>
            <a:cxnLst/>
            <a:rect l="l" t="t" r="r" b="b"/>
            <a:pathLst>
              <a:path h="384810">
                <a:moveTo>
                  <a:pt x="0" y="0"/>
                </a:moveTo>
                <a:lnTo>
                  <a:pt x="0" y="384810"/>
                </a:lnTo>
              </a:path>
            </a:pathLst>
          </a:custGeom>
          <a:ln w="48198">
            <a:solidFill>
              <a:srgbClr val="000080"/>
            </a:solidFill>
          </a:ln>
        </p:spPr>
        <p:txBody>
          <a:bodyPr wrap="square" lIns="0" tIns="0" rIns="0" bIns="0" rtlCol="0">
            <a:spAutoFit/>
          </a:bodyPr>
          <a:lstStyle/>
          <a:p>
            <a:endParaRPr/>
          </a:p>
        </p:txBody>
      </p:sp>
      <p:sp>
        <p:nvSpPr>
          <p:cNvPr id="28" name="object 28"/>
          <p:cNvSpPr/>
          <p:nvPr/>
        </p:nvSpPr>
        <p:spPr>
          <a:xfrm>
            <a:off x="2382021" y="4910339"/>
            <a:ext cx="0" cy="384810"/>
          </a:xfrm>
          <a:custGeom>
            <a:avLst/>
            <a:gdLst/>
            <a:ahLst/>
            <a:cxnLst/>
            <a:rect l="l" t="t" r="r" b="b"/>
            <a:pathLst>
              <a:path h="384810">
                <a:moveTo>
                  <a:pt x="0" y="0"/>
                </a:moveTo>
                <a:lnTo>
                  <a:pt x="0" y="384810"/>
                </a:lnTo>
              </a:path>
            </a:pathLst>
          </a:custGeom>
          <a:ln w="48198">
            <a:solidFill>
              <a:srgbClr val="000080"/>
            </a:solidFill>
          </a:ln>
        </p:spPr>
        <p:txBody>
          <a:bodyPr wrap="square" lIns="0" tIns="0" rIns="0" bIns="0" rtlCol="0">
            <a:spAutoFit/>
          </a:bodyPr>
          <a:lstStyle/>
          <a:p>
            <a:endParaRPr/>
          </a:p>
        </p:txBody>
      </p:sp>
      <p:sp>
        <p:nvSpPr>
          <p:cNvPr id="29" name="object 29"/>
          <p:cNvSpPr/>
          <p:nvPr/>
        </p:nvSpPr>
        <p:spPr>
          <a:xfrm>
            <a:off x="2382021" y="5535940"/>
            <a:ext cx="144145" cy="241300"/>
          </a:xfrm>
          <a:custGeom>
            <a:avLst/>
            <a:gdLst/>
            <a:ahLst/>
            <a:cxnLst/>
            <a:rect l="l" t="t" r="r" b="b"/>
            <a:pathLst>
              <a:path w="144144" h="241300">
                <a:moveTo>
                  <a:pt x="0" y="0"/>
                </a:moveTo>
                <a:lnTo>
                  <a:pt x="0" y="240806"/>
                </a:lnTo>
                <a:lnTo>
                  <a:pt x="144016" y="240806"/>
                </a:lnTo>
              </a:path>
            </a:pathLst>
          </a:custGeom>
          <a:ln w="48171">
            <a:solidFill>
              <a:srgbClr val="000080"/>
            </a:solidFill>
          </a:ln>
        </p:spPr>
        <p:txBody>
          <a:bodyPr wrap="square" lIns="0" tIns="0" rIns="0" bIns="0" rtlCol="0">
            <a:spAutoFit/>
          </a:bodyPr>
          <a:lstStyle/>
          <a:p>
            <a:endParaRPr/>
          </a:p>
        </p:txBody>
      </p:sp>
      <p:sp>
        <p:nvSpPr>
          <p:cNvPr id="30" name="object 30"/>
          <p:cNvSpPr/>
          <p:nvPr/>
        </p:nvSpPr>
        <p:spPr>
          <a:xfrm>
            <a:off x="2767589" y="5776734"/>
            <a:ext cx="386080" cy="0"/>
          </a:xfrm>
          <a:custGeom>
            <a:avLst/>
            <a:gdLst/>
            <a:ahLst/>
            <a:cxnLst/>
            <a:rect l="l" t="t" r="r" b="b"/>
            <a:pathLst>
              <a:path w="386080">
                <a:moveTo>
                  <a:pt x="0" y="0"/>
                </a:moveTo>
                <a:lnTo>
                  <a:pt x="385565" y="0"/>
                </a:lnTo>
              </a:path>
            </a:pathLst>
          </a:custGeom>
          <a:ln w="48093">
            <a:solidFill>
              <a:srgbClr val="000080"/>
            </a:solidFill>
          </a:ln>
        </p:spPr>
        <p:txBody>
          <a:bodyPr wrap="square" lIns="0" tIns="0" rIns="0" bIns="0" rtlCol="0">
            <a:spAutoFit/>
          </a:bodyPr>
          <a:lstStyle/>
          <a:p>
            <a:endParaRPr/>
          </a:p>
        </p:txBody>
      </p:sp>
      <p:sp>
        <p:nvSpPr>
          <p:cNvPr id="31" name="object 31"/>
          <p:cNvSpPr/>
          <p:nvPr/>
        </p:nvSpPr>
        <p:spPr>
          <a:xfrm>
            <a:off x="3393965" y="5776734"/>
            <a:ext cx="193040" cy="0"/>
          </a:xfrm>
          <a:custGeom>
            <a:avLst/>
            <a:gdLst/>
            <a:ahLst/>
            <a:cxnLst/>
            <a:rect l="l" t="t" r="r" b="b"/>
            <a:pathLst>
              <a:path w="193039">
                <a:moveTo>
                  <a:pt x="0" y="0"/>
                </a:moveTo>
                <a:lnTo>
                  <a:pt x="192782" y="0"/>
                </a:lnTo>
              </a:path>
            </a:pathLst>
          </a:custGeom>
          <a:ln w="48093">
            <a:solidFill>
              <a:srgbClr val="000080"/>
            </a:solidFill>
          </a:ln>
        </p:spPr>
        <p:txBody>
          <a:bodyPr wrap="square" lIns="0" tIns="0" rIns="0" bIns="0" rtlCol="0">
            <a:spAutoFit/>
          </a:bodyPr>
          <a:lstStyle/>
          <a:p>
            <a:endParaRPr/>
          </a:p>
        </p:txBody>
      </p:sp>
      <p:sp>
        <p:nvSpPr>
          <p:cNvPr id="32" name="object 32"/>
          <p:cNvSpPr/>
          <p:nvPr/>
        </p:nvSpPr>
        <p:spPr>
          <a:xfrm>
            <a:off x="5322614" y="4085104"/>
            <a:ext cx="828040" cy="1138555"/>
          </a:xfrm>
          <a:custGeom>
            <a:avLst/>
            <a:gdLst/>
            <a:ahLst/>
            <a:cxnLst/>
            <a:rect l="l" t="t" r="r" b="b"/>
            <a:pathLst>
              <a:path w="828039" h="1138554">
                <a:moveTo>
                  <a:pt x="827518" y="0"/>
                </a:moveTo>
                <a:lnTo>
                  <a:pt x="811499" y="184385"/>
                </a:lnTo>
                <a:lnTo>
                  <a:pt x="771130" y="368798"/>
                </a:lnTo>
                <a:lnTo>
                  <a:pt x="698752" y="544820"/>
                </a:lnTo>
                <a:lnTo>
                  <a:pt x="594367" y="704851"/>
                </a:lnTo>
                <a:lnTo>
                  <a:pt x="473961" y="849619"/>
                </a:lnTo>
                <a:lnTo>
                  <a:pt x="329176" y="970015"/>
                </a:lnTo>
                <a:lnTo>
                  <a:pt x="169165" y="1066038"/>
                </a:lnTo>
                <a:lnTo>
                  <a:pt x="0" y="1138428"/>
                </a:lnTo>
              </a:path>
            </a:pathLst>
          </a:custGeom>
          <a:ln w="48162">
            <a:solidFill>
              <a:srgbClr val="0000FF"/>
            </a:solidFill>
          </a:ln>
        </p:spPr>
        <p:txBody>
          <a:bodyPr wrap="square" lIns="0" tIns="0" rIns="0" bIns="0" rtlCol="0">
            <a:spAutoFit/>
          </a:bodyPr>
          <a:lstStyle/>
          <a:p>
            <a:endParaRPr/>
          </a:p>
        </p:txBody>
      </p:sp>
      <p:sp>
        <p:nvSpPr>
          <p:cNvPr id="33" name="object 33"/>
          <p:cNvSpPr/>
          <p:nvPr/>
        </p:nvSpPr>
        <p:spPr>
          <a:xfrm>
            <a:off x="4944617" y="5007102"/>
            <a:ext cx="466725" cy="424815"/>
          </a:xfrm>
          <a:custGeom>
            <a:avLst/>
            <a:gdLst/>
            <a:ahLst/>
            <a:cxnLst/>
            <a:rect l="l" t="t" r="r" b="b"/>
            <a:pathLst>
              <a:path w="466725" h="424814">
                <a:moveTo>
                  <a:pt x="393953" y="0"/>
                </a:moveTo>
                <a:lnTo>
                  <a:pt x="0" y="280415"/>
                </a:lnTo>
                <a:lnTo>
                  <a:pt x="466343" y="424433"/>
                </a:lnTo>
                <a:lnTo>
                  <a:pt x="393953" y="0"/>
                </a:lnTo>
                <a:close/>
              </a:path>
            </a:pathLst>
          </a:custGeom>
          <a:solidFill>
            <a:srgbClr val="0000FF"/>
          </a:solidFill>
        </p:spPr>
        <p:txBody>
          <a:bodyPr wrap="square" lIns="0" tIns="0" rIns="0" bIns="0" rtlCol="0">
            <a:spAutoFit/>
          </a:bodyPr>
          <a:lstStyle/>
          <a:p>
            <a:endParaRPr/>
          </a:p>
        </p:txBody>
      </p:sp>
      <p:sp>
        <p:nvSpPr>
          <p:cNvPr id="34" name="object 34"/>
          <p:cNvSpPr/>
          <p:nvPr/>
        </p:nvSpPr>
        <p:spPr>
          <a:xfrm>
            <a:off x="4944647" y="1527060"/>
            <a:ext cx="1205865" cy="1202690"/>
          </a:xfrm>
          <a:custGeom>
            <a:avLst/>
            <a:gdLst/>
            <a:ahLst/>
            <a:cxnLst/>
            <a:rect l="l" t="t" r="r" b="b"/>
            <a:pathLst>
              <a:path w="1205864" h="1202689">
                <a:moveTo>
                  <a:pt x="1205485" y="1202433"/>
                </a:moveTo>
                <a:lnTo>
                  <a:pt x="1189466" y="1018017"/>
                </a:lnTo>
                <a:lnTo>
                  <a:pt x="1149097" y="833601"/>
                </a:lnTo>
                <a:lnTo>
                  <a:pt x="1076720" y="657588"/>
                </a:lnTo>
                <a:lnTo>
                  <a:pt x="972334" y="497560"/>
                </a:lnTo>
                <a:lnTo>
                  <a:pt x="851929" y="352786"/>
                </a:lnTo>
                <a:lnTo>
                  <a:pt x="707143" y="232400"/>
                </a:lnTo>
                <a:lnTo>
                  <a:pt x="547132" y="128759"/>
                </a:lnTo>
                <a:lnTo>
                  <a:pt x="370338" y="56356"/>
                </a:lnTo>
                <a:lnTo>
                  <a:pt x="185184" y="15984"/>
                </a:lnTo>
                <a:lnTo>
                  <a:pt x="0" y="0"/>
                </a:lnTo>
              </a:path>
            </a:pathLst>
          </a:custGeom>
          <a:ln w="48146">
            <a:solidFill>
              <a:srgbClr val="0000FF"/>
            </a:solidFill>
          </a:ln>
        </p:spPr>
        <p:txBody>
          <a:bodyPr wrap="square" lIns="0" tIns="0" rIns="0" bIns="0" rtlCol="0">
            <a:spAutoFit/>
          </a:bodyPr>
          <a:lstStyle/>
          <a:p>
            <a:endParaRPr/>
          </a:p>
        </p:txBody>
      </p:sp>
      <p:sp>
        <p:nvSpPr>
          <p:cNvPr id="35" name="object 35"/>
          <p:cNvSpPr/>
          <p:nvPr/>
        </p:nvSpPr>
        <p:spPr>
          <a:xfrm>
            <a:off x="6150133" y="2729493"/>
            <a:ext cx="0" cy="1355725"/>
          </a:xfrm>
          <a:custGeom>
            <a:avLst/>
            <a:gdLst/>
            <a:ahLst/>
            <a:cxnLst/>
            <a:rect l="l" t="t" r="r" b="b"/>
            <a:pathLst>
              <a:path h="1355725">
                <a:moveTo>
                  <a:pt x="0" y="0"/>
                </a:moveTo>
                <a:lnTo>
                  <a:pt x="0" y="1355610"/>
                </a:lnTo>
              </a:path>
            </a:pathLst>
          </a:custGeom>
          <a:ln w="48198">
            <a:solidFill>
              <a:srgbClr val="0000FF"/>
            </a:solidFill>
          </a:ln>
        </p:spPr>
        <p:txBody>
          <a:bodyPr wrap="square" lIns="0" tIns="0" rIns="0" bIns="0" rtlCol="0">
            <a:spAutoFit/>
          </a:bodyPr>
          <a:lstStyle/>
          <a:p>
            <a:endParaRPr/>
          </a:p>
        </p:txBody>
      </p:sp>
      <p:sp>
        <p:nvSpPr>
          <p:cNvPr id="36" name="object 36"/>
          <p:cNvSpPr/>
          <p:nvPr/>
        </p:nvSpPr>
        <p:spPr>
          <a:xfrm>
            <a:off x="726185" y="4589524"/>
            <a:ext cx="1960880" cy="0"/>
          </a:xfrm>
          <a:custGeom>
            <a:avLst/>
            <a:gdLst/>
            <a:ahLst/>
            <a:cxnLst/>
            <a:rect l="l" t="t" r="r" b="b"/>
            <a:pathLst>
              <a:path w="1960880">
                <a:moveTo>
                  <a:pt x="0" y="0"/>
                </a:moveTo>
                <a:lnTo>
                  <a:pt x="1960636" y="0"/>
                </a:lnTo>
              </a:path>
            </a:pathLst>
          </a:custGeom>
          <a:ln w="48093">
            <a:solidFill>
              <a:srgbClr val="000000"/>
            </a:solidFill>
          </a:ln>
        </p:spPr>
        <p:txBody>
          <a:bodyPr wrap="square" lIns="0" tIns="0" rIns="0" bIns="0" rtlCol="0">
            <a:spAutoFit/>
          </a:bodyPr>
          <a:lstStyle/>
          <a:p>
            <a:endParaRPr/>
          </a:p>
        </p:txBody>
      </p:sp>
      <p:sp>
        <p:nvSpPr>
          <p:cNvPr id="37" name="object 37"/>
          <p:cNvSpPr/>
          <p:nvPr/>
        </p:nvSpPr>
        <p:spPr>
          <a:xfrm>
            <a:off x="726185" y="2184649"/>
            <a:ext cx="1960880" cy="0"/>
          </a:xfrm>
          <a:custGeom>
            <a:avLst/>
            <a:gdLst/>
            <a:ahLst/>
            <a:cxnLst/>
            <a:rect l="l" t="t" r="r" b="b"/>
            <a:pathLst>
              <a:path w="1960880">
                <a:moveTo>
                  <a:pt x="0" y="0"/>
                </a:moveTo>
                <a:lnTo>
                  <a:pt x="1960636" y="0"/>
                </a:lnTo>
              </a:path>
            </a:pathLst>
          </a:custGeom>
          <a:ln w="48093">
            <a:solidFill>
              <a:srgbClr val="000000"/>
            </a:solidFill>
          </a:ln>
        </p:spPr>
        <p:txBody>
          <a:bodyPr wrap="square" lIns="0" tIns="0" rIns="0" bIns="0" rtlCol="0">
            <a:spAutoFit/>
          </a:bodyPr>
          <a:lstStyle/>
          <a:p>
            <a:endParaRPr/>
          </a:p>
        </p:txBody>
      </p:sp>
      <p:sp>
        <p:nvSpPr>
          <p:cNvPr id="38" name="object 38"/>
          <p:cNvSpPr/>
          <p:nvPr/>
        </p:nvSpPr>
        <p:spPr>
          <a:xfrm>
            <a:off x="276618" y="2938266"/>
            <a:ext cx="900430" cy="897890"/>
          </a:xfrm>
          <a:custGeom>
            <a:avLst/>
            <a:gdLst/>
            <a:ahLst/>
            <a:cxnLst/>
            <a:rect l="l" t="t" r="r" b="b"/>
            <a:pathLst>
              <a:path w="900430" h="897889">
                <a:moveTo>
                  <a:pt x="0" y="448815"/>
                </a:moveTo>
                <a:lnTo>
                  <a:pt x="16001" y="336801"/>
                </a:lnTo>
                <a:lnTo>
                  <a:pt x="56373" y="224788"/>
                </a:lnTo>
                <a:lnTo>
                  <a:pt x="128774" y="127998"/>
                </a:lnTo>
                <a:lnTo>
                  <a:pt x="224787" y="56387"/>
                </a:lnTo>
                <a:lnTo>
                  <a:pt x="329182" y="16014"/>
                </a:lnTo>
                <a:lnTo>
                  <a:pt x="449566" y="0"/>
                </a:lnTo>
                <a:lnTo>
                  <a:pt x="570734" y="16014"/>
                </a:lnTo>
                <a:lnTo>
                  <a:pt x="675129" y="56387"/>
                </a:lnTo>
                <a:lnTo>
                  <a:pt x="771142" y="127998"/>
                </a:lnTo>
                <a:lnTo>
                  <a:pt x="843531" y="224788"/>
                </a:lnTo>
                <a:lnTo>
                  <a:pt x="883916" y="336801"/>
                </a:lnTo>
                <a:lnTo>
                  <a:pt x="899920" y="448815"/>
                </a:lnTo>
                <a:lnTo>
                  <a:pt x="883916" y="569201"/>
                </a:lnTo>
                <a:lnTo>
                  <a:pt x="843531" y="673603"/>
                </a:lnTo>
                <a:lnTo>
                  <a:pt x="771142" y="769632"/>
                </a:lnTo>
                <a:lnTo>
                  <a:pt x="675129" y="842004"/>
                </a:lnTo>
                <a:lnTo>
                  <a:pt x="570734" y="881646"/>
                </a:lnTo>
                <a:lnTo>
                  <a:pt x="449566" y="897630"/>
                </a:lnTo>
                <a:lnTo>
                  <a:pt x="329182" y="881646"/>
                </a:lnTo>
                <a:lnTo>
                  <a:pt x="224787" y="842004"/>
                </a:lnTo>
                <a:lnTo>
                  <a:pt x="128774" y="769632"/>
                </a:lnTo>
                <a:lnTo>
                  <a:pt x="56373" y="673603"/>
                </a:lnTo>
                <a:lnTo>
                  <a:pt x="16001" y="569201"/>
                </a:lnTo>
                <a:lnTo>
                  <a:pt x="0" y="448815"/>
                </a:lnTo>
              </a:path>
            </a:pathLst>
          </a:custGeom>
          <a:ln w="48146">
            <a:solidFill>
              <a:srgbClr val="000000"/>
            </a:solidFill>
          </a:ln>
        </p:spPr>
        <p:txBody>
          <a:bodyPr wrap="square" lIns="0" tIns="0" rIns="0" bIns="0" rtlCol="0">
            <a:spAutoFit/>
          </a:bodyPr>
          <a:lstStyle/>
          <a:p>
            <a:endParaRPr/>
          </a:p>
        </p:txBody>
      </p:sp>
      <p:sp>
        <p:nvSpPr>
          <p:cNvPr id="39" name="object 39"/>
          <p:cNvSpPr txBox="1"/>
          <p:nvPr/>
        </p:nvSpPr>
        <p:spPr>
          <a:xfrm>
            <a:off x="585470" y="2830064"/>
            <a:ext cx="2704465" cy="2839085"/>
          </a:xfrm>
          <a:prstGeom prst="rect">
            <a:avLst/>
          </a:prstGeom>
        </p:spPr>
        <p:txBody>
          <a:bodyPr vert="horz" wrap="square" lIns="0" tIns="0" rIns="0" bIns="0" rtlCol="0">
            <a:spAutoFit/>
          </a:bodyPr>
          <a:lstStyle/>
          <a:p>
            <a:pPr marL="12700">
              <a:lnSpc>
                <a:spcPts val="4285"/>
              </a:lnSpc>
            </a:pPr>
            <a:r>
              <a:rPr sz="4200" spc="-25" dirty="0">
                <a:solidFill>
                  <a:srgbClr val="000080"/>
                </a:solidFill>
                <a:latin typeface="Comic Sans MS"/>
                <a:cs typeface="Comic Sans MS"/>
              </a:rPr>
              <a:t>+</a:t>
            </a:r>
            <a:endParaRPr sz="4200">
              <a:latin typeface="Comic Sans MS"/>
              <a:cs typeface="Comic Sans MS"/>
            </a:endParaRPr>
          </a:p>
          <a:p>
            <a:pPr marL="28575">
              <a:lnSpc>
                <a:spcPts val="4285"/>
              </a:lnSpc>
            </a:pPr>
            <a:r>
              <a:rPr sz="4200" spc="-20" dirty="0">
                <a:solidFill>
                  <a:srgbClr val="000080"/>
                </a:solidFill>
                <a:latin typeface="Comic Sans MS"/>
                <a:cs typeface="Comic Sans MS"/>
              </a:rPr>
              <a:t>-</a:t>
            </a:r>
            <a:endParaRPr sz="4200">
              <a:latin typeface="Comic Sans MS"/>
              <a:cs typeface="Comic Sans MS"/>
            </a:endParaRPr>
          </a:p>
          <a:p>
            <a:pPr>
              <a:lnSpc>
                <a:spcPts val="4200"/>
              </a:lnSpc>
            </a:pPr>
            <a:endParaRPr sz="4200"/>
          </a:p>
          <a:p>
            <a:pPr>
              <a:lnSpc>
                <a:spcPts val="4300"/>
              </a:lnSpc>
              <a:spcBef>
                <a:spcPts val="94"/>
              </a:spcBef>
            </a:pPr>
            <a:endParaRPr sz="4300"/>
          </a:p>
          <a:p>
            <a:pPr marR="6350" algn="r">
              <a:lnSpc>
                <a:spcPct val="100000"/>
              </a:lnSpc>
            </a:pPr>
            <a:r>
              <a:rPr sz="4200" spc="15" dirty="0">
                <a:solidFill>
                  <a:srgbClr val="000080"/>
                </a:solidFill>
                <a:latin typeface="Comic Sans MS"/>
                <a:cs typeface="Comic Sans MS"/>
              </a:rPr>
              <a:t>41</a:t>
            </a:r>
            <a:endParaRPr sz="4200">
              <a:latin typeface="Comic Sans MS"/>
              <a:cs typeface="Comic Sans MS"/>
            </a:endParaRPr>
          </a:p>
        </p:txBody>
      </p:sp>
      <p:sp>
        <p:nvSpPr>
          <p:cNvPr id="40" name="object 40"/>
          <p:cNvSpPr/>
          <p:nvPr/>
        </p:nvSpPr>
        <p:spPr>
          <a:xfrm>
            <a:off x="726185" y="2184649"/>
            <a:ext cx="0" cy="753745"/>
          </a:xfrm>
          <a:custGeom>
            <a:avLst/>
            <a:gdLst/>
            <a:ahLst/>
            <a:cxnLst/>
            <a:rect l="l" t="t" r="r" b="b"/>
            <a:pathLst>
              <a:path h="753744">
                <a:moveTo>
                  <a:pt x="0" y="753617"/>
                </a:moveTo>
                <a:lnTo>
                  <a:pt x="0" y="0"/>
                </a:lnTo>
              </a:path>
            </a:pathLst>
          </a:custGeom>
          <a:ln w="48198">
            <a:solidFill>
              <a:srgbClr val="000000"/>
            </a:solidFill>
          </a:ln>
        </p:spPr>
        <p:txBody>
          <a:bodyPr wrap="square" lIns="0" tIns="0" rIns="0" bIns="0" rtlCol="0">
            <a:spAutoFit/>
          </a:bodyPr>
          <a:lstStyle/>
          <a:p>
            <a:endParaRPr/>
          </a:p>
        </p:txBody>
      </p:sp>
      <p:sp>
        <p:nvSpPr>
          <p:cNvPr id="41" name="object 41"/>
          <p:cNvSpPr/>
          <p:nvPr/>
        </p:nvSpPr>
        <p:spPr>
          <a:xfrm>
            <a:off x="726185" y="3835898"/>
            <a:ext cx="0" cy="753745"/>
          </a:xfrm>
          <a:custGeom>
            <a:avLst/>
            <a:gdLst/>
            <a:ahLst/>
            <a:cxnLst/>
            <a:rect l="l" t="t" r="r" b="b"/>
            <a:pathLst>
              <a:path h="753745">
                <a:moveTo>
                  <a:pt x="0" y="0"/>
                </a:moveTo>
                <a:lnTo>
                  <a:pt x="0" y="753639"/>
                </a:lnTo>
              </a:path>
            </a:pathLst>
          </a:custGeom>
          <a:ln w="48198">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162</a:t>
            </a:fld>
            <a:endParaRPr lang="en-US"/>
          </a:p>
        </p:txBody>
      </p:sp>
    </p:spTree>
    <p:extLst>
      <p:ext uri="{BB962C8B-B14F-4D97-AF65-F5344CB8AC3E}">
        <p14:creationId xmlns:p14="http://schemas.microsoft.com/office/powerpoint/2010/main" val="64437116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5250206" y="2168664"/>
            <a:ext cx="297815" cy="2405380"/>
          </a:xfrm>
          <a:custGeom>
            <a:avLst/>
            <a:gdLst/>
            <a:ahLst/>
            <a:cxnLst/>
            <a:rect l="l" t="t" r="r" b="b"/>
            <a:pathLst>
              <a:path w="297814" h="2405379">
                <a:moveTo>
                  <a:pt x="0" y="0"/>
                </a:moveTo>
                <a:lnTo>
                  <a:pt x="88396" y="7611"/>
                </a:lnTo>
                <a:lnTo>
                  <a:pt x="169165" y="47984"/>
                </a:lnTo>
                <a:lnTo>
                  <a:pt x="241573" y="120386"/>
                </a:lnTo>
                <a:lnTo>
                  <a:pt x="281179" y="200400"/>
                </a:lnTo>
                <a:lnTo>
                  <a:pt x="297198" y="296399"/>
                </a:lnTo>
                <a:lnTo>
                  <a:pt x="281179" y="392428"/>
                </a:lnTo>
                <a:lnTo>
                  <a:pt x="241573" y="480815"/>
                </a:lnTo>
                <a:lnTo>
                  <a:pt x="169165" y="544814"/>
                </a:lnTo>
                <a:lnTo>
                  <a:pt x="88396" y="585216"/>
                </a:lnTo>
                <a:lnTo>
                  <a:pt x="0" y="601231"/>
                </a:lnTo>
                <a:lnTo>
                  <a:pt x="88396" y="609574"/>
                </a:lnTo>
                <a:lnTo>
                  <a:pt x="169165" y="649215"/>
                </a:lnTo>
                <a:lnTo>
                  <a:pt x="241573" y="721618"/>
                </a:lnTo>
                <a:lnTo>
                  <a:pt x="281179" y="801632"/>
                </a:lnTo>
                <a:lnTo>
                  <a:pt x="297198" y="897630"/>
                </a:lnTo>
                <a:lnTo>
                  <a:pt x="281179" y="994421"/>
                </a:lnTo>
                <a:lnTo>
                  <a:pt x="241573" y="1082046"/>
                </a:lnTo>
                <a:lnTo>
                  <a:pt x="169165" y="1146807"/>
                </a:lnTo>
                <a:lnTo>
                  <a:pt x="88396" y="1186418"/>
                </a:lnTo>
                <a:lnTo>
                  <a:pt x="0" y="1202433"/>
                </a:lnTo>
                <a:lnTo>
                  <a:pt x="88396" y="1210806"/>
                </a:lnTo>
                <a:lnTo>
                  <a:pt x="169165" y="1250447"/>
                </a:lnTo>
                <a:lnTo>
                  <a:pt x="241573" y="1322819"/>
                </a:lnTo>
                <a:lnTo>
                  <a:pt x="281179" y="1402864"/>
                </a:lnTo>
                <a:lnTo>
                  <a:pt x="297198" y="1498862"/>
                </a:lnTo>
                <a:lnTo>
                  <a:pt x="281179" y="1595622"/>
                </a:lnTo>
                <a:lnTo>
                  <a:pt x="241573" y="1683278"/>
                </a:lnTo>
                <a:lnTo>
                  <a:pt x="169165" y="1748039"/>
                </a:lnTo>
                <a:lnTo>
                  <a:pt x="88396" y="1787650"/>
                </a:lnTo>
                <a:lnTo>
                  <a:pt x="0" y="1803665"/>
                </a:lnTo>
                <a:lnTo>
                  <a:pt x="88396" y="1812038"/>
                </a:lnTo>
                <a:lnTo>
                  <a:pt x="169165" y="1851649"/>
                </a:lnTo>
                <a:lnTo>
                  <a:pt x="241573" y="1924051"/>
                </a:lnTo>
                <a:lnTo>
                  <a:pt x="281179" y="2004065"/>
                </a:lnTo>
                <a:lnTo>
                  <a:pt x="297198" y="2100855"/>
                </a:lnTo>
                <a:lnTo>
                  <a:pt x="281179" y="2196857"/>
                </a:lnTo>
                <a:lnTo>
                  <a:pt x="241573" y="2285250"/>
                </a:lnTo>
                <a:lnTo>
                  <a:pt x="169165" y="2349255"/>
                </a:lnTo>
                <a:lnTo>
                  <a:pt x="88396" y="2388870"/>
                </a:lnTo>
                <a:lnTo>
                  <a:pt x="0" y="2404881"/>
                </a:lnTo>
              </a:path>
            </a:pathLst>
          </a:custGeom>
          <a:ln w="48197">
            <a:solidFill>
              <a:srgbClr val="000000"/>
            </a:solidFill>
          </a:ln>
        </p:spPr>
        <p:txBody>
          <a:bodyPr wrap="square" lIns="0" tIns="0" rIns="0" bIns="0" rtlCol="0">
            <a:spAutoFit/>
          </a:bodyPr>
          <a:lstStyle/>
          <a:p>
            <a:endParaRPr/>
          </a:p>
        </p:txBody>
      </p:sp>
      <p:sp>
        <p:nvSpPr>
          <p:cNvPr id="6" name="object 6"/>
          <p:cNvSpPr/>
          <p:nvPr/>
        </p:nvSpPr>
        <p:spPr>
          <a:xfrm>
            <a:off x="3289579" y="2168664"/>
            <a:ext cx="1960880" cy="0"/>
          </a:xfrm>
          <a:custGeom>
            <a:avLst/>
            <a:gdLst/>
            <a:ahLst/>
            <a:cxnLst/>
            <a:rect l="l" t="t" r="r" b="b"/>
            <a:pathLst>
              <a:path w="1960879">
                <a:moveTo>
                  <a:pt x="0" y="0"/>
                </a:moveTo>
                <a:lnTo>
                  <a:pt x="1960627" y="0"/>
                </a:lnTo>
              </a:path>
            </a:pathLst>
          </a:custGeom>
          <a:ln w="48093">
            <a:solidFill>
              <a:srgbClr val="000000"/>
            </a:solidFill>
          </a:ln>
        </p:spPr>
        <p:txBody>
          <a:bodyPr wrap="square" lIns="0" tIns="0" rIns="0" bIns="0" rtlCol="0">
            <a:spAutoFit/>
          </a:bodyPr>
          <a:lstStyle/>
          <a:p>
            <a:endParaRPr/>
          </a:p>
        </p:txBody>
      </p:sp>
      <p:sp>
        <p:nvSpPr>
          <p:cNvPr id="7" name="object 7"/>
          <p:cNvSpPr/>
          <p:nvPr/>
        </p:nvSpPr>
        <p:spPr>
          <a:xfrm>
            <a:off x="3289579" y="4573534"/>
            <a:ext cx="1960880" cy="0"/>
          </a:xfrm>
          <a:custGeom>
            <a:avLst/>
            <a:gdLst/>
            <a:ahLst/>
            <a:cxnLst/>
            <a:rect l="l" t="t" r="r" b="b"/>
            <a:pathLst>
              <a:path w="1960879">
                <a:moveTo>
                  <a:pt x="1960627" y="0"/>
                </a:moveTo>
                <a:lnTo>
                  <a:pt x="0" y="0"/>
                </a:lnTo>
              </a:path>
            </a:pathLst>
          </a:custGeom>
          <a:ln w="48093">
            <a:solidFill>
              <a:srgbClr val="000000"/>
            </a:solidFill>
          </a:ln>
        </p:spPr>
        <p:txBody>
          <a:bodyPr wrap="square" lIns="0" tIns="0" rIns="0" bIns="0" rtlCol="0">
            <a:spAutoFit/>
          </a:bodyPr>
          <a:lstStyle/>
          <a:p>
            <a:endParaRPr/>
          </a:p>
        </p:txBody>
      </p:sp>
      <p:sp>
        <p:nvSpPr>
          <p:cNvPr id="8" name="object 8"/>
          <p:cNvSpPr/>
          <p:nvPr/>
        </p:nvSpPr>
        <p:spPr>
          <a:xfrm>
            <a:off x="2686852" y="1863862"/>
            <a:ext cx="603250" cy="152400"/>
          </a:xfrm>
          <a:custGeom>
            <a:avLst/>
            <a:gdLst/>
            <a:ahLst/>
            <a:cxnLst/>
            <a:rect l="l" t="t" r="r" b="b"/>
            <a:pathLst>
              <a:path w="603250" h="152400">
                <a:moveTo>
                  <a:pt x="0" y="152385"/>
                </a:moveTo>
                <a:lnTo>
                  <a:pt x="16019" y="104401"/>
                </a:lnTo>
                <a:lnTo>
                  <a:pt x="56388" y="63999"/>
                </a:lnTo>
                <a:lnTo>
                  <a:pt x="121168" y="31999"/>
                </a:lnTo>
                <a:lnTo>
                  <a:pt x="209534" y="8372"/>
                </a:lnTo>
                <a:lnTo>
                  <a:pt x="297931" y="0"/>
                </a:lnTo>
                <a:lnTo>
                  <a:pt x="377967" y="8372"/>
                </a:lnTo>
                <a:lnTo>
                  <a:pt x="457972" y="31999"/>
                </a:lnTo>
                <a:lnTo>
                  <a:pt x="522722" y="63999"/>
                </a:lnTo>
                <a:lnTo>
                  <a:pt x="570749" y="104401"/>
                </a:lnTo>
                <a:lnTo>
                  <a:pt x="602727" y="152385"/>
                </a:lnTo>
              </a:path>
            </a:pathLst>
          </a:custGeom>
          <a:ln w="48099">
            <a:solidFill>
              <a:srgbClr val="000000"/>
            </a:solidFill>
          </a:ln>
        </p:spPr>
        <p:txBody>
          <a:bodyPr wrap="square" lIns="0" tIns="0" rIns="0" bIns="0" rtlCol="0">
            <a:spAutoFit/>
          </a:bodyPr>
          <a:lstStyle/>
          <a:p>
            <a:endParaRPr/>
          </a:p>
        </p:txBody>
      </p:sp>
      <p:sp>
        <p:nvSpPr>
          <p:cNvPr id="9" name="object 9"/>
          <p:cNvSpPr/>
          <p:nvPr/>
        </p:nvSpPr>
        <p:spPr>
          <a:xfrm>
            <a:off x="2686852" y="4269490"/>
            <a:ext cx="603250" cy="151765"/>
          </a:xfrm>
          <a:custGeom>
            <a:avLst/>
            <a:gdLst/>
            <a:ahLst/>
            <a:cxnLst/>
            <a:rect l="l" t="t" r="r" b="b"/>
            <a:pathLst>
              <a:path w="603250" h="151764">
                <a:moveTo>
                  <a:pt x="0" y="151646"/>
                </a:moveTo>
                <a:lnTo>
                  <a:pt x="16019" y="103640"/>
                </a:lnTo>
                <a:lnTo>
                  <a:pt x="56388" y="64005"/>
                </a:lnTo>
                <a:lnTo>
                  <a:pt x="121168" y="32011"/>
                </a:lnTo>
                <a:lnTo>
                  <a:pt x="209534" y="7626"/>
                </a:lnTo>
                <a:lnTo>
                  <a:pt x="297931" y="0"/>
                </a:lnTo>
                <a:lnTo>
                  <a:pt x="377967" y="7626"/>
                </a:lnTo>
                <a:lnTo>
                  <a:pt x="457972" y="32011"/>
                </a:lnTo>
                <a:lnTo>
                  <a:pt x="522722" y="64005"/>
                </a:lnTo>
                <a:lnTo>
                  <a:pt x="570749" y="103640"/>
                </a:lnTo>
                <a:lnTo>
                  <a:pt x="602727" y="151646"/>
                </a:lnTo>
              </a:path>
            </a:pathLst>
          </a:custGeom>
          <a:ln w="48099">
            <a:solidFill>
              <a:srgbClr val="000000"/>
            </a:solidFill>
          </a:ln>
        </p:spPr>
        <p:txBody>
          <a:bodyPr wrap="square" lIns="0" tIns="0" rIns="0" bIns="0" rtlCol="0">
            <a:spAutoFit/>
          </a:bodyPr>
          <a:lstStyle/>
          <a:p>
            <a:endParaRPr/>
          </a:p>
        </p:txBody>
      </p:sp>
      <p:sp>
        <p:nvSpPr>
          <p:cNvPr id="10" name="object 10"/>
          <p:cNvSpPr/>
          <p:nvPr/>
        </p:nvSpPr>
        <p:spPr>
          <a:xfrm>
            <a:off x="2984783" y="3739899"/>
            <a:ext cx="0" cy="384810"/>
          </a:xfrm>
          <a:custGeom>
            <a:avLst/>
            <a:gdLst/>
            <a:ahLst/>
            <a:cxnLst/>
            <a:rect l="l" t="t" r="r" b="b"/>
            <a:pathLst>
              <a:path h="384810">
                <a:moveTo>
                  <a:pt x="0" y="384816"/>
                </a:moveTo>
                <a:lnTo>
                  <a:pt x="0" y="0"/>
                </a:lnTo>
              </a:path>
            </a:pathLst>
          </a:custGeom>
          <a:ln w="48198">
            <a:solidFill>
              <a:srgbClr val="000000"/>
            </a:solidFill>
          </a:ln>
        </p:spPr>
        <p:txBody>
          <a:bodyPr wrap="square" lIns="0" tIns="0" rIns="0" bIns="0" rtlCol="0">
            <a:spAutoFit/>
          </a:bodyPr>
          <a:lstStyle/>
          <a:p>
            <a:endParaRPr/>
          </a:p>
        </p:txBody>
      </p:sp>
      <p:sp>
        <p:nvSpPr>
          <p:cNvPr id="11" name="object 11"/>
          <p:cNvSpPr/>
          <p:nvPr/>
        </p:nvSpPr>
        <p:spPr>
          <a:xfrm>
            <a:off x="2984783" y="3114279"/>
            <a:ext cx="0" cy="384810"/>
          </a:xfrm>
          <a:custGeom>
            <a:avLst/>
            <a:gdLst/>
            <a:ahLst/>
            <a:cxnLst/>
            <a:rect l="l" t="t" r="r" b="b"/>
            <a:pathLst>
              <a:path h="384810">
                <a:moveTo>
                  <a:pt x="0" y="384816"/>
                </a:moveTo>
                <a:lnTo>
                  <a:pt x="0" y="0"/>
                </a:lnTo>
              </a:path>
            </a:pathLst>
          </a:custGeom>
          <a:ln w="48198">
            <a:solidFill>
              <a:srgbClr val="000000"/>
            </a:solidFill>
          </a:ln>
        </p:spPr>
        <p:txBody>
          <a:bodyPr wrap="square" lIns="0" tIns="0" rIns="0" bIns="0" rtlCol="0">
            <a:spAutoFit/>
          </a:bodyPr>
          <a:lstStyle/>
          <a:p>
            <a:endParaRPr/>
          </a:p>
        </p:txBody>
      </p:sp>
      <p:sp>
        <p:nvSpPr>
          <p:cNvPr id="12" name="object 12"/>
          <p:cNvSpPr/>
          <p:nvPr/>
        </p:nvSpPr>
        <p:spPr>
          <a:xfrm>
            <a:off x="2984783" y="2489451"/>
            <a:ext cx="0" cy="384810"/>
          </a:xfrm>
          <a:custGeom>
            <a:avLst/>
            <a:gdLst/>
            <a:ahLst/>
            <a:cxnLst/>
            <a:rect l="l" t="t" r="r" b="b"/>
            <a:pathLst>
              <a:path h="384810">
                <a:moveTo>
                  <a:pt x="0" y="384816"/>
                </a:moveTo>
                <a:lnTo>
                  <a:pt x="0" y="0"/>
                </a:lnTo>
              </a:path>
            </a:pathLst>
          </a:custGeom>
          <a:ln w="48198">
            <a:solidFill>
              <a:srgbClr val="000000"/>
            </a:solidFill>
          </a:ln>
        </p:spPr>
        <p:txBody>
          <a:bodyPr wrap="square" lIns="0" tIns="0" rIns="0" bIns="0" rtlCol="0">
            <a:spAutoFit/>
          </a:bodyPr>
          <a:lstStyle/>
          <a:p>
            <a:endParaRPr/>
          </a:p>
        </p:txBody>
      </p:sp>
      <p:sp>
        <p:nvSpPr>
          <p:cNvPr id="13" name="object 13"/>
          <p:cNvSpPr/>
          <p:nvPr/>
        </p:nvSpPr>
        <p:spPr>
          <a:xfrm>
            <a:off x="2984783" y="2016248"/>
            <a:ext cx="0" cy="232410"/>
          </a:xfrm>
          <a:custGeom>
            <a:avLst/>
            <a:gdLst/>
            <a:ahLst/>
            <a:cxnLst/>
            <a:rect l="l" t="t" r="r" b="b"/>
            <a:pathLst>
              <a:path h="232410">
                <a:moveTo>
                  <a:pt x="0" y="232400"/>
                </a:moveTo>
                <a:lnTo>
                  <a:pt x="0" y="0"/>
                </a:lnTo>
              </a:path>
            </a:pathLst>
          </a:custGeom>
          <a:ln w="48198">
            <a:solidFill>
              <a:srgbClr val="000000"/>
            </a:solidFill>
          </a:ln>
        </p:spPr>
        <p:txBody>
          <a:bodyPr wrap="square" lIns="0" tIns="0" rIns="0" bIns="0" rtlCol="0">
            <a:spAutoFit/>
          </a:bodyPr>
          <a:lstStyle/>
          <a:p>
            <a:endParaRPr/>
          </a:p>
        </p:txBody>
      </p:sp>
      <p:sp>
        <p:nvSpPr>
          <p:cNvPr id="14" name="object 14"/>
          <p:cNvSpPr/>
          <p:nvPr/>
        </p:nvSpPr>
        <p:spPr>
          <a:xfrm>
            <a:off x="3586748" y="5391912"/>
            <a:ext cx="0" cy="384810"/>
          </a:xfrm>
          <a:custGeom>
            <a:avLst/>
            <a:gdLst/>
            <a:ahLst/>
            <a:cxnLst/>
            <a:rect l="l" t="t" r="r" b="b"/>
            <a:pathLst>
              <a:path h="384810">
                <a:moveTo>
                  <a:pt x="0" y="384810"/>
                </a:moveTo>
                <a:lnTo>
                  <a:pt x="0" y="0"/>
                </a:lnTo>
              </a:path>
            </a:pathLst>
          </a:custGeom>
          <a:ln w="48198">
            <a:solidFill>
              <a:srgbClr val="000080"/>
            </a:solidFill>
          </a:ln>
        </p:spPr>
        <p:txBody>
          <a:bodyPr wrap="square" lIns="0" tIns="0" rIns="0" bIns="0" rtlCol="0">
            <a:spAutoFit/>
          </a:bodyPr>
          <a:lstStyle/>
          <a:p>
            <a:endParaRPr/>
          </a:p>
        </p:txBody>
      </p:sp>
      <p:sp>
        <p:nvSpPr>
          <p:cNvPr id="15" name="object 15"/>
          <p:cNvSpPr/>
          <p:nvPr/>
        </p:nvSpPr>
        <p:spPr>
          <a:xfrm>
            <a:off x="3586748" y="4766311"/>
            <a:ext cx="0" cy="384810"/>
          </a:xfrm>
          <a:custGeom>
            <a:avLst/>
            <a:gdLst/>
            <a:ahLst/>
            <a:cxnLst/>
            <a:rect l="l" t="t" r="r" b="b"/>
            <a:pathLst>
              <a:path h="384810">
                <a:moveTo>
                  <a:pt x="0" y="384810"/>
                </a:moveTo>
                <a:lnTo>
                  <a:pt x="0" y="0"/>
                </a:lnTo>
              </a:path>
            </a:pathLst>
          </a:custGeom>
          <a:ln w="48198">
            <a:solidFill>
              <a:srgbClr val="000080"/>
            </a:solidFill>
          </a:ln>
        </p:spPr>
        <p:txBody>
          <a:bodyPr wrap="square" lIns="0" tIns="0" rIns="0" bIns="0" rtlCol="0">
            <a:spAutoFit/>
          </a:bodyPr>
          <a:lstStyle/>
          <a:p>
            <a:endParaRPr/>
          </a:p>
        </p:txBody>
      </p:sp>
      <p:sp>
        <p:nvSpPr>
          <p:cNvPr id="16" name="object 16"/>
          <p:cNvSpPr/>
          <p:nvPr/>
        </p:nvSpPr>
        <p:spPr>
          <a:xfrm>
            <a:off x="3586748" y="4140700"/>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17" name="object 17"/>
          <p:cNvSpPr/>
          <p:nvPr/>
        </p:nvSpPr>
        <p:spPr>
          <a:xfrm>
            <a:off x="3586748" y="3515841"/>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18" name="object 18"/>
          <p:cNvSpPr/>
          <p:nvPr/>
        </p:nvSpPr>
        <p:spPr>
          <a:xfrm>
            <a:off x="3586748" y="2890252"/>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19" name="object 19"/>
          <p:cNvSpPr/>
          <p:nvPr/>
        </p:nvSpPr>
        <p:spPr>
          <a:xfrm>
            <a:off x="3586748" y="2264663"/>
            <a:ext cx="0" cy="384810"/>
          </a:xfrm>
          <a:custGeom>
            <a:avLst/>
            <a:gdLst/>
            <a:ahLst/>
            <a:cxnLst/>
            <a:rect l="l" t="t" r="r" b="b"/>
            <a:pathLst>
              <a:path h="384810">
                <a:moveTo>
                  <a:pt x="0" y="384785"/>
                </a:moveTo>
                <a:lnTo>
                  <a:pt x="0" y="0"/>
                </a:lnTo>
              </a:path>
            </a:pathLst>
          </a:custGeom>
          <a:ln w="48198">
            <a:solidFill>
              <a:srgbClr val="000080"/>
            </a:solidFill>
          </a:ln>
        </p:spPr>
        <p:txBody>
          <a:bodyPr wrap="square" lIns="0" tIns="0" rIns="0" bIns="0" rtlCol="0">
            <a:spAutoFit/>
          </a:bodyPr>
          <a:lstStyle/>
          <a:p>
            <a:endParaRPr/>
          </a:p>
        </p:txBody>
      </p:sp>
      <p:sp>
        <p:nvSpPr>
          <p:cNvPr id="20" name="object 20"/>
          <p:cNvSpPr/>
          <p:nvPr/>
        </p:nvSpPr>
        <p:spPr>
          <a:xfrm>
            <a:off x="3586748" y="1639804"/>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21" name="object 21"/>
          <p:cNvSpPr/>
          <p:nvPr/>
        </p:nvSpPr>
        <p:spPr>
          <a:xfrm>
            <a:off x="3032780" y="1567432"/>
            <a:ext cx="386080" cy="0"/>
          </a:xfrm>
          <a:custGeom>
            <a:avLst/>
            <a:gdLst/>
            <a:ahLst/>
            <a:cxnLst/>
            <a:rect l="l" t="t" r="r" b="b"/>
            <a:pathLst>
              <a:path w="386079">
                <a:moveTo>
                  <a:pt x="385565" y="0"/>
                </a:moveTo>
                <a:lnTo>
                  <a:pt x="0" y="0"/>
                </a:lnTo>
              </a:path>
            </a:pathLst>
          </a:custGeom>
          <a:ln w="48093">
            <a:solidFill>
              <a:srgbClr val="000080"/>
            </a:solidFill>
          </a:ln>
        </p:spPr>
        <p:txBody>
          <a:bodyPr wrap="square" lIns="0" tIns="0" rIns="0" bIns="0" rtlCol="0">
            <a:spAutoFit/>
          </a:bodyPr>
          <a:lstStyle/>
          <a:p>
            <a:endParaRPr/>
          </a:p>
        </p:txBody>
      </p:sp>
      <p:sp>
        <p:nvSpPr>
          <p:cNvPr id="22" name="object 22"/>
          <p:cNvSpPr/>
          <p:nvPr/>
        </p:nvSpPr>
        <p:spPr>
          <a:xfrm>
            <a:off x="2405642" y="1567432"/>
            <a:ext cx="386080" cy="0"/>
          </a:xfrm>
          <a:custGeom>
            <a:avLst/>
            <a:gdLst/>
            <a:ahLst/>
            <a:cxnLst/>
            <a:rect l="l" t="t" r="r" b="b"/>
            <a:pathLst>
              <a:path w="386080">
                <a:moveTo>
                  <a:pt x="385565" y="0"/>
                </a:moveTo>
                <a:lnTo>
                  <a:pt x="0" y="0"/>
                </a:lnTo>
              </a:path>
            </a:pathLst>
          </a:custGeom>
          <a:ln w="48093">
            <a:solidFill>
              <a:srgbClr val="000080"/>
            </a:solidFill>
          </a:ln>
        </p:spPr>
        <p:txBody>
          <a:bodyPr wrap="square" lIns="0" tIns="0" rIns="0" bIns="0" rtlCol="0">
            <a:spAutoFit/>
          </a:bodyPr>
          <a:lstStyle/>
          <a:p>
            <a:endParaRPr/>
          </a:p>
        </p:txBody>
      </p:sp>
      <p:sp>
        <p:nvSpPr>
          <p:cNvPr id="23" name="object 23"/>
          <p:cNvSpPr/>
          <p:nvPr/>
        </p:nvSpPr>
        <p:spPr>
          <a:xfrm>
            <a:off x="2382021" y="1783817"/>
            <a:ext cx="0" cy="385445"/>
          </a:xfrm>
          <a:custGeom>
            <a:avLst/>
            <a:gdLst/>
            <a:ahLst/>
            <a:cxnLst/>
            <a:rect l="l" t="t" r="r" b="b"/>
            <a:pathLst>
              <a:path h="385444">
                <a:moveTo>
                  <a:pt x="0" y="0"/>
                </a:moveTo>
                <a:lnTo>
                  <a:pt x="0" y="384846"/>
                </a:lnTo>
              </a:path>
            </a:pathLst>
          </a:custGeom>
          <a:ln w="48198">
            <a:solidFill>
              <a:srgbClr val="000080"/>
            </a:solidFill>
          </a:ln>
        </p:spPr>
        <p:txBody>
          <a:bodyPr wrap="square" lIns="0" tIns="0" rIns="0" bIns="0" rtlCol="0">
            <a:spAutoFit/>
          </a:bodyPr>
          <a:lstStyle/>
          <a:p>
            <a:endParaRPr/>
          </a:p>
        </p:txBody>
      </p:sp>
      <p:sp>
        <p:nvSpPr>
          <p:cNvPr id="24" name="object 24"/>
          <p:cNvSpPr/>
          <p:nvPr/>
        </p:nvSpPr>
        <p:spPr>
          <a:xfrm>
            <a:off x="2382021" y="2409437"/>
            <a:ext cx="0" cy="384810"/>
          </a:xfrm>
          <a:custGeom>
            <a:avLst/>
            <a:gdLst/>
            <a:ahLst/>
            <a:cxnLst/>
            <a:rect l="l" t="t" r="r" b="b"/>
            <a:pathLst>
              <a:path h="384810">
                <a:moveTo>
                  <a:pt x="0" y="0"/>
                </a:moveTo>
                <a:lnTo>
                  <a:pt x="0" y="384816"/>
                </a:lnTo>
              </a:path>
            </a:pathLst>
          </a:custGeom>
          <a:ln w="48198">
            <a:solidFill>
              <a:srgbClr val="000080"/>
            </a:solidFill>
          </a:ln>
        </p:spPr>
        <p:txBody>
          <a:bodyPr wrap="square" lIns="0" tIns="0" rIns="0" bIns="0" rtlCol="0">
            <a:spAutoFit/>
          </a:bodyPr>
          <a:lstStyle/>
          <a:p>
            <a:endParaRPr/>
          </a:p>
        </p:txBody>
      </p:sp>
      <p:sp>
        <p:nvSpPr>
          <p:cNvPr id="25" name="object 25"/>
          <p:cNvSpPr/>
          <p:nvPr/>
        </p:nvSpPr>
        <p:spPr>
          <a:xfrm>
            <a:off x="2382021" y="3034295"/>
            <a:ext cx="0" cy="384810"/>
          </a:xfrm>
          <a:custGeom>
            <a:avLst/>
            <a:gdLst/>
            <a:ahLst/>
            <a:cxnLst/>
            <a:rect l="l" t="t" r="r" b="b"/>
            <a:pathLst>
              <a:path h="384810">
                <a:moveTo>
                  <a:pt x="0" y="0"/>
                </a:moveTo>
                <a:lnTo>
                  <a:pt x="0" y="384785"/>
                </a:lnTo>
              </a:path>
            </a:pathLst>
          </a:custGeom>
          <a:ln w="48198">
            <a:solidFill>
              <a:srgbClr val="000080"/>
            </a:solidFill>
          </a:ln>
        </p:spPr>
        <p:txBody>
          <a:bodyPr wrap="square" lIns="0" tIns="0" rIns="0" bIns="0" rtlCol="0">
            <a:spAutoFit/>
          </a:bodyPr>
          <a:lstStyle/>
          <a:p>
            <a:endParaRPr/>
          </a:p>
        </p:txBody>
      </p:sp>
      <p:sp>
        <p:nvSpPr>
          <p:cNvPr id="26" name="object 26"/>
          <p:cNvSpPr/>
          <p:nvPr/>
        </p:nvSpPr>
        <p:spPr>
          <a:xfrm>
            <a:off x="2382021" y="3659885"/>
            <a:ext cx="0" cy="384810"/>
          </a:xfrm>
          <a:custGeom>
            <a:avLst/>
            <a:gdLst/>
            <a:ahLst/>
            <a:cxnLst/>
            <a:rect l="l" t="t" r="r" b="b"/>
            <a:pathLst>
              <a:path h="384810">
                <a:moveTo>
                  <a:pt x="0" y="0"/>
                </a:moveTo>
                <a:lnTo>
                  <a:pt x="0" y="384816"/>
                </a:lnTo>
              </a:path>
            </a:pathLst>
          </a:custGeom>
          <a:ln w="48198">
            <a:solidFill>
              <a:srgbClr val="000080"/>
            </a:solidFill>
          </a:ln>
        </p:spPr>
        <p:txBody>
          <a:bodyPr wrap="square" lIns="0" tIns="0" rIns="0" bIns="0" rtlCol="0">
            <a:spAutoFit/>
          </a:bodyPr>
          <a:lstStyle/>
          <a:p>
            <a:endParaRPr/>
          </a:p>
        </p:txBody>
      </p:sp>
      <p:sp>
        <p:nvSpPr>
          <p:cNvPr id="27" name="object 27"/>
          <p:cNvSpPr/>
          <p:nvPr/>
        </p:nvSpPr>
        <p:spPr>
          <a:xfrm>
            <a:off x="2382021" y="4285498"/>
            <a:ext cx="0" cy="384810"/>
          </a:xfrm>
          <a:custGeom>
            <a:avLst/>
            <a:gdLst/>
            <a:ahLst/>
            <a:cxnLst/>
            <a:rect l="l" t="t" r="r" b="b"/>
            <a:pathLst>
              <a:path h="384810">
                <a:moveTo>
                  <a:pt x="0" y="0"/>
                </a:moveTo>
                <a:lnTo>
                  <a:pt x="0" y="384810"/>
                </a:lnTo>
              </a:path>
            </a:pathLst>
          </a:custGeom>
          <a:ln w="48198">
            <a:solidFill>
              <a:srgbClr val="000080"/>
            </a:solidFill>
          </a:ln>
        </p:spPr>
        <p:txBody>
          <a:bodyPr wrap="square" lIns="0" tIns="0" rIns="0" bIns="0" rtlCol="0">
            <a:spAutoFit/>
          </a:bodyPr>
          <a:lstStyle/>
          <a:p>
            <a:endParaRPr/>
          </a:p>
        </p:txBody>
      </p:sp>
      <p:sp>
        <p:nvSpPr>
          <p:cNvPr id="28" name="object 28"/>
          <p:cNvSpPr/>
          <p:nvPr/>
        </p:nvSpPr>
        <p:spPr>
          <a:xfrm>
            <a:off x="2382021" y="4910339"/>
            <a:ext cx="0" cy="384810"/>
          </a:xfrm>
          <a:custGeom>
            <a:avLst/>
            <a:gdLst/>
            <a:ahLst/>
            <a:cxnLst/>
            <a:rect l="l" t="t" r="r" b="b"/>
            <a:pathLst>
              <a:path h="384810">
                <a:moveTo>
                  <a:pt x="0" y="0"/>
                </a:moveTo>
                <a:lnTo>
                  <a:pt x="0" y="384810"/>
                </a:lnTo>
              </a:path>
            </a:pathLst>
          </a:custGeom>
          <a:ln w="48198">
            <a:solidFill>
              <a:srgbClr val="000080"/>
            </a:solidFill>
          </a:ln>
        </p:spPr>
        <p:txBody>
          <a:bodyPr wrap="square" lIns="0" tIns="0" rIns="0" bIns="0" rtlCol="0">
            <a:spAutoFit/>
          </a:bodyPr>
          <a:lstStyle/>
          <a:p>
            <a:endParaRPr/>
          </a:p>
        </p:txBody>
      </p:sp>
      <p:sp>
        <p:nvSpPr>
          <p:cNvPr id="29" name="object 29"/>
          <p:cNvSpPr/>
          <p:nvPr/>
        </p:nvSpPr>
        <p:spPr>
          <a:xfrm>
            <a:off x="2382021" y="5535940"/>
            <a:ext cx="144145" cy="241300"/>
          </a:xfrm>
          <a:custGeom>
            <a:avLst/>
            <a:gdLst/>
            <a:ahLst/>
            <a:cxnLst/>
            <a:rect l="l" t="t" r="r" b="b"/>
            <a:pathLst>
              <a:path w="144144" h="241300">
                <a:moveTo>
                  <a:pt x="0" y="0"/>
                </a:moveTo>
                <a:lnTo>
                  <a:pt x="0" y="240806"/>
                </a:lnTo>
                <a:lnTo>
                  <a:pt x="144016" y="240806"/>
                </a:lnTo>
              </a:path>
            </a:pathLst>
          </a:custGeom>
          <a:ln w="48171">
            <a:solidFill>
              <a:srgbClr val="000080"/>
            </a:solidFill>
          </a:ln>
        </p:spPr>
        <p:txBody>
          <a:bodyPr wrap="square" lIns="0" tIns="0" rIns="0" bIns="0" rtlCol="0">
            <a:spAutoFit/>
          </a:bodyPr>
          <a:lstStyle/>
          <a:p>
            <a:endParaRPr/>
          </a:p>
        </p:txBody>
      </p:sp>
      <p:sp>
        <p:nvSpPr>
          <p:cNvPr id="30" name="object 30"/>
          <p:cNvSpPr/>
          <p:nvPr/>
        </p:nvSpPr>
        <p:spPr>
          <a:xfrm>
            <a:off x="2767589" y="5776734"/>
            <a:ext cx="386080" cy="0"/>
          </a:xfrm>
          <a:custGeom>
            <a:avLst/>
            <a:gdLst/>
            <a:ahLst/>
            <a:cxnLst/>
            <a:rect l="l" t="t" r="r" b="b"/>
            <a:pathLst>
              <a:path w="386080">
                <a:moveTo>
                  <a:pt x="0" y="0"/>
                </a:moveTo>
                <a:lnTo>
                  <a:pt x="385565" y="0"/>
                </a:lnTo>
              </a:path>
            </a:pathLst>
          </a:custGeom>
          <a:ln w="48093">
            <a:solidFill>
              <a:srgbClr val="000080"/>
            </a:solidFill>
          </a:ln>
        </p:spPr>
        <p:txBody>
          <a:bodyPr wrap="square" lIns="0" tIns="0" rIns="0" bIns="0" rtlCol="0">
            <a:spAutoFit/>
          </a:bodyPr>
          <a:lstStyle/>
          <a:p>
            <a:endParaRPr/>
          </a:p>
        </p:txBody>
      </p:sp>
      <p:sp>
        <p:nvSpPr>
          <p:cNvPr id="31" name="object 31"/>
          <p:cNvSpPr/>
          <p:nvPr/>
        </p:nvSpPr>
        <p:spPr>
          <a:xfrm>
            <a:off x="3393965" y="5776734"/>
            <a:ext cx="193040" cy="0"/>
          </a:xfrm>
          <a:custGeom>
            <a:avLst/>
            <a:gdLst/>
            <a:ahLst/>
            <a:cxnLst/>
            <a:rect l="l" t="t" r="r" b="b"/>
            <a:pathLst>
              <a:path w="193039">
                <a:moveTo>
                  <a:pt x="0" y="0"/>
                </a:moveTo>
                <a:lnTo>
                  <a:pt x="192782" y="0"/>
                </a:lnTo>
              </a:path>
            </a:pathLst>
          </a:custGeom>
          <a:ln w="48093">
            <a:solidFill>
              <a:srgbClr val="000080"/>
            </a:solidFill>
          </a:ln>
        </p:spPr>
        <p:txBody>
          <a:bodyPr wrap="square" lIns="0" tIns="0" rIns="0" bIns="0" rtlCol="0">
            <a:spAutoFit/>
          </a:bodyPr>
          <a:lstStyle/>
          <a:p>
            <a:endParaRPr/>
          </a:p>
        </p:txBody>
      </p:sp>
      <p:sp>
        <p:nvSpPr>
          <p:cNvPr id="32" name="object 32"/>
          <p:cNvSpPr/>
          <p:nvPr/>
        </p:nvSpPr>
        <p:spPr>
          <a:xfrm>
            <a:off x="5322614" y="4085104"/>
            <a:ext cx="828040" cy="1138555"/>
          </a:xfrm>
          <a:custGeom>
            <a:avLst/>
            <a:gdLst/>
            <a:ahLst/>
            <a:cxnLst/>
            <a:rect l="l" t="t" r="r" b="b"/>
            <a:pathLst>
              <a:path w="828039" h="1138554">
                <a:moveTo>
                  <a:pt x="827518" y="0"/>
                </a:moveTo>
                <a:lnTo>
                  <a:pt x="811499" y="184385"/>
                </a:lnTo>
                <a:lnTo>
                  <a:pt x="771130" y="368798"/>
                </a:lnTo>
                <a:lnTo>
                  <a:pt x="698752" y="544820"/>
                </a:lnTo>
                <a:lnTo>
                  <a:pt x="594367" y="704851"/>
                </a:lnTo>
                <a:lnTo>
                  <a:pt x="473961" y="849619"/>
                </a:lnTo>
                <a:lnTo>
                  <a:pt x="329176" y="970015"/>
                </a:lnTo>
                <a:lnTo>
                  <a:pt x="169165" y="1066038"/>
                </a:lnTo>
                <a:lnTo>
                  <a:pt x="0" y="1138428"/>
                </a:lnTo>
              </a:path>
            </a:pathLst>
          </a:custGeom>
          <a:ln w="48162">
            <a:solidFill>
              <a:srgbClr val="0000FF"/>
            </a:solidFill>
          </a:ln>
        </p:spPr>
        <p:txBody>
          <a:bodyPr wrap="square" lIns="0" tIns="0" rIns="0" bIns="0" rtlCol="0">
            <a:spAutoFit/>
          </a:bodyPr>
          <a:lstStyle/>
          <a:p>
            <a:endParaRPr/>
          </a:p>
        </p:txBody>
      </p:sp>
      <p:sp>
        <p:nvSpPr>
          <p:cNvPr id="33" name="object 33"/>
          <p:cNvSpPr/>
          <p:nvPr/>
        </p:nvSpPr>
        <p:spPr>
          <a:xfrm>
            <a:off x="4944617" y="5007102"/>
            <a:ext cx="466725" cy="424815"/>
          </a:xfrm>
          <a:custGeom>
            <a:avLst/>
            <a:gdLst/>
            <a:ahLst/>
            <a:cxnLst/>
            <a:rect l="l" t="t" r="r" b="b"/>
            <a:pathLst>
              <a:path w="466725" h="424814">
                <a:moveTo>
                  <a:pt x="393953" y="0"/>
                </a:moveTo>
                <a:lnTo>
                  <a:pt x="0" y="280415"/>
                </a:lnTo>
                <a:lnTo>
                  <a:pt x="466343" y="424433"/>
                </a:lnTo>
                <a:lnTo>
                  <a:pt x="393953" y="0"/>
                </a:lnTo>
                <a:close/>
              </a:path>
            </a:pathLst>
          </a:custGeom>
          <a:solidFill>
            <a:srgbClr val="0000FF"/>
          </a:solidFill>
        </p:spPr>
        <p:txBody>
          <a:bodyPr wrap="square" lIns="0" tIns="0" rIns="0" bIns="0" rtlCol="0">
            <a:spAutoFit/>
          </a:bodyPr>
          <a:lstStyle/>
          <a:p>
            <a:endParaRPr/>
          </a:p>
        </p:txBody>
      </p:sp>
      <p:sp>
        <p:nvSpPr>
          <p:cNvPr id="34" name="object 34"/>
          <p:cNvSpPr/>
          <p:nvPr/>
        </p:nvSpPr>
        <p:spPr>
          <a:xfrm>
            <a:off x="4944647" y="1527060"/>
            <a:ext cx="1205865" cy="1202690"/>
          </a:xfrm>
          <a:custGeom>
            <a:avLst/>
            <a:gdLst/>
            <a:ahLst/>
            <a:cxnLst/>
            <a:rect l="l" t="t" r="r" b="b"/>
            <a:pathLst>
              <a:path w="1205864" h="1202689">
                <a:moveTo>
                  <a:pt x="1205485" y="1202433"/>
                </a:moveTo>
                <a:lnTo>
                  <a:pt x="1189466" y="1018017"/>
                </a:lnTo>
                <a:lnTo>
                  <a:pt x="1149097" y="833601"/>
                </a:lnTo>
                <a:lnTo>
                  <a:pt x="1076720" y="657588"/>
                </a:lnTo>
                <a:lnTo>
                  <a:pt x="972334" y="497560"/>
                </a:lnTo>
                <a:lnTo>
                  <a:pt x="851929" y="352786"/>
                </a:lnTo>
                <a:lnTo>
                  <a:pt x="707143" y="232400"/>
                </a:lnTo>
                <a:lnTo>
                  <a:pt x="547132" y="128759"/>
                </a:lnTo>
                <a:lnTo>
                  <a:pt x="370338" y="56356"/>
                </a:lnTo>
                <a:lnTo>
                  <a:pt x="185184" y="15984"/>
                </a:lnTo>
                <a:lnTo>
                  <a:pt x="0" y="0"/>
                </a:lnTo>
              </a:path>
            </a:pathLst>
          </a:custGeom>
          <a:ln w="48146">
            <a:solidFill>
              <a:srgbClr val="0000FF"/>
            </a:solidFill>
          </a:ln>
        </p:spPr>
        <p:txBody>
          <a:bodyPr wrap="square" lIns="0" tIns="0" rIns="0" bIns="0" rtlCol="0">
            <a:spAutoFit/>
          </a:bodyPr>
          <a:lstStyle/>
          <a:p>
            <a:endParaRPr/>
          </a:p>
        </p:txBody>
      </p:sp>
      <p:sp>
        <p:nvSpPr>
          <p:cNvPr id="35" name="object 35"/>
          <p:cNvSpPr/>
          <p:nvPr/>
        </p:nvSpPr>
        <p:spPr>
          <a:xfrm>
            <a:off x="6150133" y="2729493"/>
            <a:ext cx="0" cy="1355725"/>
          </a:xfrm>
          <a:custGeom>
            <a:avLst/>
            <a:gdLst/>
            <a:ahLst/>
            <a:cxnLst/>
            <a:rect l="l" t="t" r="r" b="b"/>
            <a:pathLst>
              <a:path h="1355725">
                <a:moveTo>
                  <a:pt x="0" y="0"/>
                </a:moveTo>
                <a:lnTo>
                  <a:pt x="0" y="1355610"/>
                </a:lnTo>
              </a:path>
            </a:pathLst>
          </a:custGeom>
          <a:ln w="48198">
            <a:solidFill>
              <a:srgbClr val="0000FF"/>
            </a:solidFill>
          </a:ln>
        </p:spPr>
        <p:txBody>
          <a:bodyPr wrap="square" lIns="0" tIns="0" rIns="0" bIns="0" rtlCol="0">
            <a:spAutoFit/>
          </a:bodyPr>
          <a:lstStyle/>
          <a:p>
            <a:endParaRPr/>
          </a:p>
        </p:txBody>
      </p:sp>
      <p:sp>
        <p:nvSpPr>
          <p:cNvPr id="36" name="object 36"/>
          <p:cNvSpPr/>
          <p:nvPr/>
        </p:nvSpPr>
        <p:spPr>
          <a:xfrm>
            <a:off x="726185" y="4589524"/>
            <a:ext cx="1960880" cy="0"/>
          </a:xfrm>
          <a:custGeom>
            <a:avLst/>
            <a:gdLst/>
            <a:ahLst/>
            <a:cxnLst/>
            <a:rect l="l" t="t" r="r" b="b"/>
            <a:pathLst>
              <a:path w="1960880">
                <a:moveTo>
                  <a:pt x="0" y="0"/>
                </a:moveTo>
                <a:lnTo>
                  <a:pt x="1960636" y="0"/>
                </a:lnTo>
              </a:path>
            </a:pathLst>
          </a:custGeom>
          <a:ln w="48093">
            <a:solidFill>
              <a:srgbClr val="000000"/>
            </a:solidFill>
          </a:ln>
        </p:spPr>
        <p:txBody>
          <a:bodyPr wrap="square" lIns="0" tIns="0" rIns="0" bIns="0" rtlCol="0">
            <a:spAutoFit/>
          </a:bodyPr>
          <a:lstStyle/>
          <a:p>
            <a:endParaRPr/>
          </a:p>
        </p:txBody>
      </p:sp>
      <p:sp>
        <p:nvSpPr>
          <p:cNvPr id="37" name="object 37"/>
          <p:cNvSpPr/>
          <p:nvPr/>
        </p:nvSpPr>
        <p:spPr>
          <a:xfrm>
            <a:off x="726185" y="2184649"/>
            <a:ext cx="1960880" cy="0"/>
          </a:xfrm>
          <a:custGeom>
            <a:avLst/>
            <a:gdLst/>
            <a:ahLst/>
            <a:cxnLst/>
            <a:rect l="l" t="t" r="r" b="b"/>
            <a:pathLst>
              <a:path w="1960880">
                <a:moveTo>
                  <a:pt x="0" y="0"/>
                </a:moveTo>
                <a:lnTo>
                  <a:pt x="1960636" y="0"/>
                </a:lnTo>
              </a:path>
            </a:pathLst>
          </a:custGeom>
          <a:ln w="48093">
            <a:solidFill>
              <a:srgbClr val="000000"/>
            </a:solidFill>
          </a:ln>
        </p:spPr>
        <p:txBody>
          <a:bodyPr wrap="square" lIns="0" tIns="0" rIns="0" bIns="0" rtlCol="0">
            <a:spAutoFit/>
          </a:bodyPr>
          <a:lstStyle/>
          <a:p>
            <a:endParaRPr/>
          </a:p>
        </p:txBody>
      </p:sp>
      <p:sp>
        <p:nvSpPr>
          <p:cNvPr id="38" name="object 38"/>
          <p:cNvSpPr/>
          <p:nvPr/>
        </p:nvSpPr>
        <p:spPr>
          <a:xfrm>
            <a:off x="276618" y="2938266"/>
            <a:ext cx="900430" cy="897890"/>
          </a:xfrm>
          <a:custGeom>
            <a:avLst/>
            <a:gdLst/>
            <a:ahLst/>
            <a:cxnLst/>
            <a:rect l="l" t="t" r="r" b="b"/>
            <a:pathLst>
              <a:path w="900430" h="897889">
                <a:moveTo>
                  <a:pt x="0" y="448815"/>
                </a:moveTo>
                <a:lnTo>
                  <a:pt x="16001" y="336801"/>
                </a:lnTo>
                <a:lnTo>
                  <a:pt x="56373" y="224788"/>
                </a:lnTo>
                <a:lnTo>
                  <a:pt x="128774" y="127998"/>
                </a:lnTo>
                <a:lnTo>
                  <a:pt x="224787" y="56387"/>
                </a:lnTo>
                <a:lnTo>
                  <a:pt x="329182" y="16014"/>
                </a:lnTo>
                <a:lnTo>
                  <a:pt x="449566" y="0"/>
                </a:lnTo>
                <a:lnTo>
                  <a:pt x="570734" y="16014"/>
                </a:lnTo>
                <a:lnTo>
                  <a:pt x="675129" y="56387"/>
                </a:lnTo>
                <a:lnTo>
                  <a:pt x="771142" y="127998"/>
                </a:lnTo>
                <a:lnTo>
                  <a:pt x="843531" y="224788"/>
                </a:lnTo>
                <a:lnTo>
                  <a:pt x="883916" y="336801"/>
                </a:lnTo>
                <a:lnTo>
                  <a:pt x="899920" y="448815"/>
                </a:lnTo>
                <a:lnTo>
                  <a:pt x="883916" y="569201"/>
                </a:lnTo>
                <a:lnTo>
                  <a:pt x="843531" y="673603"/>
                </a:lnTo>
                <a:lnTo>
                  <a:pt x="771142" y="769632"/>
                </a:lnTo>
                <a:lnTo>
                  <a:pt x="675129" y="842004"/>
                </a:lnTo>
                <a:lnTo>
                  <a:pt x="570734" y="881646"/>
                </a:lnTo>
                <a:lnTo>
                  <a:pt x="449566" y="897630"/>
                </a:lnTo>
                <a:lnTo>
                  <a:pt x="329182" y="881646"/>
                </a:lnTo>
                <a:lnTo>
                  <a:pt x="224787" y="842004"/>
                </a:lnTo>
                <a:lnTo>
                  <a:pt x="128774" y="769632"/>
                </a:lnTo>
                <a:lnTo>
                  <a:pt x="56373" y="673603"/>
                </a:lnTo>
                <a:lnTo>
                  <a:pt x="16001" y="569201"/>
                </a:lnTo>
                <a:lnTo>
                  <a:pt x="0" y="448815"/>
                </a:lnTo>
              </a:path>
            </a:pathLst>
          </a:custGeom>
          <a:ln w="48146">
            <a:solidFill>
              <a:srgbClr val="000000"/>
            </a:solidFill>
          </a:ln>
        </p:spPr>
        <p:txBody>
          <a:bodyPr wrap="square" lIns="0" tIns="0" rIns="0" bIns="0" rtlCol="0">
            <a:spAutoFit/>
          </a:bodyPr>
          <a:lstStyle/>
          <a:p>
            <a:endParaRPr/>
          </a:p>
        </p:txBody>
      </p:sp>
      <p:sp>
        <p:nvSpPr>
          <p:cNvPr id="39" name="object 39"/>
          <p:cNvSpPr txBox="1"/>
          <p:nvPr/>
        </p:nvSpPr>
        <p:spPr>
          <a:xfrm>
            <a:off x="585470" y="2830064"/>
            <a:ext cx="2704465" cy="2839085"/>
          </a:xfrm>
          <a:prstGeom prst="rect">
            <a:avLst/>
          </a:prstGeom>
        </p:spPr>
        <p:txBody>
          <a:bodyPr vert="horz" wrap="square" lIns="0" tIns="0" rIns="0" bIns="0" rtlCol="0">
            <a:spAutoFit/>
          </a:bodyPr>
          <a:lstStyle/>
          <a:p>
            <a:pPr marL="12700">
              <a:lnSpc>
                <a:spcPts val="4285"/>
              </a:lnSpc>
            </a:pPr>
            <a:r>
              <a:rPr sz="4200" spc="-25" dirty="0">
                <a:solidFill>
                  <a:srgbClr val="000080"/>
                </a:solidFill>
                <a:latin typeface="Comic Sans MS"/>
                <a:cs typeface="Comic Sans MS"/>
              </a:rPr>
              <a:t>+</a:t>
            </a:r>
            <a:endParaRPr sz="4200">
              <a:latin typeface="Comic Sans MS"/>
              <a:cs typeface="Comic Sans MS"/>
            </a:endParaRPr>
          </a:p>
          <a:p>
            <a:pPr marL="28575">
              <a:lnSpc>
                <a:spcPts val="4285"/>
              </a:lnSpc>
            </a:pPr>
            <a:r>
              <a:rPr sz="4200" spc="-20" dirty="0">
                <a:solidFill>
                  <a:srgbClr val="000080"/>
                </a:solidFill>
                <a:latin typeface="Comic Sans MS"/>
                <a:cs typeface="Comic Sans MS"/>
              </a:rPr>
              <a:t>-</a:t>
            </a:r>
            <a:endParaRPr sz="4200">
              <a:latin typeface="Comic Sans MS"/>
              <a:cs typeface="Comic Sans MS"/>
            </a:endParaRPr>
          </a:p>
          <a:p>
            <a:pPr>
              <a:lnSpc>
                <a:spcPts val="4200"/>
              </a:lnSpc>
            </a:pPr>
            <a:endParaRPr sz="4200"/>
          </a:p>
          <a:p>
            <a:pPr>
              <a:lnSpc>
                <a:spcPts val="4300"/>
              </a:lnSpc>
              <a:spcBef>
                <a:spcPts val="94"/>
              </a:spcBef>
            </a:pPr>
            <a:endParaRPr sz="4300"/>
          </a:p>
          <a:p>
            <a:pPr marR="6350" algn="r">
              <a:lnSpc>
                <a:spcPct val="100000"/>
              </a:lnSpc>
            </a:pPr>
            <a:r>
              <a:rPr sz="4200" spc="15" dirty="0">
                <a:solidFill>
                  <a:srgbClr val="000080"/>
                </a:solidFill>
                <a:latin typeface="Comic Sans MS"/>
                <a:cs typeface="Comic Sans MS"/>
              </a:rPr>
              <a:t>41</a:t>
            </a:r>
            <a:endParaRPr sz="4200">
              <a:latin typeface="Comic Sans MS"/>
              <a:cs typeface="Comic Sans MS"/>
            </a:endParaRPr>
          </a:p>
        </p:txBody>
      </p:sp>
      <p:sp>
        <p:nvSpPr>
          <p:cNvPr id="40" name="object 40"/>
          <p:cNvSpPr/>
          <p:nvPr/>
        </p:nvSpPr>
        <p:spPr>
          <a:xfrm>
            <a:off x="726185" y="2184649"/>
            <a:ext cx="0" cy="753745"/>
          </a:xfrm>
          <a:custGeom>
            <a:avLst/>
            <a:gdLst/>
            <a:ahLst/>
            <a:cxnLst/>
            <a:rect l="l" t="t" r="r" b="b"/>
            <a:pathLst>
              <a:path h="753744">
                <a:moveTo>
                  <a:pt x="0" y="753617"/>
                </a:moveTo>
                <a:lnTo>
                  <a:pt x="0" y="0"/>
                </a:lnTo>
              </a:path>
            </a:pathLst>
          </a:custGeom>
          <a:ln w="48198">
            <a:solidFill>
              <a:srgbClr val="000000"/>
            </a:solidFill>
          </a:ln>
        </p:spPr>
        <p:txBody>
          <a:bodyPr wrap="square" lIns="0" tIns="0" rIns="0" bIns="0" rtlCol="0">
            <a:spAutoFit/>
          </a:bodyPr>
          <a:lstStyle/>
          <a:p>
            <a:endParaRPr/>
          </a:p>
        </p:txBody>
      </p:sp>
      <p:sp>
        <p:nvSpPr>
          <p:cNvPr id="41" name="object 41"/>
          <p:cNvSpPr/>
          <p:nvPr/>
        </p:nvSpPr>
        <p:spPr>
          <a:xfrm>
            <a:off x="726185" y="3835898"/>
            <a:ext cx="0" cy="753745"/>
          </a:xfrm>
          <a:custGeom>
            <a:avLst/>
            <a:gdLst/>
            <a:ahLst/>
            <a:cxnLst/>
            <a:rect l="l" t="t" r="r" b="b"/>
            <a:pathLst>
              <a:path h="753745">
                <a:moveTo>
                  <a:pt x="0" y="0"/>
                </a:moveTo>
                <a:lnTo>
                  <a:pt x="0" y="753639"/>
                </a:lnTo>
              </a:path>
            </a:pathLst>
          </a:custGeom>
          <a:ln w="48198">
            <a:solidFill>
              <a:srgbClr val="000000"/>
            </a:solidFill>
          </a:ln>
        </p:spPr>
        <p:txBody>
          <a:bodyPr wrap="square" lIns="0" tIns="0" rIns="0" bIns="0" rtlCol="0">
            <a:spAutoFit/>
          </a:bodyPr>
          <a:lstStyle/>
          <a:p>
            <a:endParaRPr/>
          </a:p>
        </p:txBody>
      </p:sp>
      <p:sp>
        <p:nvSpPr>
          <p:cNvPr id="42" name="object 42"/>
          <p:cNvSpPr/>
          <p:nvPr/>
        </p:nvSpPr>
        <p:spPr>
          <a:xfrm>
            <a:off x="5547405" y="2489451"/>
            <a:ext cx="2081530" cy="1210945"/>
          </a:xfrm>
          <a:custGeom>
            <a:avLst/>
            <a:gdLst/>
            <a:ahLst/>
            <a:cxnLst/>
            <a:rect l="l" t="t" r="r" b="b"/>
            <a:pathLst>
              <a:path w="2081529" h="1210945">
                <a:moveTo>
                  <a:pt x="0" y="0"/>
                </a:moveTo>
                <a:lnTo>
                  <a:pt x="1053072" y="745245"/>
                </a:lnTo>
                <a:lnTo>
                  <a:pt x="1053072" y="296399"/>
                </a:lnTo>
                <a:lnTo>
                  <a:pt x="2081032" y="1210806"/>
                </a:lnTo>
              </a:path>
            </a:pathLst>
          </a:custGeom>
          <a:ln w="80208">
            <a:solidFill>
              <a:srgbClr val="FF0000"/>
            </a:solidFill>
          </a:ln>
        </p:spPr>
        <p:txBody>
          <a:bodyPr wrap="square" lIns="0" tIns="0" rIns="0" bIns="0" rtlCol="0">
            <a:spAutoFit/>
          </a:bodyPr>
          <a:lstStyle/>
          <a:p>
            <a:endParaRPr/>
          </a:p>
        </p:txBody>
      </p:sp>
      <p:sp>
        <p:nvSpPr>
          <p:cNvPr id="43" name="object 43"/>
          <p:cNvSpPr/>
          <p:nvPr/>
        </p:nvSpPr>
        <p:spPr>
          <a:xfrm>
            <a:off x="7419593" y="3475482"/>
            <a:ext cx="539115" cy="513080"/>
          </a:xfrm>
          <a:custGeom>
            <a:avLst/>
            <a:gdLst/>
            <a:ahLst/>
            <a:cxnLst/>
            <a:rect l="l" t="t" r="r" b="b"/>
            <a:pathLst>
              <a:path w="539115" h="513079">
                <a:moveTo>
                  <a:pt x="329945" y="0"/>
                </a:moveTo>
                <a:lnTo>
                  <a:pt x="0" y="368807"/>
                </a:lnTo>
                <a:lnTo>
                  <a:pt x="538733" y="512825"/>
                </a:lnTo>
                <a:lnTo>
                  <a:pt x="329945" y="0"/>
                </a:lnTo>
                <a:close/>
              </a:path>
            </a:pathLst>
          </a:custGeom>
          <a:solidFill>
            <a:srgbClr val="FF0000"/>
          </a:solidFill>
        </p:spPr>
        <p:txBody>
          <a:bodyPr wrap="square" lIns="0" tIns="0" rIns="0" bIns="0" rtlCol="0">
            <a:spAutoFit/>
          </a:bodyPr>
          <a:lstStyle/>
          <a:p>
            <a:endParaRPr/>
          </a:p>
        </p:txBody>
      </p:sp>
      <p:sp>
        <p:nvSpPr>
          <p:cNvPr id="44" name="object 44"/>
          <p:cNvSpPr/>
          <p:nvPr/>
        </p:nvSpPr>
        <p:spPr>
          <a:xfrm>
            <a:off x="8207548" y="5495556"/>
            <a:ext cx="401955" cy="0"/>
          </a:xfrm>
          <a:custGeom>
            <a:avLst/>
            <a:gdLst/>
            <a:ahLst/>
            <a:cxnLst/>
            <a:rect l="l" t="t" r="r" b="b"/>
            <a:pathLst>
              <a:path w="401954">
                <a:moveTo>
                  <a:pt x="0" y="0"/>
                </a:moveTo>
                <a:lnTo>
                  <a:pt x="401584" y="0"/>
                </a:lnTo>
              </a:path>
            </a:pathLst>
          </a:custGeom>
          <a:ln w="80164">
            <a:solidFill>
              <a:srgbClr val="FF0000"/>
            </a:solidFill>
          </a:ln>
        </p:spPr>
        <p:txBody>
          <a:bodyPr wrap="square" lIns="0" tIns="0" rIns="0" bIns="0" rtlCol="0">
            <a:spAutoFit/>
          </a:bodyPr>
          <a:lstStyle/>
          <a:p>
            <a:endParaRPr/>
          </a:p>
        </p:txBody>
      </p:sp>
      <p:sp>
        <p:nvSpPr>
          <p:cNvPr id="45" name="object 45"/>
          <p:cNvSpPr/>
          <p:nvPr/>
        </p:nvSpPr>
        <p:spPr>
          <a:xfrm>
            <a:off x="8006374" y="5295149"/>
            <a:ext cx="804545" cy="0"/>
          </a:xfrm>
          <a:custGeom>
            <a:avLst/>
            <a:gdLst/>
            <a:ahLst/>
            <a:cxnLst/>
            <a:rect l="l" t="t" r="r" b="b"/>
            <a:pathLst>
              <a:path w="804545">
                <a:moveTo>
                  <a:pt x="0" y="0"/>
                </a:moveTo>
                <a:lnTo>
                  <a:pt x="803931" y="0"/>
                </a:lnTo>
              </a:path>
            </a:pathLst>
          </a:custGeom>
          <a:ln w="80164">
            <a:solidFill>
              <a:srgbClr val="FF0000"/>
            </a:solidFill>
          </a:ln>
        </p:spPr>
        <p:txBody>
          <a:bodyPr wrap="square" lIns="0" tIns="0" rIns="0" bIns="0" rtlCol="0">
            <a:spAutoFit/>
          </a:bodyPr>
          <a:lstStyle/>
          <a:p>
            <a:endParaRPr/>
          </a:p>
        </p:txBody>
      </p:sp>
      <p:sp>
        <p:nvSpPr>
          <p:cNvPr id="46" name="object 46"/>
          <p:cNvSpPr/>
          <p:nvPr/>
        </p:nvSpPr>
        <p:spPr>
          <a:xfrm>
            <a:off x="7805201" y="5094742"/>
            <a:ext cx="1205865" cy="0"/>
          </a:xfrm>
          <a:custGeom>
            <a:avLst/>
            <a:gdLst/>
            <a:ahLst/>
            <a:cxnLst/>
            <a:rect l="l" t="t" r="r" b="b"/>
            <a:pathLst>
              <a:path w="1205865">
                <a:moveTo>
                  <a:pt x="0" y="0"/>
                </a:moveTo>
                <a:lnTo>
                  <a:pt x="1205485" y="0"/>
                </a:lnTo>
              </a:path>
            </a:pathLst>
          </a:custGeom>
          <a:ln w="80164">
            <a:solidFill>
              <a:srgbClr val="FF0000"/>
            </a:solidFill>
          </a:ln>
        </p:spPr>
        <p:txBody>
          <a:bodyPr wrap="square" lIns="0" tIns="0" rIns="0" bIns="0" rtlCol="0">
            <a:spAutoFit/>
          </a:bodyPr>
          <a:lstStyle/>
          <a:p>
            <a:endParaRPr/>
          </a:p>
        </p:txBody>
      </p:sp>
      <p:sp>
        <p:nvSpPr>
          <p:cNvPr id="47" name="object 47"/>
          <p:cNvSpPr/>
          <p:nvPr/>
        </p:nvSpPr>
        <p:spPr>
          <a:xfrm>
            <a:off x="8407959" y="4293119"/>
            <a:ext cx="0" cy="802005"/>
          </a:xfrm>
          <a:custGeom>
            <a:avLst/>
            <a:gdLst/>
            <a:ahLst/>
            <a:cxnLst/>
            <a:rect l="l" t="t" r="r" b="b"/>
            <a:pathLst>
              <a:path h="802004">
                <a:moveTo>
                  <a:pt x="0" y="0"/>
                </a:moveTo>
                <a:lnTo>
                  <a:pt x="0" y="801623"/>
                </a:lnTo>
              </a:path>
            </a:pathLst>
          </a:custGeom>
          <a:ln w="80339">
            <a:solidFill>
              <a:srgbClr val="FF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163</a:t>
            </a:fld>
            <a:endParaRPr lang="en-US"/>
          </a:p>
        </p:txBody>
      </p:sp>
    </p:spTree>
    <p:extLst>
      <p:ext uri="{BB962C8B-B14F-4D97-AF65-F5344CB8AC3E}">
        <p14:creationId xmlns:p14="http://schemas.microsoft.com/office/powerpoint/2010/main" val="211110584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5250206" y="2168664"/>
            <a:ext cx="297815" cy="2405380"/>
          </a:xfrm>
          <a:custGeom>
            <a:avLst/>
            <a:gdLst/>
            <a:ahLst/>
            <a:cxnLst/>
            <a:rect l="l" t="t" r="r" b="b"/>
            <a:pathLst>
              <a:path w="297814" h="2405379">
                <a:moveTo>
                  <a:pt x="0" y="0"/>
                </a:moveTo>
                <a:lnTo>
                  <a:pt x="88396" y="7611"/>
                </a:lnTo>
                <a:lnTo>
                  <a:pt x="169165" y="47984"/>
                </a:lnTo>
                <a:lnTo>
                  <a:pt x="241573" y="120386"/>
                </a:lnTo>
                <a:lnTo>
                  <a:pt x="281179" y="200400"/>
                </a:lnTo>
                <a:lnTo>
                  <a:pt x="297198" y="296399"/>
                </a:lnTo>
                <a:lnTo>
                  <a:pt x="281179" y="392428"/>
                </a:lnTo>
                <a:lnTo>
                  <a:pt x="241573" y="480815"/>
                </a:lnTo>
                <a:lnTo>
                  <a:pt x="169165" y="544814"/>
                </a:lnTo>
                <a:lnTo>
                  <a:pt x="88396" y="585216"/>
                </a:lnTo>
                <a:lnTo>
                  <a:pt x="0" y="601231"/>
                </a:lnTo>
                <a:lnTo>
                  <a:pt x="88396" y="609574"/>
                </a:lnTo>
                <a:lnTo>
                  <a:pt x="169165" y="649215"/>
                </a:lnTo>
                <a:lnTo>
                  <a:pt x="241573" y="721618"/>
                </a:lnTo>
                <a:lnTo>
                  <a:pt x="281179" y="801632"/>
                </a:lnTo>
                <a:lnTo>
                  <a:pt x="297198" y="897630"/>
                </a:lnTo>
                <a:lnTo>
                  <a:pt x="281179" y="994421"/>
                </a:lnTo>
                <a:lnTo>
                  <a:pt x="241573" y="1082046"/>
                </a:lnTo>
                <a:lnTo>
                  <a:pt x="169165" y="1146807"/>
                </a:lnTo>
                <a:lnTo>
                  <a:pt x="88396" y="1186418"/>
                </a:lnTo>
                <a:lnTo>
                  <a:pt x="0" y="1202433"/>
                </a:lnTo>
                <a:lnTo>
                  <a:pt x="88396" y="1210806"/>
                </a:lnTo>
                <a:lnTo>
                  <a:pt x="169165" y="1250447"/>
                </a:lnTo>
                <a:lnTo>
                  <a:pt x="241573" y="1322819"/>
                </a:lnTo>
                <a:lnTo>
                  <a:pt x="281179" y="1402864"/>
                </a:lnTo>
                <a:lnTo>
                  <a:pt x="297198" y="1498862"/>
                </a:lnTo>
                <a:lnTo>
                  <a:pt x="281179" y="1595622"/>
                </a:lnTo>
                <a:lnTo>
                  <a:pt x="241573" y="1683278"/>
                </a:lnTo>
                <a:lnTo>
                  <a:pt x="169165" y="1748039"/>
                </a:lnTo>
                <a:lnTo>
                  <a:pt x="88396" y="1787650"/>
                </a:lnTo>
                <a:lnTo>
                  <a:pt x="0" y="1803665"/>
                </a:lnTo>
                <a:lnTo>
                  <a:pt x="88396" y="1812038"/>
                </a:lnTo>
                <a:lnTo>
                  <a:pt x="169165" y="1851649"/>
                </a:lnTo>
                <a:lnTo>
                  <a:pt x="241573" y="1924051"/>
                </a:lnTo>
                <a:lnTo>
                  <a:pt x="281179" y="2004065"/>
                </a:lnTo>
                <a:lnTo>
                  <a:pt x="297198" y="2100855"/>
                </a:lnTo>
                <a:lnTo>
                  <a:pt x="281179" y="2196857"/>
                </a:lnTo>
                <a:lnTo>
                  <a:pt x="241573" y="2285250"/>
                </a:lnTo>
                <a:lnTo>
                  <a:pt x="169165" y="2349255"/>
                </a:lnTo>
                <a:lnTo>
                  <a:pt x="88396" y="2388870"/>
                </a:lnTo>
                <a:lnTo>
                  <a:pt x="0" y="2404881"/>
                </a:lnTo>
              </a:path>
            </a:pathLst>
          </a:custGeom>
          <a:ln w="48197">
            <a:solidFill>
              <a:srgbClr val="000000"/>
            </a:solidFill>
          </a:ln>
        </p:spPr>
        <p:txBody>
          <a:bodyPr wrap="square" lIns="0" tIns="0" rIns="0" bIns="0" rtlCol="0">
            <a:spAutoFit/>
          </a:bodyPr>
          <a:lstStyle/>
          <a:p>
            <a:endParaRPr/>
          </a:p>
        </p:txBody>
      </p:sp>
      <p:sp>
        <p:nvSpPr>
          <p:cNvPr id="6" name="object 6"/>
          <p:cNvSpPr/>
          <p:nvPr/>
        </p:nvSpPr>
        <p:spPr>
          <a:xfrm>
            <a:off x="3289579" y="2168664"/>
            <a:ext cx="1960880" cy="0"/>
          </a:xfrm>
          <a:custGeom>
            <a:avLst/>
            <a:gdLst/>
            <a:ahLst/>
            <a:cxnLst/>
            <a:rect l="l" t="t" r="r" b="b"/>
            <a:pathLst>
              <a:path w="1960879">
                <a:moveTo>
                  <a:pt x="0" y="0"/>
                </a:moveTo>
                <a:lnTo>
                  <a:pt x="1960627" y="0"/>
                </a:lnTo>
              </a:path>
            </a:pathLst>
          </a:custGeom>
          <a:ln w="48093">
            <a:solidFill>
              <a:srgbClr val="000000"/>
            </a:solidFill>
          </a:ln>
        </p:spPr>
        <p:txBody>
          <a:bodyPr wrap="square" lIns="0" tIns="0" rIns="0" bIns="0" rtlCol="0">
            <a:spAutoFit/>
          </a:bodyPr>
          <a:lstStyle/>
          <a:p>
            <a:endParaRPr/>
          </a:p>
        </p:txBody>
      </p:sp>
      <p:sp>
        <p:nvSpPr>
          <p:cNvPr id="7" name="object 7"/>
          <p:cNvSpPr/>
          <p:nvPr/>
        </p:nvSpPr>
        <p:spPr>
          <a:xfrm>
            <a:off x="3289579" y="4573534"/>
            <a:ext cx="1960880" cy="0"/>
          </a:xfrm>
          <a:custGeom>
            <a:avLst/>
            <a:gdLst/>
            <a:ahLst/>
            <a:cxnLst/>
            <a:rect l="l" t="t" r="r" b="b"/>
            <a:pathLst>
              <a:path w="1960879">
                <a:moveTo>
                  <a:pt x="1960627" y="0"/>
                </a:moveTo>
                <a:lnTo>
                  <a:pt x="0" y="0"/>
                </a:lnTo>
              </a:path>
            </a:pathLst>
          </a:custGeom>
          <a:ln w="48093">
            <a:solidFill>
              <a:srgbClr val="000000"/>
            </a:solidFill>
          </a:ln>
        </p:spPr>
        <p:txBody>
          <a:bodyPr wrap="square" lIns="0" tIns="0" rIns="0" bIns="0" rtlCol="0">
            <a:spAutoFit/>
          </a:bodyPr>
          <a:lstStyle/>
          <a:p>
            <a:endParaRPr/>
          </a:p>
        </p:txBody>
      </p:sp>
      <p:sp>
        <p:nvSpPr>
          <p:cNvPr id="8" name="object 8"/>
          <p:cNvSpPr/>
          <p:nvPr/>
        </p:nvSpPr>
        <p:spPr>
          <a:xfrm>
            <a:off x="2686852" y="1863862"/>
            <a:ext cx="603250" cy="152400"/>
          </a:xfrm>
          <a:custGeom>
            <a:avLst/>
            <a:gdLst/>
            <a:ahLst/>
            <a:cxnLst/>
            <a:rect l="l" t="t" r="r" b="b"/>
            <a:pathLst>
              <a:path w="603250" h="152400">
                <a:moveTo>
                  <a:pt x="0" y="152385"/>
                </a:moveTo>
                <a:lnTo>
                  <a:pt x="16019" y="104401"/>
                </a:lnTo>
                <a:lnTo>
                  <a:pt x="56388" y="63999"/>
                </a:lnTo>
                <a:lnTo>
                  <a:pt x="121168" y="31999"/>
                </a:lnTo>
                <a:lnTo>
                  <a:pt x="209534" y="8372"/>
                </a:lnTo>
                <a:lnTo>
                  <a:pt x="297931" y="0"/>
                </a:lnTo>
                <a:lnTo>
                  <a:pt x="377967" y="8372"/>
                </a:lnTo>
                <a:lnTo>
                  <a:pt x="457972" y="31999"/>
                </a:lnTo>
                <a:lnTo>
                  <a:pt x="522722" y="63999"/>
                </a:lnTo>
                <a:lnTo>
                  <a:pt x="570749" y="104401"/>
                </a:lnTo>
                <a:lnTo>
                  <a:pt x="602727" y="152385"/>
                </a:lnTo>
              </a:path>
            </a:pathLst>
          </a:custGeom>
          <a:ln w="48099">
            <a:solidFill>
              <a:srgbClr val="000000"/>
            </a:solidFill>
          </a:ln>
        </p:spPr>
        <p:txBody>
          <a:bodyPr wrap="square" lIns="0" tIns="0" rIns="0" bIns="0" rtlCol="0">
            <a:spAutoFit/>
          </a:bodyPr>
          <a:lstStyle/>
          <a:p>
            <a:endParaRPr/>
          </a:p>
        </p:txBody>
      </p:sp>
      <p:sp>
        <p:nvSpPr>
          <p:cNvPr id="9" name="object 9"/>
          <p:cNvSpPr/>
          <p:nvPr/>
        </p:nvSpPr>
        <p:spPr>
          <a:xfrm>
            <a:off x="2686852" y="4269490"/>
            <a:ext cx="603250" cy="151765"/>
          </a:xfrm>
          <a:custGeom>
            <a:avLst/>
            <a:gdLst/>
            <a:ahLst/>
            <a:cxnLst/>
            <a:rect l="l" t="t" r="r" b="b"/>
            <a:pathLst>
              <a:path w="603250" h="151764">
                <a:moveTo>
                  <a:pt x="0" y="151646"/>
                </a:moveTo>
                <a:lnTo>
                  <a:pt x="16019" y="103640"/>
                </a:lnTo>
                <a:lnTo>
                  <a:pt x="56388" y="64005"/>
                </a:lnTo>
                <a:lnTo>
                  <a:pt x="121168" y="32011"/>
                </a:lnTo>
                <a:lnTo>
                  <a:pt x="209534" y="7626"/>
                </a:lnTo>
                <a:lnTo>
                  <a:pt x="297931" y="0"/>
                </a:lnTo>
                <a:lnTo>
                  <a:pt x="377967" y="7626"/>
                </a:lnTo>
                <a:lnTo>
                  <a:pt x="457972" y="32011"/>
                </a:lnTo>
                <a:lnTo>
                  <a:pt x="522722" y="64005"/>
                </a:lnTo>
                <a:lnTo>
                  <a:pt x="570749" y="103640"/>
                </a:lnTo>
                <a:lnTo>
                  <a:pt x="602727" y="151646"/>
                </a:lnTo>
              </a:path>
            </a:pathLst>
          </a:custGeom>
          <a:ln w="48099">
            <a:solidFill>
              <a:srgbClr val="000000"/>
            </a:solidFill>
          </a:ln>
        </p:spPr>
        <p:txBody>
          <a:bodyPr wrap="square" lIns="0" tIns="0" rIns="0" bIns="0" rtlCol="0">
            <a:spAutoFit/>
          </a:bodyPr>
          <a:lstStyle/>
          <a:p>
            <a:endParaRPr/>
          </a:p>
        </p:txBody>
      </p:sp>
      <p:sp>
        <p:nvSpPr>
          <p:cNvPr id="10" name="object 10"/>
          <p:cNvSpPr/>
          <p:nvPr/>
        </p:nvSpPr>
        <p:spPr>
          <a:xfrm>
            <a:off x="2984783" y="3739899"/>
            <a:ext cx="0" cy="384810"/>
          </a:xfrm>
          <a:custGeom>
            <a:avLst/>
            <a:gdLst/>
            <a:ahLst/>
            <a:cxnLst/>
            <a:rect l="l" t="t" r="r" b="b"/>
            <a:pathLst>
              <a:path h="384810">
                <a:moveTo>
                  <a:pt x="0" y="384816"/>
                </a:moveTo>
                <a:lnTo>
                  <a:pt x="0" y="0"/>
                </a:lnTo>
              </a:path>
            </a:pathLst>
          </a:custGeom>
          <a:ln w="48198">
            <a:solidFill>
              <a:srgbClr val="000000"/>
            </a:solidFill>
          </a:ln>
        </p:spPr>
        <p:txBody>
          <a:bodyPr wrap="square" lIns="0" tIns="0" rIns="0" bIns="0" rtlCol="0">
            <a:spAutoFit/>
          </a:bodyPr>
          <a:lstStyle/>
          <a:p>
            <a:endParaRPr/>
          </a:p>
        </p:txBody>
      </p:sp>
      <p:sp>
        <p:nvSpPr>
          <p:cNvPr id="11" name="object 11"/>
          <p:cNvSpPr/>
          <p:nvPr/>
        </p:nvSpPr>
        <p:spPr>
          <a:xfrm>
            <a:off x="2984783" y="3114279"/>
            <a:ext cx="0" cy="384810"/>
          </a:xfrm>
          <a:custGeom>
            <a:avLst/>
            <a:gdLst/>
            <a:ahLst/>
            <a:cxnLst/>
            <a:rect l="l" t="t" r="r" b="b"/>
            <a:pathLst>
              <a:path h="384810">
                <a:moveTo>
                  <a:pt x="0" y="384816"/>
                </a:moveTo>
                <a:lnTo>
                  <a:pt x="0" y="0"/>
                </a:lnTo>
              </a:path>
            </a:pathLst>
          </a:custGeom>
          <a:ln w="48198">
            <a:solidFill>
              <a:srgbClr val="000000"/>
            </a:solidFill>
          </a:ln>
        </p:spPr>
        <p:txBody>
          <a:bodyPr wrap="square" lIns="0" tIns="0" rIns="0" bIns="0" rtlCol="0">
            <a:spAutoFit/>
          </a:bodyPr>
          <a:lstStyle/>
          <a:p>
            <a:endParaRPr/>
          </a:p>
        </p:txBody>
      </p:sp>
      <p:sp>
        <p:nvSpPr>
          <p:cNvPr id="12" name="object 12"/>
          <p:cNvSpPr/>
          <p:nvPr/>
        </p:nvSpPr>
        <p:spPr>
          <a:xfrm>
            <a:off x="2984783" y="2489451"/>
            <a:ext cx="0" cy="384810"/>
          </a:xfrm>
          <a:custGeom>
            <a:avLst/>
            <a:gdLst/>
            <a:ahLst/>
            <a:cxnLst/>
            <a:rect l="l" t="t" r="r" b="b"/>
            <a:pathLst>
              <a:path h="384810">
                <a:moveTo>
                  <a:pt x="0" y="384816"/>
                </a:moveTo>
                <a:lnTo>
                  <a:pt x="0" y="0"/>
                </a:lnTo>
              </a:path>
            </a:pathLst>
          </a:custGeom>
          <a:ln w="48198">
            <a:solidFill>
              <a:srgbClr val="000000"/>
            </a:solidFill>
          </a:ln>
        </p:spPr>
        <p:txBody>
          <a:bodyPr wrap="square" lIns="0" tIns="0" rIns="0" bIns="0" rtlCol="0">
            <a:spAutoFit/>
          </a:bodyPr>
          <a:lstStyle/>
          <a:p>
            <a:endParaRPr/>
          </a:p>
        </p:txBody>
      </p:sp>
      <p:sp>
        <p:nvSpPr>
          <p:cNvPr id="13" name="object 13"/>
          <p:cNvSpPr/>
          <p:nvPr/>
        </p:nvSpPr>
        <p:spPr>
          <a:xfrm>
            <a:off x="2984783" y="2016248"/>
            <a:ext cx="0" cy="232410"/>
          </a:xfrm>
          <a:custGeom>
            <a:avLst/>
            <a:gdLst/>
            <a:ahLst/>
            <a:cxnLst/>
            <a:rect l="l" t="t" r="r" b="b"/>
            <a:pathLst>
              <a:path h="232410">
                <a:moveTo>
                  <a:pt x="0" y="232400"/>
                </a:moveTo>
                <a:lnTo>
                  <a:pt x="0" y="0"/>
                </a:lnTo>
              </a:path>
            </a:pathLst>
          </a:custGeom>
          <a:ln w="48198">
            <a:solidFill>
              <a:srgbClr val="000000"/>
            </a:solidFill>
          </a:ln>
        </p:spPr>
        <p:txBody>
          <a:bodyPr wrap="square" lIns="0" tIns="0" rIns="0" bIns="0" rtlCol="0">
            <a:spAutoFit/>
          </a:bodyPr>
          <a:lstStyle/>
          <a:p>
            <a:endParaRPr/>
          </a:p>
        </p:txBody>
      </p:sp>
      <p:sp>
        <p:nvSpPr>
          <p:cNvPr id="14" name="object 14"/>
          <p:cNvSpPr/>
          <p:nvPr/>
        </p:nvSpPr>
        <p:spPr>
          <a:xfrm>
            <a:off x="3586748" y="5391912"/>
            <a:ext cx="0" cy="384810"/>
          </a:xfrm>
          <a:custGeom>
            <a:avLst/>
            <a:gdLst/>
            <a:ahLst/>
            <a:cxnLst/>
            <a:rect l="l" t="t" r="r" b="b"/>
            <a:pathLst>
              <a:path h="384810">
                <a:moveTo>
                  <a:pt x="0" y="384810"/>
                </a:moveTo>
                <a:lnTo>
                  <a:pt x="0" y="0"/>
                </a:lnTo>
              </a:path>
            </a:pathLst>
          </a:custGeom>
          <a:ln w="48198">
            <a:solidFill>
              <a:srgbClr val="000080"/>
            </a:solidFill>
          </a:ln>
        </p:spPr>
        <p:txBody>
          <a:bodyPr wrap="square" lIns="0" tIns="0" rIns="0" bIns="0" rtlCol="0">
            <a:spAutoFit/>
          </a:bodyPr>
          <a:lstStyle/>
          <a:p>
            <a:endParaRPr/>
          </a:p>
        </p:txBody>
      </p:sp>
      <p:sp>
        <p:nvSpPr>
          <p:cNvPr id="15" name="object 15"/>
          <p:cNvSpPr/>
          <p:nvPr/>
        </p:nvSpPr>
        <p:spPr>
          <a:xfrm>
            <a:off x="3586748" y="4766311"/>
            <a:ext cx="0" cy="384810"/>
          </a:xfrm>
          <a:custGeom>
            <a:avLst/>
            <a:gdLst/>
            <a:ahLst/>
            <a:cxnLst/>
            <a:rect l="l" t="t" r="r" b="b"/>
            <a:pathLst>
              <a:path h="384810">
                <a:moveTo>
                  <a:pt x="0" y="384810"/>
                </a:moveTo>
                <a:lnTo>
                  <a:pt x="0" y="0"/>
                </a:lnTo>
              </a:path>
            </a:pathLst>
          </a:custGeom>
          <a:ln w="48198">
            <a:solidFill>
              <a:srgbClr val="000080"/>
            </a:solidFill>
          </a:ln>
        </p:spPr>
        <p:txBody>
          <a:bodyPr wrap="square" lIns="0" tIns="0" rIns="0" bIns="0" rtlCol="0">
            <a:spAutoFit/>
          </a:bodyPr>
          <a:lstStyle/>
          <a:p>
            <a:endParaRPr/>
          </a:p>
        </p:txBody>
      </p:sp>
      <p:sp>
        <p:nvSpPr>
          <p:cNvPr id="16" name="object 16"/>
          <p:cNvSpPr/>
          <p:nvPr/>
        </p:nvSpPr>
        <p:spPr>
          <a:xfrm>
            <a:off x="3586748" y="4140700"/>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17" name="object 17"/>
          <p:cNvSpPr/>
          <p:nvPr/>
        </p:nvSpPr>
        <p:spPr>
          <a:xfrm>
            <a:off x="3586748" y="3515841"/>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18" name="object 18"/>
          <p:cNvSpPr/>
          <p:nvPr/>
        </p:nvSpPr>
        <p:spPr>
          <a:xfrm>
            <a:off x="3586748" y="2890252"/>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19" name="object 19"/>
          <p:cNvSpPr/>
          <p:nvPr/>
        </p:nvSpPr>
        <p:spPr>
          <a:xfrm>
            <a:off x="3586748" y="2264663"/>
            <a:ext cx="0" cy="384810"/>
          </a:xfrm>
          <a:custGeom>
            <a:avLst/>
            <a:gdLst/>
            <a:ahLst/>
            <a:cxnLst/>
            <a:rect l="l" t="t" r="r" b="b"/>
            <a:pathLst>
              <a:path h="384810">
                <a:moveTo>
                  <a:pt x="0" y="384785"/>
                </a:moveTo>
                <a:lnTo>
                  <a:pt x="0" y="0"/>
                </a:lnTo>
              </a:path>
            </a:pathLst>
          </a:custGeom>
          <a:ln w="48198">
            <a:solidFill>
              <a:srgbClr val="000080"/>
            </a:solidFill>
          </a:ln>
        </p:spPr>
        <p:txBody>
          <a:bodyPr wrap="square" lIns="0" tIns="0" rIns="0" bIns="0" rtlCol="0">
            <a:spAutoFit/>
          </a:bodyPr>
          <a:lstStyle/>
          <a:p>
            <a:endParaRPr/>
          </a:p>
        </p:txBody>
      </p:sp>
      <p:sp>
        <p:nvSpPr>
          <p:cNvPr id="20" name="object 20"/>
          <p:cNvSpPr/>
          <p:nvPr/>
        </p:nvSpPr>
        <p:spPr>
          <a:xfrm>
            <a:off x="3586748" y="1639804"/>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21" name="object 21"/>
          <p:cNvSpPr/>
          <p:nvPr/>
        </p:nvSpPr>
        <p:spPr>
          <a:xfrm>
            <a:off x="3032780" y="1567432"/>
            <a:ext cx="386080" cy="0"/>
          </a:xfrm>
          <a:custGeom>
            <a:avLst/>
            <a:gdLst/>
            <a:ahLst/>
            <a:cxnLst/>
            <a:rect l="l" t="t" r="r" b="b"/>
            <a:pathLst>
              <a:path w="386079">
                <a:moveTo>
                  <a:pt x="385565" y="0"/>
                </a:moveTo>
                <a:lnTo>
                  <a:pt x="0" y="0"/>
                </a:lnTo>
              </a:path>
            </a:pathLst>
          </a:custGeom>
          <a:ln w="48093">
            <a:solidFill>
              <a:srgbClr val="000080"/>
            </a:solidFill>
          </a:ln>
        </p:spPr>
        <p:txBody>
          <a:bodyPr wrap="square" lIns="0" tIns="0" rIns="0" bIns="0" rtlCol="0">
            <a:spAutoFit/>
          </a:bodyPr>
          <a:lstStyle/>
          <a:p>
            <a:endParaRPr/>
          </a:p>
        </p:txBody>
      </p:sp>
      <p:sp>
        <p:nvSpPr>
          <p:cNvPr id="22" name="object 22"/>
          <p:cNvSpPr/>
          <p:nvPr/>
        </p:nvSpPr>
        <p:spPr>
          <a:xfrm>
            <a:off x="2405642" y="1567432"/>
            <a:ext cx="386080" cy="0"/>
          </a:xfrm>
          <a:custGeom>
            <a:avLst/>
            <a:gdLst/>
            <a:ahLst/>
            <a:cxnLst/>
            <a:rect l="l" t="t" r="r" b="b"/>
            <a:pathLst>
              <a:path w="386080">
                <a:moveTo>
                  <a:pt x="385565" y="0"/>
                </a:moveTo>
                <a:lnTo>
                  <a:pt x="0" y="0"/>
                </a:lnTo>
              </a:path>
            </a:pathLst>
          </a:custGeom>
          <a:ln w="48093">
            <a:solidFill>
              <a:srgbClr val="000080"/>
            </a:solidFill>
          </a:ln>
        </p:spPr>
        <p:txBody>
          <a:bodyPr wrap="square" lIns="0" tIns="0" rIns="0" bIns="0" rtlCol="0">
            <a:spAutoFit/>
          </a:bodyPr>
          <a:lstStyle/>
          <a:p>
            <a:endParaRPr/>
          </a:p>
        </p:txBody>
      </p:sp>
      <p:sp>
        <p:nvSpPr>
          <p:cNvPr id="23" name="object 23"/>
          <p:cNvSpPr/>
          <p:nvPr/>
        </p:nvSpPr>
        <p:spPr>
          <a:xfrm>
            <a:off x="2382021" y="1783817"/>
            <a:ext cx="0" cy="385445"/>
          </a:xfrm>
          <a:custGeom>
            <a:avLst/>
            <a:gdLst/>
            <a:ahLst/>
            <a:cxnLst/>
            <a:rect l="l" t="t" r="r" b="b"/>
            <a:pathLst>
              <a:path h="385444">
                <a:moveTo>
                  <a:pt x="0" y="0"/>
                </a:moveTo>
                <a:lnTo>
                  <a:pt x="0" y="384846"/>
                </a:lnTo>
              </a:path>
            </a:pathLst>
          </a:custGeom>
          <a:ln w="48198">
            <a:solidFill>
              <a:srgbClr val="000080"/>
            </a:solidFill>
          </a:ln>
        </p:spPr>
        <p:txBody>
          <a:bodyPr wrap="square" lIns="0" tIns="0" rIns="0" bIns="0" rtlCol="0">
            <a:spAutoFit/>
          </a:bodyPr>
          <a:lstStyle/>
          <a:p>
            <a:endParaRPr/>
          </a:p>
        </p:txBody>
      </p:sp>
      <p:sp>
        <p:nvSpPr>
          <p:cNvPr id="24" name="object 24"/>
          <p:cNvSpPr/>
          <p:nvPr/>
        </p:nvSpPr>
        <p:spPr>
          <a:xfrm>
            <a:off x="2382021" y="2409437"/>
            <a:ext cx="0" cy="384810"/>
          </a:xfrm>
          <a:custGeom>
            <a:avLst/>
            <a:gdLst/>
            <a:ahLst/>
            <a:cxnLst/>
            <a:rect l="l" t="t" r="r" b="b"/>
            <a:pathLst>
              <a:path h="384810">
                <a:moveTo>
                  <a:pt x="0" y="0"/>
                </a:moveTo>
                <a:lnTo>
                  <a:pt x="0" y="384816"/>
                </a:lnTo>
              </a:path>
            </a:pathLst>
          </a:custGeom>
          <a:ln w="48198">
            <a:solidFill>
              <a:srgbClr val="000080"/>
            </a:solidFill>
          </a:ln>
        </p:spPr>
        <p:txBody>
          <a:bodyPr wrap="square" lIns="0" tIns="0" rIns="0" bIns="0" rtlCol="0">
            <a:spAutoFit/>
          </a:bodyPr>
          <a:lstStyle/>
          <a:p>
            <a:endParaRPr/>
          </a:p>
        </p:txBody>
      </p:sp>
      <p:sp>
        <p:nvSpPr>
          <p:cNvPr id="25" name="object 25"/>
          <p:cNvSpPr/>
          <p:nvPr/>
        </p:nvSpPr>
        <p:spPr>
          <a:xfrm>
            <a:off x="2382021" y="3034295"/>
            <a:ext cx="0" cy="384810"/>
          </a:xfrm>
          <a:custGeom>
            <a:avLst/>
            <a:gdLst/>
            <a:ahLst/>
            <a:cxnLst/>
            <a:rect l="l" t="t" r="r" b="b"/>
            <a:pathLst>
              <a:path h="384810">
                <a:moveTo>
                  <a:pt x="0" y="0"/>
                </a:moveTo>
                <a:lnTo>
                  <a:pt x="0" y="384785"/>
                </a:lnTo>
              </a:path>
            </a:pathLst>
          </a:custGeom>
          <a:ln w="48198">
            <a:solidFill>
              <a:srgbClr val="000080"/>
            </a:solidFill>
          </a:ln>
        </p:spPr>
        <p:txBody>
          <a:bodyPr wrap="square" lIns="0" tIns="0" rIns="0" bIns="0" rtlCol="0">
            <a:spAutoFit/>
          </a:bodyPr>
          <a:lstStyle/>
          <a:p>
            <a:endParaRPr/>
          </a:p>
        </p:txBody>
      </p:sp>
      <p:sp>
        <p:nvSpPr>
          <p:cNvPr id="26" name="object 26"/>
          <p:cNvSpPr/>
          <p:nvPr/>
        </p:nvSpPr>
        <p:spPr>
          <a:xfrm>
            <a:off x="2382021" y="3659885"/>
            <a:ext cx="0" cy="384810"/>
          </a:xfrm>
          <a:custGeom>
            <a:avLst/>
            <a:gdLst/>
            <a:ahLst/>
            <a:cxnLst/>
            <a:rect l="l" t="t" r="r" b="b"/>
            <a:pathLst>
              <a:path h="384810">
                <a:moveTo>
                  <a:pt x="0" y="0"/>
                </a:moveTo>
                <a:lnTo>
                  <a:pt x="0" y="384816"/>
                </a:lnTo>
              </a:path>
            </a:pathLst>
          </a:custGeom>
          <a:ln w="48198">
            <a:solidFill>
              <a:srgbClr val="000080"/>
            </a:solidFill>
          </a:ln>
        </p:spPr>
        <p:txBody>
          <a:bodyPr wrap="square" lIns="0" tIns="0" rIns="0" bIns="0" rtlCol="0">
            <a:spAutoFit/>
          </a:bodyPr>
          <a:lstStyle/>
          <a:p>
            <a:endParaRPr/>
          </a:p>
        </p:txBody>
      </p:sp>
      <p:sp>
        <p:nvSpPr>
          <p:cNvPr id="27" name="object 27"/>
          <p:cNvSpPr/>
          <p:nvPr/>
        </p:nvSpPr>
        <p:spPr>
          <a:xfrm>
            <a:off x="2382021" y="4285498"/>
            <a:ext cx="0" cy="384810"/>
          </a:xfrm>
          <a:custGeom>
            <a:avLst/>
            <a:gdLst/>
            <a:ahLst/>
            <a:cxnLst/>
            <a:rect l="l" t="t" r="r" b="b"/>
            <a:pathLst>
              <a:path h="384810">
                <a:moveTo>
                  <a:pt x="0" y="0"/>
                </a:moveTo>
                <a:lnTo>
                  <a:pt x="0" y="384810"/>
                </a:lnTo>
              </a:path>
            </a:pathLst>
          </a:custGeom>
          <a:ln w="48198">
            <a:solidFill>
              <a:srgbClr val="000080"/>
            </a:solidFill>
          </a:ln>
        </p:spPr>
        <p:txBody>
          <a:bodyPr wrap="square" lIns="0" tIns="0" rIns="0" bIns="0" rtlCol="0">
            <a:spAutoFit/>
          </a:bodyPr>
          <a:lstStyle/>
          <a:p>
            <a:endParaRPr/>
          </a:p>
        </p:txBody>
      </p:sp>
      <p:sp>
        <p:nvSpPr>
          <p:cNvPr id="28" name="object 28"/>
          <p:cNvSpPr/>
          <p:nvPr/>
        </p:nvSpPr>
        <p:spPr>
          <a:xfrm>
            <a:off x="2382021" y="4910339"/>
            <a:ext cx="0" cy="384810"/>
          </a:xfrm>
          <a:custGeom>
            <a:avLst/>
            <a:gdLst/>
            <a:ahLst/>
            <a:cxnLst/>
            <a:rect l="l" t="t" r="r" b="b"/>
            <a:pathLst>
              <a:path h="384810">
                <a:moveTo>
                  <a:pt x="0" y="0"/>
                </a:moveTo>
                <a:lnTo>
                  <a:pt x="0" y="384810"/>
                </a:lnTo>
              </a:path>
            </a:pathLst>
          </a:custGeom>
          <a:ln w="48198">
            <a:solidFill>
              <a:srgbClr val="000080"/>
            </a:solidFill>
          </a:ln>
        </p:spPr>
        <p:txBody>
          <a:bodyPr wrap="square" lIns="0" tIns="0" rIns="0" bIns="0" rtlCol="0">
            <a:spAutoFit/>
          </a:bodyPr>
          <a:lstStyle/>
          <a:p>
            <a:endParaRPr/>
          </a:p>
        </p:txBody>
      </p:sp>
      <p:sp>
        <p:nvSpPr>
          <p:cNvPr id="29" name="object 29"/>
          <p:cNvSpPr/>
          <p:nvPr/>
        </p:nvSpPr>
        <p:spPr>
          <a:xfrm>
            <a:off x="2382021" y="5535940"/>
            <a:ext cx="144145" cy="241300"/>
          </a:xfrm>
          <a:custGeom>
            <a:avLst/>
            <a:gdLst/>
            <a:ahLst/>
            <a:cxnLst/>
            <a:rect l="l" t="t" r="r" b="b"/>
            <a:pathLst>
              <a:path w="144144" h="241300">
                <a:moveTo>
                  <a:pt x="0" y="0"/>
                </a:moveTo>
                <a:lnTo>
                  <a:pt x="0" y="240806"/>
                </a:lnTo>
                <a:lnTo>
                  <a:pt x="144016" y="240806"/>
                </a:lnTo>
              </a:path>
            </a:pathLst>
          </a:custGeom>
          <a:ln w="48171">
            <a:solidFill>
              <a:srgbClr val="000080"/>
            </a:solidFill>
          </a:ln>
        </p:spPr>
        <p:txBody>
          <a:bodyPr wrap="square" lIns="0" tIns="0" rIns="0" bIns="0" rtlCol="0">
            <a:spAutoFit/>
          </a:bodyPr>
          <a:lstStyle/>
          <a:p>
            <a:endParaRPr/>
          </a:p>
        </p:txBody>
      </p:sp>
      <p:sp>
        <p:nvSpPr>
          <p:cNvPr id="30" name="object 30"/>
          <p:cNvSpPr/>
          <p:nvPr/>
        </p:nvSpPr>
        <p:spPr>
          <a:xfrm>
            <a:off x="2767589" y="5776734"/>
            <a:ext cx="386080" cy="0"/>
          </a:xfrm>
          <a:custGeom>
            <a:avLst/>
            <a:gdLst/>
            <a:ahLst/>
            <a:cxnLst/>
            <a:rect l="l" t="t" r="r" b="b"/>
            <a:pathLst>
              <a:path w="386080">
                <a:moveTo>
                  <a:pt x="0" y="0"/>
                </a:moveTo>
                <a:lnTo>
                  <a:pt x="385565" y="0"/>
                </a:lnTo>
              </a:path>
            </a:pathLst>
          </a:custGeom>
          <a:ln w="48093">
            <a:solidFill>
              <a:srgbClr val="000080"/>
            </a:solidFill>
          </a:ln>
        </p:spPr>
        <p:txBody>
          <a:bodyPr wrap="square" lIns="0" tIns="0" rIns="0" bIns="0" rtlCol="0">
            <a:spAutoFit/>
          </a:bodyPr>
          <a:lstStyle/>
          <a:p>
            <a:endParaRPr/>
          </a:p>
        </p:txBody>
      </p:sp>
      <p:sp>
        <p:nvSpPr>
          <p:cNvPr id="31" name="object 31"/>
          <p:cNvSpPr/>
          <p:nvPr/>
        </p:nvSpPr>
        <p:spPr>
          <a:xfrm>
            <a:off x="3393965" y="5776734"/>
            <a:ext cx="193040" cy="0"/>
          </a:xfrm>
          <a:custGeom>
            <a:avLst/>
            <a:gdLst/>
            <a:ahLst/>
            <a:cxnLst/>
            <a:rect l="l" t="t" r="r" b="b"/>
            <a:pathLst>
              <a:path w="193039">
                <a:moveTo>
                  <a:pt x="0" y="0"/>
                </a:moveTo>
                <a:lnTo>
                  <a:pt x="192782" y="0"/>
                </a:lnTo>
              </a:path>
            </a:pathLst>
          </a:custGeom>
          <a:ln w="48093">
            <a:solidFill>
              <a:srgbClr val="000080"/>
            </a:solidFill>
          </a:ln>
        </p:spPr>
        <p:txBody>
          <a:bodyPr wrap="square" lIns="0" tIns="0" rIns="0" bIns="0" rtlCol="0">
            <a:spAutoFit/>
          </a:bodyPr>
          <a:lstStyle/>
          <a:p>
            <a:endParaRPr/>
          </a:p>
        </p:txBody>
      </p:sp>
      <p:sp>
        <p:nvSpPr>
          <p:cNvPr id="32" name="object 32"/>
          <p:cNvSpPr/>
          <p:nvPr/>
        </p:nvSpPr>
        <p:spPr>
          <a:xfrm>
            <a:off x="4760255" y="3924315"/>
            <a:ext cx="1012825" cy="1179195"/>
          </a:xfrm>
          <a:custGeom>
            <a:avLst/>
            <a:gdLst/>
            <a:ahLst/>
            <a:cxnLst/>
            <a:rect l="l" t="t" r="r" b="b"/>
            <a:pathLst>
              <a:path w="1012825" h="1179195">
                <a:moveTo>
                  <a:pt x="995921" y="0"/>
                </a:moveTo>
                <a:lnTo>
                  <a:pt x="1012703" y="208773"/>
                </a:lnTo>
                <a:lnTo>
                  <a:pt x="1004312" y="393189"/>
                </a:lnTo>
                <a:lnTo>
                  <a:pt x="972303" y="569211"/>
                </a:lnTo>
                <a:lnTo>
                  <a:pt x="924306" y="721609"/>
                </a:lnTo>
                <a:lnTo>
                  <a:pt x="843538" y="858007"/>
                </a:lnTo>
                <a:lnTo>
                  <a:pt x="747512" y="970021"/>
                </a:lnTo>
                <a:lnTo>
                  <a:pt x="626375" y="1066808"/>
                </a:lnTo>
                <a:lnTo>
                  <a:pt x="498341" y="1130804"/>
                </a:lnTo>
                <a:lnTo>
                  <a:pt x="345196" y="1162809"/>
                </a:lnTo>
                <a:lnTo>
                  <a:pt x="176763" y="1178809"/>
                </a:lnTo>
                <a:lnTo>
                  <a:pt x="0" y="1162809"/>
                </a:lnTo>
              </a:path>
            </a:pathLst>
          </a:custGeom>
          <a:ln w="48154">
            <a:solidFill>
              <a:srgbClr val="0000FF"/>
            </a:solidFill>
          </a:ln>
        </p:spPr>
        <p:txBody>
          <a:bodyPr wrap="square" lIns="0" tIns="0" rIns="0" bIns="0" rtlCol="0">
            <a:spAutoFit/>
          </a:bodyPr>
          <a:lstStyle/>
          <a:p>
            <a:endParaRPr/>
          </a:p>
        </p:txBody>
      </p:sp>
      <p:sp>
        <p:nvSpPr>
          <p:cNvPr id="33" name="object 33"/>
          <p:cNvSpPr/>
          <p:nvPr/>
        </p:nvSpPr>
        <p:spPr>
          <a:xfrm>
            <a:off x="4398263" y="4894326"/>
            <a:ext cx="474980" cy="417195"/>
          </a:xfrm>
          <a:custGeom>
            <a:avLst/>
            <a:gdLst/>
            <a:ahLst/>
            <a:cxnLst/>
            <a:rect l="l" t="t" r="r" b="b"/>
            <a:pathLst>
              <a:path w="474979" h="417195">
                <a:moveTo>
                  <a:pt x="474725" y="0"/>
                </a:moveTo>
                <a:lnTo>
                  <a:pt x="0" y="88391"/>
                </a:lnTo>
                <a:lnTo>
                  <a:pt x="353567" y="416813"/>
                </a:lnTo>
                <a:lnTo>
                  <a:pt x="474725" y="0"/>
                </a:lnTo>
                <a:close/>
              </a:path>
            </a:pathLst>
          </a:custGeom>
          <a:solidFill>
            <a:srgbClr val="0000FF"/>
          </a:solidFill>
        </p:spPr>
        <p:txBody>
          <a:bodyPr wrap="square" lIns="0" tIns="0" rIns="0" bIns="0" rtlCol="0">
            <a:spAutoFit/>
          </a:bodyPr>
          <a:lstStyle/>
          <a:p>
            <a:endParaRPr/>
          </a:p>
        </p:txBody>
      </p:sp>
      <p:sp>
        <p:nvSpPr>
          <p:cNvPr id="34" name="object 34"/>
          <p:cNvSpPr/>
          <p:nvPr/>
        </p:nvSpPr>
        <p:spPr>
          <a:xfrm>
            <a:off x="726185" y="4589524"/>
            <a:ext cx="1960880" cy="0"/>
          </a:xfrm>
          <a:custGeom>
            <a:avLst/>
            <a:gdLst/>
            <a:ahLst/>
            <a:cxnLst/>
            <a:rect l="l" t="t" r="r" b="b"/>
            <a:pathLst>
              <a:path w="1960880">
                <a:moveTo>
                  <a:pt x="0" y="0"/>
                </a:moveTo>
                <a:lnTo>
                  <a:pt x="1960636" y="0"/>
                </a:lnTo>
              </a:path>
            </a:pathLst>
          </a:custGeom>
          <a:ln w="48093">
            <a:solidFill>
              <a:srgbClr val="000000"/>
            </a:solidFill>
          </a:ln>
        </p:spPr>
        <p:txBody>
          <a:bodyPr wrap="square" lIns="0" tIns="0" rIns="0" bIns="0" rtlCol="0">
            <a:spAutoFit/>
          </a:bodyPr>
          <a:lstStyle/>
          <a:p>
            <a:endParaRPr/>
          </a:p>
        </p:txBody>
      </p:sp>
      <p:sp>
        <p:nvSpPr>
          <p:cNvPr id="35" name="object 35"/>
          <p:cNvSpPr/>
          <p:nvPr/>
        </p:nvSpPr>
        <p:spPr>
          <a:xfrm>
            <a:off x="726185" y="2184649"/>
            <a:ext cx="1960880" cy="0"/>
          </a:xfrm>
          <a:custGeom>
            <a:avLst/>
            <a:gdLst/>
            <a:ahLst/>
            <a:cxnLst/>
            <a:rect l="l" t="t" r="r" b="b"/>
            <a:pathLst>
              <a:path w="1960880">
                <a:moveTo>
                  <a:pt x="0" y="0"/>
                </a:moveTo>
                <a:lnTo>
                  <a:pt x="1960636" y="0"/>
                </a:lnTo>
              </a:path>
            </a:pathLst>
          </a:custGeom>
          <a:ln w="48093">
            <a:solidFill>
              <a:srgbClr val="000000"/>
            </a:solidFill>
          </a:ln>
        </p:spPr>
        <p:txBody>
          <a:bodyPr wrap="square" lIns="0" tIns="0" rIns="0" bIns="0" rtlCol="0">
            <a:spAutoFit/>
          </a:bodyPr>
          <a:lstStyle/>
          <a:p>
            <a:endParaRPr/>
          </a:p>
        </p:txBody>
      </p:sp>
      <p:sp>
        <p:nvSpPr>
          <p:cNvPr id="36" name="object 36"/>
          <p:cNvSpPr/>
          <p:nvPr/>
        </p:nvSpPr>
        <p:spPr>
          <a:xfrm>
            <a:off x="276618" y="2938266"/>
            <a:ext cx="900430" cy="897890"/>
          </a:xfrm>
          <a:custGeom>
            <a:avLst/>
            <a:gdLst/>
            <a:ahLst/>
            <a:cxnLst/>
            <a:rect l="l" t="t" r="r" b="b"/>
            <a:pathLst>
              <a:path w="900430" h="897889">
                <a:moveTo>
                  <a:pt x="0" y="448815"/>
                </a:moveTo>
                <a:lnTo>
                  <a:pt x="16001" y="336801"/>
                </a:lnTo>
                <a:lnTo>
                  <a:pt x="56373" y="224788"/>
                </a:lnTo>
                <a:lnTo>
                  <a:pt x="128774" y="127998"/>
                </a:lnTo>
                <a:lnTo>
                  <a:pt x="224787" y="56387"/>
                </a:lnTo>
                <a:lnTo>
                  <a:pt x="329182" y="16014"/>
                </a:lnTo>
                <a:lnTo>
                  <a:pt x="449566" y="0"/>
                </a:lnTo>
                <a:lnTo>
                  <a:pt x="570734" y="16014"/>
                </a:lnTo>
                <a:lnTo>
                  <a:pt x="675129" y="56387"/>
                </a:lnTo>
                <a:lnTo>
                  <a:pt x="771142" y="127998"/>
                </a:lnTo>
                <a:lnTo>
                  <a:pt x="843531" y="224788"/>
                </a:lnTo>
                <a:lnTo>
                  <a:pt x="883916" y="336801"/>
                </a:lnTo>
                <a:lnTo>
                  <a:pt x="899920" y="448815"/>
                </a:lnTo>
                <a:lnTo>
                  <a:pt x="883916" y="569201"/>
                </a:lnTo>
                <a:lnTo>
                  <a:pt x="843531" y="673603"/>
                </a:lnTo>
                <a:lnTo>
                  <a:pt x="771142" y="769632"/>
                </a:lnTo>
                <a:lnTo>
                  <a:pt x="675129" y="842004"/>
                </a:lnTo>
                <a:lnTo>
                  <a:pt x="570734" y="881646"/>
                </a:lnTo>
                <a:lnTo>
                  <a:pt x="449566" y="897630"/>
                </a:lnTo>
                <a:lnTo>
                  <a:pt x="329182" y="881646"/>
                </a:lnTo>
                <a:lnTo>
                  <a:pt x="224787" y="842004"/>
                </a:lnTo>
                <a:lnTo>
                  <a:pt x="128774" y="769632"/>
                </a:lnTo>
                <a:lnTo>
                  <a:pt x="56373" y="673603"/>
                </a:lnTo>
                <a:lnTo>
                  <a:pt x="16001" y="569201"/>
                </a:lnTo>
                <a:lnTo>
                  <a:pt x="0" y="448815"/>
                </a:lnTo>
              </a:path>
            </a:pathLst>
          </a:custGeom>
          <a:ln w="48146">
            <a:solidFill>
              <a:srgbClr val="000000"/>
            </a:solidFill>
          </a:ln>
        </p:spPr>
        <p:txBody>
          <a:bodyPr wrap="square" lIns="0" tIns="0" rIns="0" bIns="0" rtlCol="0">
            <a:spAutoFit/>
          </a:bodyPr>
          <a:lstStyle/>
          <a:p>
            <a:endParaRPr/>
          </a:p>
        </p:txBody>
      </p:sp>
      <p:sp>
        <p:nvSpPr>
          <p:cNvPr id="37" name="object 37"/>
          <p:cNvSpPr txBox="1"/>
          <p:nvPr/>
        </p:nvSpPr>
        <p:spPr>
          <a:xfrm>
            <a:off x="585470" y="2830064"/>
            <a:ext cx="2704465" cy="2839085"/>
          </a:xfrm>
          <a:prstGeom prst="rect">
            <a:avLst/>
          </a:prstGeom>
        </p:spPr>
        <p:txBody>
          <a:bodyPr vert="horz" wrap="square" lIns="0" tIns="0" rIns="0" bIns="0" rtlCol="0">
            <a:spAutoFit/>
          </a:bodyPr>
          <a:lstStyle/>
          <a:p>
            <a:pPr marL="12700">
              <a:lnSpc>
                <a:spcPts val="4285"/>
              </a:lnSpc>
            </a:pPr>
            <a:r>
              <a:rPr sz="4200" spc="-25" dirty="0">
                <a:solidFill>
                  <a:srgbClr val="000080"/>
                </a:solidFill>
                <a:latin typeface="Comic Sans MS"/>
                <a:cs typeface="Comic Sans MS"/>
              </a:rPr>
              <a:t>+</a:t>
            </a:r>
            <a:endParaRPr sz="4200">
              <a:latin typeface="Comic Sans MS"/>
              <a:cs typeface="Comic Sans MS"/>
            </a:endParaRPr>
          </a:p>
          <a:p>
            <a:pPr marL="28575">
              <a:lnSpc>
                <a:spcPts val="4285"/>
              </a:lnSpc>
            </a:pPr>
            <a:r>
              <a:rPr sz="4200" spc="-20" dirty="0">
                <a:solidFill>
                  <a:srgbClr val="000080"/>
                </a:solidFill>
                <a:latin typeface="Comic Sans MS"/>
                <a:cs typeface="Comic Sans MS"/>
              </a:rPr>
              <a:t>-</a:t>
            </a:r>
            <a:endParaRPr sz="4200">
              <a:latin typeface="Comic Sans MS"/>
              <a:cs typeface="Comic Sans MS"/>
            </a:endParaRPr>
          </a:p>
          <a:p>
            <a:pPr>
              <a:lnSpc>
                <a:spcPts val="4200"/>
              </a:lnSpc>
            </a:pPr>
            <a:endParaRPr sz="4200"/>
          </a:p>
          <a:p>
            <a:pPr>
              <a:lnSpc>
                <a:spcPts val="4300"/>
              </a:lnSpc>
              <a:spcBef>
                <a:spcPts val="94"/>
              </a:spcBef>
            </a:pPr>
            <a:endParaRPr sz="4300"/>
          </a:p>
          <a:p>
            <a:pPr marR="6350" algn="r">
              <a:lnSpc>
                <a:spcPct val="100000"/>
              </a:lnSpc>
            </a:pPr>
            <a:r>
              <a:rPr sz="4200" spc="15" dirty="0">
                <a:solidFill>
                  <a:srgbClr val="000080"/>
                </a:solidFill>
                <a:latin typeface="Comic Sans MS"/>
                <a:cs typeface="Comic Sans MS"/>
              </a:rPr>
              <a:t>41</a:t>
            </a:r>
            <a:endParaRPr sz="4200">
              <a:latin typeface="Comic Sans MS"/>
              <a:cs typeface="Comic Sans MS"/>
            </a:endParaRPr>
          </a:p>
        </p:txBody>
      </p:sp>
      <p:sp>
        <p:nvSpPr>
          <p:cNvPr id="38" name="object 38"/>
          <p:cNvSpPr/>
          <p:nvPr/>
        </p:nvSpPr>
        <p:spPr>
          <a:xfrm>
            <a:off x="726185" y="2184649"/>
            <a:ext cx="0" cy="753745"/>
          </a:xfrm>
          <a:custGeom>
            <a:avLst/>
            <a:gdLst/>
            <a:ahLst/>
            <a:cxnLst/>
            <a:rect l="l" t="t" r="r" b="b"/>
            <a:pathLst>
              <a:path h="753744">
                <a:moveTo>
                  <a:pt x="0" y="753617"/>
                </a:moveTo>
                <a:lnTo>
                  <a:pt x="0" y="0"/>
                </a:lnTo>
              </a:path>
            </a:pathLst>
          </a:custGeom>
          <a:ln w="48198">
            <a:solidFill>
              <a:srgbClr val="000000"/>
            </a:solidFill>
          </a:ln>
        </p:spPr>
        <p:txBody>
          <a:bodyPr wrap="square" lIns="0" tIns="0" rIns="0" bIns="0" rtlCol="0">
            <a:spAutoFit/>
          </a:bodyPr>
          <a:lstStyle/>
          <a:p>
            <a:endParaRPr/>
          </a:p>
        </p:txBody>
      </p:sp>
      <p:sp>
        <p:nvSpPr>
          <p:cNvPr id="39" name="object 39"/>
          <p:cNvSpPr/>
          <p:nvPr/>
        </p:nvSpPr>
        <p:spPr>
          <a:xfrm>
            <a:off x="726185" y="3835898"/>
            <a:ext cx="0" cy="753745"/>
          </a:xfrm>
          <a:custGeom>
            <a:avLst/>
            <a:gdLst/>
            <a:ahLst/>
            <a:cxnLst/>
            <a:rect l="l" t="t" r="r" b="b"/>
            <a:pathLst>
              <a:path h="753745">
                <a:moveTo>
                  <a:pt x="0" y="0"/>
                </a:moveTo>
                <a:lnTo>
                  <a:pt x="0" y="753639"/>
                </a:lnTo>
              </a:path>
            </a:pathLst>
          </a:custGeom>
          <a:ln w="48198">
            <a:solidFill>
              <a:srgbClr val="000000"/>
            </a:solidFill>
          </a:ln>
        </p:spPr>
        <p:txBody>
          <a:bodyPr wrap="square" lIns="0" tIns="0" rIns="0" bIns="0" rtlCol="0">
            <a:spAutoFit/>
          </a:bodyPr>
          <a:lstStyle/>
          <a:p>
            <a:endParaRPr/>
          </a:p>
        </p:txBody>
      </p:sp>
      <p:sp>
        <p:nvSpPr>
          <p:cNvPr id="40" name="object 40"/>
          <p:cNvSpPr/>
          <p:nvPr/>
        </p:nvSpPr>
        <p:spPr>
          <a:xfrm>
            <a:off x="5547405" y="2489451"/>
            <a:ext cx="2081530" cy="1210945"/>
          </a:xfrm>
          <a:custGeom>
            <a:avLst/>
            <a:gdLst/>
            <a:ahLst/>
            <a:cxnLst/>
            <a:rect l="l" t="t" r="r" b="b"/>
            <a:pathLst>
              <a:path w="2081529" h="1210945">
                <a:moveTo>
                  <a:pt x="0" y="0"/>
                </a:moveTo>
                <a:lnTo>
                  <a:pt x="1053072" y="745245"/>
                </a:lnTo>
                <a:lnTo>
                  <a:pt x="1053072" y="296399"/>
                </a:lnTo>
                <a:lnTo>
                  <a:pt x="2081032" y="1210806"/>
                </a:lnTo>
              </a:path>
            </a:pathLst>
          </a:custGeom>
          <a:ln w="80208">
            <a:solidFill>
              <a:srgbClr val="FF0000"/>
            </a:solidFill>
          </a:ln>
        </p:spPr>
        <p:txBody>
          <a:bodyPr wrap="square" lIns="0" tIns="0" rIns="0" bIns="0" rtlCol="0">
            <a:spAutoFit/>
          </a:bodyPr>
          <a:lstStyle/>
          <a:p>
            <a:endParaRPr/>
          </a:p>
        </p:txBody>
      </p:sp>
      <p:sp>
        <p:nvSpPr>
          <p:cNvPr id="41" name="object 41"/>
          <p:cNvSpPr/>
          <p:nvPr/>
        </p:nvSpPr>
        <p:spPr>
          <a:xfrm>
            <a:off x="7419593" y="3475482"/>
            <a:ext cx="539115" cy="513080"/>
          </a:xfrm>
          <a:custGeom>
            <a:avLst/>
            <a:gdLst/>
            <a:ahLst/>
            <a:cxnLst/>
            <a:rect l="l" t="t" r="r" b="b"/>
            <a:pathLst>
              <a:path w="539115" h="513079">
                <a:moveTo>
                  <a:pt x="329945" y="0"/>
                </a:moveTo>
                <a:lnTo>
                  <a:pt x="0" y="368807"/>
                </a:lnTo>
                <a:lnTo>
                  <a:pt x="538733" y="512825"/>
                </a:lnTo>
                <a:lnTo>
                  <a:pt x="329945" y="0"/>
                </a:lnTo>
                <a:close/>
              </a:path>
            </a:pathLst>
          </a:custGeom>
          <a:solidFill>
            <a:srgbClr val="FF0000"/>
          </a:solidFill>
        </p:spPr>
        <p:txBody>
          <a:bodyPr wrap="square" lIns="0" tIns="0" rIns="0" bIns="0" rtlCol="0">
            <a:spAutoFit/>
          </a:bodyPr>
          <a:lstStyle/>
          <a:p>
            <a:endParaRPr/>
          </a:p>
        </p:txBody>
      </p:sp>
      <p:sp>
        <p:nvSpPr>
          <p:cNvPr id="42" name="object 42"/>
          <p:cNvSpPr/>
          <p:nvPr/>
        </p:nvSpPr>
        <p:spPr>
          <a:xfrm>
            <a:off x="8207548" y="5495556"/>
            <a:ext cx="401955" cy="0"/>
          </a:xfrm>
          <a:custGeom>
            <a:avLst/>
            <a:gdLst/>
            <a:ahLst/>
            <a:cxnLst/>
            <a:rect l="l" t="t" r="r" b="b"/>
            <a:pathLst>
              <a:path w="401954">
                <a:moveTo>
                  <a:pt x="0" y="0"/>
                </a:moveTo>
                <a:lnTo>
                  <a:pt x="401584" y="0"/>
                </a:lnTo>
              </a:path>
            </a:pathLst>
          </a:custGeom>
          <a:ln w="80164">
            <a:solidFill>
              <a:srgbClr val="FF0000"/>
            </a:solidFill>
          </a:ln>
        </p:spPr>
        <p:txBody>
          <a:bodyPr wrap="square" lIns="0" tIns="0" rIns="0" bIns="0" rtlCol="0">
            <a:spAutoFit/>
          </a:bodyPr>
          <a:lstStyle/>
          <a:p>
            <a:endParaRPr/>
          </a:p>
        </p:txBody>
      </p:sp>
      <p:sp>
        <p:nvSpPr>
          <p:cNvPr id="43" name="object 43"/>
          <p:cNvSpPr/>
          <p:nvPr/>
        </p:nvSpPr>
        <p:spPr>
          <a:xfrm>
            <a:off x="8006374" y="5295149"/>
            <a:ext cx="804545" cy="0"/>
          </a:xfrm>
          <a:custGeom>
            <a:avLst/>
            <a:gdLst/>
            <a:ahLst/>
            <a:cxnLst/>
            <a:rect l="l" t="t" r="r" b="b"/>
            <a:pathLst>
              <a:path w="804545">
                <a:moveTo>
                  <a:pt x="0" y="0"/>
                </a:moveTo>
                <a:lnTo>
                  <a:pt x="803931" y="0"/>
                </a:lnTo>
              </a:path>
            </a:pathLst>
          </a:custGeom>
          <a:ln w="80164">
            <a:solidFill>
              <a:srgbClr val="FF0000"/>
            </a:solidFill>
          </a:ln>
        </p:spPr>
        <p:txBody>
          <a:bodyPr wrap="square" lIns="0" tIns="0" rIns="0" bIns="0" rtlCol="0">
            <a:spAutoFit/>
          </a:bodyPr>
          <a:lstStyle/>
          <a:p>
            <a:endParaRPr/>
          </a:p>
        </p:txBody>
      </p:sp>
      <p:sp>
        <p:nvSpPr>
          <p:cNvPr id="44" name="object 44"/>
          <p:cNvSpPr/>
          <p:nvPr/>
        </p:nvSpPr>
        <p:spPr>
          <a:xfrm>
            <a:off x="7805201" y="5094742"/>
            <a:ext cx="1205865" cy="0"/>
          </a:xfrm>
          <a:custGeom>
            <a:avLst/>
            <a:gdLst/>
            <a:ahLst/>
            <a:cxnLst/>
            <a:rect l="l" t="t" r="r" b="b"/>
            <a:pathLst>
              <a:path w="1205865">
                <a:moveTo>
                  <a:pt x="0" y="0"/>
                </a:moveTo>
                <a:lnTo>
                  <a:pt x="1205485" y="0"/>
                </a:lnTo>
              </a:path>
            </a:pathLst>
          </a:custGeom>
          <a:ln w="80164">
            <a:solidFill>
              <a:srgbClr val="FF0000"/>
            </a:solidFill>
          </a:ln>
        </p:spPr>
        <p:txBody>
          <a:bodyPr wrap="square" lIns="0" tIns="0" rIns="0" bIns="0" rtlCol="0">
            <a:spAutoFit/>
          </a:bodyPr>
          <a:lstStyle/>
          <a:p>
            <a:endParaRPr/>
          </a:p>
        </p:txBody>
      </p:sp>
      <p:sp>
        <p:nvSpPr>
          <p:cNvPr id="45" name="object 45"/>
          <p:cNvSpPr/>
          <p:nvPr/>
        </p:nvSpPr>
        <p:spPr>
          <a:xfrm>
            <a:off x="8407959" y="4293119"/>
            <a:ext cx="0" cy="802005"/>
          </a:xfrm>
          <a:custGeom>
            <a:avLst/>
            <a:gdLst/>
            <a:ahLst/>
            <a:cxnLst/>
            <a:rect l="l" t="t" r="r" b="b"/>
            <a:pathLst>
              <a:path h="802004">
                <a:moveTo>
                  <a:pt x="0" y="0"/>
                </a:moveTo>
                <a:lnTo>
                  <a:pt x="0" y="801623"/>
                </a:lnTo>
              </a:path>
            </a:pathLst>
          </a:custGeom>
          <a:ln w="80339">
            <a:solidFill>
              <a:srgbClr val="FF0000"/>
            </a:solidFill>
          </a:ln>
        </p:spPr>
        <p:txBody>
          <a:bodyPr wrap="square" lIns="0" tIns="0" rIns="0" bIns="0" rtlCol="0">
            <a:spAutoFit/>
          </a:bodyPr>
          <a:lstStyle/>
          <a:p>
            <a:endParaRPr/>
          </a:p>
        </p:txBody>
      </p:sp>
      <p:sp>
        <p:nvSpPr>
          <p:cNvPr id="46" name="object 46"/>
          <p:cNvSpPr/>
          <p:nvPr/>
        </p:nvSpPr>
        <p:spPr>
          <a:xfrm>
            <a:off x="5474997" y="3234696"/>
            <a:ext cx="2082164" cy="1219835"/>
          </a:xfrm>
          <a:custGeom>
            <a:avLst/>
            <a:gdLst/>
            <a:ahLst/>
            <a:cxnLst/>
            <a:rect l="l" t="t" r="r" b="b"/>
            <a:pathLst>
              <a:path w="2082165" h="1219835">
                <a:moveTo>
                  <a:pt x="0" y="0"/>
                </a:moveTo>
                <a:lnTo>
                  <a:pt x="1053072" y="753617"/>
                </a:lnTo>
                <a:lnTo>
                  <a:pt x="1053072" y="304802"/>
                </a:lnTo>
                <a:lnTo>
                  <a:pt x="2081795" y="1219218"/>
                </a:lnTo>
              </a:path>
            </a:pathLst>
          </a:custGeom>
          <a:ln w="80209">
            <a:solidFill>
              <a:srgbClr val="FF0000"/>
            </a:solidFill>
          </a:ln>
        </p:spPr>
        <p:txBody>
          <a:bodyPr wrap="square" lIns="0" tIns="0" rIns="0" bIns="0" rtlCol="0">
            <a:spAutoFit/>
          </a:bodyPr>
          <a:lstStyle/>
          <a:p>
            <a:endParaRPr/>
          </a:p>
        </p:txBody>
      </p:sp>
      <p:sp>
        <p:nvSpPr>
          <p:cNvPr id="47" name="object 47"/>
          <p:cNvSpPr/>
          <p:nvPr/>
        </p:nvSpPr>
        <p:spPr>
          <a:xfrm>
            <a:off x="7347203" y="4220717"/>
            <a:ext cx="539115" cy="521334"/>
          </a:xfrm>
          <a:custGeom>
            <a:avLst/>
            <a:gdLst/>
            <a:ahLst/>
            <a:cxnLst/>
            <a:rect l="l" t="t" r="r" b="b"/>
            <a:pathLst>
              <a:path w="539115" h="521335">
                <a:moveTo>
                  <a:pt x="329945" y="0"/>
                </a:moveTo>
                <a:lnTo>
                  <a:pt x="0" y="377189"/>
                </a:lnTo>
                <a:lnTo>
                  <a:pt x="538733" y="521207"/>
                </a:lnTo>
                <a:lnTo>
                  <a:pt x="329945" y="0"/>
                </a:lnTo>
                <a:close/>
              </a:path>
            </a:pathLst>
          </a:custGeom>
          <a:solidFill>
            <a:srgbClr val="FF0000"/>
          </a:solidFill>
        </p:spPr>
        <p:txBody>
          <a:bodyPr wrap="square" lIns="0" tIns="0" rIns="0" bIns="0" rtlCol="0">
            <a:spAutoFit/>
          </a:bodyPr>
          <a:lstStyle/>
          <a:p>
            <a:endParaRPr/>
          </a:p>
        </p:txBody>
      </p:sp>
      <p:sp>
        <p:nvSpPr>
          <p:cNvPr id="48" name="object 48"/>
          <p:cNvSpPr/>
          <p:nvPr/>
        </p:nvSpPr>
        <p:spPr>
          <a:xfrm>
            <a:off x="4551453" y="1823459"/>
            <a:ext cx="2546985" cy="858519"/>
          </a:xfrm>
          <a:custGeom>
            <a:avLst/>
            <a:gdLst/>
            <a:ahLst/>
            <a:cxnLst/>
            <a:rect l="l" t="t" r="r" b="b"/>
            <a:pathLst>
              <a:path w="2546984" h="858519">
                <a:moveTo>
                  <a:pt x="2546633" y="858019"/>
                </a:moveTo>
                <a:lnTo>
                  <a:pt x="2442247" y="762021"/>
                </a:lnTo>
                <a:lnTo>
                  <a:pt x="2314214" y="665992"/>
                </a:lnTo>
                <a:lnTo>
                  <a:pt x="2153440" y="569993"/>
                </a:lnTo>
                <a:lnTo>
                  <a:pt x="1976646" y="481576"/>
                </a:lnTo>
                <a:lnTo>
                  <a:pt x="1775472" y="393189"/>
                </a:lnTo>
                <a:lnTo>
                  <a:pt x="1558310" y="313175"/>
                </a:lnTo>
                <a:lnTo>
                  <a:pt x="1325891" y="240803"/>
                </a:lnTo>
                <a:lnTo>
                  <a:pt x="1076720" y="176773"/>
                </a:lnTo>
                <a:lnTo>
                  <a:pt x="819157" y="120416"/>
                </a:lnTo>
                <a:lnTo>
                  <a:pt x="546369" y="72371"/>
                </a:lnTo>
                <a:lnTo>
                  <a:pt x="272788" y="32760"/>
                </a:lnTo>
                <a:lnTo>
                  <a:pt x="0" y="0"/>
                </a:lnTo>
              </a:path>
            </a:pathLst>
          </a:custGeom>
          <a:ln w="48104">
            <a:solidFill>
              <a:srgbClr val="0000FF"/>
            </a:solidFill>
          </a:ln>
        </p:spPr>
        <p:txBody>
          <a:bodyPr wrap="square" lIns="0" tIns="0" rIns="0" bIns="0" rtlCol="0">
            <a:spAutoFit/>
          </a:bodyPr>
          <a:lstStyle/>
          <a:p>
            <a:endParaRPr/>
          </a:p>
        </p:txBody>
      </p:sp>
      <p:sp>
        <p:nvSpPr>
          <p:cNvPr id="49" name="object 49"/>
          <p:cNvSpPr/>
          <p:nvPr/>
        </p:nvSpPr>
        <p:spPr>
          <a:xfrm>
            <a:off x="6881621" y="2537460"/>
            <a:ext cx="393700" cy="489584"/>
          </a:xfrm>
          <a:custGeom>
            <a:avLst/>
            <a:gdLst/>
            <a:ahLst/>
            <a:cxnLst/>
            <a:rect l="l" t="t" r="r" b="b"/>
            <a:pathLst>
              <a:path w="393700" h="489585">
                <a:moveTo>
                  <a:pt x="393191" y="0"/>
                </a:moveTo>
                <a:lnTo>
                  <a:pt x="0" y="184403"/>
                </a:lnTo>
                <a:lnTo>
                  <a:pt x="377189" y="489203"/>
                </a:lnTo>
                <a:lnTo>
                  <a:pt x="393191" y="0"/>
                </a:lnTo>
                <a:close/>
              </a:path>
            </a:pathLst>
          </a:custGeom>
          <a:solidFill>
            <a:srgbClr val="0000FF"/>
          </a:solidFill>
        </p:spPr>
        <p:txBody>
          <a:bodyPr wrap="square" lIns="0" tIns="0" rIns="0" bIns="0" rtlCol="0">
            <a:spAutoFit/>
          </a:bodyPr>
          <a:lstStyle/>
          <a:p>
            <a:endParaRPr/>
          </a:p>
        </p:txBody>
      </p:sp>
      <p:sp>
        <p:nvSpPr>
          <p:cNvPr id="50" name="object 50"/>
          <p:cNvSpPr/>
          <p:nvPr/>
        </p:nvSpPr>
        <p:spPr>
          <a:xfrm>
            <a:off x="6358935" y="4301489"/>
            <a:ext cx="748030" cy="528955"/>
          </a:xfrm>
          <a:custGeom>
            <a:avLst/>
            <a:gdLst/>
            <a:ahLst/>
            <a:cxnLst/>
            <a:rect l="l" t="t" r="r" b="b"/>
            <a:pathLst>
              <a:path w="748029" h="528954">
                <a:moveTo>
                  <a:pt x="0" y="0"/>
                </a:moveTo>
                <a:lnTo>
                  <a:pt x="747543" y="528829"/>
                </a:lnTo>
              </a:path>
            </a:pathLst>
          </a:custGeom>
          <a:ln w="48128">
            <a:solidFill>
              <a:srgbClr val="0000FF"/>
            </a:solidFill>
          </a:ln>
        </p:spPr>
        <p:txBody>
          <a:bodyPr wrap="square" lIns="0" tIns="0" rIns="0" bIns="0" rtlCol="0">
            <a:spAutoFit/>
          </a:bodyPr>
          <a:lstStyle/>
          <a:p>
            <a:endParaRPr/>
          </a:p>
        </p:txBody>
      </p:sp>
      <p:sp>
        <p:nvSpPr>
          <p:cNvPr id="51" name="object 51"/>
          <p:cNvSpPr/>
          <p:nvPr/>
        </p:nvSpPr>
        <p:spPr>
          <a:xfrm>
            <a:off x="6054089" y="4076700"/>
            <a:ext cx="481965" cy="425450"/>
          </a:xfrm>
          <a:custGeom>
            <a:avLst/>
            <a:gdLst/>
            <a:ahLst/>
            <a:cxnLst/>
            <a:rect l="l" t="t" r="r" b="b"/>
            <a:pathLst>
              <a:path w="481965" h="425450">
                <a:moveTo>
                  <a:pt x="0" y="0"/>
                </a:moveTo>
                <a:lnTo>
                  <a:pt x="224789" y="425195"/>
                </a:lnTo>
                <a:lnTo>
                  <a:pt x="481583" y="80009"/>
                </a:lnTo>
                <a:lnTo>
                  <a:pt x="0" y="0"/>
                </a:lnTo>
                <a:close/>
              </a:path>
            </a:pathLst>
          </a:custGeom>
          <a:solidFill>
            <a:srgbClr val="0000FF"/>
          </a:solidFill>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164</a:t>
            </a:fld>
            <a:endParaRPr lang="en-US"/>
          </a:p>
        </p:txBody>
      </p:sp>
    </p:spTree>
    <p:extLst>
      <p:ext uri="{BB962C8B-B14F-4D97-AF65-F5344CB8AC3E}">
        <p14:creationId xmlns:p14="http://schemas.microsoft.com/office/powerpoint/2010/main" val="117576652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5250206" y="2168664"/>
            <a:ext cx="297815" cy="2405380"/>
          </a:xfrm>
          <a:custGeom>
            <a:avLst/>
            <a:gdLst/>
            <a:ahLst/>
            <a:cxnLst/>
            <a:rect l="l" t="t" r="r" b="b"/>
            <a:pathLst>
              <a:path w="297814" h="2405379">
                <a:moveTo>
                  <a:pt x="0" y="0"/>
                </a:moveTo>
                <a:lnTo>
                  <a:pt x="88396" y="7611"/>
                </a:lnTo>
                <a:lnTo>
                  <a:pt x="169165" y="47984"/>
                </a:lnTo>
                <a:lnTo>
                  <a:pt x="241573" y="120386"/>
                </a:lnTo>
                <a:lnTo>
                  <a:pt x="281179" y="200400"/>
                </a:lnTo>
                <a:lnTo>
                  <a:pt x="297198" y="296399"/>
                </a:lnTo>
                <a:lnTo>
                  <a:pt x="281179" y="392428"/>
                </a:lnTo>
                <a:lnTo>
                  <a:pt x="241573" y="480815"/>
                </a:lnTo>
                <a:lnTo>
                  <a:pt x="169165" y="544814"/>
                </a:lnTo>
                <a:lnTo>
                  <a:pt x="88396" y="585216"/>
                </a:lnTo>
                <a:lnTo>
                  <a:pt x="0" y="601231"/>
                </a:lnTo>
                <a:lnTo>
                  <a:pt x="88396" y="609574"/>
                </a:lnTo>
                <a:lnTo>
                  <a:pt x="169165" y="649215"/>
                </a:lnTo>
                <a:lnTo>
                  <a:pt x="241573" y="721618"/>
                </a:lnTo>
                <a:lnTo>
                  <a:pt x="281179" y="801632"/>
                </a:lnTo>
                <a:lnTo>
                  <a:pt x="297198" y="897630"/>
                </a:lnTo>
                <a:lnTo>
                  <a:pt x="281179" y="994421"/>
                </a:lnTo>
                <a:lnTo>
                  <a:pt x="241573" y="1082046"/>
                </a:lnTo>
                <a:lnTo>
                  <a:pt x="169165" y="1146807"/>
                </a:lnTo>
                <a:lnTo>
                  <a:pt x="88396" y="1186418"/>
                </a:lnTo>
                <a:lnTo>
                  <a:pt x="0" y="1202433"/>
                </a:lnTo>
                <a:lnTo>
                  <a:pt x="88396" y="1210806"/>
                </a:lnTo>
                <a:lnTo>
                  <a:pt x="169165" y="1250447"/>
                </a:lnTo>
                <a:lnTo>
                  <a:pt x="241573" y="1322819"/>
                </a:lnTo>
                <a:lnTo>
                  <a:pt x="281179" y="1402864"/>
                </a:lnTo>
                <a:lnTo>
                  <a:pt x="297198" y="1498862"/>
                </a:lnTo>
                <a:lnTo>
                  <a:pt x="281179" y="1595622"/>
                </a:lnTo>
                <a:lnTo>
                  <a:pt x="241573" y="1683278"/>
                </a:lnTo>
                <a:lnTo>
                  <a:pt x="169165" y="1748039"/>
                </a:lnTo>
                <a:lnTo>
                  <a:pt x="88396" y="1787650"/>
                </a:lnTo>
                <a:lnTo>
                  <a:pt x="0" y="1803665"/>
                </a:lnTo>
                <a:lnTo>
                  <a:pt x="88396" y="1812038"/>
                </a:lnTo>
                <a:lnTo>
                  <a:pt x="169165" y="1851649"/>
                </a:lnTo>
                <a:lnTo>
                  <a:pt x="241573" y="1924051"/>
                </a:lnTo>
                <a:lnTo>
                  <a:pt x="281179" y="2004065"/>
                </a:lnTo>
                <a:lnTo>
                  <a:pt x="297198" y="2100855"/>
                </a:lnTo>
                <a:lnTo>
                  <a:pt x="281179" y="2196857"/>
                </a:lnTo>
                <a:lnTo>
                  <a:pt x="241573" y="2285250"/>
                </a:lnTo>
                <a:lnTo>
                  <a:pt x="169165" y="2349255"/>
                </a:lnTo>
                <a:lnTo>
                  <a:pt x="88396" y="2388870"/>
                </a:lnTo>
                <a:lnTo>
                  <a:pt x="0" y="2404881"/>
                </a:lnTo>
              </a:path>
            </a:pathLst>
          </a:custGeom>
          <a:ln w="48197">
            <a:solidFill>
              <a:srgbClr val="000000"/>
            </a:solidFill>
          </a:ln>
        </p:spPr>
        <p:txBody>
          <a:bodyPr wrap="square" lIns="0" tIns="0" rIns="0" bIns="0" rtlCol="0">
            <a:spAutoFit/>
          </a:bodyPr>
          <a:lstStyle/>
          <a:p>
            <a:endParaRPr/>
          </a:p>
        </p:txBody>
      </p:sp>
      <p:sp>
        <p:nvSpPr>
          <p:cNvPr id="6" name="object 6"/>
          <p:cNvSpPr/>
          <p:nvPr/>
        </p:nvSpPr>
        <p:spPr>
          <a:xfrm>
            <a:off x="3289579" y="2168664"/>
            <a:ext cx="1960880" cy="0"/>
          </a:xfrm>
          <a:custGeom>
            <a:avLst/>
            <a:gdLst/>
            <a:ahLst/>
            <a:cxnLst/>
            <a:rect l="l" t="t" r="r" b="b"/>
            <a:pathLst>
              <a:path w="1960879">
                <a:moveTo>
                  <a:pt x="0" y="0"/>
                </a:moveTo>
                <a:lnTo>
                  <a:pt x="1960627" y="0"/>
                </a:lnTo>
              </a:path>
            </a:pathLst>
          </a:custGeom>
          <a:ln w="48093">
            <a:solidFill>
              <a:srgbClr val="000000"/>
            </a:solidFill>
          </a:ln>
        </p:spPr>
        <p:txBody>
          <a:bodyPr wrap="square" lIns="0" tIns="0" rIns="0" bIns="0" rtlCol="0">
            <a:spAutoFit/>
          </a:bodyPr>
          <a:lstStyle/>
          <a:p>
            <a:endParaRPr/>
          </a:p>
        </p:txBody>
      </p:sp>
      <p:sp>
        <p:nvSpPr>
          <p:cNvPr id="7" name="object 7"/>
          <p:cNvSpPr/>
          <p:nvPr/>
        </p:nvSpPr>
        <p:spPr>
          <a:xfrm>
            <a:off x="3289579" y="4573534"/>
            <a:ext cx="1960880" cy="0"/>
          </a:xfrm>
          <a:custGeom>
            <a:avLst/>
            <a:gdLst/>
            <a:ahLst/>
            <a:cxnLst/>
            <a:rect l="l" t="t" r="r" b="b"/>
            <a:pathLst>
              <a:path w="1960879">
                <a:moveTo>
                  <a:pt x="1960627" y="0"/>
                </a:moveTo>
                <a:lnTo>
                  <a:pt x="0" y="0"/>
                </a:lnTo>
              </a:path>
            </a:pathLst>
          </a:custGeom>
          <a:ln w="48093">
            <a:solidFill>
              <a:srgbClr val="000000"/>
            </a:solidFill>
          </a:ln>
        </p:spPr>
        <p:txBody>
          <a:bodyPr wrap="square" lIns="0" tIns="0" rIns="0" bIns="0" rtlCol="0">
            <a:spAutoFit/>
          </a:bodyPr>
          <a:lstStyle/>
          <a:p>
            <a:endParaRPr/>
          </a:p>
        </p:txBody>
      </p:sp>
      <p:sp>
        <p:nvSpPr>
          <p:cNvPr id="8" name="object 8"/>
          <p:cNvSpPr/>
          <p:nvPr/>
        </p:nvSpPr>
        <p:spPr>
          <a:xfrm>
            <a:off x="2686852" y="1863862"/>
            <a:ext cx="603250" cy="152400"/>
          </a:xfrm>
          <a:custGeom>
            <a:avLst/>
            <a:gdLst/>
            <a:ahLst/>
            <a:cxnLst/>
            <a:rect l="l" t="t" r="r" b="b"/>
            <a:pathLst>
              <a:path w="603250" h="152400">
                <a:moveTo>
                  <a:pt x="0" y="152385"/>
                </a:moveTo>
                <a:lnTo>
                  <a:pt x="16019" y="104401"/>
                </a:lnTo>
                <a:lnTo>
                  <a:pt x="56388" y="63999"/>
                </a:lnTo>
                <a:lnTo>
                  <a:pt x="121168" y="31999"/>
                </a:lnTo>
                <a:lnTo>
                  <a:pt x="209534" y="8372"/>
                </a:lnTo>
                <a:lnTo>
                  <a:pt x="297931" y="0"/>
                </a:lnTo>
                <a:lnTo>
                  <a:pt x="377967" y="8372"/>
                </a:lnTo>
                <a:lnTo>
                  <a:pt x="457972" y="31999"/>
                </a:lnTo>
                <a:lnTo>
                  <a:pt x="522722" y="63999"/>
                </a:lnTo>
                <a:lnTo>
                  <a:pt x="570749" y="104401"/>
                </a:lnTo>
                <a:lnTo>
                  <a:pt x="602727" y="152385"/>
                </a:lnTo>
              </a:path>
            </a:pathLst>
          </a:custGeom>
          <a:ln w="48099">
            <a:solidFill>
              <a:srgbClr val="000000"/>
            </a:solidFill>
          </a:ln>
        </p:spPr>
        <p:txBody>
          <a:bodyPr wrap="square" lIns="0" tIns="0" rIns="0" bIns="0" rtlCol="0">
            <a:spAutoFit/>
          </a:bodyPr>
          <a:lstStyle/>
          <a:p>
            <a:endParaRPr/>
          </a:p>
        </p:txBody>
      </p:sp>
      <p:sp>
        <p:nvSpPr>
          <p:cNvPr id="9" name="object 9"/>
          <p:cNvSpPr/>
          <p:nvPr/>
        </p:nvSpPr>
        <p:spPr>
          <a:xfrm>
            <a:off x="2686852" y="4269490"/>
            <a:ext cx="603250" cy="151765"/>
          </a:xfrm>
          <a:custGeom>
            <a:avLst/>
            <a:gdLst/>
            <a:ahLst/>
            <a:cxnLst/>
            <a:rect l="l" t="t" r="r" b="b"/>
            <a:pathLst>
              <a:path w="603250" h="151764">
                <a:moveTo>
                  <a:pt x="0" y="151646"/>
                </a:moveTo>
                <a:lnTo>
                  <a:pt x="16019" y="103640"/>
                </a:lnTo>
                <a:lnTo>
                  <a:pt x="56388" y="64005"/>
                </a:lnTo>
                <a:lnTo>
                  <a:pt x="121168" y="32011"/>
                </a:lnTo>
                <a:lnTo>
                  <a:pt x="209534" y="7626"/>
                </a:lnTo>
                <a:lnTo>
                  <a:pt x="297931" y="0"/>
                </a:lnTo>
                <a:lnTo>
                  <a:pt x="377967" y="7626"/>
                </a:lnTo>
                <a:lnTo>
                  <a:pt x="457972" y="32011"/>
                </a:lnTo>
                <a:lnTo>
                  <a:pt x="522722" y="64005"/>
                </a:lnTo>
                <a:lnTo>
                  <a:pt x="570749" y="103640"/>
                </a:lnTo>
                <a:lnTo>
                  <a:pt x="602727" y="151646"/>
                </a:lnTo>
              </a:path>
            </a:pathLst>
          </a:custGeom>
          <a:ln w="48099">
            <a:solidFill>
              <a:srgbClr val="000000"/>
            </a:solidFill>
          </a:ln>
        </p:spPr>
        <p:txBody>
          <a:bodyPr wrap="square" lIns="0" tIns="0" rIns="0" bIns="0" rtlCol="0">
            <a:spAutoFit/>
          </a:bodyPr>
          <a:lstStyle/>
          <a:p>
            <a:endParaRPr/>
          </a:p>
        </p:txBody>
      </p:sp>
      <p:sp>
        <p:nvSpPr>
          <p:cNvPr id="10" name="object 10"/>
          <p:cNvSpPr/>
          <p:nvPr/>
        </p:nvSpPr>
        <p:spPr>
          <a:xfrm>
            <a:off x="2984783" y="3739899"/>
            <a:ext cx="0" cy="384810"/>
          </a:xfrm>
          <a:custGeom>
            <a:avLst/>
            <a:gdLst/>
            <a:ahLst/>
            <a:cxnLst/>
            <a:rect l="l" t="t" r="r" b="b"/>
            <a:pathLst>
              <a:path h="384810">
                <a:moveTo>
                  <a:pt x="0" y="384816"/>
                </a:moveTo>
                <a:lnTo>
                  <a:pt x="0" y="0"/>
                </a:lnTo>
              </a:path>
            </a:pathLst>
          </a:custGeom>
          <a:ln w="48198">
            <a:solidFill>
              <a:srgbClr val="000000"/>
            </a:solidFill>
          </a:ln>
        </p:spPr>
        <p:txBody>
          <a:bodyPr wrap="square" lIns="0" tIns="0" rIns="0" bIns="0" rtlCol="0">
            <a:spAutoFit/>
          </a:bodyPr>
          <a:lstStyle/>
          <a:p>
            <a:endParaRPr/>
          </a:p>
        </p:txBody>
      </p:sp>
      <p:sp>
        <p:nvSpPr>
          <p:cNvPr id="11" name="object 11"/>
          <p:cNvSpPr/>
          <p:nvPr/>
        </p:nvSpPr>
        <p:spPr>
          <a:xfrm>
            <a:off x="2984783" y="3114279"/>
            <a:ext cx="0" cy="384810"/>
          </a:xfrm>
          <a:custGeom>
            <a:avLst/>
            <a:gdLst/>
            <a:ahLst/>
            <a:cxnLst/>
            <a:rect l="l" t="t" r="r" b="b"/>
            <a:pathLst>
              <a:path h="384810">
                <a:moveTo>
                  <a:pt x="0" y="384816"/>
                </a:moveTo>
                <a:lnTo>
                  <a:pt x="0" y="0"/>
                </a:lnTo>
              </a:path>
            </a:pathLst>
          </a:custGeom>
          <a:ln w="48198">
            <a:solidFill>
              <a:srgbClr val="000000"/>
            </a:solidFill>
          </a:ln>
        </p:spPr>
        <p:txBody>
          <a:bodyPr wrap="square" lIns="0" tIns="0" rIns="0" bIns="0" rtlCol="0">
            <a:spAutoFit/>
          </a:bodyPr>
          <a:lstStyle/>
          <a:p>
            <a:endParaRPr/>
          </a:p>
        </p:txBody>
      </p:sp>
      <p:sp>
        <p:nvSpPr>
          <p:cNvPr id="12" name="object 12"/>
          <p:cNvSpPr/>
          <p:nvPr/>
        </p:nvSpPr>
        <p:spPr>
          <a:xfrm>
            <a:off x="2984783" y="2489451"/>
            <a:ext cx="0" cy="384810"/>
          </a:xfrm>
          <a:custGeom>
            <a:avLst/>
            <a:gdLst/>
            <a:ahLst/>
            <a:cxnLst/>
            <a:rect l="l" t="t" r="r" b="b"/>
            <a:pathLst>
              <a:path h="384810">
                <a:moveTo>
                  <a:pt x="0" y="384816"/>
                </a:moveTo>
                <a:lnTo>
                  <a:pt x="0" y="0"/>
                </a:lnTo>
              </a:path>
            </a:pathLst>
          </a:custGeom>
          <a:ln w="48198">
            <a:solidFill>
              <a:srgbClr val="000000"/>
            </a:solidFill>
          </a:ln>
        </p:spPr>
        <p:txBody>
          <a:bodyPr wrap="square" lIns="0" tIns="0" rIns="0" bIns="0" rtlCol="0">
            <a:spAutoFit/>
          </a:bodyPr>
          <a:lstStyle/>
          <a:p>
            <a:endParaRPr/>
          </a:p>
        </p:txBody>
      </p:sp>
      <p:sp>
        <p:nvSpPr>
          <p:cNvPr id="13" name="object 13"/>
          <p:cNvSpPr/>
          <p:nvPr/>
        </p:nvSpPr>
        <p:spPr>
          <a:xfrm>
            <a:off x="2984783" y="2016248"/>
            <a:ext cx="0" cy="232410"/>
          </a:xfrm>
          <a:custGeom>
            <a:avLst/>
            <a:gdLst/>
            <a:ahLst/>
            <a:cxnLst/>
            <a:rect l="l" t="t" r="r" b="b"/>
            <a:pathLst>
              <a:path h="232410">
                <a:moveTo>
                  <a:pt x="0" y="232400"/>
                </a:moveTo>
                <a:lnTo>
                  <a:pt x="0" y="0"/>
                </a:lnTo>
              </a:path>
            </a:pathLst>
          </a:custGeom>
          <a:ln w="48198">
            <a:solidFill>
              <a:srgbClr val="000000"/>
            </a:solidFill>
          </a:ln>
        </p:spPr>
        <p:txBody>
          <a:bodyPr wrap="square" lIns="0" tIns="0" rIns="0" bIns="0" rtlCol="0">
            <a:spAutoFit/>
          </a:bodyPr>
          <a:lstStyle/>
          <a:p>
            <a:endParaRPr/>
          </a:p>
        </p:txBody>
      </p:sp>
      <p:sp>
        <p:nvSpPr>
          <p:cNvPr id="14" name="object 14"/>
          <p:cNvSpPr/>
          <p:nvPr/>
        </p:nvSpPr>
        <p:spPr>
          <a:xfrm>
            <a:off x="3586748" y="5391912"/>
            <a:ext cx="0" cy="384810"/>
          </a:xfrm>
          <a:custGeom>
            <a:avLst/>
            <a:gdLst/>
            <a:ahLst/>
            <a:cxnLst/>
            <a:rect l="l" t="t" r="r" b="b"/>
            <a:pathLst>
              <a:path h="384810">
                <a:moveTo>
                  <a:pt x="0" y="384810"/>
                </a:moveTo>
                <a:lnTo>
                  <a:pt x="0" y="0"/>
                </a:lnTo>
              </a:path>
            </a:pathLst>
          </a:custGeom>
          <a:ln w="48198">
            <a:solidFill>
              <a:srgbClr val="000080"/>
            </a:solidFill>
          </a:ln>
        </p:spPr>
        <p:txBody>
          <a:bodyPr wrap="square" lIns="0" tIns="0" rIns="0" bIns="0" rtlCol="0">
            <a:spAutoFit/>
          </a:bodyPr>
          <a:lstStyle/>
          <a:p>
            <a:endParaRPr/>
          </a:p>
        </p:txBody>
      </p:sp>
      <p:sp>
        <p:nvSpPr>
          <p:cNvPr id="15" name="object 15"/>
          <p:cNvSpPr/>
          <p:nvPr/>
        </p:nvSpPr>
        <p:spPr>
          <a:xfrm>
            <a:off x="3586748" y="4766311"/>
            <a:ext cx="0" cy="384810"/>
          </a:xfrm>
          <a:custGeom>
            <a:avLst/>
            <a:gdLst/>
            <a:ahLst/>
            <a:cxnLst/>
            <a:rect l="l" t="t" r="r" b="b"/>
            <a:pathLst>
              <a:path h="384810">
                <a:moveTo>
                  <a:pt x="0" y="384810"/>
                </a:moveTo>
                <a:lnTo>
                  <a:pt x="0" y="0"/>
                </a:lnTo>
              </a:path>
            </a:pathLst>
          </a:custGeom>
          <a:ln w="48198">
            <a:solidFill>
              <a:srgbClr val="000080"/>
            </a:solidFill>
          </a:ln>
        </p:spPr>
        <p:txBody>
          <a:bodyPr wrap="square" lIns="0" tIns="0" rIns="0" bIns="0" rtlCol="0">
            <a:spAutoFit/>
          </a:bodyPr>
          <a:lstStyle/>
          <a:p>
            <a:endParaRPr/>
          </a:p>
        </p:txBody>
      </p:sp>
      <p:sp>
        <p:nvSpPr>
          <p:cNvPr id="16" name="object 16"/>
          <p:cNvSpPr/>
          <p:nvPr/>
        </p:nvSpPr>
        <p:spPr>
          <a:xfrm>
            <a:off x="3586748" y="4140700"/>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17" name="object 17"/>
          <p:cNvSpPr/>
          <p:nvPr/>
        </p:nvSpPr>
        <p:spPr>
          <a:xfrm>
            <a:off x="3586748" y="3515841"/>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18" name="object 18"/>
          <p:cNvSpPr/>
          <p:nvPr/>
        </p:nvSpPr>
        <p:spPr>
          <a:xfrm>
            <a:off x="3586748" y="2890252"/>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19" name="object 19"/>
          <p:cNvSpPr/>
          <p:nvPr/>
        </p:nvSpPr>
        <p:spPr>
          <a:xfrm>
            <a:off x="3586748" y="2264663"/>
            <a:ext cx="0" cy="384810"/>
          </a:xfrm>
          <a:custGeom>
            <a:avLst/>
            <a:gdLst/>
            <a:ahLst/>
            <a:cxnLst/>
            <a:rect l="l" t="t" r="r" b="b"/>
            <a:pathLst>
              <a:path h="384810">
                <a:moveTo>
                  <a:pt x="0" y="384785"/>
                </a:moveTo>
                <a:lnTo>
                  <a:pt x="0" y="0"/>
                </a:lnTo>
              </a:path>
            </a:pathLst>
          </a:custGeom>
          <a:ln w="48198">
            <a:solidFill>
              <a:srgbClr val="000080"/>
            </a:solidFill>
          </a:ln>
        </p:spPr>
        <p:txBody>
          <a:bodyPr wrap="square" lIns="0" tIns="0" rIns="0" bIns="0" rtlCol="0">
            <a:spAutoFit/>
          </a:bodyPr>
          <a:lstStyle/>
          <a:p>
            <a:endParaRPr/>
          </a:p>
        </p:txBody>
      </p:sp>
      <p:sp>
        <p:nvSpPr>
          <p:cNvPr id="20" name="object 20"/>
          <p:cNvSpPr/>
          <p:nvPr/>
        </p:nvSpPr>
        <p:spPr>
          <a:xfrm>
            <a:off x="3586748" y="1639804"/>
            <a:ext cx="0" cy="384810"/>
          </a:xfrm>
          <a:custGeom>
            <a:avLst/>
            <a:gdLst/>
            <a:ahLst/>
            <a:cxnLst/>
            <a:rect l="l" t="t" r="r" b="b"/>
            <a:pathLst>
              <a:path h="384810">
                <a:moveTo>
                  <a:pt x="0" y="384816"/>
                </a:moveTo>
                <a:lnTo>
                  <a:pt x="0" y="0"/>
                </a:lnTo>
              </a:path>
            </a:pathLst>
          </a:custGeom>
          <a:ln w="48198">
            <a:solidFill>
              <a:srgbClr val="000080"/>
            </a:solidFill>
          </a:ln>
        </p:spPr>
        <p:txBody>
          <a:bodyPr wrap="square" lIns="0" tIns="0" rIns="0" bIns="0" rtlCol="0">
            <a:spAutoFit/>
          </a:bodyPr>
          <a:lstStyle/>
          <a:p>
            <a:endParaRPr/>
          </a:p>
        </p:txBody>
      </p:sp>
      <p:sp>
        <p:nvSpPr>
          <p:cNvPr id="21" name="object 21"/>
          <p:cNvSpPr/>
          <p:nvPr/>
        </p:nvSpPr>
        <p:spPr>
          <a:xfrm>
            <a:off x="3032780" y="1567432"/>
            <a:ext cx="386080" cy="0"/>
          </a:xfrm>
          <a:custGeom>
            <a:avLst/>
            <a:gdLst/>
            <a:ahLst/>
            <a:cxnLst/>
            <a:rect l="l" t="t" r="r" b="b"/>
            <a:pathLst>
              <a:path w="386079">
                <a:moveTo>
                  <a:pt x="385565" y="0"/>
                </a:moveTo>
                <a:lnTo>
                  <a:pt x="0" y="0"/>
                </a:lnTo>
              </a:path>
            </a:pathLst>
          </a:custGeom>
          <a:ln w="48093">
            <a:solidFill>
              <a:srgbClr val="000080"/>
            </a:solidFill>
          </a:ln>
        </p:spPr>
        <p:txBody>
          <a:bodyPr wrap="square" lIns="0" tIns="0" rIns="0" bIns="0" rtlCol="0">
            <a:spAutoFit/>
          </a:bodyPr>
          <a:lstStyle/>
          <a:p>
            <a:endParaRPr/>
          </a:p>
        </p:txBody>
      </p:sp>
      <p:sp>
        <p:nvSpPr>
          <p:cNvPr id="22" name="object 22"/>
          <p:cNvSpPr/>
          <p:nvPr/>
        </p:nvSpPr>
        <p:spPr>
          <a:xfrm>
            <a:off x="2405642" y="1567432"/>
            <a:ext cx="386080" cy="0"/>
          </a:xfrm>
          <a:custGeom>
            <a:avLst/>
            <a:gdLst/>
            <a:ahLst/>
            <a:cxnLst/>
            <a:rect l="l" t="t" r="r" b="b"/>
            <a:pathLst>
              <a:path w="386080">
                <a:moveTo>
                  <a:pt x="385565" y="0"/>
                </a:moveTo>
                <a:lnTo>
                  <a:pt x="0" y="0"/>
                </a:lnTo>
              </a:path>
            </a:pathLst>
          </a:custGeom>
          <a:ln w="48093">
            <a:solidFill>
              <a:srgbClr val="000080"/>
            </a:solidFill>
          </a:ln>
        </p:spPr>
        <p:txBody>
          <a:bodyPr wrap="square" lIns="0" tIns="0" rIns="0" bIns="0" rtlCol="0">
            <a:spAutoFit/>
          </a:bodyPr>
          <a:lstStyle/>
          <a:p>
            <a:endParaRPr/>
          </a:p>
        </p:txBody>
      </p:sp>
      <p:sp>
        <p:nvSpPr>
          <p:cNvPr id="23" name="object 23"/>
          <p:cNvSpPr/>
          <p:nvPr/>
        </p:nvSpPr>
        <p:spPr>
          <a:xfrm>
            <a:off x="2382021" y="1783817"/>
            <a:ext cx="0" cy="385445"/>
          </a:xfrm>
          <a:custGeom>
            <a:avLst/>
            <a:gdLst/>
            <a:ahLst/>
            <a:cxnLst/>
            <a:rect l="l" t="t" r="r" b="b"/>
            <a:pathLst>
              <a:path h="385444">
                <a:moveTo>
                  <a:pt x="0" y="0"/>
                </a:moveTo>
                <a:lnTo>
                  <a:pt x="0" y="384846"/>
                </a:lnTo>
              </a:path>
            </a:pathLst>
          </a:custGeom>
          <a:ln w="48198">
            <a:solidFill>
              <a:srgbClr val="000080"/>
            </a:solidFill>
          </a:ln>
        </p:spPr>
        <p:txBody>
          <a:bodyPr wrap="square" lIns="0" tIns="0" rIns="0" bIns="0" rtlCol="0">
            <a:spAutoFit/>
          </a:bodyPr>
          <a:lstStyle/>
          <a:p>
            <a:endParaRPr/>
          </a:p>
        </p:txBody>
      </p:sp>
      <p:sp>
        <p:nvSpPr>
          <p:cNvPr id="24" name="object 24"/>
          <p:cNvSpPr/>
          <p:nvPr/>
        </p:nvSpPr>
        <p:spPr>
          <a:xfrm>
            <a:off x="2382021" y="2409437"/>
            <a:ext cx="0" cy="384810"/>
          </a:xfrm>
          <a:custGeom>
            <a:avLst/>
            <a:gdLst/>
            <a:ahLst/>
            <a:cxnLst/>
            <a:rect l="l" t="t" r="r" b="b"/>
            <a:pathLst>
              <a:path h="384810">
                <a:moveTo>
                  <a:pt x="0" y="0"/>
                </a:moveTo>
                <a:lnTo>
                  <a:pt x="0" y="384816"/>
                </a:lnTo>
              </a:path>
            </a:pathLst>
          </a:custGeom>
          <a:ln w="48198">
            <a:solidFill>
              <a:srgbClr val="000080"/>
            </a:solidFill>
          </a:ln>
        </p:spPr>
        <p:txBody>
          <a:bodyPr wrap="square" lIns="0" tIns="0" rIns="0" bIns="0" rtlCol="0">
            <a:spAutoFit/>
          </a:bodyPr>
          <a:lstStyle/>
          <a:p>
            <a:endParaRPr/>
          </a:p>
        </p:txBody>
      </p:sp>
      <p:sp>
        <p:nvSpPr>
          <p:cNvPr id="25" name="object 25"/>
          <p:cNvSpPr/>
          <p:nvPr/>
        </p:nvSpPr>
        <p:spPr>
          <a:xfrm>
            <a:off x="2382021" y="3034295"/>
            <a:ext cx="0" cy="384810"/>
          </a:xfrm>
          <a:custGeom>
            <a:avLst/>
            <a:gdLst/>
            <a:ahLst/>
            <a:cxnLst/>
            <a:rect l="l" t="t" r="r" b="b"/>
            <a:pathLst>
              <a:path h="384810">
                <a:moveTo>
                  <a:pt x="0" y="0"/>
                </a:moveTo>
                <a:lnTo>
                  <a:pt x="0" y="384785"/>
                </a:lnTo>
              </a:path>
            </a:pathLst>
          </a:custGeom>
          <a:ln w="48198">
            <a:solidFill>
              <a:srgbClr val="000080"/>
            </a:solidFill>
          </a:ln>
        </p:spPr>
        <p:txBody>
          <a:bodyPr wrap="square" lIns="0" tIns="0" rIns="0" bIns="0" rtlCol="0">
            <a:spAutoFit/>
          </a:bodyPr>
          <a:lstStyle/>
          <a:p>
            <a:endParaRPr/>
          </a:p>
        </p:txBody>
      </p:sp>
      <p:sp>
        <p:nvSpPr>
          <p:cNvPr id="26" name="object 26"/>
          <p:cNvSpPr/>
          <p:nvPr/>
        </p:nvSpPr>
        <p:spPr>
          <a:xfrm>
            <a:off x="2382021" y="3659885"/>
            <a:ext cx="0" cy="384810"/>
          </a:xfrm>
          <a:custGeom>
            <a:avLst/>
            <a:gdLst/>
            <a:ahLst/>
            <a:cxnLst/>
            <a:rect l="l" t="t" r="r" b="b"/>
            <a:pathLst>
              <a:path h="384810">
                <a:moveTo>
                  <a:pt x="0" y="0"/>
                </a:moveTo>
                <a:lnTo>
                  <a:pt x="0" y="384816"/>
                </a:lnTo>
              </a:path>
            </a:pathLst>
          </a:custGeom>
          <a:ln w="48198">
            <a:solidFill>
              <a:srgbClr val="000080"/>
            </a:solidFill>
          </a:ln>
        </p:spPr>
        <p:txBody>
          <a:bodyPr wrap="square" lIns="0" tIns="0" rIns="0" bIns="0" rtlCol="0">
            <a:spAutoFit/>
          </a:bodyPr>
          <a:lstStyle/>
          <a:p>
            <a:endParaRPr/>
          </a:p>
        </p:txBody>
      </p:sp>
      <p:sp>
        <p:nvSpPr>
          <p:cNvPr id="27" name="object 27"/>
          <p:cNvSpPr/>
          <p:nvPr/>
        </p:nvSpPr>
        <p:spPr>
          <a:xfrm>
            <a:off x="2382021" y="4285498"/>
            <a:ext cx="0" cy="384810"/>
          </a:xfrm>
          <a:custGeom>
            <a:avLst/>
            <a:gdLst/>
            <a:ahLst/>
            <a:cxnLst/>
            <a:rect l="l" t="t" r="r" b="b"/>
            <a:pathLst>
              <a:path h="384810">
                <a:moveTo>
                  <a:pt x="0" y="0"/>
                </a:moveTo>
                <a:lnTo>
                  <a:pt x="0" y="384810"/>
                </a:lnTo>
              </a:path>
            </a:pathLst>
          </a:custGeom>
          <a:ln w="48198">
            <a:solidFill>
              <a:srgbClr val="000080"/>
            </a:solidFill>
          </a:ln>
        </p:spPr>
        <p:txBody>
          <a:bodyPr wrap="square" lIns="0" tIns="0" rIns="0" bIns="0" rtlCol="0">
            <a:spAutoFit/>
          </a:bodyPr>
          <a:lstStyle/>
          <a:p>
            <a:endParaRPr/>
          </a:p>
        </p:txBody>
      </p:sp>
      <p:sp>
        <p:nvSpPr>
          <p:cNvPr id="28" name="object 28"/>
          <p:cNvSpPr/>
          <p:nvPr/>
        </p:nvSpPr>
        <p:spPr>
          <a:xfrm>
            <a:off x="2382021" y="4910339"/>
            <a:ext cx="0" cy="384810"/>
          </a:xfrm>
          <a:custGeom>
            <a:avLst/>
            <a:gdLst/>
            <a:ahLst/>
            <a:cxnLst/>
            <a:rect l="l" t="t" r="r" b="b"/>
            <a:pathLst>
              <a:path h="384810">
                <a:moveTo>
                  <a:pt x="0" y="0"/>
                </a:moveTo>
                <a:lnTo>
                  <a:pt x="0" y="384810"/>
                </a:lnTo>
              </a:path>
            </a:pathLst>
          </a:custGeom>
          <a:ln w="48198">
            <a:solidFill>
              <a:srgbClr val="000080"/>
            </a:solidFill>
          </a:ln>
        </p:spPr>
        <p:txBody>
          <a:bodyPr wrap="square" lIns="0" tIns="0" rIns="0" bIns="0" rtlCol="0">
            <a:spAutoFit/>
          </a:bodyPr>
          <a:lstStyle/>
          <a:p>
            <a:endParaRPr/>
          </a:p>
        </p:txBody>
      </p:sp>
      <p:sp>
        <p:nvSpPr>
          <p:cNvPr id="29" name="object 29"/>
          <p:cNvSpPr/>
          <p:nvPr/>
        </p:nvSpPr>
        <p:spPr>
          <a:xfrm>
            <a:off x="2382021" y="5535940"/>
            <a:ext cx="144145" cy="241300"/>
          </a:xfrm>
          <a:custGeom>
            <a:avLst/>
            <a:gdLst/>
            <a:ahLst/>
            <a:cxnLst/>
            <a:rect l="l" t="t" r="r" b="b"/>
            <a:pathLst>
              <a:path w="144144" h="241300">
                <a:moveTo>
                  <a:pt x="0" y="0"/>
                </a:moveTo>
                <a:lnTo>
                  <a:pt x="0" y="240806"/>
                </a:lnTo>
                <a:lnTo>
                  <a:pt x="144016" y="240806"/>
                </a:lnTo>
              </a:path>
            </a:pathLst>
          </a:custGeom>
          <a:ln w="48171">
            <a:solidFill>
              <a:srgbClr val="000080"/>
            </a:solidFill>
          </a:ln>
        </p:spPr>
        <p:txBody>
          <a:bodyPr wrap="square" lIns="0" tIns="0" rIns="0" bIns="0" rtlCol="0">
            <a:spAutoFit/>
          </a:bodyPr>
          <a:lstStyle/>
          <a:p>
            <a:endParaRPr/>
          </a:p>
        </p:txBody>
      </p:sp>
      <p:sp>
        <p:nvSpPr>
          <p:cNvPr id="30" name="object 30"/>
          <p:cNvSpPr/>
          <p:nvPr/>
        </p:nvSpPr>
        <p:spPr>
          <a:xfrm>
            <a:off x="2767589" y="5776734"/>
            <a:ext cx="386080" cy="0"/>
          </a:xfrm>
          <a:custGeom>
            <a:avLst/>
            <a:gdLst/>
            <a:ahLst/>
            <a:cxnLst/>
            <a:rect l="l" t="t" r="r" b="b"/>
            <a:pathLst>
              <a:path w="386080">
                <a:moveTo>
                  <a:pt x="0" y="0"/>
                </a:moveTo>
                <a:lnTo>
                  <a:pt x="385565" y="0"/>
                </a:lnTo>
              </a:path>
            </a:pathLst>
          </a:custGeom>
          <a:ln w="48093">
            <a:solidFill>
              <a:srgbClr val="000080"/>
            </a:solidFill>
          </a:ln>
        </p:spPr>
        <p:txBody>
          <a:bodyPr wrap="square" lIns="0" tIns="0" rIns="0" bIns="0" rtlCol="0">
            <a:spAutoFit/>
          </a:bodyPr>
          <a:lstStyle/>
          <a:p>
            <a:endParaRPr/>
          </a:p>
        </p:txBody>
      </p:sp>
      <p:sp>
        <p:nvSpPr>
          <p:cNvPr id="31" name="object 31"/>
          <p:cNvSpPr/>
          <p:nvPr/>
        </p:nvSpPr>
        <p:spPr>
          <a:xfrm>
            <a:off x="3393965" y="5776734"/>
            <a:ext cx="193040" cy="0"/>
          </a:xfrm>
          <a:custGeom>
            <a:avLst/>
            <a:gdLst/>
            <a:ahLst/>
            <a:cxnLst/>
            <a:rect l="l" t="t" r="r" b="b"/>
            <a:pathLst>
              <a:path w="193039">
                <a:moveTo>
                  <a:pt x="0" y="0"/>
                </a:moveTo>
                <a:lnTo>
                  <a:pt x="192782" y="0"/>
                </a:lnTo>
              </a:path>
            </a:pathLst>
          </a:custGeom>
          <a:ln w="48093">
            <a:solidFill>
              <a:srgbClr val="000080"/>
            </a:solidFill>
          </a:ln>
        </p:spPr>
        <p:txBody>
          <a:bodyPr wrap="square" lIns="0" tIns="0" rIns="0" bIns="0" rtlCol="0">
            <a:spAutoFit/>
          </a:bodyPr>
          <a:lstStyle/>
          <a:p>
            <a:endParaRPr/>
          </a:p>
        </p:txBody>
      </p:sp>
      <p:sp>
        <p:nvSpPr>
          <p:cNvPr id="32" name="object 32"/>
          <p:cNvSpPr/>
          <p:nvPr/>
        </p:nvSpPr>
        <p:spPr>
          <a:xfrm>
            <a:off x="4760255" y="3924315"/>
            <a:ext cx="1012825" cy="1179195"/>
          </a:xfrm>
          <a:custGeom>
            <a:avLst/>
            <a:gdLst/>
            <a:ahLst/>
            <a:cxnLst/>
            <a:rect l="l" t="t" r="r" b="b"/>
            <a:pathLst>
              <a:path w="1012825" h="1179195">
                <a:moveTo>
                  <a:pt x="995921" y="0"/>
                </a:moveTo>
                <a:lnTo>
                  <a:pt x="1012703" y="208773"/>
                </a:lnTo>
                <a:lnTo>
                  <a:pt x="1004312" y="393189"/>
                </a:lnTo>
                <a:lnTo>
                  <a:pt x="972303" y="569211"/>
                </a:lnTo>
                <a:lnTo>
                  <a:pt x="924306" y="721609"/>
                </a:lnTo>
                <a:lnTo>
                  <a:pt x="843538" y="858007"/>
                </a:lnTo>
                <a:lnTo>
                  <a:pt x="747512" y="970021"/>
                </a:lnTo>
                <a:lnTo>
                  <a:pt x="626375" y="1066808"/>
                </a:lnTo>
                <a:lnTo>
                  <a:pt x="498341" y="1130804"/>
                </a:lnTo>
                <a:lnTo>
                  <a:pt x="345196" y="1162809"/>
                </a:lnTo>
                <a:lnTo>
                  <a:pt x="176763" y="1178809"/>
                </a:lnTo>
                <a:lnTo>
                  <a:pt x="0" y="1162809"/>
                </a:lnTo>
              </a:path>
            </a:pathLst>
          </a:custGeom>
          <a:ln w="48154">
            <a:solidFill>
              <a:srgbClr val="0000FF"/>
            </a:solidFill>
          </a:ln>
        </p:spPr>
        <p:txBody>
          <a:bodyPr wrap="square" lIns="0" tIns="0" rIns="0" bIns="0" rtlCol="0">
            <a:spAutoFit/>
          </a:bodyPr>
          <a:lstStyle/>
          <a:p>
            <a:endParaRPr/>
          </a:p>
        </p:txBody>
      </p:sp>
      <p:sp>
        <p:nvSpPr>
          <p:cNvPr id="33" name="object 33"/>
          <p:cNvSpPr/>
          <p:nvPr/>
        </p:nvSpPr>
        <p:spPr>
          <a:xfrm>
            <a:off x="4398263" y="4894326"/>
            <a:ext cx="474980" cy="417195"/>
          </a:xfrm>
          <a:custGeom>
            <a:avLst/>
            <a:gdLst/>
            <a:ahLst/>
            <a:cxnLst/>
            <a:rect l="l" t="t" r="r" b="b"/>
            <a:pathLst>
              <a:path w="474979" h="417195">
                <a:moveTo>
                  <a:pt x="474725" y="0"/>
                </a:moveTo>
                <a:lnTo>
                  <a:pt x="0" y="88391"/>
                </a:lnTo>
                <a:lnTo>
                  <a:pt x="353567" y="416813"/>
                </a:lnTo>
                <a:lnTo>
                  <a:pt x="474725" y="0"/>
                </a:lnTo>
                <a:close/>
              </a:path>
            </a:pathLst>
          </a:custGeom>
          <a:solidFill>
            <a:srgbClr val="0000FF"/>
          </a:solidFill>
        </p:spPr>
        <p:txBody>
          <a:bodyPr wrap="square" lIns="0" tIns="0" rIns="0" bIns="0" rtlCol="0">
            <a:spAutoFit/>
          </a:bodyPr>
          <a:lstStyle/>
          <a:p>
            <a:endParaRPr/>
          </a:p>
        </p:txBody>
      </p:sp>
      <p:sp>
        <p:nvSpPr>
          <p:cNvPr id="34" name="object 34"/>
          <p:cNvSpPr/>
          <p:nvPr/>
        </p:nvSpPr>
        <p:spPr>
          <a:xfrm>
            <a:off x="726185" y="4589524"/>
            <a:ext cx="1960880" cy="0"/>
          </a:xfrm>
          <a:custGeom>
            <a:avLst/>
            <a:gdLst/>
            <a:ahLst/>
            <a:cxnLst/>
            <a:rect l="l" t="t" r="r" b="b"/>
            <a:pathLst>
              <a:path w="1960880">
                <a:moveTo>
                  <a:pt x="0" y="0"/>
                </a:moveTo>
                <a:lnTo>
                  <a:pt x="1960636" y="0"/>
                </a:lnTo>
              </a:path>
            </a:pathLst>
          </a:custGeom>
          <a:ln w="48093">
            <a:solidFill>
              <a:srgbClr val="000000"/>
            </a:solidFill>
          </a:ln>
        </p:spPr>
        <p:txBody>
          <a:bodyPr wrap="square" lIns="0" tIns="0" rIns="0" bIns="0" rtlCol="0">
            <a:spAutoFit/>
          </a:bodyPr>
          <a:lstStyle/>
          <a:p>
            <a:endParaRPr/>
          </a:p>
        </p:txBody>
      </p:sp>
      <p:sp>
        <p:nvSpPr>
          <p:cNvPr id="35" name="object 35"/>
          <p:cNvSpPr/>
          <p:nvPr/>
        </p:nvSpPr>
        <p:spPr>
          <a:xfrm>
            <a:off x="726185" y="2184649"/>
            <a:ext cx="1960880" cy="0"/>
          </a:xfrm>
          <a:custGeom>
            <a:avLst/>
            <a:gdLst/>
            <a:ahLst/>
            <a:cxnLst/>
            <a:rect l="l" t="t" r="r" b="b"/>
            <a:pathLst>
              <a:path w="1960880">
                <a:moveTo>
                  <a:pt x="0" y="0"/>
                </a:moveTo>
                <a:lnTo>
                  <a:pt x="1960636" y="0"/>
                </a:lnTo>
              </a:path>
            </a:pathLst>
          </a:custGeom>
          <a:ln w="48093">
            <a:solidFill>
              <a:srgbClr val="000000"/>
            </a:solidFill>
          </a:ln>
        </p:spPr>
        <p:txBody>
          <a:bodyPr wrap="square" lIns="0" tIns="0" rIns="0" bIns="0" rtlCol="0">
            <a:spAutoFit/>
          </a:bodyPr>
          <a:lstStyle/>
          <a:p>
            <a:endParaRPr/>
          </a:p>
        </p:txBody>
      </p:sp>
      <p:sp>
        <p:nvSpPr>
          <p:cNvPr id="36" name="object 36"/>
          <p:cNvSpPr/>
          <p:nvPr/>
        </p:nvSpPr>
        <p:spPr>
          <a:xfrm>
            <a:off x="276618" y="2938266"/>
            <a:ext cx="900430" cy="897890"/>
          </a:xfrm>
          <a:custGeom>
            <a:avLst/>
            <a:gdLst/>
            <a:ahLst/>
            <a:cxnLst/>
            <a:rect l="l" t="t" r="r" b="b"/>
            <a:pathLst>
              <a:path w="900430" h="897889">
                <a:moveTo>
                  <a:pt x="0" y="448815"/>
                </a:moveTo>
                <a:lnTo>
                  <a:pt x="16001" y="336801"/>
                </a:lnTo>
                <a:lnTo>
                  <a:pt x="56373" y="224788"/>
                </a:lnTo>
                <a:lnTo>
                  <a:pt x="128774" y="127998"/>
                </a:lnTo>
                <a:lnTo>
                  <a:pt x="224787" y="56387"/>
                </a:lnTo>
                <a:lnTo>
                  <a:pt x="329182" y="16014"/>
                </a:lnTo>
                <a:lnTo>
                  <a:pt x="449566" y="0"/>
                </a:lnTo>
                <a:lnTo>
                  <a:pt x="570734" y="16014"/>
                </a:lnTo>
                <a:lnTo>
                  <a:pt x="675129" y="56387"/>
                </a:lnTo>
                <a:lnTo>
                  <a:pt x="771142" y="127998"/>
                </a:lnTo>
                <a:lnTo>
                  <a:pt x="843531" y="224788"/>
                </a:lnTo>
                <a:lnTo>
                  <a:pt x="883916" y="336801"/>
                </a:lnTo>
                <a:lnTo>
                  <a:pt x="899920" y="448815"/>
                </a:lnTo>
                <a:lnTo>
                  <a:pt x="883916" y="569201"/>
                </a:lnTo>
                <a:lnTo>
                  <a:pt x="843531" y="673603"/>
                </a:lnTo>
                <a:lnTo>
                  <a:pt x="771142" y="769632"/>
                </a:lnTo>
                <a:lnTo>
                  <a:pt x="675129" y="842004"/>
                </a:lnTo>
                <a:lnTo>
                  <a:pt x="570734" y="881646"/>
                </a:lnTo>
                <a:lnTo>
                  <a:pt x="449566" y="897630"/>
                </a:lnTo>
                <a:lnTo>
                  <a:pt x="329182" y="881646"/>
                </a:lnTo>
                <a:lnTo>
                  <a:pt x="224787" y="842004"/>
                </a:lnTo>
                <a:lnTo>
                  <a:pt x="128774" y="769632"/>
                </a:lnTo>
                <a:lnTo>
                  <a:pt x="56373" y="673603"/>
                </a:lnTo>
                <a:lnTo>
                  <a:pt x="16001" y="569201"/>
                </a:lnTo>
                <a:lnTo>
                  <a:pt x="0" y="448815"/>
                </a:lnTo>
              </a:path>
            </a:pathLst>
          </a:custGeom>
          <a:ln w="48146">
            <a:solidFill>
              <a:srgbClr val="000000"/>
            </a:solidFill>
          </a:ln>
        </p:spPr>
        <p:txBody>
          <a:bodyPr wrap="square" lIns="0" tIns="0" rIns="0" bIns="0" rtlCol="0">
            <a:spAutoFit/>
          </a:bodyPr>
          <a:lstStyle/>
          <a:p>
            <a:endParaRPr/>
          </a:p>
        </p:txBody>
      </p:sp>
      <p:sp>
        <p:nvSpPr>
          <p:cNvPr id="37" name="object 37"/>
          <p:cNvSpPr txBox="1"/>
          <p:nvPr/>
        </p:nvSpPr>
        <p:spPr>
          <a:xfrm>
            <a:off x="585470" y="2830064"/>
            <a:ext cx="2704465" cy="2839085"/>
          </a:xfrm>
          <a:prstGeom prst="rect">
            <a:avLst/>
          </a:prstGeom>
        </p:spPr>
        <p:txBody>
          <a:bodyPr vert="horz" wrap="square" lIns="0" tIns="0" rIns="0" bIns="0" rtlCol="0">
            <a:spAutoFit/>
          </a:bodyPr>
          <a:lstStyle/>
          <a:p>
            <a:pPr marL="12700">
              <a:lnSpc>
                <a:spcPts val="4285"/>
              </a:lnSpc>
            </a:pPr>
            <a:r>
              <a:rPr sz="4200" spc="-25" dirty="0">
                <a:solidFill>
                  <a:srgbClr val="000080"/>
                </a:solidFill>
                <a:latin typeface="Comic Sans MS"/>
                <a:cs typeface="Comic Sans MS"/>
              </a:rPr>
              <a:t>+</a:t>
            </a:r>
            <a:endParaRPr sz="4200">
              <a:latin typeface="Comic Sans MS"/>
              <a:cs typeface="Comic Sans MS"/>
            </a:endParaRPr>
          </a:p>
          <a:p>
            <a:pPr marL="28575">
              <a:lnSpc>
                <a:spcPts val="4285"/>
              </a:lnSpc>
            </a:pPr>
            <a:r>
              <a:rPr sz="4200" spc="-20" dirty="0">
                <a:solidFill>
                  <a:srgbClr val="000080"/>
                </a:solidFill>
                <a:latin typeface="Comic Sans MS"/>
                <a:cs typeface="Comic Sans MS"/>
              </a:rPr>
              <a:t>-</a:t>
            </a:r>
            <a:endParaRPr sz="4200">
              <a:latin typeface="Comic Sans MS"/>
              <a:cs typeface="Comic Sans MS"/>
            </a:endParaRPr>
          </a:p>
          <a:p>
            <a:pPr>
              <a:lnSpc>
                <a:spcPts val="4200"/>
              </a:lnSpc>
            </a:pPr>
            <a:endParaRPr sz="4200"/>
          </a:p>
          <a:p>
            <a:pPr>
              <a:lnSpc>
                <a:spcPts val="4300"/>
              </a:lnSpc>
              <a:spcBef>
                <a:spcPts val="94"/>
              </a:spcBef>
            </a:pPr>
            <a:endParaRPr sz="4300"/>
          </a:p>
          <a:p>
            <a:pPr marR="6350" algn="r">
              <a:lnSpc>
                <a:spcPct val="100000"/>
              </a:lnSpc>
            </a:pPr>
            <a:r>
              <a:rPr sz="4200" spc="15" dirty="0">
                <a:solidFill>
                  <a:srgbClr val="000080"/>
                </a:solidFill>
                <a:latin typeface="Comic Sans MS"/>
                <a:cs typeface="Comic Sans MS"/>
              </a:rPr>
              <a:t>41</a:t>
            </a:r>
            <a:endParaRPr sz="4200">
              <a:latin typeface="Comic Sans MS"/>
              <a:cs typeface="Comic Sans MS"/>
            </a:endParaRPr>
          </a:p>
        </p:txBody>
      </p:sp>
      <p:sp>
        <p:nvSpPr>
          <p:cNvPr id="38" name="object 38"/>
          <p:cNvSpPr/>
          <p:nvPr/>
        </p:nvSpPr>
        <p:spPr>
          <a:xfrm>
            <a:off x="726185" y="2184649"/>
            <a:ext cx="0" cy="753745"/>
          </a:xfrm>
          <a:custGeom>
            <a:avLst/>
            <a:gdLst/>
            <a:ahLst/>
            <a:cxnLst/>
            <a:rect l="l" t="t" r="r" b="b"/>
            <a:pathLst>
              <a:path h="753744">
                <a:moveTo>
                  <a:pt x="0" y="753617"/>
                </a:moveTo>
                <a:lnTo>
                  <a:pt x="0" y="0"/>
                </a:lnTo>
              </a:path>
            </a:pathLst>
          </a:custGeom>
          <a:ln w="48198">
            <a:solidFill>
              <a:srgbClr val="000000"/>
            </a:solidFill>
          </a:ln>
        </p:spPr>
        <p:txBody>
          <a:bodyPr wrap="square" lIns="0" tIns="0" rIns="0" bIns="0" rtlCol="0">
            <a:spAutoFit/>
          </a:bodyPr>
          <a:lstStyle/>
          <a:p>
            <a:endParaRPr/>
          </a:p>
        </p:txBody>
      </p:sp>
      <p:sp>
        <p:nvSpPr>
          <p:cNvPr id="39" name="object 39"/>
          <p:cNvSpPr/>
          <p:nvPr/>
        </p:nvSpPr>
        <p:spPr>
          <a:xfrm>
            <a:off x="726185" y="3835898"/>
            <a:ext cx="0" cy="753745"/>
          </a:xfrm>
          <a:custGeom>
            <a:avLst/>
            <a:gdLst/>
            <a:ahLst/>
            <a:cxnLst/>
            <a:rect l="l" t="t" r="r" b="b"/>
            <a:pathLst>
              <a:path h="753745">
                <a:moveTo>
                  <a:pt x="0" y="0"/>
                </a:moveTo>
                <a:lnTo>
                  <a:pt x="0" y="753639"/>
                </a:lnTo>
              </a:path>
            </a:pathLst>
          </a:custGeom>
          <a:ln w="48198">
            <a:solidFill>
              <a:srgbClr val="000000"/>
            </a:solidFill>
          </a:ln>
        </p:spPr>
        <p:txBody>
          <a:bodyPr wrap="square" lIns="0" tIns="0" rIns="0" bIns="0" rtlCol="0">
            <a:spAutoFit/>
          </a:bodyPr>
          <a:lstStyle/>
          <a:p>
            <a:endParaRPr/>
          </a:p>
        </p:txBody>
      </p:sp>
      <p:sp>
        <p:nvSpPr>
          <p:cNvPr id="40" name="object 40"/>
          <p:cNvSpPr/>
          <p:nvPr/>
        </p:nvSpPr>
        <p:spPr>
          <a:xfrm>
            <a:off x="5547405" y="2489451"/>
            <a:ext cx="2081530" cy="1210945"/>
          </a:xfrm>
          <a:custGeom>
            <a:avLst/>
            <a:gdLst/>
            <a:ahLst/>
            <a:cxnLst/>
            <a:rect l="l" t="t" r="r" b="b"/>
            <a:pathLst>
              <a:path w="2081529" h="1210945">
                <a:moveTo>
                  <a:pt x="0" y="0"/>
                </a:moveTo>
                <a:lnTo>
                  <a:pt x="1053072" y="745245"/>
                </a:lnTo>
                <a:lnTo>
                  <a:pt x="1053072" y="296399"/>
                </a:lnTo>
                <a:lnTo>
                  <a:pt x="2081032" y="1210806"/>
                </a:lnTo>
              </a:path>
            </a:pathLst>
          </a:custGeom>
          <a:ln w="80208">
            <a:solidFill>
              <a:srgbClr val="FF0000"/>
            </a:solidFill>
          </a:ln>
        </p:spPr>
        <p:txBody>
          <a:bodyPr wrap="square" lIns="0" tIns="0" rIns="0" bIns="0" rtlCol="0">
            <a:spAutoFit/>
          </a:bodyPr>
          <a:lstStyle/>
          <a:p>
            <a:endParaRPr/>
          </a:p>
        </p:txBody>
      </p:sp>
      <p:sp>
        <p:nvSpPr>
          <p:cNvPr id="41" name="object 41"/>
          <p:cNvSpPr/>
          <p:nvPr/>
        </p:nvSpPr>
        <p:spPr>
          <a:xfrm>
            <a:off x="7419593" y="3475482"/>
            <a:ext cx="539115" cy="513080"/>
          </a:xfrm>
          <a:custGeom>
            <a:avLst/>
            <a:gdLst/>
            <a:ahLst/>
            <a:cxnLst/>
            <a:rect l="l" t="t" r="r" b="b"/>
            <a:pathLst>
              <a:path w="539115" h="513079">
                <a:moveTo>
                  <a:pt x="329945" y="0"/>
                </a:moveTo>
                <a:lnTo>
                  <a:pt x="0" y="368807"/>
                </a:lnTo>
                <a:lnTo>
                  <a:pt x="538733" y="512825"/>
                </a:lnTo>
                <a:lnTo>
                  <a:pt x="329945" y="0"/>
                </a:lnTo>
                <a:close/>
              </a:path>
            </a:pathLst>
          </a:custGeom>
          <a:solidFill>
            <a:srgbClr val="FF0000"/>
          </a:solidFill>
        </p:spPr>
        <p:txBody>
          <a:bodyPr wrap="square" lIns="0" tIns="0" rIns="0" bIns="0" rtlCol="0">
            <a:spAutoFit/>
          </a:bodyPr>
          <a:lstStyle/>
          <a:p>
            <a:endParaRPr/>
          </a:p>
        </p:txBody>
      </p:sp>
      <p:sp>
        <p:nvSpPr>
          <p:cNvPr id="42" name="object 42"/>
          <p:cNvSpPr/>
          <p:nvPr/>
        </p:nvSpPr>
        <p:spPr>
          <a:xfrm>
            <a:off x="8207548" y="5495556"/>
            <a:ext cx="401955" cy="0"/>
          </a:xfrm>
          <a:custGeom>
            <a:avLst/>
            <a:gdLst/>
            <a:ahLst/>
            <a:cxnLst/>
            <a:rect l="l" t="t" r="r" b="b"/>
            <a:pathLst>
              <a:path w="401954">
                <a:moveTo>
                  <a:pt x="0" y="0"/>
                </a:moveTo>
                <a:lnTo>
                  <a:pt x="401584" y="0"/>
                </a:lnTo>
              </a:path>
            </a:pathLst>
          </a:custGeom>
          <a:ln w="80164">
            <a:solidFill>
              <a:srgbClr val="FF0000"/>
            </a:solidFill>
          </a:ln>
        </p:spPr>
        <p:txBody>
          <a:bodyPr wrap="square" lIns="0" tIns="0" rIns="0" bIns="0" rtlCol="0">
            <a:spAutoFit/>
          </a:bodyPr>
          <a:lstStyle/>
          <a:p>
            <a:endParaRPr/>
          </a:p>
        </p:txBody>
      </p:sp>
      <p:sp>
        <p:nvSpPr>
          <p:cNvPr id="43" name="object 43"/>
          <p:cNvSpPr/>
          <p:nvPr/>
        </p:nvSpPr>
        <p:spPr>
          <a:xfrm>
            <a:off x="8006374" y="5295149"/>
            <a:ext cx="804545" cy="0"/>
          </a:xfrm>
          <a:custGeom>
            <a:avLst/>
            <a:gdLst/>
            <a:ahLst/>
            <a:cxnLst/>
            <a:rect l="l" t="t" r="r" b="b"/>
            <a:pathLst>
              <a:path w="804545">
                <a:moveTo>
                  <a:pt x="0" y="0"/>
                </a:moveTo>
                <a:lnTo>
                  <a:pt x="803931" y="0"/>
                </a:lnTo>
              </a:path>
            </a:pathLst>
          </a:custGeom>
          <a:ln w="80164">
            <a:solidFill>
              <a:srgbClr val="FF0000"/>
            </a:solidFill>
          </a:ln>
        </p:spPr>
        <p:txBody>
          <a:bodyPr wrap="square" lIns="0" tIns="0" rIns="0" bIns="0" rtlCol="0">
            <a:spAutoFit/>
          </a:bodyPr>
          <a:lstStyle/>
          <a:p>
            <a:endParaRPr/>
          </a:p>
        </p:txBody>
      </p:sp>
      <p:sp>
        <p:nvSpPr>
          <p:cNvPr id="44" name="object 44"/>
          <p:cNvSpPr/>
          <p:nvPr/>
        </p:nvSpPr>
        <p:spPr>
          <a:xfrm>
            <a:off x="7805201" y="5094742"/>
            <a:ext cx="1205865" cy="0"/>
          </a:xfrm>
          <a:custGeom>
            <a:avLst/>
            <a:gdLst/>
            <a:ahLst/>
            <a:cxnLst/>
            <a:rect l="l" t="t" r="r" b="b"/>
            <a:pathLst>
              <a:path w="1205865">
                <a:moveTo>
                  <a:pt x="0" y="0"/>
                </a:moveTo>
                <a:lnTo>
                  <a:pt x="1205485" y="0"/>
                </a:lnTo>
              </a:path>
            </a:pathLst>
          </a:custGeom>
          <a:ln w="80164">
            <a:solidFill>
              <a:srgbClr val="FF0000"/>
            </a:solidFill>
          </a:ln>
        </p:spPr>
        <p:txBody>
          <a:bodyPr wrap="square" lIns="0" tIns="0" rIns="0" bIns="0" rtlCol="0">
            <a:spAutoFit/>
          </a:bodyPr>
          <a:lstStyle/>
          <a:p>
            <a:endParaRPr/>
          </a:p>
        </p:txBody>
      </p:sp>
      <p:sp>
        <p:nvSpPr>
          <p:cNvPr id="45" name="object 45"/>
          <p:cNvSpPr/>
          <p:nvPr/>
        </p:nvSpPr>
        <p:spPr>
          <a:xfrm>
            <a:off x="8407959" y="4293119"/>
            <a:ext cx="0" cy="802005"/>
          </a:xfrm>
          <a:custGeom>
            <a:avLst/>
            <a:gdLst/>
            <a:ahLst/>
            <a:cxnLst/>
            <a:rect l="l" t="t" r="r" b="b"/>
            <a:pathLst>
              <a:path h="802004">
                <a:moveTo>
                  <a:pt x="0" y="0"/>
                </a:moveTo>
                <a:lnTo>
                  <a:pt x="0" y="801623"/>
                </a:lnTo>
              </a:path>
            </a:pathLst>
          </a:custGeom>
          <a:ln w="80339">
            <a:solidFill>
              <a:srgbClr val="FF0000"/>
            </a:solidFill>
          </a:ln>
        </p:spPr>
        <p:txBody>
          <a:bodyPr wrap="square" lIns="0" tIns="0" rIns="0" bIns="0" rtlCol="0">
            <a:spAutoFit/>
          </a:bodyPr>
          <a:lstStyle/>
          <a:p>
            <a:endParaRPr/>
          </a:p>
        </p:txBody>
      </p:sp>
      <p:sp>
        <p:nvSpPr>
          <p:cNvPr id="46" name="object 46"/>
          <p:cNvSpPr/>
          <p:nvPr/>
        </p:nvSpPr>
        <p:spPr>
          <a:xfrm>
            <a:off x="5474997" y="3234696"/>
            <a:ext cx="2082164" cy="1219835"/>
          </a:xfrm>
          <a:custGeom>
            <a:avLst/>
            <a:gdLst/>
            <a:ahLst/>
            <a:cxnLst/>
            <a:rect l="l" t="t" r="r" b="b"/>
            <a:pathLst>
              <a:path w="2082165" h="1219835">
                <a:moveTo>
                  <a:pt x="0" y="0"/>
                </a:moveTo>
                <a:lnTo>
                  <a:pt x="1053072" y="753617"/>
                </a:lnTo>
                <a:lnTo>
                  <a:pt x="1053072" y="304802"/>
                </a:lnTo>
                <a:lnTo>
                  <a:pt x="2081795" y="1219218"/>
                </a:lnTo>
              </a:path>
            </a:pathLst>
          </a:custGeom>
          <a:ln w="80209">
            <a:solidFill>
              <a:srgbClr val="FF0000"/>
            </a:solidFill>
          </a:ln>
        </p:spPr>
        <p:txBody>
          <a:bodyPr wrap="square" lIns="0" tIns="0" rIns="0" bIns="0" rtlCol="0">
            <a:spAutoFit/>
          </a:bodyPr>
          <a:lstStyle/>
          <a:p>
            <a:endParaRPr/>
          </a:p>
        </p:txBody>
      </p:sp>
      <p:sp>
        <p:nvSpPr>
          <p:cNvPr id="47" name="object 47"/>
          <p:cNvSpPr/>
          <p:nvPr/>
        </p:nvSpPr>
        <p:spPr>
          <a:xfrm>
            <a:off x="7347203" y="4220717"/>
            <a:ext cx="539115" cy="521334"/>
          </a:xfrm>
          <a:custGeom>
            <a:avLst/>
            <a:gdLst/>
            <a:ahLst/>
            <a:cxnLst/>
            <a:rect l="l" t="t" r="r" b="b"/>
            <a:pathLst>
              <a:path w="539115" h="521335">
                <a:moveTo>
                  <a:pt x="329945" y="0"/>
                </a:moveTo>
                <a:lnTo>
                  <a:pt x="0" y="377189"/>
                </a:lnTo>
                <a:lnTo>
                  <a:pt x="538733" y="521207"/>
                </a:lnTo>
                <a:lnTo>
                  <a:pt x="329945" y="0"/>
                </a:lnTo>
                <a:close/>
              </a:path>
            </a:pathLst>
          </a:custGeom>
          <a:solidFill>
            <a:srgbClr val="FF0000"/>
          </a:solidFill>
        </p:spPr>
        <p:txBody>
          <a:bodyPr wrap="square" lIns="0" tIns="0" rIns="0" bIns="0" rtlCol="0">
            <a:spAutoFit/>
          </a:bodyPr>
          <a:lstStyle/>
          <a:p>
            <a:endParaRPr/>
          </a:p>
        </p:txBody>
      </p:sp>
      <p:sp>
        <p:nvSpPr>
          <p:cNvPr id="48" name="object 48"/>
          <p:cNvSpPr/>
          <p:nvPr/>
        </p:nvSpPr>
        <p:spPr>
          <a:xfrm>
            <a:off x="4551453" y="1823459"/>
            <a:ext cx="2546985" cy="858519"/>
          </a:xfrm>
          <a:custGeom>
            <a:avLst/>
            <a:gdLst/>
            <a:ahLst/>
            <a:cxnLst/>
            <a:rect l="l" t="t" r="r" b="b"/>
            <a:pathLst>
              <a:path w="2546984" h="858519">
                <a:moveTo>
                  <a:pt x="2546633" y="858019"/>
                </a:moveTo>
                <a:lnTo>
                  <a:pt x="2442247" y="762021"/>
                </a:lnTo>
                <a:lnTo>
                  <a:pt x="2314214" y="665992"/>
                </a:lnTo>
                <a:lnTo>
                  <a:pt x="2153440" y="569993"/>
                </a:lnTo>
                <a:lnTo>
                  <a:pt x="1976646" y="481576"/>
                </a:lnTo>
                <a:lnTo>
                  <a:pt x="1775472" y="393189"/>
                </a:lnTo>
                <a:lnTo>
                  <a:pt x="1558310" y="313175"/>
                </a:lnTo>
                <a:lnTo>
                  <a:pt x="1325891" y="240803"/>
                </a:lnTo>
                <a:lnTo>
                  <a:pt x="1076720" y="176773"/>
                </a:lnTo>
                <a:lnTo>
                  <a:pt x="819157" y="120416"/>
                </a:lnTo>
                <a:lnTo>
                  <a:pt x="546369" y="72371"/>
                </a:lnTo>
                <a:lnTo>
                  <a:pt x="272788" y="32760"/>
                </a:lnTo>
                <a:lnTo>
                  <a:pt x="0" y="0"/>
                </a:lnTo>
              </a:path>
            </a:pathLst>
          </a:custGeom>
          <a:ln w="48104">
            <a:solidFill>
              <a:srgbClr val="0000FF"/>
            </a:solidFill>
          </a:ln>
        </p:spPr>
        <p:txBody>
          <a:bodyPr wrap="square" lIns="0" tIns="0" rIns="0" bIns="0" rtlCol="0">
            <a:spAutoFit/>
          </a:bodyPr>
          <a:lstStyle/>
          <a:p>
            <a:endParaRPr/>
          </a:p>
        </p:txBody>
      </p:sp>
      <p:sp>
        <p:nvSpPr>
          <p:cNvPr id="49" name="object 49"/>
          <p:cNvSpPr/>
          <p:nvPr/>
        </p:nvSpPr>
        <p:spPr>
          <a:xfrm>
            <a:off x="6881621" y="2537460"/>
            <a:ext cx="393700" cy="489584"/>
          </a:xfrm>
          <a:custGeom>
            <a:avLst/>
            <a:gdLst/>
            <a:ahLst/>
            <a:cxnLst/>
            <a:rect l="l" t="t" r="r" b="b"/>
            <a:pathLst>
              <a:path w="393700" h="489585">
                <a:moveTo>
                  <a:pt x="393191" y="0"/>
                </a:moveTo>
                <a:lnTo>
                  <a:pt x="0" y="184403"/>
                </a:lnTo>
                <a:lnTo>
                  <a:pt x="377189" y="489203"/>
                </a:lnTo>
                <a:lnTo>
                  <a:pt x="393191" y="0"/>
                </a:lnTo>
                <a:close/>
              </a:path>
            </a:pathLst>
          </a:custGeom>
          <a:solidFill>
            <a:srgbClr val="0000FF"/>
          </a:solidFill>
        </p:spPr>
        <p:txBody>
          <a:bodyPr wrap="square" lIns="0" tIns="0" rIns="0" bIns="0" rtlCol="0">
            <a:spAutoFit/>
          </a:bodyPr>
          <a:lstStyle/>
          <a:p>
            <a:endParaRPr/>
          </a:p>
        </p:txBody>
      </p:sp>
      <p:sp>
        <p:nvSpPr>
          <p:cNvPr id="50" name="object 50"/>
          <p:cNvSpPr/>
          <p:nvPr/>
        </p:nvSpPr>
        <p:spPr>
          <a:xfrm>
            <a:off x="6358935" y="4301489"/>
            <a:ext cx="748030" cy="528955"/>
          </a:xfrm>
          <a:custGeom>
            <a:avLst/>
            <a:gdLst/>
            <a:ahLst/>
            <a:cxnLst/>
            <a:rect l="l" t="t" r="r" b="b"/>
            <a:pathLst>
              <a:path w="748029" h="528954">
                <a:moveTo>
                  <a:pt x="0" y="0"/>
                </a:moveTo>
                <a:lnTo>
                  <a:pt x="747543" y="528829"/>
                </a:lnTo>
              </a:path>
            </a:pathLst>
          </a:custGeom>
          <a:ln w="48128">
            <a:solidFill>
              <a:srgbClr val="0000FF"/>
            </a:solidFill>
          </a:ln>
        </p:spPr>
        <p:txBody>
          <a:bodyPr wrap="square" lIns="0" tIns="0" rIns="0" bIns="0" rtlCol="0">
            <a:spAutoFit/>
          </a:bodyPr>
          <a:lstStyle/>
          <a:p>
            <a:endParaRPr/>
          </a:p>
        </p:txBody>
      </p:sp>
      <p:sp>
        <p:nvSpPr>
          <p:cNvPr id="51" name="object 51"/>
          <p:cNvSpPr/>
          <p:nvPr/>
        </p:nvSpPr>
        <p:spPr>
          <a:xfrm>
            <a:off x="6054089" y="4076700"/>
            <a:ext cx="481965" cy="425450"/>
          </a:xfrm>
          <a:custGeom>
            <a:avLst/>
            <a:gdLst/>
            <a:ahLst/>
            <a:cxnLst/>
            <a:rect l="l" t="t" r="r" b="b"/>
            <a:pathLst>
              <a:path w="481965" h="425450">
                <a:moveTo>
                  <a:pt x="0" y="0"/>
                </a:moveTo>
                <a:lnTo>
                  <a:pt x="224789" y="425195"/>
                </a:lnTo>
                <a:lnTo>
                  <a:pt x="481583" y="80009"/>
                </a:lnTo>
                <a:lnTo>
                  <a:pt x="0" y="0"/>
                </a:lnTo>
                <a:close/>
              </a:path>
            </a:pathLst>
          </a:custGeom>
          <a:solidFill>
            <a:srgbClr val="0000FF"/>
          </a:solidFill>
        </p:spPr>
        <p:txBody>
          <a:bodyPr wrap="square" lIns="0" tIns="0" rIns="0" bIns="0" rtlCol="0">
            <a:spAutoFit/>
          </a:bodyPr>
          <a:lstStyle/>
          <a:p>
            <a:endParaRPr/>
          </a:p>
        </p:txBody>
      </p:sp>
      <p:sp>
        <p:nvSpPr>
          <p:cNvPr id="52" name="object 52"/>
          <p:cNvSpPr/>
          <p:nvPr/>
        </p:nvSpPr>
        <p:spPr>
          <a:xfrm>
            <a:off x="4677155" y="2468118"/>
            <a:ext cx="239395" cy="529590"/>
          </a:xfrm>
          <a:custGeom>
            <a:avLst/>
            <a:gdLst/>
            <a:ahLst/>
            <a:cxnLst/>
            <a:rect l="l" t="t" r="r" b="b"/>
            <a:pathLst>
              <a:path w="239395" h="529589">
                <a:moveTo>
                  <a:pt x="0" y="529589"/>
                </a:moveTo>
                <a:lnTo>
                  <a:pt x="15239" y="387857"/>
                </a:lnTo>
                <a:lnTo>
                  <a:pt x="60197" y="253745"/>
                </a:lnTo>
                <a:lnTo>
                  <a:pt x="127253" y="126491"/>
                </a:lnTo>
                <a:lnTo>
                  <a:pt x="217169" y="14477"/>
                </a:lnTo>
                <a:lnTo>
                  <a:pt x="239267" y="0"/>
                </a:lnTo>
              </a:path>
            </a:pathLst>
          </a:custGeom>
          <a:ln w="74764">
            <a:solidFill>
              <a:srgbClr val="800080"/>
            </a:solidFill>
          </a:ln>
        </p:spPr>
        <p:txBody>
          <a:bodyPr wrap="square" lIns="0" tIns="0" rIns="0" bIns="0" rtlCol="0">
            <a:spAutoFit/>
          </a:bodyPr>
          <a:lstStyle/>
          <a:p>
            <a:endParaRPr/>
          </a:p>
        </p:txBody>
      </p:sp>
      <p:sp>
        <p:nvSpPr>
          <p:cNvPr id="53" name="object 53"/>
          <p:cNvSpPr/>
          <p:nvPr/>
        </p:nvSpPr>
        <p:spPr>
          <a:xfrm>
            <a:off x="5237988" y="2228850"/>
            <a:ext cx="584200" cy="52705"/>
          </a:xfrm>
          <a:custGeom>
            <a:avLst/>
            <a:gdLst/>
            <a:ahLst/>
            <a:cxnLst/>
            <a:rect l="l" t="t" r="r" b="b"/>
            <a:pathLst>
              <a:path w="584200" h="52705">
                <a:moveTo>
                  <a:pt x="0" y="52577"/>
                </a:moveTo>
                <a:lnTo>
                  <a:pt x="52577" y="30479"/>
                </a:lnTo>
                <a:lnTo>
                  <a:pt x="201929" y="0"/>
                </a:lnTo>
                <a:lnTo>
                  <a:pt x="358901" y="0"/>
                </a:lnTo>
                <a:lnTo>
                  <a:pt x="508253" y="30479"/>
                </a:lnTo>
                <a:lnTo>
                  <a:pt x="583691" y="52577"/>
                </a:lnTo>
              </a:path>
            </a:pathLst>
          </a:custGeom>
          <a:ln w="74764">
            <a:solidFill>
              <a:srgbClr val="800080"/>
            </a:solidFill>
          </a:ln>
        </p:spPr>
        <p:txBody>
          <a:bodyPr wrap="square" lIns="0" tIns="0" rIns="0" bIns="0" rtlCol="0">
            <a:spAutoFit/>
          </a:bodyPr>
          <a:lstStyle/>
          <a:p>
            <a:endParaRPr/>
          </a:p>
        </p:txBody>
      </p:sp>
      <p:sp>
        <p:nvSpPr>
          <p:cNvPr id="54" name="object 54"/>
          <p:cNvSpPr/>
          <p:nvPr/>
        </p:nvSpPr>
        <p:spPr>
          <a:xfrm>
            <a:off x="6135623" y="2475738"/>
            <a:ext cx="224154" cy="537210"/>
          </a:xfrm>
          <a:custGeom>
            <a:avLst/>
            <a:gdLst/>
            <a:ahLst/>
            <a:cxnLst/>
            <a:rect l="l" t="t" r="r" b="b"/>
            <a:pathLst>
              <a:path w="224154" h="537210">
                <a:moveTo>
                  <a:pt x="0" y="0"/>
                </a:moveTo>
                <a:lnTo>
                  <a:pt x="96773" y="118871"/>
                </a:lnTo>
                <a:lnTo>
                  <a:pt x="164591" y="246125"/>
                </a:lnTo>
                <a:lnTo>
                  <a:pt x="208787" y="380237"/>
                </a:lnTo>
                <a:lnTo>
                  <a:pt x="224027" y="521969"/>
                </a:lnTo>
                <a:lnTo>
                  <a:pt x="224027" y="537209"/>
                </a:lnTo>
              </a:path>
            </a:pathLst>
          </a:custGeom>
          <a:ln w="74764">
            <a:solidFill>
              <a:srgbClr val="800080"/>
            </a:solidFill>
          </a:ln>
        </p:spPr>
        <p:txBody>
          <a:bodyPr wrap="square" lIns="0" tIns="0" rIns="0" bIns="0" rtlCol="0">
            <a:spAutoFit/>
          </a:bodyPr>
          <a:lstStyle/>
          <a:p>
            <a:endParaRPr/>
          </a:p>
        </p:txBody>
      </p:sp>
      <p:sp>
        <p:nvSpPr>
          <p:cNvPr id="55" name="object 55"/>
          <p:cNvSpPr/>
          <p:nvPr/>
        </p:nvSpPr>
        <p:spPr>
          <a:xfrm>
            <a:off x="5791200" y="3363467"/>
            <a:ext cx="456565" cy="358140"/>
          </a:xfrm>
          <a:custGeom>
            <a:avLst/>
            <a:gdLst/>
            <a:ahLst/>
            <a:cxnLst/>
            <a:rect l="l" t="t" r="r" b="b"/>
            <a:pathLst>
              <a:path w="456564" h="358139">
                <a:moveTo>
                  <a:pt x="456437" y="0"/>
                </a:moveTo>
                <a:lnTo>
                  <a:pt x="441197" y="37337"/>
                </a:lnTo>
                <a:lnTo>
                  <a:pt x="351281" y="156209"/>
                </a:lnTo>
                <a:lnTo>
                  <a:pt x="231647" y="246125"/>
                </a:lnTo>
                <a:lnTo>
                  <a:pt x="105155" y="320801"/>
                </a:lnTo>
                <a:lnTo>
                  <a:pt x="0" y="358139"/>
                </a:lnTo>
              </a:path>
            </a:pathLst>
          </a:custGeom>
          <a:ln w="74764">
            <a:solidFill>
              <a:srgbClr val="800080"/>
            </a:solidFill>
          </a:ln>
        </p:spPr>
        <p:txBody>
          <a:bodyPr wrap="square" lIns="0" tIns="0" rIns="0" bIns="0" rtlCol="0">
            <a:spAutoFit/>
          </a:bodyPr>
          <a:lstStyle/>
          <a:p>
            <a:endParaRPr/>
          </a:p>
        </p:txBody>
      </p:sp>
      <p:sp>
        <p:nvSpPr>
          <p:cNvPr id="56" name="object 56"/>
          <p:cNvSpPr/>
          <p:nvPr/>
        </p:nvSpPr>
        <p:spPr>
          <a:xfrm>
            <a:off x="4894326" y="3512820"/>
            <a:ext cx="531495" cy="254000"/>
          </a:xfrm>
          <a:custGeom>
            <a:avLst/>
            <a:gdLst/>
            <a:ahLst/>
            <a:cxnLst/>
            <a:rect l="l" t="t" r="r" b="b"/>
            <a:pathLst>
              <a:path w="531495" h="254000">
                <a:moveTo>
                  <a:pt x="531113" y="253745"/>
                </a:moveTo>
                <a:lnTo>
                  <a:pt x="396239" y="223265"/>
                </a:lnTo>
                <a:lnTo>
                  <a:pt x="246887" y="171449"/>
                </a:lnTo>
                <a:lnTo>
                  <a:pt x="119633" y="96773"/>
                </a:lnTo>
                <a:lnTo>
                  <a:pt x="0" y="6857"/>
                </a:lnTo>
                <a:lnTo>
                  <a:pt x="0" y="0"/>
                </a:lnTo>
              </a:path>
            </a:pathLst>
          </a:custGeom>
          <a:ln w="74764">
            <a:solidFill>
              <a:srgbClr val="800080"/>
            </a:solidFill>
          </a:ln>
        </p:spPr>
        <p:txBody>
          <a:bodyPr wrap="square" lIns="0" tIns="0" rIns="0" bIns="0" rtlCol="0">
            <a:spAutoFit/>
          </a:bodyPr>
          <a:lstStyle/>
          <a:p>
            <a:endParaRPr/>
          </a:p>
        </p:txBody>
      </p:sp>
      <p:sp>
        <p:nvSpPr>
          <p:cNvPr id="57" name="object 57"/>
          <p:cNvSpPr/>
          <p:nvPr/>
        </p:nvSpPr>
        <p:spPr>
          <a:xfrm>
            <a:off x="4677155" y="2997708"/>
            <a:ext cx="30480" cy="194310"/>
          </a:xfrm>
          <a:custGeom>
            <a:avLst/>
            <a:gdLst/>
            <a:ahLst/>
            <a:cxnLst/>
            <a:rect l="l" t="t" r="r" b="b"/>
            <a:pathLst>
              <a:path w="30479" h="194310">
                <a:moveTo>
                  <a:pt x="30479" y="194309"/>
                </a:moveTo>
                <a:lnTo>
                  <a:pt x="15239" y="141731"/>
                </a:lnTo>
                <a:lnTo>
                  <a:pt x="0" y="0"/>
                </a:lnTo>
              </a:path>
            </a:pathLst>
          </a:custGeom>
          <a:ln w="74764">
            <a:solidFill>
              <a:srgbClr val="80008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165</a:t>
            </a:fld>
            <a:endParaRPr lang="en-US"/>
          </a:p>
        </p:txBody>
      </p:sp>
    </p:spTree>
    <p:extLst>
      <p:ext uri="{BB962C8B-B14F-4D97-AF65-F5344CB8AC3E}">
        <p14:creationId xmlns:p14="http://schemas.microsoft.com/office/powerpoint/2010/main" val="269094821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5505" cy="1600835"/>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Cuand</a:t>
            </a:r>
            <a:r>
              <a:rPr sz="2600" dirty="0">
                <a:latin typeface="Comic Sans MS"/>
                <a:cs typeface="Comic Sans MS"/>
              </a:rPr>
              <a:t>o</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tien</a:t>
            </a:r>
            <a:r>
              <a:rPr sz="2600" dirty="0">
                <a:latin typeface="Comic Sans MS"/>
                <a:cs typeface="Comic Sans MS"/>
              </a:rPr>
              <a:t>e</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segund</a:t>
            </a:r>
            <a:r>
              <a:rPr sz="2600" dirty="0">
                <a:latin typeface="Comic Sans MS"/>
                <a:cs typeface="Comic Sans MS"/>
              </a:rPr>
              <a:t>a</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fall</a:t>
            </a:r>
            <a:r>
              <a:rPr sz="2600" dirty="0">
                <a:latin typeface="Comic Sans MS"/>
                <a:cs typeface="Comic Sans MS"/>
              </a:rPr>
              <a:t>a</a:t>
            </a:r>
            <a:r>
              <a:rPr sz="2600" dirty="0">
                <a:latin typeface="Times New Roman"/>
                <a:cs typeface="Times New Roman"/>
              </a:rPr>
              <a:t> </a:t>
            </a:r>
            <a:r>
              <a:rPr sz="2600" spc="-16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tierra</a:t>
            </a:r>
            <a:r>
              <a:rPr sz="2600" dirty="0">
                <a:latin typeface="Comic Sans MS"/>
                <a:cs typeface="Comic Sans MS"/>
              </a:rPr>
              <a:t>,</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parte</a:t>
            </a:r>
            <a:r>
              <a:rPr sz="2600" spc="-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25" dirty="0">
                <a:latin typeface="Times New Roman"/>
                <a:cs typeface="Times New Roman"/>
              </a:rPr>
              <a:t> </a:t>
            </a:r>
            <a:r>
              <a:rPr sz="2600" spc="-10" dirty="0">
                <a:latin typeface="Comic Sans MS"/>
                <a:cs typeface="Comic Sans MS"/>
              </a:rPr>
              <a:t>d</a:t>
            </a:r>
            <a:r>
              <a:rPr sz="2600" spc="-5" dirty="0">
                <a:latin typeface="Comic Sans MS"/>
                <a:cs typeface="Comic Sans MS"/>
              </a:rPr>
              <a:t>evanad</a:t>
            </a:r>
            <a:r>
              <a:rPr sz="2600" dirty="0">
                <a:latin typeface="Comic Sans MS"/>
                <a:cs typeface="Comic Sans MS"/>
              </a:rPr>
              <a:t>o</a:t>
            </a:r>
            <a:r>
              <a:rPr sz="2600" dirty="0">
                <a:latin typeface="Times New Roman"/>
                <a:cs typeface="Times New Roman"/>
              </a:rPr>
              <a:t>   </a:t>
            </a:r>
            <a:r>
              <a:rPr sz="2600" spc="-24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camp</a:t>
            </a:r>
            <a:r>
              <a:rPr sz="2600" dirty="0">
                <a:latin typeface="Comic Sans MS"/>
                <a:cs typeface="Comic Sans MS"/>
              </a:rPr>
              <a:t>o</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estar</a:t>
            </a:r>
            <a:r>
              <a:rPr sz="2600" dirty="0">
                <a:latin typeface="Comic Sans MS"/>
                <a:cs typeface="Comic Sans MS"/>
              </a:rPr>
              <a:t>á</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cort</a:t>
            </a:r>
            <a:r>
              <a:rPr sz="2600" dirty="0">
                <a:latin typeface="Comic Sans MS"/>
                <a:cs typeface="Comic Sans MS"/>
              </a:rPr>
              <a:t>o</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circuitada,</a:t>
            </a:r>
            <a:r>
              <a:rPr sz="2600" spc="-5" dirty="0">
                <a:latin typeface="Times New Roman"/>
                <a:cs typeface="Times New Roman"/>
              </a:rPr>
              <a:t> </a:t>
            </a:r>
            <a:r>
              <a:rPr sz="2600" spc="-5" dirty="0">
                <a:latin typeface="Comic Sans MS"/>
                <a:cs typeface="Comic Sans MS"/>
              </a:rPr>
              <a:t>produciend</a:t>
            </a:r>
            <a:r>
              <a:rPr sz="2600" dirty="0">
                <a:latin typeface="Comic Sans MS"/>
                <a:cs typeface="Comic Sans MS"/>
              </a:rPr>
              <a:t>o</a:t>
            </a:r>
            <a:r>
              <a:rPr sz="2600" dirty="0">
                <a:latin typeface="Times New Roman"/>
                <a:cs typeface="Times New Roman"/>
              </a:rPr>
              <a:t> </a:t>
            </a:r>
            <a:r>
              <a:rPr sz="2600" spc="-70"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l</a:t>
            </a:r>
            <a:r>
              <a:rPr sz="2600" dirty="0">
                <a:latin typeface="Comic Sans MS"/>
                <a:cs typeface="Comic Sans MS"/>
              </a:rPr>
              <a:t>o</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tant</a:t>
            </a:r>
            <a:r>
              <a:rPr sz="2600" dirty="0">
                <a:latin typeface="Comic Sans MS"/>
                <a:cs typeface="Comic Sans MS"/>
              </a:rPr>
              <a:t>o</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flujo</a:t>
            </a:r>
            <a:r>
              <a:rPr sz="2600" dirty="0">
                <a:latin typeface="Comic Sans MS"/>
                <a:cs typeface="Comic Sans MS"/>
              </a:rPr>
              <a:t>s</a:t>
            </a:r>
            <a:r>
              <a:rPr sz="2600" dirty="0">
                <a:latin typeface="Times New Roman"/>
                <a:cs typeface="Times New Roman"/>
              </a:rPr>
              <a:t> </a:t>
            </a:r>
            <a:r>
              <a:rPr sz="2600" spc="-60" dirty="0">
                <a:latin typeface="Times New Roman"/>
                <a:cs typeface="Times New Roman"/>
              </a:rPr>
              <a:t> </a:t>
            </a:r>
            <a:r>
              <a:rPr sz="2600" spc="-10" dirty="0">
                <a:latin typeface="Comic Sans MS"/>
                <a:cs typeface="Comic Sans MS"/>
              </a:rPr>
              <a:t>d</a:t>
            </a:r>
            <a:r>
              <a:rPr sz="2600" spc="-5" dirty="0">
                <a:latin typeface="Comic Sans MS"/>
                <a:cs typeface="Comic Sans MS"/>
              </a:rPr>
              <a:t>esbalanceado</a:t>
            </a:r>
            <a:r>
              <a:rPr sz="2600" dirty="0">
                <a:latin typeface="Comic Sans MS"/>
                <a:cs typeface="Comic Sans MS"/>
              </a:rPr>
              <a:t>s</a:t>
            </a:r>
            <a:r>
              <a:rPr sz="2600" dirty="0">
                <a:latin typeface="Times New Roman"/>
                <a:cs typeface="Times New Roman"/>
              </a:rPr>
              <a:t> </a:t>
            </a:r>
            <a:r>
              <a:rPr sz="2600" spc="-7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50" dirty="0">
                <a:latin typeface="Times New Roman"/>
                <a:cs typeface="Times New Roman"/>
              </a:rPr>
              <a:t> </a:t>
            </a:r>
            <a:r>
              <a:rPr sz="2600" spc="-10"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entr</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hierr</a:t>
            </a:r>
            <a:r>
              <a:rPr sz="2600" dirty="0">
                <a:latin typeface="Comic Sans MS"/>
                <a:cs typeface="Comic Sans MS"/>
              </a:rPr>
              <a:t>o</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máquina.</a:t>
            </a:r>
            <a:endParaRPr sz="2600">
              <a:latin typeface="Comic Sans MS"/>
              <a:cs typeface="Comic Sans MS"/>
            </a:endParaRPr>
          </a:p>
        </p:txBody>
      </p:sp>
      <p:sp>
        <p:nvSpPr>
          <p:cNvPr id="6" name="object 6"/>
          <p:cNvSpPr txBox="1"/>
          <p:nvPr/>
        </p:nvSpPr>
        <p:spPr>
          <a:xfrm>
            <a:off x="330200" y="2984701"/>
            <a:ext cx="5204460" cy="808355"/>
          </a:xfrm>
          <a:prstGeom prst="rect">
            <a:avLst/>
          </a:prstGeom>
        </p:spPr>
        <p:txBody>
          <a:bodyPr vert="horz" wrap="square" lIns="0" tIns="0" rIns="0" bIns="0" rtlCol="0">
            <a:spAutoFit/>
          </a:bodyPr>
          <a:lstStyle/>
          <a:p>
            <a:pPr marL="12700" marR="6350">
              <a:lnSpc>
                <a:spcPct val="100000"/>
              </a:lnSpc>
              <a:tabLst>
                <a:tab pos="1049655" algn="l"/>
                <a:tab pos="2055495" algn="l"/>
                <a:tab pos="2466975" algn="l"/>
                <a:tab pos="4772025" algn="l"/>
              </a:tabLst>
            </a:pP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dirty="0">
                <a:latin typeface="Comic Sans MS"/>
                <a:cs typeface="Comic Sans MS"/>
              </a:rPr>
              <a:t>f</a:t>
            </a:r>
            <a:r>
              <a:rPr sz="2600" spc="-5" dirty="0">
                <a:latin typeface="Comic Sans MS"/>
                <a:cs typeface="Comic Sans MS"/>
              </a:rPr>
              <a:t>lujo</a:t>
            </a:r>
            <a:r>
              <a:rPr sz="2600" dirty="0">
                <a:latin typeface="Comic Sans MS"/>
                <a:cs typeface="Comic Sans MS"/>
              </a:rPr>
              <a:t>s</a:t>
            </a:r>
            <a:r>
              <a:rPr sz="2600" dirty="0">
                <a:latin typeface="Times New Roman"/>
                <a:cs typeface="Times New Roman"/>
              </a:rPr>
              <a:t>		</a:t>
            </a:r>
            <a:r>
              <a:rPr sz="2600" dirty="0">
                <a:latin typeface="Comic Sans MS"/>
                <a:cs typeface="Comic Sans MS"/>
              </a:rPr>
              <a:t>d</a:t>
            </a:r>
            <a:r>
              <a:rPr sz="2600" spc="-5" dirty="0">
                <a:latin typeface="Comic Sans MS"/>
                <a:cs typeface="Comic Sans MS"/>
              </a:rPr>
              <a:t>esbalanceados</a:t>
            </a:r>
            <a:r>
              <a:rPr sz="2600" spc="-5" dirty="0">
                <a:latin typeface="Times New Roman"/>
                <a:cs typeface="Times New Roman"/>
              </a:rPr>
              <a:t> </a:t>
            </a:r>
            <a:r>
              <a:rPr sz="2600" spc="-5" dirty="0">
                <a:latin typeface="Comic Sans MS"/>
                <a:cs typeface="Comic Sans MS"/>
              </a:rPr>
              <a:t>magnética</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desbalanceada</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las</a:t>
            </a:r>
            <a:endParaRPr sz="2600">
              <a:latin typeface="Comic Sans MS"/>
              <a:cs typeface="Comic Sans MS"/>
            </a:endParaRPr>
          </a:p>
        </p:txBody>
      </p:sp>
      <p:sp>
        <p:nvSpPr>
          <p:cNvPr id="7" name="object 7"/>
          <p:cNvSpPr txBox="1"/>
          <p:nvPr/>
        </p:nvSpPr>
        <p:spPr>
          <a:xfrm>
            <a:off x="5684148" y="2984701"/>
            <a:ext cx="3129915" cy="808355"/>
          </a:xfrm>
          <a:prstGeom prst="rect">
            <a:avLst/>
          </a:prstGeom>
        </p:spPr>
        <p:txBody>
          <a:bodyPr vert="horz" wrap="square" lIns="0" tIns="0" rIns="0" bIns="0" rtlCol="0">
            <a:spAutoFit/>
          </a:bodyPr>
          <a:lstStyle/>
          <a:p>
            <a:pPr marL="180975" marR="6350" indent="-168910">
              <a:lnSpc>
                <a:spcPct val="100000"/>
              </a:lnSpc>
              <a:tabLst>
                <a:tab pos="1464945" algn="l"/>
                <a:tab pos="1931035" algn="l"/>
                <a:tab pos="2343785" algn="l"/>
              </a:tabLst>
            </a:pPr>
            <a:r>
              <a:rPr sz="2600" spc="-5" dirty="0">
                <a:latin typeface="Comic Sans MS"/>
                <a:cs typeface="Comic Sans MS"/>
              </a:rPr>
              <a:t>produce</a:t>
            </a:r>
            <a:r>
              <a:rPr sz="2600" dirty="0">
                <a:latin typeface="Comic Sans MS"/>
                <a:cs typeface="Comic Sans MS"/>
              </a:rPr>
              <a:t>n</a:t>
            </a:r>
            <a:r>
              <a:rPr sz="2600" dirty="0">
                <a:latin typeface="Times New Roman"/>
                <a:cs typeface="Times New Roman"/>
              </a:rPr>
              <a:t>		</a:t>
            </a:r>
            <a:r>
              <a:rPr sz="2600" dirty="0">
                <a:latin typeface="Comic Sans MS"/>
                <a:cs typeface="Comic Sans MS"/>
              </a:rPr>
              <a:t>f</a:t>
            </a:r>
            <a:r>
              <a:rPr sz="2600" spc="-5" dirty="0">
                <a:latin typeface="Comic Sans MS"/>
                <a:cs typeface="Comic Sans MS"/>
              </a:rPr>
              <a:t>uerzas</a:t>
            </a:r>
            <a:r>
              <a:rPr sz="2600" spc="-5" dirty="0">
                <a:latin typeface="Times New Roman"/>
                <a:cs typeface="Times New Roman"/>
              </a:rPr>
              <a:t> </a:t>
            </a:r>
            <a:r>
              <a:rPr sz="2600" spc="-10" dirty="0">
                <a:latin typeface="Comic Sans MS"/>
                <a:cs typeface="Comic Sans MS"/>
              </a:rPr>
              <a:t>c</a:t>
            </a:r>
            <a:r>
              <a:rPr sz="2600" spc="-5" dirty="0">
                <a:latin typeface="Comic Sans MS"/>
                <a:cs typeface="Comic Sans MS"/>
              </a:rPr>
              <a:t>uale</a:t>
            </a:r>
            <a:r>
              <a:rPr sz="2600" dirty="0">
                <a:latin typeface="Comic Sans MS"/>
                <a:cs typeface="Comic Sans MS"/>
              </a:rPr>
              <a:t>s</a:t>
            </a:r>
            <a:r>
              <a:rPr sz="2600" dirty="0">
                <a:latin typeface="Times New Roman"/>
                <a:cs typeface="Times New Roman"/>
              </a:rPr>
              <a:t>	</a:t>
            </a:r>
            <a:r>
              <a:rPr sz="2600" spc="-10" dirty="0">
                <a:latin typeface="Comic Sans MS"/>
                <a:cs typeface="Comic Sans MS"/>
              </a:rPr>
              <a:t>d</a:t>
            </a:r>
            <a:r>
              <a:rPr sz="2600" spc="-5" dirty="0">
                <a:latin typeface="Comic Sans MS"/>
                <a:cs typeface="Comic Sans MS"/>
              </a:rPr>
              <a:t>a</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como</a:t>
            </a:r>
            <a:endParaRPr sz="2600">
              <a:latin typeface="Comic Sans MS"/>
              <a:cs typeface="Comic Sans MS"/>
            </a:endParaRPr>
          </a:p>
        </p:txBody>
      </p:sp>
      <p:sp>
        <p:nvSpPr>
          <p:cNvPr id="8" name="object 8"/>
          <p:cNvSpPr txBox="1"/>
          <p:nvPr/>
        </p:nvSpPr>
        <p:spPr>
          <a:xfrm>
            <a:off x="330200" y="3776908"/>
            <a:ext cx="8486140" cy="1838325"/>
          </a:xfrm>
          <a:prstGeom prst="rect">
            <a:avLst/>
          </a:prstGeom>
        </p:spPr>
        <p:txBody>
          <a:bodyPr vert="horz" wrap="square" lIns="0" tIns="0" rIns="0" bIns="0" rtlCol="0">
            <a:spAutoFit/>
          </a:bodyPr>
          <a:lstStyle/>
          <a:p>
            <a:pPr marL="12700" algn="just">
              <a:lnSpc>
                <a:spcPct val="100000"/>
              </a:lnSpc>
            </a:pPr>
            <a:r>
              <a:rPr sz="2600" spc="-5" dirty="0">
                <a:latin typeface="Comic Sans MS"/>
                <a:cs typeface="Comic Sans MS"/>
              </a:rPr>
              <a:t>resultad</a:t>
            </a:r>
            <a:r>
              <a:rPr sz="2600" dirty="0">
                <a:latin typeface="Comic Sans MS"/>
                <a:cs typeface="Comic Sans MS"/>
              </a:rPr>
              <a:t>o</a:t>
            </a:r>
            <a:r>
              <a:rPr sz="2600" spc="110" dirty="0">
                <a:latin typeface="Times New Roman"/>
                <a:cs typeface="Times New Roman"/>
              </a:rPr>
              <a:t> </a:t>
            </a:r>
            <a:r>
              <a:rPr sz="2600" spc="-5" dirty="0">
                <a:latin typeface="Comic Sans MS"/>
                <a:cs typeface="Comic Sans MS"/>
              </a:rPr>
              <a:t>vibració</a:t>
            </a:r>
            <a:r>
              <a:rPr sz="2600" dirty="0">
                <a:latin typeface="Comic Sans MS"/>
                <a:cs typeface="Comic Sans MS"/>
              </a:rPr>
              <a:t>n</a:t>
            </a:r>
            <a:r>
              <a:rPr sz="2600" spc="110"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10" dirty="0">
                <a:latin typeface="Comic Sans MS"/>
                <a:cs typeface="Comic Sans MS"/>
              </a:rPr>
              <a:t>d</a:t>
            </a:r>
            <a:r>
              <a:rPr sz="2600" spc="-5" dirty="0">
                <a:latin typeface="Comic Sans MS"/>
                <a:cs typeface="Comic Sans MS"/>
              </a:rPr>
              <a:t>añ</a:t>
            </a:r>
            <a:r>
              <a:rPr sz="2600" dirty="0">
                <a:latin typeface="Comic Sans MS"/>
                <a:cs typeface="Comic Sans MS"/>
              </a:rPr>
              <a:t>o</a:t>
            </a:r>
            <a:r>
              <a:rPr sz="2600" spc="1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la</a:t>
            </a:r>
            <a:r>
              <a:rPr sz="2600" spc="110" dirty="0">
                <a:latin typeface="Times New Roman"/>
                <a:cs typeface="Times New Roman"/>
              </a:rPr>
              <a:t> </a:t>
            </a:r>
            <a:r>
              <a:rPr sz="2600" spc="-10" dirty="0">
                <a:latin typeface="Comic Sans MS"/>
                <a:cs typeface="Comic Sans MS"/>
              </a:rPr>
              <a:t>m</a:t>
            </a:r>
            <a:r>
              <a:rPr sz="2600" spc="-5" dirty="0">
                <a:latin typeface="Comic Sans MS"/>
                <a:cs typeface="Comic Sans MS"/>
              </a:rPr>
              <a:t>áquina.</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Un</a:t>
            </a:r>
            <a:r>
              <a:rPr sz="2600" dirty="0">
                <a:latin typeface="Comic Sans MS"/>
                <a:cs typeface="Comic Sans MS"/>
              </a:rPr>
              <a:t>a</a:t>
            </a:r>
            <a:r>
              <a:rPr sz="2600" spc="245"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spc="254"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24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254" dirty="0">
                <a:latin typeface="Times New Roman"/>
                <a:cs typeface="Times New Roman"/>
              </a:rPr>
              <a:t> </a:t>
            </a:r>
            <a:r>
              <a:rPr sz="2600" spc="-5" dirty="0">
                <a:latin typeface="Comic Sans MS"/>
                <a:cs typeface="Comic Sans MS"/>
              </a:rPr>
              <a:t>camp</a:t>
            </a:r>
            <a:r>
              <a:rPr sz="2600" dirty="0">
                <a:latin typeface="Comic Sans MS"/>
                <a:cs typeface="Comic Sans MS"/>
              </a:rPr>
              <a:t>o</a:t>
            </a:r>
            <a:r>
              <a:rPr sz="2600" spc="254" dirty="0">
                <a:latin typeface="Times New Roman"/>
                <a:cs typeface="Times New Roman"/>
              </a:rPr>
              <a:t> </a:t>
            </a:r>
            <a:r>
              <a:rPr sz="2600" spc="-5" dirty="0">
                <a:latin typeface="Comic Sans MS"/>
                <a:cs typeface="Comic Sans MS"/>
              </a:rPr>
              <a:t>tambié</a:t>
            </a:r>
            <a:r>
              <a:rPr sz="2600" dirty="0">
                <a:latin typeface="Comic Sans MS"/>
                <a:cs typeface="Comic Sans MS"/>
              </a:rPr>
              <a:t>n</a:t>
            </a:r>
            <a:r>
              <a:rPr sz="2600" spc="254" dirty="0">
                <a:latin typeface="Times New Roman"/>
                <a:cs typeface="Times New Roman"/>
              </a:rPr>
              <a:t> </a:t>
            </a:r>
            <a:r>
              <a:rPr sz="2600" dirty="0">
                <a:latin typeface="Comic Sans MS"/>
                <a:cs typeface="Comic Sans MS"/>
              </a:rPr>
              <a:t>p</a:t>
            </a:r>
            <a:r>
              <a:rPr sz="2600" spc="-5" dirty="0">
                <a:latin typeface="Comic Sans MS"/>
                <a:cs typeface="Comic Sans MS"/>
              </a:rPr>
              <a:t>roduc</a:t>
            </a:r>
            <a:r>
              <a:rPr sz="2600" dirty="0">
                <a:latin typeface="Comic Sans MS"/>
                <a:cs typeface="Comic Sans MS"/>
              </a:rPr>
              <a:t>e</a:t>
            </a:r>
            <a:r>
              <a:rPr sz="2600" spc="260" dirty="0">
                <a:latin typeface="Times New Roman"/>
                <a:cs typeface="Times New Roman"/>
              </a:rPr>
              <a:t> </a:t>
            </a:r>
            <a:r>
              <a:rPr sz="2600" spc="-5" dirty="0">
                <a:latin typeface="Comic Sans MS"/>
                <a:cs typeface="Comic Sans MS"/>
              </a:rPr>
              <a:t>calentamiento</a:t>
            </a:r>
            <a:r>
              <a:rPr sz="2600" spc="-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hierr</a:t>
            </a:r>
            <a:r>
              <a:rPr sz="2600" dirty="0">
                <a:latin typeface="Comic Sans MS"/>
                <a:cs typeface="Comic Sans MS"/>
              </a:rPr>
              <a:t>o</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roto</a:t>
            </a:r>
            <a:r>
              <a:rPr sz="2600" dirty="0">
                <a:latin typeface="Comic Sans MS"/>
                <a:cs typeface="Comic Sans MS"/>
              </a:rPr>
              <a:t>r</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debid</a:t>
            </a:r>
            <a:r>
              <a:rPr sz="2600" dirty="0">
                <a:latin typeface="Comic Sans MS"/>
                <a:cs typeface="Comic Sans MS"/>
              </a:rPr>
              <a:t>o</a:t>
            </a:r>
            <a:r>
              <a:rPr sz="2600" dirty="0">
                <a:latin typeface="Times New Roman"/>
                <a:cs typeface="Times New Roman"/>
              </a:rPr>
              <a:t>   </a:t>
            </a:r>
            <a:r>
              <a:rPr sz="2600" spc="24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45" dirty="0">
                <a:latin typeface="Times New Roman"/>
                <a:cs typeface="Times New Roman"/>
              </a:rPr>
              <a:t> </a:t>
            </a:r>
            <a:r>
              <a:rPr sz="2600" dirty="0">
                <a:latin typeface="Comic Sans MS"/>
                <a:cs typeface="Comic Sans MS"/>
              </a:rPr>
              <a:t>l</a:t>
            </a:r>
            <a:r>
              <a:rPr sz="2600" spc="-5" dirty="0">
                <a:latin typeface="Comic Sans MS"/>
                <a:cs typeface="Comic Sans MS"/>
              </a:rPr>
              <a:t>a</a:t>
            </a:r>
            <a:r>
              <a:rPr sz="2600" dirty="0">
                <a:latin typeface="Comic Sans MS"/>
                <a:cs typeface="Comic Sans MS"/>
              </a:rPr>
              <a:t>s</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corrientes</a:t>
            </a:r>
            <a:r>
              <a:rPr sz="2600" spc="-5" dirty="0">
                <a:latin typeface="Times New Roman"/>
                <a:cs typeface="Times New Roman"/>
              </a:rPr>
              <a:t> </a:t>
            </a:r>
            <a:r>
              <a:rPr sz="2600" spc="-5" dirty="0">
                <a:latin typeface="Comic Sans MS"/>
                <a:cs typeface="Comic Sans MS"/>
              </a:rPr>
              <a:t>desbalanceadas.</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166</a:t>
            </a:fld>
            <a:endParaRPr lang="en-US"/>
          </a:p>
        </p:txBody>
      </p:sp>
    </p:spTree>
    <p:extLst>
      <p:ext uri="{BB962C8B-B14F-4D97-AF65-F5344CB8AC3E}">
        <p14:creationId xmlns:p14="http://schemas.microsoft.com/office/powerpoint/2010/main" val="302113153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idx="1"/>
          </p:nvPr>
        </p:nvSpPr>
        <p:spPr>
          <a:prstGeom prst="rect">
            <a:avLst/>
          </a:prstGeom>
        </p:spPr>
        <p:txBody>
          <a:bodyPr vert="horz" wrap="square" lIns="0" tIns="0" rIns="0" bIns="0" rtlCol="0">
            <a:spAutoFit/>
          </a:bodyPr>
          <a:lstStyle/>
          <a:p>
            <a:pPr marL="12700" marR="6350" algn="just">
              <a:lnSpc>
                <a:spcPct val="100000"/>
              </a:lnSpc>
            </a:pPr>
            <a:r>
              <a:rPr spc="-5" dirty="0"/>
              <a:t>Dentr</a:t>
            </a:r>
            <a:r>
              <a:rPr dirty="0"/>
              <a:t>o</a:t>
            </a:r>
            <a:r>
              <a:rPr dirty="0">
                <a:latin typeface="Times New Roman"/>
                <a:cs typeface="Times New Roman"/>
              </a:rPr>
              <a:t> </a:t>
            </a:r>
            <a:r>
              <a:rPr spc="40" dirty="0">
                <a:latin typeface="Times New Roman"/>
                <a:cs typeface="Times New Roman"/>
              </a:rPr>
              <a:t> </a:t>
            </a:r>
            <a:r>
              <a:rPr spc="-5" dirty="0"/>
              <a:t>d</a:t>
            </a:r>
            <a:r>
              <a:rPr dirty="0"/>
              <a:t>e</a:t>
            </a:r>
            <a:r>
              <a:rPr dirty="0">
                <a:latin typeface="Times New Roman"/>
                <a:cs typeface="Times New Roman"/>
              </a:rPr>
              <a:t> </a:t>
            </a:r>
            <a:r>
              <a:rPr spc="45" dirty="0">
                <a:latin typeface="Times New Roman"/>
                <a:cs typeface="Times New Roman"/>
              </a:rPr>
              <a:t> </a:t>
            </a:r>
            <a:r>
              <a:rPr spc="-5" dirty="0"/>
              <a:t>l</a:t>
            </a:r>
            <a:r>
              <a:rPr dirty="0"/>
              <a:t>a</a:t>
            </a:r>
            <a:r>
              <a:rPr dirty="0">
                <a:latin typeface="Times New Roman"/>
                <a:cs typeface="Times New Roman"/>
              </a:rPr>
              <a:t> </a:t>
            </a:r>
            <a:r>
              <a:rPr spc="40" dirty="0">
                <a:latin typeface="Times New Roman"/>
                <a:cs typeface="Times New Roman"/>
              </a:rPr>
              <a:t> </a:t>
            </a:r>
            <a:r>
              <a:rPr spc="-5" dirty="0"/>
              <a:t>industri</a:t>
            </a:r>
            <a:r>
              <a:rPr dirty="0"/>
              <a:t>a</a:t>
            </a:r>
            <a:r>
              <a:rPr dirty="0">
                <a:latin typeface="Times New Roman"/>
                <a:cs typeface="Times New Roman"/>
              </a:rPr>
              <a:t> </a:t>
            </a:r>
            <a:r>
              <a:rPr spc="50" dirty="0">
                <a:latin typeface="Times New Roman"/>
                <a:cs typeface="Times New Roman"/>
              </a:rPr>
              <a:t> </a:t>
            </a:r>
            <a:r>
              <a:rPr spc="-10" dirty="0"/>
              <a:t>l</a:t>
            </a:r>
            <a:r>
              <a:rPr spc="-5" dirty="0"/>
              <a:t>a</a:t>
            </a:r>
            <a:r>
              <a:rPr dirty="0"/>
              <a:t>s</a:t>
            </a:r>
            <a:r>
              <a:rPr dirty="0">
                <a:latin typeface="Times New Roman"/>
                <a:cs typeface="Times New Roman"/>
              </a:rPr>
              <a:t> </a:t>
            </a:r>
            <a:r>
              <a:rPr spc="40" dirty="0">
                <a:latin typeface="Times New Roman"/>
                <a:cs typeface="Times New Roman"/>
              </a:rPr>
              <a:t> </a:t>
            </a:r>
            <a:r>
              <a:rPr spc="-5" dirty="0"/>
              <a:t>práctica</a:t>
            </a:r>
            <a:r>
              <a:rPr dirty="0"/>
              <a:t>s</a:t>
            </a:r>
            <a:r>
              <a:rPr dirty="0">
                <a:latin typeface="Times New Roman"/>
                <a:cs typeface="Times New Roman"/>
              </a:rPr>
              <a:t> </a:t>
            </a:r>
            <a:r>
              <a:rPr spc="40" dirty="0">
                <a:latin typeface="Times New Roman"/>
                <a:cs typeface="Times New Roman"/>
              </a:rPr>
              <a:t> </a:t>
            </a:r>
            <a:r>
              <a:rPr spc="-10" dirty="0"/>
              <a:t>d</a:t>
            </a:r>
            <a:r>
              <a:rPr dirty="0"/>
              <a:t>e</a:t>
            </a:r>
            <a:r>
              <a:rPr dirty="0">
                <a:latin typeface="Times New Roman"/>
                <a:cs typeface="Times New Roman"/>
              </a:rPr>
              <a:t> </a:t>
            </a:r>
            <a:r>
              <a:rPr spc="45" dirty="0">
                <a:latin typeface="Times New Roman"/>
                <a:cs typeface="Times New Roman"/>
              </a:rPr>
              <a:t> </a:t>
            </a:r>
            <a:r>
              <a:rPr spc="-10" dirty="0"/>
              <a:t>d</a:t>
            </a:r>
            <a:r>
              <a:rPr spc="-5" dirty="0"/>
              <a:t>ispar</a:t>
            </a:r>
            <a:r>
              <a:rPr dirty="0"/>
              <a:t>o</a:t>
            </a:r>
            <a:r>
              <a:rPr dirty="0">
                <a:latin typeface="Times New Roman"/>
                <a:cs typeface="Times New Roman"/>
              </a:rPr>
              <a:t> </a:t>
            </a:r>
            <a:r>
              <a:rPr spc="45" dirty="0">
                <a:latin typeface="Times New Roman"/>
                <a:cs typeface="Times New Roman"/>
              </a:rPr>
              <a:t> </a:t>
            </a:r>
            <a:r>
              <a:rPr spc="-5" dirty="0"/>
              <a:t>para</a:t>
            </a:r>
            <a:r>
              <a:rPr spc="-5" dirty="0">
                <a:latin typeface="Times New Roman"/>
                <a:cs typeface="Times New Roman"/>
              </a:rPr>
              <a:t> </a:t>
            </a:r>
            <a:r>
              <a:rPr spc="-5" dirty="0"/>
              <a:t>relé</a:t>
            </a:r>
            <a:r>
              <a:rPr dirty="0"/>
              <a:t>s</a:t>
            </a:r>
            <a:r>
              <a:rPr spc="125" dirty="0">
                <a:latin typeface="Times New Roman"/>
                <a:cs typeface="Times New Roman"/>
              </a:rPr>
              <a:t> </a:t>
            </a:r>
            <a:r>
              <a:rPr spc="-10" dirty="0"/>
              <a:t>d</a:t>
            </a:r>
            <a:r>
              <a:rPr dirty="0"/>
              <a:t>e</a:t>
            </a:r>
            <a:r>
              <a:rPr spc="125" dirty="0">
                <a:latin typeface="Times New Roman"/>
                <a:cs typeface="Times New Roman"/>
              </a:rPr>
              <a:t> </a:t>
            </a:r>
            <a:r>
              <a:rPr spc="-5" dirty="0"/>
              <a:t>tierr</a:t>
            </a:r>
            <a:r>
              <a:rPr dirty="0"/>
              <a:t>a</a:t>
            </a:r>
            <a:r>
              <a:rPr spc="120" dirty="0">
                <a:latin typeface="Times New Roman"/>
                <a:cs typeface="Times New Roman"/>
              </a:rPr>
              <a:t> </a:t>
            </a:r>
            <a:r>
              <a:rPr spc="-5" dirty="0"/>
              <a:t>e</a:t>
            </a:r>
            <a:r>
              <a:rPr dirty="0"/>
              <a:t>n</a:t>
            </a:r>
            <a:r>
              <a:rPr spc="120" dirty="0">
                <a:latin typeface="Times New Roman"/>
                <a:cs typeface="Times New Roman"/>
              </a:rPr>
              <a:t> </a:t>
            </a:r>
            <a:r>
              <a:rPr spc="-5" dirty="0"/>
              <a:t>e</a:t>
            </a:r>
            <a:r>
              <a:rPr dirty="0"/>
              <a:t>l</a:t>
            </a:r>
            <a:r>
              <a:rPr spc="130" dirty="0">
                <a:latin typeface="Times New Roman"/>
                <a:cs typeface="Times New Roman"/>
              </a:rPr>
              <a:t> </a:t>
            </a:r>
            <a:r>
              <a:rPr spc="-5" dirty="0"/>
              <a:t>camp</a:t>
            </a:r>
            <a:r>
              <a:rPr dirty="0"/>
              <a:t>o</a:t>
            </a:r>
            <a:r>
              <a:rPr spc="120" dirty="0">
                <a:latin typeface="Times New Roman"/>
                <a:cs typeface="Times New Roman"/>
              </a:rPr>
              <a:t> </a:t>
            </a:r>
            <a:r>
              <a:rPr spc="-5" dirty="0"/>
              <a:t>n</a:t>
            </a:r>
            <a:r>
              <a:rPr dirty="0"/>
              <a:t>o</a:t>
            </a:r>
            <a:r>
              <a:rPr spc="114" dirty="0">
                <a:latin typeface="Times New Roman"/>
                <a:cs typeface="Times New Roman"/>
              </a:rPr>
              <a:t> </a:t>
            </a:r>
            <a:r>
              <a:rPr spc="-5" dirty="0"/>
              <a:t>está</a:t>
            </a:r>
            <a:r>
              <a:rPr dirty="0"/>
              <a:t>n</a:t>
            </a:r>
            <a:r>
              <a:rPr spc="114" dirty="0">
                <a:latin typeface="Times New Roman"/>
                <a:cs typeface="Times New Roman"/>
              </a:rPr>
              <a:t> </a:t>
            </a:r>
            <a:r>
              <a:rPr spc="-5" dirty="0"/>
              <a:t>bie</a:t>
            </a:r>
            <a:r>
              <a:rPr dirty="0"/>
              <a:t>n</a:t>
            </a:r>
            <a:r>
              <a:rPr spc="120" dirty="0">
                <a:latin typeface="Times New Roman"/>
                <a:cs typeface="Times New Roman"/>
              </a:rPr>
              <a:t> </a:t>
            </a:r>
            <a:r>
              <a:rPr spc="-5" dirty="0"/>
              <a:t>establecidas.</a:t>
            </a:r>
          </a:p>
          <a:p>
            <a:pPr marL="12700" marR="6350" algn="just">
              <a:lnSpc>
                <a:spcPct val="100000"/>
              </a:lnSpc>
              <a:spcBef>
                <a:spcPts val="1870"/>
              </a:spcBef>
            </a:pPr>
            <a:r>
              <a:rPr spc="-5" dirty="0"/>
              <a:t>A</a:t>
            </a:r>
            <a:r>
              <a:rPr dirty="0"/>
              <a:t>l</a:t>
            </a:r>
            <a:r>
              <a:rPr spc="-5" dirty="0"/>
              <a:t>g</a:t>
            </a:r>
            <a:r>
              <a:rPr spc="-10" dirty="0"/>
              <a:t>u</a:t>
            </a:r>
            <a:r>
              <a:rPr spc="-5" dirty="0"/>
              <a:t>n</a:t>
            </a:r>
            <a:r>
              <a:rPr spc="-10" dirty="0"/>
              <a:t>a</a:t>
            </a:r>
            <a:r>
              <a:rPr dirty="0"/>
              <a:t>s</a:t>
            </a:r>
            <a:r>
              <a:rPr dirty="0">
                <a:latin typeface="Times New Roman"/>
                <a:cs typeface="Times New Roman"/>
              </a:rPr>
              <a:t>   </a:t>
            </a:r>
            <a:r>
              <a:rPr spc="175" dirty="0">
                <a:latin typeface="Times New Roman"/>
                <a:cs typeface="Times New Roman"/>
              </a:rPr>
              <a:t> </a:t>
            </a:r>
            <a:r>
              <a:rPr spc="-5" dirty="0"/>
              <a:t>e</a:t>
            </a:r>
            <a:r>
              <a:rPr spc="-10" dirty="0"/>
              <a:t>m</a:t>
            </a:r>
            <a:r>
              <a:rPr spc="-5" dirty="0"/>
              <a:t>p</a:t>
            </a:r>
            <a:r>
              <a:rPr dirty="0"/>
              <a:t>re</a:t>
            </a:r>
            <a:r>
              <a:rPr spc="-10" dirty="0"/>
              <a:t>s</a:t>
            </a:r>
            <a:r>
              <a:rPr spc="-5" dirty="0"/>
              <a:t>a</a:t>
            </a:r>
            <a:r>
              <a:rPr dirty="0"/>
              <a:t>s</a:t>
            </a:r>
            <a:r>
              <a:rPr dirty="0">
                <a:latin typeface="Times New Roman"/>
                <a:cs typeface="Times New Roman"/>
              </a:rPr>
              <a:t>   </a:t>
            </a:r>
            <a:r>
              <a:rPr spc="175" dirty="0">
                <a:latin typeface="Times New Roman"/>
                <a:cs typeface="Times New Roman"/>
              </a:rPr>
              <a:t> </a:t>
            </a:r>
            <a:r>
              <a:rPr spc="-10" dirty="0"/>
              <a:t>d</a:t>
            </a:r>
            <a:r>
              <a:rPr spc="-5" dirty="0"/>
              <a:t>is</a:t>
            </a:r>
            <a:r>
              <a:rPr spc="-10" dirty="0"/>
              <a:t>p</a:t>
            </a:r>
            <a:r>
              <a:rPr spc="-5" dirty="0"/>
              <a:t>a</a:t>
            </a:r>
            <a:r>
              <a:rPr spc="-15" dirty="0"/>
              <a:t>r</a:t>
            </a:r>
            <a:r>
              <a:rPr spc="-5" dirty="0"/>
              <a:t>an</a:t>
            </a:r>
            <a:r>
              <a:rPr dirty="0"/>
              <a:t>,</a:t>
            </a:r>
            <a:r>
              <a:rPr dirty="0">
                <a:latin typeface="Times New Roman"/>
                <a:cs typeface="Times New Roman"/>
              </a:rPr>
              <a:t>   </a:t>
            </a:r>
            <a:r>
              <a:rPr spc="180" dirty="0">
                <a:latin typeface="Times New Roman"/>
                <a:cs typeface="Times New Roman"/>
              </a:rPr>
              <a:t> </a:t>
            </a:r>
            <a:r>
              <a:rPr spc="-10" dirty="0"/>
              <a:t>m</a:t>
            </a:r>
            <a:r>
              <a:rPr dirty="0"/>
              <a:t>i</a:t>
            </a:r>
            <a:r>
              <a:rPr spc="-5" dirty="0"/>
              <a:t>ent</a:t>
            </a:r>
            <a:r>
              <a:rPr dirty="0"/>
              <a:t>r</a:t>
            </a:r>
            <a:r>
              <a:rPr spc="-10" dirty="0"/>
              <a:t>a</a:t>
            </a:r>
            <a:r>
              <a:rPr dirty="0"/>
              <a:t>s</a:t>
            </a:r>
            <a:r>
              <a:rPr dirty="0">
                <a:latin typeface="Times New Roman"/>
                <a:cs typeface="Times New Roman"/>
              </a:rPr>
              <a:t>   </a:t>
            </a:r>
            <a:r>
              <a:rPr spc="175" dirty="0">
                <a:latin typeface="Times New Roman"/>
                <a:cs typeface="Times New Roman"/>
              </a:rPr>
              <a:t> </a:t>
            </a:r>
            <a:r>
              <a:rPr spc="-5" dirty="0"/>
              <a:t>qu</a:t>
            </a:r>
            <a:r>
              <a:rPr dirty="0"/>
              <a:t>e</a:t>
            </a:r>
            <a:r>
              <a:rPr dirty="0">
                <a:latin typeface="Times New Roman"/>
                <a:cs typeface="Times New Roman"/>
              </a:rPr>
              <a:t>   </a:t>
            </a:r>
            <a:r>
              <a:rPr spc="180" dirty="0">
                <a:latin typeface="Times New Roman"/>
                <a:cs typeface="Times New Roman"/>
              </a:rPr>
              <a:t> </a:t>
            </a:r>
            <a:r>
              <a:rPr spc="-5" dirty="0"/>
              <a:t>o</a:t>
            </a:r>
            <a:r>
              <a:rPr spc="-10" dirty="0"/>
              <a:t>t</a:t>
            </a:r>
            <a:r>
              <a:rPr spc="-15" dirty="0"/>
              <a:t>r</a:t>
            </a:r>
            <a:r>
              <a:rPr spc="-10" dirty="0"/>
              <a:t>a</a:t>
            </a:r>
            <a:r>
              <a:rPr dirty="0"/>
              <a:t>s</a:t>
            </a:r>
            <a:r>
              <a:rPr dirty="0">
                <a:latin typeface="Times New Roman"/>
                <a:cs typeface="Times New Roman"/>
              </a:rPr>
              <a:t> </a:t>
            </a:r>
            <a:r>
              <a:rPr spc="-5" dirty="0"/>
              <a:t>prefiere</a:t>
            </a:r>
            <a:r>
              <a:rPr dirty="0"/>
              <a:t>n</a:t>
            </a:r>
            <a:r>
              <a:rPr dirty="0">
                <a:latin typeface="Times New Roman"/>
                <a:cs typeface="Times New Roman"/>
              </a:rPr>
              <a:t> </a:t>
            </a:r>
            <a:r>
              <a:rPr spc="-100" dirty="0">
                <a:latin typeface="Times New Roman"/>
                <a:cs typeface="Times New Roman"/>
              </a:rPr>
              <a:t> </a:t>
            </a:r>
            <a:r>
              <a:rPr dirty="0"/>
              <a:t>a</a:t>
            </a:r>
            <a:r>
              <a:rPr spc="-5" dirty="0"/>
              <a:t>larmar</a:t>
            </a:r>
            <a:r>
              <a:rPr dirty="0"/>
              <a:t>,</a:t>
            </a:r>
            <a:r>
              <a:rPr dirty="0">
                <a:latin typeface="Times New Roman"/>
                <a:cs typeface="Times New Roman"/>
              </a:rPr>
              <a:t> </a:t>
            </a:r>
            <a:r>
              <a:rPr spc="-95" dirty="0">
                <a:latin typeface="Times New Roman"/>
                <a:cs typeface="Times New Roman"/>
              </a:rPr>
              <a:t> </a:t>
            </a:r>
            <a:r>
              <a:rPr dirty="0"/>
              <a:t>a</a:t>
            </a:r>
            <a:r>
              <a:rPr spc="-5" dirty="0"/>
              <a:t>rriesgand</a:t>
            </a:r>
            <a:r>
              <a:rPr dirty="0"/>
              <a:t>o</a:t>
            </a:r>
            <a:r>
              <a:rPr dirty="0">
                <a:latin typeface="Times New Roman"/>
                <a:cs typeface="Times New Roman"/>
              </a:rPr>
              <a:t> </a:t>
            </a:r>
            <a:r>
              <a:rPr spc="-95" dirty="0">
                <a:latin typeface="Times New Roman"/>
                <a:cs typeface="Times New Roman"/>
              </a:rPr>
              <a:t> </a:t>
            </a:r>
            <a:r>
              <a:rPr spc="-10" dirty="0"/>
              <a:t>a</a:t>
            </a:r>
            <a:r>
              <a:rPr spc="-5" dirty="0"/>
              <a:t>s</a:t>
            </a:r>
            <a:r>
              <a:rPr dirty="0"/>
              <a:t>í</a:t>
            </a:r>
            <a:r>
              <a:rPr dirty="0">
                <a:latin typeface="Times New Roman"/>
                <a:cs typeface="Times New Roman"/>
              </a:rPr>
              <a:t> </a:t>
            </a:r>
            <a:r>
              <a:rPr spc="-100" dirty="0">
                <a:latin typeface="Times New Roman"/>
                <a:cs typeface="Times New Roman"/>
              </a:rPr>
              <a:t> </a:t>
            </a:r>
            <a:r>
              <a:rPr spc="-5" dirty="0"/>
              <a:t>tene</a:t>
            </a:r>
            <a:r>
              <a:rPr dirty="0"/>
              <a:t>r</a:t>
            </a:r>
            <a:r>
              <a:rPr dirty="0">
                <a:latin typeface="Times New Roman"/>
                <a:cs typeface="Times New Roman"/>
              </a:rPr>
              <a:t> </a:t>
            </a:r>
            <a:r>
              <a:rPr spc="-95" dirty="0">
                <a:latin typeface="Times New Roman"/>
                <a:cs typeface="Times New Roman"/>
              </a:rPr>
              <a:t> </a:t>
            </a:r>
            <a:r>
              <a:rPr spc="-5" dirty="0"/>
              <a:t>un</a:t>
            </a:r>
            <a:r>
              <a:rPr dirty="0"/>
              <a:t>a</a:t>
            </a:r>
            <a:r>
              <a:rPr dirty="0">
                <a:latin typeface="Times New Roman"/>
                <a:cs typeface="Times New Roman"/>
              </a:rPr>
              <a:t> </a:t>
            </a:r>
            <a:r>
              <a:rPr spc="-105" dirty="0">
                <a:latin typeface="Times New Roman"/>
                <a:cs typeface="Times New Roman"/>
              </a:rPr>
              <a:t> </a:t>
            </a:r>
            <a:r>
              <a:rPr spc="-5" dirty="0"/>
              <a:t>segunda</a:t>
            </a:r>
            <a:r>
              <a:rPr spc="-5" dirty="0">
                <a:latin typeface="Times New Roman"/>
                <a:cs typeface="Times New Roman"/>
              </a:rPr>
              <a:t> </a:t>
            </a:r>
            <a:r>
              <a:rPr spc="-5" dirty="0"/>
              <a:t>fall</a:t>
            </a:r>
            <a:r>
              <a:rPr dirty="0"/>
              <a:t>a</a:t>
            </a:r>
            <a:r>
              <a:rPr spc="110" dirty="0">
                <a:latin typeface="Times New Roman"/>
                <a:cs typeface="Times New Roman"/>
              </a:rPr>
              <a:t> </a:t>
            </a:r>
            <a:r>
              <a:rPr dirty="0"/>
              <a:t>a</a:t>
            </a:r>
            <a:r>
              <a:rPr spc="114" dirty="0">
                <a:latin typeface="Times New Roman"/>
                <a:cs typeface="Times New Roman"/>
              </a:rPr>
              <a:t> </a:t>
            </a:r>
            <a:r>
              <a:rPr spc="-5" dirty="0"/>
              <a:t>tierr</a:t>
            </a:r>
            <a:r>
              <a:rPr dirty="0"/>
              <a:t>a</a:t>
            </a:r>
            <a:r>
              <a:rPr spc="120" dirty="0">
                <a:latin typeface="Times New Roman"/>
                <a:cs typeface="Times New Roman"/>
              </a:rPr>
              <a:t> </a:t>
            </a:r>
            <a:r>
              <a:rPr dirty="0"/>
              <a:t>y</a:t>
            </a:r>
            <a:r>
              <a:rPr spc="125" dirty="0">
                <a:latin typeface="Times New Roman"/>
                <a:cs typeface="Times New Roman"/>
              </a:rPr>
              <a:t> </a:t>
            </a:r>
            <a:r>
              <a:rPr spc="-10" dirty="0"/>
              <a:t>m</a:t>
            </a:r>
            <a:r>
              <a:rPr spc="-5" dirty="0"/>
              <a:t>ayo</a:t>
            </a:r>
            <a:r>
              <a:rPr dirty="0"/>
              <a:t>r</a:t>
            </a:r>
            <a:r>
              <a:rPr spc="114" dirty="0">
                <a:latin typeface="Times New Roman"/>
                <a:cs typeface="Times New Roman"/>
              </a:rPr>
              <a:t> </a:t>
            </a:r>
            <a:r>
              <a:rPr spc="-5" dirty="0"/>
              <a:t>daño.</a:t>
            </a:r>
          </a:p>
          <a:p>
            <a:pPr marL="12700" marR="8255" algn="just">
              <a:lnSpc>
                <a:spcPct val="100000"/>
              </a:lnSpc>
              <a:spcBef>
                <a:spcPts val="1870"/>
              </a:spcBef>
            </a:pPr>
            <a:r>
              <a:rPr spc="-5" dirty="0"/>
              <a:t>Existe</a:t>
            </a:r>
            <a:r>
              <a:rPr dirty="0"/>
              <a:t>n</a:t>
            </a:r>
            <a:r>
              <a:rPr dirty="0">
                <a:latin typeface="Times New Roman"/>
                <a:cs typeface="Times New Roman"/>
              </a:rPr>
              <a:t> </a:t>
            </a:r>
            <a:r>
              <a:rPr spc="75" dirty="0">
                <a:latin typeface="Times New Roman"/>
                <a:cs typeface="Times New Roman"/>
              </a:rPr>
              <a:t> </a:t>
            </a:r>
            <a:r>
              <a:rPr spc="-10" dirty="0"/>
              <a:t>v</a:t>
            </a:r>
            <a:r>
              <a:rPr spc="-5" dirty="0"/>
              <a:t>ario</a:t>
            </a:r>
            <a:r>
              <a:rPr dirty="0"/>
              <a:t>s</a:t>
            </a:r>
            <a:r>
              <a:rPr dirty="0">
                <a:latin typeface="Times New Roman"/>
                <a:cs typeface="Times New Roman"/>
              </a:rPr>
              <a:t> </a:t>
            </a:r>
            <a:r>
              <a:rPr spc="75" dirty="0">
                <a:latin typeface="Times New Roman"/>
                <a:cs typeface="Times New Roman"/>
              </a:rPr>
              <a:t> </a:t>
            </a:r>
            <a:r>
              <a:rPr spc="-5" dirty="0"/>
              <a:t>método</a:t>
            </a:r>
            <a:r>
              <a:rPr dirty="0"/>
              <a:t>s</a:t>
            </a:r>
            <a:r>
              <a:rPr dirty="0">
                <a:latin typeface="Times New Roman"/>
                <a:cs typeface="Times New Roman"/>
              </a:rPr>
              <a:t> </a:t>
            </a:r>
            <a:r>
              <a:rPr spc="75" dirty="0">
                <a:latin typeface="Times New Roman"/>
                <a:cs typeface="Times New Roman"/>
              </a:rPr>
              <a:t> </a:t>
            </a:r>
            <a:r>
              <a:rPr spc="-5" dirty="0"/>
              <a:t>d</a:t>
            </a:r>
            <a:r>
              <a:rPr dirty="0"/>
              <a:t>e</a:t>
            </a:r>
            <a:r>
              <a:rPr dirty="0">
                <a:latin typeface="Times New Roman"/>
                <a:cs typeface="Times New Roman"/>
              </a:rPr>
              <a:t> </a:t>
            </a:r>
            <a:r>
              <a:rPr spc="75" dirty="0">
                <a:latin typeface="Times New Roman"/>
                <a:cs typeface="Times New Roman"/>
              </a:rPr>
              <a:t> </a:t>
            </a:r>
            <a:r>
              <a:rPr spc="-5" dirty="0"/>
              <a:t>us</a:t>
            </a:r>
            <a:r>
              <a:rPr dirty="0"/>
              <a:t>o</a:t>
            </a:r>
            <a:r>
              <a:rPr dirty="0">
                <a:latin typeface="Times New Roman"/>
                <a:cs typeface="Times New Roman"/>
              </a:rPr>
              <a:t> </a:t>
            </a:r>
            <a:r>
              <a:rPr spc="70" dirty="0">
                <a:latin typeface="Times New Roman"/>
                <a:cs typeface="Times New Roman"/>
              </a:rPr>
              <a:t> </a:t>
            </a:r>
            <a:r>
              <a:rPr spc="-5" dirty="0"/>
              <a:t>comú</a:t>
            </a:r>
            <a:r>
              <a:rPr dirty="0"/>
              <a:t>n</a:t>
            </a:r>
            <a:r>
              <a:rPr dirty="0">
                <a:latin typeface="Times New Roman"/>
                <a:cs typeface="Times New Roman"/>
              </a:rPr>
              <a:t> </a:t>
            </a:r>
            <a:r>
              <a:rPr spc="75" dirty="0">
                <a:latin typeface="Times New Roman"/>
                <a:cs typeface="Times New Roman"/>
              </a:rPr>
              <a:t> </a:t>
            </a:r>
            <a:r>
              <a:rPr spc="-5" dirty="0"/>
              <a:t>par</a:t>
            </a:r>
            <a:r>
              <a:rPr dirty="0"/>
              <a:t>a</a:t>
            </a:r>
            <a:r>
              <a:rPr dirty="0">
                <a:latin typeface="Times New Roman"/>
                <a:cs typeface="Times New Roman"/>
              </a:rPr>
              <a:t> </a:t>
            </a:r>
            <a:r>
              <a:rPr spc="70" dirty="0">
                <a:latin typeface="Times New Roman"/>
                <a:cs typeface="Times New Roman"/>
              </a:rPr>
              <a:t> </a:t>
            </a:r>
            <a:r>
              <a:rPr spc="-5" dirty="0"/>
              <a:t>detectar</a:t>
            </a:r>
            <a:r>
              <a:rPr spc="-5" dirty="0">
                <a:latin typeface="Times New Roman"/>
                <a:cs typeface="Times New Roman"/>
              </a:rPr>
              <a:t> </a:t>
            </a:r>
            <a:r>
              <a:rPr spc="-5" dirty="0"/>
              <a:t>tierra</a:t>
            </a:r>
            <a:r>
              <a:rPr dirty="0"/>
              <a:t>s</a:t>
            </a:r>
            <a:r>
              <a:rPr spc="114" dirty="0">
                <a:latin typeface="Times New Roman"/>
                <a:cs typeface="Times New Roman"/>
              </a:rPr>
              <a:t> </a:t>
            </a:r>
            <a:r>
              <a:rPr spc="-5" dirty="0"/>
              <a:t>e</a:t>
            </a:r>
            <a:r>
              <a:rPr dirty="0"/>
              <a:t>n</a:t>
            </a:r>
            <a:r>
              <a:rPr spc="120" dirty="0">
                <a:latin typeface="Times New Roman"/>
                <a:cs typeface="Times New Roman"/>
              </a:rPr>
              <a:t> </a:t>
            </a:r>
            <a:r>
              <a:rPr spc="-5" dirty="0"/>
              <a:t>e</a:t>
            </a:r>
            <a:r>
              <a:rPr dirty="0"/>
              <a:t>l</a:t>
            </a:r>
            <a:r>
              <a:rPr spc="130" dirty="0">
                <a:latin typeface="Times New Roman"/>
                <a:cs typeface="Times New Roman"/>
              </a:rPr>
              <a:t> </a:t>
            </a:r>
            <a:r>
              <a:rPr spc="-5" dirty="0"/>
              <a:t>camp</a:t>
            </a:r>
            <a:r>
              <a:rPr dirty="0"/>
              <a:t>o</a:t>
            </a:r>
            <a:r>
              <a:rPr spc="120" dirty="0">
                <a:latin typeface="Times New Roman"/>
                <a:cs typeface="Times New Roman"/>
              </a:rPr>
              <a:t> </a:t>
            </a:r>
            <a:r>
              <a:rPr spc="-5" dirty="0"/>
              <a:t>de</a:t>
            </a:r>
            <a:r>
              <a:rPr dirty="0"/>
              <a:t>l</a:t>
            </a:r>
            <a:r>
              <a:rPr spc="125" dirty="0">
                <a:latin typeface="Times New Roman"/>
                <a:cs typeface="Times New Roman"/>
              </a:rPr>
              <a:t> </a:t>
            </a:r>
            <a:r>
              <a:rPr spc="-5" dirty="0"/>
              <a:t>rotor.</a:t>
            </a: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167</a:t>
            </a:fld>
            <a:endParaRPr lang="en-US"/>
          </a:p>
        </p:txBody>
      </p:sp>
    </p:spTree>
    <p:extLst>
      <p:ext uri="{BB962C8B-B14F-4D97-AF65-F5344CB8AC3E}">
        <p14:creationId xmlns:p14="http://schemas.microsoft.com/office/powerpoint/2010/main" val="258974740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5087111" y="1298448"/>
            <a:ext cx="220345" cy="1782445"/>
          </a:xfrm>
          <a:custGeom>
            <a:avLst/>
            <a:gdLst/>
            <a:ahLst/>
            <a:cxnLst/>
            <a:rect l="l" t="t" r="r" b="b"/>
            <a:pathLst>
              <a:path w="220345" h="1782445">
                <a:moveTo>
                  <a:pt x="0" y="0"/>
                </a:moveTo>
                <a:lnTo>
                  <a:pt x="65531" y="5333"/>
                </a:lnTo>
                <a:lnTo>
                  <a:pt x="124967" y="35051"/>
                </a:lnTo>
                <a:lnTo>
                  <a:pt x="179069" y="89153"/>
                </a:lnTo>
                <a:lnTo>
                  <a:pt x="208787" y="148589"/>
                </a:lnTo>
                <a:lnTo>
                  <a:pt x="220217" y="219455"/>
                </a:lnTo>
                <a:lnTo>
                  <a:pt x="208787" y="291083"/>
                </a:lnTo>
                <a:lnTo>
                  <a:pt x="179069" y="355853"/>
                </a:lnTo>
                <a:lnTo>
                  <a:pt x="124967" y="403859"/>
                </a:lnTo>
                <a:lnTo>
                  <a:pt x="65531" y="433577"/>
                </a:lnTo>
                <a:lnTo>
                  <a:pt x="0" y="445007"/>
                </a:lnTo>
                <a:lnTo>
                  <a:pt x="65531" y="451103"/>
                </a:lnTo>
                <a:lnTo>
                  <a:pt x="124967" y="480821"/>
                </a:lnTo>
                <a:lnTo>
                  <a:pt x="179069" y="534161"/>
                </a:lnTo>
                <a:lnTo>
                  <a:pt x="208787" y="593597"/>
                </a:lnTo>
                <a:lnTo>
                  <a:pt x="220217" y="665225"/>
                </a:lnTo>
                <a:lnTo>
                  <a:pt x="208787" y="736853"/>
                </a:lnTo>
                <a:lnTo>
                  <a:pt x="179069" y="801623"/>
                </a:lnTo>
                <a:lnTo>
                  <a:pt x="124967" y="849629"/>
                </a:lnTo>
                <a:lnTo>
                  <a:pt x="65531" y="879347"/>
                </a:lnTo>
                <a:lnTo>
                  <a:pt x="0" y="890777"/>
                </a:lnTo>
                <a:lnTo>
                  <a:pt x="65531" y="896873"/>
                </a:lnTo>
                <a:lnTo>
                  <a:pt x="124967" y="926591"/>
                </a:lnTo>
                <a:lnTo>
                  <a:pt x="179069" y="979931"/>
                </a:lnTo>
                <a:lnTo>
                  <a:pt x="208787" y="1039367"/>
                </a:lnTo>
                <a:lnTo>
                  <a:pt x="220217" y="1110995"/>
                </a:lnTo>
                <a:lnTo>
                  <a:pt x="208787" y="1181861"/>
                </a:lnTo>
                <a:lnTo>
                  <a:pt x="179069" y="1247393"/>
                </a:lnTo>
                <a:lnTo>
                  <a:pt x="124967" y="1295399"/>
                </a:lnTo>
                <a:lnTo>
                  <a:pt x="65531" y="1325117"/>
                </a:lnTo>
                <a:lnTo>
                  <a:pt x="0" y="1336547"/>
                </a:lnTo>
                <a:lnTo>
                  <a:pt x="65531" y="1342643"/>
                </a:lnTo>
                <a:lnTo>
                  <a:pt x="124967" y="1372361"/>
                </a:lnTo>
                <a:lnTo>
                  <a:pt x="179069" y="1425701"/>
                </a:lnTo>
                <a:lnTo>
                  <a:pt x="208787" y="1485137"/>
                </a:lnTo>
                <a:lnTo>
                  <a:pt x="220217" y="1556765"/>
                </a:lnTo>
                <a:lnTo>
                  <a:pt x="208787" y="1627631"/>
                </a:lnTo>
                <a:lnTo>
                  <a:pt x="179069" y="1693163"/>
                </a:lnTo>
                <a:lnTo>
                  <a:pt x="124967" y="1740407"/>
                </a:lnTo>
                <a:lnTo>
                  <a:pt x="65531" y="1770125"/>
                </a:lnTo>
                <a:lnTo>
                  <a:pt x="0" y="1782317"/>
                </a:lnTo>
              </a:path>
            </a:pathLst>
          </a:custGeom>
          <a:ln w="35686">
            <a:solidFill>
              <a:srgbClr val="000000"/>
            </a:solidFill>
          </a:ln>
        </p:spPr>
        <p:txBody>
          <a:bodyPr wrap="square" lIns="0" tIns="0" rIns="0" bIns="0" rtlCol="0">
            <a:spAutoFit/>
          </a:bodyPr>
          <a:lstStyle/>
          <a:p>
            <a:endParaRPr/>
          </a:p>
        </p:txBody>
      </p:sp>
      <p:sp>
        <p:nvSpPr>
          <p:cNvPr id="6" name="object 6"/>
          <p:cNvSpPr/>
          <p:nvPr/>
        </p:nvSpPr>
        <p:spPr>
          <a:xfrm>
            <a:off x="3633977" y="1298448"/>
            <a:ext cx="1453515" cy="0"/>
          </a:xfrm>
          <a:custGeom>
            <a:avLst/>
            <a:gdLst/>
            <a:ahLst/>
            <a:cxnLst/>
            <a:rect l="l" t="t" r="r" b="b"/>
            <a:pathLst>
              <a:path w="1453514">
                <a:moveTo>
                  <a:pt x="0" y="0"/>
                </a:moveTo>
                <a:lnTo>
                  <a:pt x="1453133" y="0"/>
                </a:lnTo>
              </a:path>
            </a:pathLst>
          </a:custGeom>
          <a:ln w="35686">
            <a:solidFill>
              <a:srgbClr val="000000"/>
            </a:solidFill>
          </a:ln>
        </p:spPr>
        <p:txBody>
          <a:bodyPr wrap="square" lIns="0" tIns="0" rIns="0" bIns="0" rtlCol="0">
            <a:spAutoFit/>
          </a:bodyPr>
          <a:lstStyle/>
          <a:p>
            <a:endParaRPr/>
          </a:p>
        </p:txBody>
      </p:sp>
      <p:sp>
        <p:nvSpPr>
          <p:cNvPr id="7" name="object 7"/>
          <p:cNvSpPr/>
          <p:nvPr/>
        </p:nvSpPr>
        <p:spPr>
          <a:xfrm>
            <a:off x="3633977" y="3080766"/>
            <a:ext cx="1453515" cy="0"/>
          </a:xfrm>
          <a:custGeom>
            <a:avLst/>
            <a:gdLst/>
            <a:ahLst/>
            <a:cxnLst/>
            <a:rect l="l" t="t" r="r" b="b"/>
            <a:pathLst>
              <a:path w="1453514">
                <a:moveTo>
                  <a:pt x="1453133" y="0"/>
                </a:moveTo>
                <a:lnTo>
                  <a:pt x="0" y="0"/>
                </a:lnTo>
              </a:path>
            </a:pathLst>
          </a:custGeom>
          <a:ln w="35686">
            <a:solidFill>
              <a:srgbClr val="000000"/>
            </a:solidFill>
          </a:ln>
        </p:spPr>
        <p:txBody>
          <a:bodyPr wrap="square" lIns="0" tIns="0" rIns="0" bIns="0" rtlCol="0">
            <a:spAutoFit/>
          </a:bodyPr>
          <a:lstStyle/>
          <a:p>
            <a:endParaRPr/>
          </a:p>
        </p:txBody>
      </p:sp>
      <p:sp>
        <p:nvSpPr>
          <p:cNvPr id="8" name="object 8"/>
          <p:cNvSpPr/>
          <p:nvPr/>
        </p:nvSpPr>
        <p:spPr>
          <a:xfrm>
            <a:off x="3187445" y="1072134"/>
            <a:ext cx="447040" cy="113030"/>
          </a:xfrm>
          <a:custGeom>
            <a:avLst/>
            <a:gdLst/>
            <a:ahLst/>
            <a:cxnLst/>
            <a:rect l="l" t="t" r="r" b="b"/>
            <a:pathLst>
              <a:path w="447039" h="113030">
                <a:moveTo>
                  <a:pt x="0" y="112775"/>
                </a:moveTo>
                <a:lnTo>
                  <a:pt x="41909" y="48005"/>
                </a:lnTo>
                <a:lnTo>
                  <a:pt x="89153" y="23621"/>
                </a:lnTo>
                <a:lnTo>
                  <a:pt x="154685" y="6095"/>
                </a:lnTo>
                <a:lnTo>
                  <a:pt x="220217" y="0"/>
                </a:lnTo>
                <a:lnTo>
                  <a:pt x="279653" y="6095"/>
                </a:lnTo>
                <a:lnTo>
                  <a:pt x="339089" y="23621"/>
                </a:lnTo>
                <a:lnTo>
                  <a:pt x="387095" y="48005"/>
                </a:lnTo>
                <a:lnTo>
                  <a:pt x="422909" y="77723"/>
                </a:lnTo>
                <a:lnTo>
                  <a:pt x="446531" y="112775"/>
                </a:lnTo>
              </a:path>
            </a:pathLst>
          </a:custGeom>
          <a:ln w="35686">
            <a:solidFill>
              <a:srgbClr val="000000"/>
            </a:solidFill>
          </a:ln>
        </p:spPr>
        <p:txBody>
          <a:bodyPr wrap="square" lIns="0" tIns="0" rIns="0" bIns="0" rtlCol="0">
            <a:spAutoFit/>
          </a:bodyPr>
          <a:lstStyle/>
          <a:p>
            <a:endParaRPr/>
          </a:p>
        </p:txBody>
      </p:sp>
      <p:sp>
        <p:nvSpPr>
          <p:cNvPr id="9" name="object 9"/>
          <p:cNvSpPr/>
          <p:nvPr/>
        </p:nvSpPr>
        <p:spPr>
          <a:xfrm>
            <a:off x="3187445" y="2855214"/>
            <a:ext cx="447040" cy="113030"/>
          </a:xfrm>
          <a:custGeom>
            <a:avLst/>
            <a:gdLst/>
            <a:ahLst/>
            <a:cxnLst/>
            <a:rect l="l" t="t" r="r" b="b"/>
            <a:pathLst>
              <a:path w="447039" h="113030">
                <a:moveTo>
                  <a:pt x="0" y="112775"/>
                </a:moveTo>
                <a:lnTo>
                  <a:pt x="41909" y="47243"/>
                </a:lnTo>
                <a:lnTo>
                  <a:pt x="89153" y="23621"/>
                </a:lnTo>
                <a:lnTo>
                  <a:pt x="154685" y="5333"/>
                </a:lnTo>
                <a:lnTo>
                  <a:pt x="220217" y="0"/>
                </a:lnTo>
                <a:lnTo>
                  <a:pt x="279653" y="5333"/>
                </a:lnTo>
                <a:lnTo>
                  <a:pt x="339089" y="23621"/>
                </a:lnTo>
                <a:lnTo>
                  <a:pt x="387095" y="47243"/>
                </a:lnTo>
                <a:lnTo>
                  <a:pt x="422909" y="76961"/>
                </a:lnTo>
                <a:lnTo>
                  <a:pt x="446531" y="112775"/>
                </a:lnTo>
              </a:path>
            </a:pathLst>
          </a:custGeom>
          <a:ln w="35686">
            <a:solidFill>
              <a:srgbClr val="000000"/>
            </a:solidFill>
          </a:ln>
        </p:spPr>
        <p:txBody>
          <a:bodyPr wrap="square" lIns="0" tIns="0" rIns="0" bIns="0" rtlCol="0">
            <a:spAutoFit/>
          </a:bodyPr>
          <a:lstStyle/>
          <a:p>
            <a:endParaRPr/>
          </a:p>
        </p:txBody>
      </p:sp>
      <p:sp>
        <p:nvSpPr>
          <p:cNvPr id="10" name="object 10"/>
          <p:cNvSpPr/>
          <p:nvPr/>
        </p:nvSpPr>
        <p:spPr>
          <a:xfrm>
            <a:off x="3407664" y="2462784"/>
            <a:ext cx="0" cy="285115"/>
          </a:xfrm>
          <a:custGeom>
            <a:avLst/>
            <a:gdLst/>
            <a:ahLst/>
            <a:cxnLst/>
            <a:rect l="l" t="t" r="r" b="b"/>
            <a:pathLst>
              <a:path h="285114">
                <a:moveTo>
                  <a:pt x="0" y="284987"/>
                </a:moveTo>
                <a:lnTo>
                  <a:pt x="0" y="0"/>
                </a:lnTo>
              </a:path>
            </a:pathLst>
          </a:custGeom>
          <a:ln w="35686">
            <a:solidFill>
              <a:srgbClr val="000000"/>
            </a:solidFill>
          </a:ln>
        </p:spPr>
        <p:txBody>
          <a:bodyPr wrap="square" lIns="0" tIns="0" rIns="0" bIns="0" rtlCol="0">
            <a:spAutoFit/>
          </a:bodyPr>
          <a:lstStyle/>
          <a:p>
            <a:endParaRPr/>
          </a:p>
        </p:txBody>
      </p:sp>
      <p:sp>
        <p:nvSpPr>
          <p:cNvPr id="11" name="object 11"/>
          <p:cNvSpPr/>
          <p:nvPr/>
        </p:nvSpPr>
        <p:spPr>
          <a:xfrm>
            <a:off x="3407664" y="1999488"/>
            <a:ext cx="0" cy="285115"/>
          </a:xfrm>
          <a:custGeom>
            <a:avLst/>
            <a:gdLst/>
            <a:ahLst/>
            <a:cxnLst/>
            <a:rect l="l" t="t" r="r" b="b"/>
            <a:pathLst>
              <a:path h="285114">
                <a:moveTo>
                  <a:pt x="0" y="284987"/>
                </a:moveTo>
                <a:lnTo>
                  <a:pt x="0" y="0"/>
                </a:lnTo>
              </a:path>
            </a:pathLst>
          </a:custGeom>
          <a:ln w="35686">
            <a:solidFill>
              <a:srgbClr val="000000"/>
            </a:solidFill>
          </a:ln>
        </p:spPr>
        <p:txBody>
          <a:bodyPr wrap="square" lIns="0" tIns="0" rIns="0" bIns="0" rtlCol="0">
            <a:spAutoFit/>
          </a:bodyPr>
          <a:lstStyle/>
          <a:p>
            <a:endParaRPr/>
          </a:p>
        </p:txBody>
      </p:sp>
      <p:sp>
        <p:nvSpPr>
          <p:cNvPr id="12" name="object 12"/>
          <p:cNvSpPr/>
          <p:nvPr/>
        </p:nvSpPr>
        <p:spPr>
          <a:xfrm>
            <a:off x="3407664" y="1536192"/>
            <a:ext cx="0" cy="285115"/>
          </a:xfrm>
          <a:custGeom>
            <a:avLst/>
            <a:gdLst/>
            <a:ahLst/>
            <a:cxnLst/>
            <a:rect l="l" t="t" r="r" b="b"/>
            <a:pathLst>
              <a:path h="285114">
                <a:moveTo>
                  <a:pt x="0" y="284987"/>
                </a:moveTo>
                <a:lnTo>
                  <a:pt x="0" y="0"/>
                </a:lnTo>
              </a:path>
            </a:pathLst>
          </a:custGeom>
          <a:ln w="35686">
            <a:solidFill>
              <a:srgbClr val="000000"/>
            </a:solidFill>
          </a:ln>
        </p:spPr>
        <p:txBody>
          <a:bodyPr wrap="square" lIns="0" tIns="0" rIns="0" bIns="0" rtlCol="0">
            <a:spAutoFit/>
          </a:bodyPr>
          <a:lstStyle/>
          <a:p>
            <a:endParaRPr/>
          </a:p>
        </p:txBody>
      </p:sp>
      <p:sp>
        <p:nvSpPr>
          <p:cNvPr id="13" name="object 13"/>
          <p:cNvSpPr/>
          <p:nvPr/>
        </p:nvSpPr>
        <p:spPr>
          <a:xfrm>
            <a:off x="3407664" y="1184910"/>
            <a:ext cx="0" cy="173355"/>
          </a:xfrm>
          <a:custGeom>
            <a:avLst/>
            <a:gdLst/>
            <a:ahLst/>
            <a:cxnLst/>
            <a:rect l="l" t="t" r="r" b="b"/>
            <a:pathLst>
              <a:path h="173355">
                <a:moveTo>
                  <a:pt x="0" y="172973"/>
                </a:moveTo>
                <a:lnTo>
                  <a:pt x="0" y="0"/>
                </a:lnTo>
              </a:path>
            </a:pathLst>
          </a:custGeom>
          <a:ln w="35686">
            <a:solidFill>
              <a:srgbClr val="000000"/>
            </a:solidFill>
          </a:ln>
        </p:spPr>
        <p:txBody>
          <a:bodyPr wrap="square" lIns="0" tIns="0" rIns="0" bIns="0" rtlCol="0">
            <a:spAutoFit/>
          </a:bodyPr>
          <a:lstStyle/>
          <a:p>
            <a:endParaRPr/>
          </a:p>
        </p:txBody>
      </p:sp>
      <p:sp>
        <p:nvSpPr>
          <p:cNvPr id="14" name="object 14"/>
          <p:cNvSpPr/>
          <p:nvPr/>
        </p:nvSpPr>
        <p:spPr>
          <a:xfrm>
            <a:off x="3854195" y="3686555"/>
            <a:ext cx="0" cy="285750"/>
          </a:xfrm>
          <a:custGeom>
            <a:avLst/>
            <a:gdLst/>
            <a:ahLst/>
            <a:cxnLst/>
            <a:rect l="l" t="t" r="r" b="b"/>
            <a:pathLst>
              <a:path h="285750">
                <a:moveTo>
                  <a:pt x="0" y="285749"/>
                </a:moveTo>
                <a:lnTo>
                  <a:pt x="0" y="0"/>
                </a:lnTo>
              </a:path>
            </a:pathLst>
          </a:custGeom>
          <a:ln w="35686">
            <a:solidFill>
              <a:srgbClr val="000080"/>
            </a:solidFill>
          </a:ln>
        </p:spPr>
        <p:txBody>
          <a:bodyPr wrap="square" lIns="0" tIns="0" rIns="0" bIns="0" rtlCol="0">
            <a:spAutoFit/>
          </a:bodyPr>
          <a:lstStyle/>
          <a:p>
            <a:endParaRPr/>
          </a:p>
        </p:txBody>
      </p:sp>
      <p:sp>
        <p:nvSpPr>
          <p:cNvPr id="15" name="object 15"/>
          <p:cNvSpPr/>
          <p:nvPr/>
        </p:nvSpPr>
        <p:spPr>
          <a:xfrm>
            <a:off x="3854195" y="3223260"/>
            <a:ext cx="0" cy="285115"/>
          </a:xfrm>
          <a:custGeom>
            <a:avLst/>
            <a:gdLst/>
            <a:ahLst/>
            <a:cxnLst/>
            <a:rect l="l" t="t" r="r" b="b"/>
            <a:pathLst>
              <a:path h="285114">
                <a:moveTo>
                  <a:pt x="0" y="284987"/>
                </a:moveTo>
                <a:lnTo>
                  <a:pt x="0" y="0"/>
                </a:lnTo>
              </a:path>
            </a:pathLst>
          </a:custGeom>
          <a:ln w="35686">
            <a:solidFill>
              <a:srgbClr val="000080"/>
            </a:solidFill>
          </a:ln>
        </p:spPr>
        <p:txBody>
          <a:bodyPr wrap="square" lIns="0" tIns="0" rIns="0" bIns="0" rtlCol="0">
            <a:spAutoFit/>
          </a:bodyPr>
          <a:lstStyle/>
          <a:p>
            <a:endParaRPr/>
          </a:p>
        </p:txBody>
      </p:sp>
      <p:sp>
        <p:nvSpPr>
          <p:cNvPr id="16" name="object 16"/>
          <p:cNvSpPr/>
          <p:nvPr/>
        </p:nvSpPr>
        <p:spPr>
          <a:xfrm>
            <a:off x="3854195" y="2759964"/>
            <a:ext cx="0" cy="285115"/>
          </a:xfrm>
          <a:custGeom>
            <a:avLst/>
            <a:gdLst/>
            <a:ahLst/>
            <a:cxnLst/>
            <a:rect l="l" t="t" r="r" b="b"/>
            <a:pathLst>
              <a:path h="285114">
                <a:moveTo>
                  <a:pt x="0" y="284987"/>
                </a:moveTo>
                <a:lnTo>
                  <a:pt x="0" y="0"/>
                </a:lnTo>
              </a:path>
            </a:pathLst>
          </a:custGeom>
          <a:ln w="35686">
            <a:solidFill>
              <a:srgbClr val="000080"/>
            </a:solidFill>
          </a:ln>
        </p:spPr>
        <p:txBody>
          <a:bodyPr wrap="square" lIns="0" tIns="0" rIns="0" bIns="0" rtlCol="0">
            <a:spAutoFit/>
          </a:bodyPr>
          <a:lstStyle/>
          <a:p>
            <a:endParaRPr/>
          </a:p>
        </p:txBody>
      </p:sp>
      <p:sp>
        <p:nvSpPr>
          <p:cNvPr id="17" name="object 17"/>
          <p:cNvSpPr/>
          <p:nvPr/>
        </p:nvSpPr>
        <p:spPr>
          <a:xfrm>
            <a:off x="3854195" y="2296668"/>
            <a:ext cx="0" cy="285115"/>
          </a:xfrm>
          <a:custGeom>
            <a:avLst/>
            <a:gdLst/>
            <a:ahLst/>
            <a:cxnLst/>
            <a:rect l="l" t="t" r="r" b="b"/>
            <a:pathLst>
              <a:path h="285114">
                <a:moveTo>
                  <a:pt x="0" y="284987"/>
                </a:moveTo>
                <a:lnTo>
                  <a:pt x="0" y="0"/>
                </a:lnTo>
              </a:path>
            </a:pathLst>
          </a:custGeom>
          <a:ln w="35686">
            <a:solidFill>
              <a:srgbClr val="000080"/>
            </a:solidFill>
          </a:ln>
        </p:spPr>
        <p:txBody>
          <a:bodyPr wrap="square" lIns="0" tIns="0" rIns="0" bIns="0" rtlCol="0">
            <a:spAutoFit/>
          </a:bodyPr>
          <a:lstStyle/>
          <a:p>
            <a:endParaRPr/>
          </a:p>
        </p:txBody>
      </p:sp>
      <p:sp>
        <p:nvSpPr>
          <p:cNvPr id="18" name="object 18"/>
          <p:cNvSpPr/>
          <p:nvPr/>
        </p:nvSpPr>
        <p:spPr>
          <a:xfrm>
            <a:off x="3854195" y="1832610"/>
            <a:ext cx="0" cy="285750"/>
          </a:xfrm>
          <a:custGeom>
            <a:avLst/>
            <a:gdLst/>
            <a:ahLst/>
            <a:cxnLst/>
            <a:rect l="l" t="t" r="r" b="b"/>
            <a:pathLst>
              <a:path h="285750">
                <a:moveTo>
                  <a:pt x="0" y="285749"/>
                </a:moveTo>
                <a:lnTo>
                  <a:pt x="0" y="0"/>
                </a:lnTo>
              </a:path>
            </a:pathLst>
          </a:custGeom>
          <a:ln w="35686">
            <a:solidFill>
              <a:srgbClr val="000080"/>
            </a:solidFill>
          </a:ln>
        </p:spPr>
        <p:txBody>
          <a:bodyPr wrap="square" lIns="0" tIns="0" rIns="0" bIns="0" rtlCol="0">
            <a:spAutoFit/>
          </a:bodyPr>
          <a:lstStyle/>
          <a:p>
            <a:endParaRPr/>
          </a:p>
        </p:txBody>
      </p:sp>
      <p:sp>
        <p:nvSpPr>
          <p:cNvPr id="19" name="object 19"/>
          <p:cNvSpPr/>
          <p:nvPr/>
        </p:nvSpPr>
        <p:spPr>
          <a:xfrm>
            <a:off x="3854195" y="1369314"/>
            <a:ext cx="0" cy="285115"/>
          </a:xfrm>
          <a:custGeom>
            <a:avLst/>
            <a:gdLst/>
            <a:ahLst/>
            <a:cxnLst/>
            <a:rect l="l" t="t" r="r" b="b"/>
            <a:pathLst>
              <a:path h="285114">
                <a:moveTo>
                  <a:pt x="0" y="284987"/>
                </a:moveTo>
                <a:lnTo>
                  <a:pt x="0" y="0"/>
                </a:lnTo>
              </a:path>
            </a:pathLst>
          </a:custGeom>
          <a:ln w="35686">
            <a:solidFill>
              <a:srgbClr val="000080"/>
            </a:solidFill>
          </a:ln>
        </p:spPr>
        <p:txBody>
          <a:bodyPr wrap="square" lIns="0" tIns="0" rIns="0" bIns="0" rtlCol="0">
            <a:spAutoFit/>
          </a:bodyPr>
          <a:lstStyle/>
          <a:p>
            <a:endParaRPr/>
          </a:p>
        </p:txBody>
      </p:sp>
      <p:sp>
        <p:nvSpPr>
          <p:cNvPr id="20" name="object 20"/>
          <p:cNvSpPr/>
          <p:nvPr/>
        </p:nvSpPr>
        <p:spPr>
          <a:xfrm>
            <a:off x="3854195" y="906018"/>
            <a:ext cx="0" cy="285115"/>
          </a:xfrm>
          <a:custGeom>
            <a:avLst/>
            <a:gdLst/>
            <a:ahLst/>
            <a:cxnLst/>
            <a:rect l="l" t="t" r="r" b="b"/>
            <a:pathLst>
              <a:path h="285115">
                <a:moveTo>
                  <a:pt x="0" y="284987"/>
                </a:moveTo>
                <a:lnTo>
                  <a:pt x="0" y="0"/>
                </a:lnTo>
              </a:path>
            </a:pathLst>
          </a:custGeom>
          <a:ln w="35686">
            <a:solidFill>
              <a:srgbClr val="000080"/>
            </a:solidFill>
          </a:ln>
        </p:spPr>
        <p:txBody>
          <a:bodyPr wrap="square" lIns="0" tIns="0" rIns="0" bIns="0" rtlCol="0">
            <a:spAutoFit/>
          </a:bodyPr>
          <a:lstStyle/>
          <a:p>
            <a:endParaRPr/>
          </a:p>
        </p:txBody>
      </p:sp>
      <p:sp>
        <p:nvSpPr>
          <p:cNvPr id="21" name="object 21"/>
          <p:cNvSpPr/>
          <p:nvPr/>
        </p:nvSpPr>
        <p:spPr>
          <a:xfrm>
            <a:off x="3443477" y="852678"/>
            <a:ext cx="285750" cy="0"/>
          </a:xfrm>
          <a:custGeom>
            <a:avLst/>
            <a:gdLst/>
            <a:ahLst/>
            <a:cxnLst/>
            <a:rect l="l" t="t" r="r" b="b"/>
            <a:pathLst>
              <a:path w="285750">
                <a:moveTo>
                  <a:pt x="285749" y="0"/>
                </a:moveTo>
                <a:lnTo>
                  <a:pt x="0" y="0"/>
                </a:lnTo>
              </a:path>
            </a:pathLst>
          </a:custGeom>
          <a:ln w="35686">
            <a:solidFill>
              <a:srgbClr val="000080"/>
            </a:solidFill>
          </a:ln>
        </p:spPr>
        <p:txBody>
          <a:bodyPr wrap="square" lIns="0" tIns="0" rIns="0" bIns="0" rtlCol="0">
            <a:spAutoFit/>
          </a:bodyPr>
          <a:lstStyle/>
          <a:p>
            <a:endParaRPr/>
          </a:p>
        </p:txBody>
      </p:sp>
      <p:sp>
        <p:nvSpPr>
          <p:cNvPr id="22" name="object 22"/>
          <p:cNvSpPr/>
          <p:nvPr/>
        </p:nvSpPr>
        <p:spPr>
          <a:xfrm>
            <a:off x="2978657" y="852678"/>
            <a:ext cx="287020" cy="0"/>
          </a:xfrm>
          <a:custGeom>
            <a:avLst/>
            <a:gdLst/>
            <a:ahLst/>
            <a:cxnLst/>
            <a:rect l="l" t="t" r="r" b="b"/>
            <a:pathLst>
              <a:path w="287020">
                <a:moveTo>
                  <a:pt x="286511" y="0"/>
                </a:moveTo>
                <a:lnTo>
                  <a:pt x="0" y="0"/>
                </a:lnTo>
              </a:path>
            </a:pathLst>
          </a:custGeom>
          <a:ln w="35686">
            <a:solidFill>
              <a:srgbClr val="000080"/>
            </a:solidFill>
          </a:ln>
        </p:spPr>
        <p:txBody>
          <a:bodyPr wrap="square" lIns="0" tIns="0" rIns="0" bIns="0" rtlCol="0">
            <a:spAutoFit/>
          </a:bodyPr>
          <a:lstStyle/>
          <a:p>
            <a:endParaRPr/>
          </a:p>
        </p:txBody>
      </p:sp>
      <p:sp>
        <p:nvSpPr>
          <p:cNvPr id="23" name="object 23"/>
          <p:cNvSpPr/>
          <p:nvPr/>
        </p:nvSpPr>
        <p:spPr>
          <a:xfrm>
            <a:off x="2961131" y="1012698"/>
            <a:ext cx="0" cy="285750"/>
          </a:xfrm>
          <a:custGeom>
            <a:avLst/>
            <a:gdLst/>
            <a:ahLst/>
            <a:cxnLst/>
            <a:rect l="l" t="t" r="r" b="b"/>
            <a:pathLst>
              <a:path h="285750">
                <a:moveTo>
                  <a:pt x="0" y="0"/>
                </a:moveTo>
                <a:lnTo>
                  <a:pt x="0" y="285749"/>
                </a:lnTo>
              </a:path>
            </a:pathLst>
          </a:custGeom>
          <a:ln w="35686">
            <a:solidFill>
              <a:srgbClr val="000080"/>
            </a:solidFill>
          </a:ln>
        </p:spPr>
        <p:txBody>
          <a:bodyPr wrap="square" lIns="0" tIns="0" rIns="0" bIns="0" rtlCol="0">
            <a:spAutoFit/>
          </a:bodyPr>
          <a:lstStyle/>
          <a:p>
            <a:endParaRPr/>
          </a:p>
        </p:txBody>
      </p:sp>
      <p:sp>
        <p:nvSpPr>
          <p:cNvPr id="24" name="object 24"/>
          <p:cNvSpPr/>
          <p:nvPr/>
        </p:nvSpPr>
        <p:spPr>
          <a:xfrm>
            <a:off x="2961131" y="1476756"/>
            <a:ext cx="0" cy="285115"/>
          </a:xfrm>
          <a:custGeom>
            <a:avLst/>
            <a:gdLst/>
            <a:ahLst/>
            <a:cxnLst/>
            <a:rect l="l" t="t" r="r" b="b"/>
            <a:pathLst>
              <a:path h="285114">
                <a:moveTo>
                  <a:pt x="0" y="0"/>
                </a:moveTo>
                <a:lnTo>
                  <a:pt x="0" y="284987"/>
                </a:lnTo>
              </a:path>
            </a:pathLst>
          </a:custGeom>
          <a:ln w="35686">
            <a:solidFill>
              <a:srgbClr val="000080"/>
            </a:solidFill>
          </a:ln>
        </p:spPr>
        <p:txBody>
          <a:bodyPr wrap="square" lIns="0" tIns="0" rIns="0" bIns="0" rtlCol="0">
            <a:spAutoFit/>
          </a:bodyPr>
          <a:lstStyle/>
          <a:p>
            <a:endParaRPr/>
          </a:p>
        </p:txBody>
      </p:sp>
      <p:sp>
        <p:nvSpPr>
          <p:cNvPr id="25" name="object 25"/>
          <p:cNvSpPr/>
          <p:nvPr/>
        </p:nvSpPr>
        <p:spPr>
          <a:xfrm>
            <a:off x="2961131" y="1940052"/>
            <a:ext cx="0" cy="285115"/>
          </a:xfrm>
          <a:custGeom>
            <a:avLst/>
            <a:gdLst/>
            <a:ahLst/>
            <a:cxnLst/>
            <a:rect l="l" t="t" r="r" b="b"/>
            <a:pathLst>
              <a:path h="285114">
                <a:moveTo>
                  <a:pt x="0" y="0"/>
                </a:moveTo>
                <a:lnTo>
                  <a:pt x="0" y="284987"/>
                </a:lnTo>
              </a:path>
            </a:pathLst>
          </a:custGeom>
          <a:ln w="35686">
            <a:solidFill>
              <a:srgbClr val="000080"/>
            </a:solidFill>
          </a:ln>
        </p:spPr>
        <p:txBody>
          <a:bodyPr wrap="square" lIns="0" tIns="0" rIns="0" bIns="0" rtlCol="0">
            <a:spAutoFit/>
          </a:bodyPr>
          <a:lstStyle/>
          <a:p>
            <a:endParaRPr/>
          </a:p>
        </p:txBody>
      </p:sp>
      <p:sp>
        <p:nvSpPr>
          <p:cNvPr id="26" name="object 26"/>
          <p:cNvSpPr/>
          <p:nvPr/>
        </p:nvSpPr>
        <p:spPr>
          <a:xfrm>
            <a:off x="2961131" y="2403348"/>
            <a:ext cx="0" cy="285115"/>
          </a:xfrm>
          <a:custGeom>
            <a:avLst/>
            <a:gdLst/>
            <a:ahLst/>
            <a:cxnLst/>
            <a:rect l="l" t="t" r="r" b="b"/>
            <a:pathLst>
              <a:path h="285114">
                <a:moveTo>
                  <a:pt x="0" y="0"/>
                </a:moveTo>
                <a:lnTo>
                  <a:pt x="0" y="284987"/>
                </a:lnTo>
              </a:path>
            </a:pathLst>
          </a:custGeom>
          <a:ln w="35686">
            <a:solidFill>
              <a:srgbClr val="000080"/>
            </a:solidFill>
          </a:ln>
        </p:spPr>
        <p:txBody>
          <a:bodyPr wrap="square" lIns="0" tIns="0" rIns="0" bIns="0" rtlCol="0">
            <a:spAutoFit/>
          </a:bodyPr>
          <a:lstStyle/>
          <a:p>
            <a:endParaRPr/>
          </a:p>
        </p:txBody>
      </p:sp>
      <p:sp>
        <p:nvSpPr>
          <p:cNvPr id="27" name="object 27"/>
          <p:cNvSpPr/>
          <p:nvPr/>
        </p:nvSpPr>
        <p:spPr>
          <a:xfrm>
            <a:off x="2961131" y="2866644"/>
            <a:ext cx="0" cy="285750"/>
          </a:xfrm>
          <a:custGeom>
            <a:avLst/>
            <a:gdLst/>
            <a:ahLst/>
            <a:cxnLst/>
            <a:rect l="l" t="t" r="r" b="b"/>
            <a:pathLst>
              <a:path h="285750">
                <a:moveTo>
                  <a:pt x="0" y="0"/>
                </a:moveTo>
                <a:lnTo>
                  <a:pt x="0" y="285749"/>
                </a:lnTo>
              </a:path>
            </a:pathLst>
          </a:custGeom>
          <a:ln w="35686">
            <a:solidFill>
              <a:srgbClr val="000080"/>
            </a:solidFill>
          </a:ln>
        </p:spPr>
        <p:txBody>
          <a:bodyPr wrap="square" lIns="0" tIns="0" rIns="0" bIns="0" rtlCol="0">
            <a:spAutoFit/>
          </a:bodyPr>
          <a:lstStyle/>
          <a:p>
            <a:endParaRPr/>
          </a:p>
        </p:txBody>
      </p:sp>
      <p:sp>
        <p:nvSpPr>
          <p:cNvPr id="28" name="object 28"/>
          <p:cNvSpPr/>
          <p:nvPr/>
        </p:nvSpPr>
        <p:spPr>
          <a:xfrm>
            <a:off x="2961131" y="3329940"/>
            <a:ext cx="0" cy="285750"/>
          </a:xfrm>
          <a:custGeom>
            <a:avLst/>
            <a:gdLst/>
            <a:ahLst/>
            <a:cxnLst/>
            <a:rect l="l" t="t" r="r" b="b"/>
            <a:pathLst>
              <a:path h="285750">
                <a:moveTo>
                  <a:pt x="0" y="0"/>
                </a:moveTo>
                <a:lnTo>
                  <a:pt x="0" y="285749"/>
                </a:lnTo>
              </a:path>
            </a:pathLst>
          </a:custGeom>
          <a:ln w="35686">
            <a:solidFill>
              <a:srgbClr val="000080"/>
            </a:solidFill>
          </a:ln>
        </p:spPr>
        <p:txBody>
          <a:bodyPr wrap="square" lIns="0" tIns="0" rIns="0" bIns="0" rtlCol="0">
            <a:spAutoFit/>
          </a:bodyPr>
          <a:lstStyle/>
          <a:p>
            <a:endParaRPr/>
          </a:p>
        </p:txBody>
      </p:sp>
      <p:sp>
        <p:nvSpPr>
          <p:cNvPr id="29" name="object 29"/>
          <p:cNvSpPr/>
          <p:nvPr/>
        </p:nvSpPr>
        <p:spPr>
          <a:xfrm>
            <a:off x="2961131" y="3793998"/>
            <a:ext cx="107950" cy="178435"/>
          </a:xfrm>
          <a:custGeom>
            <a:avLst/>
            <a:gdLst/>
            <a:ahLst/>
            <a:cxnLst/>
            <a:rect l="l" t="t" r="r" b="b"/>
            <a:pathLst>
              <a:path w="107950" h="178435">
                <a:moveTo>
                  <a:pt x="0" y="0"/>
                </a:moveTo>
                <a:lnTo>
                  <a:pt x="0" y="178307"/>
                </a:lnTo>
                <a:lnTo>
                  <a:pt x="107441" y="178307"/>
                </a:lnTo>
              </a:path>
            </a:pathLst>
          </a:custGeom>
          <a:ln w="35686">
            <a:solidFill>
              <a:srgbClr val="000080"/>
            </a:solidFill>
          </a:ln>
        </p:spPr>
        <p:txBody>
          <a:bodyPr wrap="square" lIns="0" tIns="0" rIns="0" bIns="0" rtlCol="0">
            <a:spAutoFit/>
          </a:bodyPr>
          <a:lstStyle/>
          <a:p>
            <a:endParaRPr/>
          </a:p>
        </p:txBody>
      </p:sp>
      <p:sp>
        <p:nvSpPr>
          <p:cNvPr id="30" name="object 30"/>
          <p:cNvSpPr/>
          <p:nvPr/>
        </p:nvSpPr>
        <p:spPr>
          <a:xfrm>
            <a:off x="3246881" y="3972305"/>
            <a:ext cx="285750" cy="0"/>
          </a:xfrm>
          <a:custGeom>
            <a:avLst/>
            <a:gdLst/>
            <a:ahLst/>
            <a:cxnLst/>
            <a:rect l="l" t="t" r="r" b="b"/>
            <a:pathLst>
              <a:path w="285750">
                <a:moveTo>
                  <a:pt x="0" y="0"/>
                </a:moveTo>
                <a:lnTo>
                  <a:pt x="285749" y="0"/>
                </a:lnTo>
              </a:path>
            </a:pathLst>
          </a:custGeom>
          <a:ln w="35686">
            <a:solidFill>
              <a:srgbClr val="000080"/>
            </a:solidFill>
          </a:ln>
        </p:spPr>
        <p:txBody>
          <a:bodyPr wrap="square" lIns="0" tIns="0" rIns="0" bIns="0" rtlCol="0">
            <a:spAutoFit/>
          </a:bodyPr>
          <a:lstStyle/>
          <a:p>
            <a:endParaRPr/>
          </a:p>
        </p:txBody>
      </p:sp>
      <p:sp>
        <p:nvSpPr>
          <p:cNvPr id="31" name="object 31"/>
          <p:cNvSpPr/>
          <p:nvPr/>
        </p:nvSpPr>
        <p:spPr>
          <a:xfrm>
            <a:off x="3711701" y="3972305"/>
            <a:ext cx="142875" cy="0"/>
          </a:xfrm>
          <a:custGeom>
            <a:avLst/>
            <a:gdLst/>
            <a:ahLst/>
            <a:cxnLst/>
            <a:rect l="l" t="t" r="r" b="b"/>
            <a:pathLst>
              <a:path w="142875">
                <a:moveTo>
                  <a:pt x="0" y="0"/>
                </a:moveTo>
                <a:lnTo>
                  <a:pt x="142493" y="0"/>
                </a:lnTo>
              </a:path>
            </a:pathLst>
          </a:custGeom>
          <a:ln w="35686">
            <a:solidFill>
              <a:srgbClr val="000080"/>
            </a:solidFill>
          </a:ln>
        </p:spPr>
        <p:txBody>
          <a:bodyPr wrap="square" lIns="0" tIns="0" rIns="0" bIns="0" rtlCol="0">
            <a:spAutoFit/>
          </a:bodyPr>
          <a:lstStyle/>
          <a:p>
            <a:endParaRPr/>
          </a:p>
        </p:txBody>
      </p:sp>
      <p:sp>
        <p:nvSpPr>
          <p:cNvPr id="32" name="object 32"/>
          <p:cNvSpPr/>
          <p:nvPr/>
        </p:nvSpPr>
        <p:spPr>
          <a:xfrm>
            <a:off x="5140451" y="2718054"/>
            <a:ext cx="613410" cy="844550"/>
          </a:xfrm>
          <a:custGeom>
            <a:avLst/>
            <a:gdLst/>
            <a:ahLst/>
            <a:cxnLst/>
            <a:rect l="l" t="t" r="r" b="b"/>
            <a:pathLst>
              <a:path w="613410" h="844550">
                <a:moveTo>
                  <a:pt x="613409" y="0"/>
                </a:moveTo>
                <a:lnTo>
                  <a:pt x="601979" y="137159"/>
                </a:lnTo>
                <a:lnTo>
                  <a:pt x="572261" y="273557"/>
                </a:lnTo>
                <a:lnTo>
                  <a:pt x="518159" y="404621"/>
                </a:lnTo>
                <a:lnTo>
                  <a:pt x="441197" y="523493"/>
                </a:lnTo>
                <a:lnTo>
                  <a:pt x="352043" y="630173"/>
                </a:lnTo>
                <a:lnTo>
                  <a:pt x="244601" y="719327"/>
                </a:lnTo>
                <a:lnTo>
                  <a:pt x="125729" y="790193"/>
                </a:lnTo>
                <a:lnTo>
                  <a:pt x="0" y="844295"/>
                </a:lnTo>
              </a:path>
            </a:pathLst>
          </a:custGeom>
          <a:ln w="35686">
            <a:solidFill>
              <a:srgbClr val="0000FF"/>
            </a:solidFill>
          </a:ln>
        </p:spPr>
        <p:txBody>
          <a:bodyPr wrap="square" lIns="0" tIns="0" rIns="0" bIns="0" rtlCol="0">
            <a:spAutoFit/>
          </a:bodyPr>
          <a:lstStyle/>
          <a:p>
            <a:endParaRPr/>
          </a:p>
        </p:txBody>
      </p:sp>
      <p:sp>
        <p:nvSpPr>
          <p:cNvPr id="33" name="object 33"/>
          <p:cNvSpPr/>
          <p:nvPr/>
        </p:nvSpPr>
        <p:spPr>
          <a:xfrm>
            <a:off x="4860797" y="3401567"/>
            <a:ext cx="345440" cy="314960"/>
          </a:xfrm>
          <a:custGeom>
            <a:avLst/>
            <a:gdLst/>
            <a:ahLst/>
            <a:cxnLst/>
            <a:rect l="l" t="t" r="r" b="b"/>
            <a:pathLst>
              <a:path w="345439" h="314960">
                <a:moveTo>
                  <a:pt x="291845" y="0"/>
                </a:moveTo>
                <a:lnTo>
                  <a:pt x="0" y="208025"/>
                </a:lnTo>
                <a:lnTo>
                  <a:pt x="345185" y="314705"/>
                </a:lnTo>
                <a:lnTo>
                  <a:pt x="291845" y="0"/>
                </a:lnTo>
                <a:close/>
              </a:path>
            </a:pathLst>
          </a:custGeom>
          <a:solidFill>
            <a:srgbClr val="0000FF"/>
          </a:solidFill>
        </p:spPr>
        <p:txBody>
          <a:bodyPr wrap="square" lIns="0" tIns="0" rIns="0" bIns="0" rtlCol="0">
            <a:spAutoFit/>
          </a:bodyPr>
          <a:lstStyle/>
          <a:p>
            <a:endParaRPr/>
          </a:p>
        </p:txBody>
      </p:sp>
      <p:sp>
        <p:nvSpPr>
          <p:cNvPr id="34" name="object 34"/>
          <p:cNvSpPr/>
          <p:nvPr/>
        </p:nvSpPr>
        <p:spPr>
          <a:xfrm>
            <a:off x="4860797" y="822960"/>
            <a:ext cx="893444" cy="890905"/>
          </a:xfrm>
          <a:custGeom>
            <a:avLst/>
            <a:gdLst/>
            <a:ahLst/>
            <a:cxnLst/>
            <a:rect l="l" t="t" r="r" b="b"/>
            <a:pathLst>
              <a:path w="893445" h="890905">
                <a:moveTo>
                  <a:pt x="893063" y="890777"/>
                </a:moveTo>
                <a:lnTo>
                  <a:pt x="881633" y="754379"/>
                </a:lnTo>
                <a:lnTo>
                  <a:pt x="851915" y="617981"/>
                </a:lnTo>
                <a:lnTo>
                  <a:pt x="797813" y="486917"/>
                </a:lnTo>
                <a:lnTo>
                  <a:pt x="720851" y="368045"/>
                </a:lnTo>
                <a:lnTo>
                  <a:pt x="631697" y="261365"/>
                </a:lnTo>
                <a:lnTo>
                  <a:pt x="524255" y="172211"/>
                </a:lnTo>
                <a:lnTo>
                  <a:pt x="405383" y="95249"/>
                </a:lnTo>
                <a:lnTo>
                  <a:pt x="274319" y="41147"/>
                </a:lnTo>
                <a:lnTo>
                  <a:pt x="137159" y="11429"/>
                </a:lnTo>
                <a:lnTo>
                  <a:pt x="0" y="0"/>
                </a:lnTo>
              </a:path>
            </a:pathLst>
          </a:custGeom>
          <a:ln w="35686">
            <a:solidFill>
              <a:srgbClr val="0000FF"/>
            </a:solidFill>
          </a:ln>
        </p:spPr>
        <p:txBody>
          <a:bodyPr wrap="square" lIns="0" tIns="0" rIns="0" bIns="0" rtlCol="0">
            <a:spAutoFit/>
          </a:bodyPr>
          <a:lstStyle/>
          <a:p>
            <a:endParaRPr/>
          </a:p>
        </p:txBody>
      </p:sp>
      <p:sp>
        <p:nvSpPr>
          <p:cNvPr id="35" name="object 35"/>
          <p:cNvSpPr/>
          <p:nvPr/>
        </p:nvSpPr>
        <p:spPr>
          <a:xfrm>
            <a:off x="5753861" y="1713738"/>
            <a:ext cx="0" cy="1004569"/>
          </a:xfrm>
          <a:custGeom>
            <a:avLst/>
            <a:gdLst/>
            <a:ahLst/>
            <a:cxnLst/>
            <a:rect l="l" t="t" r="r" b="b"/>
            <a:pathLst>
              <a:path h="1004569">
                <a:moveTo>
                  <a:pt x="0" y="0"/>
                </a:moveTo>
                <a:lnTo>
                  <a:pt x="0" y="1004315"/>
                </a:lnTo>
              </a:path>
            </a:pathLst>
          </a:custGeom>
          <a:ln w="35686">
            <a:solidFill>
              <a:srgbClr val="0000FF"/>
            </a:solidFill>
          </a:ln>
        </p:spPr>
        <p:txBody>
          <a:bodyPr wrap="square" lIns="0" tIns="0" rIns="0" bIns="0" rtlCol="0">
            <a:spAutoFit/>
          </a:bodyPr>
          <a:lstStyle/>
          <a:p>
            <a:endParaRPr/>
          </a:p>
        </p:txBody>
      </p:sp>
      <p:sp>
        <p:nvSpPr>
          <p:cNvPr id="36" name="object 36"/>
          <p:cNvSpPr/>
          <p:nvPr/>
        </p:nvSpPr>
        <p:spPr>
          <a:xfrm>
            <a:off x="1734311" y="3092958"/>
            <a:ext cx="1453515" cy="0"/>
          </a:xfrm>
          <a:custGeom>
            <a:avLst/>
            <a:gdLst/>
            <a:ahLst/>
            <a:cxnLst/>
            <a:rect l="l" t="t" r="r" b="b"/>
            <a:pathLst>
              <a:path w="1453514">
                <a:moveTo>
                  <a:pt x="0" y="0"/>
                </a:moveTo>
                <a:lnTo>
                  <a:pt x="1453133" y="0"/>
                </a:lnTo>
              </a:path>
            </a:pathLst>
          </a:custGeom>
          <a:ln w="35686">
            <a:solidFill>
              <a:srgbClr val="000000"/>
            </a:solidFill>
          </a:ln>
        </p:spPr>
        <p:txBody>
          <a:bodyPr wrap="square" lIns="0" tIns="0" rIns="0" bIns="0" rtlCol="0">
            <a:spAutoFit/>
          </a:bodyPr>
          <a:lstStyle/>
          <a:p>
            <a:endParaRPr/>
          </a:p>
        </p:txBody>
      </p:sp>
      <p:sp>
        <p:nvSpPr>
          <p:cNvPr id="37" name="object 37"/>
          <p:cNvSpPr/>
          <p:nvPr/>
        </p:nvSpPr>
        <p:spPr>
          <a:xfrm>
            <a:off x="1734311" y="1309878"/>
            <a:ext cx="1453515" cy="0"/>
          </a:xfrm>
          <a:custGeom>
            <a:avLst/>
            <a:gdLst/>
            <a:ahLst/>
            <a:cxnLst/>
            <a:rect l="l" t="t" r="r" b="b"/>
            <a:pathLst>
              <a:path w="1453514">
                <a:moveTo>
                  <a:pt x="0" y="0"/>
                </a:moveTo>
                <a:lnTo>
                  <a:pt x="1453133" y="0"/>
                </a:lnTo>
              </a:path>
            </a:pathLst>
          </a:custGeom>
          <a:ln w="35686">
            <a:solidFill>
              <a:srgbClr val="000000"/>
            </a:solidFill>
          </a:ln>
        </p:spPr>
        <p:txBody>
          <a:bodyPr wrap="square" lIns="0" tIns="0" rIns="0" bIns="0" rtlCol="0">
            <a:spAutoFit/>
          </a:bodyPr>
          <a:lstStyle/>
          <a:p>
            <a:endParaRPr/>
          </a:p>
        </p:txBody>
      </p:sp>
      <p:sp>
        <p:nvSpPr>
          <p:cNvPr id="38" name="object 38"/>
          <p:cNvSpPr/>
          <p:nvPr/>
        </p:nvSpPr>
        <p:spPr>
          <a:xfrm>
            <a:off x="1400555" y="1868424"/>
            <a:ext cx="668020" cy="666115"/>
          </a:xfrm>
          <a:custGeom>
            <a:avLst/>
            <a:gdLst/>
            <a:ahLst/>
            <a:cxnLst/>
            <a:rect l="l" t="t" r="r" b="b"/>
            <a:pathLst>
              <a:path w="668019" h="666114">
                <a:moveTo>
                  <a:pt x="0" y="332993"/>
                </a:moveTo>
                <a:lnTo>
                  <a:pt x="12191" y="249935"/>
                </a:lnTo>
                <a:lnTo>
                  <a:pt x="41909" y="166877"/>
                </a:lnTo>
                <a:lnTo>
                  <a:pt x="95249" y="95249"/>
                </a:lnTo>
                <a:lnTo>
                  <a:pt x="166877" y="41909"/>
                </a:lnTo>
                <a:lnTo>
                  <a:pt x="244601" y="12191"/>
                </a:lnTo>
                <a:lnTo>
                  <a:pt x="333755" y="0"/>
                </a:lnTo>
                <a:lnTo>
                  <a:pt x="422909" y="12191"/>
                </a:lnTo>
                <a:lnTo>
                  <a:pt x="500633" y="41909"/>
                </a:lnTo>
                <a:lnTo>
                  <a:pt x="572261" y="95249"/>
                </a:lnTo>
                <a:lnTo>
                  <a:pt x="625601" y="166877"/>
                </a:lnTo>
                <a:lnTo>
                  <a:pt x="655319" y="249935"/>
                </a:lnTo>
                <a:lnTo>
                  <a:pt x="667511" y="332993"/>
                </a:lnTo>
                <a:lnTo>
                  <a:pt x="655319" y="422147"/>
                </a:lnTo>
                <a:lnTo>
                  <a:pt x="625601" y="499109"/>
                </a:lnTo>
                <a:lnTo>
                  <a:pt x="572261" y="570737"/>
                </a:lnTo>
                <a:lnTo>
                  <a:pt x="500633" y="624077"/>
                </a:lnTo>
                <a:lnTo>
                  <a:pt x="422909" y="653795"/>
                </a:lnTo>
                <a:lnTo>
                  <a:pt x="333755" y="665987"/>
                </a:lnTo>
                <a:lnTo>
                  <a:pt x="244601" y="653795"/>
                </a:lnTo>
                <a:lnTo>
                  <a:pt x="166877" y="624077"/>
                </a:lnTo>
                <a:lnTo>
                  <a:pt x="95249" y="570737"/>
                </a:lnTo>
                <a:lnTo>
                  <a:pt x="41909" y="499109"/>
                </a:lnTo>
                <a:lnTo>
                  <a:pt x="12191" y="422147"/>
                </a:lnTo>
                <a:lnTo>
                  <a:pt x="0" y="332993"/>
                </a:lnTo>
              </a:path>
            </a:pathLst>
          </a:custGeom>
          <a:ln w="35686">
            <a:solidFill>
              <a:srgbClr val="000000"/>
            </a:solidFill>
          </a:ln>
        </p:spPr>
        <p:txBody>
          <a:bodyPr wrap="square" lIns="0" tIns="0" rIns="0" bIns="0" rtlCol="0">
            <a:spAutoFit/>
          </a:bodyPr>
          <a:lstStyle/>
          <a:p>
            <a:endParaRPr/>
          </a:p>
        </p:txBody>
      </p:sp>
      <p:sp>
        <p:nvSpPr>
          <p:cNvPr id="39" name="object 39"/>
          <p:cNvSpPr/>
          <p:nvPr/>
        </p:nvSpPr>
        <p:spPr>
          <a:xfrm>
            <a:off x="1734311" y="1309878"/>
            <a:ext cx="0" cy="558800"/>
          </a:xfrm>
          <a:custGeom>
            <a:avLst/>
            <a:gdLst/>
            <a:ahLst/>
            <a:cxnLst/>
            <a:rect l="l" t="t" r="r" b="b"/>
            <a:pathLst>
              <a:path h="558800">
                <a:moveTo>
                  <a:pt x="0" y="558545"/>
                </a:moveTo>
                <a:lnTo>
                  <a:pt x="0" y="0"/>
                </a:lnTo>
              </a:path>
            </a:pathLst>
          </a:custGeom>
          <a:ln w="35686">
            <a:solidFill>
              <a:srgbClr val="000000"/>
            </a:solidFill>
          </a:ln>
        </p:spPr>
        <p:txBody>
          <a:bodyPr wrap="square" lIns="0" tIns="0" rIns="0" bIns="0" rtlCol="0">
            <a:spAutoFit/>
          </a:bodyPr>
          <a:lstStyle/>
          <a:p>
            <a:endParaRPr/>
          </a:p>
        </p:txBody>
      </p:sp>
      <p:sp>
        <p:nvSpPr>
          <p:cNvPr id="40" name="object 40"/>
          <p:cNvSpPr/>
          <p:nvPr/>
        </p:nvSpPr>
        <p:spPr>
          <a:xfrm>
            <a:off x="1734311" y="2534412"/>
            <a:ext cx="0" cy="558800"/>
          </a:xfrm>
          <a:custGeom>
            <a:avLst/>
            <a:gdLst/>
            <a:ahLst/>
            <a:cxnLst/>
            <a:rect l="l" t="t" r="r" b="b"/>
            <a:pathLst>
              <a:path h="558800">
                <a:moveTo>
                  <a:pt x="0" y="0"/>
                </a:moveTo>
                <a:lnTo>
                  <a:pt x="0" y="558545"/>
                </a:lnTo>
              </a:path>
            </a:pathLst>
          </a:custGeom>
          <a:ln w="35686">
            <a:solidFill>
              <a:srgbClr val="000000"/>
            </a:solidFill>
          </a:ln>
        </p:spPr>
        <p:txBody>
          <a:bodyPr wrap="square" lIns="0" tIns="0" rIns="0" bIns="0" rtlCol="0">
            <a:spAutoFit/>
          </a:bodyPr>
          <a:lstStyle/>
          <a:p>
            <a:endParaRPr/>
          </a:p>
        </p:txBody>
      </p:sp>
      <p:sp>
        <p:nvSpPr>
          <p:cNvPr id="41" name="object 41"/>
          <p:cNvSpPr/>
          <p:nvPr/>
        </p:nvSpPr>
        <p:spPr>
          <a:xfrm>
            <a:off x="1734311" y="4875276"/>
            <a:ext cx="673100" cy="671830"/>
          </a:xfrm>
          <a:custGeom>
            <a:avLst/>
            <a:gdLst/>
            <a:ahLst/>
            <a:cxnLst/>
            <a:rect l="l" t="t" r="r" b="b"/>
            <a:pathLst>
              <a:path w="673100" h="671829">
                <a:moveTo>
                  <a:pt x="0" y="332993"/>
                </a:moveTo>
                <a:lnTo>
                  <a:pt x="12191" y="249173"/>
                </a:lnTo>
                <a:lnTo>
                  <a:pt x="48005" y="166115"/>
                </a:lnTo>
                <a:lnTo>
                  <a:pt x="95249" y="101345"/>
                </a:lnTo>
                <a:lnTo>
                  <a:pt x="166877" y="47243"/>
                </a:lnTo>
                <a:lnTo>
                  <a:pt x="249935" y="12191"/>
                </a:lnTo>
                <a:lnTo>
                  <a:pt x="333755" y="0"/>
                </a:lnTo>
                <a:lnTo>
                  <a:pt x="422909" y="12191"/>
                </a:lnTo>
                <a:lnTo>
                  <a:pt x="499871" y="47243"/>
                </a:lnTo>
                <a:lnTo>
                  <a:pt x="571499" y="101345"/>
                </a:lnTo>
                <a:lnTo>
                  <a:pt x="625601" y="166115"/>
                </a:lnTo>
                <a:lnTo>
                  <a:pt x="660653" y="249173"/>
                </a:lnTo>
                <a:lnTo>
                  <a:pt x="672845" y="332993"/>
                </a:lnTo>
                <a:lnTo>
                  <a:pt x="660653" y="422147"/>
                </a:lnTo>
                <a:lnTo>
                  <a:pt x="625601" y="499109"/>
                </a:lnTo>
                <a:lnTo>
                  <a:pt x="571499" y="570737"/>
                </a:lnTo>
                <a:lnTo>
                  <a:pt x="499871" y="624077"/>
                </a:lnTo>
                <a:lnTo>
                  <a:pt x="422909" y="659891"/>
                </a:lnTo>
                <a:lnTo>
                  <a:pt x="333755" y="671321"/>
                </a:lnTo>
                <a:lnTo>
                  <a:pt x="249935" y="659891"/>
                </a:lnTo>
                <a:lnTo>
                  <a:pt x="166877" y="624077"/>
                </a:lnTo>
                <a:lnTo>
                  <a:pt x="95249" y="570737"/>
                </a:lnTo>
                <a:lnTo>
                  <a:pt x="48005" y="499109"/>
                </a:lnTo>
                <a:lnTo>
                  <a:pt x="12191" y="422147"/>
                </a:lnTo>
                <a:lnTo>
                  <a:pt x="0" y="332993"/>
                </a:lnTo>
              </a:path>
            </a:pathLst>
          </a:custGeom>
          <a:ln w="35686">
            <a:solidFill>
              <a:srgbClr val="000000"/>
            </a:solidFill>
          </a:ln>
        </p:spPr>
        <p:txBody>
          <a:bodyPr wrap="square" lIns="0" tIns="0" rIns="0" bIns="0" rtlCol="0">
            <a:spAutoFit/>
          </a:bodyPr>
          <a:lstStyle/>
          <a:p>
            <a:endParaRPr/>
          </a:p>
        </p:txBody>
      </p:sp>
      <p:sp>
        <p:nvSpPr>
          <p:cNvPr id="42" name="object 42"/>
          <p:cNvSpPr/>
          <p:nvPr/>
        </p:nvSpPr>
        <p:spPr>
          <a:xfrm>
            <a:off x="2068067" y="4429505"/>
            <a:ext cx="0" cy="445770"/>
          </a:xfrm>
          <a:custGeom>
            <a:avLst/>
            <a:gdLst/>
            <a:ahLst/>
            <a:cxnLst/>
            <a:rect l="l" t="t" r="r" b="b"/>
            <a:pathLst>
              <a:path h="445770">
                <a:moveTo>
                  <a:pt x="0" y="445769"/>
                </a:moveTo>
                <a:lnTo>
                  <a:pt x="0" y="0"/>
                </a:lnTo>
              </a:path>
            </a:pathLst>
          </a:custGeom>
          <a:ln w="35686">
            <a:solidFill>
              <a:srgbClr val="000000"/>
            </a:solidFill>
          </a:ln>
        </p:spPr>
        <p:txBody>
          <a:bodyPr wrap="square" lIns="0" tIns="0" rIns="0" bIns="0" rtlCol="0">
            <a:spAutoFit/>
          </a:bodyPr>
          <a:lstStyle/>
          <a:p>
            <a:endParaRPr/>
          </a:p>
        </p:txBody>
      </p:sp>
      <p:sp>
        <p:nvSpPr>
          <p:cNvPr id="43" name="object 43"/>
          <p:cNvSpPr/>
          <p:nvPr/>
        </p:nvSpPr>
        <p:spPr>
          <a:xfrm>
            <a:off x="2068067" y="5546597"/>
            <a:ext cx="0" cy="594360"/>
          </a:xfrm>
          <a:custGeom>
            <a:avLst/>
            <a:gdLst/>
            <a:ahLst/>
            <a:cxnLst/>
            <a:rect l="l" t="t" r="r" b="b"/>
            <a:pathLst>
              <a:path h="594360">
                <a:moveTo>
                  <a:pt x="0" y="0"/>
                </a:moveTo>
                <a:lnTo>
                  <a:pt x="0" y="594359"/>
                </a:lnTo>
              </a:path>
            </a:pathLst>
          </a:custGeom>
          <a:ln w="35686">
            <a:solidFill>
              <a:srgbClr val="000000"/>
            </a:solidFill>
          </a:ln>
        </p:spPr>
        <p:txBody>
          <a:bodyPr wrap="square" lIns="0" tIns="0" rIns="0" bIns="0" rtlCol="0">
            <a:spAutoFit/>
          </a:bodyPr>
          <a:lstStyle/>
          <a:p>
            <a:endParaRPr/>
          </a:p>
        </p:txBody>
      </p:sp>
      <p:sp>
        <p:nvSpPr>
          <p:cNvPr id="44" name="object 44"/>
          <p:cNvSpPr/>
          <p:nvPr/>
        </p:nvSpPr>
        <p:spPr>
          <a:xfrm>
            <a:off x="1918716" y="6438138"/>
            <a:ext cx="298450" cy="0"/>
          </a:xfrm>
          <a:custGeom>
            <a:avLst/>
            <a:gdLst/>
            <a:ahLst/>
            <a:cxnLst/>
            <a:rect l="l" t="t" r="r" b="b"/>
            <a:pathLst>
              <a:path w="298450">
                <a:moveTo>
                  <a:pt x="0" y="0"/>
                </a:moveTo>
                <a:lnTo>
                  <a:pt x="297941" y="0"/>
                </a:lnTo>
              </a:path>
            </a:pathLst>
          </a:custGeom>
          <a:ln w="35686">
            <a:solidFill>
              <a:srgbClr val="000000"/>
            </a:solidFill>
          </a:ln>
        </p:spPr>
        <p:txBody>
          <a:bodyPr wrap="square" lIns="0" tIns="0" rIns="0" bIns="0" rtlCol="0">
            <a:spAutoFit/>
          </a:bodyPr>
          <a:lstStyle/>
          <a:p>
            <a:endParaRPr/>
          </a:p>
        </p:txBody>
      </p:sp>
      <p:sp>
        <p:nvSpPr>
          <p:cNvPr id="45" name="object 45"/>
          <p:cNvSpPr/>
          <p:nvPr/>
        </p:nvSpPr>
        <p:spPr>
          <a:xfrm>
            <a:off x="1770125" y="6289547"/>
            <a:ext cx="595630" cy="0"/>
          </a:xfrm>
          <a:custGeom>
            <a:avLst/>
            <a:gdLst/>
            <a:ahLst/>
            <a:cxnLst/>
            <a:rect l="l" t="t" r="r" b="b"/>
            <a:pathLst>
              <a:path w="595630">
                <a:moveTo>
                  <a:pt x="0" y="0"/>
                </a:moveTo>
                <a:lnTo>
                  <a:pt x="595121" y="0"/>
                </a:lnTo>
              </a:path>
            </a:pathLst>
          </a:custGeom>
          <a:ln w="35686">
            <a:solidFill>
              <a:srgbClr val="000000"/>
            </a:solidFill>
          </a:ln>
        </p:spPr>
        <p:txBody>
          <a:bodyPr wrap="square" lIns="0" tIns="0" rIns="0" bIns="0" rtlCol="0">
            <a:spAutoFit/>
          </a:bodyPr>
          <a:lstStyle/>
          <a:p>
            <a:endParaRPr/>
          </a:p>
        </p:txBody>
      </p:sp>
      <p:sp>
        <p:nvSpPr>
          <p:cNvPr id="46" name="object 46"/>
          <p:cNvSpPr/>
          <p:nvPr/>
        </p:nvSpPr>
        <p:spPr>
          <a:xfrm>
            <a:off x="1620773" y="6140958"/>
            <a:ext cx="894080" cy="0"/>
          </a:xfrm>
          <a:custGeom>
            <a:avLst/>
            <a:gdLst/>
            <a:ahLst/>
            <a:cxnLst/>
            <a:rect l="l" t="t" r="r" b="b"/>
            <a:pathLst>
              <a:path w="894080">
                <a:moveTo>
                  <a:pt x="0" y="0"/>
                </a:moveTo>
                <a:lnTo>
                  <a:pt x="893825" y="0"/>
                </a:lnTo>
              </a:path>
            </a:pathLst>
          </a:custGeom>
          <a:ln w="35686">
            <a:solidFill>
              <a:srgbClr val="000000"/>
            </a:solidFill>
          </a:ln>
        </p:spPr>
        <p:txBody>
          <a:bodyPr wrap="square" lIns="0" tIns="0" rIns="0" bIns="0" rtlCol="0">
            <a:spAutoFit/>
          </a:bodyPr>
          <a:lstStyle/>
          <a:p>
            <a:endParaRPr/>
          </a:p>
        </p:txBody>
      </p:sp>
      <p:sp>
        <p:nvSpPr>
          <p:cNvPr id="47" name="object 47"/>
          <p:cNvSpPr/>
          <p:nvPr/>
        </p:nvSpPr>
        <p:spPr>
          <a:xfrm>
            <a:off x="3967733" y="3983735"/>
            <a:ext cx="893444" cy="891540"/>
          </a:xfrm>
          <a:custGeom>
            <a:avLst/>
            <a:gdLst/>
            <a:ahLst/>
            <a:cxnLst/>
            <a:rect l="l" t="t" r="r" b="b"/>
            <a:pathLst>
              <a:path w="893445" h="891539">
                <a:moveTo>
                  <a:pt x="0" y="445769"/>
                </a:moveTo>
                <a:lnTo>
                  <a:pt x="11429" y="345185"/>
                </a:lnTo>
                <a:lnTo>
                  <a:pt x="41147" y="256031"/>
                </a:lnTo>
                <a:lnTo>
                  <a:pt x="95249" y="166877"/>
                </a:lnTo>
                <a:lnTo>
                  <a:pt x="166877" y="95249"/>
                </a:lnTo>
                <a:lnTo>
                  <a:pt x="249935" y="48005"/>
                </a:lnTo>
                <a:lnTo>
                  <a:pt x="345185" y="12191"/>
                </a:lnTo>
                <a:lnTo>
                  <a:pt x="446531" y="0"/>
                </a:lnTo>
                <a:lnTo>
                  <a:pt x="547877" y="12191"/>
                </a:lnTo>
                <a:lnTo>
                  <a:pt x="643127" y="48005"/>
                </a:lnTo>
                <a:lnTo>
                  <a:pt x="726185" y="95249"/>
                </a:lnTo>
                <a:lnTo>
                  <a:pt x="797813" y="166877"/>
                </a:lnTo>
                <a:lnTo>
                  <a:pt x="851153" y="256031"/>
                </a:lnTo>
                <a:lnTo>
                  <a:pt x="880871" y="345185"/>
                </a:lnTo>
                <a:lnTo>
                  <a:pt x="893063" y="445769"/>
                </a:lnTo>
                <a:lnTo>
                  <a:pt x="880871" y="547115"/>
                </a:lnTo>
                <a:lnTo>
                  <a:pt x="851153" y="641603"/>
                </a:lnTo>
                <a:lnTo>
                  <a:pt x="797813" y="725423"/>
                </a:lnTo>
                <a:lnTo>
                  <a:pt x="726185" y="796289"/>
                </a:lnTo>
                <a:lnTo>
                  <a:pt x="643127" y="849629"/>
                </a:lnTo>
                <a:lnTo>
                  <a:pt x="547877" y="879347"/>
                </a:lnTo>
                <a:lnTo>
                  <a:pt x="446531" y="891539"/>
                </a:lnTo>
                <a:lnTo>
                  <a:pt x="345185" y="879347"/>
                </a:lnTo>
                <a:lnTo>
                  <a:pt x="249935" y="849629"/>
                </a:lnTo>
                <a:lnTo>
                  <a:pt x="166877" y="796289"/>
                </a:lnTo>
                <a:lnTo>
                  <a:pt x="95249" y="725423"/>
                </a:lnTo>
                <a:lnTo>
                  <a:pt x="41147" y="641603"/>
                </a:lnTo>
                <a:lnTo>
                  <a:pt x="11429" y="547115"/>
                </a:lnTo>
                <a:lnTo>
                  <a:pt x="0" y="445769"/>
                </a:lnTo>
              </a:path>
            </a:pathLst>
          </a:custGeom>
          <a:ln w="35686">
            <a:solidFill>
              <a:srgbClr val="000000"/>
            </a:solidFill>
          </a:ln>
        </p:spPr>
        <p:txBody>
          <a:bodyPr wrap="square" lIns="0" tIns="0" rIns="0" bIns="0" rtlCol="0">
            <a:spAutoFit/>
          </a:bodyPr>
          <a:lstStyle/>
          <a:p>
            <a:endParaRPr/>
          </a:p>
        </p:txBody>
      </p:sp>
      <p:sp>
        <p:nvSpPr>
          <p:cNvPr id="48" name="object 48"/>
          <p:cNvSpPr/>
          <p:nvPr/>
        </p:nvSpPr>
        <p:spPr>
          <a:xfrm>
            <a:off x="4414265" y="3092958"/>
            <a:ext cx="0" cy="890905"/>
          </a:xfrm>
          <a:custGeom>
            <a:avLst/>
            <a:gdLst/>
            <a:ahLst/>
            <a:cxnLst/>
            <a:rect l="l" t="t" r="r" b="b"/>
            <a:pathLst>
              <a:path h="890904">
                <a:moveTo>
                  <a:pt x="0" y="890777"/>
                </a:moveTo>
                <a:lnTo>
                  <a:pt x="0" y="0"/>
                </a:lnTo>
              </a:path>
            </a:pathLst>
          </a:custGeom>
          <a:ln w="35686">
            <a:solidFill>
              <a:srgbClr val="000000"/>
            </a:solidFill>
          </a:ln>
        </p:spPr>
        <p:txBody>
          <a:bodyPr wrap="square" lIns="0" tIns="0" rIns="0" bIns="0" rtlCol="0">
            <a:spAutoFit/>
          </a:bodyPr>
          <a:lstStyle/>
          <a:p>
            <a:endParaRPr/>
          </a:p>
        </p:txBody>
      </p:sp>
      <p:sp>
        <p:nvSpPr>
          <p:cNvPr id="49" name="object 49"/>
          <p:cNvSpPr/>
          <p:nvPr/>
        </p:nvSpPr>
        <p:spPr>
          <a:xfrm>
            <a:off x="2068067" y="4429505"/>
            <a:ext cx="1899920" cy="0"/>
          </a:xfrm>
          <a:custGeom>
            <a:avLst/>
            <a:gdLst/>
            <a:ahLst/>
            <a:cxnLst/>
            <a:rect l="l" t="t" r="r" b="b"/>
            <a:pathLst>
              <a:path w="1899920">
                <a:moveTo>
                  <a:pt x="1899665" y="0"/>
                </a:moveTo>
                <a:lnTo>
                  <a:pt x="0" y="0"/>
                </a:lnTo>
              </a:path>
            </a:pathLst>
          </a:custGeom>
          <a:ln w="35686">
            <a:solidFill>
              <a:srgbClr val="000000"/>
            </a:solidFill>
          </a:ln>
        </p:spPr>
        <p:txBody>
          <a:bodyPr wrap="square" lIns="0" tIns="0" rIns="0" bIns="0" rtlCol="0">
            <a:spAutoFit/>
          </a:bodyPr>
          <a:lstStyle/>
          <a:p>
            <a:endParaRPr/>
          </a:p>
        </p:txBody>
      </p:sp>
      <p:sp>
        <p:nvSpPr>
          <p:cNvPr id="50" name="object 50"/>
          <p:cNvSpPr txBox="1"/>
          <p:nvPr/>
        </p:nvSpPr>
        <p:spPr>
          <a:xfrm>
            <a:off x="1626363" y="1789426"/>
            <a:ext cx="3162300" cy="2854960"/>
          </a:xfrm>
          <a:prstGeom prst="rect">
            <a:avLst/>
          </a:prstGeom>
        </p:spPr>
        <p:txBody>
          <a:bodyPr vert="horz" wrap="square" lIns="0" tIns="0" rIns="0" bIns="0" rtlCol="0">
            <a:spAutoFit/>
          </a:bodyPr>
          <a:lstStyle/>
          <a:p>
            <a:pPr marL="12700">
              <a:lnSpc>
                <a:spcPts val="3170"/>
              </a:lnSpc>
            </a:pPr>
            <a:r>
              <a:rPr sz="3100" dirty="0">
                <a:solidFill>
                  <a:srgbClr val="000080"/>
                </a:solidFill>
                <a:latin typeface="Comic Sans MS"/>
                <a:cs typeface="Comic Sans MS"/>
              </a:rPr>
              <a:t>+</a:t>
            </a:r>
            <a:endParaRPr sz="3100">
              <a:latin typeface="Comic Sans MS"/>
              <a:cs typeface="Comic Sans MS"/>
            </a:endParaRPr>
          </a:p>
          <a:p>
            <a:pPr marL="24765">
              <a:lnSpc>
                <a:spcPts val="3170"/>
              </a:lnSpc>
            </a:pPr>
            <a:r>
              <a:rPr sz="3100" dirty="0">
                <a:solidFill>
                  <a:srgbClr val="000080"/>
                </a:solidFill>
                <a:latin typeface="Comic Sans MS"/>
                <a:cs typeface="Comic Sans MS"/>
              </a:rPr>
              <a:t>-</a:t>
            </a:r>
            <a:endParaRPr sz="3100">
              <a:latin typeface="Comic Sans MS"/>
              <a:cs typeface="Comic Sans MS"/>
            </a:endParaRPr>
          </a:p>
          <a:p>
            <a:pPr>
              <a:lnSpc>
                <a:spcPts val="3100"/>
              </a:lnSpc>
            </a:pPr>
            <a:endParaRPr sz="3100"/>
          </a:p>
          <a:p>
            <a:pPr>
              <a:lnSpc>
                <a:spcPts val="3200"/>
              </a:lnSpc>
              <a:spcBef>
                <a:spcPts val="91"/>
              </a:spcBef>
            </a:pPr>
            <a:endParaRPr sz="3200"/>
          </a:p>
          <a:p>
            <a:pPr marL="408305" algn="ctr">
              <a:lnSpc>
                <a:spcPct val="100000"/>
              </a:lnSpc>
            </a:pPr>
            <a:r>
              <a:rPr sz="3100" spc="20" dirty="0">
                <a:solidFill>
                  <a:srgbClr val="000080"/>
                </a:solidFill>
                <a:latin typeface="Comic Sans MS"/>
                <a:cs typeface="Comic Sans MS"/>
              </a:rPr>
              <a:t>41</a:t>
            </a:r>
            <a:endParaRPr sz="3100">
              <a:latin typeface="Comic Sans MS"/>
              <a:cs typeface="Comic Sans MS"/>
            </a:endParaRPr>
          </a:p>
          <a:p>
            <a:pPr marR="6350" algn="r">
              <a:lnSpc>
                <a:spcPct val="100000"/>
              </a:lnSpc>
              <a:spcBef>
                <a:spcPts val="2170"/>
              </a:spcBef>
            </a:pPr>
            <a:r>
              <a:rPr sz="3100" spc="25" dirty="0">
                <a:solidFill>
                  <a:srgbClr val="000080"/>
                </a:solidFill>
                <a:latin typeface="Comic Sans MS"/>
                <a:cs typeface="Comic Sans MS"/>
              </a:rPr>
              <a:t>64F</a:t>
            </a:r>
            <a:endParaRPr sz="3100">
              <a:latin typeface="Comic Sans MS"/>
              <a:cs typeface="Comic Sans MS"/>
            </a:endParaRPr>
          </a:p>
        </p:txBody>
      </p:sp>
      <p:sp>
        <p:nvSpPr>
          <p:cNvPr id="51" name="object 51"/>
          <p:cNvSpPr txBox="1"/>
          <p:nvPr/>
        </p:nvSpPr>
        <p:spPr>
          <a:xfrm>
            <a:off x="1960119" y="4796280"/>
            <a:ext cx="215265" cy="490220"/>
          </a:xfrm>
          <a:prstGeom prst="rect">
            <a:avLst/>
          </a:prstGeom>
        </p:spPr>
        <p:txBody>
          <a:bodyPr vert="horz" wrap="square" lIns="0" tIns="0" rIns="0" bIns="0" rtlCol="0">
            <a:spAutoFit/>
          </a:bodyPr>
          <a:lstStyle/>
          <a:p>
            <a:pPr marL="12700">
              <a:lnSpc>
                <a:spcPct val="100000"/>
              </a:lnSpc>
            </a:pPr>
            <a:r>
              <a:rPr sz="3100" dirty="0">
                <a:solidFill>
                  <a:srgbClr val="000080"/>
                </a:solidFill>
                <a:latin typeface="Comic Sans MS"/>
                <a:cs typeface="Comic Sans MS"/>
              </a:rPr>
              <a:t>+</a:t>
            </a:r>
            <a:endParaRPr sz="3100">
              <a:latin typeface="Comic Sans MS"/>
              <a:cs typeface="Comic Sans MS"/>
            </a:endParaRPr>
          </a:p>
        </p:txBody>
      </p:sp>
      <p:sp>
        <p:nvSpPr>
          <p:cNvPr id="52" name="object 52"/>
          <p:cNvSpPr txBox="1"/>
          <p:nvPr/>
        </p:nvSpPr>
        <p:spPr>
          <a:xfrm>
            <a:off x="1977860" y="5129095"/>
            <a:ext cx="189865" cy="490220"/>
          </a:xfrm>
          <a:prstGeom prst="rect">
            <a:avLst/>
          </a:prstGeom>
        </p:spPr>
        <p:txBody>
          <a:bodyPr vert="horz" wrap="square" lIns="0" tIns="0" rIns="0" bIns="0" rtlCol="0">
            <a:spAutoFit/>
          </a:bodyPr>
          <a:lstStyle/>
          <a:p>
            <a:pPr marL="12700">
              <a:lnSpc>
                <a:spcPct val="100000"/>
              </a:lnSpc>
            </a:pPr>
            <a:r>
              <a:rPr sz="3100" dirty="0">
                <a:solidFill>
                  <a:srgbClr val="000080"/>
                </a:solidFill>
                <a:latin typeface="Comic Sans MS"/>
                <a:cs typeface="Comic Sans MS"/>
              </a:rPr>
              <a:t>-</a:t>
            </a:r>
            <a:endParaRPr sz="3100">
              <a:latin typeface="Comic Sans MS"/>
              <a:cs typeface="Comic Sans MS"/>
            </a:endParaRPr>
          </a:p>
        </p:txBody>
      </p:sp>
      <p:sp>
        <p:nvSpPr>
          <p:cNvPr id="53" name="object 53"/>
          <p:cNvSpPr/>
          <p:nvPr/>
        </p:nvSpPr>
        <p:spPr>
          <a:xfrm>
            <a:off x="4331207" y="2979420"/>
            <a:ext cx="166370" cy="167005"/>
          </a:xfrm>
          <a:custGeom>
            <a:avLst/>
            <a:gdLst/>
            <a:ahLst/>
            <a:cxnLst/>
            <a:rect l="l" t="t" r="r" b="b"/>
            <a:pathLst>
              <a:path w="166370" h="167005">
                <a:moveTo>
                  <a:pt x="83057" y="0"/>
                </a:moveTo>
                <a:lnTo>
                  <a:pt x="41147" y="12191"/>
                </a:lnTo>
                <a:lnTo>
                  <a:pt x="11429" y="41909"/>
                </a:lnTo>
                <a:lnTo>
                  <a:pt x="0" y="83819"/>
                </a:lnTo>
                <a:lnTo>
                  <a:pt x="11429" y="124967"/>
                </a:lnTo>
                <a:lnTo>
                  <a:pt x="41147" y="160781"/>
                </a:lnTo>
                <a:lnTo>
                  <a:pt x="83057" y="166877"/>
                </a:lnTo>
                <a:lnTo>
                  <a:pt x="124967" y="160781"/>
                </a:lnTo>
                <a:lnTo>
                  <a:pt x="154685" y="124967"/>
                </a:lnTo>
                <a:lnTo>
                  <a:pt x="166115" y="83819"/>
                </a:lnTo>
                <a:lnTo>
                  <a:pt x="154685" y="41909"/>
                </a:lnTo>
                <a:lnTo>
                  <a:pt x="124967" y="12191"/>
                </a:lnTo>
                <a:lnTo>
                  <a:pt x="83057" y="0"/>
                </a:lnTo>
                <a:close/>
              </a:path>
            </a:pathLst>
          </a:custGeom>
          <a:solidFill>
            <a:srgbClr val="000000"/>
          </a:solidFill>
        </p:spPr>
        <p:txBody>
          <a:bodyPr wrap="square" lIns="0" tIns="0" rIns="0" bIns="0" rtlCol="0">
            <a:spAutoFit/>
          </a:bodyPr>
          <a:lstStyle/>
          <a:p>
            <a:endParaRPr/>
          </a:p>
        </p:txBody>
      </p:sp>
      <p:sp>
        <p:nvSpPr>
          <p:cNvPr id="54" name="object 54"/>
          <p:cNvSpPr/>
          <p:nvPr/>
        </p:nvSpPr>
        <p:spPr>
          <a:xfrm>
            <a:off x="4331207" y="2979420"/>
            <a:ext cx="166370" cy="167005"/>
          </a:xfrm>
          <a:custGeom>
            <a:avLst/>
            <a:gdLst/>
            <a:ahLst/>
            <a:cxnLst/>
            <a:rect l="l" t="t" r="r" b="b"/>
            <a:pathLst>
              <a:path w="166370" h="167005">
                <a:moveTo>
                  <a:pt x="0" y="83819"/>
                </a:moveTo>
                <a:lnTo>
                  <a:pt x="11429" y="41909"/>
                </a:lnTo>
                <a:lnTo>
                  <a:pt x="41147" y="12191"/>
                </a:lnTo>
                <a:lnTo>
                  <a:pt x="83057" y="0"/>
                </a:lnTo>
                <a:lnTo>
                  <a:pt x="124967" y="12191"/>
                </a:lnTo>
                <a:lnTo>
                  <a:pt x="154685" y="41909"/>
                </a:lnTo>
                <a:lnTo>
                  <a:pt x="166115" y="83819"/>
                </a:lnTo>
                <a:lnTo>
                  <a:pt x="154685" y="124967"/>
                </a:lnTo>
                <a:lnTo>
                  <a:pt x="124967" y="160781"/>
                </a:lnTo>
                <a:lnTo>
                  <a:pt x="83057" y="166877"/>
                </a:lnTo>
                <a:lnTo>
                  <a:pt x="41147" y="160781"/>
                </a:lnTo>
                <a:lnTo>
                  <a:pt x="11429" y="124967"/>
                </a:lnTo>
                <a:lnTo>
                  <a:pt x="0" y="83819"/>
                </a:lnTo>
                <a:close/>
              </a:path>
            </a:pathLst>
          </a:custGeom>
          <a:ln w="35686">
            <a:solidFill>
              <a:srgbClr val="000000"/>
            </a:solidFill>
          </a:ln>
        </p:spPr>
        <p:txBody>
          <a:bodyPr wrap="square" lIns="0" tIns="0" rIns="0" bIns="0" rtlCol="0">
            <a:spAutoFit/>
          </a:bodyPr>
          <a:lstStyle/>
          <a:p>
            <a:endParaRPr/>
          </a:p>
        </p:txBody>
      </p:sp>
      <p:sp>
        <p:nvSpPr>
          <p:cNvPr id="55" name="object 55"/>
          <p:cNvSpPr/>
          <p:nvPr/>
        </p:nvSpPr>
        <p:spPr>
          <a:xfrm>
            <a:off x="6201155" y="4429505"/>
            <a:ext cx="0" cy="671830"/>
          </a:xfrm>
          <a:custGeom>
            <a:avLst/>
            <a:gdLst/>
            <a:ahLst/>
            <a:cxnLst/>
            <a:rect l="l" t="t" r="r" b="b"/>
            <a:pathLst>
              <a:path h="671829">
                <a:moveTo>
                  <a:pt x="0" y="0"/>
                </a:moveTo>
                <a:lnTo>
                  <a:pt x="0" y="671321"/>
                </a:lnTo>
              </a:path>
            </a:pathLst>
          </a:custGeom>
          <a:ln w="35686">
            <a:solidFill>
              <a:srgbClr val="FF00FF"/>
            </a:solidFill>
          </a:ln>
        </p:spPr>
        <p:txBody>
          <a:bodyPr wrap="square" lIns="0" tIns="0" rIns="0" bIns="0" rtlCol="0">
            <a:spAutoFit/>
          </a:bodyPr>
          <a:lstStyle/>
          <a:p>
            <a:endParaRPr/>
          </a:p>
        </p:txBody>
      </p:sp>
      <p:sp>
        <p:nvSpPr>
          <p:cNvPr id="56" name="object 56"/>
          <p:cNvSpPr/>
          <p:nvPr/>
        </p:nvSpPr>
        <p:spPr>
          <a:xfrm>
            <a:off x="5867400" y="5100828"/>
            <a:ext cx="666750" cy="0"/>
          </a:xfrm>
          <a:custGeom>
            <a:avLst/>
            <a:gdLst/>
            <a:ahLst/>
            <a:cxnLst/>
            <a:rect l="l" t="t" r="r" b="b"/>
            <a:pathLst>
              <a:path w="666750">
                <a:moveTo>
                  <a:pt x="0" y="0"/>
                </a:moveTo>
                <a:lnTo>
                  <a:pt x="666749" y="0"/>
                </a:lnTo>
              </a:path>
            </a:pathLst>
          </a:custGeom>
          <a:ln w="35686">
            <a:solidFill>
              <a:srgbClr val="FF00FF"/>
            </a:solidFill>
          </a:ln>
        </p:spPr>
        <p:txBody>
          <a:bodyPr wrap="square" lIns="0" tIns="0" rIns="0" bIns="0" rtlCol="0">
            <a:spAutoFit/>
          </a:bodyPr>
          <a:lstStyle/>
          <a:p>
            <a:endParaRPr/>
          </a:p>
        </p:txBody>
      </p:sp>
      <p:sp>
        <p:nvSpPr>
          <p:cNvPr id="57" name="object 57"/>
          <p:cNvSpPr/>
          <p:nvPr/>
        </p:nvSpPr>
        <p:spPr>
          <a:xfrm>
            <a:off x="5867400" y="5321046"/>
            <a:ext cx="666750" cy="0"/>
          </a:xfrm>
          <a:custGeom>
            <a:avLst/>
            <a:gdLst/>
            <a:ahLst/>
            <a:cxnLst/>
            <a:rect l="l" t="t" r="r" b="b"/>
            <a:pathLst>
              <a:path w="666750">
                <a:moveTo>
                  <a:pt x="0" y="0"/>
                </a:moveTo>
                <a:lnTo>
                  <a:pt x="666749" y="0"/>
                </a:lnTo>
              </a:path>
            </a:pathLst>
          </a:custGeom>
          <a:ln w="35686">
            <a:solidFill>
              <a:srgbClr val="FF00FF"/>
            </a:solidFill>
          </a:ln>
        </p:spPr>
        <p:txBody>
          <a:bodyPr wrap="square" lIns="0" tIns="0" rIns="0" bIns="0" rtlCol="0">
            <a:spAutoFit/>
          </a:bodyPr>
          <a:lstStyle/>
          <a:p>
            <a:endParaRPr/>
          </a:p>
        </p:txBody>
      </p:sp>
      <p:sp>
        <p:nvSpPr>
          <p:cNvPr id="58" name="object 58"/>
          <p:cNvSpPr/>
          <p:nvPr/>
        </p:nvSpPr>
        <p:spPr>
          <a:xfrm>
            <a:off x="6201155" y="5321046"/>
            <a:ext cx="0" cy="671830"/>
          </a:xfrm>
          <a:custGeom>
            <a:avLst/>
            <a:gdLst/>
            <a:ahLst/>
            <a:cxnLst/>
            <a:rect l="l" t="t" r="r" b="b"/>
            <a:pathLst>
              <a:path h="671829">
                <a:moveTo>
                  <a:pt x="0" y="0"/>
                </a:moveTo>
                <a:lnTo>
                  <a:pt x="0" y="671321"/>
                </a:lnTo>
              </a:path>
            </a:pathLst>
          </a:custGeom>
          <a:ln w="35686">
            <a:solidFill>
              <a:srgbClr val="FF00FF"/>
            </a:solidFill>
          </a:ln>
        </p:spPr>
        <p:txBody>
          <a:bodyPr wrap="square" lIns="0" tIns="0" rIns="0" bIns="0" rtlCol="0">
            <a:spAutoFit/>
          </a:bodyPr>
          <a:lstStyle/>
          <a:p>
            <a:endParaRPr/>
          </a:p>
        </p:txBody>
      </p:sp>
      <p:sp>
        <p:nvSpPr>
          <p:cNvPr id="59" name="object 59"/>
          <p:cNvSpPr txBox="1"/>
          <p:nvPr/>
        </p:nvSpPr>
        <p:spPr>
          <a:xfrm>
            <a:off x="5008884" y="4963158"/>
            <a:ext cx="756920" cy="490220"/>
          </a:xfrm>
          <a:prstGeom prst="rect">
            <a:avLst/>
          </a:prstGeom>
        </p:spPr>
        <p:txBody>
          <a:bodyPr vert="horz" wrap="square" lIns="0" tIns="0" rIns="0" bIns="0" rtlCol="0">
            <a:spAutoFit/>
          </a:bodyPr>
          <a:lstStyle/>
          <a:p>
            <a:pPr marL="12700">
              <a:lnSpc>
                <a:spcPct val="100000"/>
              </a:lnSpc>
            </a:pPr>
            <a:r>
              <a:rPr sz="3100" spc="25" dirty="0">
                <a:solidFill>
                  <a:srgbClr val="000080"/>
                </a:solidFill>
                <a:latin typeface="Comic Sans MS"/>
                <a:cs typeface="Comic Sans MS"/>
              </a:rPr>
              <a:t>64F</a:t>
            </a:r>
            <a:endParaRPr sz="31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168</a:t>
            </a:fld>
            <a:endParaRPr lang="en-US"/>
          </a:p>
        </p:txBody>
      </p:sp>
    </p:spTree>
    <p:extLst>
      <p:ext uri="{BB962C8B-B14F-4D97-AF65-F5344CB8AC3E}">
        <p14:creationId xmlns:p14="http://schemas.microsoft.com/office/powerpoint/2010/main" val="340060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5087111" y="1298448"/>
            <a:ext cx="220345" cy="1782445"/>
          </a:xfrm>
          <a:custGeom>
            <a:avLst/>
            <a:gdLst/>
            <a:ahLst/>
            <a:cxnLst/>
            <a:rect l="l" t="t" r="r" b="b"/>
            <a:pathLst>
              <a:path w="220345" h="1782445">
                <a:moveTo>
                  <a:pt x="0" y="0"/>
                </a:moveTo>
                <a:lnTo>
                  <a:pt x="65531" y="5333"/>
                </a:lnTo>
                <a:lnTo>
                  <a:pt x="124967" y="35051"/>
                </a:lnTo>
                <a:lnTo>
                  <a:pt x="179069" y="89153"/>
                </a:lnTo>
                <a:lnTo>
                  <a:pt x="208787" y="148589"/>
                </a:lnTo>
                <a:lnTo>
                  <a:pt x="220217" y="219455"/>
                </a:lnTo>
                <a:lnTo>
                  <a:pt x="208787" y="291083"/>
                </a:lnTo>
                <a:lnTo>
                  <a:pt x="179069" y="355853"/>
                </a:lnTo>
                <a:lnTo>
                  <a:pt x="124967" y="403859"/>
                </a:lnTo>
                <a:lnTo>
                  <a:pt x="65531" y="433577"/>
                </a:lnTo>
                <a:lnTo>
                  <a:pt x="0" y="445007"/>
                </a:lnTo>
                <a:lnTo>
                  <a:pt x="65531" y="451103"/>
                </a:lnTo>
                <a:lnTo>
                  <a:pt x="124967" y="480821"/>
                </a:lnTo>
                <a:lnTo>
                  <a:pt x="179069" y="534161"/>
                </a:lnTo>
                <a:lnTo>
                  <a:pt x="208787" y="593597"/>
                </a:lnTo>
                <a:lnTo>
                  <a:pt x="220217" y="665225"/>
                </a:lnTo>
                <a:lnTo>
                  <a:pt x="208787" y="736853"/>
                </a:lnTo>
                <a:lnTo>
                  <a:pt x="179069" y="801623"/>
                </a:lnTo>
                <a:lnTo>
                  <a:pt x="124967" y="849629"/>
                </a:lnTo>
                <a:lnTo>
                  <a:pt x="65531" y="879347"/>
                </a:lnTo>
                <a:lnTo>
                  <a:pt x="0" y="890777"/>
                </a:lnTo>
                <a:lnTo>
                  <a:pt x="65531" y="896873"/>
                </a:lnTo>
                <a:lnTo>
                  <a:pt x="124967" y="926591"/>
                </a:lnTo>
                <a:lnTo>
                  <a:pt x="179069" y="979931"/>
                </a:lnTo>
                <a:lnTo>
                  <a:pt x="208787" y="1039367"/>
                </a:lnTo>
                <a:lnTo>
                  <a:pt x="220217" y="1110995"/>
                </a:lnTo>
                <a:lnTo>
                  <a:pt x="208787" y="1181861"/>
                </a:lnTo>
                <a:lnTo>
                  <a:pt x="179069" y="1247393"/>
                </a:lnTo>
                <a:lnTo>
                  <a:pt x="124967" y="1295399"/>
                </a:lnTo>
                <a:lnTo>
                  <a:pt x="65531" y="1325117"/>
                </a:lnTo>
                <a:lnTo>
                  <a:pt x="0" y="1336547"/>
                </a:lnTo>
                <a:lnTo>
                  <a:pt x="65531" y="1342643"/>
                </a:lnTo>
                <a:lnTo>
                  <a:pt x="124967" y="1372361"/>
                </a:lnTo>
                <a:lnTo>
                  <a:pt x="179069" y="1425701"/>
                </a:lnTo>
                <a:lnTo>
                  <a:pt x="208787" y="1485137"/>
                </a:lnTo>
                <a:lnTo>
                  <a:pt x="220217" y="1556765"/>
                </a:lnTo>
                <a:lnTo>
                  <a:pt x="208787" y="1627631"/>
                </a:lnTo>
                <a:lnTo>
                  <a:pt x="179069" y="1693163"/>
                </a:lnTo>
                <a:lnTo>
                  <a:pt x="124967" y="1740407"/>
                </a:lnTo>
                <a:lnTo>
                  <a:pt x="65531" y="1770125"/>
                </a:lnTo>
                <a:lnTo>
                  <a:pt x="0" y="1782317"/>
                </a:lnTo>
              </a:path>
            </a:pathLst>
          </a:custGeom>
          <a:ln w="35686">
            <a:solidFill>
              <a:srgbClr val="000000"/>
            </a:solidFill>
          </a:ln>
        </p:spPr>
        <p:txBody>
          <a:bodyPr wrap="square" lIns="0" tIns="0" rIns="0" bIns="0" rtlCol="0">
            <a:spAutoFit/>
          </a:bodyPr>
          <a:lstStyle/>
          <a:p>
            <a:endParaRPr/>
          </a:p>
        </p:txBody>
      </p:sp>
      <p:sp>
        <p:nvSpPr>
          <p:cNvPr id="6" name="object 6"/>
          <p:cNvSpPr/>
          <p:nvPr/>
        </p:nvSpPr>
        <p:spPr>
          <a:xfrm>
            <a:off x="3633977" y="1298448"/>
            <a:ext cx="1453515" cy="0"/>
          </a:xfrm>
          <a:custGeom>
            <a:avLst/>
            <a:gdLst/>
            <a:ahLst/>
            <a:cxnLst/>
            <a:rect l="l" t="t" r="r" b="b"/>
            <a:pathLst>
              <a:path w="1453514">
                <a:moveTo>
                  <a:pt x="0" y="0"/>
                </a:moveTo>
                <a:lnTo>
                  <a:pt x="1453133" y="0"/>
                </a:lnTo>
              </a:path>
            </a:pathLst>
          </a:custGeom>
          <a:ln w="35686">
            <a:solidFill>
              <a:srgbClr val="000000"/>
            </a:solidFill>
          </a:ln>
        </p:spPr>
        <p:txBody>
          <a:bodyPr wrap="square" lIns="0" tIns="0" rIns="0" bIns="0" rtlCol="0">
            <a:spAutoFit/>
          </a:bodyPr>
          <a:lstStyle/>
          <a:p>
            <a:endParaRPr/>
          </a:p>
        </p:txBody>
      </p:sp>
      <p:sp>
        <p:nvSpPr>
          <p:cNvPr id="7" name="object 7"/>
          <p:cNvSpPr/>
          <p:nvPr/>
        </p:nvSpPr>
        <p:spPr>
          <a:xfrm>
            <a:off x="3633977" y="3080766"/>
            <a:ext cx="1453515" cy="0"/>
          </a:xfrm>
          <a:custGeom>
            <a:avLst/>
            <a:gdLst/>
            <a:ahLst/>
            <a:cxnLst/>
            <a:rect l="l" t="t" r="r" b="b"/>
            <a:pathLst>
              <a:path w="1453514">
                <a:moveTo>
                  <a:pt x="0" y="0"/>
                </a:moveTo>
                <a:lnTo>
                  <a:pt x="1453133" y="0"/>
                </a:lnTo>
              </a:path>
            </a:pathLst>
          </a:custGeom>
          <a:ln w="35686">
            <a:solidFill>
              <a:srgbClr val="000000"/>
            </a:solidFill>
          </a:ln>
        </p:spPr>
        <p:txBody>
          <a:bodyPr wrap="square" lIns="0" tIns="0" rIns="0" bIns="0" rtlCol="0">
            <a:spAutoFit/>
          </a:bodyPr>
          <a:lstStyle/>
          <a:p>
            <a:endParaRPr/>
          </a:p>
        </p:txBody>
      </p:sp>
      <p:sp>
        <p:nvSpPr>
          <p:cNvPr id="8" name="object 8"/>
          <p:cNvSpPr/>
          <p:nvPr/>
        </p:nvSpPr>
        <p:spPr>
          <a:xfrm>
            <a:off x="3187445" y="1072134"/>
            <a:ext cx="447040" cy="113030"/>
          </a:xfrm>
          <a:custGeom>
            <a:avLst/>
            <a:gdLst/>
            <a:ahLst/>
            <a:cxnLst/>
            <a:rect l="l" t="t" r="r" b="b"/>
            <a:pathLst>
              <a:path w="447039" h="113030">
                <a:moveTo>
                  <a:pt x="0" y="112775"/>
                </a:moveTo>
                <a:lnTo>
                  <a:pt x="41909" y="48005"/>
                </a:lnTo>
                <a:lnTo>
                  <a:pt x="89153" y="23621"/>
                </a:lnTo>
                <a:lnTo>
                  <a:pt x="154685" y="6095"/>
                </a:lnTo>
                <a:lnTo>
                  <a:pt x="220217" y="0"/>
                </a:lnTo>
                <a:lnTo>
                  <a:pt x="279653" y="6095"/>
                </a:lnTo>
                <a:lnTo>
                  <a:pt x="339089" y="23621"/>
                </a:lnTo>
                <a:lnTo>
                  <a:pt x="387095" y="48005"/>
                </a:lnTo>
                <a:lnTo>
                  <a:pt x="422909" y="77723"/>
                </a:lnTo>
                <a:lnTo>
                  <a:pt x="446531" y="112775"/>
                </a:lnTo>
              </a:path>
            </a:pathLst>
          </a:custGeom>
          <a:ln w="35686">
            <a:solidFill>
              <a:srgbClr val="000000"/>
            </a:solidFill>
          </a:ln>
        </p:spPr>
        <p:txBody>
          <a:bodyPr wrap="square" lIns="0" tIns="0" rIns="0" bIns="0" rtlCol="0">
            <a:spAutoFit/>
          </a:bodyPr>
          <a:lstStyle/>
          <a:p>
            <a:endParaRPr/>
          </a:p>
        </p:txBody>
      </p:sp>
      <p:sp>
        <p:nvSpPr>
          <p:cNvPr id="9" name="object 9"/>
          <p:cNvSpPr/>
          <p:nvPr/>
        </p:nvSpPr>
        <p:spPr>
          <a:xfrm>
            <a:off x="3187445" y="2855214"/>
            <a:ext cx="447040" cy="113030"/>
          </a:xfrm>
          <a:custGeom>
            <a:avLst/>
            <a:gdLst/>
            <a:ahLst/>
            <a:cxnLst/>
            <a:rect l="l" t="t" r="r" b="b"/>
            <a:pathLst>
              <a:path w="447039" h="113030">
                <a:moveTo>
                  <a:pt x="0" y="112775"/>
                </a:moveTo>
                <a:lnTo>
                  <a:pt x="41909" y="47243"/>
                </a:lnTo>
                <a:lnTo>
                  <a:pt x="89153" y="23621"/>
                </a:lnTo>
                <a:lnTo>
                  <a:pt x="154685" y="5333"/>
                </a:lnTo>
                <a:lnTo>
                  <a:pt x="220217" y="0"/>
                </a:lnTo>
                <a:lnTo>
                  <a:pt x="279653" y="5333"/>
                </a:lnTo>
                <a:lnTo>
                  <a:pt x="339089" y="23621"/>
                </a:lnTo>
                <a:lnTo>
                  <a:pt x="387095" y="47243"/>
                </a:lnTo>
                <a:lnTo>
                  <a:pt x="422909" y="76961"/>
                </a:lnTo>
                <a:lnTo>
                  <a:pt x="446531" y="112775"/>
                </a:lnTo>
              </a:path>
            </a:pathLst>
          </a:custGeom>
          <a:ln w="35686">
            <a:solidFill>
              <a:srgbClr val="000000"/>
            </a:solidFill>
          </a:ln>
        </p:spPr>
        <p:txBody>
          <a:bodyPr wrap="square" lIns="0" tIns="0" rIns="0" bIns="0" rtlCol="0">
            <a:spAutoFit/>
          </a:bodyPr>
          <a:lstStyle/>
          <a:p>
            <a:endParaRPr/>
          </a:p>
        </p:txBody>
      </p:sp>
      <p:sp>
        <p:nvSpPr>
          <p:cNvPr id="10" name="object 10"/>
          <p:cNvSpPr/>
          <p:nvPr/>
        </p:nvSpPr>
        <p:spPr>
          <a:xfrm>
            <a:off x="3407664" y="2462784"/>
            <a:ext cx="0" cy="285115"/>
          </a:xfrm>
          <a:custGeom>
            <a:avLst/>
            <a:gdLst/>
            <a:ahLst/>
            <a:cxnLst/>
            <a:rect l="l" t="t" r="r" b="b"/>
            <a:pathLst>
              <a:path h="285114">
                <a:moveTo>
                  <a:pt x="0" y="0"/>
                </a:moveTo>
                <a:lnTo>
                  <a:pt x="0" y="284987"/>
                </a:lnTo>
              </a:path>
            </a:pathLst>
          </a:custGeom>
          <a:ln w="35686">
            <a:solidFill>
              <a:srgbClr val="000000"/>
            </a:solidFill>
          </a:ln>
        </p:spPr>
        <p:txBody>
          <a:bodyPr wrap="square" lIns="0" tIns="0" rIns="0" bIns="0" rtlCol="0">
            <a:spAutoFit/>
          </a:bodyPr>
          <a:lstStyle/>
          <a:p>
            <a:endParaRPr/>
          </a:p>
        </p:txBody>
      </p:sp>
      <p:sp>
        <p:nvSpPr>
          <p:cNvPr id="11" name="object 11"/>
          <p:cNvSpPr/>
          <p:nvPr/>
        </p:nvSpPr>
        <p:spPr>
          <a:xfrm>
            <a:off x="3407664" y="1999488"/>
            <a:ext cx="0" cy="285115"/>
          </a:xfrm>
          <a:custGeom>
            <a:avLst/>
            <a:gdLst/>
            <a:ahLst/>
            <a:cxnLst/>
            <a:rect l="l" t="t" r="r" b="b"/>
            <a:pathLst>
              <a:path h="285114">
                <a:moveTo>
                  <a:pt x="0" y="0"/>
                </a:moveTo>
                <a:lnTo>
                  <a:pt x="0" y="284987"/>
                </a:lnTo>
              </a:path>
            </a:pathLst>
          </a:custGeom>
          <a:ln w="35686">
            <a:solidFill>
              <a:srgbClr val="000000"/>
            </a:solidFill>
          </a:ln>
        </p:spPr>
        <p:txBody>
          <a:bodyPr wrap="square" lIns="0" tIns="0" rIns="0" bIns="0" rtlCol="0">
            <a:spAutoFit/>
          </a:bodyPr>
          <a:lstStyle/>
          <a:p>
            <a:endParaRPr/>
          </a:p>
        </p:txBody>
      </p:sp>
      <p:sp>
        <p:nvSpPr>
          <p:cNvPr id="12" name="object 12"/>
          <p:cNvSpPr/>
          <p:nvPr/>
        </p:nvSpPr>
        <p:spPr>
          <a:xfrm>
            <a:off x="3407664" y="1536192"/>
            <a:ext cx="0" cy="285115"/>
          </a:xfrm>
          <a:custGeom>
            <a:avLst/>
            <a:gdLst/>
            <a:ahLst/>
            <a:cxnLst/>
            <a:rect l="l" t="t" r="r" b="b"/>
            <a:pathLst>
              <a:path h="285114">
                <a:moveTo>
                  <a:pt x="0" y="0"/>
                </a:moveTo>
                <a:lnTo>
                  <a:pt x="0" y="284987"/>
                </a:lnTo>
              </a:path>
            </a:pathLst>
          </a:custGeom>
          <a:ln w="35686">
            <a:solidFill>
              <a:srgbClr val="000000"/>
            </a:solidFill>
          </a:ln>
        </p:spPr>
        <p:txBody>
          <a:bodyPr wrap="square" lIns="0" tIns="0" rIns="0" bIns="0" rtlCol="0">
            <a:spAutoFit/>
          </a:bodyPr>
          <a:lstStyle/>
          <a:p>
            <a:endParaRPr/>
          </a:p>
        </p:txBody>
      </p:sp>
      <p:sp>
        <p:nvSpPr>
          <p:cNvPr id="13" name="object 13"/>
          <p:cNvSpPr/>
          <p:nvPr/>
        </p:nvSpPr>
        <p:spPr>
          <a:xfrm>
            <a:off x="3407664" y="1184910"/>
            <a:ext cx="0" cy="173355"/>
          </a:xfrm>
          <a:custGeom>
            <a:avLst/>
            <a:gdLst/>
            <a:ahLst/>
            <a:cxnLst/>
            <a:rect l="l" t="t" r="r" b="b"/>
            <a:pathLst>
              <a:path h="173355">
                <a:moveTo>
                  <a:pt x="0" y="0"/>
                </a:moveTo>
                <a:lnTo>
                  <a:pt x="0" y="172973"/>
                </a:lnTo>
              </a:path>
            </a:pathLst>
          </a:custGeom>
          <a:ln w="35686">
            <a:solidFill>
              <a:srgbClr val="000000"/>
            </a:solidFill>
          </a:ln>
        </p:spPr>
        <p:txBody>
          <a:bodyPr wrap="square" lIns="0" tIns="0" rIns="0" bIns="0" rtlCol="0">
            <a:spAutoFit/>
          </a:bodyPr>
          <a:lstStyle/>
          <a:p>
            <a:endParaRPr/>
          </a:p>
        </p:txBody>
      </p:sp>
      <p:sp>
        <p:nvSpPr>
          <p:cNvPr id="14" name="object 14"/>
          <p:cNvSpPr/>
          <p:nvPr/>
        </p:nvSpPr>
        <p:spPr>
          <a:xfrm>
            <a:off x="3854195" y="3686555"/>
            <a:ext cx="0" cy="285750"/>
          </a:xfrm>
          <a:custGeom>
            <a:avLst/>
            <a:gdLst/>
            <a:ahLst/>
            <a:cxnLst/>
            <a:rect l="l" t="t" r="r" b="b"/>
            <a:pathLst>
              <a:path h="285750">
                <a:moveTo>
                  <a:pt x="0" y="0"/>
                </a:moveTo>
                <a:lnTo>
                  <a:pt x="0" y="285749"/>
                </a:lnTo>
              </a:path>
            </a:pathLst>
          </a:custGeom>
          <a:ln w="35686">
            <a:solidFill>
              <a:srgbClr val="000080"/>
            </a:solidFill>
          </a:ln>
        </p:spPr>
        <p:txBody>
          <a:bodyPr wrap="square" lIns="0" tIns="0" rIns="0" bIns="0" rtlCol="0">
            <a:spAutoFit/>
          </a:bodyPr>
          <a:lstStyle/>
          <a:p>
            <a:endParaRPr/>
          </a:p>
        </p:txBody>
      </p:sp>
      <p:sp>
        <p:nvSpPr>
          <p:cNvPr id="15" name="object 15"/>
          <p:cNvSpPr/>
          <p:nvPr/>
        </p:nvSpPr>
        <p:spPr>
          <a:xfrm>
            <a:off x="3854195" y="3223260"/>
            <a:ext cx="0" cy="285115"/>
          </a:xfrm>
          <a:custGeom>
            <a:avLst/>
            <a:gdLst/>
            <a:ahLst/>
            <a:cxnLst/>
            <a:rect l="l" t="t" r="r" b="b"/>
            <a:pathLst>
              <a:path h="285114">
                <a:moveTo>
                  <a:pt x="0" y="0"/>
                </a:moveTo>
                <a:lnTo>
                  <a:pt x="0" y="284987"/>
                </a:lnTo>
              </a:path>
            </a:pathLst>
          </a:custGeom>
          <a:ln w="35686">
            <a:solidFill>
              <a:srgbClr val="000080"/>
            </a:solidFill>
          </a:ln>
        </p:spPr>
        <p:txBody>
          <a:bodyPr wrap="square" lIns="0" tIns="0" rIns="0" bIns="0" rtlCol="0">
            <a:spAutoFit/>
          </a:bodyPr>
          <a:lstStyle/>
          <a:p>
            <a:endParaRPr/>
          </a:p>
        </p:txBody>
      </p:sp>
      <p:sp>
        <p:nvSpPr>
          <p:cNvPr id="16" name="object 16"/>
          <p:cNvSpPr/>
          <p:nvPr/>
        </p:nvSpPr>
        <p:spPr>
          <a:xfrm>
            <a:off x="3854195" y="2759964"/>
            <a:ext cx="0" cy="285115"/>
          </a:xfrm>
          <a:custGeom>
            <a:avLst/>
            <a:gdLst/>
            <a:ahLst/>
            <a:cxnLst/>
            <a:rect l="l" t="t" r="r" b="b"/>
            <a:pathLst>
              <a:path h="285114">
                <a:moveTo>
                  <a:pt x="0" y="0"/>
                </a:moveTo>
                <a:lnTo>
                  <a:pt x="0" y="284987"/>
                </a:lnTo>
              </a:path>
            </a:pathLst>
          </a:custGeom>
          <a:ln w="35686">
            <a:solidFill>
              <a:srgbClr val="000080"/>
            </a:solidFill>
          </a:ln>
        </p:spPr>
        <p:txBody>
          <a:bodyPr wrap="square" lIns="0" tIns="0" rIns="0" bIns="0" rtlCol="0">
            <a:spAutoFit/>
          </a:bodyPr>
          <a:lstStyle/>
          <a:p>
            <a:endParaRPr/>
          </a:p>
        </p:txBody>
      </p:sp>
      <p:sp>
        <p:nvSpPr>
          <p:cNvPr id="17" name="object 17"/>
          <p:cNvSpPr/>
          <p:nvPr/>
        </p:nvSpPr>
        <p:spPr>
          <a:xfrm>
            <a:off x="3854195" y="2296668"/>
            <a:ext cx="0" cy="285115"/>
          </a:xfrm>
          <a:custGeom>
            <a:avLst/>
            <a:gdLst/>
            <a:ahLst/>
            <a:cxnLst/>
            <a:rect l="l" t="t" r="r" b="b"/>
            <a:pathLst>
              <a:path h="285114">
                <a:moveTo>
                  <a:pt x="0" y="0"/>
                </a:moveTo>
                <a:lnTo>
                  <a:pt x="0" y="284987"/>
                </a:lnTo>
              </a:path>
            </a:pathLst>
          </a:custGeom>
          <a:ln w="35686">
            <a:solidFill>
              <a:srgbClr val="000080"/>
            </a:solidFill>
          </a:ln>
        </p:spPr>
        <p:txBody>
          <a:bodyPr wrap="square" lIns="0" tIns="0" rIns="0" bIns="0" rtlCol="0">
            <a:spAutoFit/>
          </a:bodyPr>
          <a:lstStyle/>
          <a:p>
            <a:endParaRPr/>
          </a:p>
        </p:txBody>
      </p:sp>
      <p:sp>
        <p:nvSpPr>
          <p:cNvPr id="18" name="object 18"/>
          <p:cNvSpPr/>
          <p:nvPr/>
        </p:nvSpPr>
        <p:spPr>
          <a:xfrm>
            <a:off x="3854195" y="1832610"/>
            <a:ext cx="0" cy="285750"/>
          </a:xfrm>
          <a:custGeom>
            <a:avLst/>
            <a:gdLst/>
            <a:ahLst/>
            <a:cxnLst/>
            <a:rect l="l" t="t" r="r" b="b"/>
            <a:pathLst>
              <a:path h="285750">
                <a:moveTo>
                  <a:pt x="0" y="0"/>
                </a:moveTo>
                <a:lnTo>
                  <a:pt x="0" y="285749"/>
                </a:lnTo>
              </a:path>
            </a:pathLst>
          </a:custGeom>
          <a:ln w="35686">
            <a:solidFill>
              <a:srgbClr val="000080"/>
            </a:solidFill>
          </a:ln>
        </p:spPr>
        <p:txBody>
          <a:bodyPr wrap="square" lIns="0" tIns="0" rIns="0" bIns="0" rtlCol="0">
            <a:spAutoFit/>
          </a:bodyPr>
          <a:lstStyle/>
          <a:p>
            <a:endParaRPr/>
          </a:p>
        </p:txBody>
      </p:sp>
      <p:sp>
        <p:nvSpPr>
          <p:cNvPr id="19" name="object 19"/>
          <p:cNvSpPr/>
          <p:nvPr/>
        </p:nvSpPr>
        <p:spPr>
          <a:xfrm>
            <a:off x="3854195" y="1369314"/>
            <a:ext cx="0" cy="285115"/>
          </a:xfrm>
          <a:custGeom>
            <a:avLst/>
            <a:gdLst/>
            <a:ahLst/>
            <a:cxnLst/>
            <a:rect l="l" t="t" r="r" b="b"/>
            <a:pathLst>
              <a:path h="285114">
                <a:moveTo>
                  <a:pt x="0" y="0"/>
                </a:moveTo>
                <a:lnTo>
                  <a:pt x="0" y="284987"/>
                </a:lnTo>
              </a:path>
            </a:pathLst>
          </a:custGeom>
          <a:ln w="35686">
            <a:solidFill>
              <a:srgbClr val="000080"/>
            </a:solidFill>
          </a:ln>
        </p:spPr>
        <p:txBody>
          <a:bodyPr wrap="square" lIns="0" tIns="0" rIns="0" bIns="0" rtlCol="0">
            <a:spAutoFit/>
          </a:bodyPr>
          <a:lstStyle/>
          <a:p>
            <a:endParaRPr/>
          </a:p>
        </p:txBody>
      </p:sp>
      <p:sp>
        <p:nvSpPr>
          <p:cNvPr id="20" name="object 20"/>
          <p:cNvSpPr/>
          <p:nvPr/>
        </p:nvSpPr>
        <p:spPr>
          <a:xfrm>
            <a:off x="3854195" y="906018"/>
            <a:ext cx="0" cy="285115"/>
          </a:xfrm>
          <a:custGeom>
            <a:avLst/>
            <a:gdLst/>
            <a:ahLst/>
            <a:cxnLst/>
            <a:rect l="l" t="t" r="r" b="b"/>
            <a:pathLst>
              <a:path h="285115">
                <a:moveTo>
                  <a:pt x="0" y="0"/>
                </a:moveTo>
                <a:lnTo>
                  <a:pt x="0" y="284987"/>
                </a:lnTo>
              </a:path>
            </a:pathLst>
          </a:custGeom>
          <a:ln w="35686">
            <a:solidFill>
              <a:srgbClr val="000080"/>
            </a:solidFill>
          </a:ln>
        </p:spPr>
        <p:txBody>
          <a:bodyPr wrap="square" lIns="0" tIns="0" rIns="0" bIns="0" rtlCol="0">
            <a:spAutoFit/>
          </a:bodyPr>
          <a:lstStyle/>
          <a:p>
            <a:endParaRPr/>
          </a:p>
        </p:txBody>
      </p:sp>
      <p:sp>
        <p:nvSpPr>
          <p:cNvPr id="21" name="object 21"/>
          <p:cNvSpPr/>
          <p:nvPr/>
        </p:nvSpPr>
        <p:spPr>
          <a:xfrm>
            <a:off x="3443477" y="852678"/>
            <a:ext cx="285750" cy="0"/>
          </a:xfrm>
          <a:custGeom>
            <a:avLst/>
            <a:gdLst/>
            <a:ahLst/>
            <a:cxnLst/>
            <a:rect l="l" t="t" r="r" b="b"/>
            <a:pathLst>
              <a:path w="285750">
                <a:moveTo>
                  <a:pt x="0" y="0"/>
                </a:moveTo>
                <a:lnTo>
                  <a:pt x="285749" y="0"/>
                </a:lnTo>
              </a:path>
            </a:pathLst>
          </a:custGeom>
          <a:ln w="35686">
            <a:solidFill>
              <a:srgbClr val="000080"/>
            </a:solidFill>
          </a:ln>
        </p:spPr>
        <p:txBody>
          <a:bodyPr wrap="square" lIns="0" tIns="0" rIns="0" bIns="0" rtlCol="0">
            <a:spAutoFit/>
          </a:bodyPr>
          <a:lstStyle/>
          <a:p>
            <a:endParaRPr/>
          </a:p>
        </p:txBody>
      </p:sp>
      <p:sp>
        <p:nvSpPr>
          <p:cNvPr id="22" name="object 22"/>
          <p:cNvSpPr/>
          <p:nvPr/>
        </p:nvSpPr>
        <p:spPr>
          <a:xfrm>
            <a:off x="2978657" y="852678"/>
            <a:ext cx="287020" cy="0"/>
          </a:xfrm>
          <a:custGeom>
            <a:avLst/>
            <a:gdLst/>
            <a:ahLst/>
            <a:cxnLst/>
            <a:rect l="l" t="t" r="r" b="b"/>
            <a:pathLst>
              <a:path w="287020">
                <a:moveTo>
                  <a:pt x="0" y="0"/>
                </a:moveTo>
                <a:lnTo>
                  <a:pt x="286511" y="0"/>
                </a:lnTo>
              </a:path>
            </a:pathLst>
          </a:custGeom>
          <a:ln w="35686">
            <a:solidFill>
              <a:srgbClr val="000080"/>
            </a:solidFill>
          </a:ln>
        </p:spPr>
        <p:txBody>
          <a:bodyPr wrap="square" lIns="0" tIns="0" rIns="0" bIns="0" rtlCol="0">
            <a:spAutoFit/>
          </a:bodyPr>
          <a:lstStyle/>
          <a:p>
            <a:endParaRPr/>
          </a:p>
        </p:txBody>
      </p:sp>
      <p:sp>
        <p:nvSpPr>
          <p:cNvPr id="23" name="object 23"/>
          <p:cNvSpPr/>
          <p:nvPr/>
        </p:nvSpPr>
        <p:spPr>
          <a:xfrm>
            <a:off x="2961131" y="1012698"/>
            <a:ext cx="0" cy="285750"/>
          </a:xfrm>
          <a:custGeom>
            <a:avLst/>
            <a:gdLst/>
            <a:ahLst/>
            <a:cxnLst/>
            <a:rect l="l" t="t" r="r" b="b"/>
            <a:pathLst>
              <a:path h="285750">
                <a:moveTo>
                  <a:pt x="0" y="0"/>
                </a:moveTo>
                <a:lnTo>
                  <a:pt x="0" y="285749"/>
                </a:lnTo>
              </a:path>
            </a:pathLst>
          </a:custGeom>
          <a:ln w="35686">
            <a:solidFill>
              <a:srgbClr val="000080"/>
            </a:solidFill>
          </a:ln>
        </p:spPr>
        <p:txBody>
          <a:bodyPr wrap="square" lIns="0" tIns="0" rIns="0" bIns="0" rtlCol="0">
            <a:spAutoFit/>
          </a:bodyPr>
          <a:lstStyle/>
          <a:p>
            <a:endParaRPr/>
          </a:p>
        </p:txBody>
      </p:sp>
      <p:sp>
        <p:nvSpPr>
          <p:cNvPr id="24" name="object 24"/>
          <p:cNvSpPr/>
          <p:nvPr/>
        </p:nvSpPr>
        <p:spPr>
          <a:xfrm>
            <a:off x="2961131" y="1476756"/>
            <a:ext cx="0" cy="285115"/>
          </a:xfrm>
          <a:custGeom>
            <a:avLst/>
            <a:gdLst/>
            <a:ahLst/>
            <a:cxnLst/>
            <a:rect l="l" t="t" r="r" b="b"/>
            <a:pathLst>
              <a:path h="285114">
                <a:moveTo>
                  <a:pt x="0" y="0"/>
                </a:moveTo>
                <a:lnTo>
                  <a:pt x="0" y="284987"/>
                </a:lnTo>
              </a:path>
            </a:pathLst>
          </a:custGeom>
          <a:ln w="35686">
            <a:solidFill>
              <a:srgbClr val="000080"/>
            </a:solidFill>
          </a:ln>
        </p:spPr>
        <p:txBody>
          <a:bodyPr wrap="square" lIns="0" tIns="0" rIns="0" bIns="0" rtlCol="0">
            <a:spAutoFit/>
          </a:bodyPr>
          <a:lstStyle/>
          <a:p>
            <a:endParaRPr/>
          </a:p>
        </p:txBody>
      </p:sp>
      <p:sp>
        <p:nvSpPr>
          <p:cNvPr id="25" name="object 25"/>
          <p:cNvSpPr/>
          <p:nvPr/>
        </p:nvSpPr>
        <p:spPr>
          <a:xfrm>
            <a:off x="2961131" y="1940052"/>
            <a:ext cx="0" cy="285115"/>
          </a:xfrm>
          <a:custGeom>
            <a:avLst/>
            <a:gdLst/>
            <a:ahLst/>
            <a:cxnLst/>
            <a:rect l="l" t="t" r="r" b="b"/>
            <a:pathLst>
              <a:path h="285114">
                <a:moveTo>
                  <a:pt x="0" y="0"/>
                </a:moveTo>
                <a:lnTo>
                  <a:pt x="0" y="284987"/>
                </a:lnTo>
              </a:path>
            </a:pathLst>
          </a:custGeom>
          <a:ln w="35686">
            <a:solidFill>
              <a:srgbClr val="000080"/>
            </a:solidFill>
          </a:ln>
        </p:spPr>
        <p:txBody>
          <a:bodyPr wrap="square" lIns="0" tIns="0" rIns="0" bIns="0" rtlCol="0">
            <a:spAutoFit/>
          </a:bodyPr>
          <a:lstStyle/>
          <a:p>
            <a:endParaRPr/>
          </a:p>
        </p:txBody>
      </p:sp>
      <p:sp>
        <p:nvSpPr>
          <p:cNvPr id="26" name="object 26"/>
          <p:cNvSpPr/>
          <p:nvPr/>
        </p:nvSpPr>
        <p:spPr>
          <a:xfrm>
            <a:off x="2961131" y="2403348"/>
            <a:ext cx="0" cy="285115"/>
          </a:xfrm>
          <a:custGeom>
            <a:avLst/>
            <a:gdLst/>
            <a:ahLst/>
            <a:cxnLst/>
            <a:rect l="l" t="t" r="r" b="b"/>
            <a:pathLst>
              <a:path h="285114">
                <a:moveTo>
                  <a:pt x="0" y="0"/>
                </a:moveTo>
                <a:lnTo>
                  <a:pt x="0" y="284987"/>
                </a:lnTo>
              </a:path>
            </a:pathLst>
          </a:custGeom>
          <a:ln w="35686">
            <a:solidFill>
              <a:srgbClr val="000080"/>
            </a:solidFill>
          </a:ln>
        </p:spPr>
        <p:txBody>
          <a:bodyPr wrap="square" lIns="0" tIns="0" rIns="0" bIns="0" rtlCol="0">
            <a:spAutoFit/>
          </a:bodyPr>
          <a:lstStyle/>
          <a:p>
            <a:endParaRPr/>
          </a:p>
        </p:txBody>
      </p:sp>
      <p:sp>
        <p:nvSpPr>
          <p:cNvPr id="27" name="object 27"/>
          <p:cNvSpPr/>
          <p:nvPr/>
        </p:nvSpPr>
        <p:spPr>
          <a:xfrm>
            <a:off x="2961131" y="2866644"/>
            <a:ext cx="0" cy="285750"/>
          </a:xfrm>
          <a:custGeom>
            <a:avLst/>
            <a:gdLst/>
            <a:ahLst/>
            <a:cxnLst/>
            <a:rect l="l" t="t" r="r" b="b"/>
            <a:pathLst>
              <a:path h="285750">
                <a:moveTo>
                  <a:pt x="0" y="0"/>
                </a:moveTo>
                <a:lnTo>
                  <a:pt x="0" y="285749"/>
                </a:lnTo>
              </a:path>
            </a:pathLst>
          </a:custGeom>
          <a:ln w="35686">
            <a:solidFill>
              <a:srgbClr val="000080"/>
            </a:solidFill>
          </a:ln>
        </p:spPr>
        <p:txBody>
          <a:bodyPr wrap="square" lIns="0" tIns="0" rIns="0" bIns="0" rtlCol="0">
            <a:spAutoFit/>
          </a:bodyPr>
          <a:lstStyle/>
          <a:p>
            <a:endParaRPr/>
          </a:p>
        </p:txBody>
      </p:sp>
      <p:sp>
        <p:nvSpPr>
          <p:cNvPr id="28" name="object 28"/>
          <p:cNvSpPr/>
          <p:nvPr/>
        </p:nvSpPr>
        <p:spPr>
          <a:xfrm>
            <a:off x="2961131" y="3329940"/>
            <a:ext cx="0" cy="285750"/>
          </a:xfrm>
          <a:custGeom>
            <a:avLst/>
            <a:gdLst/>
            <a:ahLst/>
            <a:cxnLst/>
            <a:rect l="l" t="t" r="r" b="b"/>
            <a:pathLst>
              <a:path h="285750">
                <a:moveTo>
                  <a:pt x="0" y="0"/>
                </a:moveTo>
                <a:lnTo>
                  <a:pt x="0" y="285749"/>
                </a:lnTo>
              </a:path>
            </a:pathLst>
          </a:custGeom>
          <a:ln w="35686">
            <a:solidFill>
              <a:srgbClr val="000080"/>
            </a:solidFill>
          </a:ln>
        </p:spPr>
        <p:txBody>
          <a:bodyPr wrap="square" lIns="0" tIns="0" rIns="0" bIns="0" rtlCol="0">
            <a:spAutoFit/>
          </a:bodyPr>
          <a:lstStyle/>
          <a:p>
            <a:endParaRPr/>
          </a:p>
        </p:txBody>
      </p:sp>
      <p:sp>
        <p:nvSpPr>
          <p:cNvPr id="29" name="object 29"/>
          <p:cNvSpPr/>
          <p:nvPr/>
        </p:nvSpPr>
        <p:spPr>
          <a:xfrm>
            <a:off x="2961131" y="3793998"/>
            <a:ext cx="107950" cy="178435"/>
          </a:xfrm>
          <a:custGeom>
            <a:avLst/>
            <a:gdLst/>
            <a:ahLst/>
            <a:cxnLst/>
            <a:rect l="l" t="t" r="r" b="b"/>
            <a:pathLst>
              <a:path w="107950" h="178435">
                <a:moveTo>
                  <a:pt x="0" y="0"/>
                </a:moveTo>
                <a:lnTo>
                  <a:pt x="0" y="178307"/>
                </a:lnTo>
                <a:lnTo>
                  <a:pt x="107441" y="178307"/>
                </a:lnTo>
              </a:path>
            </a:pathLst>
          </a:custGeom>
          <a:ln w="35686">
            <a:solidFill>
              <a:srgbClr val="000080"/>
            </a:solidFill>
          </a:ln>
        </p:spPr>
        <p:txBody>
          <a:bodyPr wrap="square" lIns="0" tIns="0" rIns="0" bIns="0" rtlCol="0">
            <a:spAutoFit/>
          </a:bodyPr>
          <a:lstStyle/>
          <a:p>
            <a:endParaRPr/>
          </a:p>
        </p:txBody>
      </p:sp>
      <p:sp>
        <p:nvSpPr>
          <p:cNvPr id="30" name="object 30"/>
          <p:cNvSpPr/>
          <p:nvPr/>
        </p:nvSpPr>
        <p:spPr>
          <a:xfrm>
            <a:off x="3246881" y="3972305"/>
            <a:ext cx="285750" cy="0"/>
          </a:xfrm>
          <a:custGeom>
            <a:avLst/>
            <a:gdLst/>
            <a:ahLst/>
            <a:cxnLst/>
            <a:rect l="l" t="t" r="r" b="b"/>
            <a:pathLst>
              <a:path w="285750">
                <a:moveTo>
                  <a:pt x="0" y="0"/>
                </a:moveTo>
                <a:lnTo>
                  <a:pt x="285749" y="0"/>
                </a:lnTo>
              </a:path>
            </a:pathLst>
          </a:custGeom>
          <a:ln w="35686">
            <a:solidFill>
              <a:srgbClr val="000080"/>
            </a:solidFill>
          </a:ln>
        </p:spPr>
        <p:txBody>
          <a:bodyPr wrap="square" lIns="0" tIns="0" rIns="0" bIns="0" rtlCol="0">
            <a:spAutoFit/>
          </a:bodyPr>
          <a:lstStyle/>
          <a:p>
            <a:endParaRPr/>
          </a:p>
        </p:txBody>
      </p:sp>
      <p:sp>
        <p:nvSpPr>
          <p:cNvPr id="31" name="object 31"/>
          <p:cNvSpPr/>
          <p:nvPr/>
        </p:nvSpPr>
        <p:spPr>
          <a:xfrm>
            <a:off x="3711701" y="3972305"/>
            <a:ext cx="142875" cy="0"/>
          </a:xfrm>
          <a:custGeom>
            <a:avLst/>
            <a:gdLst/>
            <a:ahLst/>
            <a:cxnLst/>
            <a:rect l="l" t="t" r="r" b="b"/>
            <a:pathLst>
              <a:path w="142875">
                <a:moveTo>
                  <a:pt x="0" y="0"/>
                </a:moveTo>
                <a:lnTo>
                  <a:pt x="142493" y="0"/>
                </a:lnTo>
              </a:path>
            </a:pathLst>
          </a:custGeom>
          <a:ln w="35686">
            <a:solidFill>
              <a:srgbClr val="000080"/>
            </a:solidFill>
          </a:ln>
        </p:spPr>
        <p:txBody>
          <a:bodyPr wrap="square" lIns="0" tIns="0" rIns="0" bIns="0" rtlCol="0">
            <a:spAutoFit/>
          </a:bodyPr>
          <a:lstStyle/>
          <a:p>
            <a:endParaRPr/>
          </a:p>
        </p:txBody>
      </p:sp>
      <p:sp>
        <p:nvSpPr>
          <p:cNvPr id="32" name="object 32"/>
          <p:cNvSpPr/>
          <p:nvPr/>
        </p:nvSpPr>
        <p:spPr>
          <a:xfrm>
            <a:off x="5140451" y="2718054"/>
            <a:ext cx="613410" cy="844550"/>
          </a:xfrm>
          <a:custGeom>
            <a:avLst/>
            <a:gdLst/>
            <a:ahLst/>
            <a:cxnLst/>
            <a:rect l="l" t="t" r="r" b="b"/>
            <a:pathLst>
              <a:path w="613410" h="844550">
                <a:moveTo>
                  <a:pt x="613409" y="0"/>
                </a:moveTo>
                <a:lnTo>
                  <a:pt x="601979" y="137159"/>
                </a:lnTo>
                <a:lnTo>
                  <a:pt x="572261" y="273557"/>
                </a:lnTo>
                <a:lnTo>
                  <a:pt x="518159" y="404621"/>
                </a:lnTo>
                <a:lnTo>
                  <a:pt x="441197" y="523493"/>
                </a:lnTo>
                <a:lnTo>
                  <a:pt x="352043" y="630173"/>
                </a:lnTo>
                <a:lnTo>
                  <a:pt x="244601" y="719327"/>
                </a:lnTo>
                <a:lnTo>
                  <a:pt x="125729" y="790193"/>
                </a:lnTo>
                <a:lnTo>
                  <a:pt x="0" y="844295"/>
                </a:lnTo>
              </a:path>
            </a:pathLst>
          </a:custGeom>
          <a:ln w="35686">
            <a:solidFill>
              <a:srgbClr val="0000FF"/>
            </a:solidFill>
          </a:ln>
        </p:spPr>
        <p:txBody>
          <a:bodyPr wrap="square" lIns="0" tIns="0" rIns="0" bIns="0" rtlCol="0">
            <a:spAutoFit/>
          </a:bodyPr>
          <a:lstStyle/>
          <a:p>
            <a:endParaRPr/>
          </a:p>
        </p:txBody>
      </p:sp>
      <p:sp>
        <p:nvSpPr>
          <p:cNvPr id="33" name="object 33"/>
          <p:cNvSpPr/>
          <p:nvPr/>
        </p:nvSpPr>
        <p:spPr>
          <a:xfrm>
            <a:off x="4860797" y="3401567"/>
            <a:ext cx="345440" cy="314960"/>
          </a:xfrm>
          <a:custGeom>
            <a:avLst/>
            <a:gdLst/>
            <a:ahLst/>
            <a:cxnLst/>
            <a:rect l="l" t="t" r="r" b="b"/>
            <a:pathLst>
              <a:path w="345439" h="314960">
                <a:moveTo>
                  <a:pt x="291845" y="0"/>
                </a:moveTo>
                <a:lnTo>
                  <a:pt x="0" y="208025"/>
                </a:lnTo>
                <a:lnTo>
                  <a:pt x="345185" y="314705"/>
                </a:lnTo>
                <a:lnTo>
                  <a:pt x="291845" y="0"/>
                </a:lnTo>
                <a:close/>
              </a:path>
            </a:pathLst>
          </a:custGeom>
          <a:solidFill>
            <a:srgbClr val="0000FF"/>
          </a:solidFill>
        </p:spPr>
        <p:txBody>
          <a:bodyPr wrap="square" lIns="0" tIns="0" rIns="0" bIns="0" rtlCol="0">
            <a:spAutoFit/>
          </a:bodyPr>
          <a:lstStyle/>
          <a:p>
            <a:endParaRPr/>
          </a:p>
        </p:txBody>
      </p:sp>
      <p:sp>
        <p:nvSpPr>
          <p:cNvPr id="34" name="object 34"/>
          <p:cNvSpPr/>
          <p:nvPr/>
        </p:nvSpPr>
        <p:spPr>
          <a:xfrm>
            <a:off x="4860797" y="822960"/>
            <a:ext cx="893444" cy="890905"/>
          </a:xfrm>
          <a:custGeom>
            <a:avLst/>
            <a:gdLst/>
            <a:ahLst/>
            <a:cxnLst/>
            <a:rect l="l" t="t" r="r" b="b"/>
            <a:pathLst>
              <a:path w="893445" h="890905">
                <a:moveTo>
                  <a:pt x="893063" y="890777"/>
                </a:moveTo>
                <a:lnTo>
                  <a:pt x="881633" y="754379"/>
                </a:lnTo>
                <a:lnTo>
                  <a:pt x="851915" y="617981"/>
                </a:lnTo>
                <a:lnTo>
                  <a:pt x="797813" y="486917"/>
                </a:lnTo>
                <a:lnTo>
                  <a:pt x="720851" y="368045"/>
                </a:lnTo>
                <a:lnTo>
                  <a:pt x="631697" y="261365"/>
                </a:lnTo>
                <a:lnTo>
                  <a:pt x="524255" y="172211"/>
                </a:lnTo>
                <a:lnTo>
                  <a:pt x="405383" y="95249"/>
                </a:lnTo>
                <a:lnTo>
                  <a:pt x="274319" y="41147"/>
                </a:lnTo>
                <a:lnTo>
                  <a:pt x="137159" y="11429"/>
                </a:lnTo>
                <a:lnTo>
                  <a:pt x="0" y="0"/>
                </a:lnTo>
              </a:path>
            </a:pathLst>
          </a:custGeom>
          <a:ln w="35686">
            <a:solidFill>
              <a:srgbClr val="0000FF"/>
            </a:solidFill>
          </a:ln>
        </p:spPr>
        <p:txBody>
          <a:bodyPr wrap="square" lIns="0" tIns="0" rIns="0" bIns="0" rtlCol="0">
            <a:spAutoFit/>
          </a:bodyPr>
          <a:lstStyle/>
          <a:p>
            <a:endParaRPr/>
          </a:p>
        </p:txBody>
      </p:sp>
      <p:sp>
        <p:nvSpPr>
          <p:cNvPr id="35" name="object 35"/>
          <p:cNvSpPr/>
          <p:nvPr/>
        </p:nvSpPr>
        <p:spPr>
          <a:xfrm>
            <a:off x="5753861" y="1713738"/>
            <a:ext cx="0" cy="1004569"/>
          </a:xfrm>
          <a:custGeom>
            <a:avLst/>
            <a:gdLst/>
            <a:ahLst/>
            <a:cxnLst/>
            <a:rect l="l" t="t" r="r" b="b"/>
            <a:pathLst>
              <a:path h="1004569">
                <a:moveTo>
                  <a:pt x="0" y="0"/>
                </a:moveTo>
                <a:lnTo>
                  <a:pt x="0" y="1004315"/>
                </a:lnTo>
              </a:path>
            </a:pathLst>
          </a:custGeom>
          <a:ln w="35686">
            <a:solidFill>
              <a:srgbClr val="0000FF"/>
            </a:solidFill>
          </a:ln>
        </p:spPr>
        <p:txBody>
          <a:bodyPr wrap="square" lIns="0" tIns="0" rIns="0" bIns="0" rtlCol="0">
            <a:spAutoFit/>
          </a:bodyPr>
          <a:lstStyle/>
          <a:p>
            <a:endParaRPr/>
          </a:p>
        </p:txBody>
      </p:sp>
      <p:sp>
        <p:nvSpPr>
          <p:cNvPr id="36" name="object 36"/>
          <p:cNvSpPr/>
          <p:nvPr/>
        </p:nvSpPr>
        <p:spPr>
          <a:xfrm>
            <a:off x="1734311" y="3092958"/>
            <a:ext cx="1453515" cy="0"/>
          </a:xfrm>
          <a:custGeom>
            <a:avLst/>
            <a:gdLst/>
            <a:ahLst/>
            <a:cxnLst/>
            <a:rect l="l" t="t" r="r" b="b"/>
            <a:pathLst>
              <a:path w="1453514">
                <a:moveTo>
                  <a:pt x="0" y="0"/>
                </a:moveTo>
                <a:lnTo>
                  <a:pt x="1453133" y="0"/>
                </a:lnTo>
              </a:path>
            </a:pathLst>
          </a:custGeom>
          <a:ln w="35686">
            <a:solidFill>
              <a:srgbClr val="000000"/>
            </a:solidFill>
          </a:ln>
        </p:spPr>
        <p:txBody>
          <a:bodyPr wrap="square" lIns="0" tIns="0" rIns="0" bIns="0" rtlCol="0">
            <a:spAutoFit/>
          </a:bodyPr>
          <a:lstStyle/>
          <a:p>
            <a:endParaRPr/>
          </a:p>
        </p:txBody>
      </p:sp>
      <p:sp>
        <p:nvSpPr>
          <p:cNvPr id="37" name="object 37"/>
          <p:cNvSpPr/>
          <p:nvPr/>
        </p:nvSpPr>
        <p:spPr>
          <a:xfrm>
            <a:off x="1734311" y="1309878"/>
            <a:ext cx="1453515" cy="0"/>
          </a:xfrm>
          <a:custGeom>
            <a:avLst/>
            <a:gdLst/>
            <a:ahLst/>
            <a:cxnLst/>
            <a:rect l="l" t="t" r="r" b="b"/>
            <a:pathLst>
              <a:path w="1453514">
                <a:moveTo>
                  <a:pt x="0" y="0"/>
                </a:moveTo>
                <a:lnTo>
                  <a:pt x="1453133" y="0"/>
                </a:lnTo>
              </a:path>
            </a:pathLst>
          </a:custGeom>
          <a:ln w="35686">
            <a:solidFill>
              <a:srgbClr val="000000"/>
            </a:solidFill>
          </a:ln>
        </p:spPr>
        <p:txBody>
          <a:bodyPr wrap="square" lIns="0" tIns="0" rIns="0" bIns="0" rtlCol="0">
            <a:spAutoFit/>
          </a:bodyPr>
          <a:lstStyle/>
          <a:p>
            <a:endParaRPr/>
          </a:p>
        </p:txBody>
      </p:sp>
      <p:sp>
        <p:nvSpPr>
          <p:cNvPr id="38" name="object 38"/>
          <p:cNvSpPr/>
          <p:nvPr/>
        </p:nvSpPr>
        <p:spPr>
          <a:xfrm>
            <a:off x="1400555" y="1868424"/>
            <a:ext cx="668020" cy="666115"/>
          </a:xfrm>
          <a:custGeom>
            <a:avLst/>
            <a:gdLst/>
            <a:ahLst/>
            <a:cxnLst/>
            <a:rect l="l" t="t" r="r" b="b"/>
            <a:pathLst>
              <a:path w="668019" h="666114">
                <a:moveTo>
                  <a:pt x="0" y="332993"/>
                </a:moveTo>
                <a:lnTo>
                  <a:pt x="12191" y="249935"/>
                </a:lnTo>
                <a:lnTo>
                  <a:pt x="41909" y="166877"/>
                </a:lnTo>
                <a:lnTo>
                  <a:pt x="95249" y="95249"/>
                </a:lnTo>
                <a:lnTo>
                  <a:pt x="166877" y="41909"/>
                </a:lnTo>
                <a:lnTo>
                  <a:pt x="244601" y="12191"/>
                </a:lnTo>
                <a:lnTo>
                  <a:pt x="333755" y="0"/>
                </a:lnTo>
                <a:lnTo>
                  <a:pt x="422909" y="12191"/>
                </a:lnTo>
                <a:lnTo>
                  <a:pt x="500633" y="41909"/>
                </a:lnTo>
                <a:lnTo>
                  <a:pt x="572261" y="95249"/>
                </a:lnTo>
                <a:lnTo>
                  <a:pt x="625601" y="166877"/>
                </a:lnTo>
                <a:lnTo>
                  <a:pt x="655319" y="249935"/>
                </a:lnTo>
                <a:lnTo>
                  <a:pt x="667511" y="332993"/>
                </a:lnTo>
                <a:lnTo>
                  <a:pt x="655319" y="422147"/>
                </a:lnTo>
                <a:lnTo>
                  <a:pt x="625601" y="499109"/>
                </a:lnTo>
                <a:lnTo>
                  <a:pt x="572261" y="570737"/>
                </a:lnTo>
                <a:lnTo>
                  <a:pt x="500633" y="624077"/>
                </a:lnTo>
                <a:lnTo>
                  <a:pt x="422909" y="653795"/>
                </a:lnTo>
                <a:lnTo>
                  <a:pt x="333755" y="665987"/>
                </a:lnTo>
                <a:lnTo>
                  <a:pt x="244601" y="653795"/>
                </a:lnTo>
                <a:lnTo>
                  <a:pt x="166877" y="624077"/>
                </a:lnTo>
                <a:lnTo>
                  <a:pt x="95249" y="570737"/>
                </a:lnTo>
                <a:lnTo>
                  <a:pt x="41909" y="499109"/>
                </a:lnTo>
                <a:lnTo>
                  <a:pt x="12191" y="422147"/>
                </a:lnTo>
                <a:lnTo>
                  <a:pt x="0" y="332993"/>
                </a:lnTo>
              </a:path>
            </a:pathLst>
          </a:custGeom>
          <a:ln w="35686">
            <a:solidFill>
              <a:srgbClr val="000000"/>
            </a:solidFill>
          </a:ln>
        </p:spPr>
        <p:txBody>
          <a:bodyPr wrap="square" lIns="0" tIns="0" rIns="0" bIns="0" rtlCol="0">
            <a:spAutoFit/>
          </a:bodyPr>
          <a:lstStyle/>
          <a:p>
            <a:endParaRPr/>
          </a:p>
        </p:txBody>
      </p:sp>
      <p:sp>
        <p:nvSpPr>
          <p:cNvPr id="39" name="object 39"/>
          <p:cNvSpPr/>
          <p:nvPr/>
        </p:nvSpPr>
        <p:spPr>
          <a:xfrm>
            <a:off x="1734311" y="1309878"/>
            <a:ext cx="0" cy="558800"/>
          </a:xfrm>
          <a:custGeom>
            <a:avLst/>
            <a:gdLst/>
            <a:ahLst/>
            <a:cxnLst/>
            <a:rect l="l" t="t" r="r" b="b"/>
            <a:pathLst>
              <a:path h="558800">
                <a:moveTo>
                  <a:pt x="0" y="0"/>
                </a:moveTo>
                <a:lnTo>
                  <a:pt x="0" y="558545"/>
                </a:lnTo>
              </a:path>
            </a:pathLst>
          </a:custGeom>
          <a:ln w="35686">
            <a:solidFill>
              <a:srgbClr val="000000"/>
            </a:solidFill>
          </a:ln>
        </p:spPr>
        <p:txBody>
          <a:bodyPr wrap="square" lIns="0" tIns="0" rIns="0" bIns="0" rtlCol="0">
            <a:spAutoFit/>
          </a:bodyPr>
          <a:lstStyle/>
          <a:p>
            <a:endParaRPr/>
          </a:p>
        </p:txBody>
      </p:sp>
      <p:sp>
        <p:nvSpPr>
          <p:cNvPr id="40" name="object 40"/>
          <p:cNvSpPr/>
          <p:nvPr/>
        </p:nvSpPr>
        <p:spPr>
          <a:xfrm>
            <a:off x="1734311" y="2534412"/>
            <a:ext cx="0" cy="558800"/>
          </a:xfrm>
          <a:custGeom>
            <a:avLst/>
            <a:gdLst/>
            <a:ahLst/>
            <a:cxnLst/>
            <a:rect l="l" t="t" r="r" b="b"/>
            <a:pathLst>
              <a:path h="558800">
                <a:moveTo>
                  <a:pt x="0" y="0"/>
                </a:moveTo>
                <a:lnTo>
                  <a:pt x="0" y="558545"/>
                </a:lnTo>
              </a:path>
            </a:pathLst>
          </a:custGeom>
          <a:ln w="35686">
            <a:solidFill>
              <a:srgbClr val="000000"/>
            </a:solidFill>
          </a:ln>
        </p:spPr>
        <p:txBody>
          <a:bodyPr wrap="square" lIns="0" tIns="0" rIns="0" bIns="0" rtlCol="0">
            <a:spAutoFit/>
          </a:bodyPr>
          <a:lstStyle/>
          <a:p>
            <a:endParaRPr/>
          </a:p>
        </p:txBody>
      </p:sp>
      <p:sp>
        <p:nvSpPr>
          <p:cNvPr id="41" name="object 41"/>
          <p:cNvSpPr/>
          <p:nvPr/>
        </p:nvSpPr>
        <p:spPr>
          <a:xfrm>
            <a:off x="1734311" y="4875276"/>
            <a:ext cx="673100" cy="671830"/>
          </a:xfrm>
          <a:custGeom>
            <a:avLst/>
            <a:gdLst/>
            <a:ahLst/>
            <a:cxnLst/>
            <a:rect l="l" t="t" r="r" b="b"/>
            <a:pathLst>
              <a:path w="673100" h="671829">
                <a:moveTo>
                  <a:pt x="0" y="332993"/>
                </a:moveTo>
                <a:lnTo>
                  <a:pt x="12191" y="249173"/>
                </a:lnTo>
                <a:lnTo>
                  <a:pt x="48005" y="166115"/>
                </a:lnTo>
                <a:lnTo>
                  <a:pt x="95249" y="101345"/>
                </a:lnTo>
                <a:lnTo>
                  <a:pt x="166877" y="47243"/>
                </a:lnTo>
                <a:lnTo>
                  <a:pt x="249935" y="12191"/>
                </a:lnTo>
                <a:lnTo>
                  <a:pt x="333755" y="0"/>
                </a:lnTo>
                <a:lnTo>
                  <a:pt x="422909" y="12191"/>
                </a:lnTo>
                <a:lnTo>
                  <a:pt x="499871" y="47243"/>
                </a:lnTo>
                <a:lnTo>
                  <a:pt x="571499" y="101345"/>
                </a:lnTo>
                <a:lnTo>
                  <a:pt x="625601" y="166115"/>
                </a:lnTo>
                <a:lnTo>
                  <a:pt x="660653" y="249173"/>
                </a:lnTo>
                <a:lnTo>
                  <a:pt x="672845" y="332993"/>
                </a:lnTo>
                <a:lnTo>
                  <a:pt x="660653" y="422147"/>
                </a:lnTo>
                <a:lnTo>
                  <a:pt x="625601" y="499109"/>
                </a:lnTo>
                <a:lnTo>
                  <a:pt x="571499" y="570737"/>
                </a:lnTo>
                <a:lnTo>
                  <a:pt x="499871" y="624077"/>
                </a:lnTo>
                <a:lnTo>
                  <a:pt x="422909" y="659891"/>
                </a:lnTo>
                <a:lnTo>
                  <a:pt x="333755" y="671321"/>
                </a:lnTo>
                <a:lnTo>
                  <a:pt x="249935" y="659891"/>
                </a:lnTo>
                <a:lnTo>
                  <a:pt x="166877" y="624077"/>
                </a:lnTo>
                <a:lnTo>
                  <a:pt x="95249" y="570737"/>
                </a:lnTo>
                <a:lnTo>
                  <a:pt x="48005" y="499109"/>
                </a:lnTo>
                <a:lnTo>
                  <a:pt x="12191" y="422147"/>
                </a:lnTo>
                <a:lnTo>
                  <a:pt x="0" y="332993"/>
                </a:lnTo>
              </a:path>
            </a:pathLst>
          </a:custGeom>
          <a:ln w="35686">
            <a:solidFill>
              <a:srgbClr val="000000"/>
            </a:solidFill>
          </a:ln>
        </p:spPr>
        <p:txBody>
          <a:bodyPr wrap="square" lIns="0" tIns="0" rIns="0" bIns="0" rtlCol="0">
            <a:spAutoFit/>
          </a:bodyPr>
          <a:lstStyle/>
          <a:p>
            <a:endParaRPr/>
          </a:p>
        </p:txBody>
      </p:sp>
      <p:sp>
        <p:nvSpPr>
          <p:cNvPr id="42" name="object 42"/>
          <p:cNvSpPr/>
          <p:nvPr/>
        </p:nvSpPr>
        <p:spPr>
          <a:xfrm>
            <a:off x="2068067" y="4429505"/>
            <a:ext cx="0" cy="445770"/>
          </a:xfrm>
          <a:custGeom>
            <a:avLst/>
            <a:gdLst/>
            <a:ahLst/>
            <a:cxnLst/>
            <a:rect l="l" t="t" r="r" b="b"/>
            <a:pathLst>
              <a:path h="445770">
                <a:moveTo>
                  <a:pt x="0" y="0"/>
                </a:moveTo>
                <a:lnTo>
                  <a:pt x="0" y="445769"/>
                </a:lnTo>
              </a:path>
            </a:pathLst>
          </a:custGeom>
          <a:ln w="35686">
            <a:solidFill>
              <a:srgbClr val="000000"/>
            </a:solidFill>
          </a:ln>
        </p:spPr>
        <p:txBody>
          <a:bodyPr wrap="square" lIns="0" tIns="0" rIns="0" bIns="0" rtlCol="0">
            <a:spAutoFit/>
          </a:bodyPr>
          <a:lstStyle/>
          <a:p>
            <a:endParaRPr/>
          </a:p>
        </p:txBody>
      </p:sp>
      <p:sp>
        <p:nvSpPr>
          <p:cNvPr id="43" name="object 43"/>
          <p:cNvSpPr/>
          <p:nvPr/>
        </p:nvSpPr>
        <p:spPr>
          <a:xfrm>
            <a:off x="2068067" y="5546597"/>
            <a:ext cx="0" cy="594360"/>
          </a:xfrm>
          <a:custGeom>
            <a:avLst/>
            <a:gdLst/>
            <a:ahLst/>
            <a:cxnLst/>
            <a:rect l="l" t="t" r="r" b="b"/>
            <a:pathLst>
              <a:path h="594360">
                <a:moveTo>
                  <a:pt x="0" y="0"/>
                </a:moveTo>
                <a:lnTo>
                  <a:pt x="0" y="594359"/>
                </a:lnTo>
              </a:path>
            </a:pathLst>
          </a:custGeom>
          <a:ln w="35686">
            <a:solidFill>
              <a:srgbClr val="000000"/>
            </a:solidFill>
          </a:ln>
        </p:spPr>
        <p:txBody>
          <a:bodyPr wrap="square" lIns="0" tIns="0" rIns="0" bIns="0" rtlCol="0">
            <a:spAutoFit/>
          </a:bodyPr>
          <a:lstStyle/>
          <a:p>
            <a:endParaRPr/>
          </a:p>
        </p:txBody>
      </p:sp>
      <p:sp>
        <p:nvSpPr>
          <p:cNvPr id="44" name="object 44"/>
          <p:cNvSpPr/>
          <p:nvPr/>
        </p:nvSpPr>
        <p:spPr>
          <a:xfrm>
            <a:off x="1918716" y="6438138"/>
            <a:ext cx="298450" cy="0"/>
          </a:xfrm>
          <a:custGeom>
            <a:avLst/>
            <a:gdLst/>
            <a:ahLst/>
            <a:cxnLst/>
            <a:rect l="l" t="t" r="r" b="b"/>
            <a:pathLst>
              <a:path w="298450">
                <a:moveTo>
                  <a:pt x="0" y="0"/>
                </a:moveTo>
                <a:lnTo>
                  <a:pt x="297941" y="0"/>
                </a:lnTo>
              </a:path>
            </a:pathLst>
          </a:custGeom>
          <a:ln w="35686">
            <a:solidFill>
              <a:srgbClr val="000000"/>
            </a:solidFill>
          </a:ln>
        </p:spPr>
        <p:txBody>
          <a:bodyPr wrap="square" lIns="0" tIns="0" rIns="0" bIns="0" rtlCol="0">
            <a:spAutoFit/>
          </a:bodyPr>
          <a:lstStyle/>
          <a:p>
            <a:endParaRPr/>
          </a:p>
        </p:txBody>
      </p:sp>
      <p:sp>
        <p:nvSpPr>
          <p:cNvPr id="45" name="object 45"/>
          <p:cNvSpPr/>
          <p:nvPr/>
        </p:nvSpPr>
        <p:spPr>
          <a:xfrm>
            <a:off x="1770125" y="6289547"/>
            <a:ext cx="595630" cy="0"/>
          </a:xfrm>
          <a:custGeom>
            <a:avLst/>
            <a:gdLst/>
            <a:ahLst/>
            <a:cxnLst/>
            <a:rect l="l" t="t" r="r" b="b"/>
            <a:pathLst>
              <a:path w="595630">
                <a:moveTo>
                  <a:pt x="0" y="0"/>
                </a:moveTo>
                <a:lnTo>
                  <a:pt x="595121" y="0"/>
                </a:lnTo>
              </a:path>
            </a:pathLst>
          </a:custGeom>
          <a:ln w="35686">
            <a:solidFill>
              <a:srgbClr val="000000"/>
            </a:solidFill>
          </a:ln>
        </p:spPr>
        <p:txBody>
          <a:bodyPr wrap="square" lIns="0" tIns="0" rIns="0" bIns="0" rtlCol="0">
            <a:spAutoFit/>
          </a:bodyPr>
          <a:lstStyle/>
          <a:p>
            <a:endParaRPr/>
          </a:p>
        </p:txBody>
      </p:sp>
      <p:sp>
        <p:nvSpPr>
          <p:cNvPr id="46" name="object 46"/>
          <p:cNvSpPr/>
          <p:nvPr/>
        </p:nvSpPr>
        <p:spPr>
          <a:xfrm>
            <a:off x="1620773" y="6140958"/>
            <a:ext cx="894080" cy="0"/>
          </a:xfrm>
          <a:custGeom>
            <a:avLst/>
            <a:gdLst/>
            <a:ahLst/>
            <a:cxnLst/>
            <a:rect l="l" t="t" r="r" b="b"/>
            <a:pathLst>
              <a:path w="894080">
                <a:moveTo>
                  <a:pt x="0" y="0"/>
                </a:moveTo>
                <a:lnTo>
                  <a:pt x="893825" y="0"/>
                </a:lnTo>
              </a:path>
            </a:pathLst>
          </a:custGeom>
          <a:ln w="35686">
            <a:solidFill>
              <a:srgbClr val="000000"/>
            </a:solidFill>
          </a:ln>
        </p:spPr>
        <p:txBody>
          <a:bodyPr wrap="square" lIns="0" tIns="0" rIns="0" bIns="0" rtlCol="0">
            <a:spAutoFit/>
          </a:bodyPr>
          <a:lstStyle/>
          <a:p>
            <a:endParaRPr/>
          </a:p>
        </p:txBody>
      </p:sp>
      <p:sp>
        <p:nvSpPr>
          <p:cNvPr id="47" name="object 47"/>
          <p:cNvSpPr/>
          <p:nvPr/>
        </p:nvSpPr>
        <p:spPr>
          <a:xfrm>
            <a:off x="3967733" y="3983735"/>
            <a:ext cx="893444" cy="891540"/>
          </a:xfrm>
          <a:custGeom>
            <a:avLst/>
            <a:gdLst/>
            <a:ahLst/>
            <a:cxnLst/>
            <a:rect l="l" t="t" r="r" b="b"/>
            <a:pathLst>
              <a:path w="893445" h="891539">
                <a:moveTo>
                  <a:pt x="0" y="445769"/>
                </a:moveTo>
                <a:lnTo>
                  <a:pt x="11429" y="345185"/>
                </a:lnTo>
                <a:lnTo>
                  <a:pt x="41147" y="256031"/>
                </a:lnTo>
                <a:lnTo>
                  <a:pt x="95249" y="166877"/>
                </a:lnTo>
                <a:lnTo>
                  <a:pt x="166877" y="95249"/>
                </a:lnTo>
                <a:lnTo>
                  <a:pt x="249935" y="48005"/>
                </a:lnTo>
                <a:lnTo>
                  <a:pt x="345185" y="12191"/>
                </a:lnTo>
                <a:lnTo>
                  <a:pt x="446531" y="0"/>
                </a:lnTo>
                <a:lnTo>
                  <a:pt x="547877" y="12191"/>
                </a:lnTo>
                <a:lnTo>
                  <a:pt x="643127" y="48005"/>
                </a:lnTo>
                <a:lnTo>
                  <a:pt x="726185" y="95249"/>
                </a:lnTo>
                <a:lnTo>
                  <a:pt x="797813" y="166877"/>
                </a:lnTo>
                <a:lnTo>
                  <a:pt x="851153" y="256031"/>
                </a:lnTo>
                <a:lnTo>
                  <a:pt x="880871" y="345185"/>
                </a:lnTo>
                <a:lnTo>
                  <a:pt x="893063" y="445769"/>
                </a:lnTo>
                <a:lnTo>
                  <a:pt x="880871" y="547115"/>
                </a:lnTo>
                <a:lnTo>
                  <a:pt x="851153" y="641603"/>
                </a:lnTo>
                <a:lnTo>
                  <a:pt x="797813" y="725423"/>
                </a:lnTo>
                <a:lnTo>
                  <a:pt x="726185" y="796289"/>
                </a:lnTo>
                <a:lnTo>
                  <a:pt x="643127" y="849629"/>
                </a:lnTo>
                <a:lnTo>
                  <a:pt x="547877" y="879347"/>
                </a:lnTo>
                <a:lnTo>
                  <a:pt x="446531" y="891539"/>
                </a:lnTo>
                <a:lnTo>
                  <a:pt x="345185" y="879347"/>
                </a:lnTo>
                <a:lnTo>
                  <a:pt x="249935" y="849629"/>
                </a:lnTo>
                <a:lnTo>
                  <a:pt x="166877" y="796289"/>
                </a:lnTo>
                <a:lnTo>
                  <a:pt x="95249" y="725423"/>
                </a:lnTo>
                <a:lnTo>
                  <a:pt x="41147" y="641603"/>
                </a:lnTo>
                <a:lnTo>
                  <a:pt x="11429" y="547115"/>
                </a:lnTo>
                <a:lnTo>
                  <a:pt x="0" y="445769"/>
                </a:lnTo>
              </a:path>
            </a:pathLst>
          </a:custGeom>
          <a:ln w="35686">
            <a:solidFill>
              <a:srgbClr val="000000"/>
            </a:solidFill>
          </a:ln>
        </p:spPr>
        <p:txBody>
          <a:bodyPr wrap="square" lIns="0" tIns="0" rIns="0" bIns="0" rtlCol="0">
            <a:spAutoFit/>
          </a:bodyPr>
          <a:lstStyle/>
          <a:p>
            <a:endParaRPr/>
          </a:p>
        </p:txBody>
      </p:sp>
      <p:sp>
        <p:nvSpPr>
          <p:cNvPr id="48" name="object 48"/>
          <p:cNvSpPr/>
          <p:nvPr/>
        </p:nvSpPr>
        <p:spPr>
          <a:xfrm>
            <a:off x="4414265" y="3092958"/>
            <a:ext cx="0" cy="890905"/>
          </a:xfrm>
          <a:custGeom>
            <a:avLst/>
            <a:gdLst/>
            <a:ahLst/>
            <a:cxnLst/>
            <a:rect l="l" t="t" r="r" b="b"/>
            <a:pathLst>
              <a:path h="890904">
                <a:moveTo>
                  <a:pt x="0" y="0"/>
                </a:moveTo>
                <a:lnTo>
                  <a:pt x="0" y="890777"/>
                </a:lnTo>
              </a:path>
            </a:pathLst>
          </a:custGeom>
          <a:ln w="35686">
            <a:solidFill>
              <a:srgbClr val="000000"/>
            </a:solidFill>
          </a:ln>
        </p:spPr>
        <p:txBody>
          <a:bodyPr wrap="square" lIns="0" tIns="0" rIns="0" bIns="0" rtlCol="0">
            <a:spAutoFit/>
          </a:bodyPr>
          <a:lstStyle/>
          <a:p>
            <a:endParaRPr/>
          </a:p>
        </p:txBody>
      </p:sp>
      <p:sp>
        <p:nvSpPr>
          <p:cNvPr id="49" name="object 49"/>
          <p:cNvSpPr/>
          <p:nvPr/>
        </p:nvSpPr>
        <p:spPr>
          <a:xfrm>
            <a:off x="2068067" y="4429505"/>
            <a:ext cx="1899920" cy="0"/>
          </a:xfrm>
          <a:custGeom>
            <a:avLst/>
            <a:gdLst/>
            <a:ahLst/>
            <a:cxnLst/>
            <a:rect l="l" t="t" r="r" b="b"/>
            <a:pathLst>
              <a:path w="1899920">
                <a:moveTo>
                  <a:pt x="0" y="0"/>
                </a:moveTo>
                <a:lnTo>
                  <a:pt x="1899665" y="0"/>
                </a:lnTo>
              </a:path>
            </a:pathLst>
          </a:custGeom>
          <a:ln w="35686">
            <a:solidFill>
              <a:srgbClr val="000000"/>
            </a:solidFill>
          </a:ln>
        </p:spPr>
        <p:txBody>
          <a:bodyPr wrap="square" lIns="0" tIns="0" rIns="0" bIns="0" rtlCol="0">
            <a:spAutoFit/>
          </a:bodyPr>
          <a:lstStyle/>
          <a:p>
            <a:endParaRPr/>
          </a:p>
        </p:txBody>
      </p:sp>
      <p:sp>
        <p:nvSpPr>
          <p:cNvPr id="50" name="object 50"/>
          <p:cNvSpPr/>
          <p:nvPr/>
        </p:nvSpPr>
        <p:spPr>
          <a:xfrm>
            <a:off x="4331207" y="2979420"/>
            <a:ext cx="166370" cy="167005"/>
          </a:xfrm>
          <a:custGeom>
            <a:avLst/>
            <a:gdLst/>
            <a:ahLst/>
            <a:cxnLst/>
            <a:rect l="l" t="t" r="r" b="b"/>
            <a:pathLst>
              <a:path w="166370" h="167005">
                <a:moveTo>
                  <a:pt x="83057" y="0"/>
                </a:moveTo>
                <a:lnTo>
                  <a:pt x="41147" y="12191"/>
                </a:lnTo>
                <a:lnTo>
                  <a:pt x="11429" y="41909"/>
                </a:lnTo>
                <a:lnTo>
                  <a:pt x="0" y="83819"/>
                </a:lnTo>
                <a:lnTo>
                  <a:pt x="11429" y="124967"/>
                </a:lnTo>
                <a:lnTo>
                  <a:pt x="41147" y="160781"/>
                </a:lnTo>
                <a:lnTo>
                  <a:pt x="83057" y="166877"/>
                </a:lnTo>
                <a:lnTo>
                  <a:pt x="124967" y="160781"/>
                </a:lnTo>
                <a:lnTo>
                  <a:pt x="154685" y="124967"/>
                </a:lnTo>
                <a:lnTo>
                  <a:pt x="166115" y="83819"/>
                </a:lnTo>
                <a:lnTo>
                  <a:pt x="154685" y="41909"/>
                </a:lnTo>
                <a:lnTo>
                  <a:pt x="124967" y="12191"/>
                </a:lnTo>
                <a:lnTo>
                  <a:pt x="83057" y="0"/>
                </a:lnTo>
                <a:close/>
              </a:path>
            </a:pathLst>
          </a:custGeom>
          <a:solidFill>
            <a:srgbClr val="000000"/>
          </a:solidFill>
        </p:spPr>
        <p:txBody>
          <a:bodyPr wrap="square" lIns="0" tIns="0" rIns="0" bIns="0" rtlCol="0">
            <a:spAutoFit/>
          </a:bodyPr>
          <a:lstStyle/>
          <a:p>
            <a:endParaRPr/>
          </a:p>
        </p:txBody>
      </p:sp>
      <p:sp>
        <p:nvSpPr>
          <p:cNvPr id="51" name="object 51"/>
          <p:cNvSpPr/>
          <p:nvPr/>
        </p:nvSpPr>
        <p:spPr>
          <a:xfrm>
            <a:off x="4331207" y="2979420"/>
            <a:ext cx="166370" cy="167005"/>
          </a:xfrm>
          <a:custGeom>
            <a:avLst/>
            <a:gdLst/>
            <a:ahLst/>
            <a:cxnLst/>
            <a:rect l="l" t="t" r="r" b="b"/>
            <a:pathLst>
              <a:path w="166370" h="167005">
                <a:moveTo>
                  <a:pt x="0" y="83819"/>
                </a:moveTo>
                <a:lnTo>
                  <a:pt x="11429" y="41909"/>
                </a:lnTo>
                <a:lnTo>
                  <a:pt x="41147" y="12191"/>
                </a:lnTo>
                <a:lnTo>
                  <a:pt x="83057" y="0"/>
                </a:lnTo>
                <a:lnTo>
                  <a:pt x="124967" y="12191"/>
                </a:lnTo>
                <a:lnTo>
                  <a:pt x="154685" y="41909"/>
                </a:lnTo>
                <a:lnTo>
                  <a:pt x="166115" y="83819"/>
                </a:lnTo>
                <a:lnTo>
                  <a:pt x="154685" y="124967"/>
                </a:lnTo>
                <a:lnTo>
                  <a:pt x="124967" y="160781"/>
                </a:lnTo>
                <a:lnTo>
                  <a:pt x="83057" y="166877"/>
                </a:lnTo>
                <a:lnTo>
                  <a:pt x="41147" y="160781"/>
                </a:lnTo>
                <a:lnTo>
                  <a:pt x="11429" y="124967"/>
                </a:lnTo>
                <a:lnTo>
                  <a:pt x="0" y="83819"/>
                </a:lnTo>
                <a:close/>
              </a:path>
            </a:pathLst>
          </a:custGeom>
          <a:ln w="35686">
            <a:solidFill>
              <a:srgbClr val="000000"/>
            </a:solidFill>
          </a:ln>
        </p:spPr>
        <p:txBody>
          <a:bodyPr wrap="square" lIns="0" tIns="0" rIns="0" bIns="0" rtlCol="0">
            <a:spAutoFit/>
          </a:bodyPr>
          <a:lstStyle/>
          <a:p>
            <a:endParaRPr/>
          </a:p>
        </p:txBody>
      </p:sp>
      <p:sp>
        <p:nvSpPr>
          <p:cNvPr id="52" name="object 52"/>
          <p:cNvSpPr/>
          <p:nvPr/>
        </p:nvSpPr>
        <p:spPr>
          <a:xfrm>
            <a:off x="6201155" y="4429505"/>
            <a:ext cx="0" cy="671830"/>
          </a:xfrm>
          <a:custGeom>
            <a:avLst/>
            <a:gdLst/>
            <a:ahLst/>
            <a:cxnLst/>
            <a:rect l="l" t="t" r="r" b="b"/>
            <a:pathLst>
              <a:path h="671829">
                <a:moveTo>
                  <a:pt x="0" y="0"/>
                </a:moveTo>
                <a:lnTo>
                  <a:pt x="0" y="671321"/>
                </a:lnTo>
              </a:path>
            </a:pathLst>
          </a:custGeom>
          <a:ln w="35686">
            <a:solidFill>
              <a:srgbClr val="FF00FF"/>
            </a:solidFill>
          </a:ln>
        </p:spPr>
        <p:txBody>
          <a:bodyPr wrap="square" lIns="0" tIns="0" rIns="0" bIns="0" rtlCol="0">
            <a:spAutoFit/>
          </a:bodyPr>
          <a:lstStyle/>
          <a:p>
            <a:endParaRPr/>
          </a:p>
        </p:txBody>
      </p:sp>
      <p:sp>
        <p:nvSpPr>
          <p:cNvPr id="53" name="object 53"/>
          <p:cNvSpPr/>
          <p:nvPr/>
        </p:nvSpPr>
        <p:spPr>
          <a:xfrm>
            <a:off x="5867400" y="5100828"/>
            <a:ext cx="666750" cy="0"/>
          </a:xfrm>
          <a:custGeom>
            <a:avLst/>
            <a:gdLst/>
            <a:ahLst/>
            <a:cxnLst/>
            <a:rect l="l" t="t" r="r" b="b"/>
            <a:pathLst>
              <a:path w="666750">
                <a:moveTo>
                  <a:pt x="0" y="0"/>
                </a:moveTo>
                <a:lnTo>
                  <a:pt x="666749" y="0"/>
                </a:lnTo>
              </a:path>
            </a:pathLst>
          </a:custGeom>
          <a:ln w="35686">
            <a:solidFill>
              <a:srgbClr val="FF00FF"/>
            </a:solidFill>
          </a:ln>
        </p:spPr>
        <p:txBody>
          <a:bodyPr wrap="square" lIns="0" tIns="0" rIns="0" bIns="0" rtlCol="0">
            <a:spAutoFit/>
          </a:bodyPr>
          <a:lstStyle/>
          <a:p>
            <a:endParaRPr/>
          </a:p>
        </p:txBody>
      </p:sp>
      <p:sp>
        <p:nvSpPr>
          <p:cNvPr id="54" name="object 54"/>
          <p:cNvSpPr/>
          <p:nvPr/>
        </p:nvSpPr>
        <p:spPr>
          <a:xfrm>
            <a:off x="5867400" y="5321046"/>
            <a:ext cx="666750" cy="0"/>
          </a:xfrm>
          <a:custGeom>
            <a:avLst/>
            <a:gdLst/>
            <a:ahLst/>
            <a:cxnLst/>
            <a:rect l="l" t="t" r="r" b="b"/>
            <a:pathLst>
              <a:path w="666750">
                <a:moveTo>
                  <a:pt x="0" y="0"/>
                </a:moveTo>
                <a:lnTo>
                  <a:pt x="666749" y="0"/>
                </a:lnTo>
              </a:path>
            </a:pathLst>
          </a:custGeom>
          <a:ln w="35686">
            <a:solidFill>
              <a:srgbClr val="FF00FF"/>
            </a:solidFill>
          </a:ln>
        </p:spPr>
        <p:txBody>
          <a:bodyPr wrap="square" lIns="0" tIns="0" rIns="0" bIns="0" rtlCol="0">
            <a:spAutoFit/>
          </a:bodyPr>
          <a:lstStyle/>
          <a:p>
            <a:endParaRPr/>
          </a:p>
        </p:txBody>
      </p:sp>
      <p:sp>
        <p:nvSpPr>
          <p:cNvPr id="55" name="object 55"/>
          <p:cNvSpPr/>
          <p:nvPr/>
        </p:nvSpPr>
        <p:spPr>
          <a:xfrm>
            <a:off x="6201155" y="5321046"/>
            <a:ext cx="0" cy="671830"/>
          </a:xfrm>
          <a:custGeom>
            <a:avLst/>
            <a:gdLst/>
            <a:ahLst/>
            <a:cxnLst/>
            <a:rect l="l" t="t" r="r" b="b"/>
            <a:pathLst>
              <a:path h="671829">
                <a:moveTo>
                  <a:pt x="0" y="0"/>
                </a:moveTo>
                <a:lnTo>
                  <a:pt x="0" y="671321"/>
                </a:lnTo>
              </a:path>
            </a:pathLst>
          </a:custGeom>
          <a:ln w="35686">
            <a:solidFill>
              <a:srgbClr val="FF00FF"/>
            </a:solidFill>
          </a:ln>
        </p:spPr>
        <p:txBody>
          <a:bodyPr wrap="square" lIns="0" tIns="0" rIns="0" bIns="0" rtlCol="0">
            <a:spAutoFit/>
          </a:bodyPr>
          <a:lstStyle/>
          <a:p>
            <a:endParaRPr/>
          </a:p>
        </p:txBody>
      </p:sp>
      <p:sp>
        <p:nvSpPr>
          <p:cNvPr id="56" name="object 56"/>
          <p:cNvSpPr/>
          <p:nvPr/>
        </p:nvSpPr>
        <p:spPr>
          <a:xfrm>
            <a:off x="5087111" y="1298448"/>
            <a:ext cx="220345" cy="1782445"/>
          </a:xfrm>
          <a:custGeom>
            <a:avLst/>
            <a:gdLst/>
            <a:ahLst/>
            <a:cxnLst/>
            <a:rect l="l" t="t" r="r" b="b"/>
            <a:pathLst>
              <a:path w="220345" h="1782445">
                <a:moveTo>
                  <a:pt x="0" y="0"/>
                </a:moveTo>
                <a:lnTo>
                  <a:pt x="65531" y="5333"/>
                </a:lnTo>
                <a:lnTo>
                  <a:pt x="124967" y="35051"/>
                </a:lnTo>
                <a:lnTo>
                  <a:pt x="179069" y="89153"/>
                </a:lnTo>
                <a:lnTo>
                  <a:pt x="208787" y="148589"/>
                </a:lnTo>
                <a:lnTo>
                  <a:pt x="220217" y="219455"/>
                </a:lnTo>
                <a:lnTo>
                  <a:pt x="208787" y="291083"/>
                </a:lnTo>
                <a:lnTo>
                  <a:pt x="179069" y="355853"/>
                </a:lnTo>
                <a:lnTo>
                  <a:pt x="124967" y="403859"/>
                </a:lnTo>
                <a:lnTo>
                  <a:pt x="65531" y="433577"/>
                </a:lnTo>
                <a:lnTo>
                  <a:pt x="0" y="445007"/>
                </a:lnTo>
                <a:lnTo>
                  <a:pt x="65531" y="451103"/>
                </a:lnTo>
                <a:lnTo>
                  <a:pt x="124967" y="480821"/>
                </a:lnTo>
                <a:lnTo>
                  <a:pt x="179069" y="534161"/>
                </a:lnTo>
                <a:lnTo>
                  <a:pt x="208787" y="593597"/>
                </a:lnTo>
                <a:lnTo>
                  <a:pt x="220217" y="665225"/>
                </a:lnTo>
                <a:lnTo>
                  <a:pt x="208787" y="736853"/>
                </a:lnTo>
                <a:lnTo>
                  <a:pt x="179069" y="801623"/>
                </a:lnTo>
                <a:lnTo>
                  <a:pt x="124967" y="849629"/>
                </a:lnTo>
                <a:lnTo>
                  <a:pt x="65531" y="879347"/>
                </a:lnTo>
                <a:lnTo>
                  <a:pt x="0" y="890777"/>
                </a:lnTo>
                <a:lnTo>
                  <a:pt x="65531" y="896873"/>
                </a:lnTo>
                <a:lnTo>
                  <a:pt x="124967" y="926591"/>
                </a:lnTo>
                <a:lnTo>
                  <a:pt x="179069" y="979931"/>
                </a:lnTo>
                <a:lnTo>
                  <a:pt x="208787" y="1039367"/>
                </a:lnTo>
                <a:lnTo>
                  <a:pt x="220217" y="1110995"/>
                </a:lnTo>
                <a:lnTo>
                  <a:pt x="208787" y="1181861"/>
                </a:lnTo>
                <a:lnTo>
                  <a:pt x="179069" y="1247393"/>
                </a:lnTo>
                <a:lnTo>
                  <a:pt x="124967" y="1295399"/>
                </a:lnTo>
                <a:lnTo>
                  <a:pt x="65531" y="1325117"/>
                </a:lnTo>
                <a:lnTo>
                  <a:pt x="0" y="1336547"/>
                </a:lnTo>
                <a:lnTo>
                  <a:pt x="65531" y="1342643"/>
                </a:lnTo>
                <a:lnTo>
                  <a:pt x="124967" y="1372361"/>
                </a:lnTo>
                <a:lnTo>
                  <a:pt x="179069" y="1425701"/>
                </a:lnTo>
                <a:lnTo>
                  <a:pt x="208787" y="1485137"/>
                </a:lnTo>
                <a:lnTo>
                  <a:pt x="220217" y="1556765"/>
                </a:lnTo>
                <a:lnTo>
                  <a:pt x="208787" y="1627631"/>
                </a:lnTo>
                <a:lnTo>
                  <a:pt x="179069" y="1693163"/>
                </a:lnTo>
                <a:lnTo>
                  <a:pt x="124967" y="1740407"/>
                </a:lnTo>
                <a:lnTo>
                  <a:pt x="65531" y="1770125"/>
                </a:lnTo>
                <a:lnTo>
                  <a:pt x="0" y="1782317"/>
                </a:lnTo>
              </a:path>
            </a:pathLst>
          </a:custGeom>
          <a:ln w="35686">
            <a:solidFill>
              <a:srgbClr val="000000"/>
            </a:solidFill>
          </a:ln>
        </p:spPr>
        <p:txBody>
          <a:bodyPr wrap="square" lIns="0" tIns="0" rIns="0" bIns="0" rtlCol="0">
            <a:spAutoFit/>
          </a:bodyPr>
          <a:lstStyle/>
          <a:p>
            <a:endParaRPr/>
          </a:p>
        </p:txBody>
      </p:sp>
      <p:sp>
        <p:nvSpPr>
          <p:cNvPr id="57" name="object 57"/>
          <p:cNvSpPr/>
          <p:nvPr/>
        </p:nvSpPr>
        <p:spPr>
          <a:xfrm>
            <a:off x="3187445" y="1072134"/>
            <a:ext cx="447040" cy="113030"/>
          </a:xfrm>
          <a:custGeom>
            <a:avLst/>
            <a:gdLst/>
            <a:ahLst/>
            <a:cxnLst/>
            <a:rect l="l" t="t" r="r" b="b"/>
            <a:pathLst>
              <a:path w="447039" h="113030">
                <a:moveTo>
                  <a:pt x="0" y="112775"/>
                </a:moveTo>
                <a:lnTo>
                  <a:pt x="41909" y="48005"/>
                </a:lnTo>
                <a:lnTo>
                  <a:pt x="89153" y="23621"/>
                </a:lnTo>
                <a:lnTo>
                  <a:pt x="154685" y="6095"/>
                </a:lnTo>
                <a:lnTo>
                  <a:pt x="220217" y="0"/>
                </a:lnTo>
                <a:lnTo>
                  <a:pt x="279653" y="6095"/>
                </a:lnTo>
                <a:lnTo>
                  <a:pt x="339089" y="23621"/>
                </a:lnTo>
                <a:lnTo>
                  <a:pt x="387095" y="48005"/>
                </a:lnTo>
                <a:lnTo>
                  <a:pt x="422909" y="77723"/>
                </a:lnTo>
                <a:lnTo>
                  <a:pt x="446531" y="112775"/>
                </a:lnTo>
              </a:path>
            </a:pathLst>
          </a:custGeom>
          <a:ln w="35686">
            <a:solidFill>
              <a:srgbClr val="000000"/>
            </a:solidFill>
          </a:ln>
        </p:spPr>
        <p:txBody>
          <a:bodyPr wrap="square" lIns="0" tIns="0" rIns="0" bIns="0" rtlCol="0">
            <a:spAutoFit/>
          </a:bodyPr>
          <a:lstStyle/>
          <a:p>
            <a:endParaRPr/>
          </a:p>
        </p:txBody>
      </p:sp>
      <p:sp>
        <p:nvSpPr>
          <p:cNvPr id="58" name="object 58"/>
          <p:cNvSpPr/>
          <p:nvPr/>
        </p:nvSpPr>
        <p:spPr>
          <a:xfrm>
            <a:off x="3187445" y="2855214"/>
            <a:ext cx="447040" cy="113030"/>
          </a:xfrm>
          <a:custGeom>
            <a:avLst/>
            <a:gdLst/>
            <a:ahLst/>
            <a:cxnLst/>
            <a:rect l="l" t="t" r="r" b="b"/>
            <a:pathLst>
              <a:path w="447039" h="113030">
                <a:moveTo>
                  <a:pt x="0" y="112775"/>
                </a:moveTo>
                <a:lnTo>
                  <a:pt x="41909" y="47243"/>
                </a:lnTo>
                <a:lnTo>
                  <a:pt x="89153" y="23621"/>
                </a:lnTo>
                <a:lnTo>
                  <a:pt x="154685" y="5333"/>
                </a:lnTo>
                <a:lnTo>
                  <a:pt x="220217" y="0"/>
                </a:lnTo>
                <a:lnTo>
                  <a:pt x="279653" y="5333"/>
                </a:lnTo>
                <a:lnTo>
                  <a:pt x="339089" y="23621"/>
                </a:lnTo>
                <a:lnTo>
                  <a:pt x="387095" y="47243"/>
                </a:lnTo>
                <a:lnTo>
                  <a:pt x="422909" y="76961"/>
                </a:lnTo>
                <a:lnTo>
                  <a:pt x="446531" y="112775"/>
                </a:lnTo>
              </a:path>
            </a:pathLst>
          </a:custGeom>
          <a:ln w="35686">
            <a:solidFill>
              <a:srgbClr val="000000"/>
            </a:solidFill>
          </a:ln>
        </p:spPr>
        <p:txBody>
          <a:bodyPr wrap="square" lIns="0" tIns="0" rIns="0" bIns="0" rtlCol="0">
            <a:spAutoFit/>
          </a:bodyPr>
          <a:lstStyle/>
          <a:p>
            <a:endParaRPr/>
          </a:p>
        </p:txBody>
      </p:sp>
      <p:sp>
        <p:nvSpPr>
          <p:cNvPr id="59" name="object 59"/>
          <p:cNvSpPr/>
          <p:nvPr/>
        </p:nvSpPr>
        <p:spPr>
          <a:xfrm>
            <a:off x="2961131" y="3793998"/>
            <a:ext cx="107950" cy="178435"/>
          </a:xfrm>
          <a:custGeom>
            <a:avLst/>
            <a:gdLst/>
            <a:ahLst/>
            <a:cxnLst/>
            <a:rect l="l" t="t" r="r" b="b"/>
            <a:pathLst>
              <a:path w="107950" h="178435">
                <a:moveTo>
                  <a:pt x="0" y="0"/>
                </a:moveTo>
                <a:lnTo>
                  <a:pt x="0" y="178307"/>
                </a:lnTo>
                <a:lnTo>
                  <a:pt x="107441" y="178307"/>
                </a:lnTo>
              </a:path>
            </a:pathLst>
          </a:custGeom>
          <a:ln w="35686">
            <a:solidFill>
              <a:srgbClr val="000080"/>
            </a:solidFill>
          </a:ln>
        </p:spPr>
        <p:txBody>
          <a:bodyPr wrap="square" lIns="0" tIns="0" rIns="0" bIns="0" rtlCol="0">
            <a:spAutoFit/>
          </a:bodyPr>
          <a:lstStyle/>
          <a:p>
            <a:endParaRPr/>
          </a:p>
        </p:txBody>
      </p:sp>
      <p:sp>
        <p:nvSpPr>
          <p:cNvPr id="60" name="object 60"/>
          <p:cNvSpPr/>
          <p:nvPr/>
        </p:nvSpPr>
        <p:spPr>
          <a:xfrm>
            <a:off x="5140451" y="2718054"/>
            <a:ext cx="613410" cy="844550"/>
          </a:xfrm>
          <a:custGeom>
            <a:avLst/>
            <a:gdLst/>
            <a:ahLst/>
            <a:cxnLst/>
            <a:rect l="l" t="t" r="r" b="b"/>
            <a:pathLst>
              <a:path w="613410" h="844550">
                <a:moveTo>
                  <a:pt x="613409" y="0"/>
                </a:moveTo>
                <a:lnTo>
                  <a:pt x="601979" y="137159"/>
                </a:lnTo>
                <a:lnTo>
                  <a:pt x="572261" y="273557"/>
                </a:lnTo>
                <a:lnTo>
                  <a:pt x="518159" y="404621"/>
                </a:lnTo>
                <a:lnTo>
                  <a:pt x="441197" y="523493"/>
                </a:lnTo>
                <a:lnTo>
                  <a:pt x="352043" y="630173"/>
                </a:lnTo>
                <a:lnTo>
                  <a:pt x="244601" y="719327"/>
                </a:lnTo>
                <a:lnTo>
                  <a:pt x="125729" y="790193"/>
                </a:lnTo>
                <a:lnTo>
                  <a:pt x="0" y="844295"/>
                </a:lnTo>
              </a:path>
            </a:pathLst>
          </a:custGeom>
          <a:ln w="35686">
            <a:solidFill>
              <a:srgbClr val="0000FF"/>
            </a:solidFill>
          </a:ln>
        </p:spPr>
        <p:txBody>
          <a:bodyPr wrap="square" lIns="0" tIns="0" rIns="0" bIns="0" rtlCol="0">
            <a:spAutoFit/>
          </a:bodyPr>
          <a:lstStyle/>
          <a:p>
            <a:endParaRPr/>
          </a:p>
        </p:txBody>
      </p:sp>
      <p:sp>
        <p:nvSpPr>
          <p:cNvPr id="61" name="object 61"/>
          <p:cNvSpPr/>
          <p:nvPr/>
        </p:nvSpPr>
        <p:spPr>
          <a:xfrm>
            <a:off x="4860797" y="3401567"/>
            <a:ext cx="345440" cy="314960"/>
          </a:xfrm>
          <a:custGeom>
            <a:avLst/>
            <a:gdLst/>
            <a:ahLst/>
            <a:cxnLst/>
            <a:rect l="l" t="t" r="r" b="b"/>
            <a:pathLst>
              <a:path w="345439" h="314960">
                <a:moveTo>
                  <a:pt x="291845" y="0"/>
                </a:moveTo>
                <a:lnTo>
                  <a:pt x="0" y="208025"/>
                </a:lnTo>
                <a:lnTo>
                  <a:pt x="345185" y="314705"/>
                </a:lnTo>
                <a:lnTo>
                  <a:pt x="291845" y="0"/>
                </a:lnTo>
                <a:close/>
              </a:path>
            </a:pathLst>
          </a:custGeom>
          <a:solidFill>
            <a:srgbClr val="0000FF"/>
          </a:solidFill>
        </p:spPr>
        <p:txBody>
          <a:bodyPr wrap="square" lIns="0" tIns="0" rIns="0" bIns="0" rtlCol="0">
            <a:spAutoFit/>
          </a:bodyPr>
          <a:lstStyle/>
          <a:p>
            <a:endParaRPr/>
          </a:p>
        </p:txBody>
      </p:sp>
      <p:sp>
        <p:nvSpPr>
          <p:cNvPr id="62" name="object 62"/>
          <p:cNvSpPr/>
          <p:nvPr/>
        </p:nvSpPr>
        <p:spPr>
          <a:xfrm>
            <a:off x="4860797" y="822960"/>
            <a:ext cx="893444" cy="890905"/>
          </a:xfrm>
          <a:custGeom>
            <a:avLst/>
            <a:gdLst/>
            <a:ahLst/>
            <a:cxnLst/>
            <a:rect l="l" t="t" r="r" b="b"/>
            <a:pathLst>
              <a:path w="893445" h="890905">
                <a:moveTo>
                  <a:pt x="893063" y="890777"/>
                </a:moveTo>
                <a:lnTo>
                  <a:pt x="881633" y="754379"/>
                </a:lnTo>
                <a:lnTo>
                  <a:pt x="851915" y="617981"/>
                </a:lnTo>
                <a:lnTo>
                  <a:pt x="797813" y="486917"/>
                </a:lnTo>
                <a:lnTo>
                  <a:pt x="720851" y="368045"/>
                </a:lnTo>
                <a:lnTo>
                  <a:pt x="631697" y="261365"/>
                </a:lnTo>
                <a:lnTo>
                  <a:pt x="524255" y="172211"/>
                </a:lnTo>
                <a:lnTo>
                  <a:pt x="405383" y="95249"/>
                </a:lnTo>
                <a:lnTo>
                  <a:pt x="274319" y="41147"/>
                </a:lnTo>
                <a:lnTo>
                  <a:pt x="137159" y="11429"/>
                </a:lnTo>
                <a:lnTo>
                  <a:pt x="0" y="0"/>
                </a:lnTo>
              </a:path>
            </a:pathLst>
          </a:custGeom>
          <a:ln w="35686">
            <a:solidFill>
              <a:srgbClr val="0000FF"/>
            </a:solidFill>
          </a:ln>
        </p:spPr>
        <p:txBody>
          <a:bodyPr wrap="square" lIns="0" tIns="0" rIns="0" bIns="0" rtlCol="0">
            <a:spAutoFit/>
          </a:bodyPr>
          <a:lstStyle/>
          <a:p>
            <a:endParaRPr/>
          </a:p>
        </p:txBody>
      </p:sp>
      <p:sp>
        <p:nvSpPr>
          <p:cNvPr id="63" name="object 63"/>
          <p:cNvSpPr/>
          <p:nvPr/>
        </p:nvSpPr>
        <p:spPr>
          <a:xfrm>
            <a:off x="1400555" y="1868424"/>
            <a:ext cx="668020" cy="666115"/>
          </a:xfrm>
          <a:custGeom>
            <a:avLst/>
            <a:gdLst/>
            <a:ahLst/>
            <a:cxnLst/>
            <a:rect l="l" t="t" r="r" b="b"/>
            <a:pathLst>
              <a:path w="668019" h="666114">
                <a:moveTo>
                  <a:pt x="0" y="332993"/>
                </a:moveTo>
                <a:lnTo>
                  <a:pt x="12191" y="249935"/>
                </a:lnTo>
                <a:lnTo>
                  <a:pt x="41909" y="166877"/>
                </a:lnTo>
                <a:lnTo>
                  <a:pt x="95249" y="95249"/>
                </a:lnTo>
                <a:lnTo>
                  <a:pt x="166877" y="41909"/>
                </a:lnTo>
                <a:lnTo>
                  <a:pt x="244601" y="12191"/>
                </a:lnTo>
                <a:lnTo>
                  <a:pt x="333755" y="0"/>
                </a:lnTo>
                <a:lnTo>
                  <a:pt x="422909" y="12191"/>
                </a:lnTo>
                <a:lnTo>
                  <a:pt x="500633" y="41909"/>
                </a:lnTo>
                <a:lnTo>
                  <a:pt x="572261" y="95249"/>
                </a:lnTo>
                <a:lnTo>
                  <a:pt x="625601" y="166877"/>
                </a:lnTo>
                <a:lnTo>
                  <a:pt x="655319" y="249935"/>
                </a:lnTo>
                <a:lnTo>
                  <a:pt x="667511" y="332993"/>
                </a:lnTo>
                <a:lnTo>
                  <a:pt x="655319" y="422147"/>
                </a:lnTo>
                <a:lnTo>
                  <a:pt x="625601" y="499109"/>
                </a:lnTo>
                <a:lnTo>
                  <a:pt x="572261" y="570737"/>
                </a:lnTo>
                <a:lnTo>
                  <a:pt x="500633" y="624077"/>
                </a:lnTo>
                <a:lnTo>
                  <a:pt x="422909" y="653795"/>
                </a:lnTo>
                <a:lnTo>
                  <a:pt x="333755" y="665987"/>
                </a:lnTo>
                <a:lnTo>
                  <a:pt x="244601" y="653795"/>
                </a:lnTo>
                <a:lnTo>
                  <a:pt x="166877" y="624077"/>
                </a:lnTo>
                <a:lnTo>
                  <a:pt x="95249" y="570737"/>
                </a:lnTo>
                <a:lnTo>
                  <a:pt x="41909" y="499109"/>
                </a:lnTo>
                <a:lnTo>
                  <a:pt x="12191" y="422147"/>
                </a:lnTo>
                <a:lnTo>
                  <a:pt x="0" y="332993"/>
                </a:lnTo>
              </a:path>
            </a:pathLst>
          </a:custGeom>
          <a:ln w="35686">
            <a:solidFill>
              <a:srgbClr val="000000"/>
            </a:solidFill>
          </a:ln>
        </p:spPr>
        <p:txBody>
          <a:bodyPr wrap="square" lIns="0" tIns="0" rIns="0" bIns="0" rtlCol="0">
            <a:spAutoFit/>
          </a:bodyPr>
          <a:lstStyle/>
          <a:p>
            <a:endParaRPr/>
          </a:p>
        </p:txBody>
      </p:sp>
      <p:sp>
        <p:nvSpPr>
          <p:cNvPr id="64" name="object 64"/>
          <p:cNvSpPr/>
          <p:nvPr/>
        </p:nvSpPr>
        <p:spPr>
          <a:xfrm>
            <a:off x="5307329" y="1536192"/>
            <a:ext cx="1542415" cy="897255"/>
          </a:xfrm>
          <a:custGeom>
            <a:avLst/>
            <a:gdLst/>
            <a:ahLst/>
            <a:cxnLst/>
            <a:rect l="l" t="t" r="r" b="b"/>
            <a:pathLst>
              <a:path w="1542415" h="897255">
                <a:moveTo>
                  <a:pt x="0" y="0"/>
                </a:moveTo>
                <a:lnTo>
                  <a:pt x="780287" y="552449"/>
                </a:lnTo>
                <a:lnTo>
                  <a:pt x="780287" y="219455"/>
                </a:lnTo>
                <a:lnTo>
                  <a:pt x="1542287" y="896873"/>
                </a:lnTo>
              </a:path>
            </a:pathLst>
          </a:custGeom>
          <a:ln w="59474">
            <a:solidFill>
              <a:srgbClr val="FF0000"/>
            </a:solidFill>
          </a:ln>
        </p:spPr>
        <p:txBody>
          <a:bodyPr wrap="square" lIns="0" tIns="0" rIns="0" bIns="0" rtlCol="0">
            <a:spAutoFit/>
          </a:bodyPr>
          <a:lstStyle/>
          <a:p>
            <a:endParaRPr/>
          </a:p>
        </p:txBody>
      </p:sp>
      <p:sp>
        <p:nvSpPr>
          <p:cNvPr id="65" name="object 65"/>
          <p:cNvSpPr/>
          <p:nvPr/>
        </p:nvSpPr>
        <p:spPr>
          <a:xfrm>
            <a:off x="6694931" y="2266950"/>
            <a:ext cx="399415" cy="380365"/>
          </a:xfrm>
          <a:custGeom>
            <a:avLst/>
            <a:gdLst/>
            <a:ahLst/>
            <a:cxnLst/>
            <a:rect l="l" t="t" r="r" b="b"/>
            <a:pathLst>
              <a:path w="399415" h="380364">
                <a:moveTo>
                  <a:pt x="244601" y="0"/>
                </a:moveTo>
                <a:lnTo>
                  <a:pt x="0" y="272795"/>
                </a:lnTo>
                <a:lnTo>
                  <a:pt x="399287" y="380237"/>
                </a:lnTo>
                <a:lnTo>
                  <a:pt x="244601" y="0"/>
                </a:lnTo>
                <a:close/>
              </a:path>
            </a:pathLst>
          </a:custGeom>
          <a:solidFill>
            <a:srgbClr val="FF0000"/>
          </a:solidFill>
        </p:spPr>
        <p:txBody>
          <a:bodyPr wrap="square" lIns="0" tIns="0" rIns="0" bIns="0" rtlCol="0">
            <a:spAutoFit/>
          </a:bodyPr>
          <a:lstStyle/>
          <a:p>
            <a:endParaRPr/>
          </a:p>
        </p:txBody>
      </p:sp>
      <p:sp>
        <p:nvSpPr>
          <p:cNvPr id="66" name="object 66"/>
          <p:cNvSpPr/>
          <p:nvPr/>
        </p:nvSpPr>
        <p:spPr>
          <a:xfrm>
            <a:off x="6874002" y="3662934"/>
            <a:ext cx="297180" cy="0"/>
          </a:xfrm>
          <a:custGeom>
            <a:avLst/>
            <a:gdLst/>
            <a:ahLst/>
            <a:cxnLst/>
            <a:rect l="l" t="t" r="r" b="b"/>
            <a:pathLst>
              <a:path w="297179">
                <a:moveTo>
                  <a:pt x="0" y="0"/>
                </a:moveTo>
                <a:lnTo>
                  <a:pt x="297179" y="0"/>
                </a:lnTo>
              </a:path>
            </a:pathLst>
          </a:custGeom>
          <a:ln w="59474">
            <a:solidFill>
              <a:srgbClr val="FF0000"/>
            </a:solidFill>
          </a:ln>
        </p:spPr>
        <p:txBody>
          <a:bodyPr wrap="square" lIns="0" tIns="0" rIns="0" bIns="0" rtlCol="0">
            <a:spAutoFit/>
          </a:bodyPr>
          <a:lstStyle/>
          <a:p>
            <a:endParaRPr/>
          </a:p>
        </p:txBody>
      </p:sp>
      <p:sp>
        <p:nvSpPr>
          <p:cNvPr id="67" name="object 67"/>
          <p:cNvSpPr/>
          <p:nvPr/>
        </p:nvSpPr>
        <p:spPr>
          <a:xfrm>
            <a:off x="6724650" y="3514344"/>
            <a:ext cx="596265" cy="0"/>
          </a:xfrm>
          <a:custGeom>
            <a:avLst/>
            <a:gdLst/>
            <a:ahLst/>
            <a:cxnLst/>
            <a:rect l="l" t="t" r="r" b="b"/>
            <a:pathLst>
              <a:path w="596265">
                <a:moveTo>
                  <a:pt x="0" y="0"/>
                </a:moveTo>
                <a:lnTo>
                  <a:pt x="595883" y="0"/>
                </a:lnTo>
              </a:path>
            </a:pathLst>
          </a:custGeom>
          <a:ln w="59474">
            <a:solidFill>
              <a:srgbClr val="FF0000"/>
            </a:solidFill>
          </a:ln>
        </p:spPr>
        <p:txBody>
          <a:bodyPr wrap="square" lIns="0" tIns="0" rIns="0" bIns="0" rtlCol="0">
            <a:spAutoFit/>
          </a:bodyPr>
          <a:lstStyle/>
          <a:p>
            <a:endParaRPr/>
          </a:p>
        </p:txBody>
      </p:sp>
      <p:sp>
        <p:nvSpPr>
          <p:cNvPr id="68" name="object 68"/>
          <p:cNvSpPr/>
          <p:nvPr/>
        </p:nvSpPr>
        <p:spPr>
          <a:xfrm>
            <a:off x="6576059" y="3365754"/>
            <a:ext cx="893444" cy="0"/>
          </a:xfrm>
          <a:custGeom>
            <a:avLst/>
            <a:gdLst/>
            <a:ahLst/>
            <a:cxnLst/>
            <a:rect l="l" t="t" r="r" b="b"/>
            <a:pathLst>
              <a:path w="893445">
                <a:moveTo>
                  <a:pt x="0" y="0"/>
                </a:moveTo>
                <a:lnTo>
                  <a:pt x="893063" y="0"/>
                </a:lnTo>
              </a:path>
            </a:pathLst>
          </a:custGeom>
          <a:ln w="59474">
            <a:solidFill>
              <a:srgbClr val="FF0000"/>
            </a:solidFill>
          </a:ln>
        </p:spPr>
        <p:txBody>
          <a:bodyPr wrap="square" lIns="0" tIns="0" rIns="0" bIns="0" rtlCol="0">
            <a:spAutoFit/>
          </a:bodyPr>
          <a:lstStyle/>
          <a:p>
            <a:endParaRPr/>
          </a:p>
        </p:txBody>
      </p:sp>
      <p:sp>
        <p:nvSpPr>
          <p:cNvPr id="69" name="object 69"/>
          <p:cNvSpPr/>
          <p:nvPr/>
        </p:nvSpPr>
        <p:spPr>
          <a:xfrm>
            <a:off x="7022591" y="2771394"/>
            <a:ext cx="0" cy="594360"/>
          </a:xfrm>
          <a:custGeom>
            <a:avLst/>
            <a:gdLst/>
            <a:ahLst/>
            <a:cxnLst/>
            <a:rect l="l" t="t" r="r" b="b"/>
            <a:pathLst>
              <a:path h="594360">
                <a:moveTo>
                  <a:pt x="0" y="0"/>
                </a:moveTo>
                <a:lnTo>
                  <a:pt x="0" y="594359"/>
                </a:lnTo>
              </a:path>
            </a:pathLst>
          </a:custGeom>
          <a:ln w="59474">
            <a:solidFill>
              <a:srgbClr val="FF0000"/>
            </a:solidFill>
          </a:ln>
        </p:spPr>
        <p:txBody>
          <a:bodyPr wrap="square" lIns="0" tIns="0" rIns="0" bIns="0" rtlCol="0">
            <a:spAutoFit/>
          </a:bodyPr>
          <a:lstStyle/>
          <a:p>
            <a:endParaRPr/>
          </a:p>
        </p:txBody>
      </p:sp>
      <p:sp>
        <p:nvSpPr>
          <p:cNvPr id="70" name="object 70"/>
          <p:cNvSpPr/>
          <p:nvPr/>
        </p:nvSpPr>
        <p:spPr>
          <a:xfrm>
            <a:off x="1734311" y="4875276"/>
            <a:ext cx="673100" cy="671830"/>
          </a:xfrm>
          <a:custGeom>
            <a:avLst/>
            <a:gdLst/>
            <a:ahLst/>
            <a:cxnLst/>
            <a:rect l="l" t="t" r="r" b="b"/>
            <a:pathLst>
              <a:path w="673100" h="671829">
                <a:moveTo>
                  <a:pt x="0" y="332993"/>
                </a:moveTo>
                <a:lnTo>
                  <a:pt x="12191" y="249173"/>
                </a:lnTo>
                <a:lnTo>
                  <a:pt x="48005" y="166115"/>
                </a:lnTo>
                <a:lnTo>
                  <a:pt x="95249" y="101345"/>
                </a:lnTo>
                <a:lnTo>
                  <a:pt x="166877" y="47243"/>
                </a:lnTo>
                <a:lnTo>
                  <a:pt x="249935" y="12191"/>
                </a:lnTo>
                <a:lnTo>
                  <a:pt x="333755" y="0"/>
                </a:lnTo>
                <a:lnTo>
                  <a:pt x="422909" y="12191"/>
                </a:lnTo>
                <a:lnTo>
                  <a:pt x="499871" y="47243"/>
                </a:lnTo>
                <a:lnTo>
                  <a:pt x="571499" y="101345"/>
                </a:lnTo>
                <a:lnTo>
                  <a:pt x="625601" y="166115"/>
                </a:lnTo>
                <a:lnTo>
                  <a:pt x="660653" y="249173"/>
                </a:lnTo>
                <a:lnTo>
                  <a:pt x="672845" y="332993"/>
                </a:lnTo>
                <a:lnTo>
                  <a:pt x="660653" y="422147"/>
                </a:lnTo>
                <a:lnTo>
                  <a:pt x="625601" y="499109"/>
                </a:lnTo>
                <a:lnTo>
                  <a:pt x="571499" y="570737"/>
                </a:lnTo>
                <a:lnTo>
                  <a:pt x="499871" y="624077"/>
                </a:lnTo>
                <a:lnTo>
                  <a:pt x="422909" y="659891"/>
                </a:lnTo>
                <a:lnTo>
                  <a:pt x="333755" y="671321"/>
                </a:lnTo>
                <a:lnTo>
                  <a:pt x="249935" y="659891"/>
                </a:lnTo>
                <a:lnTo>
                  <a:pt x="166877" y="624077"/>
                </a:lnTo>
                <a:lnTo>
                  <a:pt x="95249" y="570737"/>
                </a:lnTo>
                <a:lnTo>
                  <a:pt x="48005" y="499109"/>
                </a:lnTo>
                <a:lnTo>
                  <a:pt x="12191" y="422147"/>
                </a:lnTo>
                <a:lnTo>
                  <a:pt x="0" y="332993"/>
                </a:lnTo>
              </a:path>
            </a:pathLst>
          </a:custGeom>
          <a:ln w="35686">
            <a:solidFill>
              <a:srgbClr val="000000"/>
            </a:solidFill>
          </a:ln>
        </p:spPr>
        <p:txBody>
          <a:bodyPr wrap="square" lIns="0" tIns="0" rIns="0" bIns="0" rtlCol="0">
            <a:spAutoFit/>
          </a:bodyPr>
          <a:lstStyle/>
          <a:p>
            <a:endParaRPr/>
          </a:p>
        </p:txBody>
      </p:sp>
      <p:sp>
        <p:nvSpPr>
          <p:cNvPr id="71" name="object 71"/>
          <p:cNvSpPr/>
          <p:nvPr/>
        </p:nvSpPr>
        <p:spPr>
          <a:xfrm>
            <a:off x="3967733" y="3983735"/>
            <a:ext cx="893444" cy="891540"/>
          </a:xfrm>
          <a:custGeom>
            <a:avLst/>
            <a:gdLst/>
            <a:ahLst/>
            <a:cxnLst/>
            <a:rect l="l" t="t" r="r" b="b"/>
            <a:pathLst>
              <a:path w="893445" h="891539">
                <a:moveTo>
                  <a:pt x="446531" y="0"/>
                </a:moveTo>
                <a:lnTo>
                  <a:pt x="345185" y="12191"/>
                </a:lnTo>
                <a:lnTo>
                  <a:pt x="249935" y="48005"/>
                </a:lnTo>
                <a:lnTo>
                  <a:pt x="166877" y="95249"/>
                </a:lnTo>
                <a:lnTo>
                  <a:pt x="95249" y="166877"/>
                </a:lnTo>
                <a:lnTo>
                  <a:pt x="41147" y="256031"/>
                </a:lnTo>
                <a:lnTo>
                  <a:pt x="11429" y="345185"/>
                </a:lnTo>
                <a:lnTo>
                  <a:pt x="0" y="445769"/>
                </a:lnTo>
                <a:lnTo>
                  <a:pt x="11429" y="547115"/>
                </a:lnTo>
                <a:lnTo>
                  <a:pt x="41147" y="641603"/>
                </a:lnTo>
                <a:lnTo>
                  <a:pt x="95249" y="725423"/>
                </a:lnTo>
                <a:lnTo>
                  <a:pt x="166877" y="796289"/>
                </a:lnTo>
                <a:lnTo>
                  <a:pt x="249935" y="849629"/>
                </a:lnTo>
                <a:lnTo>
                  <a:pt x="345185" y="879347"/>
                </a:lnTo>
                <a:lnTo>
                  <a:pt x="446531" y="891539"/>
                </a:lnTo>
                <a:lnTo>
                  <a:pt x="547877" y="879347"/>
                </a:lnTo>
                <a:lnTo>
                  <a:pt x="643127" y="849629"/>
                </a:lnTo>
                <a:lnTo>
                  <a:pt x="726185" y="796289"/>
                </a:lnTo>
                <a:lnTo>
                  <a:pt x="797813" y="725423"/>
                </a:lnTo>
                <a:lnTo>
                  <a:pt x="851153" y="641603"/>
                </a:lnTo>
                <a:lnTo>
                  <a:pt x="880871" y="547115"/>
                </a:lnTo>
                <a:lnTo>
                  <a:pt x="893063" y="445769"/>
                </a:lnTo>
                <a:lnTo>
                  <a:pt x="880871" y="345185"/>
                </a:lnTo>
                <a:lnTo>
                  <a:pt x="851153" y="256031"/>
                </a:lnTo>
                <a:lnTo>
                  <a:pt x="797813" y="166877"/>
                </a:lnTo>
                <a:lnTo>
                  <a:pt x="726185" y="95249"/>
                </a:lnTo>
                <a:lnTo>
                  <a:pt x="643127" y="48005"/>
                </a:lnTo>
                <a:lnTo>
                  <a:pt x="547877" y="12191"/>
                </a:lnTo>
                <a:lnTo>
                  <a:pt x="446531" y="0"/>
                </a:lnTo>
                <a:close/>
              </a:path>
            </a:pathLst>
          </a:custGeom>
          <a:solidFill>
            <a:srgbClr val="FF8000"/>
          </a:solidFill>
        </p:spPr>
        <p:txBody>
          <a:bodyPr wrap="square" lIns="0" tIns="0" rIns="0" bIns="0" rtlCol="0">
            <a:spAutoFit/>
          </a:bodyPr>
          <a:lstStyle/>
          <a:p>
            <a:endParaRPr/>
          </a:p>
        </p:txBody>
      </p:sp>
      <p:sp>
        <p:nvSpPr>
          <p:cNvPr id="72" name="object 72"/>
          <p:cNvSpPr/>
          <p:nvPr/>
        </p:nvSpPr>
        <p:spPr>
          <a:xfrm>
            <a:off x="3967733" y="3983735"/>
            <a:ext cx="893444" cy="891540"/>
          </a:xfrm>
          <a:custGeom>
            <a:avLst/>
            <a:gdLst/>
            <a:ahLst/>
            <a:cxnLst/>
            <a:rect l="l" t="t" r="r" b="b"/>
            <a:pathLst>
              <a:path w="893445" h="891539">
                <a:moveTo>
                  <a:pt x="0" y="445769"/>
                </a:moveTo>
                <a:lnTo>
                  <a:pt x="11429" y="345185"/>
                </a:lnTo>
                <a:lnTo>
                  <a:pt x="41147" y="256031"/>
                </a:lnTo>
                <a:lnTo>
                  <a:pt x="95249" y="166877"/>
                </a:lnTo>
                <a:lnTo>
                  <a:pt x="166877" y="95249"/>
                </a:lnTo>
                <a:lnTo>
                  <a:pt x="249935" y="48005"/>
                </a:lnTo>
                <a:lnTo>
                  <a:pt x="345185" y="12191"/>
                </a:lnTo>
                <a:lnTo>
                  <a:pt x="446531" y="0"/>
                </a:lnTo>
                <a:lnTo>
                  <a:pt x="547877" y="12191"/>
                </a:lnTo>
                <a:lnTo>
                  <a:pt x="643127" y="48005"/>
                </a:lnTo>
                <a:lnTo>
                  <a:pt x="726185" y="95249"/>
                </a:lnTo>
                <a:lnTo>
                  <a:pt x="797813" y="166877"/>
                </a:lnTo>
                <a:lnTo>
                  <a:pt x="851153" y="256031"/>
                </a:lnTo>
                <a:lnTo>
                  <a:pt x="880871" y="345185"/>
                </a:lnTo>
                <a:lnTo>
                  <a:pt x="893063" y="445769"/>
                </a:lnTo>
                <a:lnTo>
                  <a:pt x="880871" y="547115"/>
                </a:lnTo>
                <a:lnTo>
                  <a:pt x="851153" y="641603"/>
                </a:lnTo>
                <a:lnTo>
                  <a:pt x="797813" y="725423"/>
                </a:lnTo>
                <a:lnTo>
                  <a:pt x="726185" y="796289"/>
                </a:lnTo>
                <a:lnTo>
                  <a:pt x="643127" y="849629"/>
                </a:lnTo>
                <a:lnTo>
                  <a:pt x="547877" y="879347"/>
                </a:lnTo>
                <a:lnTo>
                  <a:pt x="446531" y="891539"/>
                </a:lnTo>
                <a:lnTo>
                  <a:pt x="345185" y="879347"/>
                </a:lnTo>
                <a:lnTo>
                  <a:pt x="249935" y="849629"/>
                </a:lnTo>
                <a:lnTo>
                  <a:pt x="166877" y="796289"/>
                </a:lnTo>
                <a:lnTo>
                  <a:pt x="95249" y="725423"/>
                </a:lnTo>
                <a:lnTo>
                  <a:pt x="41147" y="641603"/>
                </a:lnTo>
                <a:lnTo>
                  <a:pt x="11429" y="547115"/>
                </a:lnTo>
                <a:lnTo>
                  <a:pt x="0" y="445769"/>
                </a:lnTo>
                <a:close/>
              </a:path>
            </a:pathLst>
          </a:custGeom>
          <a:ln w="35686">
            <a:solidFill>
              <a:srgbClr val="000000"/>
            </a:solidFill>
          </a:ln>
        </p:spPr>
        <p:txBody>
          <a:bodyPr wrap="square" lIns="0" tIns="0" rIns="0" bIns="0" rtlCol="0">
            <a:spAutoFit/>
          </a:bodyPr>
          <a:lstStyle/>
          <a:p>
            <a:endParaRPr/>
          </a:p>
        </p:txBody>
      </p:sp>
      <p:sp>
        <p:nvSpPr>
          <p:cNvPr id="73" name="object 73"/>
          <p:cNvSpPr txBox="1"/>
          <p:nvPr/>
        </p:nvSpPr>
        <p:spPr>
          <a:xfrm>
            <a:off x="1626363" y="1789426"/>
            <a:ext cx="3162300" cy="2854960"/>
          </a:xfrm>
          <a:prstGeom prst="rect">
            <a:avLst/>
          </a:prstGeom>
        </p:spPr>
        <p:txBody>
          <a:bodyPr vert="horz" wrap="square" lIns="0" tIns="0" rIns="0" bIns="0" rtlCol="0">
            <a:spAutoFit/>
          </a:bodyPr>
          <a:lstStyle/>
          <a:p>
            <a:pPr marL="12700">
              <a:lnSpc>
                <a:spcPts val="3170"/>
              </a:lnSpc>
            </a:pPr>
            <a:r>
              <a:rPr sz="3100" dirty="0">
                <a:solidFill>
                  <a:srgbClr val="000080"/>
                </a:solidFill>
                <a:latin typeface="Comic Sans MS"/>
                <a:cs typeface="Comic Sans MS"/>
              </a:rPr>
              <a:t>+</a:t>
            </a:r>
            <a:endParaRPr sz="3100">
              <a:latin typeface="Comic Sans MS"/>
              <a:cs typeface="Comic Sans MS"/>
            </a:endParaRPr>
          </a:p>
          <a:p>
            <a:pPr marL="24765">
              <a:lnSpc>
                <a:spcPts val="3170"/>
              </a:lnSpc>
            </a:pPr>
            <a:r>
              <a:rPr sz="3100" dirty="0">
                <a:solidFill>
                  <a:srgbClr val="000080"/>
                </a:solidFill>
                <a:latin typeface="Comic Sans MS"/>
                <a:cs typeface="Comic Sans MS"/>
              </a:rPr>
              <a:t>-</a:t>
            </a:r>
            <a:endParaRPr sz="3100">
              <a:latin typeface="Comic Sans MS"/>
              <a:cs typeface="Comic Sans MS"/>
            </a:endParaRPr>
          </a:p>
          <a:p>
            <a:pPr>
              <a:lnSpc>
                <a:spcPts val="3100"/>
              </a:lnSpc>
            </a:pPr>
            <a:endParaRPr sz="3100"/>
          </a:p>
          <a:p>
            <a:pPr>
              <a:lnSpc>
                <a:spcPts val="3200"/>
              </a:lnSpc>
              <a:spcBef>
                <a:spcPts val="91"/>
              </a:spcBef>
            </a:pPr>
            <a:endParaRPr sz="3200"/>
          </a:p>
          <a:p>
            <a:pPr marL="408305" algn="ctr">
              <a:lnSpc>
                <a:spcPct val="100000"/>
              </a:lnSpc>
            </a:pPr>
            <a:r>
              <a:rPr sz="3100" spc="20" dirty="0">
                <a:solidFill>
                  <a:srgbClr val="000080"/>
                </a:solidFill>
                <a:latin typeface="Comic Sans MS"/>
                <a:cs typeface="Comic Sans MS"/>
              </a:rPr>
              <a:t>41</a:t>
            </a:r>
            <a:endParaRPr sz="3100">
              <a:latin typeface="Comic Sans MS"/>
              <a:cs typeface="Comic Sans MS"/>
            </a:endParaRPr>
          </a:p>
          <a:p>
            <a:pPr marR="6350" algn="r">
              <a:lnSpc>
                <a:spcPct val="100000"/>
              </a:lnSpc>
              <a:spcBef>
                <a:spcPts val="2170"/>
              </a:spcBef>
            </a:pPr>
            <a:r>
              <a:rPr sz="3100" spc="25" dirty="0">
                <a:solidFill>
                  <a:srgbClr val="000080"/>
                </a:solidFill>
                <a:latin typeface="Comic Sans MS"/>
                <a:cs typeface="Comic Sans MS"/>
              </a:rPr>
              <a:t>64F</a:t>
            </a:r>
            <a:endParaRPr sz="3100">
              <a:latin typeface="Comic Sans MS"/>
              <a:cs typeface="Comic Sans MS"/>
            </a:endParaRPr>
          </a:p>
        </p:txBody>
      </p:sp>
      <p:sp>
        <p:nvSpPr>
          <p:cNvPr id="74" name="object 74"/>
          <p:cNvSpPr txBox="1"/>
          <p:nvPr/>
        </p:nvSpPr>
        <p:spPr>
          <a:xfrm>
            <a:off x="1960119" y="4796280"/>
            <a:ext cx="215265" cy="490220"/>
          </a:xfrm>
          <a:prstGeom prst="rect">
            <a:avLst/>
          </a:prstGeom>
        </p:spPr>
        <p:txBody>
          <a:bodyPr vert="horz" wrap="square" lIns="0" tIns="0" rIns="0" bIns="0" rtlCol="0">
            <a:spAutoFit/>
          </a:bodyPr>
          <a:lstStyle/>
          <a:p>
            <a:pPr marL="12700">
              <a:lnSpc>
                <a:spcPct val="100000"/>
              </a:lnSpc>
            </a:pPr>
            <a:r>
              <a:rPr sz="3100" dirty="0">
                <a:solidFill>
                  <a:srgbClr val="000080"/>
                </a:solidFill>
                <a:latin typeface="Comic Sans MS"/>
                <a:cs typeface="Comic Sans MS"/>
              </a:rPr>
              <a:t>+</a:t>
            </a:r>
            <a:endParaRPr sz="3100">
              <a:latin typeface="Comic Sans MS"/>
              <a:cs typeface="Comic Sans MS"/>
            </a:endParaRPr>
          </a:p>
        </p:txBody>
      </p:sp>
      <p:sp>
        <p:nvSpPr>
          <p:cNvPr id="75" name="object 75"/>
          <p:cNvSpPr txBox="1"/>
          <p:nvPr/>
        </p:nvSpPr>
        <p:spPr>
          <a:xfrm>
            <a:off x="1977860" y="5129095"/>
            <a:ext cx="189865" cy="490220"/>
          </a:xfrm>
          <a:prstGeom prst="rect">
            <a:avLst/>
          </a:prstGeom>
        </p:spPr>
        <p:txBody>
          <a:bodyPr vert="horz" wrap="square" lIns="0" tIns="0" rIns="0" bIns="0" rtlCol="0">
            <a:spAutoFit/>
          </a:bodyPr>
          <a:lstStyle/>
          <a:p>
            <a:pPr marL="12700">
              <a:lnSpc>
                <a:spcPct val="100000"/>
              </a:lnSpc>
            </a:pPr>
            <a:r>
              <a:rPr sz="3100" dirty="0">
                <a:solidFill>
                  <a:srgbClr val="000080"/>
                </a:solidFill>
                <a:latin typeface="Comic Sans MS"/>
                <a:cs typeface="Comic Sans MS"/>
              </a:rPr>
              <a:t>-</a:t>
            </a:r>
            <a:endParaRPr sz="3100">
              <a:latin typeface="Comic Sans MS"/>
              <a:cs typeface="Comic Sans MS"/>
            </a:endParaRPr>
          </a:p>
        </p:txBody>
      </p:sp>
      <p:sp>
        <p:nvSpPr>
          <p:cNvPr id="76" name="object 76"/>
          <p:cNvSpPr/>
          <p:nvPr/>
        </p:nvSpPr>
        <p:spPr>
          <a:xfrm>
            <a:off x="4331207" y="2979420"/>
            <a:ext cx="166370" cy="167005"/>
          </a:xfrm>
          <a:custGeom>
            <a:avLst/>
            <a:gdLst/>
            <a:ahLst/>
            <a:cxnLst/>
            <a:rect l="l" t="t" r="r" b="b"/>
            <a:pathLst>
              <a:path w="166370" h="167005">
                <a:moveTo>
                  <a:pt x="83057" y="0"/>
                </a:moveTo>
                <a:lnTo>
                  <a:pt x="41147" y="12191"/>
                </a:lnTo>
                <a:lnTo>
                  <a:pt x="11429" y="41909"/>
                </a:lnTo>
                <a:lnTo>
                  <a:pt x="0" y="83819"/>
                </a:lnTo>
                <a:lnTo>
                  <a:pt x="11429" y="124967"/>
                </a:lnTo>
                <a:lnTo>
                  <a:pt x="41147" y="160781"/>
                </a:lnTo>
                <a:lnTo>
                  <a:pt x="83057" y="166877"/>
                </a:lnTo>
                <a:lnTo>
                  <a:pt x="124967" y="160781"/>
                </a:lnTo>
                <a:lnTo>
                  <a:pt x="154685" y="124967"/>
                </a:lnTo>
                <a:lnTo>
                  <a:pt x="166115" y="83819"/>
                </a:lnTo>
                <a:lnTo>
                  <a:pt x="154685" y="41909"/>
                </a:lnTo>
                <a:lnTo>
                  <a:pt x="124967" y="12191"/>
                </a:lnTo>
                <a:lnTo>
                  <a:pt x="83057" y="0"/>
                </a:lnTo>
                <a:close/>
              </a:path>
            </a:pathLst>
          </a:custGeom>
          <a:solidFill>
            <a:srgbClr val="000000"/>
          </a:solidFill>
        </p:spPr>
        <p:txBody>
          <a:bodyPr wrap="square" lIns="0" tIns="0" rIns="0" bIns="0" rtlCol="0">
            <a:spAutoFit/>
          </a:bodyPr>
          <a:lstStyle/>
          <a:p>
            <a:endParaRPr/>
          </a:p>
        </p:txBody>
      </p:sp>
      <p:sp>
        <p:nvSpPr>
          <p:cNvPr id="77" name="object 77"/>
          <p:cNvSpPr/>
          <p:nvPr/>
        </p:nvSpPr>
        <p:spPr>
          <a:xfrm>
            <a:off x="4331207" y="2979420"/>
            <a:ext cx="166370" cy="167005"/>
          </a:xfrm>
          <a:custGeom>
            <a:avLst/>
            <a:gdLst/>
            <a:ahLst/>
            <a:cxnLst/>
            <a:rect l="l" t="t" r="r" b="b"/>
            <a:pathLst>
              <a:path w="166370" h="167005">
                <a:moveTo>
                  <a:pt x="0" y="83819"/>
                </a:moveTo>
                <a:lnTo>
                  <a:pt x="11429" y="41909"/>
                </a:lnTo>
                <a:lnTo>
                  <a:pt x="41147" y="12191"/>
                </a:lnTo>
                <a:lnTo>
                  <a:pt x="83057" y="0"/>
                </a:lnTo>
                <a:lnTo>
                  <a:pt x="124967" y="12191"/>
                </a:lnTo>
                <a:lnTo>
                  <a:pt x="154685" y="41909"/>
                </a:lnTo>
                <a:lnTo>
                  <a:pt x="166115" y="83819"/>
                </a:lnTo>
                <a:lnTo>
                  <a:pt x="154685" y="124967"/>
                </a:lnTo>
                <a:lnTo>
                  <a:pt x="124967" y="160781"/>
                </a:lnTo>
                <a:lnTo>
                  <a:pt x="83057" y="166877"/>
                </a:lnTo>
                <a:lnTo>
                  <a:pt x="41147" y="160781"/>
                </a:lnTo>
                <a:lnTo>
                  <a:pt x="11429" y="124967"/>
                </a:lnTo>
                <a:lnTo>
                  <a:pt x="0" y="83819"/>
                </a:lnTo>
                <a:close/>
              </a:path>
            </a:pathLst>
          </a:custGeom>
          <a:ln w="35686">
            <a:solidFill>
              <a:srgbClr val="000000"/>
            </a:solidFill>
          </a:ln>
        </p:spPr>
        <p:txBody>
          <a:bodyPr wrap="square" lIns="0" tIns="0" rIns="0" bIns="0" rtlCol="0">
            <a:spAutoFit/>
          </a:bodyPr>
          <a:lstStyle/>
          <a:p>
            <a:endParaRPr/>
          </a:p>
        </p:txBody>
      </p:sp>
      <p:sp>
        <p:nvSpPr>
          <p:cNvPr id="78" name="object 78"/>
          <p:cNvSpPr/>
          <p:nvPr/>
        </p:nvSpPr>
        <p:spPr>
          <a:xfrm>
            <a:off x="6201155" y="4429505"/>
            <a:ext cx="0" cy="671830"/>
          </a:xfrm>
          <a:custGeom>
            <a:avLst/>
            <a:gdLst/>
            <a:ahLst/>
            <a:cxnLst/>
            <a:rect l="l" t="t" r="r" b="b"/>
            <a:pathLst>
              <a:path h="671829">
                <a:moveTo>
                  <a:pt x="0" y="0"/>
                </a:moveTo>
                <a:lnTo>
                  <a:pt x="0" y="671321"/>
                </a:lnTo>
              </a:path>
            </a:pathLst>
          </a:custGeom>
          <a:ln w="35686">
            <a:solidFill>
              <a:srgbClr val="FF0000"/>
            </a:solidFill>
          </a:ln>
        </p:spPr>
        <p:txBody>
          <a:bodyPr wrap="square" lIns="0" tIns="0" rIns="0" bIns="0" rtlCol="0">
            <a:spAutoFit/>
          </a:bodyPr>
          <a:lstStyle/>
          <a:p>
            <a:endParaRPr/>
          </a:p>
        </p:txBody>
      </p:sp>
      <p:sp>
        <p:nvSpPr>
          <p:cNvPr id="79" name="object 79"/>
          <p:cNvSpPr/>
          <p:nvPr/>
        </p:nvSpPr>
        <p:spPr>
          <a:xfrm>
            <a:off x="5867400" y="5100828"/>
            <a:ext cx="666750" cy="0"/>
          </a:xfrm>
          <a:custGeom>
            <a:avLst/>
            <a:gdLst/>
            <a:ahLst/>
            <a:cxnLst/>
            <a:rect l="l" t="t" r="r" b="b"/>
            <a:pathLst>
              <a:path w="666750">
                <a:moveTo>
                  <a:pt x="0" y="0"/>
                </a:moveTo>
                <a:lnTo>
                  <a:pt x="666749" y="0"/>
                </a:lnTo>
              </a:path>
            </a:pathLst>
          </a:custGeom>
          <a:ln w="35686">
            <a:solidFill>
              <a:srgbClr val="FF0000"/>
            </a:solidFill>
          </a:ln>
        </p:spPr>
        <p:txBody>
          <a:bodyPr wrap="square" lIns="0" tIns="0" rIns="0" bIns="0" rtlCol="0">
            <a:spAutoFit/>
          </a:bodyPr>
          <a:lstStyle/>
          <a:p>
            <a:endParaRPr/>
          </a:p>
        </p:txBody>
      </p:sp>
      <p:sp>
        <p:nvSpPr>
          <p:cNvPr id="80" name="object 80"/>
          <p:cNvSpPr/>
          <p:nvPr/>
        </p:nvSpPr>
        <p:spPr>
          <a:xfrm>
            <a:off x="5867400" y="5321046"/>
            <a:ext cx="666750" cy="0"/>
          </a:xfrm>
          <a:custGeom>
            <a:avLst/>
            <a:gdLst/>
            <a:ahLst/>
            <a:cxnLst/>
            <a:rect l="l" t="t" r="r" b="b"/>
            <a:pathLst>
              <a:path w="666750">
                <a:moveTo>
                  <a:pt x="0" y="0"/>
                </a:moveTo>
                <a:lnTo>
                  <a:pt x="666749" y="0"/>
                </a:lnTo>
              </a:path>
            </a:pathLst>
          </a:custGeom>
          <a:ln w="35686">
            <a:solidFill>
              <a:srgbClr val="FF0000"/>
            </a:solidFill>
          </a:ln>
        </p:spPr>
        <p:txBody>
          <a:bodyPr wrap="square" lIns="0" tIns="0" rIns="0" bIns="0" rtlCol="0">
            <a:spAutoFit/>
          </a:bodyPr>
          <a:lstStyle/>
          <a:p>
            <a:endParaRPr/>
          </a:p>
        </p:txBody>
      </p:sp>
      <p:sp>
        <p:nvSpPr>
          <p:cNvPr id="81" name="object 81"/>
          <p:cNvSpPr/>
          <p:nvPr/>
        </p:nvSpPr>
        <p:spPr>
          <a:xfrm>
            <a:off x="6201155" y="5321046"/>
            <a:ext cx="0" cy="671830"/>
          </a:xfrm>
          <a:custGeom>
            <a:avLst/>
            <a:gdLst/>
            <a:ahLst/>
            <a:cxnLst/>
            <a:rect l="l" t="t" r="r" b="b"/>
            <a:pathLst>
              <a:path h="671829">
                <a:moveTo>
                  <a:pt x="0" y="0"/>
                </a:moveTo>
                <a:lnTo>
                  <a:pt x="0" y="671321"/>
                </a:lnTo>
              </a:path>
            </a:pathLst>
          </a:custGeom>
          <a:ln w="35686">
            <a:solidFill>
              <a:srgbClr val="FF0000"/>
            </a:solidFill>
          </a:ln>
        </p:spPr>
        <p:txBody>
          <a:bodyPr wrap="square" lIns="0" tIns="0" rIns="0" bIns="0" rtlCol="0">
            <a:spAutoFit/>
          </a:bodyPr>
          <a:lstStyle/>
          <a:p>
            <a:endParaRPr/>
          </a:p>
        </p:txBody>
      </p:sp>
      <p:sp>
        <p:nvSpPr>
          <p:cNvPr id="82" name="object 82"/>
          <p:cNvSpPr txBox="1"/>
          <p:nvPr/>
        </p:nvSpPr>
        <p:spPr>
          <a:xfrm>
            <a:off x="5008884" y="4963158"/>
            <a:ext cx="756920" cy="490220"/>
          </a:xfrm>
          <a:prstGeom prst="rect">
            <a:avLst/>
          </a:prstGeom>
        </p:spPr>
        <p:txBody>
          <a:bodyPr vert="horz" wrap="square" lIns="0" tIns="0" rIns="0" bIns="0" rtlCol="0">
            <a:spAutoFit/>
          </a:bodyPr>
          <a:lstStyle/>
          <a:p>
            <a:pPr marL="12700">
              <a:lnSpc>
                <a:spcPct val="100000"/>
              </a:lnSpc>
            </a:pPr>
            <a:r>
              <a:rPr sz="3100" spc="25" dirty="0">
                <a:solidFill>
                  <a:srgbClr val="000080"/>
                </a:solidFill>
                <a:latin typeface="Comic Sans MS"/>
                <a:cs typeface="Comic Sans MS"/>
              </a:rPr>
              <a:t>64F</a:t>
            </a:r>
            <a:endParaRPr sz="3100">
              <a:latin typeface="Comic Sans MS"/>
              <a:cs typeface="Comic Sans MS"/>
            </a:endParaRPr>
          </a:p>
        </p:txBody>
      </p:sp>
      <p:sp>
        <p:nvSpPr>
          <p:cNvPr id="83" name="object 83"/>
          <p:cNvSpPr/>
          <p:nvPr/>
        </p:nvSpPr>
        <p:spPr>
          <a:xfrm>
            <a:off x="2407157" y="4655058"/>
            <a:ext cx="833755" cy="0"/>
          </a:xfrm>
          <a:custGeom>
            <a:avLst/>
            <a:gdLst/>
            <a:ahLst/>
            <a:cxnLst/>
            <a:rect l="l" t="t" r="r" b="b"/>
            <a:pathLst>
              <a:path w="833755">
                <a:moveTo>
                  <a:pt x="0" y="0"/>
                </a:moveTo>
                <a:lnTo>
                  <a:pt x="833627" y="0"/>
                </a:lnTo>
              </a:path>
            </a:pathLst>
          </a:custGeom>
          <a:ln w="35686">
            <a:solidFill>
              <a:srgbClr val="FF8000"/>
            </a:solidFill>
          </a:ln>
        </p:spPr>
        <p:txBody>
          <a:bodyPr wrap="square" lIns="0" tIns="0" rIns="0" bIns="0" rtlCol="0">
            <a:spAutoFit/>
          </a:bodyPr>
          <a:lstStyle/>
          <a:p>
            <a:endParaRPr/>
          </a:p>
        </p:txBody>
      </p:sp>
      <p:sp>
        <p:nvSpPr>
          <p:cNvPr id="84" name="object 84"/>
          <p:cNvSpPr/>
          <p:nvPr/>
        </p:nvSpPr>
        <p:spPr>
          <a:xfrm>
            <a:off x="3199637" y="4495038"/>
            <a:ext cx="321945" cy="321310"/>
          </a:xfrm>
          <a:custGeom>
            <a:avLst/>
            <a:gdLst/>
            <a:ahLst/>
            <a:cxnLst/>
            <a:rect l="l" t="t" r="r" b="b"/>
            <a:pathLst>
              <a:path w="321945" h="321310">
                <a:moveTo>
                  <a:pt x="0" y="0"/>
                </a:moveTo>
                <a:lnTo>
                  <a:pt x="0" y="320801"/>
                </a:lnTo>
                <a:lnTo>
                  <a:pt x="321563" y="160019"/>
                </a:lnTo>
                <a:lnTo>
                  <a:pt x="0" y="0"/>
                </a:lnTo>
                <a:close/>
              </a:path>
            </a:pathLst>
          </a:custGeom>
          <a:solidFill>
            <a:srgbClr val="FF8000"/>
          </a:solidFill>
        </p:spPr>
        <p:txBody>
          <a:bodyPr wrap="square" lIns="0" tIns="0" rIns="0" bIns="0" rtlCol="0">
            <a:spAutoFit/>
          </a:bodyPr>
          <a:lstStyle/>
          <a:p>
            <a:endParaRPr/>
          </a:p>
        </p:txBody>
      </p:sp>
      <p:sp>
        <p:nvSpPr>
          <p:cNvPr id="85" name="object 85"/>
          <p:cNvSpPr/>
          <p:nvPr/>
        </p:nvSpPr>
        <p:spPr>
          <a:xfrm>
            <a:off x="4194047" y="3484626"/>
            <a:ext cx="0" cy="386715"/>
          </a:xfrm>
          <a:custGeom>
            <a:avLst/>
            <a:gdLst/>
            <a:ahLst/>
            <a:cxnLst/>
            <a:rect l="l" t="t" r="r" b="b"/>
            <a:pathLst>
              <a:path h="386714">
                <a:moveTo>
                  <a:pt x="0" y="386333"/>
                </a:moveTo>
                <a:lnTo>
                  <a:pt x="0" y="0"/>
                </a:lnTo>
              </a:path>
            </a:pathLst>
          </a:custGeom>
          <a:ln w="35686">
            <a:solidFill>
              <a:srgbClr val="FF8000"/>
            </a:solidFill>
          </a:ln>
        </p:spPr>
        <p:txBody>
          <a:bodyPr wrap="square" lIns="0" tIns="0" rIns="0" bIns="0" rtlCol="0">
            <a:spAutoFit/>
          </a:bodyPr>
          <a:lstStyle/>
          <a:p>
            <a:endParaRPr/>
          </a:p>
        </p:txBody>
      </p:sp>
      <p:sp>
        <p:nvSpPr>
          <p:cNvPr id="86" name="object 86"/>
          <p:cNvSpPr/>
          <p:nvPr/>
        </p:nvSpPr>
        <p:spPr>
          <a:xfrm>
            <a:off x="4033265" y="3205734"/>
            <a:ext cx="321945" cy="321310"/>
          </a:xfrm>
          <a:custGeom>
            <a:avLst/>
            <a:gdLst/>
            <a:ahLst/>
            <a:cxnLst/>
            <a:rect l="l" t="t" r="r" b="b"/>
            <a:pathLst>
              <a:path w="321945" h="321310">
                <a:moveTo>
                  <a:pt x="160781" y="0"/>
                </a:moveTo>
                <a:lnTo>
                  <a:pt x="0" y="320801"/>
                </a:lnTo>
                <a:lnTo>
                  <a:pt x="321563" y="320801"/>
                </a:lnTo>
                <a:lnTo>
                  <a:pt x="160781" y="0"/>
                </a:lnTo>
                <a:close/>
              </a:path>
            </a:pathLst>
          </a:custGeom>
          <a:solidFill>
            <a:srgbClr val="FF8000"/>
          </a:solidFill>
        </p:spPr>
        <p:txBody>
          <a:bodyPr wrap="square" lIns="0" tIns="0" rIns="0" bIns="0" rtlCol="0">
            <a:spAutoFit/>
          </a:bodyPr>
          <a:lstStyle/>
          <a:p>
            <a:endParaRPr/>
          </a:p>
        </p:txBody>
      </p:sp>
      <p:sp>
        <p:nvSpPr>
          <p:cNvPr id="87" name="object 87"/>
          <p:cNvSpPr/>
          <p:nvPr/>
        </p:nvSpPr>
        <p:spPr>
          <a:xfrm>
            <a:off x="5849111" y="4773929"/>
            <a:ext cx="697230" cy="891540"/>
          </a:xfrm>
          <a:custGeom>
            <a:avLst/>
            <a:gdLst/>
            <a:ahLst/>
            <a:cxnLst/>
            <a:rect l="l" t="t" r="r" b="b"/>
            <a:pathLst>
              <a:path w="697229" h="891539">
                <a:moveTo>
                  <a:pt x="697229" y="0"/>
                </a:moveTo>
                <a:lnTo>
                  <a:pt x="0" y="891539"/>
                </a:lnTo>
              </a:path>
            </a:pathLst>
          </a:custGeom>
          <a:ln w="35686">
            <a:solidFill>
              <a:srgbClr val="FF0000"/>
            </a:solidFill>
          </a:ln>
        </p:spPr>
        <p:txBody>
          <a:bodyPr wrap="square" lIns="0" tIns="0" rIns="0" bIns="0" rtlCol="0">
            <a:spAutoFit/>
          </a:bodyPr>
          <a:lstStyle/>
          <a:p>
            <a:endParaRPr/>
          </a:p>
        </p:txBody>
      </p:sp>
      <p:sp>
        <p:nvSpPr>
          <p:cNvPr id="88" name="object 88"/>
          <p:cNvSpPr/>
          <p:nvPr/>
        </p:nvSpPr>
        <p:spPr>
          <a:xfrm>
            <a:off x="4789169" y="1827276"/>
            <a:ext cx="0" cy="944244"/>
          </a:xfrm>
          <a:custGeom>
            <a:avLst/>
            <a:gdLst/>
            <a:ahLst/>
            <a:cxnLst/>
            <a:rect l="l" t="t" r="r" b="b"/>
            <a:pathLst>
              <a:path h="944244">
                <a:moveTo>
                  <a:pt x="0" y="944117"/>
                </a:moveTo>
                <a:lnTo>
                  <a:pt x="0" y="0"/>
                </a:lnTo>
              </a:path>
            </a:pathLst>
          </a:custGeom>
          <a:ln w="35686">
            <a:solidFill>
              <a:srgbClr val="FF8000"/>
            </a:solidFill>
          </a:ln>
        </p:spPr>
        <p:txBody>
          <a:bodyPr wrap="square" lIns="0" tIns="0" rIns="0" bIns="0" rtlCol="0">
            <a:spAutoFit/>
          </a:bodyPr>
          <a:lstStyle/>
          <a:p>
            <a:endParaRPr/>
          </a:p>
        </p:txBody>
      </p:sp>
      <p:sp>
        <p:nvSpPr>
          <p:cNvPr id="89" name="object 89"/>
          <p:cNvSpPr/>
          <p:nvPr/>
        </p:nvSpPr>
        <p:spPr>
          <a:xfrm>
            <a:off x="4628388" y="1541526"/>
            <a:ext cx="321945" cy="321310"/>
          </a:xfrm>
          <a:custGeom>
            <a:avLst/>
            <a:gdLst/>
            <a:ahLst/>
            <a:cxnLst/>
            <a:rect l="l" t="t" r="r" b="b"/>
            <a:pathLst>
              <a:path w="321945" h="321310">
                <a:moveTo>
                  <a:pt x="160781" y="0"/>
                </a:moveTo>
                <a:lnTo>
                  <a:pt x="0" y="320801"/>
                </a:lnTo>
                <a:lnTo>
                  <a:pt x="321563" y="320801"/>
                </a:lnTo>
                <a:lnTo>
                  <a:pt x="160781" y="0"/>
                </a:lnTo>
                <a:close/>
              </a:path>
            </a:pathLst>
          </a:custGeom>
          <a:solidFill>
            <a:srgbClr val="FF8000"/>
          </a:solidFill>
        </p:spPr>
        <p:txBody>
          <a:bodyPr wrap="square" lIns="0" tIns="0" rIns="0" bIns="0" rtlCol="0">
            <a:spAutoFit/>
          </a:bodyPr>
          <a:lstStyle/>
          <a:p>
            <a:endParaRPr/>
          </a:p>
        </p:txBody>
      </p:sp>
      <p:sp>
        <p:nvSpPr>
          <p:cNvPr id="90" name="object 90"/>
          <p:cNvSpPr/>
          <p:nvPr/>
        </p:nvSpPr>
        <p:spPr>
          <a:xfrm>
            <a:off x="5462015" y="1880616"/>
            <a:ext cx="882015" cy="618490"/>
          </a:xfrm>
          <a:custGeom>
            <a:avLst/>
            <a:gdLst/>
            <a:ahLst/>
            <a:cxnLst/>
            <a:rect l="l" t="t" r="r" b="b"/>
            <a:pathLst>
              <a:path w="882014" h="618489">
                <a:moveTo>
                  <a:pt x="0" y="0"/>
                </a:moveTo>
                <a:lnTo>
                  <a:pt x="881633" y="617981"/>
                </a:lnTo>
              </a:path>
            </a:pathLst>
          </a:custGeom>
          <a:ln w="35686">
            <a:solidFill>
              <a:srgbClr val="FF8000"/>
            </a:solidFill>
          </a:ln>
        </p:spPr>
        <p:txBody>
          <a:bodyPr wrap="square" lIns="0" tIns="0" rIns="0" bIns="0" rtlCol="0">
            <a:spAutoFit/>
          </a:bodyPr>
          <a:lstStyle/>
          <a:p>
            <a:endParaRPr/>
          </a:p>
        </p:txBody>
      </p:sp>
      <p:sp>
        <p:nvSpPr>
          <p:cNvPr id="91" name="object 91"/>
          <p:cNvSpPr/>
          <p:nvPr/>
        </p:nvSpPr>
        <p:spPr>
          <a:xfrm>
            <a:off x="6218681" y="2343912"/>
            <a:ext cx="357505" cy="314960"/>
          </a:xfrm>
          <a:custGeom>
            <a:avLst/>
            <a:gdLst/>
            <a:ahLst/>
            <a:cxnLst/>
            <a:rect l="l" t="t" r="r" b="b"/>
            <a:pathLst>
              <a:path w="357504" h="314960">
                <a:moveTo>
                  <a:pt x="184403" y="0"/>
                </a:moveTo>
                <a:lnTo>
                  <a:pt x="0" y="261365"/>
                </a:lnTo>
                <a:lnTo>
                  <a:pt x="357377" y="314705"/>
                </a:lnTo>
                <a:lnTo>
                  <a:pt x="184403" y="0"/>
                </a:lnTo>
                <a:close/>
              </a:path>
            </a:pathLst>
          </a:custGeom>
          <a:solidFill>
            <a:srgbClr val="FF8000"/>
          </a:solidFill>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169</a:t>
            </a:fld>
            <a:endParaRPr lang="en-US"/>
          </a:p>
        </p:txBody>
      </p:sp>
    </p:spTree>
    <p:extLst>
      <p:ext uri="{BB962C8B-B14F-4D97-AF65-F5344CB8AC3E}">
        <p14:creationId xmlns:p14="http://schemas.microsoft.com/office/powerpoint/2010/main" val="187506976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5505" cy="4056379"/>
          </a:xfrm>
          <a:prstGeom prst="rect">
            <a:avLst/>
          </a:prstGeom>
        </p:spPr>
        <p:txBody>
          <a:bodyPr vert="horz" wrap="square" lIns="0" tIns="0" rIns="0" bIns="0" rtlCol="0">
            <a:spAutoFit/>
          </a:bodyPr>
          <a:lstStyle/>
          <a:p>
            <a:pPr marL="12700" marR="7620" algn="just">
              <a:lnSpc>
                <a:spcPct val="100000"/>
              </a:lnSpc>
            </a:pPr>
            <a:r>
              <a:rPr sz="2600" spc="-5" dirty="0">
                <a:latin typeface="Comic Sans MS"/>
                <a:cs typeface="Comic Sans MS"/>
              </a:rPr>
              <a:t>Un</a:t>
            </a:r>
            <a:r>
              <a:rPr sz="2600" dirty="0">
                <a:latin typeface="Comic Sans MS"/>
                <a:cs typeface="Comic Sans MS"/>
              </a:rPr>
              <a:t>a</a:t>
            </a:r>
            <a:r>
              <a:rPr sz="2600" spc="225"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spc="229"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229" dirty="0">
                <a:latin typeface="Times New Roman"/>
                <a:cs typeface="Times New Roman"/>
              </a:rPr>
              <a:t> </a:t>
            </a:r>
            <a:r>
              <a:rPr sz="2600" spc="-5" dirty="0">
                <a:latin typeface="Comic Sans MS"/>
                <a:cs typeface="Comic Sans MS"/>
              </a:rPr>
              <a:t>cualquie</a:t>
            </a:r>
            <a:r>
              <a:rPr sz="2600" dirty="0">
                <a:latin typeface="Comic Sans MS"/>
                <a:cs typeface="Comic Sans MS"/>
              </a:rPr>
              <a:t>r</a:t>
            </a:r>
            <a:r>
              <a:rPr sz="2600" spc="229" dirty="0">
                <a:latin typeface="Times New Roman"/>
                <a:cs typeface="Times New Roman"/>
              </a:rPr>
              <a:t> </a:t>
            </a:r>
            <a:r>
              <a:rPr sz="2600" spc="-5" dirty="0">
                <a:latin typeface="Comic Sans MS"/>
                <a:cs typeface="Comic Sans MS"/>
              </a:rPr>
              <a:t>punt</a:t>
            </a:r>
            <a:r>
              <a:rPr sz="2600" dirty="0">
                <a:latin typeface="Comic Sans MS"/>
                <a:cs typeface="Comic Sans MS"/>
              </a:rPr>
              <a:t>o</a:t>
            </a:r>
            <a:r>
              <a:rPr sz="2600" spc="22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229" dirty="0">
                <a:latin typeface="Times New Roman"/>
                <a:cs typeface="Times New Roman"/>
              </a:rPr>
              <a:t> </a:t>
            </a:r>
            <a:r>
              <a:rPr sz="2600" spc="-5" dirty="0">
                <a:latin typeface="Comic Sans MS"/>
                <a:cs typeface="Comic Sans MS"/>
              </a:rPr>
              <a:t>camp</a:t>
            </a:r>
            <a:r>
              <a:rPr sz="2600" dirty="0">
                <a:latin typeface="Comic Sans MS"/>
                <a:cs typeface="Comic Sans MS"/>
              </a:rPr>
              <a:t>o</a:t>
            </a:r>
            <a:r>
              <a:rPr sz="2600" spc="229" dirty="0">
                <a:latin typeface="Times New Roman"/>
                <a:cs typeface="Times New Roman"/>
              </a:rPr>
              <a:t> </a:t>
            </a:r>
            <a:r>
              <a:rPr sz="2600" dirty="0">
                <a:latin typeface="Comic Sans MS"/>
                <a:cs typeface="Comic Sans MS"/>
              </a:rPr>
              <a:t>c</a:t>
            </a:r>
            <a:r>
              <a:rPr sz="2600" spc="-5" dirty="0">
                <a:latin typeface="Comic Sans MS"/>
                <a:cs typeface="Comic Sans MS"/>
              </a:rPr>
              <a:t>ausar</a:t>
            </a:r>
            <a:r>
              <a:rPr sz="2600" dirty="0">
                <a:latin typeface="Comic Sans MS"/>
                <a:cs typeface="Comic Sans MS"/>
              </a:rPr>
              <a:t>á</a:t>
            </a:r>
            <a:r>
              <a:rPr sz="2600" spc="22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235" dirty="0">
                <a:latin typeface="Times New Roman"/>
                <a:cs typeface="Times New Roman"/>
              </a:rPr>
              <a:t> </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rel</a:t>
            </a:r>
            <a:r>
              <a:rPr sz="2600" dirty="0">
                <a:latin typeface="Comic Sans MS"/>
                <a:cs typeface="Comic Sans MS"/>
              </a:rPr>
              <a:t>é</a:t>
            </a:r>
            <a:r>
              <a:rPr sz="2600" spc="120" dirty="0">
                <a:latin typeface="Times New Roman"/>
                <a:cs typeface="Times New Roman"/>
              </a:rPr>
              <a:t> </a:t>
            </a:r>
            <a:r>
              <a:rPr sz="2600" spc="-5" dirty="0">
                <a:latin typeface="Comic Sans MS"/>
                <a:cs typeface="Comic Sans MS"/>
              </a:rPr>
              <a:t>opere.</a:t>
            </a:r>
            <a:endParaRPr sz="2600">
              <a:latin typeface="Comic Sans MS"/>
              <a:cs typeface="Comic Sans MS"/>
            </a:endParaRPr>
          </a:p>
          <a:p>
            <a:pPr marL="12700" marR="6350" algn="just">
              <a:lnSpc>
                <a:spcPct val="100000"/>
              </a:lnSpc>
              <a:spcBef>
                <a:spcPts val="1870"/>
              </a:spcBef>
            </a:pPr>
            <a:r>
              <a:rPr sz="2600" spc="-10" dirty="0">
                <a:latin typeface="Comic Sans MS"/>
                <a:cs typeface="Comic Sans MS"/>
              </a:rPr>
              <a:t>S</a:t>
            </a:r>
            <a:r>
              <a:rPr sz="2600" dirty="0">
                <a:latin typeface="Comic Sans MS"/>
                <a:cs typeface="Comic Sans MS"/>
              </a:rPr>
              <a:t>e</a:t>
            </a:r>
            <a:r>
              <a:rPr sz="2600" spc="315" dirty="0">
                <a:latin typeface="Times New Roman"/>
                <a:cs typeface="Times New Roman"/>
              </a:rPr>
              <a:t> </a:t>
            </a:r>
            <a:r>
              <a:rPr sz="2600" dirty="0">
                <a:latin typeface="Comic Sans MS"/>
                <a:cs typeface="Comic Sans MS"/>
              </a:rPr>
              <a:t>u</a:t>
            </a:r>
            <a:r>
              <a:rPr sz="2600" spc="-10" dirty="0">
                <a:latin typeface="Comic Sans MS"/>
                <a:cs typeface="Comic Sans MS"/>
              </a:rPr>
              <a:t>s</a:t>
            </a:r>
            <a:r>
              <a:rPr sz="2600" dirty="0">
                <a:latin typeface="Comic Sans MS"/>
                <a:cs typeface="Comic Sans MS"/>
              </a:rPr>
              <a:t>a</a:t>
            </a:r>
            <a:r>
              <a:rPr sz="2600" spc="32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320" dirty="0">
                <a:latin typeface="Times New Roman"/>
                <a:cs typeface="Times New Roman"/>
              </a:rPr>
              <a:t> </a:t>
            </a:r>
            <a:r>
              <a:rPr sz="2600" spc="-5" dirty="0">
                <a:latin typeface="Comic Sans MS"/>
                <a:cs typeface="Comic Sans MS"/>
              </a:rPr>
              <a:t>es</a:t>
            </a:r>
            <a:r>
              <a:rPr sz="2600" spc="-10" dirty="0">
                <a:latin typeface="Comic Sans MS"/>
                <a:cs typeface="Comic Sans MS"/>
              </a:rPr>
              <a:t>c</a:t>
            </a:r>
            <a:r>
              <a:rPr sz="2600" spc="-5" dirty="0">
                <a:latin typeface="Comic Sans MS"/>
                <a:cs typeface="Comic Sans MS"/>
              </a:rPr>
              <a:t>o</a:t>
            </a:r>
            <a:r>
              <a:rPr sz="2600" spc="-10" dirty="0">
                <a:latin typeface="Comic Sans MS"/>
                <a:cs typeface="Comic Sans MS"/>
              </a:rPr>
              <a:t>b</a:t>
            </a:r>
            <a:r>
              <a:rPr sz="2600" spc="-5" dirty="0">
                <a:latin typeface="Comic Sans MS"/>
                <a:cs typeface="Comic Sans MS"/>
              </a:rPr>
              <a:t>i</a:t>
            </a:r>
            <a:r>
              <a:rPr sz="2600" dirty="0">
                <a:latin typeface="Comic Sans MS"/>
                <a:cs typeface="Comic Sans MS"/>
              </a:rPr>
              <a:t>l</a:t>
            </a:r>
            <a:r>
              <a:rPr sz="2600" spc="-10" dirty="0">
                <a:latin typeface="Comic Sans MS"/>
                <a:cs typeface="Comic Sans MS"/>
              </a:rPr>
              <a:t>l</a:t>
            </a:r>
            <a:r>
              <a:rPr sz="2600" dirty="0">
                <a:latin typeface="Comic Sans MS"/>
                <a:cs typeface="Comic Sans MS"/>
              </a:rPr>
              <a:t>a</a:t>
            </a:r>
            <a:r>
              <a:rPr sz="2600" spc="320" dirty="0">
                <a:latin typeface="Times New Roman"/>
                <a:cs typeface="Times New Roman"/>
              </a:rPr>
              <a:t> </a:t>
            </a:r>
            <a:r>
              <a:rPr sz="2600" spc="-10" dirty="0">
                <a:latin typeface="Comic Sans MS"/>
                <a:cs typeface="Comic Sans MS"/>
              </a:rPr>
              <a:t>p</a:t>
            </a:r>
            <a:r>
              <a:rPr sz="2600" dirty="0">
                <a:latin typeface="Comic Sans MS"/>
                <a:cs typeface="Comic Sans MS"/>
              </a:rPr>
              <a:t>a</a:t>
            </a:r>
            <a:r>
              <a:rPr sz="2600" spc="-10" dirty="0">
                <a:latin typeface="Comic Sans MS"/>
                <a:cs typeface="Comic Sans MS"/>
              </a:rPr>
              <a:t>r</a:t>
            </a:r>
            <a:r>
              <a:rPr sz="2600" dirty="0">
                <a:latin typeface="Comic Sans MS"/>
                <a:cs typeface="Comic Sans MS"/>
              </a:rPr>
              <a:t>a</a:t>
            </a:r>
            <a:r>
              <a:rPr sz="2600" spc="320" dirty="0">
                <a:latin typeface="Times New Roman"/>
                <a:cs typeface="Times New Roman"/>
              </a:rPr>
              <a:t> </a:t>
            </a:r>
            <a:r>
              <a:rPr sz="2600" dirty="0">
                <a:latin typeface="Comic Sans MS"/>
                <a:cs typeface="Comic Sans MS"/>
              </a:rPr>
              <a:t>a</a:t>
            </a:r>
            <a:r>
              <a:rPr sz="2600" spc="-5" dirty="0">
                <a:latin typeface="Comic Sans MS"/>
                <a:cs typeface="Comic Sans MS"/>
              </a:rPr>
              <a:t>terriz</a:t>
            </a:r>
            <a:r>
              <a:rPr sz="2600" dirty="0">
                <a:latin typeface="Comic Sans MS"/>
                <a:cs typeface="Comic Sans MS"/>
              </a:rPr>
              <a:t>ar</a:t>
            </a:r>
            <a:r>
              <a:rPr sz="2600" spc="315" dirty="0">
                <a:latin typeface="Times New Roman"/>
                <a:cs typeface="Times New Roman"/>
              </a:rPr>
              <a:t> </a:t>
            </a:r>
            <a:r>
              <a:rPr sz="2600" dirty="0">
                <a:latin typeface="Comic Sans MS"/>
                <a:cs typeface="Comic Sans MS"/>
              </a:rPr>
              <a:t>la</a:t>
            </a:r>
            <a:r>
              <a:rPr sz="2600" spc="320" dirty="0">
                <a:latin typeface="Times New Roman"/>
                <a:cs typeface="Times New Roman"/>
              </a:rPr>
              <a:t> </a:t>
            </a:r>
            <a:r>
              <a:rPr sz="2600" spc="-5" dirty="0">
                <a:latin typeface="Comic Sans MS"/>
                <a:cs typeface="Comic Sans MS"/>
              </a:rPr>
              <a:t>f</a:t>
            </a:r>
            <a:r>
              <a:rPr sz="2600" dirty="0">
                <a:latin typeface="Comic Sans MS"/>
                <a:cs typeface="Comic Sans MS"/>
              </a:rPr>
              <a:t>l</a:t>
            </a:r>
            <a:r>
              <a:rPr sz="2600" spc="-5" dirty="0">
                <a:latin typeface="Comic Sans MS"/>
                <a:cs typeface="Comic Sans MS"/>
              </a:rPr>
              <a:t>e</a:t>
            </a:r>
            <a:r>
              <a:rPr sz="2600" spc="-10" dirty="0">
                <a:latin typeface="Comic Sans MS"/>
                <a:cs typeface="Comic Sans MS"/>
              </a:rPr>
              <a:t>c</a:t>
            </a:r>
            <a:r>
              <a:rPr sz="2600" spc="-5" dirty="0">
                <a:latin typeface="Comic Sans MS"/>
                <a:cs typeface="Comic Sans MS"/>
              </a:rPr>
              <a:t>h</a:t>
            </a:r>
            <a:r>
              <a:rPr sz="2600" dirty="0">
                <a:latin typeface="Comic Sans MS"/>
                <a:cs typeface="Comic Sans MS"/>
              </a:rPr>
              <a:t>a</a:t>
            </a:r>
            <a:r>
              <a:rPr sz="2600" spc="32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ro</a:t>
            </a:r>
            <a:r>
              <a:rPr sz="2600" spc="-10" dirty="0">
                <a:latin typeface="Comic Sans MS"/>
                <a:cs typeface="Comic Sans MS"/>
              </a:rPr>
              <a:t>to</a:t>
            </a:r>
            <a:r>
              <a:rPr sz="2600" dirty="0">
                <a:latin typeface="Comic Sans MS"/>
                <a:cs typeface="Comic Sans MS"/>
              </a:rPr>
              <a:t>r</a:t>
            </a:r>
            <a:r>
              <a:rPr sz="2600" dirty="0">
                <a:latin typeface="Times New Roman"/>
                <a:cs typeface="Times New Roman"/>
              </a:rPr>
              <a:t> </a:t>
            </a:r>
            <a:r>
              <a:rPr sz="2600" spc="-5" dirty="0">
                <a:latin typeface="Comic Sans MS"/>
                <a:cs typeface="Comic Sans MS"/>
              </a:rPr>
              <a:t>pue</a:t>
            </a:r>
            <a:r>
              <a:rPr sz="2600" spc="-10" dirty="0">
                <a:latin typeface="Comic Sans MS"/>
                <a:cs typeface="Comic Sans MS"/>
              </a:rPr>
              <a:t>s</a:t>
            </a:r>
            <a:r>
              <a:rPr sz="2600" spc="-5" dirty="0">
                <a:latin typeface="Comic Sans MS"/>
                <a:cs typeface="Comic Sans MS"/>
              </a:rPr>
              <a:t>t</a:t>
            </a:r>
            <a:r>
              <a:rPr sz="2600" dirty="0">
                <a:latin typeface="Comic Sans MS"/>
                <a:cs typeface="Comic Sans MS"/>
              </a:rPr>
              <a:t>o</a:t>
            </a:r>
            <a:r>
              <a:rPr sz="2600" spc="290" dirty="0">
                <a:latin typeface="Times New Roman"/>
                <a:cs typeface="Times New Roman"/>
              </a:rPr>
              <a:t> </a:t>
            </a:r>
            <a:r>
              <a:rPr sz="2600" spc="-10" dirty="0">
                <a:latin typeface="Comic Sans MS"/>
                <a:cs typeface="Comic Sans MS"/>
              </a:rPr>
              <a:t>q</a:t>
            </a:r>
            <a:r>
              <a:rPr sz="2600" spc="-5" dirty="0">
                <a:latin typeface="Comic Sans MS"/>
                <a:cs typeface="Comic Sans MS"/>
              </a:rPr>
              <a:t>u</a:t>
            </a:r>
            <a:r>
              <a:rPr sz="2600" dirty="0">
                <a:latin typeface="Comic Sans MS"/>
                <a:cs typeface="Comic Sans MS"/>
              </a:rPr>
              <a:t>e</a:t>
            </a:r>
            <a:r>
              <a:rPr sz="2600" spc="285" dirty="0">
                <a:latin typeface="Times New Roman"/>
                <a:cs typeface="Times New Roman"/>
              </a:rPr>
              <a:t> </a:t>
            </a:r>
            <a:r>
              <a:rPr sz="2600" dirty="0">
                <a:latin typeface="Comic Sans MS"/>
                <a:cs typeface="Comic Sans MS"/>
              </a:rPr>
              <a:t>la</a:t>
            </a:r>
            <a:r>
              <a:rPr sz="2600" spc="285" dirty="0">
                <a:latin typeface="Times New Roman"/>
                <a:cs typeface="Times New Roman"/>
              </a:rPr>
              <a:t> </a:t>
            </a:r>
            <a:r>
              <a:rPr sz="2600" spc="-5" dirty="0">
                <a:latin typeface="Comic Sans MS"/>
                <a:cs typeface="Comic Sans MS"/>
              </a:rPr>
              <a:t>pe</a:t>
            </a:r>
            <a:r>
              <a:rPr sz="2600" dirty="0">
                <a:latin typeface="Comic Sans MS"/>
                <a:cs typeface="Comic Sans MS"/>
              </a:rPr>
              <a:t>l</a:t>
            </a:r>
            <a:r>
              <a:rPr sz="2600" spc="-10" dirty="0">
                <a:latin typeface="Comic Sans MS"/>
                <a:cs typeface="Comic Sans MS"/>
              </a:rPr>
              <a:t>íc</a:t>
            </a:r>
            <a:r>
              <a:rPr sz="2600" spc="-5" dirty="0">
                <a:latin typeface="Comic Sans MS"/>
                <a:cs typeface="Comic Sans MS"/>
              </a:rPr>
              <a:t>u</a:t>
            </a:r>
            <a:r>
              <a:rPr sz="2600" dirty="0">
                <a:latin typeface="Comic Sans MS"/>
                <a:cs typeface="Comic Sans MS"/>
              </a:rPr>
              <a:t>la</a:t>
            </a:r>
            <a:r>
              <a:rPr sz="2600" spc="28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85" dirty="0">
                <a:latin typeface="Times New Roman"/>
                <a:cs typeface="Times New Roman"/>
              </a:rPr>
              <a:t> </a:t>
            </a:r>
            <a:r>
              <a:rPr sz="2600" spc="-10" dirty="0">
                <a:latin typeface="Comic Sans MS"/>
                <a:cs typeface="Comic Sans MS"/>
              </a:rPr>
              <a:t>ac</a:t>
            </a:r>
            <a:r>
              <a:rPr sz="2600" spc="-5" dirty="0">
                <a:latin typeface="Comic Sans MS"/>
                <a:cs typeface="Comic Sans MS"/>
              </a:rPr>
              <a:t>ei</a:t>
            </a:r>
            <a:r>
              <a:rPr sz="2600" dirty="0">
                <a:latin typeface="Comic Sans MS"/>
                <a:cs typeface="Comic Sans MS"/>
              </a:rPr>
              <a:t>te</a:t>
            </a:r>
            <a:r>
              <a:rPr sz="2600" spc="28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85" dirty="0">
                <a:latin typeface="Times New Roman"/>
                <a:cs typeface="Times New Roman"/>
              </a:rPr>
              <a:t> </a:t>
            </a:r>
            <a:r>
              <a:rPr sz="2600" dirty="0">
                <a:latin typeface="Comic Sans MS"/>
                <a:cs typeface="Comic Sans MS"/>
              </a:rPr>
              <a:t>l</a:t>
            </a:r>
            <a:r>
              <a:rPr sz="2600" spc="-5" dirty="0">
                <a:latin typeface="Comic Sans MS"/>
                <a:cs typeface="Comic Sans MS"/>
              </a:rPr>
              <a:t>o</a:t>
            </a:r>
            <a:r>
              <a:rPr sz="2600" dirty="0">
                <a:latin typeface="Comic Sans MS"/>
                <a:cs typeface="Comic Sans MS"/>
              </a:rPr>
              <a:t>s</a:t>
            </a:r>
            <a:r>
              <a:rPr sz="2600" spc="280" dirty="0">
                <a:latin typeface="Times New Roman"/>
                <a:cs typeface="Times New Roman"/>
              </a:rPr>
              <a:t> </a:t>
            </a:r>
            <a:r>
              <a:rPr sz="2600" spc="-10" dirty="0">
                <a:latin typeface="Comic Sans MS"/>
                <a:cs typeface="Comic Sans MS"/>
              </a:rPr>
              <a:t>c</a:t>
            </a:r>
            <a:r>
              <a:rPr sz="2600" spc="-5" dirty="0">
                <a:latin typeface="Comic Sans MS"/>
                <a:cs typeface="Comic Sans MS"/>
              </a:rPr>
              <a:t>ojinete</a:t>
            </a:r>
            <a:r>
              <a:rPr sz="2600" dirty="0">
                <a:latin typeface="Comic Sans MS"/>
                <a:cs typeface="Comic Sans MS"/>
              </a:rPr>
              <a:t>s</a:t>
            </a:r>
            <a:r>
              <a:rPr sz="2600" spc="285" dirty="0">
                <a:latin typeface="Times New Roman"/>
                <a:cs typeface="Times New Roman"/>
              </a:rPr>
              <a:t> </a:t>
            </a:r>
            <a:r>
              <a:rPr sz="2600" spc="-5" dirty="0">
                <a:latin typeface="Comic Sans MS"/>
                <a:cs typeface="Comic Sans MS"/>
              </a:rPr>
              <a:t>pue</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inserta</a:t>
            </a:r>
            <a:r>
              <a:rPr sz="2600" dirty="0">
                <a:latin typeface="Comic Sans MS"/>
                <a:cs typeface="Comic Sans MS"/>
              </a:rPr>
              <a:t>r</a:t>
            </a:r>
            <a:r>
              <a:rPr sz="2600" spc="215" dirty="0">
                <a:latin typeface="Times New Roman"/>
                <a:cs typeface="Times New Roman"/>
              </a:rPr>
              <a:t> </a:t>
            </a:r>
            <a:r>
              <a:rPr sz="2600" spc="-5" dirty="0">
                <a:latin typeface="Comic Sans MS"/>
                <a:cs typeface="Comic Sans MS"/>
              </a:rPr>
              <a:t>suficient</a:t>
            </a:r>
            <a:r>
              <a:rPr sz="2600" dirty="0">
                <a:latin typeface="Comic Sans MS"/>
                <a:cs typeface="Comic Sans MS"/>
              </a:rPr>
              <a:t>e</a:t>
            </a:r>
            <a:r>
              <a:rPr sz="2600" spc="215" dirty="0">
                <a:latin typeface="Times New Roman"/>
                <a:cs typeface="Times New Roman"/>
              </a:rPr>
              <a:t> </a:t>
            </a:r>
            <a:r>
              <a:rPr sz="2600" spc="-5" dirty="0">
                <a:latin typeface="Comic Sans MS"/>
                <a:cs typeface="Comic Sans MS"/>
              </a:rPr>
              <a:t>resistenci</a:t>
            </a:r>
            <a:r>
              <a:rPr sz="2600" dirty="0">
                <a:latin typeface="Comic Sans MS"/>
                <a:cs typeface="Comic Sans MS"/>
              </a:rPr>
              <a:t>a</a:t>
            </a:r>
            <a:r>
              <a:rPr sz="2600" spc="229"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21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215" dirty="0">
                <a:latin typeface="Times New Roman"/>
                <a:cs typeface="Times New Roman"/>
              </a:rPr>
              <a:t> </a:t>
            </a:r>
            <a:r>
              <a:rPr sz="2600" spc="-5" dirty="0">
                <a:latin typeface="Comic Sans MS"/>
                <a:cs typeface="Comic Sans MS"/>
              </a:rPr>
              <a:t>circuito</a:t>
            </a:r>
            <a:r>
              <a:rPr sz="2600" dirty="0">
                <a:latin typeface="Comic Sans MS"/>
                <a:cs typeface="Comic Sans MS"/>
              </a:rPr>
              <a:t>,</a:t>
            </a:r>
            <a:r>
              <a:rPr sz="2600" spc="2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20" dirty="0">
                <a:latin typeface="Times New Roman"/>
                <a:cs typeface="Times New Roman"/>
              </a:rPr>
              <a:t> </a:t>
            </a:r>
            <a:r>
              <a:rPr sz="2600" spc="-5" dirty="0">
                <a:latin typeface="Comic Sans MS"/>
                <a:cs typeface="Comic Sans MS"/>
              </a:rPr>
              <a:t>forma</a:t>
            </a:r>
            <a:r>
              <a:rPr sz="2600" spc="-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75" dirty="0">
                <a:latin typeface="Times New Roman"/>
                <a:cs typeface="Times New Roman"/>
              </a:rPr>
              <a:t> </a:t>
            </a:r>
            <a:r>
              <a:rPr sz="2600" spc="-10" dirty="0">
                <a:latin typeface="Comic Sans MS"/>
                <a:cs typeface="Comic Sans MS"/>
              </a:rPr>
              <a:t>rel</a:t>
            </a:r>
            <a:r>
              <a:rPr sz="2600" dirty="0">
                <a:latin typeface="Comic Sans MS"/>
                <a:cs typeface="Comic Sans MS"/>
              </a:rPr>
              <a:t>é</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podrí</a:t>
            </a:r>
            <a:r>
              <a:rPr sz="2600" dirty="0">
                <a:latin typeface="Comic Sans MS"/>
                <a:cs typeface="Comic Sans MS"/>
              </a:rPr>
              <a:t>a</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opera</a:t>
            </a:r>
            <a:r>
              <a:rPr sz="2600" dirty="0">
                <a:latin typeface="Comic Sans MS"/>
                <a:cs typeface="Comic Sans MS"/>
              </a:rPr>
              <a:t>r</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campo.</a:t>
            </a:r>
            <a:endParaRPr sz="2600">
              <a:latin typeface="Comic Sans MS"/>
              <a:cs typeface="Comic Sans MS"/>
            </a:endParaRPr>
          </a:p>
          <a:p>
            <a:pPr marL="12700" marR="8255" algn="just">
              <a:lnSpc>
                <a:spcPct val="100000"/>
              </a:lnSpc>
              <a:spcBef>
                <a:spcPts val="1870"/>
              </a:spcBef>
            </a:pP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retard</a:t>
            </a:r>
            <a:r>
              <a:rPr sz="2600" dirty="0">
                <a:latin typeface="Comic Sans MS"/>
                <a:cs typeface="Comic Sans MS"/>
              </a:rPr>
              <a:t>o</a:t>
            </a:r>
            <a:r>
              <a:rPr sz="2600" dirty="0">
                <a:latin typeface="Times New Roman"/>
                <a:cs typeface="Times New Roman"/>
              </a:rPr>
              <a:t>  </a:t>
            </a:r>
            <a:r>
              <a:rPr sz="2600" spc="4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tiemp</a:t>
            </a:r>
            <a:r>
              <a:rPr sz="2600" dirty="0">
                <a:latin typeface="Comic Sans MS"/>
                <a:cs typeface="Comic Sans MS"/>
              </a:rPr>
              <a:t>o</a:t>
            </a:r>
            <a:r>
              <a:rPr sz="2600" dirty="0">
                <a:latin typeface="Times New Roman"/>
                <a:cs typeface="Times New Roman"/>
              </a:rPr>
              <a:t>  </a:t>
            </a:r>
            <a:r>
              <a:rPr sz="2600" spc="3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5" dirty="0">
                <a:latin typeface="Times New Roman"/>
                <a:cs typeface="Times New Roman"/>
              </a:rPr>
              <a:t> </a:t>
            </a:r>
            <a:r>
              <a:rPr sz="2600" dirty="0">
                <a:latin typeface="Comic Sans MS"/>
                <a:cs typeface="Comic Sans MS"/>
              </a:rPr>
              <a:t>1</a:t>
            </a:r>
            <a:r>
              <a:rPr sz="2600" spc="-5" dirty="0">
                <a:latin typeface="Comic Sans MS"/>
                <a:cs typeface="Comic Sans MS"/>
              </a:rPr>
              <a:t>.</a:t>
            </a:r>
            <a:r>
              <a:rPr sz="2600" dirty="0">
                <a:latin typeface="Comic Sans MS"/>
                <a:cs typeface="Comic Sans MS"/>
              </a:rPr>
              <a:t>0</a:t>
            </a:r>
            <a:r>
              <a:rPr sz="2600" dirty="0">
                <a:latin typeface="Times New Roman"/>
                <a:cs typeface="Times New Roman"/>
              </a:rPr>
              <a:t>  </a:t>
            </a:r>
            <a:r>
              <a:rPr sz="2600" spc="35" dirty="0">
                <a:latin typeface="Times New Roman"/>
                <a:cs typeface="Times New Roman"/>
              </a:rPr>
              <a:t> </a:t>
            </a:r>
            <a:r>
              <a:rPr sz="2600" dirty="0">
                <a:latin typeface="Comic Sans MS"/>
                <a:cs typeface="Comic Sans MS"/>
              </a:rPr>
              <a:t>–</a:t>
            </a:r>
            <a:r>
              <a:rPr sz="2600" dirty="0">
                <a:latin typeface="Times New Roman"/>
                <a:cs typeface="Times New Roman"/>
              </a:rPr>
              <a:t>  </a:t>
            </a:r>
            <a:r>
              <a:rPr sz="2600" spc="40" dirty="0">
                <a:latin typeface="Times New Roman"/>
                <a:cs typeface="Times New Roman"/>
              </a:rPr>
              <a:t> </a:t>
            </a:r>
            <a:r>
              <a:rPr sz="2600" spc="-10" dirty="0">
                <a:latin typeface="Comic Sans MS"/>
                <a:cs typeface="Comic Sans MS"/>
              </a:rPr>
              <a:t>3</a:t>
            </a:r>
            <a:r>
              <a:rPr sz="2600" spc="-5" dirty="0">
                <a:latin typeface="Comic Sans MS"/>
                <a:cs typeface="Comic Sans MS"/>
              </a:rPr>
              <a:t>.</a:t>
            </a:r>
            <a:r>
              <a:rPr sz="2600" dirty="0">
                <a:latin typeface="Comic Sans MS"/>
                <a:cs typeface="Comic Sans MS"/>
              </a:rPr>
              <a:t>0</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segundo</a:t>
            </a:r>
            <a:r>
              <a:rPr sz="2600" dirty="0">
                <a:latin typeface="Comic Sans MS"/>
                <a:cs typeface="Comic Sans MS"/>
              </a:rPr>
              <a:t>s</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es</a:t>
            </a:r>
            <a:r>
              <a:rPr sz="2600" spc="-5" dirty="0">
                <a:latin typeface="Times New Roman"/>
                <a:cs typeface="Times New Roman"/>
              </a:rPr>
              <a:t> </a:t>
            </a:r>
            <a:r>
              <a:rPr sz="2600" spc="-5" dirty="0">
                <a:latin typeface="Comic Sans MS"/>
                <a:cs typeface="Comic Sans MS"/>
              </a:rPr>
              <a:t>normalment</a:t>
            </a:r>
            <a:r>
              <a:rPr sz="2600" dirty="0">
                <a:latin typeface="Comic Sans MS"/>
                <a:cs typeface="Comic Sans MS"/>
              </a:rPr>
              <a:t>e</a:t>
            </a:r>
            <a:r>
              <a:rPr sz="2600" spc="140" dirty="0">
                <a:latin typeface="Times New Roman"/>
                <a:cs typeface="Times New Roman"/>
              </a:rPr>
              <a:t> </a:t>
            </a:r>
            <a:r>
              <a:rPr sz="2600" spc="-10" dirty="0">
                <a:latin typeface="Comic Sans MS"/>
                <a:cs typeface="Comic Sans MS"/>
              </a:rPr>
              <a:t>u</a:t>
            </a:r>
            <a:r>
              <a:rPr sz="2600" spc="-5" dirty="0">
                <a:latin typeface="Comic Sans MS"/>
                <a:cs typeface="Comic Sans MS"/>
              </a:rPr>
              <a:t>sad</a:t>
            </a:r>
            <a:r>
              <a:rPr sz="2600" dirty="0">
                <a:latin typeface="Comic Sans MS"/>
                <a:cs typeface="Comic Sans MS"/>
              </a:rPr>
              <a:t>o</a:t>
            </a:r>
            <a:r>
              <a:rPr sz="2600" spc="100"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est</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relé.</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170</a:t>
            </a:fld>
            <a:endParaRPr lang="en-US"/>
          </a:p>
        </p:txBody>
      </p:sp>
    </p:spTree>
    <p:extLst>
      <p:ext uri="{BB962C8B-B14F-4D97-AF65-F5344CB8AC3E}">
        <p14:creationId xmlns:p14="http://schemas.microsoft.com/office/powerpoint/2010/main" val="195968529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idx="1"/>
          </p:nvPr>
        </p:nvSpPr>
        <p:spPr>
          <a:xfrm>
            <a:off x="304800" y="685800"/>
            <a:ext cx="8229600" cy="4525963"/>
          </a:xfrm>
          <a:prstGeom prst="rect">
            <a:avLst/>
          </a:prstGeom>
        </p:spPr>
        <p:txBody>
          <a:bodyPr vert="horz" wrap="square" lIns="0" tIns="0" rIns="0" bIns="0" rtlCol="0">
            <a:spAutoFit/>
          </a:bodyPr>
          <a:lstStyle/>
          <a:p>
            <a:pPr marL="12700" marR="6350" algn="just">
              <a:lnSpc>
                <a:spcPct val="100000"/>
              </a:lnSpc>
            </a:pPr>
            <a:r>
              <a:rPr spc="-5" dirty="0"/>
              <a:t>U</a:t>
            </a:r>
            <a:r>
              <a:rPr dirty="0"/>
              <a:t>n</a:t>
            </a:r>
            <a:r>
              <a:rPr dirty="0">
                <a:latin typeface="Times New Roman"/>
                <a:cs typeface="Times New Roman"/>
              </a:rPr>
              <a:t> </a:t>
            </a:r>
            <a:r>
              <a:rPr spc="-245" dirty="0">
                <a:latin typeface="Times New Roman"/>
                <a:cs typeface="Times New Roman"/>
              </a:rPr>
              <a:t> </a:t>
            </a:r>
            <a:r>
              <a:rPr spc="-5" dirty="0"/>
              <a:t>segund</a:t>
            </a:r>
            <a:r>
              <a:rPr dirty="0"/>
              <a:t>o</a:t>
            </a:r>
            <a:r>
              <a:rPr dirty="0">
                <a:latin typeface="Times New Roman"/>
                <a:cs typeface="Times New Roman"/>
              </a:rPr>
              <a:t> </a:t>
            </a:r>
            <a:r>
              <a:rPr spc="-245" dirty="0">
                <a:latin typeface="Times New Roman"/>
                <a:cs typeface="Times New Roman"/>
              </a:rPr>
              <a:t> </a:t>
            </a:r>
            <a:r>
              <a:rPr spc="-5" dirty="0"/>
              <a:t>métod</a:t>
            </a:r>
            <a:r>
              <a:rPr dirty="0"/>
              <a:t>o</a:t>
            </a:r>
            <a:r>
              <a:rPr dirty="0">
                <a:latin typeface="Times New Roman"/>
                <a:cs typeface="Times New Roman"/>
              </a:rPr>
              <a:t> </a:t>
            </a:r>
            <a:r>
              <a:rPr spc="-245" dirty="0">
                <a:latin typeface="Times New Roman"/>
                <a:cs typeface="Times New Roman"/>
              </a:rPr>
              <a:t> </a:t>
            </a:r>
            <a:r>
              <a:rPr spc="-5" dirty="0"/>
              <a:t>usad</a:t>
            </a:r>
            <a:r>
              <a:rPr dirty="0"/>
              <a:t>o</a:t>
            </a:r>
            <a:r>
              <a:rPr dirty="0">
                <a:latin typeface="Times New Roman"/>
                <a:cs typeface="Times New Roman"/>
              </a:rPr>
              <a:t> </a:t>
            </a:r>
            <a:r>
              <a:rPr spc="-245" dirty="0">
                <a:latin typeface="Times New Roman"/>
                <a:cs typeface="Times New Roman"/>
              </a:rPr>
              <a:t> </a:t>
            </a:r>
            <a:r>
              <a:rPr spc="-5" dirty="0"/>
              <a:t>par</a:t>
            </a:r>
            <a:r>
              <a:rPr dirty="0"/>
              <a:t>a</a:t>
            </a:r>
            <a:r>
              <a:rPr dirty="0">
                <a:latin typeface="Times New Roman"/>
                <a:cs typeface="Times New Roman"/>
              </a:rPr>
              <a:t> </a:t>
            </a:r>
            <a:r>
              <a:rPr spc="-250" dirty="0">
                <a:latin typeface="Times New Roman"/>
                <a:cs typeface="Times New Roman"/>
              </a:rPr>
              <a:t> </a:t>
            </a:r>
            <a:r>
              <a:rPr spc="-5" dirty="0"/>
              <a:t>detecta</a:t>
            </a:r>
            <a:r>
              <a:rPr dirty="0"/>
              <a:t>r</a:t>
            </a:r>
            <a:r>
              <a:rPr dirty="0">
                <a:latin typeface="Times New Roman"/>
                <a:cs typeface="Times New Roman"/>
              </a:rPr>
              <a:t> </a:t>
            </a:r>
            <a:r>
              <a:rPr spc="-240" dirty="0">
                <a:latin typeface="Times New Roman"/>
                <a:cs typeface="Times New Roman"/>
              </a:rPr>
              <a:t> </a:t>
            </a:r>
            <a:r>
              <a:rPr spc="-5" dirty="0"/>
              <a:t>tierra</a:t>
            </a:r>
            <a:r>
              <a:rPr dirty="0"/>
              <a:t>s</a:t>
            </a:r>
            <a:r>
              <a:rPr dirty="0">
                <a:latin typeface="Times New Roman"/>
                <a:cs typeface="Times New Roman"/>
              </a:rPr>
              <a:t> </a:t>
            </a:r>
            <a:r>
              <a:rPr spc="-245" dirty="0">
                <a:latin typeface="Times New Roman"/>
                <a:cs typeface="Times New Roman"/>
              </a:rPr>
              <a:t> </a:t>
            </a:r>
            <a:r>
              <a:rPr spc="-5" dirty="0"/>
              <a:t>e</a:t>
            </a:r>
            <a:r>
              <a:rPr dirty="0"/>
              <a:t>n</a:t>
            </a:r>
            <a:r>
              <a:rPr dirty="0">
                <a:latin typeface="Times New Roman"/>
                <a:cs typeface="Times New Roman"/>
              </a:rPr>
              <a:t> </a:t>
            </a:r>
            <a:r>
              <a:rPr spc="-235" dirty="0">
                <a:latin typeface="Times New Roman"/>
                <a:cs typeface="Times New Roman"/>
              </a:rPr>
              <a:t> </a:t>
            </a:r>
            <a:r>
              <a:rPr spc="-5" dirty="0"/>
              <a:t>el</a:t>
            </a:r>
            <a:r>
              <a:rPr spc="-5" dirty="0">
                <a:latin typeface="Times New Roman"/>
                <a:cs typeface="Times New Roman"/>
              </a:rPr>
              <a:t> </a:t>
            </a:r>
            <a:r>
              <a:rPr spc="-5" dirty="0"/>
              <a:t>circuit</a:t>
            </a:r>
            <a:r>
              <a:rPr dirty="0"/>
              <a:t>o</a:t>
            </a:r>
            <a:r>
              <a:rPr dirty="0">
                <a:latin typeface="Times New Roman"/>
                <a:cs typeface="Times New Roman"/>
              </a:rPr>
              <a:t> </a:t>
            </a:r>
            <a:r>
              <a:rPr spc="-225" dirty="0">
                <a:latin typeface="Times New Roman"/>
                <a:cs typeface="Times New Roman"/>
              </a:rPr>
              <a:t> </a:t>
            </a:r>
            <a:r>
              <a:rPr spc="-5" dirty="0"/>
              <a:t>d</a:t>
            </a:r>
            <a:r>
              <a:rPr dirty="0"/>
              <a:t>e</a:t>
            </a:r>
            <a:r>
              <a:rPr dirty="0">
                <a:latin typeface="Times New Roman"/>
                <a:cs typeface="Times New Roman"/>
              </a:rPr>
              <a:t> </a:t>
            </a:r>
            <a:r>
              <a:rPr spc="-220" dirty="0">
                <a:latin typeface="Times New Roman"/>
                <a:cs typeface="Times New Roman"/>
              </a:rPr>
              <a:t> </a:t>
            </a:r>
            <a:r>
              <a:rPr spc="-5" dirty="0"/>
              <a:t>campo</a:t>
            </a:r>
            <a:r>
              <a:rPr dirty="0"/>
              <a:t>,</a:t>
            </a:r>
            <a:r>
              <a:rPr dirty="0">
                <a:latin typeface="Times New Roman"/>
                <a:cs typeface="Times New Roman"/>
              </a:rPr>
              <a:t> </a:t>
            </a:r>
            <a:r>
              <a:rPr spc="-215" dirty="0">
                <a:latin typeface="Times New Roman"/>
                <a:cs typeface="Times New Roman"/>
              </a:rPr>
              <a:t> </a:t>
            </a:r>
            <a:r>
              <a:rPr spc="-5" dirty="0"/>
              <a:t>us</a:t>
            </a:r>
            <a:r>
              <a:rPr dirty="0"/>
              <a:t>a</a:t>
            </a:r>
            <a:r>
              <a:rPr dirty="0">
                <a:latin typeface="Times New Roman"/>
                <a:cs typeface="Times New Roman"/>
              </a:rPr>
              <a:t> </a:t>
            </a:r>
            <a:r>
              <a:rPr spc="-220" dirty="0">
                <a:latin typeface="Times New Roman"/>
                <a:cs typeface="Times New Roman"/>
              </a:rPr>
              <a:t> </a:t>
            </a:r>
            <a:r>
              <a:rPr spc="-5" dirty="0"/>
              <a:t>u</a:t>
            </a:r>
            <a:r>
              <a:rPr dirty="0"/>
              <a:t>n</a:t>
            </a:r>
            <a:r>
              <a:rPr dirty="0">
                <a:latin typeface="Times New Roman"/>
                <a:cs typeface="Times New Roman"/>
              </a:rPr>
              <a:t> </a:t>
            </a:r>
            <a:r>
              <a:rPr spc="-220" dirty="0">
                <a:latin typeface="Times New Roman"/>
                <a:cs typeface="Times New Roman"/>
              </a:rPr>
              <a:t> </a:t>
            </a:r>
            <a:r>
              <a:rPr spc="-10" dirty="0"/>
              <a:t>d</a:t>
            </a:r>
            <a:r>
              <a:rPr spc="-5" dirty="0"/>
              <a:t>iviso</a:t>
            </a:r>
            <a:r>
              <a:rPr dirty="0"/>
              <a:t>r</a:t>
            </a:r>
            <a:r>
              <a:rPr dirty="0">
                <a:latin typeface="Times New Roman"/>
                <a:cs typeface="Times New Roman"/>
              </a:rPr>
              <a:t> </a:t>
            </a:r>
            <a:r>
              <a:rPr spc="-225" dirty="0">
                <a:latin typeface="Times New Roman"/>
                <a:cs typeface="Times New Roman"/>
              </a:rPr>
              <a:t> </a:t>
            </a:r>
            <a:r>
              <a:rPr spc="-5" dirty="0"/>
              <a:t>d</a:t>
            </a:r>
            <a:r>
              <a:rPr dirty="0"/>
              <a:t>e</a:t>
            </a:r>
            <a:r>
              <a:rPr dirty="0">
                <a:latin typeface="Times New Roman"/>
                <a:cs typeface="Times New Roman"/>
              </a:rPr>
              <a:t> </a:t>
            </a:r>
            <a:r>
              <a:rPr spc="-215" dirty="0">
                <a:latin typeface="Times New Roman"/>
                <a:cs typeface="Times New Roman"/>
              </a:rPr>
              <a:t> </a:t>
            </a:r>
            <a:r>
              <a:rPr spc="-5" dirty="0"/>
              <a:t>tensió</a:t>
            </a:r>
            <a:r>
              <a:rPr dirty="0"/>
              <a:t>n</a:t>
            </a:r>
            <a:r>
              <a:rPr dirty="0">
                <a:latin typeface="Times New Roman"/>
                <a:cs typeface="Times New Roman"/>
              </a:rPr>
              <a:t> </a:t>
            </a:r>
            <a:r>
              <a:rPr spc="-215" dirty="0">
                <a:latin typeface="Times New Roman"/>
                <a:cs typeface="Times New Roman"/>
              </a:rPr>
              <a:t> </a:t>
            </a:r>
            <a:r>
              <a:rPr dirty="0"/>
              <a:t>y</a:t>
            </a:r>
            <a:r>
              <a:rPr dirty="0">
                <a:latin typeface="Times New Roman"/>
                <a:cs typeface="Times New Roman"/>
              </a:rPr>
              <a:t> </a:t>
            </a:r>
            <a:r>
              <a:rPr spc="-225" dirty="0">
                <a:latin typeface="Times New Roman"/>
                <a:cs typeface="Times New Roman"/>
              </a:rPr>
              <a:t> </a:t>
            </a:r>
            <a:r>
              <a:rPr spc="-5" dirty="0"/>
              <a:t>u</a:t>
            </a:r>
            <a:r>
              <a:rPr dirty="0"/>
              <a:t>n</a:t>
            </a:r>
            <a:r>
              <a:rPr dirty="0">
                <a:latin typeface="Times New Roman"/>
                <a:cs typeface="Times New Roman"/>
              </a:rPr>
              <a:t> </a:t>
            </a:r>
            <a:r>
              <a:rPr spc="-220" dirty="0">
                <a:latin typeface="Times New Roman"/>
                <a:cs typeface="Times New Roman"/>
              </a:rPr>
              <a:t> </a:t>
            </a:r>
            <a:r>
              <a:rPr spc="-5" dirty="0"/>
              <a:t>relé</a:t>
            </a:r>
            <a:r>
              <a:rPr spc="-5" dirty="0">
                <a:latin typeface="Times New Roman"/>
                <a:cs typeface="Times New Roman"/>
              </a:rPr>
              <a:t> </a:t>
            </a:r>
            <a:r>
              <a:rPr spc="-5" dirty="0"/>
              <a:t>sensibl</a:t>
            </a:r>
            <a:r>
              <a:rPr dirty="0"/>
              <a:t>e</a:t>
            </a:r>
            <a:r>
              <a:rPr dirty="0">
                <a:latin typeface="Times New Roman"/>
                <a:cs typeface="Times New Roman"/>
              </a:rPr>
              <a:t>  </a:t>
            </a:r>
            <a:r>
              <a:rPr spc="-229" dirty="0">
                <a:latin typeface="Times New Roman"/>
                <a:cs typeface="Times New Roman"/>
              </a:rPr>
              <a:t> </a:t>
            </a:r>
            <a:r>
              <a:rPr spc="-5" dirty="0"/>
              <a:t>d</a:t>
            </a:r>
            <a:r>
              <a:rPr dirty="0"/>
              <a:t>e</a:t>
            </a:r>
            <a:r>
              <a:rPr dirty="0">
                <a:latin typeface="Times New Roman"/>
                <a:cs typeface="Times New Roman"/>
              </a:rPr>
              <a:t>  </a:t>
            </a:r>
            <a:r>
              <a:rPr spc="-225" dirty="0">
                <a:latin typeface="Times New Roman"/>
                <a:cs typeface="Times New Roman"/>
              </a:rPr>
              <a:t> </a:t>
            </a:r>
            <a:r>
              <a:rPr spc="-5" dirty="0"/>
              <a:t>sobretensió</a:t>
            </a:r>
            <a:r>
              <a:rPr dirty="0"/>
              <a:t>n</a:t>
            </a:r>
            <a:r>
              <a:rPr dirty="0">
                <a:latin typeface="Times New Roman"/>
                <a:cs typeface="Times New Roman"/>
              </a:rPr>
              <a:t>  </a:t>
            </a:r>
            <a:r>
              <a:rPr spc="-225" dirty="0">
                <a:latin typeface="Times New Roman"/>
                <a:cs typeface="Times New Roman"/>
              </a:rPr>
              <a:t> </a:t>
            </a:r>
            <a:r>
              <a:rPr spc="-5" dirty="0"/>
              <a:t>entr</a:t>
            </a:r>
            <a:r>
              <a:rPr dirty="0"/>
              <a:t>e</a:t>
            </a:r>
            <a:r>
              <a:rPr dirty="0">
                <a:latin typeface="Times New Roman"/>
                <a:cs typeface="Times New Roman"/>
              </a:rPr>
              <a:t>  </a:t>
            </a:r>
            <a:r>
              <a:rPr spc="-220" dirty="0">
                <a:latin typeface="Times New Roman"/>
                <a:cs typeface="Times New Roman"/>
              </a:rPr>
              <a:t> </a:t>
            </a:r>
            <a:r>
              <a:rPr spc="-5" dirty="0"/>
              <a:t>e</a:t>
            </a:r>
            <a:r>
              <a:rPr dirty="0"/>
              <a:t>l</a:t>
            </a:r>
            <a:r>
              <a:rPr dirty="0">
                <a:latin typeface="Times New Roman"/>
                <a:cs typeface="Times New Roman"/>
              </a:rPr>
              <a:t>  </a:t>
            </a:r>
            <a:r>
              <a:rPr spc="-220" dirty="0">
                <a:latin typeface="Times New Roman"/>
                <a:cs typeface="Times New Roman"/>
              </a:rPr>
              <a:t> </a:t>
            </a:r>
            <a:r>
              <a:rPr dirty="0"/>
              <a:t>p</a:t>
            </a:r>
            <a:r>
              <a:rPr spc="-5" dirty="0"/>
              <a:t>unt</a:t>
            </a:r>
            <a:r>
              <a:rPr dirty="0"/>
              <a:t>o</a:t>
            </a:r>
            <a:r>
              <a:rPr dirty="0">
                <a:latin typeface="Times New Roman"/>
                <a:cs typeface="Times New Roman"/>
              </a:rPr>
              <a:t>  </a:t>
            </a:r>
            <a:r>
              <a:rPr spc="-220" dirty="0">
                <a:latin typeface="Times New Roman"/>
                <a:cs typeface="Times New Roman"/>
              </a:rPr>
              <a:t> </a:t>
            </a:r>
            <a:r>
              <a:rPr spc="-5" dirty="0"/>
              <a:t>medi</a:t>
            </a:r>
            <a:r>
              <a:rPr dirty="0"/>
              <a:t>o</a:t>
            </a:r>
            <a:r>
              <a:rPr dirty="0">
                <a:latin typeface="Times New Roman"/>
                <a:cs typeface="Times New Roman"/>
              </a:rPr>
              <a:t>  </a:t>
            </a:r>
            <a:r>
              <a:rPr spc="-220" dirty="0">
                <a:latin typeface="Times New Roman"/>
                <a:cs typeface="Times New Roman"/>
              </a:rPr>
              <a:t> </a:t>
            </a:r>
            <a:r>
              <a:rPr spc="-10" dirty="0"/>
              <a:t>d</a:t>
            </a:r>
            <a:r>
              <a:rPr spc="-5" dirty="0"/>
              <a:t>el</a:t>
            </a:r>
            <a:r>
              <a:rPr spc="-5" dirty="0">
                <a:latin typeface="Times New Roman"/>
                <a:cs typeface="Times New Roman"/>
              </a:rPr>
              <a:t> </a:t>
            </a:r>
            <a:r>
              <a:rPr spc="-5" dirty="0"/>
              <a:t>diviso</a:t>
            </a:r>
            <a:r>
              <a:rPr dirty="0"/>
              <a:t>r</a:t>
            </a:r>
            <a:r>
              <a:rPr spc="100" dirty="0">
                <a:latin typeface="Times New Roman"/>
                <a:cs typeface="Times New Roman"/>
              </a:rPr>
              <a:t> </a:t>
            </a:r>
            <a:r>
              <a:rPr dirty="0"/>
              <a:t>y</a:t>
            </a:r>
            <a:r>
              <a:rPr spc="114" dirty="0">
                <a:latin typeface="Times New Roman"/>
                <a:cs typeface="Times New Roman"/>
              </a:rPr>
              <a:t> </a:t>
            </a:r>
            <a:r>
              <a:rPr spc="-5" dirty="0"/>
              <a:t>tierra.</a:t>
            </a:r>
          </a:p>
          <a:p>
            <a:pPr marL="12700" marR="7620" algn="just">
              <a:lnSpc>
                <a:spcPct val="100000"/>
              </a:lnSpc>
              <a:spcBef>
                <a:spcPts val="1870"/>
              </a:spcBef>
            </a:pPr>
            <a:r>
              <a:rPr spc="-5" dirty="0"/>
              <a:t>Un</a:t>
            </a:r>
            <a:r>
              <a:rPr dirty="0"/>
              <a:t>a</a:t>
            </a:r>
            <a:r>
              <a:rPr spc="320" dirty="0">
                <a:latin typeface="Times New Roman"/>
                <a:cs typeface="Times New Roman"/>
              </a:rPr>
              <a:t> </a:t>
            </a:r>
            <a:r>
              <a:rPr spc="-5" dirty="0"/>
              <a:t>tensió</a:t>
            </a:r>
            <a:r>
              <a:rPr dirty="0"/>
              <a:t>n</a:t>
            </a:r>
            <a:r>
              <a:rPr dirty="0">
                <a:latin typeface="Times New Roman"/>
                <a:cs typeface="Times New Roman"/>
              </a:rPr>
              <a:t> </a:t>
            </a:r>
            <a:r>
              <a:rPr spc="-325" dirty="0">
                <a:latin typeface="Times New Roman"/>
                <a:cs typeface="Times New Roman"/>
              </a:rPr>
              <a:t> </a:t>
            </a:r>
            <a:r>
              <a:rPr spc="-5" dirty="0"/>
              <a:t>máxim</a:t>
            </a:r>
            <a:r>
              <a:rPr dirty="0"/>
              <a:t>a</a:t>
            </a:r>
            <a:r>
              <a:rPr dirty="0">
                <a:latin typeface="Times New Roman"/>
                <a:cs typeface="Times New Roman"/>
              </a:rPr>
              <a:t> </a:t>
            </a:r>
            <a:r>
              <a:rPr spc="-325" dirty="0">
                <a:latin typeface="Times New Roman"/>
                <a:cs typeface="Times New Roman"/>
              </a:rPr>
              <a:t> </a:t>
            </a:r>
            <a:r>
              <a:rPr spc="-5" dirty="0"/>
              <a:t>e</a:t>
            </a:r>
            <a:r>
              <a:rPr dirty="0"/>
              <a:t>s</a:t>
            </a:r>
            <a:r>
              <a:rPr spc="320" dirty="0">
                <a:latin typeface="Times New Roman"/>
                <a:cs typeface="Times New Roman"/>
              </a:rPr>
              <a:t> </a:t>
            </a:r>
            <a:r>
              <a:rPr spc="-5" dirty="0"/>
              <a:t>impuest</a:t>
            </a:r>
            <a:r>
              <a:rPr dirty="0"/>
              <a:t>a</a:t>
            </a:r>
            <a:r>
              <a:rPr dirty="0">
                <a:latin typeface="Times New Roman"/>
                <a:cs typeface="Times New Roman"/>
              </a:rPr>
              <a:t> </a:t>
            </a:r>
            <a:r>
              <a:rPr spc="-325" dirty="0">
                <a:latin typeface="Times New Roman"/>
                <a:cs typeface="Times New Roman"/>
              </a:rPr>
              <a:t> </a:t>
            </a:r>
            <a:r>
              <a:rPr spc="-5" dirty="0"/>
              <a:t>a</a:t>
            </a:r>
            <a:r>
              <a:rPr dirty="0"/>
              <a:t>l</a:t>
            </a:r>
            <a:r>
              <a:rPr dirty="0">
                <a:latin typeface="Times New Roman"/>
                <a:cs typeface="Times New Roman"/>
              </a:rPr>
              <a:t> </a:t>
            </a:r>
            <a:r>
              <a:rPr spc="-325" dirty="0">
                <a:latin typeface="Times New Roman"/>
                <a:cs typeface="Times New Roman"/>
              </a:rPr>
              <a:t> </a:t>
            </a:r>
            <a:r>
              <a:rPr spc="-5" dirty="0"/>
              <a:t>rel</a:t>
            </a:r>
            <a:r>
              <a:rPr dirty="0"/>
              <a:t>é</a:t>
            </a:r>
            <a:r>
              <a:rPr dirty="0">
                <a:latin typeface="Times New Roman"/>
                <a:cs typeface="Times New Roman"/>
              </a:rPr>
              <a:t> </a:t>
            </a:r>
            <a:r>
              <a:rPr spc="-325" dirty="0">
                <a:latin typeface="Times New Roman"/>
                <a:cs typeface="Times New Roman"/>
              </a:rPr>
              <a:t> </a:t>
            </a:r>
            <a:r>
              <a:rPr spc="-5" dirty="0"/>
              <a:t>po</a:t>
            </a:r>
            <a:r>
              <a:rPr dirty="0"/>
              <a:t>r</a:t>
            </a:r>
            <a:r>
              <a:rPr spc="320" dirty="0">
                <a:latin typeface="Times New Roman"/>
                <a:cs typeface="Times New Roman"/>
              </a:rPr>
              <a:t> </a:t>
            </a:r>
            <a:r>
              <a:rPr spc="-10" dirty="0"/>
              <a:t>u</a:t>
            </a:r>
            <a:r>
              <a:rPr spc="-5" dirty="0"/>
              <a:t>n</a:t>
            </a:r>
            <a:r>
              <a:rPr dirty="0"/>
              <a:t>a</a:t>
            </a:r>
            <a:r>
              <a:rPr dirty="0">
                <a:latin typeface="Times New Roman"/>
                <a:cs typeface="Times New Roman"/>
              </a:rPr>
              <a:t> </a:t>
            </a:r>
            <a:r>
              <a:rPr spc="-325" dirty="0">
                <a:latin typeface="Times New Roman"/>
                <a:cs typeface="Times New Roman"/>
              </a:rPr>
              <a:t> </a:t>
            </a:r>
            <a:r>
              <a:rPr spc="-5" dirty="0"/>
              <a:t>tierra</a:t>
            </a:r>
            <a:r>
              <a:rPr spc="-5" dirty="0">
                <a:latin typeface="Times New Roman"/>
                <a:cs typeface="Times New Roman"/>
              </a:rPr>
              <a:t> </a:t>
            </a:r>
            <a:r>
              <a:rPr spc="-5" dirty="0"/>
              <a:t>e</a:t>
            </a:r>
            <a:r>
              <a:rPr dirty="0"/>
              <a:t>n</a:t>
            </a:r>
            <a:r>
              <a:rPr spc="120" dirty="0">
                <a:latin typeface="Times New Roman"/>
                <a:cs typeface="Times New Roman"/>
              </a:rPr>
              <a:t> </a:t>
            </a:r>
            <a:r>
              <a:rPr spc="-5" dirty="0"/>
              <a:t>e</a:t>
            </a:r>
            <a:r>
              <a:rPr dirty="0"/>
              <a:t>l</a:t>
            </a:r>
            <a:r>
              <a:rPr spc="125" dirty="0">
                <a:latin typeface="Times New Roman"/>
                <a:cs typeface="Times New Roman"/>
              </a:rPr>
              <a:t> </a:t>
            </a:r>
            <a:r>
              <a:rPr spc="-5" dirty="0"/>
              <a:t>lad</a:t>
            </a:r>
            <a:r>
              <a:rPr dirty="0"/>
              <a:t>o</a:t>
            </a:r>
            <a:r>
              <a:rPr spc="105" dirty="0">
                <a:latin typeface="Times New Roman"/>
                <a:cs typeface="Times New Roman"/>
              </a:rPr>
              <a:t> </a:t>
            </a:r>
            <a:r>
              <a:rPr spc="-5" dirty="0"/>
              <a:t>positiv</a:t>
            </a:r>
            <a:r>
              <a:rPr dirty="0"/>
              <a:t>o</a:t>
            </a:r>
            <a:r>
              <a:rPr spc="90" dirty="0">
                <a:latin typeface="Times New Roman"/>
                <a:cs typeface="Times New Roman"/>
              </a:rPr>
              <a:t> </a:t>
            </a:r>
            <a:r>
              <a:rPr dirty="0"/>
              <a:t>o</a:t>
            </a:r>
            <a:r>
              <a:rPr spc="120" dirty="0">
                <a:latin typeface="Times New Roman"/>
                <a:cs typeface="Times New Roman"/>
              </a:rPr>
              <a:t> </a:t>
            </a:r>
            <a:r>
              <a:rPr spc="-5" dirty="0"/>
              <a:t>negativ</a:t>
            </a:r>
            <a:r>
              <a:rPr dirty="0"/>
              <a:t>o</a:t>
            </a:r>
            <a:r>
              <a:rPr spc="100" dirty="0">
                <a:latin typeface="Times New Roman"/>
                <a:cs typeface="Times New Roman"/>
              </a:rPr>
              <a:t> </a:t>
            </a:r>
            <a:r>
              <a:rPr spc="-10" dirty="0"/>
              <a:t>d</a:t>
            </a:r>
            <a:r>
              <a:rPr spc="-5" dirty="0"/>
              <a:t>e</a:t>
            </a:r>
            <a:r>
              <a:rPr dirty="0"/>
              <a:t>l</a:t>
            </a:r>
            <a:r>
              <a:rPr spc="130" dirty="0">
                <a:latin typeface="Times New Roman"/>
                <a:cs typeface="Times New Roman"/>
              </a:rPr>
              <a:t> </a:t>
            </a:r>
            <a:r>
              <a:rPr spc="-5" dirty="0"/>
              <a:t>circuit</a:t>
            </a:r>
            <a:r>
              <a:rPr dirty="0"/>
              <a:t>o</a:t>
            </a:r>
            <a:r>
              <a:rPr spc="120" dirty="0">
                <a:latin typeface="Times New Roman"/>
                <a:cs typeface="Times New Roman"/>
              </a:rPr>
              <a:t> </a:t>
            </a:r>
            <a:r>
              <a:rPr spc="-5" dirty="0"/>
              <a:t>d</a:t>
            </a:r>
            <a:r>
              <a:rPr dirty="0"/>
              <a:t>e</a:t>
            </a:r>
            <a:r>
              <a:rPr spc="125" dirty="0">
                <a:latin typeface="Times New Roman"/>
                <a:cs typeface="Times New Roman"/>
              </a:rPr>
              <a:t> </a:t>
            </a:r>
            <a:r>
              <a:rPr spc="-5" dirty="0"/>
              <a:t>campo.</a:t>
            </a:r>
          </a:p>
          <a:p>
            <a:pPr marL="12700" marR="6350" algn="just">
              <a:lnSpc>
                <a:spcPct val="100000"/>
              </a:lnSpc>
              <a:spcBef>
                <a:spcPts val="1870"/>
              </a:spcBef>
            </a:pPr>
            <a:r>
              <a:rPr spc="-5" dirty="0"/>
              <a:t>Si</a:t>
            </a:r>
            <a:r>
              <a:rPr dirty="0"/>
              <a:t>n</a:t>
            </a:r>
            <a:r>
              <a:rPr dirty="0">
                <a:latin typeface="Times New Roman"/>
                <a:cs typeface="Times New Roman"/>
              </a:rPr>
              <a:t> </a:t>
            </a:r>
            <a:r>
              <a:rPr spc="85" dirty="0">
                <a:latin typeface="Times New Roman"/>
                <a:cs typeface="Times New Roman"/>
              </a:rPr>
              <a:t> </a:t>
            </a:r>
            <a:r>
              <a:rPr dirty="0"/>
              <a:t>e</a:t>
            </a:r>
            <a:r>
              <a:rPr spc="-5" dirty="0"/>
              <a:t>mbargo</a:t>
            </a:r>
            <a:r>
              <a:rPr dirty="0"/>
              <a:t>,</a:t>
            </a:r>
            <a:r>
              <a:rPr dirty="0">
                <a:latin typeface="Times New Roman"/>
                <a:cs typeface="Times New Roman"/>
              </a:rPr>
              <a:t> </a:t>
            </a:r>
            <a:r>
              <a:rPr spc="80" dirty="0">
                <a:latin typeface="Times New Roman"/>
                <a:cs typeface="Times New Roman"/>
              </a:rPr>
              <a:t> </a:t>
            </a:r>
            <a:r>
              <a:rPr spc="-5" dirty="0"/>
              <a:t>exist</a:t>
            </a:r>
            <a:r>
              <a:rPr dirty="0"/>
              <a:t>e</a:t>
            </a:r>
            <a:r>
              <a:rPr dirty="0">
                <a:latin typeface="Times New Roman"/>
                <a:cs typeface="Times New Roman"/>
              </a:rPr>
              <a:t> </a:t>
            </a:r>
            <a:r>
              <a:rPr spc="85" dirty="0">
                <a:latin typeface="Times New Roman"/>
                <a:cs typeface="Times New Roman"/>
              </a:rPr>
              <a:t> </a:t>
            </a:r>
            <a:r>
              <a:rPr spc="-5" dirty="0"/>
              <a:t>u</a:t>
            </a:r>
            <a:r>
              <a:rPr dirty="0"/>
              <a:t>n</a:t>
            </a:r>
            <a:r>
              <a:rPr dirty="0">
                <a:latin typeface="Times New Roman"/>
                <a:cs typeface="Times New Roman"/>
              </a:rPr>
              <a:t> </a:t>
            </a:r>
            <a:r>
              <a:rPr spc="80" dirty="0">
                <a:latin typeface="Times New Roman"/>
                <a:cs typeface="Times New Roman"/>
              </a:rPr>
              <a:t> </a:t>
            </a:r>
            <a:r>
              <a:rPr dirty="0"/>
              <a:t>p</a:t>
            </a:r>
            <a:r>
              <a:rPr spc="-5" dirty="0"/>
              <a:t>unt</a:t>
            </a:r>
            <a:r>
              <a:rPr dirty="0"/>
              <a:t>o</a:t>
            </a:r>
            <a:r>
              <a:rPr dirty="0">
                <a:latin typeface="Times New Roman"/>
                <a:cs typeface="Times New Roman"/>
              </a:rPr>
              <a:t> </a:t>
            </a:r>
            <a:r>
              <a:rPr spc="75" dirty="0">
                <a:latin typeface="Times New Roman"/>
                <a:cs typeface="Times New Roman"/>
              </a:rPr>
              <a:t> </a:t>
            </a:r>
            <a:r>
              <a:rPr spc="-5" dirty="0"/>
              <a:t>cieg</a:t>
            </a:r>
            <a:r>
              <a:rPr dirty="0"/>
              <a:t>o</a:t>
            </a:r>
            <a:r>
              <a:rPr dirty="0">
                <a:latin typeface="Times New Roman"/>
                <a:cs typeface="Times New Roman"/>
              </a:rPr>
              <a:t> </a:t>
            </a:r>
            <a:r>
              <a:rPr spc="80" dirty="0">
                <a:latin typeface="Times New Roman"/>
                <a:cs typeface="Times New Roman"/>
              </a:rPr>
              <a:t> </a:t>
            </a:r>
            <a:r>
              <a:rPr spc="-5" dirty="0"/>
              <a:t>entr</a:t>
            </a:r>
            <a:r>
              <a:rPr dirty="0"/>
              <a:t>e</a:t>
            </a:r>
            <a:r>
              <a:rPr dirty="0">
                <a:latin typeface="Times New Roman"/>
                <a:cs typeface="Times New Roman"/>
              </a:rPr>
              <a:t> </a:t>
            </a:r>
            <a:r>
              <a:rPr spc="85" dirty="0">
                <a:latin typeface="Times New Roman"/>
                <a:cs typeface="Times New Roman"/>
              </a:rPr>
              <a:t> </a:t>
            </a:r>
            <a:r>
              <a:rPr spc="-5" dirty="0"/>
              <a:t>positiv</a:t>
            </a:r>
            <a:r>
              <a:rPr dirty="0"/>
              <a:t>o</a:t>
            </a:r>
            <a:r>
              <a:rPr dirty="0">
                <a:latin typeface="Times New Roman"/>
                <a:cs typeface="Times New Roman"/>
              </a:rPr>
              <a:t> </a:t>
            </a:r>
            <a:r>
              <a:rPr spc="70" dirty="0">
                <a:latin typeface="Times New Roman"/>
                <a:cs typeface="Times New Roman"/>
              </a:rPr>
              <a:t> </a:t>
            </a:r>
            <a:r>
              <a:rPr dirty="0"/>
              <a:t>y</a:t>
            </a:r>
            <a:r>
              <a:rPr dirty="0">
                <a:latin typeface="Times New Roman"/>
                <a:cs typeface="Times New Roman"/>
              </a:rPr>
              <a:t> </a:t>
            </a:r>
            <a:r>
              <a:rPr spc="-5" dirty="0"/>
              <a:t>negativ</a:t>
            </a:r>
            <a:r>
              <a:rPr dirty="0"/>
              <a:t>o</a:t>
            </a:r>
            <a:r>
              <a:rPr dirty="0">
                <a:latin typeface="Times New Roman"/>
                <a:cs typeface="Times New Roman"/>
              </a:rPr>
              <a:t> </a:t>
            </a:r>
            <a:r>
              <a:rPr spc="-180" dirty="0">
                <a:latin typeface="Times New Roman"/>
                <a:cs typeface="Times New Roman"/>
              </a:rPr>
              <a:t> </a:t>
            </a:r>
            <a:r>
              <a:rPr spc="-5" dirty="0"/>
              <a:t>e</a:t>
            </a:r>
            <a:r>
              <a:rPr dirty="0"/>
              <a:t>n</a:t>
            </a:r>
            <a:r>
              <a:rPr dirty="0">
                <a:latin typeface="Times New Roman"/>
                <a:cs typeface="Times New Roman"/>
              </a:rPr>
              <a:t> </a:t>
            </a:r>
            <a:r>
              <a:rPr spc="-175" dirty="0">
                <a:latin typeface="Times New Roman"/>
                <a:cs typeface="Times New Roman"/>
              </a:rPr>
              <a:t> </a:t>
            </a:r>
            <a:r>
              <a:rPr spc="-5" dirty="0"/>
              <a:t>e</a:t>
            </a:r>
            <a:r>
              <a:rPr dirty="0"/>
              <a:t>l</a:t>
            </a:r>
            <a:r>
              <a:rPr dirty="0">
                <a:latin typeface="Times New Roman"/>
                <a:cs typeface="Times New Roman"/>
              </a:rPr>
              <a:t> </a:t>
            </a:r>
            <a:r>
              <a:rPr spc="-180" dirty="0">
                <a:latin typeface="Times New Roman"/>
                <a:cs typeface="Times New Roman"/>
              </a:rPr>
              <a:t> </a:t>
            </a:r>
            <a:r>
              <a:rPr spc="-5" dirty="0"/>
              <a:t>qu</a:t>
            </a:r>
            <a:r>
              <a:rPr dirty="0"/>
              <a:t>e</a:t>
            </a:r>
            <a:r>
              <a:rPr dirty="0">
                <a:latin typeface="Times New Roman"/>
                <a:cs typeface="Times New Roman"/>
              </a:rPr>
              <a:t> </a:t>
            </a:r>
            <a:r>
              <a:rPr spc="-180" dirty="0">
                <a:latin typeface="Times New Roman"/>
                <a:cs typeface="Times New Roman"/>
              </a:rPr>
              <a:t> </a:t>
            </a:r>
            <a:r>
              <a:rPr spc="-5" dirty="0"/>
              <a:t>un</a:t>
            </a:r>
            <a:r>
              <a:rPr dirty="0"/>
              <a:t>a</a:t>
            </a:r>
            <a:r>
              <a:rPr dirty="0">
                <a:latin typeface="Times New Roman"/>
                <a:cs typeface="Times New Roman"/>
              </a:rPr>
              <a:t> </a:t>
            </a:r>
            <a:r>
              <a:rPr spc="-185" dirty="0">
                <a:latin typeface="Times New Roman"/>
                <a:cs typeface="Times New Roman"/>
              </a:rPr>
              <a:t> </a:t>
            </a:r>
            <a:r>
              <a:rPr spc="-5" dirty="0"/>
              <a:t>fall</a:t>
            </a:r>
            <a:r>
              <a:rPr dirty="0"/>
              <a:t>a</a:t>
            </a:r>
            <a:r>
              <a:rPr dirty="0">
                <a:latin typeface="Times New Roman"/>
                <a:cs typeface="Times New Roman"/>
              </a:rPr>
              <a:t> </a:t>
            </a:r>
            <a:r>
              <a:rPr spc="-180" dirty="0">
                <a:latin typeface="Times New Roman"/>
                <a:cs typeface="Times New Roman"/>
              </a:rPr>
              <a:t> </a:t>
            </a:r>
            <a:r>
              <a:rPr dirty="0"/>
              <a:t>a</a:t>
            </a:r>
            <a:r>
              <a:rPr dirty="0">
                <a:latin typeface="Times New Roman"/>
                <a:cs typeface="Times New Roman"/>
              </a:rPr>
              <a:t> </a:t>
            </a:r>
            <a:r>
              <a:rPr spc="-180" dirty="0">
                <a:latin typeface="Times New Roman"/>
                <a:cs typeface="Times New Roman"/>
              </a:rPr>
              <a:t> </a:t>
            </a:r>
            <a:r>
              <a:rPr spc="-5" dirty="0"/>
              <a:t>tierr</a:t>
            </a:r>
            <a:r>
              <a:rPr dirty="0"/>
              <a:t>a</a:t>
            </a:r>
            <a:r>
              <a:rPr dirty="0">
                <a:latin typeface="Times New Roman"/>
                <a:cs typeface="Times New Roman"/>
              </a:rPr>
              <a:t> </a:t>
            </a:r>
            <a:r>
              <a:rPr spc="-180" dirty="0">
                <a:latin typeface="Times New Roman"/>
                <a:cs typeface="Times New Roman"/>
              </a:rPr>
              <a:t> </a:t>
            </a:r>
            <a:r>
              <a:rPr spc="-5" dirty="0"/>
              <a:t>n</a:t>
            </a:r>
            <a:r>
              <a:rPr dirty="0"/>
              <a:t>o</a:t>
            </a:r>
            <a:r>
              <a:rPr dirty="0">
                <a:latin typeface="Times New Roman"/>
                <a:cs typeface="Times New Roman"/>
              </a:rPr>
              <a:t> </a:t>
            </a:r>
            <a:r>
              <a:rPr spc="-180" dirty="0">
                <a:latin typeface="Times New Roman"/>
                <a:cs typeface="Times New Roman"/>
              </a:rPr>
              <a:t> </a:t>
            </a:r>
            <a:r>
              <a:rPr spc="-5" dirty="0"/>
              <a:t>producir</a:t>
            </a:r>
            <a:r>
              <a:rPr dirty="0"/>
              <a:t>á</a:t>
            </a:r>
            <a:r>
              <a:rPr dirty="0">
                <a:latin typeface="Times New Roman"/>
                <a:cs typeface="Times New Roman"/>
              </a:rPr>
              <a:t> </a:t>
            </a:r>
            <a:r>
              <a:rPr spc="-190" dirty="0">
                <a:latin typeface="Times New Roman"/>
                <a:cs typeface="Times New Roman"/>
              </a:rPr>
              <a:t> </a:t>
            </a:r>
            <a:r>
              <a:rPr spc="-10" dirty="0"/>
              <a:t>u</a:t>
            </a:r>
            <a:r>
              <a:rPr spc="-5" dirty="0"/>
              <a:t>na</a:t>
            </a:r>
            <a:r>
              <a:rPr spc="-5" dirty="0">
                <a:latin typeface="Times New Roman"/>
                <a:cs typeface="Times New Roman"/>
              </a:rPr>
              <a:t> </a:t>
            </a:r>
            <a:r>
              <a:rPr spc="-5" dirty="0"/>
              <a:t>tensió</a:t>
            </a:r>
            <a:r>
              <a:rPr dirty="0"/>
              <a:t>n</a:t>
            </a:r>
            <a:r>
              <a:rPr spc="110" dirty="0">
                <a:latin typeface="Times New Roman"/>
                <a:cs typeface="Times New Roman"/>
              </a:rPr>
              <a:t> </a:t>
            </a:r>
            <a:r>
              <a:rPr dirty="0"/>
              <a:t>a</a:t>
            </a:r>
            <a:r>
              <a:rPr spc="114" dirty="0">
                <a:latin typeface="Times New Roman"/>
                <a:cs typeface="Times New Roman"/>
              </a:rPr>
              <a:t> </a:t>
            </a:r>
            <a:r>
              <a:rPr spc="-5" dirty="0"/>
              <a:t>travé</a:t>
            </a:r>
            <a:r>
              <a:rPr dirty="0"/>
              <a:t>s</a:t>
            </a:r>
            <a:r>
              <a:rPr spc="114" dirty="0">
                <a:latin typeface="Times New Roman"/>
                <a:cs typeface="Times New Roman"/>
              </a:rPr>
              <a:t> </a:t>
            </a:r>
            <a:r>
              <a:rPr spc="-5" dirty="0"/>
              <a:t>de</a:t>
            </a:r>
            <a:r>
              <a:rPr dirty="0"/>
              <a:t>l</a:t>
            </a:r>
            <a:r>
              <a:rPr spc="130" dirty="0">
                <a:latin typeface="Times New Roman"/>
                <a:cs typeface="Times New Roman"/>
              </a:rPr>
              <a:t> </a:t>
            </a:r>
            <a:r>
              <a:rPr spc="-5" dirty="0"/>
              <a:t>relé.</a:t>
            </a:r>
          </a:p>
          <a:p>
            <a:pPr marL="12700" algn="just">
              <a:lnSpc>
                <a:spcPct val="100000"/>
              </a:lnSpc>
              <a:spcBef>
                <a:spcPts val="1870"/>
              </a:spcBef>
            </a:pPr>
            <a:r>
              <a:rPr spc="-5" dirty="0"/>
              <a:t>L</a:t>
            </a:r>
            <a:r>
              <a:rPr dirty="0"/>
              <a:t>a</a:t>
            </a:r>
            <a:r>
              <a:rPr spc="120" dirty="0">
                <a:latin typeface="Times New Roman"/>
                <a:cs typeface="Times New Roman"/>
              </a:rPr>
              <a:t> </a:t>
            </a:r>
            <a:r>
              <a:rPr spc="-5" dirty="0"/>
              <a:t>siguient</a:t>
            </a:r>
            <a:r>
              <a:rPr dirty="0"/>
              <a:t>e</a:t>
            </a:r>
            <a:r>
              <a:rPr spc="105" dirty="0">
                <a:latin typeface="Times New Roman"/>
                <a:cs typeface="Times New Roman"/>
              </a:rPr>
              <a:t> </a:t>
            </a:r>
            <a:r>
              <a:rPr spc="-5" dirty="0"/>
              <a:t>figur</a:t>
            </a:r>
            <a:r>
              <a:rPr dirty="0"/>
              <a:t>a</a:t>
            </a:r>
            <a:r>
              <a:rPr spc="120" dirty="0">
                <a:latin typeface="Times New Roman"/>
                <a:cs typeface="Times New Roman"/>
              </a:rPr>
              <a:t> </a:t>
            </a:r>
            <a:r>
              <a:rPr spc="-5" dirty="0"/>
              <a:t>ilustr</a:t>
            </a:r>
            <a:r>
              <a:rPr dirty="0"/>
              <a:t>a</a:t>
            </a:r>
            <a:r>
              <a:rPr spc="120" dirty="0">
                <a:latin typeface="Times New Roman"/>
                <a:cs typeface="Times New Roman"/>
              </a:rPr>
              <a:t> </a:t>
            </a:r>
            <a:r>
              <a:rPr spc="-5" dirty="0"/>
              <a:t>est</a:t>
            </a:r>
            <a:r>
              <a:rPr dirty="0"/>
              <a:t>e</a:t>
            </a:r>
            <a:r>
              <a:rPr spc="125" dirty="0">
                <a:latin typeface="Times New Roman"/>
                <a:cs typeface="Times New Roman"/>
              </a:rPr>
              <a:t> </a:t>
            </a:r>
            <a:r>
              <a:rPr spc="-5" dirty="0"/>
              <a:t>método.</a:t>
            </a: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171</a:t>
            </a:fld>
            <a:endParaRPr lang="en-US"/>
          </a:p>
        </p:txBody>
      </p:sp>
    </p:spTree>
    <p:extLst>
      <p:ext uri="{BB962C8B-B14F-4D97-AF65-F5344CB8AC3E}">
        <p14:creationId xmlns:p14="http://schemas.microsoft.com/office/powerpoint/2010/main" val="133216657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413497" y="1958340"/>
            <a:ext cx="242570" cy="1910080"/>
          </a:xfrm>
          <a:custGeom>
            <a:avLst/>
            <a:gdLst/>
            <a:ahLst/>
            <a:cxnLst/>
            <a:rect l="l" t="t" r="r" b="b"/>
            <a:pathLst>
              <a:path w="242570" h="1910079">
                <a:moveTo>
                  <a:pt x="0" y="0"/>
                </a:moveTo>
                <a:lnTo>
                  <a:pt x="76199" y="6095"/>
                </a:lnTo>
                <a:lnTo>
                  <a:pt x="140207" y="38099"/>
                </a:lnTo>
                <a:lnTo>
                  <a:pt x="197357" y="95249"/>
                </a:lnTo>
                <a:lnTo>
                  <a:pt x="229361" y="159257"/>
                </a:lnTo>
                <a:lnTo>
                  <a:pt x="242315" y="235457"/>
                </a:lnTo>
                <a:lnTo>
                  <a:pt x="229361" y="311657"/>
                </a:lnTo>
                <a:lnTo>
                  <a:pt x="197357" y="381761"/>
                </a:lnTo>
                <a:lnTo>
                  <a:pt x="140207" y="432815"/>
                </a:lnTo>
                <a:lnTo>
                  <a:pt x="76199" y="464819"/>
                </a:lnTo>
                <a:lnTo>
                  <a:pt x="0" y="477773"/>
                </a:lnTo>
                <a:lnTo>
                  <a:pt x="76199" y="483869"/>
                </a:lnTo>
                <a:lnTo>
                  <a:pt x="140207" y="515873"/>
                </a:lnTo>
                <a:lnTo>
                  <a:pt x="197357" y="573023"/>
                </a:lnTo>
                <a:lnTo>
                  <a:pt x="229361" y="636269"/>
                </a:lnTo>
                <a:lnTo>
                  <a:pt x="242315" y="713231"/>
                </a:lnTo>
                <a:lnTo>
                  <a:pt x="229361" y="789431"/>
                </a:lnTo>
                <a:lnTo>
                  <a:pt x="197357" y="859535"/>
                </a:lnTo>
                <a:lnTo>
                  <a:pt x="140207" y="910589"/>
                </a:lnTo>
                <a:lnTo>
                  <a:pt x="76199" y="941831"/>
                </a:lnTo>
                <a:lnTo>
                  <a:pt x="0" y="954785"/>
                </a:lnTo>
                <a:lnTo>
                  <a:pt x="76199" y="960881"/>
                </a:lnTo>
                <a:lnTo>
                  <a:pt x="140207" y="992885"/>
                </a:lnTo>
                <a:lnTo>
                  <a:pt x="197357" y="1050035"/>
                </a:lnTo>
                <a:lnTo>
                  <a:pt x="229361" y="1114043"/>
                </a:lnTo>
                <a:lnTo>
                  <a:pt x="242315" y="1190243"/>
                </a:lnTo>
                <a:lnTo>
                  <a:pt x="229361" y="1266443"/>
                </a:lnTo>
                <a:lnTo>
                  <a:pt x="197357" y="1336547"/>
                </a:lnTo>
                <a:lnTo>
                  <a:pt x="140207" y="1387601"/>
                </a:lnTo>
                <a:lnTo>
                  <a:pt x="76199" y="1419605"/>
                </a:lnTo>
                <a:lnTo>
                  <a:pt x="0" y="1432559"/>
                </a:lnTo>
                <a:lnTo>
                  <a:pt x="76199" y="1438655"/>
                </a:lnTo>
                <a:lnTo>
                  <a:pt x="140207" y="1470659"/>
                </a:lnTo>
                <a:lnTo>
                  <a:pt x="197357" y="1527809"/>
                </a:lnTo>
                <a:lnTo>
                  <a:pt x="229361" y="1591055"/>
                </a:lnTo>
                <a:lnTo>
                  <a:pt x="242315" y="1668017"/>
                </a:lnTo>
                <a:lnTo>
                  <a:pt x="229361" y="1744217"/>
                </a:lnTo>
                <a:lnTo>
                  <a:pt x="197357" y="1814321"/>
                </a:lnTo>
                <a:lnTo>
                  <a:pt x="140207" y="1865375"/>
                </a:lnTo>
                <a:lnTo>
                  <a:pt x="76199" y="1896617"/>
                </a:lnTo>
                <a:lnTo>
                  <a:pt x="0" y="1909571"/>
                </a:lnTo>
              </a:path>
            </a:pathLst>
          </a:custGeom>
          <a:ln w="38214">
            <a:solidFill>
              <a:srgbClr val="000000"/>
            </a:solidFill>
          </a:ln>
        </p:spPr>
        <p:txBody>
          <a:bodyPr wrap="square" lIns="0" tIns="0" rIns="0" bIns="0" rtlCol="0">
            <a:spAutoFit/>
          </a:bodyPr>
          <a:lstStyle/>
          <a:p>
            <a:endParaRPr/>
          </a:p>
        </p:txBody>
      </p:sp>
      <p:sp>
        <p:nvSpPr>
          <p:cNvPr id="6" name="object 6"/>
          <p:cNvSpPr/>
          <p:nvPr/>
        </p:nvSpPr>
        <p:spPr>
          <a:xfrm>
            <a:off x="5385815" y="1303020"/>
            <a:ext cx="478790" cy="114300"/>
          </a:xfrm>
          <a:custGeom>
            <a:avLst/>
            <a:gdLst/>
            <a:ahLst/>
            <a:cxnLst/>
            <a:rect l="l" t="t" r="r" b="b"/>
            <a:pathLst>
              <a:path w="478789" h="114300">
                <a:moveTo>
                  <a:pt x="0" y="114299"/>
                </a:moveTo>
                <a:lnTo>
                  <a:pt x="6857" y="76199"/>
                </a:lnTo>
                <a:lnTo>
                  <a:pt x="44957" y="44195"/>
                </a:lnTo>
                <a:lnTo>
                  <a:pt x="96011" y="19049"/>
                </a:lnTo>
                <a:lnTo>
                  <a:pt x="160019" y="0"/>
                </a:lnTo>
                <a:lnTo>
                  <a:pt x="236219" y="0"/>
                </a:lnTo>
                <a:lnTo>
                  <a:pt x="300227" y="6095"/>
                </a:lnTo>
                <a:lnTo>
                  <a:pt x="363473" y="19049"/>
                </a:lnTo>
                <a:lnTo>
                  <a:pt x="414527" y="44195"/>
                </a:lnTo>
                <a:lnTo>
                  <a:pt x="452627" y="76199"/>
                </a:lnTo>
                <a:lnTo>
                  <a:pt x="478535" y="114299"/>
                </a:lnTo>
              </a:path>
            </a:pathLst>
          </a:custGeom>
          <a:ln w="38214">
            <a:solidFill>
              <a:srgbClr val="000000"/>
            </a:solidFill>
          </a:ln>
        </p:spPr>
        <p:txBody>
          <a:bodyPr wrap="square" lIns="0" tIns="0" rIns="0" bIns="0" rtlCol="0">
            <a:spAutoFit/>
          </a:bodyPr>
          <a:lstStyle/>
          <a:p>
            <a:endParaRPr/>
          </a:p>
        </p:txBody>
      </p:sp>
      <p:sp>
        <p:nvSpPr>
          <p:cNvPr id="7" name="object 7"/>
          <p:cNvSpPr/>
          <p:nvPr/>
        </p:nvSpPr>
        <p:spPr>
          <a:xfrm>
            <a:off x="5385815" y="4027170"/>
            <a:ext cx="478790" cy="121285"/>
          </a:xfrm>
          <a:custGeom>
            <a:avLst/>
            <a:gdLst/>
            <a:ahLst/>
            <a:cxnLst/>
            <a:rect l="l" t="t" r="r" b="b"/>
            <a:pathLst>
              <a:path w="478789" h="121285">
                <a:moveTo>
                  <a:pt x="0" y="121157"/>
                </a:moveTo>
                <a:lnTo>
                  <a:pt x="6857" y="82295"/>
                </a:lnTo>
                <a:lnTo>
                  <a:pt x="44957" y="51053"/>
                </a:lnTo>
                <a:lnTo>
                  <a:pt x="96011" y="25145"/>
                </a:lnTo>
                <a:lnTo>
                  <a:pt x="160019" y="6095"/>
                </a:lnTo>
                <a:lnTo>
                  <a:pt x="236219" y="0"/>
                </a:lnTo>
                <a:lnTo>
                  <a:pt x="300227" y="12953"/>
                </a:lnTo>
                <a:lnTo>
                  <a:pt x="363473" y="25145"/>
                </a:lnTo>
                <a:lnTo>
                  <a:pt x="414527" y="51053"/>
                </a:lnTo>
                <a:lnTo>
                  <a:pt x="452627" y="82295"/>
                </a:lnTo>
                <a:lnTo>
                  <a:pt x="478535" y="121157"/>
                </a:lnTo>
              </a:path>
            </a:pathLst>
          </a:custGeom>
          <a:ln w="38214">
            <a:solidFill>
              <a:srgbClr val="000000"/>
            </a:solidFill>
          </a:ln>
        </p:spPr>
        <p:txBody>
          <a:bodyPr wrap="square" lIns="0" tIns="0" rIns="0" bIns="0" rtlCol="0">
            <a:spAutoFit/>
          </a:bodyPr>
          <a:lstStyle/>
          <a:p>
            <a:endParaRPr/>
          </a:p>
        </p:txBody>
      </p:sp>
      <p:sp>
        <p:nvSpPr>
          <p:cNvPr id="8" name="object 8"/>
          <p:cNvSpPr/>
          <p:nvPr/>
        </p:nvSpPr>
        <p:spPr>
          <a:xfrm>
            <a:off x="5622035" y="3607308"/>
            <a:ext cx="0" cy="306070"/>
          </a:xfrm>
          <a:custGeom>
            <a:avLst/>
            <a:gdLst/>
            <a:ahLst/>
            <a:cxnLst/>
            <a:rect l="l" t="t" r="r" b="b"/>
            <a:pathLst>
              <a:path h="306070">
                <a:moveTo>
                  <a:pt x="0" y="305561"/>
                </a:moveTo>
                <a:lnTo>
                  <a:pt x="0" y="0"/>
                </a:lnTo>
              </a:path>
            </a:pathLst>
          </a:custGeom>
          <a:ln w="38214">
            <a:solidFill>
              <a:srgbClr val="000000"/>
            </a:solidFill>
          </a:ln>
        </p:spPr>
        <p:txBody>
          <a:bodyPr wrap="square" lIns="0" tIns="0" rIns="0" bIns="0" rtlCol="0">
            <a:spAutoFit/>
          </a:bodyPr>
          <a:lstStyle/>
          <a:p>
            <a:endParaRPr/>
          </a:p>
        </p:txBody>
      </p:sp>
      <p:sp>
        <p:nvSpPr>
          <p:cNvPr id="9" name="object 9"/>
          <p:cNvSpPr/>
          <p:nvPr/>
        </p:nvSpPr>
        <p:spPr>
          <a:xfrm>
            <a:off x="5622035" y="3110484"/>
            <a:ext cx="0" cy="306070"/>
          </a:xfrm>
          <a:custGeom>
            <a:avLst/>
            <a:gdLst/>
            <a:ahLst/>
            <a:cxnLst/>
            <a:rect l="l" t="t" r="r" b="b"/>
            <a:pathLst>
              <a:path h="306070">
                <a:moveTo>
                  <a:pt x="0" y="305561"/>
                </a:moveTo>
                <a:lnTo>
                  <a:pt x="0" y="0"/>
                </a:lnTo>
              </a:path>
            </a:pathLst>
          </a:custGeom>
          <a:ln w="38214">
            <a:solidFill>
              <a:srgbClr val="000000"/>
            </a:solidFill>
          </a:ln>
        </p:spPr>
        <p:txBody>
          <a:bodyPr wrap="square" lIns="0" tIns="0" rIns="0" bIns="0" rtlCol="0">
            <a:spAutoFit/>
          </a:bodyPr>
          <a:lstStyle/>
          <a:p>
            <a:endParaRPr/>
          </a:p>
        </p:txBody>
      </p:sp>
      <p:sp>
        <p:nvSpPr>
          <p:cNvPr id="10" name="object 10"/>
          <p:cNvSpPr/>
          <p:nvPr/>
        </p:nvSpPr>
        <p:spPr>
          <a:xfrm>
            <a:off x="5622035" y="2613660"/>
            <a:ext cx="0" cy="306070"/>
          </a:xfrm>
          <a:custGeom>
            <a:avLst/>
            <a:gdLst/>
            <a:ahLst/>
            <a:cxnLst/>
            <a:rect l="l" t="t" r="r" b="b"/>
            <a:pathLst>
              <a:path h="306069">
                <a:moveTo>
                  <a:pt x="0" y="305561"/>
                </a:moveTo>
                <a:lnTo>
                  <a:pt x="0" y="0"/>
                </a:lnTo>
              </a:path>
            </a:pathLst>
          </a:custGeom>
          <a:ln w="38214">
            <a:solidFill>
              <a:srgbClr val="000000"/>
            </a:solidFill>
          </a:ln>
        </p:spPr>
        <p:txBody>
          <a:bodyPr wrap="square" lIns="0" tIns="0" rIns="0" bIns="0" rtlCol="0">
            <a:spAutoFit/>
          </a:bodyPr>
          <a:lstStyle/>
          <a:p>
            <a:endParaRPr/>
          </a:p>
        </p:txBody>
      </p:sp>
      <p:sp>
        <p:nvSpPr>
          <p:cNvPr id="11" name="object 11"/>
          <p:cNvSpPr/>
          <p:nvPr/>
        </p:nvSpPr>
        <p:spPr>
          <a:xfrm>
            <a:off x="5622035" y="2117598"/>
            <a:ext cx="0" cy="306070"/>
          </a:xfrm>
          <a:custGeom>
            <a:avLst/>
            <a:gdLst/>
            <a:ahLst/>
            <a:cxnLst/>
            <a:rect l="l" t="t" r="r" b="b"/>
            <a:pathLst>
              <a:path h="306069">
                <a:moveTo>
                  <a:pt x="0" y="305561"/>
                </a:moveTo>
                <a:lnTo>
                  <a:pt x="0" y="0"/>
                </a:lnTo>
              </a:path>
            </a:pathLst>
          </a:custGeom>
          <a:ln w="38214">
            <a:solidFill>
              <a:srgbClr val="000000"/>
            </a:solidFill>
          </a:ln>
        </p:spPr>
        <p:txBody>
          <a:bodyPr wrap="square" lIns="0" tIns="0" rIns="0" bIns="0" rtlCol="0">
            <a:spAutoFit/>
          </a:bodyPr>
          <a:lstStyle/>
          <a:p>
            <a:endParaRPr/>
          </a:p>
        </p:txBody>
      </p:sp>
      <p:sp>
        <p:nvSpPr>
          <p:cNvPr id="12" name="object 12"/>
          <p:cNvSpPr/>
          <p:nvPr/>
        </p:nvSpPr>
        <p:spPr>
          <a:xfrm>
            <a:off x="5622035" y="1620774"/>
            <a:ext cx="0" cy="306070"/>
          </a:xfrm>
          <a:custGeom>
            <a:avLst/>
            <a:gdLst/>
            <a:ahLst/>
            <a:cxnLst/>
            <a:rect l="l" t="t" r="r" b="b"/>
            <a:pathLst>
              <a:path h="306069">
                <a:moveTo>
                  <a:pt x="0" y="305561"/>
                </a:moveTo>
                <a:lnTo>
                  <a:pt x="0" y="0"/>
                </a:lnTo>
              </a:path>
            </a:pathLst>
          </a:custGeom>
          <a:ln w="38214">
            <a:solidFill>
              <a:srgbClr val="000000"/>
            </a:solidFill>
          </a:ln>
        </p:spPr>
        <p:txBody>
          <a:bodyPr wrap="square" lIns="0" tIns="0" rIns="0" bIns="0" rtlCol="0">
            <a:spAutoFit/>
          </a:bodyPr>
          <a:lstStyle/>
          <a:p>
            <a:endParaRPr/>
          </a:p>
        </p:txBody>
      </p:sp>
      <p:sp>
        <p:nvSpPr>
          <p:cNvPr id="13" name="object 13"/>
          <p:cNvSpPr/>
          <p:nvPr/>
        </p:nvSpPr>
        <p:spPr>
          <a:xfrm>
            <a:off x="5622035" y="1303020"/>
            <a:ext cx="0" cy="127635"/>
          </a:xfrm>
          <a:custGeom>
            <a:avLst/>
            <a:gdLst/>
            <a:ahLst/>
            <a:cxnLst/>
            <a:rect l="l" t="t" r="r" b="b"/>
            <a:pathLst>
              <a:path h="127634">
                <a:moveTo>
                  <a:pt x="0" y="127253"/>
                </a:moveTo>
                <a:lnTo>
                  <a:pt x="0" y="0"/>
                </a:lnTo>
              </a:path>
            </a:pathLst>
          </a:custGeom>
          <a:ln w="38214">
            <a:solidFill>
              <a:srgbClr val="000000"/>
            </a:solidFill>
          </a:ln>
        </p:spPr>
        <p:txBody>
          <a:bodyPr wrap="square" lIns="0" tIns="0" rIns="0" bIns="0" rtlCol="0">
            <a:spAutoFit/>
          </a:bodyPr>
          <a:lstStyle/>
          <a:p>
            <a:endParaRPr/>
          </a:p>
        </p:txBody>
      </p:sp>
      <p:sp>
        <p:nvSpPr>
          <p:cNvPr id="14" name="object 14"/>
          <p:cNvSpPr/>
          <p:nvPr/>
        </p:nvSpPr>
        <p:spPr>
          <a:xfrm>
            <a:off x="6100571" y="4917947"/>
            <a:ext cx="0" cy="306070"/>
          </a:xfrm>
          <a:custGeom>
            <a:avLst/>
            <a:gdLst/>
            <a:ahLst/>
            <a:cxnLst/>
            <a:rect l="l" t="t" r="r" b="b"/>
            <a:pathLst>
              <a:path h="306070">
                <a:moveTo>
                  <a:pt x="0" y="305561"/>
                </a:moveTo>
                <a:lnTo>
                  <a:pt x="0" y="0"/>
                </a:lnTo>
              </a:path>
            </a:pathLst>
          </a:custGeom>
          <a:ln w="38214">
            <a:solidFill>
              <a:srgbClr val="000080"/>
            </a:solidFill>
          </a:ln>
        </p:spPr>
        <p:txBody>
          <a:bodyPr wrap="square" lIns="0" tIns="0" rIns="0" bIns="0" rtlCol="0">
            <a:spAutoFit/>
          </a:bodyPr>
          <a:lstStyle/>
          <a:p>
            <a:endParaRPr/>
          </a:p>
        </p:txBody>
      </p:sp>
      <p:sp>
        <p:nvSpPr>
          <p:cNvPr id="15" name="object 15"/>
          <p:cNvSpPr/>
          <p:nvPr/>
        </p:nvSpPr>
        <p:spPr>
          <a:xfrm>
            <a:off x="6100571" y="4421885"/>
            <a:ext cx="0" cy="306070"/>
          </a:xfrm>
          <a:custGeom>
            <a:avLst/>
            <a:gdLst/>
            <a:ahLst/>
            <a:cxnLst/>
            <a:rect l="l" t="t" r="r" b="b"/>
            <a:pathLst>
              <a:path h="306070">
                <a:moveTo>
                  <a:pt x="0" y="305561"/>
                </a:moveTo>
                <a:lnTo>
                  <a:pt x="0" y="0"/>
                </a:lnTo>
              </a:path>
            </a:pathLst>
          </a:custGeom>
          <a:ln w="38214">
            <a:solidFill>
              <a:srgbClr val="000080"/>
            </a:solidFill>
          </a:ln>
        </p:spPr>
        <p:txBody>
          <a:bodyPr wrap="square" lIns="0" tIns="0" rIns="0" bIns="0" rtlCol="0">
            <a:spAutoFit/>
          </a:bodyPr>
          <a:lstStyle/>
          <a:p>
            <a:endParaRPr/>
          </a:p>
        </p:txBody>
      </p:sp>
      <p:sp>
        <p:nvSpPr>
          <p:cNvPr id="16" name="object 16"/>
          <p:cNvSpPr/>
          <p:nvPr/>
        </p:nvSpPr>
        <p:spPr>
          <a:xfrm>
            <a:off x="6100571" y="3925061"/>
            <a:ext cx="0" cy="306070"/>
          </a:xfrm>
          <a:custGeom>
            <a:avLst/>
            <a:gdLst/>
            <a:ahLst/>
            <a:cxnLst/>
            <a:rect l="l" t="t" r="r" b="b"/>
            <a:pathLst>
              <a:path h="306070">
                <a:moveTo>
                  <a:pt x="0" y="305561"/>
                </a:moveTo>
                <a:lnTo>
                  <a:pt x="0" y="0"/>
                </a:lnTo>
              </a:path>
            </a:pathLst>
          </a:custGeom>
          <a:ln w="38214">
            <a:solidFill>
              <a:srgbClr val="000080"/>
            </a:solidFill>
          </a:ln>
        </p:spPr>
        <p:txBody>
          <a:bodyPr wrap="square" lIns="0" tIns="0" rIns="0" bIns="0" rtlCol="0">
            <a:spAutoFit/>
          </a:bodyPr>
          <a:lstStyle/>
          <a:p>
            <a:endParaRPr/>
          </a:p>
        </p:txBody>
      </p:sp>
      <p:sp>
        <p:nvSpPr>
          <p:cNvPr id="17" name="object 17"/>
          <p:cNvSpPr/>
          <p:nvPr/>
        </p:nvSpPr>
        <p:spPr>
          <a:xfrm>
            <a:off x="6100571" y="3429000"/>
            <a:ext cx="0" cy="306070"/>
          </a:xfrm>
          <a:custGeom>
            <a:avLst/>
            <a:gdLst/>
            <a:ahLst/>
            <a:cxnLst/>
            <a:rect l="l" t="t" r="r" b="b"/>
            <a:pathLst>
              <a:path h="306070">
                <a:moveTo>
                  <a:pt x="0" y="305561"/>
                </a:moveTo>
                <a:lnTo>
                  <a:pt x="0" y="0"/>
                </a:lnTo>
              </a:path>
            </a:pathLst>
          </a:custGeom>
          <a:ln w="38214">
            <a:solidFill>
              <a:srgbClr val="000080"/>
            </a:solidFill>
          </a:ln>
        </p:spPr>
        <p:txBody>
          <a:bodyPr wrap="square" lIns="0" tIns="0" rIns="0" bIns="0" rtlCol="0">
            <a:spAutoFit/>
          </a:bodyPr>
          <a:lstStyle/>
          <a:p>
            <a:endParaRPr/>
          </a:p>
        </p:txBody>
      </p:sp>
      <p:sp>
        <p:nvSpPr>
          <p:cNvPr id="18" name="object 18"/>
          <p:cNvSpPr/>
          <p:nvPr/>
        </p:nvSpPr>
        <p:spPr>
          <a:xfrm>
            <a:off x="6100571" y="2932176"/>
            <a:ext cx="0" cy="306070"/>
          </a:xfrm>
          <a:custGeom>
            <a:avLst/>
            <a:gdLst/>
            <a:ahLst/>
            <a:cxnLst/>
            <a:rect l="l" t="t" r="r" b="b"/>
            <a:pathLst>
              <a:path h="306069">
                <a:moveTo>
                  <a:pt x="0" y="305561"/>
                </a:moveTo>
                <a:lnTo>
                  <a:pt x="0" y="0"/>
                </a:lnTo>
              </a:path>
            </a:pathLst>
          </a:custGeom>
          <a:ln w="38214">
            <a:solidFill>
              <a:srgbClr val="000080"/>
            </a:solidFill>
          </a:ln>
        </p:spPr>
        <p:txBody>
          <a:bodyPr wrap="square" lIns="0" tIns="0" rIns="0" bIns="0" rtlCol="0">
            <a:spAutoFit/>
          </a:bodyPr>
          <a:lstStyle/>
          <a:p>
            <a:endParaRPr/>
          </a:p>
        </p:txBody>
      </p:sp>
      <p:sp>
        <p:nvSpPr>
          <p:cNvPr id="19" name="object 19"/>
          <p:cNvSpPr/>
          <p:nvPr/>
        </p:nvSpPr>
        <p:spPr>
          <a:xfrm>
            <a:off x="6100571" y="2436114"/>
            <a:ext cx="0" cy="306070"/>
          </a:xfrm>
          <a:custGeom>
            <a:avLst/>
            <a:gdLst/>
            <a:ahLst/>
            <a:cxnLst/>
            <a:rect l="l" t="t" r="r" b="b"/>
            <a:pathLst>
              <a:path h="306069">
                <a:moveTo>
                  <a:pt x="0" y="305561"/>
                </a:moveTo>
                <a:lnTo>
                  <a:pt x="0" y="0"/>
                </a:lnTo>
              </a:path>
            </a:pathLst>
          </a:custGeom>
          <a:ln w="38214">
            <a:solidFill>
              <a:srgbClr val="000080"/>
            </a:solidFill>
          </a:ln>
        </p:spPr>
        <p:txBody>
          <a:bodyPr wrap="square" lIns="0" tIns="0" rIns="0" bIns="0" rtlCol="0">
            <a:spAutoFit/>
          </a:bodyPr>
          <a:lstStyle/>
          <a:p>
            <a:endParaRPr/>
          </a:p>
        </p:txBody>
      </p:sp>
      <p:sp>
        <p:nvSpPr>
          <p:cNvPr id="20" name="object 20"/>
          <p:cNvSpPr/>
          <p:nvPr/>
        </p:nvSpPr>
        <p:spPr>
          <a:xfrm>
            <a:off x="6100571" y="1939290"/>
            <a:ext cx="0" cy="306070"/>
          </a:xfrm>
          <a:custGeom>
            <a:avLst/>
            <a:gdLst/>
            <a:ahLst/>
            <a:cxnLst/>
            <a:rect l="l" t="t" r="r" b="b"/>
            <a:pathLst>
              <a:path h="306069">
                <a:moveTo>
                  <a:pt x="0" y="305561"/>
                </a:moveTo>
                <a:lnTo>
                  <a:pt x="0" y="0"/>
                </a:lnTo>
              </a:path>
            </a:pathLst>
          </a:custGeom>
          <a:ln w="38214">
            <a:solidFill>
              <a:srgbClr val="000080"/>
            </a:solidFill>
          </a:ln>
        </p:spPr>
        <p:txBody>
          <a:bodyPr wrap="square" lIns="0" tIns="0" rIns="0" bIns="0" rtlCol="0">
            <a:spAutoFit/>
          </a:bodyPr>
          <a:lstStyle/>
          <a:p>
            <a:endParaRPr/>
          </a:p>
        </p:txBody>
      </p:sp>
      <p:sp>
        <p:nvSpPr>
          <p:cNvPr id="21" name="object 21"/>
          <p:cNvSpPr/>
          <p:nvPr/>
        </p:nvSpPr>
        <p:spPr>
          <a:xfrm>
            <a:off x="6100571" y="1442466"/>
            <a:ext cx="0" cy="306070"/>
          </a:xfrm>
          <a:custGeom>
            <a:avLst/>
            <a:gdLst/>
            <a:ahLst/>
            <a:cxnLst/>
            <a:rect l="l" t="t" r="r" b="b"/>
            <a:pathLst>
              <a:path h="306069">
                <a:moveTo>
                  <a:pt x="0" y="305561"/>
                </a:moveTo>
                <a:lnTo>
                  <a:pt x="0" y="0"/>
                </a:lnTo>
              </a:path>
            </a:pathLst>
          </a:custGeom>
          <a:ln w="38214">
            <a:solidFill>
              <a:srgbClr val="000080"/>
            </a:solidFill>
          </a:ln>
        </p:spPr>
        <p:txBody>
          <a:bodyPr wrap="square" lIns="0" tIns="0" rIns="0" bIns="0" rtlCol="0">
            <a:spAutoFit/>
          </a:bodyPr>
          <a:lstStyle/>
          <a:p>
            <a:endParaRPr/>
          </a:p>
        </p:txBody>
      </p:sp>
      <p:sp>
        <p:nvSpPr>
          <p:cNvPr id="22" name="object 22"/>
          <p:cNvSpPr/>
          <p:nvPr/>
        </p:nvSpPr>
        <p:spPr>
          <a:xfrm>
            <a:off x="5985509" y="1060704"/>
            <a:ext cx="115570" cy="191770"/>
          </a:xfrm>
          <a:custGeom>
            <a:avLst/>
            <a:gdLst/>
            <a:ahLst/>
            <a:cxnLst/>
            <a:rect l="l" t="t" r="r" b="b"/>
            <a:pathLst>
              <a:path w="115570" h="191769">
                <a:moveTo>
                  <a:pt x="115061" y="191261"/>
                </a:moveTo>
                <a:lnTo>
                  <a:pt x="115061" y="0"/>
                </a:lnTo>
                <a:lnTo>
                  <a:pt x="0" y="0"/>
                </a:lnTo>
              </a:path>
            </a:pathLst>
          </a:custGeom>
          <a:ln w="38214">
            <a:solidFill>
              <a:srgbClr val="000080"/>
            </a:solidFill>
          </a:ln>
        </p:spPr>
        <p:txBody>
          <a:bodyPr wrap="square" lIns="0" tIns="0" rIns="0" bIns="0" rtlCol="0">
            <a:spAutoFit/>
          </a:bodyPr>
          <a:lstStyle/>
          <a:p>
            <a:endParaRPr/>
          </a:p>
        </p:txBody>
      </p:sp>
      <p:sp>
        <p:nvSpPr>
          <p:cNvPr id="23" name="object 23"/>
          <p:cNvSpPr/>
          <p:nvPr/>
        </p:nvSpPr>
        <p:spPr>
          <a:xfrm>
            <a:off x="5487923" y="1060704"/>
            <a:ext cx="306705" cy="0"/>
          </a:xfrm>
          <a:custGeom>
            <a:avLst/>
            <a:gdLst/>
            <a:ahLst/>
            <a:cxnLst/>
            <a:rect l="l" t="t" r="r" b="b"/>
            <a:pathLst>
              <a:path w="306704">
                <a:moveTo>
                  <a:pt x="306323" y="0"/>
                </a:moveTo>
                <a:lnTo>
                  <a:pt x="0" y="0"/>
                </a:lnTo>
              </a:path>
            </a:pathLst>
          </a:custGeom>
          <a:ln w="38214">
            <a:solidFill>
              <a:srgbClr val="000080"/>
            </a:solidFill>
          </a:ln>
        </p:spPr>
        <p:txBody>
          <a:bodyPr wrap="square" lIns="0" tIns="0" rIns="0" bIns="0" rtlCol="0">
            <a:spAutoFit/>
          </a:bodyPr>
          <a:lstStyle/>
          <a:p>
            <a:endParaRPr/>
          </a:p>
        </p:txBody>
      </p:sp>
      <p:sp>
        <p:nvSpPr>
          <p:cNvPr id="24" name="object 24"/>
          <p:cNvSpPr/>
          <p:nvPr/>
        </p:nvSpPr>
        <p:spPr>
          <a:xfrm>
            <a:off x="5144261" y="1060704"/>
            <a:ext cx="152400" cy="153670"/>
          </a:xfrm>
          <a:custGeom>
            <a:avLst/>
            <a:gdLst/>
            <a:ahLst/>
            <a:cxnLst/>
            <a:rect l="l" t="t" r="r" b="b"/>
            <a:pathLst>
              <a:path w="152400" h="153669">
                <a:moveTo>
                  <a:pt x="152399" y="0"/>
                </a:moveTo>
                <a:lnTo>
                  <a:pt x="0" y="0"/>
                </a:lnTo>
                <a:lnTo>
                  <a:pt x="0" y="153161"/>
                </a:lnTo>
              </a:path>
            </a:pathLst>
          </a:custGeom>
          <a:ln w="38214">
            <a:solidFill>
              <a:srgbClr val="000080"/>
            </a:solidFill>
          </a:ln>
        </p:spPr>
        <p:txBody>
          <a:bodyPr wrap="square" lIns="0" tIns="0" rIns="0" bIns="0" rtlCol="0">
            <a:spAutoFit/>
          </a:bodyPr>
          <a:lstStyle/>
          <a:p>
            <a:endParaRPr/>
          </a:p>
        </p:txBody>
      </p:sp>
      <p:sp>
        <p:nvSpPr>
          <p:cNvPr id="25" name="object 25"/>
          <p:cNvSpPr/>
          <p:nvPr/>
        </p:nvSpPr>
        <p:spPr>
          <a:xfrm>
            <a:off x="5144261" y="1404366"/>
            <a:ext cx="0" cy="306070"/>
          </a:xfrm>
          <a:custGeom>
            <a:avLst/>
            <a:gdLst/>
            <a:ahLst/>
            <a:cxnLst/>
            <a:rect l="l" t="t" r="r" b="b"/>
            <a:pathLst>
              <a:path h="306069">
                <a:moveTo>
                  <a:pt x="0" y="0"/>
                </a:moveTo>
                <a:lnTo>
                  <a:pt x="0" y="305561"/>
                </a:lnTo>
              </a:path>
            </a:pathLst>
          </a:custGeom>
          <a:ln w="38214">
            <a:solidFill>
              <a:srgbClr val="000080"/>
            </a:solidFill>
          </a:ln>
        </p:spPr>
        <p:txBody>
          <a:bodyPr wrap="square" lIns="0" tIns="0" rIns="0" bIns="0" rtlCol="0">
            <a:spAutoFit/>
          </a:bodyPr>
          <a:lstStyle/>
          <a:p>
            <a:endParaRPr/>
          </a:p>
        </p:txBody>
      </p:sp>
      <p:sp>
        <p:nvSpPr>
          <p:cNvPr id="26" name="object 26"/>
          <p:cNvSpPr/>
          <p:nvPr/>
        </p:nvSpPr>
        <p:spPr>
          <a:xfrm>
            <a:off x="5144261" y="1901190"/>
            <a:ext cx="0" cy="306070"/>
          </a:xfrm>
          <a:custGeom>
            <a:avLst/>
            <a:gdLst/>
            <a:ahLst/>
            <a:cxnLst/>
            <a:rect l="l" t="t" r="r" b="b"/>
            <a:pathLst>
              <a:path h="306069">
                <a:moveTo>
                  <a:pt x="0" y="0"/>
                </a:moveTo>
                <a:lnTo>
                  <a:pt x="0" y="305561"/>
                </a:lnTo>
              </a:path>
            </a:pathLst>
          </a:custGeom>
          <a:ln w="38214">
            <a:solidFill>
              <a:srgbClr val="000080"/>
            </a:solidFill>
          </a:ln>
        </p:spPr>
        <p:txBody>
          <a:bodyPr wrap="square" lIns="0" tIns="0" rIns="0" bIns="0" rtlCol="0">
            <a:spAutoFit/>
          </a:bodyPr>
          <a:lstStyle/>
          <a:p>
            <a:endParaRPr/>
          </a:p>
        </p:txBody>
      </p:sp>
      <p:sp>
        <p:nvSpPr>
          <p:cNvPr id="27" name="object 27"/>
          <p:cNvSpPr/>
          <p:nvPr/>
        </p:nvSpPr>
        <p:spPr>
          <a:xfrm>
            <a:off x="5144261" y="2397252"/>
            <a:ext cx="0" cy="306070"/>
          </a:xfrm>
          <a:custGeom>
            <a:avLst/>
            <a:gdLst/>
            <a:ahLst/>
            <a:cxnLst/>
            <a:rect l="l" t="t" r="r" b="b"/>
            <a:pathLst>
              <a:path h="306069">
                <a:moveTo>
                  <a:pt x="0" y="0"/>
                </a:moveTo>
                <a:lnTo>
                  <a:pt x="0" y="305561"/>
                </a:lnTo>
              </a:path>
            </a:pathLst>
          </a:custGeom>
          <a:ln w="38214">
            <a:solidFill>
              <a:srgbClr val="000080"/>
            </a:solidFill>
          </a:ln>
        </p:spPr>
        <p:txBody>
          <a:bodyPr wrap="square" lIns="0" tIns="0" rIns="0" bIns="0" rtlCol="0">
            <a:spAutoFit/>
          </a:bodyPr>
          <a:lstStyle/>
          <a:p>
            <a:endParaRPr/>
          </a:p>
        </p:txBody>
      </p:sp>
      <p:sp>
        <p:nvSpPr>
          <p:cNvPr id="28" name="object 28"/>
          <p:cNvSpPr/>
          <p:nvPr/>
        </p:nvSpPr>
        <p:spPr>
          <a:xfrm>
            <a:off x="5144261" y="2894076"/>
            <a:ext cx="0" cy="306070"/>
          </a:xfrm>
          <a:custGeom>
            <a:avLst/>
            <a:gdLst/>
            <a:ahLst/>
            <a:cxnLst/>
            <a:rect l="l" t="t" r="r" b="b"/>
            <a:pathLst>
              <a:path h="306069">
                <a:moveTo>
                  <a:pt x="0" y="0"/>
                </a:moveTo>
                <a:lnTo>
                  <a:pt x="0" y="305561"/>
                </a:lnTo>
              </a:path>
            </a:pathLst>
          </a:custGeom>
          <a:ln w="38214">
            <a:solidFill>
              <a:srgbClr val="000080"/>
            </a:solidFill>
          </a:ln>
        </p:spPr>
        <p:txBody>
          <a:bodyPr wrap="square" lIns="0" tIns="0" rIns="0" bIns="0" rtlCol="0">
            <a:spAutoFit/>
          </a:bodyPr>
          <a:lstStyle/>
          <a:p>
            <a:endParaRPr/>
          </a:p>
        </p:txBody>
      </p:sp>
      <p:sp>
        <p:nvSpPr>
          <p:cNvPr id="29" name="object 29"/>
          <p:cNvSpPr/>
          <p:nvPr/>
        </p:nvSpPr>
        <p:spPr>
          <a:xfrm>
            <a:off x="5144261" y="3390900"/>
            <a:ext cx="0" cy="306070"/>
          </a:xfrm>
          <a:custGeom>
            <a:avLst/>
            <a:gdLst/>
            <a:ahLst/>
            <a:cxnLst/>
            <a:rect l="l" t="t" r="r" b="b"/>
            <a:pathLst>
              <a:path h="306070">
                <a:moveTo>
                  <a:pt x="0" y="0"/>
                </a:moveTo>
                <a:lnTo>
                  <a:pt x="0" y="305561"/>
                </a:lnTo>
              </a:path>
            </a:pathLst>
          </a:custGeom>
          <a:ln w="38214">
            <a:solidFill>
              <a:srgbClr val="000080"/>
            </a:solidFill>
          </a:ln>
        </p:spPr>
        <p:txBody>
          <a:bodyPr wrap="square" lIns="0" tIns="0" rIns="0" bIns="0" rtlCol="0">
            <a:spAutoFit/>
          </a:bodyPr>
          <a:lstStyle/>
          <a:p>
            <a:endParaRPr/>
          </a:p>
        </p:txBody>
      </p:sp>
      <p:sp>
        <p:nvSpPr>
          <p:cNvPr id="30" name="object 30"/>
          <p:cNvSpPr/>
          <p:nvPr/>
        </p:nvSpPr>
        <p:spPr>
          <a:xfrm>
            <a:off x="5144261" y="3886961"/>
            <a:ext cx="0" cy="306070"/>
          </a:xfrm>
          <a:custGeom>
            <a:avLst/>
            <a:gdLst/>
            <a:ahLst/>
            <a:cxnLst/>
            <a:rect l="l" t="t" r="r" b="b"/>
            <a:pathLst>
              <a:path h="306070">
                <a:moveTo>
                  <a:pt x="0" y="0"/>
                </a:moveTo>
                <a:lnTo>
                  <a:pt x="0" y="305561"/>
                </a:lnTo>
              </a:path>
            </a:pathLst>
          </a:custGeom>
          <a:ln w="38214">
            <a:solidFill>
              <a:srgbClr val="000080"/>
            </a:solidFill>
          </a:ln>
        </p:spPr>
        <p:txBody>
          <a:bodyPr wrap="square" lIns="0" tIns="0" rIns="0" bIns="0" rtlCol="0">
            <a:spAutoFit/>
          </a:bodyPr>
          <a:lstStyle/>
          <a:p>
            <a:endParaRPr/>
          </a:p>
        </p:txBody>
      </p:sp>
      <p:sp>
        <p:nvSpPr>
          <p:cNvPr id="31" name="object 31"/>
          <p:cNvSpPr/>
          <p:nvPr/>
        </p:nvSpPr>
        <p:spPr>
          <a:xfrm>
            <a:off x="5144261" y="4383785"/>
            <a:ext cx="0" cy="306070"/>
          </a:xfrm>
          <a:custGeom>
            <a:avLst/>
            <a:gdLst/>
            <a:ahLst/>
            <a:cxnLst/>
            <a:rect l="l" t="t" r="r" b="b"/>
            <a:pathLst>
              <a:path h="306070">
                <a:moveTo>
                  <a:pt x="0" y="0"/>
                </a:moveTo>
                <a:lnTo>
                  <a:pt x="0" y="305561"/>
                </a:lnTo>
              </a:path>
            </a:pathLst>
          </a:custGeom>
          <a:ln w="38214">
            <a:solidFill>
              <a:srgbClr val="000080"/>
            </a:solidFill>
          </a:ln>
        </p:spPr>
        <p:txBody>
          <a:bodyPr wrap="square" lIns="0" tIns="0" rIns="0" bIns="0" rtlCol="0">
            <a:spAutoFit/>
          </a:bodyPr>
          <a:lstStyle/>
          <a:p>
            <a:endParaRPr/>
          </a:p>
        </p:txBody>
      </p:sp>
      <p:sp>
        <p:nvSpPr>
          <p:cNvPr id="32" name="object 32"/>
          <p:cNvSpPr/>
          <p:nvPr/>
        </p:nvSpPr>
        <p:spPr>
          <a:xfrm>
            <a:off x="5144261" y="4879847"/>
            <a:ext cx="0" cy="306070"/>
          </a:xfrm>
          <a:custGeom>
            <a:avLst/>
            <a:gdLst/>
            <a:ahLst/>
            <a:cxnLst/>
            <a:rect l="l" t="t" r="r" b="b"/>
            <a:pathLst>
              <a:path h="306070">
                <a:moveTo>
                  <a:pt x="0" y="0"/>
                </a:moveTo>
                <a:lnTo>
                  <a:pt x="0" y="305561"/>
                </a:lnTo>
              </a:path>
            </a:pathLst>
          </a:custGeom>
          <a:ln w="38214">
            <a:solidFill>
              <a:srgbClr val="000080"/>
            </a:solidFill>
          </a:ln>
        </p:spPr>
        <p:txBody>
          <a:bodyPr wrap="square" lIns="0" tIns="0" rIns="0" bIns="0" rtlCol="0">
            <a:spAutoFit/>
          </a:bodyPr>
          <a:lstStyle/>
          <a:p>
            <a:endParaRPr/>
          </a:p>
        </p:txBody>
      </p:sp>
      <p:sp>
        <p:nvSpPr>
          <p:cNvPr id="33" name="object 33"/>
          <p:cNvSpPr/>
          <p:nvPr/>
        </p:nvSpPr>
        <p:spPr>
          <a:xfrm>
            <a:off x="5296661" y="5223510"/>
            <a:ext cx="306705" cy="0"/>
          </a:xfrm>
          <a:custGeom>
            <a:avLst/>
            <a:gdLst/>
            <a:ahLst/>
            <a:cxnLst/>
            <a:rect l="l" t="t" r="r" b="b"/>
            <a:pathLst>
              <a:path w="306704">
                <a:moveTo>
                  <a:pt x="0" y="0"/>
                </a:moveTo>
                <a:lnTo>
                  <a:pt x="306323" y="0"/>
                </a:lnTo>
              </a:path>
            </a:pathLst>
          </a:custGeom>
          <a:ln w="38214">
            <a:solidFill>
              <a:srgbClr val="000080"/>
            </a:solidFill>
          </a:ln>
        </p:spPr>
        <p:txBody>
          <a:bodyPr wrap="square" lIns="0" tIns="0" rIns="0" bIns="0" rtlCol="0">
            <a:spAutoFit/>
          </a:bodyPr>
          <a:lstStyle/>
          <a:p>
            <a:endParaRPr/>
          </a:p>
        </p:txBody>
      </p:sp>
      <p:sp>
        <p:nvSpPr>
          <p:cNvPr id="34" name="object 34"/>
          <p:cNvSpPr/>
          <p:nvPr/>
        </p:nvSpPr>
        <p:spPr>
          <a:xfrm>
            <a:off x="5794247" y="5223510"/>
            <a:ext cx="306705" cy="0"/>
          </a:xfrm>
          <a:custGeom>
            <a:avLst/>
            <a:gdLst/>
            <a:ahLst/>
            <a:cxnLst/>
            <a:rect l="l" t="t" r="r" b="b"/>
            <a:pathLst>
              <a:path w="306704">
                <a:moveTo>
                  <a:pt x="0" y="0"/>
                </a:moveTo>
                <a:lnTo>
                  <a:pt x="306323" y="0"/>
                </a:lnTo>
              </a:path>
            </a:pathLst>
          </a:custGeom>
          <a:ln w="38214">
            <a:solidFill>
              <a:srgbClr val="000080"/>
            </a:solidFill>
          </a:ln>
        </p:spPr>
        <p:txBody>
          <a:bodyPr wrap="square" lIns="0" tIns="0" rIns="0" bIns="0" rtlCol="0">
            <a:spAutoFit/>
          </a:bodyPr>
          <a:lstStyle/>
          <a:p>
            <a:endParaRPr/>
          </a:p>
        </p:txBody>
      </p:sp>
      <p:sp>
        <p:nvSpPr>
          <p:cNvPr id="35" name="object 35"/>
          <p:cNvSpPr txBox="1"/>
          <p:nvPr/>
        </p:nvSpPr>
        <p:spPr>
          <a:xfrm>
            <a:off x="5379978" y="4613654"/>
            <a:ext cx="480695" cy="527685"/>
          </a:xfrm>
          <a:prstGeom prst="rect">
            <a:avLst/>
          </a:prstGeom>
        </p:spPr>
        <p:txBody>
          <a:bodyPr vert="horz" wrap="square" lIns="0" tIns="0" rIns="0" bIns="0" rtlCol="0">
            <a:spAutoFit/>
          </a:bodyPr>
          <a:lstStyle/>
          <a:p>
            <a:pPr marL="12700">
              <a:lnSpc>
                <a:spcPct val="100000"/>
              </a:lnSpc>
            </a:pPr>
            <a:r>
              <a:rPr sz="3350" spc="5" dirty="0">
                <a:solidFill>
                  <a:srgbClr val="000080"/>
                </a:solidFill>
                <a:latin typeface="Comic Sans MS"/>
                <a:cs typeface="Comic Sans MS"/>
              </a:rPr>
              <a:t>41</a:t>
            </a:r>
            <a:endParaRPr sz="3350">
              <a:latin typeface="Comic Sans MS"/>
              <a:cs typeface="Comic Sans MS"/>
            </a:endParaRPr>
          </a:p>
        </p:txBody>
      </p:sp>
      <p:sp>
        <p:nvSpPr>
          <p:cNvPr id="36" name="object 36"/>
          <p:cNvSpPr/>
          <p:nvPr/>
        </p:nvSpPr>
        <p:spPr>
          <a:xfrm>
            <a:off x="1796795" y="4281678"/>
            <a:ext cx="3589020" cy="0"/>
          </a:xfrm>
          <a:custGeom>
            <a:avLst/>
            <a:gdLst/>
            <a:ahLst/>
            <a:cxnLst/>
            <a:rect l="l" t="t" r="r" b="b"/>
            <a:pathLst>
              <a:path w="3589020">
                <a:moveTo>
                  <a:pt x="0" y="0"/>
                </a:moveTo>
                <a:lnTo>
                  <a:pt x="3589019" y="0"/>
                </a:lnTo>
              </a:path>
            </a:pathLst>
          </a:custGeom>
          <a:ln w="38214">
            <a:solidFill>
              <a:srgbClr val="000000"/>
            </a:solidFill>
          </a:ln>
        </p:spPr>
        <p:txBody>
          <a:bodyPr wrap="square" lIns="0" tIns="0" rIns="0" bIns="0" rtlCol="0">
            <a:spAutoFit/>
          </a:bodyPr>
          <a:lstStyle/>
          <a:p>
            <a:endParaRPr/>
          </a:p>
        </p:txBody>
      </p:sp>
      <p:sp>
        <p:nvSpPr>
          <p:cNvPr id="37" name="object 37"/>
          <p:cNvSpPr/>
          <p:nvPr/>
        </p:nvSpPr>
        <p:spPr>
          <a:xfrm>
            <a:off x="1439417" y="2493264"/>
            <a:ext cx="714375" cy="719455"/>
          </a:xfrm>
          <a:custGeom>
            <a:avLst/>
            <a:gdLst/>
            <a:ahLst/>
            <a:cxnLst/>
            <a:rect l="l" t="t" r="r" b="b"/>
            <a:pathLst>
              <a:path w="714375" h="719455">
                <a:moveTo>
                  <a:pt x="0" y="356615"/>
                </a:moveTo>
                <a:lnTo>
                  <a:pt x="12953" y="267461"/>
                </a:lnTo>
                <a:lnTo>
                  <a:pt x="44957" y="178307"/>
                </a:lnTo>
                <a:lnTo>
                  <a:pt x="102107" y="101345"/>
                </a:lnTo>
                <a:lnTo>
                  <a:pt x="179069" y="51053"/>
                </a:lnTo>
                <a:lnTo>
                  <a:pt x="261365" y="12191"/>
                </a:lnTo>
                <a:lnTo>
                  <a:pt x="357377" y="0"/>
                </a:lnTo>
                <a:lnTo>
                  <a:pt x="452627" y="12191"/>
                </a:lnTo>
                <a:lnTo>
                  <a:pt x="535685" y="51053"/>
                </a:lnTo>
                <a:lnTo>
                  <a:pt x="612647" y="101345"/>
                </a:lnTo>
                <a:lnTo>
                  <a:pt x="669797" y="178307"/>
                </a:lnTo>
                <a:lnTo>
                  <a:pt x="701801" y="267461"/>
                </a:lnTo>
                <a:lnTo>
                  <a:pt x="713993" y="356615"/>
                </a:lnTo>
                <a:lnTo>
                  <a:pt x="701801" y="451865"/>
                </a:lnTo>
                <a:lnTo>
                  <a:pt x="669797" y="534161"/>
                </a:lnTo>
                <a:lnTo>
                  <a:pt x="612647" y="611123"/>
                </a:lnTo>
                <a:lnTo>
                  <a:pt x="535685" y="668273"/>
                </a:lnTo>
                <a:lnTo>
                  <a:pt x="452627" y="706373"/>
                </a:lnTo>
                <a:lnTo>
                  <a:pt x="357377" y="719327"/>
                </a:lnTo>
                <a:lnTo>
                  <a:pt x="261365" y="706373"/>
                </a:lnTo>
                <a:lnTo>
                  <a:pt x="179069" y="668273"/>
                </a:lnTo>
                <a:lnTo>
                  <a:pt x="102107" y="611123"/>
                </a:lnTo>
                <a:lnTo>
                  <a:pt x="44957" y="534161"/>
                </a:lnTo>
                <a:lnTo>
                  <a:pt x="12953" y="451865"/>
                </a:lnTo>
                <a:lnTo>
                  <a:pt x="0" y="356615"/>
                </a:lnTo>
              </a:path>
            </a:pathLst>
          </a:custGeom>
          <a:ln w="38214">
            <a:solidFill>
              <a:srgbClr val="000000"/>
            </a:solidFill>
          </a:ln>
        </p:spPr>
        <p:txBody>
          <a:bodyPr wrap="square" lIns="0" tIns="0" rIns="0" bIns="0" rtlCol="0">
            <a:spAutoFit/>
          </a:bodyPr>
          <a:lstStyle/>
          <a:p>
            <a:endParaRPr/>
          </a:p>
        </p:txBody>
      </p:sp>
      <p:sp>
        <p:nvSpPr>
          <p:cNvPr id="38" name="object 38"/>
          <p:cNvSpPr txBox="1"/>
          <p:nvPr/>
        </p:nvSpPr>
        <p:spPr>
          <a:xfrm>
            <a:off x="1681989" y="2404614"/>
            <a:ext cx="228600" cy="527685"/>
          </a:xfrm>
          <a:prstGeom prst="rect">
            <a:avLst/>
          </a:prstGeom>
        </p:spPr>
        <p:txBody>
          <a:bodyPr vert="horz" wrap="square" lIns="0" tIns="0" rIns="0" bIns="0" rtlCol="0">
            <a:spAutoFit/>
          </a:bodyPr>
          <a:lstStyle/>
          <a:p>
            <a:pPr marL="12700">
              <a:lnSpc>
                <a:spcPct val="100000"/>
              </a:lnSpc>
            </a:pPr>
            <a:r>
              <a:rPr sz="3350" spc="-20" dirty="0">
                <a:solidFill>
                  <a:srgbClr val="000080"/>
                </a:solidFill>
                <a:latin typeface="Comic Sans MS"/>
                <a:cs typeface="Comic Sans MS"/>
              </a:rPr>
              <a:t>+</a:t>
            </a:r>
            <a:endParaRPr sz="3350">
              <a:latin typeface="Comic Sans MS"/>
              <a:cs typeface="Comic Sans MS"/>
            </a:endParaRPr>
          </a:p>
        </p:txBody>
      </p:sp>
      <p:sp>
        <p:nvSpPr>
          <p:cNvPr id="39" name="object 39"/>
          <p:cNvSpPr txBox="1"/>
          <p:nvPr/>
        </p:nvSpPr>
        <p:spPr>
          <a:xfrm>
            <a:off x="1695074" y="2761135"/>
            <a:ext cx="201295" cy="527685"/>
          </a:xfrm>
          <a:prstGeom prst="rect">
            <a:avLst/>
          </a:prstGeom>
        </p:spPr>
        <p:txBody>
          <a:bodyPr vert="horz" wrap="square" lIns="0" tIns="0" rIns="0" bIns="0" rtlCol="0">
            <a:spAutoFit/>
          </a:bodyPr>
          <a:lstStyle/>
          <a:p>
            <a:pPr marL="12700">
              <a:lnSpc>
                <a:spcPct val="100000"/>
              </a:lnSpc>
            </a:pPr>
            <a:r>
              <a:rPr sz="3350" spc="-15" dirty="0">
                <a:solidFill>
                  <a:srgbClr val="000080"/>
                </a:solidFill>
                <a:latin typeface="Comic Sans MS"/>
                <a:cs typeface="Comic Sans MS"/>
              </a:rPr>
              <a:t>-</a:t>
            </a:r>
            <a:endParaRPr sz="3350">
              <a:latin typeface="Comic Sans MS"/>
              <a:cs typeface="Comic Sans MS"/>
            </a:endParaRPr>
          </a:p>
        </p:txBody>
      </p:sp>
      <p:sp>
        <p:nvSpPr>
          <p:cNvPr id="40" name="object 40"/>
          <p:cNvSpPr/>
          <p:nvPr/>
        </p:nvSpPr>
        <p:spPr>
          <a:xfrm>
            <a:off x="1796795" y="1538478"/>
            <a:ext cx="0" cy="955040"/>
          </a:xfrm>
          <a:custGeom>
            <a:avLst/>
            <a:gdLst/>
            <a:ahLst/>
            <a:cxnLst/>
            <a:rect l="l" t="t" r="r" b="b"/>
            <a:pathLst>
              <a:path h="955039">
                <a:moveTo>
                  <a:pt x="0" y="954785"/>
                </a:moveTo>
                <a:lnTo>
                  <a:pt x="0" y="0"/>
                </a:lnTo>
              </a:path>
            </a:pathLst>
          </a:custGeom>
          <a:ln w="38214">
            <a:solidFill>
              <a:srgbClr val="000000"/>
            </a:solidFill>
          </a:ln>
        </p:spPr>
        <p:txBody>
          <a:bodyPr wrap="square" lIns="0" tIns="0" rIns="0" bIns="0" rtlCol="0">
            <a:spAutoFit/>
          </a:bodyPr>
          <a:lstStyle/>
          <a:p>
            <a:endParaRPr/>
          </a:p>
        </p:txBody>
      </p:sp>
      <p:sp>
        <p:nvSpPr>
          <p:cNvPr id="41" name="object 41"/>
          <p:cNvSpPr/>
          <p:nvPr/>
        </p:nvSpPr>
        <p:spPr>
          <a:xfrm>
            <a:off x="1796795" y="3212592"/>
            <a:ext cx="0" cy="1069340"/>
          </a:xfrm>
          <a:custGeom>
            <a:avLst/>
            <a:gdLst/>
            <a:ahLst/>
            <a:cxnLst/>
            <a:rect l="l" t="t" r="r" b="b"/>
            <a:pathLst>
              <a:path h="1069339">
                <a:moveTo>
                  <a:pt x="0" y="0"/>
                </a:moveTo>
                <a:lnTo>
                  <a:pt x="0" y="1069085"/>
                </a:lnTo>
              </a:path>
            </a:pathLst>
          </a:custGeom>
          <a:ln w="38214">
            <a:solidFill>
              <a:srgbClr val="000000"/>
            </a:solidFill>
          </a:ln>
        </p:spPr>
        <p:txBody>
          <a:bodyPr wrap="square" lIns="0" tIns="0" rIns="0" bIns="0" rtlCol="0">
            <a:spAutoFit/>
          </a:bodyPr>
          <a:lstStyle/>
          <a:p>
            <a:endParaRPr/>
          </a:p>
        </p:txBody>
      </p:sp>
      <p:sp>
        <p:nvSpPr>
          <p:cNvPr id="42" name="object 42"/>
          <p:cNvSpPr/>
          <p:nvPr/>
        </p:nvSpPr>
        <p:spPr>
          <a:xfrm>
            <a:off x="3550157" y="6668261"/>
            <a:ext cx="318770" cy="0"/>
          </a:xfrm>
          <a:custGeom>
            <a:avLst/>
            <a:gdLst/>
            <a:ahLst/>
            <a:cxnLst/>
            <a:rect l="l" t="t" r="r" b="b"/>
            <a:pathLst>
              <a:path w="318770">
                <a:moveTo>
                  <a:pt x="0" y="0"/>
                </a:moveTo>
                <a:lnTo>
                  <a:pt x="318515" y="0"/>
                </a:lnTo>
              </a:path>
            </a:pathLst>
          </a:custGeom>
          <a:ln w="38214">
            <a:solidFill>
              <a:srgbClr val="000000"/>
            </a:solidFill>
          </a:ln>
        </p:spPr>
        <p:txBody>
          <a:bodyPr wrap="square" lIns="0" tIns="0" rIns="0" bIns="0" rtlCol="0">
            <a:spAutoFit/>
          </a:bodyPr>
          <a:lstStyle/>
          <a:p>
            <a:endParaRPr/>
          </a:p>
        </p:txBody>
      </p:sp>
      <p:sp>
        <p:nvSpPr>
          <p:cNvPr id="43" name="object 43"/>
          <p:cNvSpPr/>
          <p:nvPr/>
        </p:nvSpPr>
        <p:spPr>
          <a:xfrm>
            <a:off x="3390900" y="6509766"/>
            <a:ext cx="637540" cy="0"/>
          </a:xfrm>
          <a:custGeom>
            <a:avLst/>
            <a:gdLst/>
            <a:ahLst/>
            <a:cxnLst/>
            <a:rect l="l" t="t" r="r" b="b"/>
            <a:pathLst>
              <a:path w="637539">
                <a:moveTo>
                  <a:pt x="0" y="0"/>
                </a:moveTo>
                <a:lnTo>
                  <a:pt x="637031" y="0"/>
                </a:lnTo>
              </a:path>
            </a:pathLst>
          </a:custGeom>
          <a:ln w="38214">
            <a:solidFill>
              <a:srgbClr val="000000"/>
            </a:solidFill>
          </a:ln>
        </p:spPr>
        <p:txBody>
          <a:bodyPr wrap="square" lIns="0" tIns="0" rIns="0" bIns="0" rtlCol="0">
            <a:spAutoFit/>
          </a:bodyPr>
          <a:lstStyle/>
          <a:p>
            <a:endParaRPr/>
          </a:p>
        </p:txBody>
      </p:sp>
      <p:sp>
        <p:nvSpPr>
          <p:cNvPr id="44" name="object 44"/>
          <p:cNvSpPr/>
          <p:nvPr/>
        </p:nvSpPr>
        <p:spPr>
          <a:xfrm>
            <a:off x="3230879" y="6350508"/>
            <a:ext cx="956310" cy="0"/>
          </a:xfrm>
          <a:custGeom>
            <a:avLst/>
            <a:gdLst/>
            <a:ahLst/>
            <a:cxnLst/>
            <a:rect l="l" t="t" r="r" b="b"/>
            <a:pathLst>
              <a:path w="956310">
                <a:moveTo>
                  <a:pt x="0" y="0"/>
                </a:moveTo>
                <a:lnTo>
                  <a:pt x="956309" y="0"/>
                </a:lnTo>
              </a:path>
            </a:pathLst>
          </a:custGeom>
          <a:ln w="38214">
            <a:solidFill>
              <a:srgbClr val="000000"/>
            </a:solidFill>
          </a:ln>
        </p:spPr>
        <p:txBody>
          <a:bodyPr wrap="square" lIns="0" tIns="0" rIns="0" bIns="0" rtlCol="0">
            <a:spAutoFit/>
          </a:bodyPr>
          <a:lstStyle/>
          <a:p>
            <a:endParaRPr/>
          </a:p>
        </p:txBody>
      </p:sp>
      <p:sp>
        <p:nvSpPr>
          <p:cNvPr id="45" name="object 45"/>
          <p:cNvSpPr/>
          <p:nvPr/>
        </p:nvSpPr>
        <p:spPr>
          <a:xfrm>
            <a:off x="3709415" y="5713476"/>
            <a:ext cx="0" cy="637540"/>
          </a:xfrm>
          <a:custGeom>
            <a:avLst/>
            <a:gdLst/>
            <a:ahLst/>
            <a:cxnLst/>
            <a:rect l="l" t="t" r="r" b="b"/>
            <a:pathLst>
              <a:path h="637539">
                <a:moveTo>
                  <a:pt x="0" y="0"/>
                </a:moveTo>
                <a:lnTo>
                  <a:pt x="0" y="637031"/>
                </a:lnTo>
              </a:path>
            </a:pathLst>
          </a:custGeom>
          <a:ln w="38214">
            <a:solidFill>
              <a:srgbClr val="000000"/>
            </a:solidFill>
          </a:ln>
        </p:spPr>
        <p:txBody>
          <a:bodyPr wrap="square" lIns="0" tIns="0" rIns="0" bIns="0" rtlCol="0">
            <a:spAutoFit/>
          </a:bodyPr>
          <a:lstStyle/>
          <a:p>
            <a:endParaRPr/>
          </a:p>
        </p:txBody>
      </p:sp>
      <p:sp>
        <p:nvSpPr>
          <p:cNvPr id="46" name="object 46"/>
          <p:cNvSpPr/>
          <p:nvPr/>
        </p:nvSpPr>
        <p:spPr>
          <a:xfrm>
            <a:off x="3230879" y="4759452"/>
            <a:ext cx="956310" cy="954405"/>
          </a:xfrm>
          <a:custGeom>
            <a:avLst/>
            <a:gdLst/>
            <a:ahLst/>
            <a:cxnLst/>
            <a:rect l="l" t="t" r="r" b="b"/>
            <a:pathLst>
              <a:path w="956310" h="954404">
                <a:moveTo>
                  <a:pt x="0" y="477011"/>
                </a:moveTo>
                <a:lnTo>
                  <a:pt x="12953" y="374903"/>
                </a:lnTo>
                <a:lnTo>
                  <a:pt x="44957" y="273557"/>
                </a:lnTo>
                <a:lnTo>
                  <a:pt x="102107" y="177545"/>
                </a:lnTo>
                <a:lnTo>
                  <a:pt x="179069" y="108203"/>
                </a:lnTo>
                <a:lnTo>
                  <a:pt x="268223" y="50291"/>
                </a:lnTo>
                <a:lnTo>
                  <a:pt x="370331" y="12191"/>
                </a:lnTo>
                <a:lnTo>
                  <a:pt x="478535" y="0"/>
                </a:lnTo>
                <a:lnTo>
                  <a:pt x="586739" y="12191"/>
                </a:lnTo>
                <a:lnTo>
                  <a:pt x="688847" y="50291"/>
                </a:lnTo>
                <a:lnTo>
                  <a:pt x="778001" y="108203"/>
                </a:lnTo>
                <a:lnTo>
                  <a:pt x="854963" y="177545"/>
                </a:lnTo>
                <a:lnTo>
                  <a:pt x="912113" y="273557"/>
                </a:lnTo>
                <a:lnTo>
                  <a:pt x="944117" y="374903"/>
                </a:lnTo>
                <a:lnTo>
                  <a:pt x="956309" y="477011"/>
                </a:lnTo>
                <a:lnTo>
                  <a:pt x="944117" y="585215"/>
                </a:lnTo>
                <a:lnTo>
                  <a:pt x="912113" y="687323"/>
                </a:lnTo>
                <a:lnTo>
                  <a:pt x="854963" y="776477"/>
                </a:lnTo>
                <a:lnTo>
                  <a:pt x="778001" y="852677"/>
                </a:lnTo>
                <a:lnTo>
                  <a:pt x="688847" y="909827"/>
                </a:lnTo>
                <a:lnTo>
                  <a:pt x="586739" y="941831"/>
                </a:lnTo>
                <a:lnTo>
                  <a:pt x="478535" y="954023"/>
                </a:lnTo>
                <a:lnTo>
                  <a:pt x="370331" y="941831"/>
                </a:lnTo>
                <a:lnTo>
                  <a:pt x="268223" y="909827"/>
                </a:lnTo>
                <a:lnTo>
                  <a:pt x="179069" y="852677"/>
                </a:lnTo>
                <a:lnTo>
                  <a:pt x="102107" y="776477"/>
                </a:lnTo>
                <a:lnTo>
                  <a:pt x="44957" y="687323"/>
                </a:lnTo>
                <a:lnTo>
                  <a:pt x="12953" y="585215"/>
                </a:lnTo>
                <a:lnTo>
                  <a:pt x="0" y="477011"/>
                </a:lnTo>
              </a:path>
            </a:pathLst>
          </a:custGeom>
          <a:ln w="38214">
            <a:solidFill>
              <a:srgbClr val="000000"/>
            </a:solidFill>
          </a:ln>
        </p:spPr>
        <p:txBody>
          <a:bodyPr wrap="square" lIns="0" tIns="0" rIns="0" bIns="0" rtlCol="0">
            <a:spAutoFit/>
          </a:bodyPr>
          <a:lstStyle/>
          <a:p>
            <a:endParaRPr/>
          </a:p>
        </p:txBody>
      </p:sp>
      <p:sp>
        <p:nvSpPr>
          <p:cNvPr id="47" name="object 47"/>
          <p:cNvSpPr txBox="1"/>
          <p:nvPr/>
        </p:nvSpPr>
        <p:spPr>
          <a:xfrm>
            <a:off x="3301241" y="4938266"/>
            <a:ext cx="807720" cy="527685"/>
          </a:xfrm>
          <a:prstGeom prst="rect">
            <a:avLst/>
          </a:prstGeom>
        </p:spPr>
        <p:txBody>
          <a:bodyPr vert="horz" wrap="square" lIns="0" tIns="0" rIns="0" bIns="0" rtlCol="0">
            <a:spAutoFit/>
          </a:bodyPr>
          <a:lstStyle/>
          <a:p>
            <a:pPr marL="12700">
              <a:lnSpc>
                <a:spcPct val="100000"/>
              </a:lnSpc>
            </a:pPr>
            <a:r>
              <a:rPr sz="3350" dirty="0">
                <a:solidFill>
                  <a:srgbClr val="000080"/>
                </a:solidFill>
                <a:latin typeface="Comic Sans MS"/>
                <a:cs typeface="Comic Sans MS"/>
              </a:rPr>
              <a:t>64F</a:t>
            </a:r>
            <a:endParaRPr sz="3350">
              <a:latin typeface="Comic Sans MS"/>
              <a:cs typeface="Comic Sans MS"/>
            </a:endParaRPr>
          </a:p>
        </p:txBody>
      </p:sp>
      <p:sp>
        <p:nvSpPr>
          <p:cNvPr id="48" name="object 48"/>
          <p:cNvSpPr/>
          <p:nvPr/>
        </p:nvSpPr>
        <p:spPr>
          <a:xfrm>
            <a:off x="3122675" y="2582418"/>
            <a:ext cx="217170" cy="534670"/>
          </a:xfrm>
          <a:custGeom>
            <a:avLst/>
            <a:gdLst/>
            <a:ahLst/>
            <a:cxnLst/>
            <a:rect l="l" t="t" r="r" b="b"/>
            <a:pathLst>
              <a:path w="217170" h="534669">
                <a:moveTo>
                  <a:pt x="108203" y="534161"/>
                </a:moveTo>
                <a:lnTo>
                  <a:pt x="0" y="489965"/>
                </a:lnTo>
                <a:lnTo>
                  <a:pt x="217169" y="400811"/>
                </a:lnTo>
                <a:lnTo>
                  <a:pt x="0" y="311657"/>
                </a:lnTo>
                <a:lnTo>
                  <a:pt x="217169" y="222503"/>
                </a:lnTo>
                <a:lnTo>
                  <a:pt x="0" y="133349"/>
                </a:lnTo>
                <a:lnTo>
                  <a:pt x="217169" y="44195"/>
                </a:lnTo>
                <a:lnTo>
                  <a:pt x="108203" y="0"/>
                </a:lnTo>
              </a:path>
            </a:pathLst>
          </a:custGeom>
          <a:ln w="38214">
            <a:solidFill>
              <a:srgbClr val="000000"/>
            </a:solidFill>
          </a:ln>
        </p:spPr>
        <p:txBody>
          <a:bodyPr wrap="square" lIns="0" tIns="0" rIns="0" bIns="0" rtlCol="0">
            <a:spAutoFit/>
          </a:bodyPr>
          <a:lstStyle/>
          <a:p>
            <a:endParaRPr/>
          </a:p>
        </p:txBody>
      </p:sp>
      <p:sp>
        <p:nvSpPr>
          <p:cNvPr id="49" name="object 49"/>
          <p:cNvSpPr/>
          <p:nvPr/>
        </p:nvSpPr>
        <p:spPr>
          <a:xfrm>
            <a:off x="3230879" y="3116580"/>
            <a:ext cx="0" cy="421005"/>
          </a:xfrm>
          <a:custGeom>
            <a:avLst/>
            <a:gdLst/>
            <a:ahLst/>
            <a:cxnLst/>
            <a:rect l="l" t="t" r="r" b="b"/>
            <a:pathLst>
              <a:path h="421004">
                <a:moveTo>
                  <a:pt x="0" y="0"/>
                </a:moveTo>
                <a:lnTo>
                  <a:pt x="0" y="420623"/>
                </a:lnTo>
              </a:path>
            </a:pathLst>
          </a:custGeom>
          <a:ln w="38214">
            <a:solidFill>
              <a:srgbClr val="000000"/>
            </a:solidFill>
          </a:ln>
        </p:spPr>
        <p:txBody>
          <a:bodyPr wrap="square" lIns="0" tIns="0" rIns="0" bIns="0" rtlCol="0">
            <a:spAutoFit/>
          </a:bodyPr>
          <a:lstStyle/>
          <a:p>
            <a:endParaRPr/>
          </a:p>
        </p:txBody>
      </p:sp>
      <p:sp>
        <p:nvSpPr>
          <p:cNvPr id="50" name="object 50"/>
          <p:cNvSpPr/>
          <p:nvPr/>
        </p:nvSpPr>
        <p:spPr>
          <a:xfrm>
            <a:off x="3230879" y="2372106"/>
            <a:ext cx="0" cy="210820"/>
          </a:xfrm>
          <a:custGeom>
            <a:avLst/>
            <a:gdLst/>
            <a:ahLst/>
            <a:cxnLst/>
            <a:rect l="l" t="t" r="r" b="b"/>
            <a:pathLst>
              <a:path h="210819">
                <a:moveTo>
                  <a:pt x="0" y="210311"/>
                </a:moveTo>
                <a:lnTo>
                  <a:pt x="0" y="0"/>
                </a:lnTo>
              </a:path>
            </a:pathLst>
          </a:custGeom>
          <a:ln w="38214">
            <a:solidFill>
              <a:srgbClr val="000000"/>
            </a:solidFill>
          </a:ln>
        </p:spPr>
        <p:txBody>
          <a:bodyPr wrap="square" lIns="0" tIns="0" rIns="0" bIns="0" rtlCol="0">
            <a:spAutoFit/>
          </a:bodyPr>
          <a:lstStyle/>
          <a:p>
            <a:endParaRPr/>
          </a:p>
        </p:txBody>
      </p:sp>
      <p:sp>
        <p:nvSpPr>
          <p:cNvPr id="51" name="object 51"/>
          <p:cNvSpPr/>
          <p:nvPr/>
        </p:nvSpPr>
        <p:spPr>
          <a:xfrm>
            <a:off x="3122675" y="3537204"/>
            <a:ext cx="217170" cy="534670"/>
          </a:xfrm>
          <a:custGeom>
            <a:avLst/>
            <a:gdLst/>
            <a:ahLst/>
            <a:cxnLst/>
            <a:rect l="l" t="t" r="r" b="b"/>
            <a:pathLst>
              <a:path w="217170" h="534670">
                <a:moveTo>
                  <a:pt x="108203" y="534161"/>
                </a:moveTo>
                <a:lnTo>
                  <a:pt x="0" y="489965"/>
                </a:lnTo>
                <a:lnTo>
                  <a:pt x="217169" y="400811"/>
                </a:lnTo>
                <a:lnTo>
                  <a:pt x="0" y="311657"/>
                </a:lnTo>
                <a:lnTo>
                  <a:pt x="217169" y="222503"/>
                </a:lnTo>
                <a:lnTo>
                  <a:pt x="0" y="133349"/>
                </a:lnTo>
                <a:lnTo>
                  <a:pt x="217169" y="44195"/>
                </a:lnTo>
                <a:lnTo>
                  <a:pt x="108203" y="0"/>
                </a:lnTo>
              </a:path>
            </a:pathLst>
          </a:custGeom>
          <a:ln w="38214">
            <a:solidFill>
              <a:srgbClr val="000000"/>
            </a:solidFill>
          </a:ln>
        </p:spPr>
        <p:txBody>
          <a:bodyPr wrap="square" lIns="0" tIns="0" rIns="0" bIns="0" rtlCol="0">
            <a:spAutoFit/>
          </a:bodyPr>
          <a:lstStyle/>
          <a:p>
            <a:endParaRPr/>
          </a:p>
        </p:txBody>
      </p:sp>
      <p:sp>
        <p:nvSpPr>
          <p:cNvPr id="52" name="object 52"/>
          <p:cNvSpPr/>
          <p:nvPr/>
        </p:nvSpPr>
        <p:spPr>
          <a:xfrm>
            <a:off x="3230879" y="4071366"/>
            <a:ext cx="0" cy="210820"/>
          </a:xfrm>
          <a:custGeom>
            <a:avLst/>
            <a:gdLst/>
            <a:ahLst/>
            <a:cxnLst/>
            <a:rect l="l" t="t" r="r" b="b"/>
            <a:pathLst>
              <a:path h="210820">
                <a:moveTo>
                  <a:pt x="0" y="0"/>
                </a:moveTo>
                <a:lnTo>
                  <a:pt x="0" y="210311"/>
                </a:lnTo>
              </a:path>
            </a:pathLst>
          </a:custGeom>
          <a:ln w="38214">
            <a:solidFill>
              <a:srgbClr val="000000"/>
            </a:solidFill>
          </a:ln>
        </p:spPr>
        <p:txBody>
          <a:bodyPr wrap="square" lIns="0" tIns="0" rIns="0" bIns="0" rtlCol="0">
            <a:spAutoFit/>
          </a:bodyPr>
          <a:lstStyle/>
          <a:p>
            <a:endParaRPr/>
          </a:p>
        </p:txBody>
      </p:sp>
      <p:sp>
        <p:nvSpPr>
          <p:cNvPr id="53" name="object 53"/>
          <p:cNvSpPr/>
          <p:nvPr/>
        </p:nvSpPr>
        <p:spPr>
          <a:xfrm>
            <a:off x="3141725" y="4211573"/>
            <a:ext cx="179070" cy="146685"/>
          </a:xfrm>
          <a:custGeom>
            <a:avLst/>
            <a:gdLst/>
            <a:ahLst/>
            <a:cxnLst/>
            <a:rect l="l" t="t" r="r" b="b"/>
            <a:pathLst>
              <a:path w="179070" h="146685">
                <a:moveTo>
                  <a:pt x="89153" y="0"/>
                </a:moveTo>
                <a:lnTo>
                  <a:pt x="44957" y="6095"/>
                </a:lnTo>
                <a:lnTo>
                  <a:pt x="12953" y="32003"/>
                </a:lnTo>
                <a:lnTo>
                  <a:pt x="0" y="70103"/>
                </a:lnTo>
                <a:lnTo>
                  <a:pt x="12953" y="108203"/>
                </a:lnTo>
                <a:lnTo>
                  <a:pt x="44957" y="134111"/>
                </a:lnTo>
                <a:lnTo>
                  <a:pt x="89153" y="146303"/>
                </a:lnTo>
                <a:lnTo>
                  <a:pt x="134111" y="134111"/>
                </a:lnTo>
                <a:lnTo>
                  <a:pt x="166115" y="108203"/>
                </a:lnTo>
                <a:lnTo>
                  <a:pt x="179069" y="70103"/>
                </a:lnTo>
                <a:lnTo>
                  <a:pt x="166115" y="32003"/>
                </a:lnTo>
                <a:lnTo>
                  <a:pt x="134111" y="6095"/>
                </a:lnTo>
                <a:lnTo>
                  <a:pt x="89153" y="0"/>
                </a:lnTo>
                <a:close/>
              </a:path>
            </a:pathLst>
          </a:custGeom>
          <a:solidFill>
            <a:srgbClr val="000000"/>
          </a:solidFill>
        </p:spPr>
        <p:txBody>
          <a:bodyPr wrap="square" lIns="0" tIns="0" rIns="0" bIns="0" rtlCol="0">
            <a:spAutoFit/>
          </a:bodyPr>
          <a:lstStyle/>
          <a:p>
            <a:endParaRPr/>
          </a:p>
        </p:txBody>
      </p:sp>
      <p:sp>
        <p:nvSpPr>
          <p:cNvPr id="54" name="object 54"/>
          <p:cNvSpPr/>
          <p:nvPr/>
        </p:nvSpPr>
        <p:spPr>
          <a:xfrm>
            <a:off x="3141725" y="4211573"/>
            <a:ext cx="179070" cy="146685"/>
          </a:xfrm>
          <a:custGeom>
            <a:avLst/>
            <a:gdLst/>
            <a:ahLst/>
            <a:cxnLst/>
            <a:rect l="l" t="t" r="r" b="b"/>
            <a:pathLst>
              <a:path w="179070" h="146685">
                <a:moveTo>
                  <a:pt x="0" y="70103"/>
                </a:moveTo>
                <a:lnTo>
                  <a:pt x="12953" y="32003"/>
                </a:lnTo>
                <a:lnTo>
                  <a:pt x="44957" y="6095"/>
                </a:lnTo>
                <a:lnTo>
                  <a:pt x="89153" y="0"/>
                </a:lnTo>
                <a:lnTo>
                  <a:pt x="134111" y="6095"/>
                </a:lnTo>
                <a:lnTo>
                  <a:pt x="166115" y="32003"/>
                </a:lnTo>
                <a:lnTo>
                  <a:pt x="179069" y="70103"/>
                </a:lnTo>
                <a:lnTo>
                  <a:pt x="166115" y="108203"/>
                </a:lnTo>
                <a:lnTo>
                  <a:pt x="134111" y="134111"/>
                </a:lnTo>
                <a:lnTo>
                  <a:pt x="89153" y="146303"/>
                </a:lnTo>
                <a:lnTo>
                  <a:pt x="44957" y="134111"/>
                </a:lnTo>
                <a:lnTo>
                  <a:pt x="12953" y="108203"/>
                </a:lnTo>
                <a:lnTo>
                  <a:pt x="0" y="70103"/>
                </a:lnTo>
                <a:close/>
              </a:path>
            </a:pathLst>
          </a:custGeom>
          <a:ln w="38214">
            <a:solidFill>
              <a:srgbClr val="000000"/>
            </a:solidFill>
          </a:ln>
        </p:spPr>
        <p:txBody>
          <a:bodyPr wrap="square" lIns="0" tIns="0" rIns="0" bIns="0" rtlCol="0">
            <a:spAutoFit/>
          </a:bodyPr>
          <a:lstStyle/>
          <a:p>
            <a:endParaRPr/>
          </a:p>
        </p:txBody>
      </p:sp>
      <p:sp>
        <p:nvSpPr>
          <p:cNvPr id="55" name="object 55"/>
          <p:cNvSpPr/>
          <p:nvPr/>
        </p:nvSpPr>
        <p:spPr>
          <a:xfrm>
            <a:off x="3141725" y="3256788"/>
            <a:ext cx="179070" cy="146685"/>
          </a:xfrm>
          <a:custGeom>
            <a:avLst/>
            <a:gdLst/>
            <a:ahLst/>
            <a:cxnLst/>
            <a:rect l="l" t="t" r="r" b="b"/>
            <a:pathLst>
              <a:path w="179070" h="146685">
                <a:moveTo>
                  <a:pt x="89153" y="0"/>
                </a:moveTo>
                <a:lnTo>
                  <a:pt x="44957" y="6095"/>
                </a:lnTo>
                <a:lnTo>
                  <a:pt x="12953" y="32003"/>
                </a:lnTo>
                <a:lnTo>
                  <a:pt x="0" y="70103"/>
                </a:lnTo>
                <a:lnTo>
                  <a:pt x="12953" y="108203"/>
                </a:lnTo>
                <a:lnTo>
                  <a:pt x="44957" y="134111"/>
                </a:lnTo>
                <a:lnTo>
                  <a:pt x="89153" y="146303"/>
                </a:lnTo>
                <a:lnTo>
                  <a:pt x="134111" y="134111"/>
                </a:lnTo>
                <a:lnTo>
                  <a:pt x="166115" y="108203"/>
                </a:lnTo>
                <a:lnTo>
                  <a:pt x="179069" y="70103"/>
                </a:lnTo>
                <a:lnTo>
                  <a:pt x="166115" y="32003"/>
                </a:lnTo>
                <a:lnTo>
                  <a:pt x="134111" y="6095"/>
                </a:lnTo>
                <a:lnTo>
                  <a:pt x="89153" y="0"/>
                </a:lnTo>
                <a:close/>
              </a:path>
            </a:pathLst>
          </a:custGeom>
          <a:solidFill>
            <a:srgbClr val="000000"/>
          </a:solidFill>
        </p:spPr>
        <p:txBody>
          <a:bodyPr wrap="square" lIns="0" tIns="0" rIns="0" bIns="0" rtlCol="0">
            <a:spAutoFit/>
          </a:bodyPr>
          <a:lstStyle/>
          <a:p>
            <a:endParaRPr/>
          </a:p>
        </p:txBody>
      </p:sp>
      <p:sp>
        <p:nvSpPr>
          <p:cNvPr id="56" name="object 56"/>
          <p:cNvSpPr/>
          <p:nvPr/>
        </p:nvSpPr>
        <p:spPr>
          <a:xfrm>
            <a:off x="3141725" y="3256788"/>
            <a:ext cx="179070" cy="146685"/>
          </a:xfrm>
          <a:custGeom>
            <a:avLst/>
            <a:gdLst/>
            <a:ahLst/>
            <a:cxnLst/>
            <a:rect l="l" t="t" r="r" b="b"/>
            <a:pathLst>
              <a:path w="179070" h="146685">
                <a:moveTo>
                  <a:pt x="0" y="70103"/>
                </a:moveTo>
                <a:lnTo>
                  <a:pt x="12953" y="32003"/>
                </a:lnTo>
                <a:lnTo>
                  <a:pt x="44957" y="6095"/>
                </a:lnTo>
                <a:lnTo>
                  <a:pt x="89153" y="0"/>
                </a:lnTo>
                <a:lnTo>
                  <a:pt x="134111" y="6095"/>
                </a:lnTo>
                <a:lnTo>
                  <a:pt x="166115" y="32003"/>
                </a:lnTo>
                <a:lnTo>
                  <a:pt x="179069" y="70103"/>
                </a:lnTo>
                <a:lnTo>
                  <a:pt x="166115" y="108203"/>
                </a:lnTo>
                <a:lnTo>
                  <a:pt x="134111" y="134111"/>
                </a:lnTo>
                <a:lnTo>
                  <a:pt x="89153" y="146303"/>
                </a:lnTo>
                <a:lnTo>
                  <a:pt x="44957" y="134111"/>
                </a:lnTo>
                <a:lnTo>
                  <a:pt x="12953" y="108203"/>
                </a:lnTo>
                <a:lnTo>
                  <a:pt x="0" y="70103"/>
                </a:lnTo>
                <a:close/>
              </a:path>
            </a:pathLst>
          </a:custGeom>
          <a:ln w="38214">
            <a:solidFill>
              <a:srgbClr val="000000"/>
            </a:solidFill>
          </a:ln>
        </p:spPr>
        <p:txBody>
          <a:bodyPr wrap="square" lIns="0" tIns="0" rIns="0" bIns="0" rtlCol="0">
            <a:spAutoFit/>
          </a:bodyPr>
          <a:lstStyle/>
          <a:p>
            <a:endParaRPr/>
          </a:p>
        </p:txBody>
      </p:sp>
      <p:sp>
        <p:nvSpPr>
          <p:cNvPr id="57" name="object 57"/>
          <p:cNvSpPr/>
          <p:nvPr/>
        </p:nvSpPr>
        <p:spPr>
          <a:xfrm>
            <a:off x="5743194" y="3867911"/>
            <a:ext cx="1670685" cy="414020"/>
          </a:xfrm>
          <a:custGeom>
            <a:avLst/>
            <a:gdLst/>
            <a:ahLst/>
            <a:cxnLst/>
            <a:rect l="l" t="t" r="r" b="b"/>
            <a:pathLst>
              <a:path w="1670684" h="414020">
                <a:moveTo>
                  <a:pt x="1670303" y="0"/>
                </a:moveTo>
                <a:lnTo>
                  <a:pt x="1670303" y="413765"/>
                </a:lnTo>
                <a:lnTo>
                  <a:pt x="0" y="413765"/>
                </a:lnTo>
              </a:path>
            </a:pathLst>
          </a:custGeom>
          <a:ln w="38214">
            <a:solidFill>
              <a:srgbClr val="000000"/>
            </a:solidFill>
          </a:ln>
        </p:spPr>
        <p:txBody>
          <a:bodyPr wrap="square" lIns="0" tIns="0" rIns="0" bIns="0" rtlCol="0">
            <a:spAutoFit/>
          </a:bodyPr>
          <a:lstStyle/>
          <a:p>
            <a:endParaRPr/>
          </a:p>
        </p:txBody>
      </p:sp>
      <p:sp>
        <p:nvSpPr>
          <p:cNvPr id="58" name="object 58"/>
          <p:cNvSpPr/>
          <p:nvPr/>
        </p:nvSpPr>
        <p:spPr>
          <a:xfrm>
            <a:off x="5800344" y="1538478"/>
            <a:ext cx="1613535" cy="420370"/>
          </a:xfrm>
          <a:custGeom>
            <a:avLst/>
            <a:gdLst/>
            <a:ahLst/>
            <a:cxnLst/>
            <a:rect l="l" t="t" r="r" b="b"/>
            <a:pathLst>
              <a:path w="1613534" h="420369">
                <a:moveTo>
                  <a:pt x="0" y="0"/>
                </a:moveTo>
                <a:lnTo>
                  <a:pt x="1613153" y="0"/>
                </a:lnTo>
                <a:lnTo>
                  <a:pt x="1613153" y="419861"/>
                </a:lnTo>
              </a:path>
            </a:pathLst>
          </a:custGeom>
          <a:ln w="38214">
            <a:solidFill>
              <a:srgbClr val="000000"/>
            </a:solidFill>
          </a:ln>
        </p:spPr>
        <p:txBody>
          <a:bodyPr wrap="square" lIns="0" tIns="0" rIns="0" bIns="0" rtlCol="0">
            <a:spAutoFit/>
          </a:bodyPr>
          <a:lstStyle/>
          <a:p>
            <a:endParaRPr/>
          </a:p>
        </p:txBody>
      </p:sp>
      <p:sp>
        <p:nvSpPr>
          <p:cNvPr id="59" name="object 59"/>
          <p:cNvSpPr/>
          <p:nvPr/>
        </p:nvSpPr>
        <p:spPr>
          <a:xfrm>
            <a:off x="3230879" y="3326892"/>
            <a:ext cx="478790" cy="1432560"/>
          </a:xfrm>
          <a:custGeom>
            <a:avLst/>
            <a:gdLst/>
            <a:ahLst/>
            <a:cxnLst/>
            <a:rect l="l" t="t" r="r" b="b"/>
            <a:pathLst>
              <a:path w="478789" h="1432560">
                <a:moveTo>
                  <a:pt x="478535" y="1432559"/>
                </a:moveTo>
                <a:lnTo>
                  <a:pt x="478535" y="0"/>
                </a:lnTo>
                <a:lnTo>
                  <a:pt x="0" y="0"/>
                </a:lnTo>
              </a:path>
            </a:pathLst>
          </a:custGeom>
          <a:ln w="38214">
            <a:solidFill>
              <a:srgbClr val="000000"/>
            </a:solidFill>
          </a:ln>
        </p:spPr>
        <p:txBody>
          <a:bodyPr wrap="square" lIns="0" tIns="0" rIns="0" bIns="0" rtlCol="0">
            <a:spAutoFit/>
          </a:bodyPr>
          <a:lstStyle/>
          <a:p>
            <a:endParaRPr/>
          </a:p>
        </p:txBody>
      </p:sp>
      <p:sp>
        <p:nvSpPr>
          <p:cNvPr id="60" name="object 60"/>
          <p:cNvSpPr/>
          <p:nvPr/>
        </p:nvSpPr>
        <p:spPr>
          <a:xfrm>
            <a:off x="3109722" y="1780032"/>
            <a:ext cx="242570" cy="592455"/>
          </a:xfrm>
          <a:custGeom>
            <a:avLst/>
            <a:gdLst/>
            <a:ahLst/>
            <a:cxnLst/>
            <a:rect l="l" t="t" r="r" b="b"/>
            <a:pathLst>
              <a:path w="242570" h="592455">
                <a:moveTo>
                  <a:pt x="0" y="592073"/>
                </a:moveTo>
                <a:lnTo>
                  <a:pt x="242315" y="592073"/>
                </a:lnTo>
                <a:lnTo>
                  <a:pt x="242315" y="0"/>
                </a:lnTo>
                <a:lnTo>
                  <a:pt x="0" y="0"/>
                </a:lnTo>
                <a:lnTo>
                  <a:pt x="0" y="592073"/>
                </a:lnTo>
                <a:close/>
              </a:path>
            </a:pathLst>
          </a:custGeom>
          <a:ln w="38214">
            <a:solidFill>
              <a:srgbClr val="000000"/>
            </a:solidFill>
          </a:ln>
        </p:spPr>
        <p:txBody>
          <a:bodyPr wrap="square" lIns="0" tIns="0" rIns="0" bIns="0" rtlCol="0">
            <a:spAutoFit/>
          </a:bodyPr>
          <a:lstStyle/>
          <a:p>
            <a:endParaRPr/>
          </a:p>
        </p:txBody>
      </p:sp>
      <p:sp>
        <p:nvSpPr>
          <p:cNvPr id="61" name="object 61"/>
          <p:cNvSpPr/>
          <p:nvPr/>
        </p:nvSpPr>
        <p:spPr>
          <a:xfrm>
            <a:off x="1796795" y="1538478"/>
            <a:ext cx="1434465" cy="241935"/>
          </a:xfrm>
          <a:custGeom>
            <a:avLst/>
            <a:gdLst/>
            <a:ahLst/>
            <a:cxnLst/>
            <a:rect l="l" t="t" r="r" b="b"/>
            <a:pathLst>
              <a:path w="1434464" h="241935">
                <a:moveTo>
                  <a:pt x="1434083" y="241553"/>
                </a:moveTo>
                <a:lnTo>
                  <a:pt x="1434083" y="0"/>
                </a:lnTo>
                <a:lnTo>
                  <a:pt x="0" y="0"/>
                </a:lnTo>
              </a:path>
            </a:pathLst>
          </a:custGeom>
          <a:ln w="38214">
            <a:solidFill>
              <a:srgbClr val="000000"/>
            </a:solidFill>
          </a:ln>
        </p:spPr>
        <p:txBody>
          <a:bodyPr wrap="square" lIns="0" tIns="0" rIns="0" bIns="0" rtlCol="0">
            <a:spAutoFit/>
          </a:bodyPr>
          <a:lstStyle/>
          <a:p>
            <a:endParaRPr/>
          </a:p>
        </p:txBody>
      </p:sp>
      <p:sp>
        <p:nvSpPr>
          <p:cNvPr id="62" name="object 62"/>
          <p:cNvSpPr/>
          <p:nvPr/>
        </p:nvSpPr>
        <p:spPr>
          <a:xfrm>
            <a:off x="3230879" y="1538478"/>
            <a:ext cx="2155190" cy="0"/>
          </a:xfrm>
          <a:custGeom>
            <a:avLst/>
            <a:gdLst/>
            <a:ahLst/>
            <a:cxnLst/>
            <a:rect l="l" t="t" r="r" b="b"/>
            <a:pathLst>
              <a:path w="2155190">
                <a:moveTo>
                  <a:pt x="0" y="0"/>
                </a:moveTo>
                <a:lnTo>
                  <a:pt x="2154935" y="0"/>
                </a:lnTo>
              </a:path>
            </a:pathLst>
          </a:custGeom>
          <a:ln w="38214">
            <a:solidFill>
              <a:srgbClr val="000000"/>
            </a:solidFill>
          </a:ln>
        </p:spPr>
        <p:txBody>
          <a:bodyPr wrap="square" lIns="0" tIns="0" rIns="0" bIns="0" rtlCol="0">
            <a:spAutoFit/>
          </a:bodyPr>
          <a:lstStyle/>
          <a:p>
            <a:endParaRPr/>
          </a:p>
        </p:txBody>
      </p:sp>
      <p:sp>
        <p:nvSpPr>
          <p:cNvPr id="63" name="object 63"/>
          <p:cNvSpPr/>
          <p:nvPr/>
        </p:nvSpPr>
        <p:spPr>
          <a:xfrm>
            <a:off x="3141725" y="1462278"/>
            <a:ext cx="179070" cy="152400"/>
          </a:xfrm>
          <a:custGeom>
            <a:avLst/>
            <a:gdLst/>
            <a:ahLst/>
            <a:cxnLst/>
            <a:rect l="l" t="t" r="r" b="b"/>
            <a:pathLst>
              <a:path w="179070" h="152400">
                <a:moveTo>
                  <a:pt x="89153" y="0"/>
                </a:moveTo>
                <a:lnTo>
                  <a:pt x="44957" y="12191"/>
                </a:lnTo>
                <a:lnTo>
                  <a:pt x="12953" y="38099"/>
                </a:lnTo>
                <a:lnTo>
                  <a:pt x="0" y="76199"/>
                </a:lnTo>
                <a:lnTo>
                  <a:pt x="12953" y="114299"/>
                </a:lnTo>
                <a:lnTo>
                  <a:pt x="44957" y="139445"/>
                </a:lnTo>
                <a:lnTo>
                  <a:pt x="89153" y="152399"/>
                </a:lnTo>
                <a:lnTo>
                  <a:pt x="134111" y="139445"/>
                </a:lnTo>
                <a:lnTo>
                  <a:pt x="166115" y="114299"/>
                </a:lnTo>
                <a:lnTo>
                  <a:pt x="179069" y="76199"/>
                </a:lnTo>
                <a:lnTo>
                  <a:pt x="166115" y="38099"/>
                </a:lnTo>
                <a:lnTo>
                  <a:pt x="134111" y="12191"/>
                </a:lnTo>
                <a:lnTo>
                  <a:pt x="89153" y="0"/>
                </a:lnTo>
                <a:close/>
              </a:path>
            </a:pathLst>
          </a:custGeom>
          <a:solidFill>
            <a:srgbClr val="000000"/>
          </a:solidFill>
        </p:spPr>
        <p:txBody>
          <a:bodyPr wrap="square" lIns="0" tIns="0" rIns="0" bIns="0" rtlCol="0">
            <a:spAutoFit/>
          </a:bodyPr>
          <a:lstStyle/>
          <a:p>
            <a:endParaRPr/>
          </a:p>
        </p:txBody>
      </p:sp>
      <p:sp>
        <p:nvSpPr>
          <p:cNvPr id="64" name="object 64"/>
          <p:cNvSpPr/>
          <p:nvPr/>
        </p:nvSpPr>
        <p:spPr>
          <a:xfrm>
            <a:off x="3141725" y="1462278"/>
            <a:ext cx="179070" cy="152400"/>
          </a:xfrm>
          <a:custGeom>
            <a:avLst/>
            <a:gdLst/>
            <a:ahLst/>
            <a:cxnLst/>
            <a:rect l="l" t="t" r="r" b="b"/>
            <a:pathLst>
              <a:path w="179070" h="152400">
                <a:moveTo>
                  <a:pt x="0" y="76199"/>
                </a:moveTo>
                <a:lnTo>
                  <a:pt x="12953" y="38099"/>
                </a:lnTo>
                <a:lnTo>
                  <a:pt x="44957" y="12191"/>
                </a:lnTo>
                <a:lnTo>
                  <a:pt x="89153" y="0"/>
                </a:lnTo>
                <a:lnTo>
                  <a:pt x="134111" y="12191"/>
                </a:lnTo>
                <a:lnTo>
                  <a:pt x="166115" y="38099"/>
                </a:lnTo>
                <a:lnTo>
                  <a:pt x="179069" y="76199"/>
                </a:lnTo>
                <a:lnTo>
                  <a:pt x="166115" y="114299"/>
                </a:lnTo>
                <a:lnTo>
                  <a:pt x="134111" y="139445"/>
                </a:lnTo>
                <a:lnTo>
                  <a:pt x="89153" y="152399"/>
                </a:lnTo>
                <a:lnTo>
                  <a:pt x="44957" y="139445"/>
                </a:lnTo>
                <a:lnTo>
                  <a:pt x="12953" y="114299"/>
                </a:lnTo>
                <a:lnTo>
                  <a:pt x="0" y="76199"/>
                </a:lnTo>
                <a:close/>
              </a:path>
            </a:pathLst>
          </a:custGeom>
          <a:ln w="38214">
            <a:solidFill>
              <a:srgbClr val="000000"/>
            </a:solidFill>
          </a:ln>
        </p:spPr>
        <p:txBody>
          <a:bodyPr wrap="square" lIns="0" tIns="0" rIns="0" bIns="0" rtlCol="0">
            <a:spAutoFit/>
          </a:bodyPr>
          <a:lstStyle/>
          <a:p>
            <a:endParaRPr/>
          </a:p>
        </p:txBody>
      </p:sp>
      <p:sp>
        <p:nvSpPr>
          <p:cNvPr id="65" name="object 65"/>
          <p:cNvSpPr/>
          <p:nvPr/>
        </p:nvSpPr>
        <p:spPr>
          <a:xfrm>
            <a:off x="2753105" y="1780032"/>
            <a:ext cx="956310" cy="478155"/>
          </a:xfrm>
          <a:custGeom>
            <a:avLst/>
            <a:gdLst/>
            <a:ahLst/>
            <a:cxnLst/>
            <a:rect l="l" t="t" r="r" b="b"/>
            <a:pathLst>
              <a:path w="956310" h="478155">
                <a:moveTo>
                  <a:pt x="0" y="0"/>
                </a:moveTo>
                <a:lnTo>
                  <a:pt x="242315" y="0"/>
                </a:lnTo>
                <a:lnTo>
                  <a:pt x="720089" y="477773"/>
                </a:lnTo>
                <a:lnTo>
                  <a:pt x="956309" y="477773"/>
                </a:lnTo>
              </a:path>
            </a:pathLst>
          </a:custGeom>
          <a:ln w="38214">
            <a:solidFill>
              <a:srgbClr val="000000"/>
            </a:solidFill>
          </a:ln>
        </p:spPr>
        <p:txBody>
          <a:bodyPr wrap="square" lIns="0" tIns="0" rIns="0" bIns="0" rtlCol="0">
            <a:spAutoFit/>
          </a:bodyPr>
          <a:lstStyle/>
          <a:p>
            <a:endParaRPr/>
          </a:p>
        </p:txBody>
      </p:sp>
      <p:sp>
        <p:nvSpPr>
          <p:cNvPr id="66" name="object 66"/>
          <p:cNvSpPr txBox="1"/>
          <p:nvPr/>
        </p:nvSpPr>
        <p:spPr>
          <a:xfrm>
            <a:off x="2511046" y="2525772"/>
            <a:ext cx="485140" cy="527685"/>
          </a:xfrm>
          <a:prstGeom prst="rect">
            <a:avLst/>
          </a:prstGeom>
        </p:spPr>
        <p:txBody>
          <a:bodyPr vert="horz" wrap="square" lIns="0" tIns="0" rIns="0" bIns="0" rtlCol="0">
            <a:spAutoFit/>
          </a:bodyPr>
          <a:lstStyle/>
          <a:p>
            <a:pPr marL="12700">
              <a:lnSpc>
                <a:spcPct val="100000"/>
              </a:lnSpc>
            </a:pPr>
            <a:r>
              <a:rPr sz="3350" spc="-5" dirty="0">
                <a:solidFill>
                  <a:srgbClr val="000080"/>
                </a:solidFill>
                <a:latin typeface="Comic Sans MS"/>
                <a:cs typeface="Comic Sans MS"/>
              </a:rPr>
              <a:t>R1</a:t>
            </a:r>
            <a:endParaRPr sz="3350">
              <a:latin typeface="Comic Sans MS"/>
              <a:cs typeface="Comic Sans MS"/>
            </a:endParaRPr>
          </a:p>
        </p:txBody>
      </p:sp>
      <p:sp>
        <p:nvSpPr>
          <p:cNvPr id="67" name="object 67"/>
          <p:cNvSpPr txBox="1"/>
          <p:nvPr/>
        </p:nvSpPr>
        <p:spPr>
          <a:xfrm>
            <a:off x="2473065" y="3506633"/>
            <a:ext cx="552450" cy="527685"/>
          </a:xfrm>
          <a:prstGeom prst="rect">
            <a:avLst/>
          </a:prstGeom>
        </p:spPr>
        <p:txBody>
          <a:bodyPr vert="horz" wrap="square" lIns="0" tIns="0" rIns="0" bIns="0" rtlCol="0">
            <a:spAutoFit/>
          </a:bodyPr>
          <a:lstStyle/>
          <a:p>
            <a:pPr marL="12700">
              <a:lnSpc>
                <a:spcPct val="100000"/>
              </a:lnSpc>
            </a:pPr>
            <a:r>
              <a:rPr sz="3350" spc="-10" dirty="0">
                <a:solidFill>
                  <a:srgbClr val="000080"/>
                </a:solidFill>
                <a:latin typeface="Comic Sans MS"/>
                <a:cs typeface="Comic Sans MS"/>
              </a:rPr>
              <a:t>R2</a:t>
            </a:r>
            <a:endParaRPr sz="3350">
              <a:latin typeface="Comic Sans MS"/>
              <a:cs typeface="Comic Sans MS"/>
            </a:endParaRPr>
          </a:p>
        </p:txBody>
      </p:sp>
      <p:sp>
        <p:nvSpPr>
          <p:cNvPr id="68" name="object 68"/>
          <p:cNvSpPr txBox="1"/>
          <p:nvPr/>
        </p:nvSpPr>
        <p:spPr>
          <a:xfrm>
            <a:off x="2657505" y="1838728"/>
            <a:ext cx="299720" cy="527685"/>
          </a:xfrm>
          <a:prstGeom prst="rect">
            <a:avLst/>
          </a:prstGeom>
        </p:spPr>
        <p:txBody>
          <a:bodyPr vert="horz" wrap="square" lIns="0" tIns="0" rIns="0" bIns="0" rtlCol="0">
            <a:spAutoFit/>
          </a:bodyPr>
          <a:lstStyle/>
          <a:p>
            <a:pPr marL="12700">
              <a:lnSpc>
                <a:spcPct val="100000"/>
              </a:lnSpc>
            </a:pPr>
            <a:r>
              <a:rPr sz="3350" spc="-25" dirty="0">
                <a:solidFill>
                  <a:srgbClr val="000080"/>
                </a:solidFill>
                <a:latin typeface="Comic Sans MS"/>
                <a:cs typeface="Comic Sans MS"/>
              </a:rPr>
              <a:t>V</a:t>
            </a:r>
            <a:endParaRPr sz="335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172</a:t>
            </a:fld>
            <a:endParaRPr lang="en-US"/>
          </a:p>
        </p:txBody>
      </p:sp>
    </p:spTree>
    <p:extLst>
      <p:ext uri="{BB962C8B-B14F-4D97-AF65-F5344CB8AC3E}">
        <p14:creationId xmlns:p14="http://schemas.microsoft.com/office/powerpoint/2010/main" val="428787029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870" cy="4452620"/>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Est</a:t>
            </a:r>
            <a:r>
              <a:rPr sz="2600" dirty="0">
                <a:latin typeface="Comic Sans MS"/>
                <a:cs typeface="Comic Sans MS"/>
              </a:rPr>
              <a:t>e</a:t>
            </a:r>
            <a:r>
              <a:rPr sz="2600" spc="210"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spc="215" dirty="0">
                <a:latin typeface="Times New Roman"/>
                <a:cs typeface="Times New Roman"/>
              </a:rPr>
              <a:t> </a:t>
            </a:r>
            <a:r>
              <a:rPr sz="2600" spc="-5" dirty="0">
                <a:latin typeface="Comic Sans MS"/>
                <a:cs typeface="Comic Sans MS"/>
              </a:rPr>
              <a:t>est</a:t>
            </a:r>
            <a:r>
              <a:rPr sz="2600" dirty="0">
                <a:latin typeface="Comic Sans MS"/>
                <a:cs typeface="Comic Sans MS"/>
              </a:rPr>
              <a:t>á</a:t>
            </a:r>
            <a:r>
              <a:rPr sz="2600" spc="215" dirty="0">
                <a:latin typeface="Times New Roman"/>
                <a:cs typeface="Times New Roman"/>
              </a:rPr>
              <a:t> </a:t>
            </a:r>
            <a:r>
              <a:rPr sz="2600" spc="-10" dirty="0">
                <a:latin typeface="Comic Sans MS"/>
                <a:cs typeface="Comic Sans MS"/>
              </a:rPr>
              <a:t>d</a:t>
            </a:r>
            <a:r>
              <a:rPr sz="2600" spc="-5" dirty="0">
                <a:latin typeface="Comic Sans MS"/>
                <a:cs typeface="Comic Sans MS"/>
              </a:rPr>
              <a:t>iseñad</a:t>
            </a:r>
            <a:r>
              <a:rPr sz="2600" dirty="0">
                <a:latin typeface="Comic Sans MS"/>
                <a:cs typeface="Comic Sans MS"/>
              </a:rPr>
              <a:t>o</a:t>
            </a:r>
            <a:r>
              <a:rPr sz="2600" spc="215" dirty="0">
                <a:latin typeface="Times New Roman"/>
                <a:cs typeface="Times New Roman"/>
              </a:rPr>
              <a:t> </a:t>
            </a:r>
            <a:r>
              <a:rPr sz="2600" spc="-10" dirty="0">
                <a:latin typeface="Comic Sans MS"/>
                <a:cs typeface="Comic Sans MS"/>
              </a:rPr>
              <a:t>p</a:t>
            </a:r>
            <a:r>
              <a:rPr sz="2600" spc="-5" dirty="0">
                <a:latin typeface="Comic Sans MS"/>
                <a:cs typeface="Comic Sans MS"/>
              </a:rPr>
              <a:t>ar</a:t>
            </a:r>
            <a:r>
              <a:rPr sz="2600" dirty="0">
                <a:latin typeface="Comic Sans MS"/>
                <a:cs typeface="Comic Sans MS"/>
              </a:rPr>
              <a:t>a</a:t>
            </a:r>
            <a:r>
              <a:rPr sz="2600" spc="210" dirty="0">
                <a:latin typeface="Times New Roman"/>
                <a:cs typeface="Times New Roman"/>
              </a:rPr>
              <a:t> </a:t>
            </a:r>
            <a:r>
              <a:rPr sz="2600" spc="-5" dirty="0">
                <a:latin typeface="Comic Sans MS"/>
                <a:cs typeface="Comic Sans MS"/>
              </a:rPr>
              <a:t>supera</a:t>
            </a:r>
            <a:r>
              <a:rPr sz="2600" dirty="0">
                <a:latin typeface="Comic Sans MS"/>
                <a:cs typeface="Comic Sans MS"/>
              </a:rPr>
              <a:t>r</a:t>
            </a:r>
            <a:r>
              <a:rPr sz="2600" spc="21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220" dirty="0">
                <a:latin typeface="Times New Roman"/>
                <a:cs typeface="Times New Roman"/>
              </a:rPr>
              <a:t> </a:t>
            </a:r>
            <a:r>
              <a:rPr sz="2600" spc="-5" dirty="0">
                <a:latin typeface="Comic Sans MS"/>
                <a:cs typeface="Comic Sans MS"/>
              </a:rPr>
              <a:t>problema</a:t>
            </a:r>
            <a:r>
              <a:rPr sz="2600" spc="-5" dirty="0">
                <a:latin typeface="Times New Roman"/>
                <a:cs typeface="Times New Roman"/>
              </a:rPr>
              <a:t> </a:t>
            </a:r>
            <a:r>
              <a:rPr sz="2600" spc="-5" dirty="0">
                <a:latin typeface="Comic Sans MS"/>
                <a:cs typeface="Comic Sans MS"/>
              </a:rPr>
              <a:t>usand</a:t>
            </a:r>
            <a:r>
              <a:rPr sz="2600" dirty="0">
                <a:latin typeface="Comic Sans MS"/>
                <a:cs typeface="Comic Sans MS"/>
              </a:rPr>
              <a:t>o</a:t>
            </a:r>
            <a:r>
              <a:rPr sz="2600" spc="28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280" dirty="0">
                <a:latin typeface="Times New Roman"/>
                <a:cs typeface="Times New Roman"/>
              </a:rPr>
              <a:t> </a:t>
            </a:r>
            <a:r>
              <a:rPr sz="2600" spc="-10" dirty="0">
                <a:latin typeface="Comic Sans MS"/>
                <a:cs typeface="Comic Sans MS"/>
              </a:rPr>
              <a:t>resisto</a:t>
            </a:r>
            <a:r>
              <a:rPr sz="2600" dirty="0">
                <a:latin typeface="Comic Sans MS"/>
                <a:cs typeface="Comic Sans MS"/>
              </a:rPr>
              <a:t>r</a:t>
            </a:r>
            <a:r>
              <a:rPr sz="2600" spc="285"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spc="275" dirty="0">
                <a:latin typeface="Times New Roman"/>
                <a:cs typeface="Times New Roman"/>
              </a:rPr>
              <a:t> </a:t>
            </a:r>
            <a:r>
              <a:rPr sz="2600" spc="-5" dirty="0">
                <a:latin typeface="Comic Sans MS"/>
                <a:cs typeface="Comic Sans MS"/>
              </a:rPr>
              <a:t>linea</a:t>
            </a:r>
            <a:r>
              <a:rPr sz="2600" dirty="0">
                <a:latin typeface="Comic Sans MS"/>
                <a:cs typeface="Comic Sans MS"/>
              </a:rPr>
              <a:t>l</a:t>
            </a:r>
            <a:r>
              <a:rPr sz="2600" spc="280" dirty="0">
                <a:latin typeface="Times New Roman"/>
                <a:cs typeface="Times New Roman"/>
              </a:rPr>
              <a:t> </a:t>
            </a:r>
            <a:r>
              <a:rPr sz="2600" spc="-5" dirty="0">
                <a:latin typeface="Comic Sans MS"/>
                <a:cs typeface="Comic Sans MS"/>
              </a:rPr>
              <a:t>(varistor</a:t>
            </a:r>
            <a:r>
              <a:rPr sz="2600" dirty="0">
                <a:latin typeface="Comic Sans MS"/>
                <a:cs typeface="Comic Sans MS"/>
              </a:rPr>
              <a:t>)</a:t>
            </a:r>
            <a:r>
              <a:rPr sz="2600" spc="28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280" dirty="0">
                <a:latin typeface="Times New Roman"/>
                <a:cs typeface="Times New Roman"/>
              </a:rPr>
              <a:t> </a:t>
            </a:r>
            <a:r>
              <a:rPr sz="2600" spc="-5" dirty="0">
                <a:latin typeface="Comic Sans MS"/>
                <a:cs typeface="Comic Sans MS"/>
              </a:rPr>
              <a:t>seri</a:t>
            </a:r>
            <a:r>
              <a:rPr sz="2600" dirty="0">
                <a:latin typeface="Comic Sans MS"/>
                <a:cs typeface="Comic Sans MS"/>
              </a:rPr>
              <a:t>e</a:t>
            </a:r>
            <a:r>
              <a:rPr sz="2600" spc="275" dirty="0">
                <a:latin typeface="Times New Roman"/>
                <a:cs typeface="Times New Roman"/>
              </a:rPr>
              <a:t> </a:t>
            </a:r>
            <a:r>
              <a:rPr sz="2600" spc="-10" dirty="0">
                <a:latin typeface="Comic Sans MS"/>
                <a:cs typeface="Comic Sans MS"/>
              </a:rPr>
              <a:t>c</a:t>
            </a:r>
            <a:r>
              <a:rPr sz="2600" spc="-5" dirty="0">
                <a:latin typeface="Comic Sans MS"/>
                <a:cs typeface="Comic Sans MS"/>
              </a:rPr>
              <a:t>o</a:t>
            </a:r>
            <a:r>
              <a:rPr sz="2600" dirty="0">
                <a:latin typeface="Comic Sans MS"/>
                <a:cs typeface="Comic Sans MS"/>
              </a:rPr>
              <a:t>n</a:t>
            </a:r>
            <a:r>
              <a:rPr sz="2600" spc="280" dirty="0">
                <a:latin typeface="Times New Roman"/>
                <a:cs typeface="Times New Roman"/>
              </a:rPr>
              <a:t> </a:t>
            </a:r>
            <a:r>
              <a:rPr sz="2600" spc="-5" dirty="0">
                <a:latin typeface="Comic Sans MS"/>
                <a:cs typeface="Comic Sans MS"/>
              </a:rPr>
              <a:t>una</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250" dirty="0">
                <a:latin typeface="Times New Roman"/>
                <a:cs typeface="Times New Roman"/>
              </a:rPr>
              <a:t> </a:t>
            </a:r>
            <a:r>
              <a:rPr sz="2600" spc="-15" dirty="0">
                <a:latin typeface="Comic Sans MS"/>
                <a:cs typeface="Comic Sans MS"/>
              </a:rPr>
              <a:t>d</a:t>
            </a:r>
            <a:r>
              <a:rPr sz="2600" spc="-5" dirty="0">
                <a:latin typeface="Comic Sans MS"/>
                <a:cs typeface="Comic Sans MS"/>
              </a:rPr>
              <a:t>o</a:t>
            </a:r>
            <a:r>
              <a:rPr sz="2600" dirty="0">
                <a:latin typeface="Comic Sans MS"/>
                <a:cs typeface="Comic Sans MS"/>
              </a:rPr>
              <a:t>s</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resistencia</a:t>
            </a:r>
            <a:r>
              <a:rPr sz="2600" dirty="0">
                <a:latin typeface="Comic Sans MS"/>
                <a:cs typeface="Comic Sans MS"/>
              </a:rPr>
              <a:t>s</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resistenci</a:t>
            </a:r>
            <a:r>
              <a:rPr sz="2600" dirty="0">
                <a:latin typeface="Comic Sans MS"/>
                <a:cs typeface="Comic Sans MS"/>
              </a:rPr>
              <a:t>a</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40" dirty="0">
                <a:latin typeface="Times New Roman"/>
                <a:cs typeface="Times New Roman"/>
              </a:rPr>
              <a:t> </a:t>
            </a:r>
            <a:r>
              <a:rPr sz="2600" spc="-10" dirty="0">
                <a:latin typeface="Comic Sans MS"/>
                <a:cs typeface="Comic Sans MS"/>
              </a:rPr>
              <a:t>v</a:t>
            </a:r>
            <a:r>
              <a:rPr sz="2600" spc="-5" dirty="0">
                <a:latin typeface="Comic Sans MS"/>
                <a:cs typeface="Comic Sans MS"/>
              </a:rPr>
              <a:t>aristor</a:t>
            </a:r>
            <a:r>
              <a:rPr sz="2600" spc="-5" dirty="0">
                <a:latin typeface="Times New Roman"/>
                <a:cs typeface="Times New Roman"/>
              </a:rPr>
              <a:t> </a:t>
            </a:r>
            <a:r>
              <a:rPr sz="2600" spc="-5" dirty="0">
                <a:latin typeface="Comic Sans MS"/>
                <a:cs typeface="Comic Sans MS"/>
              </a:rPr>
              <a:t>varí</a:t>
            </a:r>
            <a:r>
              <a:rPr sz="2600" dirty="0">
                <a:latin typeface="Comic Sans MS"/>
                <a:cs typeface="Comic Sans MS"/>
              </a:rPr>
              <a:t>a</a:t>
            </a:r>
            <a:r>
              <a:rPr sz="2600" spc="100"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120" dirty="0">
                <a:latin typeface="Times New Roman"/>
                <a:cs typeface="Times New Roman"/>
              </a:rPr>
              <a:t> </a:t>
            </a:r>
            <a:r>
              <a:rPr sz="2600" dirty="0">
                <a:latin typeface="Comic Sans MS"/>
                <a:cs typeface="Comic Sans MS"/>
              </a:rPr>
              <a:t>a</a:t>
            </a:r>
            <a:r>
              <a:rPr sz="2600" spc="-5" dirty="0">
                <a:latin typeface="Comic Sans MS"/>
                <a:cs typeface="Comic Sans MS"/>
              </a:rPr>
              <a:t>plicada)</a:t>
            </a:r>
            <a:r>
              <a:rPr sz="2600" dirty="0">
                <a:latin typeface="Comic Sans MS"/>
                <a:cs typeface="Comic Sans MS"/>
              </a:rPr>
              <a:t>,</a:t>
            </a:r>
            <a:r>
              <a:rPr sz="2600" spc="10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10" dirty="0">
                <a:latin typeface="Comic Sans MS"/>
                <a:cs typeface="Comic Sans MS"/>
              </a:rPr>
              <a:t>d</a:t>
            </a:r>
            <a:r>
              <a:rPr sz="2600" spc="-5" dirty="0">
                <a:latin typeface="Comic Sans MS"/>
                <a:cs typeface="Comic Sans MS"/>
              </a:rPr>
              <a:t>iviso</a:t>
            </a:r>
            <a:r>
              <a:rPr sz="2600" dirty="0">
                <a:latin typeface="Comic Sans MS"/>
                <a:cs typeface="Comic Sans MS"/>
              </a:rPr>
              <a:t>r</a:t>
            </a:r>
            <a:r>
              <a:rPr sz="2600" spc="1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tensión.</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diviso</a:t>
            </a:r>
            <a:r>
              <a:rPr sz="2600" dirty="0">
                <a:latin typeface="Comic Sans MS"/>
                <a:cs typeface="Comic Sans MS"/>
              </a:rPr>
              <a:t>r</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80" dirty="0">
                <a:latin typeface="Times New Roman"/>
                <a:cs typeface="Times New Roman"/>
              </a:rPr>
              <a:t> </a:t>
            </a:r>
            <a:r>
              <a:rPr sz="2600" spc="-10" dirty="0">
                <a:latin typeface="Comic Sans MS"/>
                <a:cs typeface="Comic Sans MS"/>
              </a:rPr>
              <a:t>d</a:t>
            </a:r>
            <a:r>
              <a:rPr sz="2600" spc="-5" dirty="0">
                <a:latin typeface="Comic Sans MS"/>
                <a:cs typeface="Comic Sans MS"/>
              </a:rPr>
              <a:t>imensionad</a:t>
            </a:r>
            <a:r>
              <a:rPr sz="2600" dirty="0">
                <a:latin typeface="Comic Sans MS"/>
                <a:cs typeface="Comic Sans MS"/>
              </a:rPr>
              <a:t>o</a:t>
            </a:r>
            <a:r>
              <a:rPr sz="2600" dirty="0">
                <a:latin typeface="Times New Roman"/>
                <a:cs typeface="Times New Roman"/>
              </a:rPr>
              <a:t> </a:t>
            </a:r>
            <a:r>
              <a:rPr sz="2600" spc="-8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80" dirty="0">
                <a:latin typeface="Times New Roman"/>
                <a:cs typeface="Times New Roman"/>
              </a:rPr>
              <a:t> </a:t>
            </a:r>
            <a:r>
              <a:rPr sz="2600" dirty="0">
                <a:latin typeface="Comic Sans MS"/>
                <a:cs typeface="Comic Sans MS"/>
              </a:rPr>
              <a:t>t</a:t>
            </a:r>
            <a:r>
              <a:rPr sz="2600" spc="-5"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form</a:t>
            </a:r>
            <a:r>
              <a:rPr sz="2600" dirty="0">
                <a:latin typeface="Comic Sans MS"/>
                <a:cs typeface="Comic Sans MS"/>
              </a:rPr>
              <a:t>a</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75" dirty="0">
                <a:latin typeface="Times New Roman"/>
                <a:cs typeface="Times New Roman"/>
              </a:rPr>
              <a:t> </a:t>
            </a:r>
            <a:r>
              <a:rPr sz="2600" spc="-5" dirty="0">
                <a:latin typeface="Comic Sans MS"/>
                <a:cs typeface="Comic Sans MS"/>
              </a:rPr>
              <a:t>punto</a:t>
            </a:r>
            <a:r>
              <a:rPr sz="2600" spc="-5" dirty="0">
                <a:latin typeface="Times New Roman"/>
                <a:cs typeface="Times New Roman"/>
              </a:rPr>
              <a:t> </a:t>
            </a:r>
            <a:r>
              <a:rPr sz="2600" spc="-5" dirty="0">
                <a:latin typeface="Comic Sans MS"/>
                <a:cs typeface="Comic Sans MS"/>
              </a:rPr>
              <a:t>cieg</a:t>
            </a:r>
            <a:r>
              <a:rPr sz="2600" dirty="0">
                <a:latin typeface="Comic Sans MS"/>
                <a:cs typeface="Comic Sans MS"/>
              </a:rPr>
              <a:t>o</a:t>
            </a:r>
            <a:r>
              <a:rPr sz="2600" dirty="0">
                <a:latin typeface="Times New Roman"/>
                <a:cs typeface="Times New Roman"/>
              </a:rPr>
              <a:t> </a:t>
            </a:r>
            <a:r>
              <a:rPr sz="2600" spc="-5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devanad</a:t>
            </a:r>
            <a:r>
              <a:rPr sz="2600" dirty="0">
                <a:latin typeface="Comic Sans MS"/>
                <a:cs typeface="Comic Sans MS"/>
              </a:rPr>
              <a:t>o</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camp</a:t>
            </a:r>
            <a:r>
              <a:rPr sz="2600" dirty="0">
                <a:latin typeface="Comic Sans MS"/>
                <a:cs typeface="Comic Sans MS"/>
              </a:rPr>
              <a:t>o</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est</a:t>
            </a:r>
            <a:r>
              <a:rPr sz="2600" dirty="0">
                <a:latin typeface="Comic Sans MS"/>
                <a:cs typeface="Comic Sans MS"/>
              </a:rPr>
              <a:t>á</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punt</a:t>
            </a:r>
            <a:r>
              <a:rPr sz="2600" dirty="0">
                <a:latin typeface="Comic Sans MS"/>
                <a:cs typeface="Comic Sans MS"/>
              </a:rPr>
              <a:t>o</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medio</a:t>
            </a:r>
            <a:r>
              <a:rPr sz="2600" spc="-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60" dirty="0">
                <a:latin typeface="Times New Roman"/>
                <a:cs typeface="Times New Roman"/>
              </a:rPr>
              <a:t> </a:t>
            </a:r>
            <a:r>
              <a:rPr sz="2600" spc="-10" dirty="0">
                <a:latin typeface="Comic Sans MS"/>
                <a:cs typeface="Comic Sans MS"/>
              </a:rPr>
              <a:t>d</a:t>
            </a:r>
            <a:r>
              <a:rPr sz="2600" spc="-5" dirty="0">
                <a:latin typeface="Comic Sans MS"/>
                <a:cs typeface="Comic Sans MS"/>
              </a:rPr>
              <a:t>evanad</a:t>
            </a:r>
            <a:r>
              <a:rPr sz="2600" dirty="0">
                <a:latin typeface="Comic Sans MS"/>
                <a:cs typeface="Comic Sans MS"/>
              </a:rPr>
              <a:t>o</a:t>
            </a:r>
            <a:r>
              <a:rPr sz="2600" dirty="0">
                <a:latin typeface="Times New Roman"/>
                <a:cs typeface="Times New Roman"/>
              </a:rPr>
              <a:t> </a:t>
            </a:r>
            <a:r>
              <a:rPr sz="2600" spc="40" dirty="0">
                <a:latin typeface="Times New Roman"/>
                <a:cs typeface="Times New Roman"/>
              </a:rPr>
              <a:t> </a:t>
            </a:r>
            <a:r>
              <a:rPr sz="2600" spc="-10" dirty="0">
                <a:latin typeface="Comic Sans MS"/>
                <a:cs typeface="Comic Sans MS"/>
              </a:rPr>
              <a:t>c</a:t>
            </a:r>
            <a:r>
              <a:rPr sz="2600" spc="-5" dirty="0">
                <a:latin typeface="Comic Sans MS"/>
                <a:cs typeface="Comic Sans MS"/>
              </a:rPr>
              <a:t>uand</a:t>
            </a:r>
            <a:r>
              <a:rPr sz="2600" dirty="0">
                <a:latin typeface="Comic Sans MS"/>
                <a:cs typeface="Comic Sans MS"/>
              </a:rPr>
              <a:t>o</a:t>
            </a:r>
            <a:r>
              <a:rPr sz="2600" dirty="0">
                <a:latin typeface="Times New Roman"/>
                <a:cs typeface="Times New Roman"/>
              </a:rPr>
              <a:t> </a:t>
            </a:r>
            <a:r>
              <a:rPr sz="2600" spc="50"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excitado</a:t>
            </a:r>
            <a:r>
              <a:rPr sz="2600" dirty="0">
                <a:latin typeface="Comic Sans MS"/>
                <a:cs typeface="Comic Sans MS"/>
              </a:rPr>
              <a:t>r</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est</a:t>
            </a:r>
            <a:r>
              <a:rPr sz="2600" dirty="0">
                <a:latin typeface="Comic Sans MS"/>
                <a:cs typeface="Comic Sans MS"/>
              </a:rPr>
              <a:t>á</a:t>
            </a:r>
            <a:r>
              <a:rPr sz="2600" dirty="0">
                <a:latin typeface="Times New Roman"/>
                <a:cs typeface="Times New Roman"/>
              </a:rPr>
              <a:t> </a:t>
            </a:r>
            <a:r>
              <a:rPr sz="2600" spc="4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110" dirty="0">
                <a:latin typeface="Times New Roman"/>
                <a:cs typeface="Times New Roman"/>
              </a:rPr>
              <a:t> </a:t>
            </a:r>
            <a:r>
              <a:rPr sz="2600" spc="-5" dirty="0">
                <a:latin typeface="Comic Sans MS"/>
                <a:cs typeface="Comic Sans MS"/>
              </a:rPr>
              <a:t>nominal.</a:t>
            </a:r>
            <a:endParaRPr sz="2600">
              <a:latin typeface="Comic Sans MS"/>
              <a:cs typeface="Comic Sans MS"/>
            </a:endParaRPr>
          </a:p>
          <a:p>
            <a:pPr marL="12700" marR="7620" algn="just">
              <a:lnSpc>
                <a:spcPct val="100000"/>
              </a:lnSpc>
              <a:spcBef>
                <a:spcPts val="1870"/>
              </a:spcBef>
            </a:pP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cambio</a:t>
            </a:r>
            <a:r>
              <a:rPr sz="2600" dirty="0">
                <a:latin typeface="Comic Sans MS"/>
                <a:cs typeface="Comic Sans MS"/>
              </a:rPr>
              <a:t>s</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18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excitado</a:t>
            </a:r>
            <a:r>
              <a:rPr sz="2600" dirty="0">
                <a:latin typeface="Comic Sans MS"/>
                <a:cs typeface="Comic Sans MS"/>
              </a:rPr>
              <a:t>r</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moverá</a:t>
            </a:r>
            <a:r>
              <a:rPr sz="2600" dirty="0">
                <a:latin typeface="Comic Sans MS"/>
                <a:cs typeface="Comic Sans MS"/>
              </a:rPr>
              <a:t>n</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punt</a:t>
            </a:r>
            <a:r>
              <a:rPr sz="2600" dirty="0">
                <a:latin typeface="Comic Sans MS"/>
                <a:cs typeface="Comic Sans MS"/>
              </a:rPr>
              <a:t>o</a:t>
            </a:r>
            <a:r>
              <a:rPr sz="2600" spc="105" dirty="0">
                <a:latin typeface="Times New Roman"/>
                <a:cs typeface="Times New Roman"/>
              </a:rPr>
              <a:t> </a:t>
            </a:r>
            <a:r>
              <a:rPr sz="2600" spc="-5" dirty="0">
                <a:latin typeface="Comic Sans MS"/>
                <a:cs typeface="Comic Sans MS"/>
              </a:rPr>
              <a:t>cieg</a:t>
            </a:r>
            <a:r>
              <a:rPr sz="2600" dirty="0">
                <a:latin typeface="Comic Sans MS"/>
                <a:cs typeface="Comic Sans MS"/>
              </a:rPr>
              <a:t>o</a:t>
            </a:r>
            <a:r>
              <a:rPr sz="2600" spc="12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centr</a:t>
            </a:r>
            <a:r>
              <a:rPr sz="2600" dirty="0">
                <a:latin typeface="Comic Sans MS"/>
                <a:cs typeface="Comic Sans MS"/>
              </a:rPr>
              <a:t>o</a:t>
            </a:r>
            <a:r>
              <a:rPr sz="2600" spc="12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devanad</a:t>
            </a:r>
            <a:r>
              <a:rPr sz="2600" dirty="0">
                <a:latin typeface="Comic Sans MS"/>
                <a:cs typeface="Comic Sans MS"/>
              </a:rPr>
              <a:t>o</a:t>
            </a:r>
            <a:r>
              <a:rPr sz="2600" spc="1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campo.</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173</a:t>
            </a:fld>
            <a:endParaRPr lang="en-US"/>
          </a:p>
        </p:txBody>
      </p:sp>
    </p:spTree>
    <p:extLst>
      <p:ext uri="{BB962C8B-B14F-4D97-AF65-F5344CB8AC3E}">
        <p14:creationId xmlns:p14="http://schemas.microsoft.com/office/powerpoint/2010/main" val="379996993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idx="1"/>
          </p:nvPr>
        </p:nvSpPr>
        <p:spPr>
          <a:xfrm>
            <a:off x="457200" y="304800"/>
            <a:ext cx="8229600" cy="5901616"/>
          </a:xfrm>
          <a:prstGeom prst="rect">
            <a:avLst/>
          </a:prstGeom>
        </p:spPr>
        <p:txBody>
          <a:bodyPr vert="horz" wrap="square" lIns="0" tIns="0" rIns="0" bIns="0" rtlCol="0">
            <a:spAutoFit/>
          </a:bodyPr>
          <a:lstStyle/>
          <a:p>
            <a:pPr marL="12700" marR="6350" algn="just">
              <a:lnSpc>
                <a:spcPct val="100000"/>
              </a:lnSpc>
            </a:pPr>
            <a:r>
              <a:rPr sz="2800" spc="-5" dirty="0"/>
              <a:t>E</a:t>
            </a:r>
            <a:r>
              <a:rPr sz="2800" dirty="0"/>
              <a:t>l</a:t>
            </a:r>
            <a:r>
              <a:rPr sz="2800" dirty="0">
                <a:latin typeface="Times New Roman"/>
                <a:cs typeface="Times New Roman"/>
              </a:rPr>
              <a:t> </a:t>
            </a:r>
            <a:r>
              <a:rPr sz="2800" spc="190" dirty="0">
                <a:latin typeface="Times New Roman"/>
                <a:cs typeface="Times New Roman"/>
              </a:rPr>
              <a:t> </a:t>
            </a:r>
            <a:r>
              <a:rPr sz="2800" spc="-5" dirty="0"/>
              <a:t>metod</a:t>
            </a:r>
            <a:r>
              <a:rPr sz="2800" dirty="0"/>
              <a:t>o</a:t>
            </a:r>
            <a:r>
              <a:rPr sz="2800" dirty="0">
                <a:latin typeface="Times New Roman"/>
                <a:cs typeface="Times New Roman"/>
              </a:rPr>
              <a:t> </a:t>
            </a:r>
            <a:r>
              <a:rPr sz="2800" spc="180" dirty="0">
                <a:latin typeface="Times New Roman"/>
                <a:cs typeface="Times New Roman"/>
              </a:rPr>
              <a:t> </a:t>
            </a:r>
            <a:r>
              <a:rPr sz="2800" spc="-5" dirty="0"/>
              <a:t>d</a:t>
            </a:r>
            <a:r>
              <a:rPr sz="2800" dirty="0"/>
              <a:t>e</a:t>
            </a:r>
            <a:r>
              <a:rPr sz="2800" dirty="0">
                <a:latin typeface="Times New Roman"/>
                <a:cs typeface="Times New Roman"/>
              </a:rPr>
              <a:t> </a:t>
            </a:r>
            <a:r>
              <a:rPr sz="2800" spc="180" dirty="0">
                <a:latin typeface="Times New Roman"/>
                <a:cs typeface="Times New Roman"/>
              </a:rPr>
              <a:t> </a:t>
            </a:r>
            <a:r>
              <a:rPr sz="2800" spc="-5" dirty="0"/>
              <a:t>inyeccio</a:t>
            </a:r>
            <a:r>
              <a:rPr sz="2800" dirty="0"/>
              <a:t>n</a:t>
            </a:r>
            <a:r>
              <a:rPr sz="2800" dirty="0">
                <a:latin typeface="Times New Roman"/>
                <a:cs typeface="Times New Roman"/>
              </a:rPr>
              <a:t> </a:t>
            </a:r>
            <a:r>
              <a:rPr sz="2800" spc="190" dirty="0">
                <a:latin typeface="Times New Roman"/>
                <a:cs typeface="Times New Roman"/>
              </a:rPr>
              <a:t> </a:t>
            </a:r>
            <a:r>
              <a:rPr sz="2800" spc="-10" dirty="0"/>
              <a:t>d</a:t>
            </a:r>
            <a:r>
              <a:rPr sz="2800" dirty="0"/>
              <a:t>e</a:t>
            </a:r>
            <a:r>
              <a:rPr sz="2800" dirty="0">
                <a:latin typeface="Times New Roman"/>
                <a:cs typeface="Times New Roman"/>
              </a:rPr>
              <a:t> </a:t>
            </a:r>
            <a:r>
              <a:rPr sz="2800" spc="180" dirty="0">
                <a:latin typeface="Times New Roman"/>
                <a:cs typeface="Times New Roman"/>
              </a:rPr>
              <a:t> </a:t>
            </a:r>
            <a:r>
              <a:rPr sz="2800" spc="-5" dirty="0"/>
              <a:t>baj</a:t>
            </a:r>
            <a:r>
              <a:rPr sz="2800" dirty="0"/>
              <a:t>a</a:t>
            </a:r>
            <a:r>
              <a:rPr sz="2800" dirty="0">
                <a:latin typeface="Times New Roman"/>
                <a:cs typeface="Times New Roman"/>
              </a:rPr>
              <a:t> </a:t>
            </a:r>
            <a:r>
              <a:rPr sz="2800" spc="190" dirty="0">
                <a:latin typeface="Times New Roman"/>
                <a:cs typeface="Times New Roman"/>
              </a:rPr>
              <a:t> </a:t>
            </a:r>
            <a:r>
              <a:rPr sz="2800" spc="-5" dirty="0"/>
              <a:t>frecuencia</a:t>
            </a:r>
            <a:r>
              <a:rPr sz="2800" dirty="0"/>
              <a:t>,</a:t>
            </a:r>
            <a:r>
              <a:rPr sz="2800" dirty="0">
                <a:latin typeface="Times New Roman"/>
                <a:cs typeface="Times New Roman"/>
              </a:rPr>
              <a:t> </a:t>
            </a:r>
            <a:r>
              <a:rPr sz="2800" spc="190" dirty="0">
                <a:latin typeface="Times New Roman"/>
                <a:cs typeface="Times New Roman"/>
              </a:rPr>
              <a:t> </a:t>
            </a:r>
            <a:r>
              <a:rPr sz="2800" spc="-5" dirty="0"/>
              <a:t>h</a:t>
            </a:r>
            <a:r>
              <a:rPr sz="2800" dirty="0"/>
              <a:t>a</a:t>
            </a:r>
            <a:r>
              <a:rPr sz="2800" dirty="0">
                <a:latin typeface="Times New Roman"/>
                <a:cs typeface="Times New Roman"/>
              </a:rPr>
              <a:t> </a:t>
            </a:r>
            <a:r>
              <a:rPr sz="2800" spc="185" dirty="0">
                <a:latin typeface="Times New Roman"/>
                <a:cs typeface="Times New Roman"/>
              </a:rPr>
              <a:t> </a:t>
            </a:r>
            <a:r>
              <a:rPr sz="2800" spc="-5" dirty="0"/>
              <a:t>sido</a:t>
            </a:r>
            <a:r>
              <a:rPr sz="2800" spc="-5" dirty="0">
                <a:latin typeface="Times New Roman"/>
                <a:cs typeface="Times New Roman"/>
              </a:rPr>
              <a:t> </a:t>
            </a:r>
            <a:r>
              <a:rPr sz="2800" spc="-5" dirty="0"/>
              <a:t>ampliament</a:t>
            </a:r>
            <a:r>
              <a:rPr sz="2800" dirty="0"/>
              <a:t>e</a:t>
            </a:r>
            <a:r>
              <a:rPr sz="2800" spc="110" dirty="0">
                <a:latin typeface="Times New Roman"/>
                <a:cs typeface="Times New Roman"/>
              </a:rPr>
              <a:t> </a:t>
            </a:r>
            <a:r>
              <a:rPr sz="2800" spc="-10" dirty="0"/>
              <a:t>u</a:t>
            </a:r>
            <a:r>
              <a:rPr sz="2800" spc="-5" dirty="0"/>
              <a:t>sad</a:t>
            </a:r>
            <a:r>
              <a:rPr sz="2800" dirty="0"/>
              <a:t>o</a:t>
            </a:r>
            <a:r>
              <a:rPr sz="2800" spc="105" dirty="0">
                <a:latin typeface="Times New Roman"/>
                <a:cs typeface="Times New Roman"/>
              </a:rPr>
              <a:t> </a:t>
            </a:r>
            <a:r>
              <a:rPr sz="2800" spc="-5" dirty="0"/>
              <a:t>e</a:t>
            </a:r>
            <a:r>
              <a:rPr sz="2800" dirty="0"/>
              <a:t>n</a:t>
            </a:r>
            <a:r>
              <a:rPr sz="2800" spc="120" dirty="0">
                <a:latin typeface="Times New Roman"/>
                <a:cs typeface="Times New Roman"/>
              </a:rPr>
              <a:t> </a:t>
            </a:r>
            <a:r>
              <a:rPr sz="2800" spc="-5" dirty="0"/>
              <a:t>europ</a:t>
            </a:r>
            <a:r>
              <a:rPr sz="2800" dirty="0"/>
              <a:t>a</a:t>
            </a:r>
            <a:r>
              <a:rPr sz="2800" spc="114" dirty="0">
                <a:latin typeface="Times New Roman"/>
                <a:cs typeface="Times New Roman"/>
              </a:rPr>
              <a:t> </a:t>
            </a:r>
            <a:r>
              <a:rPr sz="2800" spc="-5" dirty="0"/>
              <a:t>co</a:t>
            </a:r>
            <a:r>
              <a:rPr sz="2800" dirty="0"/>
              <a:t>n</a:t>
            </a:r>
            <a:r>
              <a:rPr sz="2800" spc="120" dirty="0">
                <a:latin typeface="Times New Roman"/>
                <a:cs typeface="Times New Roman"/>
              </a:rPr>
              <a:t> </a:t>
            </a:r>
            <a:r>
              <a:rPr sz="2800" spc="-5" dirty="0"/>
              <a:t>gra</a:t>
            </a:r>
            <a:r>
              <a:rPr sz="2800" dirty="0"/>
              <a:t>n</a:t>
            </a:r>
            <a:r>
              <a:rPr sz="2800" spc="105" dirty="0">
                <a:latin typeface="Times New Roman"/>
                <a:cs typeface="Times New Roman"/>
              </a:rPr>
              <a:t> </a:t>
            </a:r>
            <a:r>
              <a:rPr sz="2800" spc="-5" dirty="0"/>
              <a:t>éxito.</a:t>
            </a:r>
          </a:p>
          <a:p>
            <a:pPr marL="12700" marR="6350" algn="just">
              <a:lnSpc>
                <a:spcPct val="100000"/>
              </a:lnSpc>
              <a:spcBef>
                <a:spcPts val="1870"/>
              </a:spcBef>
            </a:pPr>
            <a:r>
              <a:rPr sz="2800" spc="-5" dirty="0"/>
              <a:t>Un</a:t>
            </a:r>
            <a:r>
              <a:rPr sz="2800" dirty="0"/>
              <a:t>a</a:t>
            </a:r>
            <a:r>
              <a:rPr sz="2800" dirty="0">
                <a:latin typeface="Times New Roman"/>
                <a:cs typeface="Times New Roman"/>
              </a:rPr>
              <a:t>  </a:t>
            </a:r>
            <a:r>
              <a:rPr sz="2800" spc="-30" dirty="0">
                <a:latin typeface="Times New Roman"/>
                <a:cs typeface="Times New Roman"/>
              </a:rPr>
              <a:t> </a:t>
            </a:r>
            <a:r>
              <a:rPr sz="2800" spc="-5" dirty="0"/>
              <a:t>seña</a:t>
            </a:r>
            <a:r>
              <a:rPr sz="2800" dirty="0"/>
              <a:t>l</a:t>
            </a:r>
            <a:r>
              <a:rPr sz="2800" dirty="0">
                <a:latin typeface="Times New Roman"/>
                <a:cs typeface="Times New Roman"/>
              </a:rPr>
              <a:t>  </a:t>
            </a:r>
            <a:r>
              <a:rPr sz="2800" spc="-30" dirty="0">
                <a:latin typeface="Times New Roman"/>
                <a:cs typeface="Times New Roman"/>
              </a:rPr>
              <a:t> </a:t>
            </a:r>
            <a:r>
              <a:rPr sz="2800" spc="-5" dirty="0"/>
              <a:t>cuadrad</a:t>
            </a:r>
            <a:r>
              <a:rPr sz="2800" dirty="0"/>
              <a:t>a</a:t>
            </a:r>
            <a:r>
              <a:rPr sz="2800" dirty="0">
                <a:latin typeface="Times New Roman"/>
                <a:cs typeface="Times New Roman"/>
              </a:rPr>
              <a:t>  </a:t>
            </a:r>
            <a:r>
              <a:rPr sz="2800" spc="-35" dirty="0">
                <a:latin typeface="Times New Roman"/>
                <a:cs typeface="Times New Roman"/>
              </a:rPr>
              <a:t> </a:t>
            </a:r>
            <a:r>
              <a:rPr sz="2800" spc="-5" dirty="0"/>
              <a:t>d</a:t>
            </a:r>
            <a:r>
              <a:rPr sz="2800" dirty="0"/>
              <a:t>e</a:t>
            </a:r>
            <a:r>
              <a:rPr sz="2800" dirty="0">
                <a:latin typeface="Times New Roman"/>
                <a:cs typeface="Times New Roman"/>
              </a:rPr>
              <a:t>  </a:t>
            </a:r>
            <a:r>
              <a:rPr sz="2800" spc="-25" dirty="0">
                <a:latin typeface="Times New Roman"/>
                <a:cs typeface="Times New Roman"/>
              </a:rPr>
              <a:t> </a:t>
            </a:r>
            <a:r>
              <a:rPr sz="2800" spc="-5" dirty="0"/>
              <a:t>±15</a:t>
            </a:r>
            <a:r>
              <a:rPr sz="2800" dirty="0"/>
              <a:t>,</a:t>
            </a:r>
            <a:r>
              <a:rPr sz="2800" dirty="0">
                <a:latin typeface="Times New Roman"/>
                <a:cs typeface="Times New Roman"/>
              </a:rPr>
              <a:t>  </a:t>
            </a:r>
            <a:r>
              <a:rPr sz="2800" spc="-15" dirty="0">
                <a:latin typeface="Times New Roman"/>
                <a:cs typeface="Times New Roman"/>
              </a:rPr>
              <a:t> </a:t>
            </a:r>
            <a:r>
              <a:rPr sz="2800" spc="-5" dirty="0"/>
              <a:t>e</a:t>
            </a:r>
            <a:r>
              <a:rPr sz="2800" dirty="0"/>
              <a:t>s</a:t>
            </a:r>
            <a:r>
              <a:rPr sz="2800" dirty="0">
                <a:latin typeface="Times New Roman"/>
                <a:cs typeface="Times New Roman"/>
              </a:rPr>
              <a:t>  </a:t>
            </a:r>
            <a:r>
              <a:rPr sz="2800" spc="-25" dirty="0">
                <a:latin typeface="Times New Roman"/>
                <a:cs typeface="Times New Roman"/>
              </a:rPr>
              <a:t> </a:t>
            </a:r>
            <a:r>
              <a:rPr sz="2800" spc="-5" dirty="0"/>
              <a:t>aplicad</a:t>
            </a:r>
            <a:r>
              <a:rPr sz="2800" dirty="0"/>
              <a:t>a</a:t>
            </a:r>
            <a:r>
              <a:rPr sz="2800" dirty="0">
                <a:latin typeface="Times New Roman"/>
                <a:cs typeface="Times New Roman"/>
              </a:rPr>
              <a:t>  </a:t>
            </a:r>
            <a:r>
              <a:rPr sz="2800" spc="-35" dirty="0">
                <a:latin typeface="Times New Roman"/>
                <a:cs typeface="Times New Roman"/>
              </a:rPr>
              <a:t> </a:t>
            </a:r>
            <a:r>
              <a:rPr sz="2800" spc="-5" dirty="0"/>
              <a:t>a</a:t>
            </a:r>
            <a:r>
              <a:rPr sz="2800" dirty="0"/>
              <a:t>l</a:t>
            </a:r>
            <a:r>
              <a:rPr sz="2800" dirty="0">
                <a:latin typeface="Times New Roman"/>
                <a:cs typeface="Times New Roman"/>
              </a:rPr>
              <a:t>  </a:t>
            </a:r>
            <a:r>
              <a:rPr sz="2800" spc="-25" dirty="0">
                <a:latin typeface="Times New Roman"/>
                <a:cs typeface="Times New Roman"/>
              </a:rPr>
              <a:t> </a:t>
            </a:r>
            <a:r>
              <a:rPr sz="2800" spc="-5" dirty="0"/>
              <a:t>campo</a:t>
            </a:r>
            <a:r>
              <a:rPr sz="2800" spc="-5" dirty="0">
                <a:latin typeface="Times New Roman"/>
                <a:cs typeface="Times New Roman"/>
              </a:rPr>
              <a:t> </a:t>
            </a:r>
            <a:r>
              <a:rPr sz="2800" spc="-5" dirty="0"/>
              <a:t>atrave</a:t>
            </a:r>
            <a:r>
              <a:rPr sz="2800" dirty="0"/>
              <a:t>z</a:t>
            </a:r>
            <a:r>
              <a:rPr sz="2800" dirty="0">
                <a:latin typeface="Times New Roman"/>
                <a:cs typeface="Times New Roman"/>
              </a:rPr>
              <a:t> </a:t>
            </a:r>
            <a:r>
              <a:rPr sz="2800" spc="-315" dirty="0">
                <a:latin typeface="Times New Roman"/>
                <a:cs typeface="Times New Roman"/>
              </a:rPr>
              <a:t> </a:t>
            </a:r>
            <a:r>
              <a:rPr sz="2800" spc="-10" dirty="0"/>
              <a:t>d</a:t>
            </a:r>
            <a:r>
              <a:rPr sz="2800" dirty="0"/>
              <a:t>e</a:t>
            </a:r>
            <a:r>
              <a:rPr sz="2800" dirty="0">
                <a:latin typeface="Times New Roman"/>
                <a:cs typeface="Times New Roman"/>
              </a:rPr>
              <a:t> </a:t>
            </a:r>
            <a:r>
              <a:rPr sz="2800" spc="-310" dirty="0">
                <a:latin typeface="Times New Roman"/>
                <a:cs typeface="Times New Roman"/>
              </a:rPr>
              <a:t> </a:t>
            </a:r>
            <a:r>
              <a:rPr sz="2800" spc="-5" dirty="0"/>
              <a:t>u</a:t>
            </a:r>
            <a:r>
              <a:rPr sz="2800" dirty="0"/>
              <a:t>n</a:t>
            </a:r>
            <a:r>
              <a:rPr sz="2800" dirty="0">
                <a:latin typeface="Times New Roman"/>
                <a:cs typeface="Times New Roman"/>
              </a:rPr>
              <a:t> </a:t>
            </a:r>
            <a:r>
              <a:rPr sz="2800" spc="-310" dirty="0">
                <a:latin typeface="Times New Roman"/>
                <a:cs typeface="Times New Roman"/>
              </a:rPr>
              <a:t> </a:t>
            </a:r>
            <a:r>
              <a:rPr sz="2800" dirty="0"/>
              <a:t>a</a:t>
            </a:r>
            <a:r>
              <a:rPr sz="2800" spc="-5" dirty="0"/>
              <a:t>coplado</a:t>
            </a:r>
            <a:r>
              <a:rPr sz="2800" dirty="0"/>
              <a:t>r</a:t>
            </a:r>
            <a:r>
              <a:rPr sz="2800" dirty="0">
                <a:latin typeface="Times New Roman"/>
                <a:cs typeface="Times New Roman"/>
              </a:rPr>
              <a:t> </a:t>
            </a:r>
            <a:r>
              <a:rPr sz="2800" spc="-320" dirty="0">
                <a:latin typeface="Times New Roman"/>
                <a:cs typeface="Times New Roman"/>
              </a:rPr>
              <a:t> </a:t>
            </a:r>
            <a:r>
              <a:rPr sz="2800" spc="-5" dirty="0"/>
              <a:t>d</a:t>
            </a:r>
            <a:r>
              <a:rPr sz="2800" dirty="0"/>
              <a:t>e</a:t>
            </a:r>
            <a:r>
              <a:rPr sz="2800" dirty="0">
                <a:latin typeface="Times New Roman"/>
                <a:cs typeface="Times New Roman"/>
              </a:rPr>
              <a:t> </a:t>
            </a:r>
            <a:r>
              <a:rPr sz="2800" spc="-310" dirty="0">
                <a:latin typeface="Times New Roman"/>
                <a:cs typeface="Times New Roman"/>
              </a:rPr>
              <a:t> </a:t>
            </a:r>
            <a:r>
              <a:rPr sz="2800" spc="-5" dirty="0"/>
              <a:t>tierra</a:t>
            </a:r>
            <a:r>
              <a:rPr sz="2800" dirty="0"/>
              <a:t>,</a:t>
            </a:r>
            <a:r>
              <a:rPr sz="2800" dirty="0">
                <a:latin typeface="Times New Roman"/>
                <a:cs typeface="Times New Roman"/>
              </a:rPr>
              <a:t> </a:t>
            </a:r>
            <a:r>
              <a:rPr sz="2800" spc="-300" dirty="0">
                <a:latin typeface="Times New Roman"/>
                <a:cs typeface="Times New Roman"/>
              </a:rPr>
              <a:t> </a:t>
            </a:r>
            <a:r>
              <a:rPr sz="2800" spc="-10" dirty="0"/>
              <a:t>l</a:t>
            </a:r>
            <a:r>
              <a:rPr sz="2800" dirty="0"/>
              <a:t>a</a:t>
            </a:r>
            <a:r>
              <a:rPr sz="2800" dirty="0">
                <a:latin typeface="Times New Roman"/>
                <a:cs typeface="Times New Roman"/>
              </a:rPr>
              <a:t> </a:t>
            </a:r>
            <a:r>
              <a:rPr sz="2800" spc="-305" dirty="0">
                <a:latin typeface="Times New Roman"/>
                <a:cs typeface="Times New Roman"/>
              </a:rPr>
              <a:t> </a:t>
            </a:r>
            <a:r>
              <a:rPr sz="2800" spc="-10" dirty="0"/>
              <a:t>s</a:t>
            </a:r>
            <a:r>
              <a:rPr sz="2800" spc="-5" dirty="0"/>
              <a:t>eña</a:t>
            </a:r>
            <a:r>
              <a:rPr sz="2800" dirty="0"/>
              <a:t>l</a:t>
            </a:r>
            <a:r>
              <a:rPr sz="2800" dirty="0">
                <a:latin typeface="Times New Roman"/>
                <a:cs typeface="Times New Roman"/>
              </a:rPr>
              <a:t> </a:t>
            </a:r>
            <a:r>
              <a:rPr sz="2800" spc="-310" dirty="0">
                <a:latin typeface="Times New Roman"/>
                <a:cs typeface="Times New Roman"/>
              </a:rPr>
              <a:t> </a:t>
            </a:r>
            <a:r>
              <a:rPr sz="2800" spc="-5" dirty="0"/>
              <a:t>d</a:t>
            </a:r>
            <a:r>
              <a:rPr sz="2800" dirty="0"/>
              <a:t>e</a:t>
            </a:r>
            <a:r>
              <a:rPr sz="2800" dirty="0">
                <a:latin typeface="Times New Roman"/>
                <a:cs typeface="Times New Roman"/>
              </a:rPr>
              <a:t> </a:t>
            </a:r>
            <a:r>
              <a:rPr sz="2800" spc="-310" dirty="0">
                <a:latin typeface="Times New Roman"/>
                <a:cs typeface="Times New Roman"/>
              </a:rPr>
              <a:t> </a:t>
            </a:r>
            <a:r>
              <a:rPr sz="2800" spc="-5" dirty="0"/>
              <a:t>retorno</a:t>
            </a:r>
            <a:r>
              <a:rPr sz="2800" spc="-5" dirty="0">
                <a:latin typeface="Times New Roman"/>
                <a:cs typeface="Times New Roman"/>
              </a:rPr>
              <a:t> </a:t>
            </a:r>
            <a:r>
              <a:rPr sz="2800" spc="-5" dirty="0"/>
              <a:t>de</a:t>
            </a:r>
            <a:r>
              <a:rPr sz="2800" dirty="0"/>
              <a:t>l</a:t>
            </a:r>
            <a:r>
              <a:rPr sz="2800" dirty="0">
                <a:latin typeface="Times New Roman"/>
                <a:cs typeface="Times New Roman"/>
              </a:rPr>
              <a:t> </a:t>
            </a:r>
            <a:r>
              <a:rPr sz="2800" spc="-20" dirty="0">
                <a:latin typeface="Times New Roman"/>
                <a:cs typeface="Times New Roman"/>
              </a:rPr>
              <a:t> </a:t>
            </a:r>
            <a:r>
              <a:rPr sz="2800" spc="-5" dirty="0"/>
              <a:t>voltaj</a:t>
            </a:r>
            <a:r>
              <a:rPr sz="2800" dirty="0"/>
              <a:t>e</a:t>
            </a:r>
            <a:r>
              <a:rPr sz="2800" dirty="0">
                <a:latin typeface="Times New Roman"/>
                <a:cs typeface="Times New Roman"/>
              </a:rPr>
              <a:t> </a:t>
            </a:r>
            <a:r>
              <a:rPr sz="2800" spc="-35" dirty="0">
                <a:latin typeface="Times New Roman"/>
                <a:cs typeface="Times New Roman"/>
              </a:rPr>
              <a:t> </a:t>
            </a:r>
            <a:r>
              <a:rPr sz="2800" spc="-5" dirty="0"/>
              <a:t>e</a:t>
            </a:r>
            <a:r>
              <a:rPr sz="2800" dirty="0"/>
              <a:t>s</a:t>
            </a:r>
            <a:r>
              <a:rPr sz="2800" dirty="0">
                <a:latin typeface="Times New Roman"/>
                <a:cs typeface="Times New Roman"/>
              </a:rPr>
              <a:t> </a:t>
            </a:r>
            <a:r>
              <a:rPr sz="2800" spc="-30" dirty="0">
                <a:latin typeface="Times New Roman"/>
                <a:cs typeface="Times New Roman"/>
              </a:rPr>
              <a:t> </a:t>
            </a:r>
            <a:r>
              <a:rPr sz="2800" spc="-5" dirty="0"/>
              <a:t>modificad</a:t>
            </a:r>
            <a:r>
              <a:rPr sz="2800" dirty="0"/>
              <a:t>a</a:t>
            </a:r>
            <a:r>
              <a:rPr sz="2800" dirty="0">
                <a:latin typeface="Times New Roman"/>
                <a:cs typeface="Times New Roman"/>
              </a:rPr>
              <a:t> </a:t>
            </a:r>
            <a:r>
              <a:rPr sz="2800" spc="-40" dirty="0">
                <a:latin typeface="Times New Roman"/>
                <a:cs typeface="Times New Roman"/>
              </a:rPr>
              <a:t> </a:t>
            </a:r>
            <a:r>
              <a:rPr sz="2800" spc="-5" dirty="0"/>
              <a:t>debid</a:t>
            </a:r>
            <a:r>
              <a:rPr sz="2800" dirty="0"/>
              <a:t>o</a:t>
            </a:r>
            <a:r>
              <a:rPr sz="2800" dirty="0">
                <a:latin typeface="Times New Roman"/>
                <a:cs typeface="Times New Roman"/>
              </a:rPr>
              <a:t> </a:t>
            </a:r>
            <a:r>
              <a:rPr sz="2800" spc="-35" dirty="0">
                <a:latin typeface="Times New Roman"/>
                <a:cs typeface="Times New Roman"/>
              </a:rPr>
              <a:t> </a:t>
            </a:r>
            <a:r>
              <a:rPr sz="2800" dirty="0"/>
              <a:t>a</a:t>
            </a:r>
            <a:r>
              <a:rPr sz="2800" dirty="0">
                <a:latin typeface="Times New Roman"/>
                <a:cs typeface="Times New Roman"/>
              </a:rPr>
              <a:t> </a:t>
            </a:r>
            <a:r>
              <a:rPr sz="2800" spc="-35" dirty="0">
                <a:latin typeface="Times New Roman"/>
                <a:cs typeface="Times New Roman"/>
              </a:rPr>
              <a:t> </a:t>
            </a:r>
            <a:r>
              <a:rPr sz="2800" dirty="0"/>
              <a:t>la</a:t>
            </a:r>
            <a:r>
              <a:rPr sz="2800" dirty="0">
                <a:latin typeface="Times New Roman"/>
                <a:cs typeface="Times New Roman"/>
              </a:rPr>
              <a:t> </a:t>
            </a:r>
            <a:r>
              <a:rPr sz="2800" spc="-30" dirty="0">
                <a:latin typeface="Times New Roman"/>
                <a:cs typeface="Times New Roman"/>
              </a:rPr>
              <a:t> </a:t>
            </a:r>
            <a:r>
              <a:rPr sz="2800" spc="-10" dirty="0"/>
              <a:t>c</a:t>
            </a:r>
            <a:r>
              <a:rPr sz="2800" spc="-5" dirty="0"/>
              <a:t>apacitaci</a:t>
            </a:r>
            <a:r>
              <a:rPr sz="2800" dirty="0"/>
              <a:t>a</a:t>
            </a:r>
            <a:r>
              <a:rPr sz="2800" dirty="0">
                <a:latin typeface="Times New Roman"/>
                <a:cs typeface="Times New Roman"/>
              </a:rPr>
              <a:t> </a:t>
            </a:r>
            <a:r>
              <a:rPr sz="2800" spc="-40" dirty="0">
                <a:latin typeface="Times New Roman"/>
                <a:cs typeface="Times New Roman"/>
              </a:rPr>
              <a:t> </a:t>
            </a:r>
            <a:r>
              <a:rPr sz="2800" spc="-5" dirty="0"/>
              <a:t>del</a:t>
            </a:r>
            <a:r>
              <a:rPr sz="2800" spc="-5" dirty="0">
                <a:latin typeface="Times New Roman"/>
                <a:cs typeface="Times New Roman"/>
              </a:rPr>
              <a:t> </a:t>
            </a:r>
            <a:r>
              <a:rPr sz="2800" spc="-5" dirty="0"/>
              <a:t>devanad</a:t>
            </a:r>
            <a:r>
              <a:rPr sz="2800" dirty="0"/>
              <a:t>o</a:t>
            </a:r>
            <a:r>
              <a:rPr sz="2800" spc="105" dirty="0">
                <a:latin typeface="Times New Roman"/>
                <a:cs typeface="Times New Roman"/>
              </a:rPr>
              <a:t> </a:t>
            </a:r>
            <a:r>
              <a:rPr sz="2800" spc="-5" dirty="0"/>
              <a:t>d</a:t>
            </a:r>
            <a:r>
              <a:rPr sz="2800" dirty="0"/>
              <a:t>e</a:t>
            </a:r>
            <a:r>
              <a:rPr sz="2800" spc="125" dirty="0">
                <a:latin typeface="Times New Roman"/>
                <a:cs typeface="Times New Roman"/>
              </a:rPr>
              <a:t> </a:t>
            </a:r>
            <a:r>
              <a:rPr sz="2800" spc="-5" dirty="0"/>
              <a:t>campo.</a:t>
            </a:r>
          </a:p>
          <a:p>
            <a:pPr marL="12700" marR="8890" algn="just">
              <a:lnSpc>
                <a:spcPct val="100000"/>
              </a:lnSpc>
              <a:spcBef>
                <a:spcPts val="1870"/>
              </a:spcBef>
            </a:pPr>
            <a:r>
              <a:rPr sz="2800" spc="-5" dirty="0"/>
              <a:t>L</a:t>
            </a:r>
            <a:r>
              <a:rPr sz="2800" dirty="0"/>
              <a:t>a</a:t>
            </a:r>
            <a:r>
              <a:rPr sz="2800" dirty="0">
                <a:latin typeface="Times New Roman"/>
                <a:cs typeface="Times New Roman"/>
              </a:rPr>
              <a:t> </a:t>
            </a:r>
            <a:r>
              <a:rPr sz="2800" spc="-35" dirty="0">
                <a:latin typeface="Times New Roman"/>
                <a:cs typeface="Times New Roman"/>
              </a:rPr>
              <a:t> </a:t>
            </a:r>
            <a:r>
              <a:rPr sz="2800" spc="-5" dirty="0"/>
              <a:t>frecuenci</a:t>
            </a:r>
            <a:r>
              <a:rPr sz="2800" dirty="0"/>
              <a:t>a</a:t>
            </a:r>
            <a:r>
              <a:rPr sz="2800" dirty="0">
                <a:latin typeface="Times New Roman"/>
                <a:cs typeface="Times New Roman"/>
              </a:rPr>
              <a:t> </a:t>
            </a:r>
            <a:r>
              <a:rPr sz="2800" spc="-30" dirty="0">
                <a:latin typeface="Times New Roman"/>
                <a:cs typeface="Times New Roman"/>
              </a:rPr>
              <a:t> </a:t>
            </a:r>
            <a:r>
              <a:rPr sz="2800" spc="-5" dirty="0"/>
              <a:t>d</a:t>
            </a:r>
            <a:r>
              <a:rPr sz="2800" dirty="0"/>
              <a:t>e</a:t>
            </a:r>
            <a:r>
              <a:rPr sz="2800" dirty="0">
                <a:latin typeface="Times New Roman"/>
                <a:cs typeface="Times New Roman"/>
              </a:rPr>
              <a:t> </a:t>
            </a:r>
            <a:r>
              <a:rPr sz="2800" spc="-45" dirty="0">
                <a:latin typeface="Times New Roman"/>
                <a:cs typeface="Times New Roman"/>
              </a:rPr>
              <a:t> </a:t>
            </a:r>
            <a:r>
              <a:rPr sz="2800" spc="-5" dirty="0"/>
              <a:t>l</a:t>
            </a:r>
            <a:r>
              <a:rPr sz="2800" dirty="0"/>
              <a:t>a</a:t>
            </a:r>
            <a:r>
              <a:rPr sz="2800" dirty="0">
                <a:latin typeface="Times New Roman"/>
                <a:cs typeface="Times New Roman"/>
              </a:rPr>
              <a:t> </a:t>
            </a:r>
            <a:r>
              <a:rPr sz="2800" spc="-35" dirty="0">
                <a:latin typeface="Times New Roman"/>
                <a:cs typeface="Times New Roman"/>
              </a:rPr>
              <a:t> </a:t>
            </a:r>
            <a:r>
              <a:rPr sz="2800" spc="-5" dirty="0"/>
              <a:t>seña</a:t>
            </a:r>
            <a:r>
              <a:rPr sz="2800" dirty="0"/>
              <a:t>l</a:t>
            </a:r>
            <a:r>
              <a:rPr sz="2800" dirty="0">
                <a:latin typeface="Times New Roman"/>
                <a:cs typeface="Times New Roman"/>
              </a:rPr>
              <a:t> </a:t>
            </a:r>
            <a:r>
              <a:rPr sz="2800" spc="-45" dirty="0">
                <a:latin typeface="Times New Roman"/>
                <a:cs typeface="Times New Roman"/>
              </a:rPr>
              <a:t> </a:t>
            </a:r>
            <a:r>
              <a:rPr sz="2800" spc="-5" dirty="0"/>
              <a:t>e</a:t>
            </a:r>
            <a:r>
              <a:rPr sz="2800" dirty="0"/>
              <a:t>s</a:t>
            </a:r>
            <a:r>
              <a:rPr sz="2800" dirty="0">
                <a:latin typeface="Times New Roman"/>
                <a:cs typeface="Times New Roman"/>
              </a:rPr>
              <a:t> </a:t>
            </a:r>
            <a:r>
              <a:rPr sz="2800" spc="-35" dirty="0">
                <a:latin typeface="Times New Roman"/>
                <a:cs typeface="Times New Roman"/>
              </a:rPr>
              <a:t> </a:t>
            </a:r>
            <a:r>
              <a:rPr sz="2800" spc="-5" dirty="0"/>
              <a:t>ajustad</a:t>
            </a:r>
            <a:r>
              <a:rPr sz="2800" dirty="0"/>
              <a:t>a</a:t>
            </a:r>
            <a:r>
              <a:rPr sz="2800" dirty="0">
                <a:latin typeface="Times New Roman"/>
                <a:cs typeface="Times New Roman"/>
              </a:rPr>
              <a:t> </a:t>
            </a:r>
            <a:r>
              <a:rPr sz="2800" spc="-40" dirty="0">
                <a:latin typeface="Times New Roman"/>
                <a:cs typeface="Times New Roman"/>
              </a:rPr>
              <a:t> </a:t>
            </a:r>
            <a:r>
              <a:rPr sz="2800" spc="-5" dirty="0"/>
              <a:t>(0.</a:t>
            </a:r>
            <a:r>
              <a:rPr sz="2800" dirty="0"/>
              <a:t>1</a:t>
            </a:r>
            <a:r>
              <a:rPr sz="2800" dirty="0">
                <a:latin typeface="Times New Roman"/>
                <a:cs typeface="Times New Roman"/>
              </a:rPr>
              <a:t> </a:t>
            </a:r>
            <a:r>
              <a:rPr sz="2800" spc="-30" dirty="0">
                <a:latin typeface="Times New Roman"/>
                <a:cs typeface="Times New Roman"/>
              </a:rPr>
              <a:t> </a:t>
            </a:r>
            <a:r>
              <a:rPr sz="2800" dirty="0"/>
              <a:t>a</a:t>
            </a:r>
            <a:r>
              <a:rPr sz="2800" dirty="0">
                <a:latin typeface="Times New Roman"/>
                <a:cs typeface="Times New Roman"/>
              </a:rPr>
              <a:t> </a:t>
            </a:r>
            <a:r>
              <a:rPr sz="2800" spc="-35" dirty="0">
                <a:latin typeface="Times New Roman"/>
                <a:cs typeface="Times New Roman"/>
              </a:rPr>
              <a:t> </a:t>
            </a:r>
            <a:r>
              <a:rPr sz="2800" spc="-5" dirty="0"/>
              <a:t>1.</a:t>
            </a:r>
            <a:r>
              <a:rPr sz="2800" dirty="0"/>
              <a:t>0</a:t>
            </a:r>
            <a:r>
              <a:rPr sz="2800" dirty="0">
                <a:latin typeface="Times New Roman"/>
                <a:cs typeface="Times New Roman"/>
              </a:rPr>
              <a:t> </a:t>
            </a:r>
            <a:r>
              <a:rPr sz="2800" spc="-45" dirty="0">
                <a:latin typeface="Times New Roman"/>
                <a:cs typeface="Times New Roman"/>
              </a:rPr>
              <a:t> </a:t>
            </a:r>
            <a:r>
              <a:rPr sz="2800" spc="-5" dirty="0"/>
              <a:t>Hz),</a:t>
            </a:r>
            <a:r>
              <a:rPr sz="2800" spc="-5" dirty="0">
                <a:latin typeface="Times New Roman"/>
                <a:cs typeface="Times New Roman"/>
              </a:rPr>
              <a:t> </a:t>
            </a:r>
            <a:r>
              <a:rPr sz="2800" spc="-5" dirty="0"/>
              <a:t>par</a:t>
            </a:r>
            <a:r>
              <a:rPr sz="2800" dirty="0"/>
              <a:t>a</a:t>
            </a:r>
            <a:r>
              <a:rPr sz="2800" spc="95" dirty="0">
                <a:latin typeface="Times New Roman"/>
                <a:cs typeface="Times New Roman"/>
              </a:rPr>
              <a:t> </a:t>
            </a:r>
            <a:r>
              <a:rPr sz="2800" spc="-5" dirty="0"/>
              <a:t>compensa</a:t>
            </a:r>
            <a:r>
              <a:rPr sz="2800" dirty="0"/>
              <a:t>r</a:t>
            </a:r>
            <a:r>
              <a:rPr sz="2800" spc="120" dirty="0">
                <a:latin typeface="Times New Roman"/>
                <a:cs typeface="Times New Roman"/>
              </a:rPr>
              <a:t> </a:t>
            </a:r>
            <a:r>
              <a:rPr sz="2800" dirty="0"/>
              <a:t>la</a:t>
            </a:r>
            <a:r>
              <a:rPr sz="2800" spc="110" dirty="0">
                <a:latin typeface="Times New Roman"/>
                <a:cs typeface="Times New Roman"/>
              </a:rPr>
              <a:t> </a:t>
            </a:r>
            <a:r>
              <a:rPr sz="2800" spc="-5" dirty="0"/>
              <a:t>capacitaci</a:t>
            </a:r>
            <a:r>
              <a:rPr sz="2800" dirty="0"/>
              <a:t>a</a:t>
            </a:r>
            <a:r>
              <a:rPr sz="2800" spc="105" dirty="0">
                <a:latin typeface="Times New Roman"/>
                <a:cs typeface="Times New Roman"/>
              </a:rPr>
              <a:t> </a:t>
            </a:r>
            <a:r>
              <a:rPr sz="2800" spc="-5" dirty="0"/>
              <a:t>de</a:t>
            </a:r>
            <a:r>
              <a:rPr sz="2800" dirty="0"/>
              <a:t>l</a:t>
            </a:r>
            <a:r>
              <a:rPr sz="2800" spc="125" dirty="0">
                <a:latin typeface="Times New Roman"/>
                <a:cs typeface="Times New Roman"/>
              </a:rPr>
              <a:t> </a:t>
            </a:r>
            <a:r>
              <a:rPr sz="2800" spc="-10" dirty="0"/>
              <a:t>d</a:t>
            </a:r>
            <a:r>
              <a:rPr sz="2800" spc="-5" dirty="0"/>
              <a:t>evanad</a:t>
            </a:r>
            <a:r>
              <a:rPr sz="2800" dirty="0"/>
              <a:t>o</a:t>
            </a:r>
            <a:r>
              <a:rPr sz="2800" spc="100" dirty="0">
                <a:latin typeface="Times New Roman"/>
                <a:cs typeface="Times New Roman"/>
              </a:rPr>
              <a:t> </a:t>
            </a:r>
            <a:r>
              <a:rPr sz="2800" spc="-10" dirty="0"/>
              <a:t>d</a:t>
            </a:r>
            <a:r>
              <a:rPr sz="2800" dirty="0"/>
              <a:t>e</a:t>
            </a:r>
            <a:r>
              <a:rPr sz="2800" spc="125" dirty="0">
                <a:latin typeface="Times New Roman"/>
                <a:cs typeface="Times New Roman"/>
              </a:rPr>
              <a:t> </a:t>
            </a:r>
            <a:r>
              <a:rPr sz="2800" spc="-5" dirty="0"/>
              <a:t>campo.</a:t>
            </a:r>
          </a:p>
          <a:p>
            <a:pPr marL="12700" marR="6985" algn="just">
              <a:lnSpc>
                <a:spcPct val="100000"/>
              </a:lnSpc>
              <a:spcBef>
                <a:spcPts val="1870"/>
              </a:spcBef>
            </a:pPr>
            <a:r>
              <a:rPr sz="2800" spc="-5" dirty="0"/>
              <a:t>Comparand</a:t>
            </a:r>
            <a:r>
              <a:rPr sz="2800" dirty="0"/>
              <a:t>o</a:t>
            </a:r>
            <a:r>
              <a:rPr sz="2800" dirty="0">
                <a:latin typeface="Times New Roman"/>
                <a:cs typeface="Times New Roman"/>
              </a:rPr>
              <a:t> </a:t>
            </a:r>
            <a:r>
              <a:rPr sz="2800" spc="-290" dirty="0">
                <a:latin typeface="Times New Roman"/>
                <a:cs typeface="Times New Roman"/>
              </a:rPr>
              <a:t> </a:t>
            </a:r>
            <a:r>
              <a:rPr sz="2800" spc="-5" dirty="0"/>
              <a:t>l</a:t>
            </a:r>
            <a:r>
              <a:rPr sz="2800" dirty="0"/>
              <a:t>a</a:t>
            </a:r>
            <a:r>
              <a:rPr sz="2800" dirty="0">
                <a:latin typeface="Times New Roman"/>
                <a:cs typeface="Times New Roman"/>
              </a:rPr>
              <a:t> </a:t>
            </a:r>
            <a:r>
              <a:rPr sz="2800" spc="-280" dirty="0">
                <a:latin typeface="Times New Roman"/>
                <a:cs typeface="Times New Roman"/>
              </a:rPr>
              <a:t> </a:t>
            </a:r>
            <a:r>
              <a:rPr sz="2800" spc="-5" dirty="0"/>
              <a:t>seña</a:t>
            </a:r>
            <a:r>
              <a:rPr sz="2800" dirty="0"/>
              <a:t>l</a:t>
            </a:r>
            <a:r>
              <a:rPr sz="2800" dirty="0">
                <a:latin typeface="Times New Roman"/>
                <a:cs typeface="Times New Roman"/>
              </a:rPr>
              <a:t> </a:t>
            </a:r>
            <a:r>
              <a:rPr sz="2800" spc="-285" dirty="0">
                <a:latin typeface="Times New Roman"/>
                <a:cs typeface="Times New Roman"/>
              </a:rPr>
              <a:t> </a:t>
            </a:r>
            <a:r>
              <a:rPr sz="2800" spc="-15" dirty="0"/>
              <a:t>d</a:t>
            </a:r>
            <a:r>
              <a:rPr sz="2800" dirty="0"/>
              <a:t>e</a:t>
            </a:r>
            <a:r>
              <a:rPr sz="2800" dirty="0">
                <a:latin typeface="Times New Roman"/>
                <a:cs typeface="Times New Roman"/>
              </a:rPr>
              <a:t> </a:t>
            </a:r>
            <a:r>
              <a:rPr sz="2800" spc="-285" dirty="0">
                <a:latin typeface="Times New Roman"/>
                <a:cs typeface="Times New Roman"/>
              </a:rPr>
              <a:t> </a:t>
            </a:r>
            <a:r>
              <a:rPr sz="2800" spc="-5" dirty="0"/>
              <a:t>voltaj</a:t>
            </a:r>
            <a:r>
              <a:rPr sz="2800" dirty="0"/>
              <a:t>e</a:t>
            </a:r>
            <a:r>
              <a:rPr sz="2800" dirty="0">
                <a:latin typeface="Times New Roman"/>
                <a:cs typeface="Times New Roman"/>
              </a:rPr>
              <a:t> </a:t>
            </a:r>
            <a:r>
              <a:rPr sz="2800" spc="-290" dirty="0">
                <a:latin typeface="Times New Roman"/>
                <a:cs typeface="Times New Roman"/>
              </a:rPr>
              <a:t> </a:t>
            </a:r>
            <a:r>
              <a:rPr sz="2800" spc="-5" dirty="0"/>
              <a:t>d</a:t>
            </a:r>
            <a:r>
              <a:rPr sz="2800" dirty="0"/>
              <a:t>e</a:t>
            </a:r>
            <a:r>
              <a:rPr sz="2800" dirty="0">
                <a:latin typeface="Times New Roman"/>
                <a:cs typeface="Times New Roman"/>
              </a:rPr>
              <a:t> </a:t>
            </a:r>
            <a:r>
              <a:rPr sz="2800" spc="-280" dirty="0">
                <a:latin typeface="Times New Roman"/>
                <a:cs typeface="Times New Roman"/>
              </a:rPr>
              <a:t> </a:t>
            </a:r>
            <a:r>
              <a:rPr sz="2800" spc="-5" dirty="0"/>
              <a:t>entrad</a:t>
            </a:r>
            <a:r>
              <a:rPr sz="2800" dirty="0"/>
              <a:t>a</a:t>
            </a:r>
            <a:r>
              <a:rPr sz="2800" dirty="0">
                <a:latin typeface="Times New Roman"/>
                <a:cs typeface="Times New Roman"/>
              </a:rPr>
              <a:t> </a:t>
            </a:r>
            <a:r>
              <a:rPr sz="2800" spc="-285" dirty="0">
                <a:latin typeface="Times New Roman"/>
                <a:cs typeface="Times New Roman"/>
              </a:rPr>
              <a:t> </a:t>
            </a:r>
            <a:r>
              <a:rPr sz="2800" dirty="0"/>
              <a:t>y</a:t>
            </a:r>
            <a:r>
              <a:rPr sz="2800" dirty="0">
                <a:latin typeface="Times New Roman"/>
                <a:cs typeface="Times New Roman"/>
              </a:rPr>
              <a:t> </a:t>
            </a:r>
            <a:r>
              <a:rPr sz="2800" spc="-290" dirty="0">
                <a:latin typeface="Times New Roman"/>
                <a:cs typeface="Times New Roman"/>
              </a:rPr>
              <a:t> </a:t>
            </a:r>
            <a:r>
              <a:rPr sz="2800" spc="-5" dirty="0"/>
              <a:t>salida</a:t>
            </a:r>
            <a:r>
              <a:rPr sz="2800" dirty="0"/>
              <a:t>,</a:t>
            </a:r>
            <a:r>
              <a:rPr sz="2800" dirty="0">
                <a:latin typeface="Times New Roman"/>
                <a:cs typeface="Times New Roman"/>
              </a:rPr>
              <a:t> </a:t>
            </a:r>
            <a:r>
              <a:rPr sz="2800" spc="-285" dirty="0">
                <a:latin typeface="Times New Roman"/>
                <a:cs typeface="Times New Roman"/>
              </a:rPr>
              <a:t> </a:t>
            </a:r>
            <a:r>
              <a:rPr sz="2800" dirty="0"/>
              <a:t>el</a:t>
            </a:r>
            <a:r>
              <a:rPr sz="2800" dirty="0">
                <a:latin typeface="Times New Roman"/>
                <a:cs typeface="Times New Roman"/>
              </a:rPr>
              <a:t> </a:t>
            </a:r>
            <a:r>
              <a:rPr sz="2800" spc="-5" dirty="0"/>
              <a:t>relevado</a:t>
            </a:r>
            <a:r>
              <a:rPr sz="2800" dirty="0"/>
              <a:t>r</a:t>
            </a:r>
            <a:r>
              <a:rPr sz="2800" spc="114" dirty="0">
                <a:latin typeface="Times New Roman"/>
                <a:cs typeface="Times New Roman"/>
              </a:rPr>
              <a:t> </a:t>
            </a:r>
            <a:r>
              <a:rPr sz="2800" spc="-5" dirty="0"/>
              <a:t>calcul</a:t>
            </a:r>
            <a:r>
              <a:rPr sz="2800" dirty="0"/>
              <a:t>a</a:t>
            </a:r>
            <a:r>
              <a:rPr sz="2800" spc="114" dirty="0">
                <a:latin typeface="Times New Roman"/>
                <a:cs typeface="Times New Roman"/>
              </a:rPr>
              <a:t> </a:t>
            </a:r>
            <a:r>
              <a:rPr sz="2800" spc="-5" dirty="0"/>
              <a:t>l</a:t>
            </a:r>
            <a:r>
              <a:rPr sz="2800" dirty="0"/>
              <a:t>a</a:t>
            </a:r>
            <a:r>
              <a:rPr sz="2800" spc="114" dirty="0">
                <a:latin typeface="Times New Roman"/>
                <a:cs typeface="Times New Roman"/>
              </a:rPr>
              <a:t> </a:t>
            </a:r>
            <a:r>
              <a:rPr sz="2800" spc="-5" dirty="0"/>
              <a:t>resistenci</a:t>
            </a:r>
            <a:r>
              <a:rPr sz="2800" dirty="0"/>
              <a:t>a</a:t>
            </a:r>
            <a:r>
              <a:rPr sz="2800" spc="130" dirty="0">
                <a:latin typeface="Times New Roman"/>
                <a:cs typeface="Times New Roman"/>
              </a:rPr>
              <a:t> </a:t>
            </a:r>
            <a:r>
              <a:rPr sz="2800" spc="-10" dirty="0"/>
              <a:t>d</a:t>
            </a:r>
            <a:r>
              <a:rPr sz="2800" spc="-5" dirty="0"/>
              <a:t>e</a:t>
            </a:r>
            <a:r>
              <a:rPr sz="2800" dirty="0"/>
              <a:t>l</a:t>
            </a:r>
            <a:r>
              <a:rPr sz="2800" spc="130" dirty="0">
                <a:latin typeface="Times New Roman"/>
                <a:cs typeface="Times New Roman"/>
              </a:rPr>
              <a:t> </a:t>
            </a:r>
            <a:r>
              <a:rPr sz="2800" spc="-5" dirty="0"/>
              <a:t>devanad</a:t>
            </a:r>
            <a:r>
              <a:rPr sz="2800" dirty="0"/>
              <a:t>o</a:t>
            </a:r>
            <a:r>
              <a:rPr sz="2800" spc="110" dirty="0">
                <a:latin typeface="Times New Roman"/>
                <a:cs typeface="Times New Roman"/>
              </a:rPr>
              <a:t> </a:t>
            </a:r>
            <a:r>
              <a:rPr sz="2800" spc="-5" dirty="0"/>
              <a:t>d</a:t>
            </a:r>
            <a:r>
              <a:rPr sz="2800" dirty="0"/>
              <a:t>e</a:t>
            </a:r>
            <a:r>
              <a:rPr sz="2800" spc="125" dirty="0">
                <a:latin typeface="Times New Roman"/>
                <a:cs typeface="Times New Roman"/>
              </a:rPr>
              <a:t> </a:t>
            </a:r>
            <a:r>
              <a:rPr sz="2800" spc="-5" dirty="0"/>
              <a:t>campo.</a:t>
            </a:r>
            <a:endParaRPr spc="-5" dirty="0"/>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174</a:t>
            </a:fld>
            <a:endParaRPr lang="en-US"/>
          </a:p>
        </p:txBody>
      </p:sp>
    </p:spTree>
    <p:extLst>
      <p:ext uri="{BB962C8B-B14F-4D97-AF65-F5344CB8AC3E}">
        <p14:creationId xmlns:p14="http://schemas.microsoft.com/office/powerpoint/2010/main" val="271122953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6633209" y="5155691"/>
            <a:ext cx="134620" cy="0"/>
          </a:xfrm>
          <a:custGeom>
            <a:avLst/>
            <a:gdLst/>
            <a:ahLst/>
            <a:cxnLst/>
            <a:rect l="l" t="t" r="r" b="b"/>
            <a:pathLst>
              <a:path w="134620">
                <a:moveTo>
                  <a:pt x="0" y="0"/>
                </a:moveTo>
                <a:lnTo>
                  <a:pt x="134111" y="0"/>
                </a:lnTo>
              </a:path>
            </a:pathLst>
          </a:custGeom>
          <a:ln w="26822">
            <a:solidFill>
              <a:srgbClr val="000000"/>
            </a:solidFill>
          </a:ln>
        </p:spPr>
        <p:txBody>
          <a:bodyPr wrap="square" lIns="0" tIns="0" rIns="0" bIns="0" rtlCol="0">
            <a:spAutoFit/>
          </a:bodyPr>
          <a:lstStyle/>
          <a:p>
            <a:endParaRPr/>
          </a:p>
        </p:txBody>
      </p:sp>
      <p:sp>
        <p:nvSpPr>
          <p:cNvPr id="6" name="object 6"/>
          <p:cNvSpPr/>
          <p:nvPr/>
        </p:nvSpPr>
        <p:spPr>
          <a:xfrm>
            <a:off x="6566153" y="5088635"/>
            <a:ext cx="268605" cy="0"/>
          </a:xfrm>
          <a:custGeom>
            <a:avLst/>
            <a:gdLst/>
            <a:ahLst/>
            <a:cxnLst/>
            <a:rect l="l" t="t" r="r" b="b"/>
            <a:pathLst>
              <a:path w="268604">
                <a:moveTo>
                  <a:pt x="0" y="0"/>
                </a:moveTo>
                <a:lnTo>
                  <a:pt x="268223" y="0"/>
                </a:lnTo>
              </a:path>
            </a:pathLst>
          </a:custGeom>
          <a:ln w="26822">
            <a:solidFill>
              <a:srgbClr val="000000"/>
            </a:solidFill>
          </a:ln>
        </p:spPr>
        <p:txBody>
          <a:bodyPr wrap="square" lIns="0" tIns="0" rIns="0" bIns="0" rtlCol="0">
            <a:spAutoFit/>
          </a:bodyPr>
          <a:lstStyle/>
          <a:p>
            <a:endParaRPr/>
          </a:p>
        </p:txBody>
      </p:sp>
      <p:sp>
        <p:nvSpPr>
          <p:cNvPr id="7" name="object 7"/>
          <p:cNvSpPr/>
          <p:nvPr/>
        </p:nvSpPr>
        <p:spPr>
          <a:xfrm>
            <a:off x="6499097" y="5021579"/>
            <a:ext cx="402590" cy="0"/>
          </a:xfrm>
          <a:custGeom>
            <a:avLst/>
            <a:gdLst/>
            <a:ahLst/>
            <a:cxnLst/>
            <a:rect l="l" t="t" r="r" b="b"/>
            <a:pathLst>
              <a:path w="402590">
                <a:moveTo>
                  <a:pt x="0" y="0"/>
                </a:moveTo>
                <a:lnTo>
                  <a:pt x="402335" y="0"/>
                </a:lnTo>
              </a:path>
            </a:pathLst>
          </a:custGeom>
          <a:ln w="26822">
            <a:solidFill>
              <a:srgbClr val="000000"/>
            </a:solidFill>
          </a:ln>
        </p:spPr>
        <p:txBody>
          <a:bodyPr wrap="square" lIns="0" tIns="0" rIns="0" bIns="0" rtlCol="0">
            <a:spAutoFit/>
          </a:bodyPr>
          <a:lstStyle/>
          <a:p>
            <a:endParaRPr/>
          </a:p>
        </p:txBody>
      </p:sp>
      <p:sp>
        <p:nvSpPr>
          <p:cNvPr id="8" name="object 8"/>
          <p:cNvSpPr/>
          <p:nvPr/>
        </p:nvSpPr>
        <p:spPr>
          <a:xfrm>
            <a:off x="6700266" y="4049267"/>
            <a:ext cx="0" cy="972819"/>
          </a:xfrm>
          <a:custGeom>
            <a:avLst/>
            <a:gdLst/>
            <a:ahLst/>
            <a:cxnLst/>
            <a:rect l="l" t="t" r="r" b="b"/>
            <a:pathLst>
              <a:path h="972820">
                <a:moveTo>
                  <a:pt x="0" y="0"/>
                </a:moveTo>
                <a:lnTo>
                  <a:pt x="0" y="972311"/>
                </a:lnTo>
              </a:path>
            </a:pathLst>
          </a:custGeom>
          <a:ln w="26822">
            <a:solidFill>
              <a:srgbClr val="000000"/>
            </a:solidFill>
          </a:ln>
        </p:spPr>
        <p:txBody>
          <a:bodyPr wrap="square" lIns="0" tIns="0" rIns="0" bIns="0" rtlCol="0">
            <a:spAutoFit/>
          </a:bodyPr>
          <a:lstStyle/>
          <a:p>
            <a:endParaRPr/>
          </a:p>
        </p:txBody>
      </p:sp>
      <p:sp>
        <p:nvSpPr>
          <p:cNvPr id="9" name="object 9"/>
          <p:cNvSpPr/>
          <p:nvPr/>
        </p:nvSpPr>
        <p:spPr>
          <a:xfrm>
            <a:off x="6297167" y="2945130"/>
            <a:ext cx="806450" cy="803910"/>
          </a:xfrm>
          <a:custGeom>
            <a:avLst/>
            <a:gdLst/>
            <a:ahLst/>
            <a:cxnLst/>
            <a:rect l="l" t="t" r="r" b="b"/>
            <a:pathLst>
              <a:path w="806450" h="803910">
                <a:moveTo>
                  <a:pt x="403097" y="0"/>
                </a:moveTo>
                <a:lnTo>
                  <a:pt x="341375" y="2285"/>
                </a:lnTo>
                <a:lnTo>
                  <a:pt x="279653" y="19049"/>
                </a:lnTo>
                <a:lnTo>
                  <a:pt x="220217" y="42671"/>
                </a:lnTo>
                <a:lnTo>
                  <a:pt x="166877" y="74675"/>
                </a:lnTo>
                <a:lnTo>
                  <a:pt x="118109" y="115061"/>
                </a:lnTo>
                <a:lnTo>
                  <a:pt x="78485" y="163067"/>
                </a:lnTo>
                <a:lnTo>
                  <a:pt x="43433" y="217169"/>
                </a:lnTo>
                <a:lnTo>
                  <a:pt x="19049" y="275843"/>
                </a:lnTo>
                <a:lnTo>
                  <a:pt x="5333" y="337565"/>
                </a:lnTo>
                <a:lnTo>
                  <a:pt x="0" y="401573"/>
                </a:lnTo>
                <a:lnTo>
                  <a:pt x="5333" y="463295"/>
                </a:lnTo>
                <a:lnTo>
                  <a:pt x="19049" y="525017"/>
                </a:lnTo>
                <a:lnTo>
                  <a:pt x="43433" y="583691"/>
                </a:lnTo>
                <a:lnTo>
                  <a:pt x="78485" y="637793"/>
                </a:lnTo>
                <a:lnTo>
                  <a:pt x="118109" y="685799"/>
                </a:lnTo>
                <a:lnTo>
                  <a:pt x="166877" y="726185"/>
                </a:lnTo>
                <a:lnTo>
                  <a:pt x="220217" y="758189"/>
                </a:lnTo>
                <a:lnTo>
                  <a:pt x="279653" y="782573"/>
                </a:lnTo>
                <a:lnTo>
                  <a:pt x="341375" y="798575"/>
                </a:lnTo>
                <a:lnTo>
                  <a:pt x="403097" y="803909"/>
                </a:lnTo>
                <a:lnTo>
                  <a:pt x="464819" y="798575"/>
                </a:lnTo>
                <a:lnTo>
                  <a:pt x="526541" y="782573"/>
                </a:lnTo>
                <a:lnTo>
                  <a:pt x="585977" y="758189"/>
                </a:lnTo>
                <a:lnTo>
                  <a:pt x="639317" y="726185"/>
                </a:lnTo>
                <a:lnTo>
                  <a:pt x="688085" y="685799"/>
                </a:lnTo>
                <a:lnTo>
                  <a:pt x="727709" y="637793"/>
                </a:lnTo>
                <a:lnTo>
                  <a:pt x="762761" y="583691"/>
                </a:lnTo>
                <a:lnTo>
                  <a:pt x="787145" y="525017"/>
                </a:lnTo>
                <a:lnTo>
                  <a:pt x="800861" y="463295"/>
                </a:lnTo>
                <a:lnTo>
                  <a:pt x="806195" y="401573"/>
                </a:lnTo>
                <a:lnTo>
                  <a:pt x="800861" y="337565"/>
                </a:lnTo>
                <a:lnTo>
                  <a:pt x="787145" y="275843"/>
                </a:lnTo>
                <a:lnTo>
                  <a:pt x="762761" y="217169"/>
                </a:lnTo>
                <a:lnTo>
                  <a:pt x="727709" y="163067"/>
                </a:lnTo>
                <a:lnTo>
                  <a:pt x="688085" y="115061"/>
                </a:lnTo>
                <a:lnTo>
                  <a:pt x="639317" y="74675"/>
                </a:lnTo>
                <a:lnTo>
                  <a:pt x="585977" y="42671"/>
                </a:lnTo>
                <a:lnTo>
                  <a:pt x="526541" y="19049"/>
                </a:lnTo>
                <a:lnTo>
                  <a:pt x="464819" y="2285"/>
                </a:lnTo>
                <a:lnTo>
                  <a:pt x="403097" y="0"/>
                </a:lnTo>
                <a:close/>
              </a:path>
            </a:pathLst>
          </a:custGeom>
          <a:solidFill>
            <a:srgbClr val="FF0000"/>
          </a:solidFill>
        </p:spPr>
        <p:txBody>
          <a:bodyPr wrap="square" lIns="0" tIns="0" rIns="0" bIns="0" rtlCol="0">
            <a:spAutoFit/>
          </a:bodyPr>
          <a:lstStyle/>
          <a:p>
            <a:endParaRPr/>
          </a:p>
        </p:txBody>
      </p:sp>
      <p:sp>
        <p:nvSpPr>
          <p:cNvPr id="10" name="object 10"/>
          <p:cNvSpPr/>
          <p:nvPr/>
        </p:nvSpPr>
        <p:spPr>
          <a:xfrm>
            <a:off x="6297167" y="2945130"/>
            <a:ext cx="806450" cy="803910"/>
          </a:xfrm>
          <a:custGeom>
            <a:avLst/>
            <a:gdLst/>
            <a:ahLst/>
            <a:cxnLst/>
            <a:rect l="l" t="t" r="r" b="b"/>
            <a:pathLst>
              <a:path w="806450" h="803910">
                <a:moveTo>
                  <a:pt x="0" y="401573"/>
                </a:moveTo>
                <a:lnTo>
                  <a:pt x="5333" y="337565"/>
                </a:lnTo>
                <a:lnTo>
                  <a:pt x="19049" y="275843"/>
                </a:lnTo>
                <a:lnTo>
                  <a:pt x="43433" y="217169"/>
                </a:lnTo>
                <a:lnTo>
                  <a:pt x="78485" y="163067"/>
                </a:lnTo>
                <a:lnTo>
                  <a:pt x="118109" y="115061"/>
                </a:lnTo>
                <a:lnTo>
                  <a:pt x="166877" y="74675"/>
                </a:lnTo>
                <a:lnTo>
                  <a:pt x="220217" y="42671"/>
                </a:lnTo>
                <a:lnTo>
                  <a:pt x="279653" y="19049"/>
                </a:lnTo>
                <a:lnTo>
                  <a:pt x="341375" y="2285"/>
                </a:lnTo>
                <a:lnTo>
                  <a:pt x="403097" y="0"/>
                </a:lnTo>
                <a:lnTo>
                  <a:pt x="464819" y="2285"/>
                </a:lnTo>
                <a:lnTo>
                  <a:pt x="526541" y="19049"/>
                </a:lnTo>
                <a:lnTo>
                  <a:pt x="585977" y="42671"/>
                </a:lnTo>
                <a:lnTo>
                  <a:pt x="639317" y="74675"/>
                </a:lnTo>
                <a:lnTo>
                  <a:pt x="688085" y="115061"/>
                </a:lnTo>
                <a:lnTo>
                  <a:pt x="727709" y="163067"/>
                </a:lnTo>
                <a:lnTo>
                  <a:pt x="762761" y="217169"/>
                </a:lnTo>
                <a:lnTo>
                  <a:pt x="787145" y="275843"/>
                </a:lnTo>
                <a:lnTo>
                  <a:pt x="800861" y="337565"/>
                </a:lnTo>
                <a:lnTo>
                  <a:pt x="806195" y="401573"/>
                </a:lnTo>
                <a:lnTo>
                  <a:pt x="800861" y="463295"/>
                </a:lnTo>
                <a:lnTo>
                  <a:pt x="787145" y="525017"/>
                </a:lnTo>
                <a:lnTo>
                  <a:pt x="762761" y="583691"/>
                </a:lnTo>
                <a:lnTo>
                  <a:pt x="727709" y="637793"/>
                </a:lnTo>
                <a:lnTo>
                  <a:pt x="688085" y="685799"/>
                </a:lnTo>
                <a:lnTo>
                  <a:pt x="639317" y="726185"/>
                </a:lnTo>
                <a:lnTo>
                  <a:pt x="585977" y="758189"/>
                </a:lnTo>
                <a:lnTo>
                  <a:pt x="526541" y="782573"/>
                </a:lnTo>
                <a:lnTo>
                  <a:pt x="464819" y="798575"/>
                </a:lnTo>
                <a:lnTo>
                  <a:pt x="403097" y="803909"/>
                </a:lnTo>
                <a:lnTo>
                  <a:pt x="341375" y="798575"/>
                </a:lnTo>
                <a:lnTo>
                  <a:pt x="279653" y="782573"/>
                </a:lnTo>
                <a:lnTo>
                  <a:pt x="220217" y="758189"/>
                </a:lnTo>
                <a:lnTo>
                  <a:pt x="166877" y="726185"/>
                </a:lnTo>
                <a:lnTo>
                  <a:pt x="118109" y="685799"/>
                </a:lnTo>
                <a:lnTo>
                  <a:pt x="78485" y="637793"/>
                </a:lnTo>
                <a:lnTo>
                  <a:pt x="43433" y="583691"/>
                </a:lnTo>
                <a:lnTo>
                  <a:pt x="19049" y="525017"/>
                </a:lnTo>
                <a:lnTo>
                  <a:pt x="5333" y="463295"/>
                </a:lnTo>
                <a:lnTo>
                  <a:pt x="0" y="401573"/>
                </a:lnTo>
                <a:close/>
              </a:path>
            </a:pathLst>
          </a:custGeom>
          <a:ln w="26822">
            <a:solidFill>
              <a:srgbClr val="000000"/>
            </a:solidFill>
          </a:ln>
        </p:spPr>
        <p:txBody>
          <a:bodyPr wrap="square" lIns="0" tIns="0" rIns="0" bIns="0" rtlCol="0">
            <a:spAutoFit/>
          </a:bodyPr>
          <a:lstStyle/>
          <a:p>
            <a:endParaRPr/>
          </a:p>
        </p:txBody>
      </p:sp>
      <p:sp>
        <p:nvSpPr>
          <p:cNvPr id="11" name="object 11"/>
          <p:cNvSpPr/>
          <p:nvPr/>
        </p:nvSpPr>
        <p:spPr>
          <a:xfrm>
            <a:off x="6601205" y="2843022"/>
            <a:ext cx="201295" cy="102235"/>
          </a:xfrm>
          <a:custGeom>
            <a:avLst/>
            <a:gdLst/>
            <a:ahLst/>
            <a:cxnLst/>
            <a:rect l="l" t="t" r="r" b="b"/>
            <a:pathLst>
              <a:path w="201295" h="102235">
                <a:moveTo>
                  <a:pt x="0" y="0"/>
                </a:moveTo>
                <a:lnTo>
                  <a:pt x="0" y="102107"/>
                </a:lnTo>
                <a:lnTo>
                  <a:pt x="201167" y="102107"/>
                </a:lnTo>
                <a:lnTo>
                  <a:pt x="201167" y="0"/>
                </a:lnTo>
                <a:lnTo>
                  <a:pt x="0" y="0"/>
                </a:lnTo>
                <a:close/>
              </a:path>
            </a:pathLst>
          </a:custGeom>
          <a:solidFill>
            <a:srgbClr val="800080"/>
          </a:solidFill>
        </p:spPr>
        <p:txBody>
          <a:bodyPr wrap="square" lIns="0" tIns="0" rIns="0" bIns="0" rtlCol="0">
            <a:spAutoFit/>
          </a:bodyPr>
          <a:lstStyle/>
          <a:p>
            <a:endParaRPr/>
          </a:p>
        </p:txBody>
      </p:sp>
      <p:sp>
        <p:nvSpPr>
          <p:cNvPr id="12" name="object 12"/>
          <p:cNvSpPr/>
          <p:nvPr/>
        </p:nvSpPr>
        <p:spPr>
          <a:xfrm>
            <a:off x="6601205" y="2843022"/>
            <a:ext cx="201295" cy="102235"/>
          </a:xfrm>
          <a:custGeom>
            <a:avLst/>
            <a:gdLst/>
            <a:ahLst/>
            <a:cxnLst/>
            <a:rect l="l" t="t" r="r" b="b"/>
            <a:pathLst>
              <a:path w="201295" h="102235">
                <a:moveTo>
                  <a:pt x="0" y="0"/>
                </a:moveTo>
                <a:lnTo>
                  <a:pt x="0" y="102107"/>
                </a:lnTo>
                <a:lnTo>
                  <a:pt x="201167" y="102107"/>
                </a:lnTo>
                <a:lnTo>
                  <a:pt x="201167" y="0"/>
                </a:lnTo>
                <a:lnTo>
                  <a:pt x="0" y="0"/>
                </a:lnTo>
                <a:close/>
              </a:path>
            </a:pathLst>
          </a:custGeom>
          <a:ln w="26822">
            <a:solidFill>
              <a:srgbClr val="000000"/>
            </a:solidFill>
          </a:ln>
        </p:spPr>
        <p:txBody>
          <a:bodyPr wrap="square" lIns="0" tIns="0" rIns="0" bIns="0" rtlCol="0">
            <a:spAutoFit/>
          </a:bodyPr>
          <a:lstStyle/>
          <a:p>
            <a:endParaRPr/>
          </a:p>
        </p:txBody>
      </p:sp>
      <p:sp>
        <p:nvSpPr>
          <p:cNvPr id="13" name="object 13"/>
          <p:cNvSpPr/>
          <p:nvPr/>
        </p:nvSpPr>
        <p:spPr>
          <a:xfrm>
            <a:off x="6601205" y="3749040"/>
            <a:ext cx="201295" cy="99060"/>
          </a:xfrm>
          <a:custGeom>
            <a:avLst/>
            <a:gdLst/>
            <a:ahLst/>
            <a:cxnLst/>
            <a:rect l="l" t="t" r="r" b="b"/>
            <a:pathLst>
              <a:path w="201295" h="99060">
                <a:moveTo>
                  <a:pt x="0" y="0"/>
                </a:moveTo>
                <a:lnTo>
                  <a:pt x="0" y="99059"/>
                </a:lnTo>
                <a:lnTo>
                  <a:pt x="201167" y="99059"/>
                </a:lnTo>
                <a:lnTo>
                  <a:pt x="201167" y="0"/>
                </a:lnTo>
                <a:lnTo>
                  <a:pt x="0" y="0"/>
                </a:lnTo>
                <a:close/>
              </a:path>
            </a:pathLst>
          </a:custGeom>
          <a:solidFill>
            <a:srgbClr val="800080"/>
          </a:solidFill>
        </p:spPr>
        <p:txBody>
          <a:bodyPr wrap="square" lIns="0" tIns="0" rIns="0" bIns="0" rtlCol="0">
            <a:spAutoFit/>
          </a:bodyPr>
          <a:lstStyle/>
          <a:p>
            <a:endParaRPr/>
          </a:p>
        </p:txBody>
      </p:sp>
      <p:sp>
        <p:nvSpPr>
          <p:cNvPr id="14" name="object 14"/>
          <p:cNvSpPr/>
          <p:nvPr/>
        </p:nvSpPr>
        <p:spPr>
          <a:xfrm>
            <a:off x="6601205" y="3749040"/>
            <a:ext cx="201295" cy="99060"/>
          </a:xfrm>
          <a:custGeom>
            <a:avLst/>
            <a:gdLst/>
            <a:ahLst/>
            <a:cxnLst/>
            <a:rect l="l" t="t" r="r" b="b"/>
            <a:pathLst>
              <a:path w="201295" h="99060">
                <a:moveTo>
                  <a:pt x="0" y="0"/>
                </a:moveTo>
                <a:lnTo>
                  <a:pt x="0" y="99059"/>
                </a:lnTo>
                <a:lnTo>
                  <a:pt x="201167" y="99059"/>
                </a:lnTo>
                <a:lnTo>
                  <a:pt x="201167" y="0"/>
                </a:lnTo>
                <a:lnTo>
                  <a:pt x="0" y="0"/>
                </a:lnTo>
                <a:close/>
              </a:path>
            </a:pathLst>
          </a:custGeom>
          <a:ln w="26822">
            <a:solidFill>
              <a:srgbClr val="000000"/>
            </a:solidFill>
          </a:ln>
        </p:spPr>
        <p:txBody>
          <a:bodyPr wrap="square" lIns="0" tIns="0" rIns="0" bIns="0" rtlCol="0">
            <a:spAutoFit/>
          </a:bodyPr>
          <a:lstStyle/>
          <a:p>
            <a:endParaRPr/>
          </a:p>
        </p:txBody>
      </p:sp>
      <p:sp>
        <p:nvSpPr>
          <p:cNvPr id="15" name="object 15"/>
          <p:cNvSpPr/>
          <p:nvPr/>
        </p:nvSpPr>
        <p:spPr>
          <a:xfrm>
            <a:off x="6007607" y="2655570"/>
            <a:ext cx="1385570" cy="1380490"/>
          </a:xfrm>
          <a:custGeom>
            <a:avLst/>
            <a:gdLst/>
            <a:ahLst/>
            <a:cxnLst/>
            <a:rect l="l" t="t" r="r" b="b"/>
            <a:pathLst>
              <a:path w="1385570" h="1380489">
                <a:moveTo>
                  <a:pt x="0" y="691133"/>
                </a:moveTo>
                <a:lnTo>
                  <a:pt x="5333" y="605789"/>
                </a:lnTo>
                <a:lnTo>
                  <a:pt x="21335" y="525017"/>
                </a:lnTo>
                <a:lnTo>
                  <a:pt x="45719" y="445007"/>
                </a:lnTo>
                <a:lnTo>
                  <a:pt x="80009" y="369569"/>
                </a:lnTo>
                <a:lnTo>
                  <a:pt x="123443" y="297941"/>
                </a:lnTo>
                <a:lnTo>
                  <a:pt x="174497" y="233171"/>
                </a:lnTo>
                <a:lnTo>
                  <a:pt x="233171" y="174497"/>
                </a:lnTo>
                <a:lnTo>
                  <a:pt x="300227" y="120395"/>
                </a:lnTo>
                <a:lnTo>
                  <a:pt x="370331" y="77723"/>
                </a:lnTo>
                <a:lnTo>
                  <a:pt x="448055" y="42671"/>
                </a:lnTo>
                <a:lnTo>
                  <a:pt x="525779" y="19049"/>
                </a:lnTo>
                <a:lnTo>
                  <a:pt x="609599" y="5333"/>
                </a:lnTo>
                <a:lnTo>
                  <a:pt x="692657" y="0"/>
                </a:lnTo>
                <a:lnTo>
                  <a:pt x="775715" y="5333"/>
                </a:lnTo>
                <a:lnTo>
                  <a:pt x="858773" y="19049"/>
                </a:lnTo>
                <a:lnTo>
                  <a:pt x="937259" y="42671"/>
                </a:lnTo>
                <a:lnTo>
                  <a:pt x="1014983" y="77723"/>
                </a:lnTo>
                <a:lnTo>
                  <a:pt x="1085087" y="120395"/>
                </a:lnTo>
                <a:lnTo>
                  <a:pt x="1152143" y="174497"/>
                </a:lnTo>
                <a:lnTo>
                  <a:pt x="1210817" y="233171"/>
                </a:lnTo>
                <a:lnTo>
                  <a:pt x="1261871" y="297941"/>
                </a:lnTo>
                <a:lnTo>
                  <a:pt x="1305305" y="369569"/>
                </a:lnTo>
                <a:lnTo>
                  <a:pt x="1339595" y="445007"/>
                </a:lnTo>
                <a:lnTo>
                  <a:pt x="1363979" y="525017"/>
                </a:lnTo>
                <a:lnTo>
                  <a:pt x="1379981" y="605789"/>
                </a:lnTo>
                <a:lnTo>
                  <a:pt x="1385315" y="691133"/>
                </a:lnTo>
                <a:lnTo>
                  <a:pt x="1379981" y="774191"/>
                </a:lnTo>
                <a:lnTo>
                  <a:pt x="1363979" y="854963"/>
                </a:lnTo>
                <a:lnTo>
                  <a:pt x="1339595" y="934973"/>
                </a:lnTo>
                <a:lnTo>
                  <a:pt x="1305305" y="1010411"/>
                </a:lnTo>
                <a:lnTo>
                  <a:pt x="1261871" y="1082801"/>
                </a:lnTo>
                <a:lnTo>
                  <a:pt x="1210817" y="1146809"/>
                </a:lnTo>
                <a:lnTo>
                  <a:pt x="1152143" y="1205483"/>
                </a:lnTo>
                <a:lnTo>
                  <a:pt x="1085087" y="1259585"/>
                </a:lnTo>
                <a:lnTo>
                  <a:pt x="1014983" y="1302257"/>
                </a:lnTo>
                <a:lnTo>
                  <a:pt x="937259" y="1337309"/>
                </a:lnTo>
                <a:lnTo>
                  <a:pt x="858773" y="1360931"/>
                </a:lnTo>
                <a:lnTo>
                  <a:pt x="775715" y="1374647"/>
                </a:lnTo>
                <a:lnTo>
                  <a:pt x="692657" y="1379981"/>
                </a:lnTo>
                <a:lnTo>
                  <a:pt x="609599" y="1374647"/>
                </a:lnTo>
                <a:lnTo>
                  <a:pt x="525779" y="1360931"/>
                </a:lnTo>
                <a:lnTo>
                  <a:pt x="448055" y="1337309"/>
                </a:lnTo>
                <a:lnTo>
                  <a:pt x="370331" y="1302257"/>
                </a:lnTo>
                <a:lnTo>
                  <a:pt x="300227" y="1259585"/>
                </a:lnTo>
                <a:lnTo>
                  <a:pt x="233171" y="1205483"/>
                </a:lnTo>
                <a:lnTo>
                  <a:pt x="174497" y="1146809"/>
                </a:lnTo>
                <a:lnTo>
                  <a:pt x="123443" y="1082801"/>
                </a:lnTo>
                <a:lnTo>
                  <a:pt x="80009" y="1010411"/>
                </a:lnTo>
                <a:lnTo>
                  <a:pt x="45719" y="934973"/>
                </a:lnTo>
                <a:lnTo>
                  <a:pt x="21335" y="854963"/>
                </a:lnTo>
                <a:lnTo>
                  <a:pt x="5333" y="774191"/>
                </a:lnTo>
                <a:lnTo>
                  <a:pt x="0" y="691133"/>
                </a:lnTo>
              </a:path>
            </a:pathLst>
          </a:custGeom>
          <a:ln w="48272">
            <a:solidFill>
              <a:srgbClr val="000000"/>
            </a:solidFill>
          </a:ln>
        </p:spPr>
        <p:txBody>
          <a:bodyPr wrap="square" lIns="0" tIns="0" rIns="0" bIns="0" rtlCol="0">
            <a:spAutoFit/>
          </a:bodyPr>
          <a:lstStyle/>
          <a:p>
            <a:endParaRPr/>
          </a:p>
        </p:txBody>
      </p:sp>
      <p:sp>
        <p:nvSpPr>
          <p:cNvPr id="16" name="object 16"/>
          <p:cNvSpPr/>
          <p:nvPr/>
        </p:nvSpPr>
        <p:spPr>
          <a:xfrm>
            <a:off x="6624828" y="3950208"/>
            <a:ext cx="151130" cy="147320"/>
          </a:xfrm>
          <a:custGeom>
            <a:avLst/>
            <a:gdLst/>
            <a:ahLst/>
            <a:cxnLst/>
            <a:rect l="l" t="t" r="r" b="b"/>
            <a:pathLst>
              <a:path w="151129" h="147320">
                <a:moveTo>
                  <a:pt x="89153" y="0"/>
                </a:moveTo>
                <a:lnTo>
                  <a:pt x="61721" y="0"/>
                </a:lnTo>
                <a:lnTo>
                  <a:pt x="38099" y="7619"/>
                </a:lnTo>
                <a:lnTo>
                  <a:pt x="16001" y="26669"/>
                </a:lnTo>
                <a:lnTo>
                  <a:pt x="5333" y="48005"/>
                </a:lnTo>
                <a:lnTo>
                  <a:pt x="0" y="74675"/>
                </a:lnTo>
                <a:lnTo>
                  <a:pt x="5333" y="99059"/>
                </a:lnTo>
                <a:lnTo>
                  <a:pt x="16001" y="122681"/>
                </a:lnTo>
                <a:lnTo>
                  <a:pt x="38099" y="138683"/>
                </a:lnTo>
                <a:lnTo>
                  <a:pt x="61721" y="147065"/>
                </a:lnTo>
                <a:lnTo>
                  <a:pt x="89153" y="147065"/>
                </a:lnTo>
                <a:lnTo>
                  <a:pt x="112775" y="138683"/>
                </a:lnTo>
                <a:lnTo>
                  <a:pt x="134873" y="122681"/>
                </a:lnTo>
                <a:lnTo>
                  <a:pt x="145541" y="99059"/>
                </a:lnTo>
                <a:lnTo>
                  <a:pt x="150875" y="74675"/>
                </a:lnTo>
                <a:lnTo>
                  <a:pt x="145541" y="48005"/>
                </a:lnTo>
                <a:lnTo>
                  <a:pt x="134873" y="26669"/>
                </a:lnTo>
                <a:lnTo>
                  <a:pt x="112775" y="7619"/>
                </a:lnTo>
                <a:lnTo>
                  <a:pt x="89153" y="0"/>
                </a:lnTo>
                <a:close/>
              </a:path>
            </a:pathLst>
          </a:custGeom>
          <a:solidFill>
            <a:srgbClr val="000000"/>
          </a:solidFill>
        </p:spPr>
        <p:txBody>
          <a:bodyPr wrap="square" lIns="0" tIns="0" rIns="0" bIns="0" rtlCol="0">
            <a:spAutoFit/>
          </a:bodyPr>
          <a:lstStyle/>
          <a:p>
            <a:endParaRPr/>
          </a:p>
        </p:txBody>
      </p:sp>
      <p:sp>
        <p:nvSpPr>
          <p:cNvPr id="17" name="object 17"/>
          <p:cNvSpPr/>
          <p:nvPr/>
        </p:nvSpPr>
        <p:spPr>
          <a:xfrm>
            <a:off x="6624828" y="3950208"/>
            <a:ext cx="151130" cy="147320"/>
          </a:xfrm>
          <a:custGeom>
            <a:avLst/>
            <a:gdLst/>
            <a:ahLst/>
            <a:cxnLst/>
            <a:rect l="l" t="t" r="r" b="b"/>
            <a:pathLst>
              <a:path w="151129" h="147320">
                <a:moveTo>
                  <a:pt x="0" y="74675"/>
                </a:moveTo>
                <a:lnTo>
                  <a:pt x="5333" y="48005"/>
                </a:lnTo>
                <a:lnTo>
                  <a:pt x="16001" y="26669"/>
                </a:lnTo>
                <a:lnTo>
                  <a:pt x="38099" y="7619"/>
                </a:lnTo>
                <a:lnTo>
                  <a:pt x="61721" y="0"/>
                </a:lnTo>
                <a:lnTo>
                  <a:pt x="89153" y="0"/>
                </a:lnTo>
                <a:lnTo>
                  <a:pt x="112775" y="7619"/>
                </a:lnTo>
                <a:lnTo>
                  <a:pt x="134873" y="26669"/>
                </a:lnTo>
                <a:lnTo>
                  <a:pt x="145541" y="48005"/>
                </a:lnTo>
                <a:lnTo>
                  <a:pt x="150875" y="74675"/>
                </a:lnTo>
                <a:lnTo>
                  <a:pt x="145541" y="99059"/>
                </a:lnTo>
                <a:lnTo>
                  <a:pt x="134873" y="122681"/>
                </a:lnTo>
                <a:lnTo>
                  <a:pt x="112775" y="138683"/>
                </a:lnTo>
                <a:lnTo>
                  <a:pt x="89153" y="147065"/>
                </a:lnTo>
                <a:lnTo>
                  <a:pt x="61721" y="147065"/>
                </a:lnTo>
                <a:lnTo>
                  <a:pt x="38099" y="138683"/>
                </a:lnTo>
                <a:lnTo>
                  <a:pt x="16001" y="122681"/>
                </a:lnTo>
                <a:lnTo>
                  <a:pt x="5333" y="99059"/>
                </a:lnTo>
                <a:lnTo>
                  <a:pt x="0" y="74675"/>
                </a:lnTo>
                <a:close/>
              </a:path>
            </a:pathLst>
          </a:custGeom>
          <a:ln w="16090">
            <a:solidFill>
              <a:srgbClr val="000000"/>
            </a:solidFill>
          </a:ln>
        </p:spPr>
        <p:txBody>
          <a:bodyPr wrap="square" lIns="0" tIns="0" rIns="0" bIns="0" rtlCol="0">
            <a:spAutoFit/>
          </a:bodyPr>
          <a:lstStyle/>
          <a:p>
            <a:endParaRPr/>
          </a:p>
        </p:txBody>
      </p:sp>
      <p:sp>
        <p:nvSpPr>
          <p:cNvPr id="18" name="object 18"/>
          <p:cNvSpPr/>
          <p:nvPr/>
        </p:nvSpPr>
        <p:spPr>
          <a:xfrm>
            <a:off x="5290565" y="3797046"/>
            <a:ext cx="1310640" cy="0"/>
          </a:xfrm>
          <a:custGeom>
            <a:avLst/>
            <a:gdLst/>
            <a:ahLst/>
            <a:cxnLst/>
            <a:rect l="l" t="t" r="r" b="b"/>
            <a:pathLst>
              <a:path w="1310640">
                <a:moveTo>
                  <a:pt x="1310639" y="0"/>
                </a:moveTo>
                <a:lnTo>
                  <a:pt x="0" y="0"/>
                </a:lnTo>
              </a:path>
            </a:pathLst>
          </a:custGeom>
          <a:ln w="26822">
            <a:solidFill>
              <a:srgbClr val="000000"/>
            </a:solidFill>
          </a:ln>
        </p:spPr>
        <p:txBody>
          <a:bodyPr wrap="square" lIns="0" tIns="0" rIns="0" bIns="0" rtlCol="0">
            <a:spAutoFit/>
          </a:bodyPr>
          <a:lstStyle/>
          <a:p>
            <a:endParaRPr/>
          </a:p>
        </p:txBody>
      </p:sp>
      <p:sp>
        <p:nvSpPr>
          <p:cNvPr id="19" name="object 19"/>
          <p:cNvSpPr/>
          <p:nvPr/>
        </p:nvSpPr>
        <p:spPr>
          <a:xfrm>
            <a:off x="5290565" y="2894076"/>
            <a:ext cx="1310640" cy="0"/>
          </a:xfrm>
          <a:custGeom>
            <a:avLst/>
            <a:gdLst/>
            <a:ahLst/>
            <a:cxnLst/>
            <a:rect l="l" t="t" r="r" b="b"/>
            <a:pathLst>
              <a:path w="1310640">
                <a:moveTo>
                  <a:pt x="1310639" y="0"/>
                </a:moveTo>
                <a:lnTo>
                  <a:pt x="0" y="0"/>
                </a:lnTo>
              </a:path>
            </a:pathLst>
          </a:custGeom>
          <a:ln w="26822">
            <a:solidFill>
              <a:srgbClr val="000000"/>
            </a:solidFill>
          </a:ln>
        </p:spPr>
        <p:txBody>
          <a:bodyPr wrap="square" lIns="0" tIns="0" rIns="0" bIns="0" rtlCol="0">
            <a:spAutoFit/>
          </a:bodyPr>
          <a:lstStyle/>
          <a:p>
            <a:endParaRPr/>
          </a:p>
        </p:txBody>
      </p:sp>
      <p:sp>
        <p:nvSpPr>
          <p:cNvPr id="20" name="object 20"/>
          <p:cNvSpPr/>
          <p:nvPr/>
        </p:nvSpPr>
        <p:spPr>
          <a:xfrm>
            <a:off x="6802373" y="2894076"/>
            <a:ext cx="1510030" cy="252729"/>
          </a:xfrm>
          <a:custGeom>
            <a:avLst/>
            <a:gdLst/>
            <a:ahLst/>
            <a:cxnLst/>
            <a:rect l="l" t="t" r="r" b="b"/>
            <a:pathLst>
              <a:path w="1510029" h="252730">
                <a:moveTo>
                  <a:pt x="0" y="0"/>
                </a:moveTo>
                <a:lnTo>
                  <a:pt x="1509521" y="0"/>
                </a:lnTo>
                <a:lnTo>
                  <a:pt x="1509521" y="252221"/>
                </a:lnTo>
              </a:path>
            </a:pathLst>
          </a:custGeom>
          <a:ln w="26822">
            <a:solidFill>
              <a:srgbClr val="000000"/>
            </a:solidFill>
          </a:ln>
        </p:spPr>
        <p:txBody>
          <a:bodyPr wrap="square" lIns="0" tIns="0" rIns="0" bIns="0" rtlCol="0">
            <a:spAutoFit/>
          </a:bodyPr>
          <a:lstStyle/>
          <a:p>
            <a:endParaRPr/>
          </a:p>
        </p:txBody>
      </p:sp>
      <p:sp>
        <p:nvSpPr>
          <p:cNvPr id="21" name="object 21"/>
          <p:cNvSpPr/>
          <p:nvPr/>
        </p:nvSpPr>
        <p:spPr>
          <a:xfrm>
            <a:off x="6802373" y="3547872"/>
            <a:ext cx="1510030" cy="249554"/>
          </a:xfrm>
          <a:custGeom>
            <a:avLst/>
            <a:gdLst/>
            <a:ahLst/>
            <a:cxnLst/>
            <a:rect l="l" t="t" r="r" b="b"/>
            <a:pathLst>
              <a:path w="1510029" h="249554">
                <a:moveTo>
                  <a:pt x="0" y="249173"/>
                </a:moveTo>
                <a:lnTo>
                  <a:pt x="1509521" y="249173"/>
                </a:lnTo>
                <a:lnTo>
                  <a:pt x="1509521" y="0"/>
                </a:lnTo>
              </a:path>
            </a:pathLst>
          </a:custGeom>
          <a:ln w="26822">
            <a:solidFill>
              <a:srgbClr val="000000"/>
            </a:solidFill>
          </a:ln>
        </p:spPr>
        <p:txBody>
          <a:bodyPr wrap="square" lIns="0" tIns="0" rIns="0" bIns="0" rtlCol="0">
            <a:spAutoFit/>
          </a:bodyPr>
          <a:lstStyle/>
          <a:p>
            <a:endParaRPr/>
          </a:p>
        </p:txBody>
      </p:sp>
      <p:sp>
        <p:nvSpPr>
          <p:cNvPr id="22" name="object 22"/>
          <p:cNvSpPr txBox="1"/>
          <p:nvPr/>
        </p:nvSpPr>
        <p:spPr>
          <a:xfrm>
            <a:off x="6125953" y="2290266"/>
            <a:ext cx="1144905" cy="675005"/>
          </a:xfrm>
          <a:prstGeom prst="rect">
            <a:avLst/>
          </a:prstGeom>
        </p:spPr>
        <p:txBody>
          <a:bodyPr vert="horz" wrap="square" lIns="0" tIns="0" rIns="0" bIns="0" rtlCol="0">
            <a:spAutoFit/>
          </a:bodyPr>
          <a:lstStyle/>
          <a:p>
            <a:pPr marL="12700">
              <a:lnSpc>
                <a:spcPct val="100000"/>
              </a:lnSpc>
            </a:pPr>
            <a:r>
              <a:rPr sz="1400" spc="15" dirty="0">
                <a:solidFill>
                  <a:srgbClr val="000080"/>
                </a:solidFill>
                <a:latin typeface="Comic Sans MS"/>
                <a:cs typeface="Comic Sans MS"/>
              </a:rPr>
              <a:t>G</a:t>
            </a:r>
            <a:r>
              <a:rPr sz="1400" dirty="0">
                <a:solidFill>
                  <a:srgbClr val="000080"/>
                </a:solidFill>
                <a:latin typeface="Comic Sans MS"/>
                <a:cs typeface="Comic Sans MS"/>
              </a:rPr>
              <a:t>E</a:t>
            </a:r>
            <a:r>
              <a:rPr sz="1400" spc="-15" dirty="0">
                <a:solidFill>
                  <a:srgbClr val="000080"/>
                </a:solidFill>
                <a:latin typeface="Comic Sans MS"/>
                <a:cs typeface="Comic Sans MS"/>
              </a:rPr>
              <a:t>N</a:t>
            </a:r>
            <a:r>
              <a:rPr sz="1400" dirty="0">
                <a:solidFill>
                  <a:srgbClr val="000080"/>
                </a:solidFill>
                <a:latin typeface="Comic Sans MS"/>
                <a:cs typeface="Comic Sans MS"/>
              </a:rPr>
              <a:t>E</a:t>
            </a:r>
            <a:r>
              <a:rPr sz="1400" spc="5" dirty="0">
                <a:solidFill>
                  <a:srgbClr val="000080"/>
                </a:solidFill>
                <a:latin typeface="Comic Sans MS"/>
                <a:cs typeface="Comic Sans MS"/>
              </a:rPr>
              <a:t>R</a:t>
            </a:r>
            <a:r>
              <a:rPr sz="1400" spc="10" dirty="0">
                <a:solidFill>
                  <a:srgbClr val="000080"/>
                </a:solidFill>
                <a:latin typeface="Comic Sans MS"/>
                <a:cs typeface="Comic Sans MS"/>
              </a:rPr>
              <a:t>A</a:t>
            </a:r>
            <a:r>
              <a:rPr sz="1400" spc="-15" dirty="0">
                <a:solidFill>
                  <a:srgbClr val="000080"/>
                </a:solidFill>
                <a:latin typeface="Comic Sans MS"/>
                <a:cs typeface="Comic Sans MS"/>
              </a:rPr>
              <a:t>D</a:t>
            </a:r>
            <a:r>
              <a:rPr sz="1400" dirty="0">
                <a:solidFill>
                  <a:srgbClr val="000080"/>
                </a:solidFill>
                <a:latin typeface="Comic Sans MS"/>
                <a:cs typeface="Comic Sans MS"/>
              </a:rPr>
              <a:t>OR</a:t>
            </a:r>
            <a:endParaRPr sz="1400">
              <a:latin typeface="Comic Sans MS"/>
              <a:cs typeface="Comic Sans MS"/>
            </a:endParaRPr>
          </a:p>
          <a:p>
            <a:pPr marL="311150">
              <a:lnSpc>
                <a:spcPct val="100000"/>
              </a:lnSpc>
              <a:spcBef>
                <a:spcPts val="565"/>
              </a:spcBef>
            </a:pPr>
            <a:r>
              <a:rPr sz="2450" spc="10" dirty="0">
                <a:solidFill>
                  <a:srgbClr val="000080"/>
                </a:solidFill>
                <a:latin typeface="Comic Sans MS"/>
                <a:cs typeface="Comic Sans MS"/>
              </a:rPr>
              <a:t>+</a:t>
            </a:r>
            <a:endParaRPr sz="2450">
              <a:latin typeface="Comic Sans MS"/>
              <a:cs typeface="Comic Sans MS"/>
            </a:endParaRPr>
          </a:p>
        </p:txBody>
      </p:sp>
      <p:sp>
        <p:nvSpPr>
          <p:cNvPr id="23" name="object 23"/>
          <p:cNvSpPr txBox="1"/>
          <p:nvPr/>
        </p:nvSpPr>
        <p:spPr>
          <a:xfrm>
            <a:off x="6370579" y="3223002"/>
            <a:ext cx="658495" cy="228600"/>
          </a:xfrm>
          <a:prstGeom prst="rect">
            <a:avLst/>
          </a:prstGeom>
        </p:spPr>
        <p:txBody>
          <a:bodyPr vert="horz" wrap="square" lIns="0" tIns="0" rIns="0" bIns="0" rtlCol="0">
            <a:spAutoFit/>
          </a:bodyPr>
          <a:lstStyle/>
          <a:p>
            <a:pPr marL="12700">
              <a:lnSpc>
                <a:spcPct val="100000"/>
              </a:lnSpc>
            </a:pPr>
            <a:r>
              <a:rPr sz="1400" spc="5" dirty="0">
                <a:solidFill>
                  <a:srgbClr val="000080"/>
                </a:solidFill>
                <a:latin typeface="Comic Sans MS"/>
                <a:cs typeface="Comic Sans MS"/>
              </a:rPr>
              <a:t>RO</a:t>
            </a:r>
            <a:r>
              <a:rPr sz="1400" spc="20" dirty="0">
                <a:solidFill>
                  <a:srgbClr val="000080"/>
                </a:solidFill>
                <a:latin typeface="Comic Sans MS"/>
                <a:cs typeface="Comic Sans MS"/>
              </a:rPr>
              <a:t>T</a:t>
            </a:r>
            <a:r>
              <a:rPr sz="1400" dirty="0">
                <a:solidFill>
                  <a:srgbClr val="000080"/>
                </a:solidFill>
                <a:latin typeface="Comic Sans MS"/>
                <a:cs typeface="Comic Sans MS"/>
              </a:rPr>
              <a:t>OR</a:t>
            </a:r>
            <a:endParaRPr sz="1400">
              <a:latin typeface="Comic Sans MS"/>
              <a:cs typeface="Comic Sans MS"/>
            </a:endParaRPr>
          </a:p>
        </p:txBody>
      </p:sp>
      <p:sp>
        <p:nvSpPr>
          <p:cNvPr id="24" name="object 24"/>
          <p:cNvSpPr txBox="1"/>
          <p:nvPr/>
        </p:nvSpPr>
        <p:spPr>
          <a:xfrm>
            <a:off x="6424681" y="3681727"/>
            <a:ext cx="156845" cy="389890"/>
          </a:xfrm>
          <a:prstGeom prst="rect">
            <a:avLst/>
          </a:prstGeom>
        </p:spPr>
        <p:txBody>
          <a:bodyPr vert="horz" wrap="square" lIns="0" tIns="0" rIns="0" bIns="0" rtlCol="0">
            <a:spAutoFit/>
          </a:bodyPr>
          <a:lstStyle/>
          <a:p>
            <a:pPr marL="12700">
              <a:lnSpc>
                <a:spcPct val="100000"/>
              </a:lnSpc>
            </a:pPr>
            <a:r>
              <a:rPr sz="2450" spc="10" dirty="0">
                <a:solidFill>
                  <a:srgbClr val="000080"/>
                </a:solidFill>
                <a:latin typeface="Comic Sans MS"/>
                <a:cs typeface="Comic Sans MS"/>
              </a:rPr>
              <a:t>-</a:t>
            </a:r>
            <a:endParaRPr sz="2450">
              <a:latin typeface="Comic Sans MS"/>
              <a:cs typeface="Comic Sans MS"/>
            </a:endParaRPr>
          </a:p>
        </p:txBody>
      </p:sp>
      <p:sp>
        <p:nvSpPr>
          <p:cNvPr id="25" name="object 25"/>
          <p:cNvSpPr/>
          <p:nvPr/>
        </p:nvSpPr>
        <p:spPr>
          <a:xfrm>
            <a:off x="7707629" y="3146298"/>
            <a:ext cx="1385570" cy="401955"/>
          </a:xfrm>
          <a:custGeom>
            <a:avLst/>
            <a:gdLst/>
            <a:ahLst/>
            <a:cxnLst/>
            <a:rect l="l" t="t" r="r" b="b"/>
            <a:pathLst>
              <a:path w="1385570" h="401954">
                <a:moveTo>
                  <a:pt x="0" y="401573"/>
                </a:moveTo>
                <a:lnTo>
                  <a:pt x="1385315" y="401573"/>
                </a:lnTo>
                <a:lnTo>
                  <a:pt x="1385315" y="0"/>
                </a:lnTo>
                <a:lnTo>
                  <a:pt x="0" y="0"/>
                </a:lnTo>
                <a:lnTo>
                  <a:pt x="0" y="401573"/>
                </a:lnTo>
                <a:close/>
              </a:path>
            </a:pathLst>
          </a:custGeom>
          <a:ln w="26822">
            <a:solidFill>
              <a:srgbClr val="000000"/>
            </a:solidFill>
          </a:ln>
        </p:spPr>
        <p:txBody>
          <a:bodyPr wrap="square" lIns="0" tIns="0" rIns="0" bIns="0" rtlCol="0">
            <a:spAutoFit/>
          </a:bodyPr>
          <a:lstStyle/>
          <a:p>
            <a:endParaRPr/>
          </a:p>
        </p:txBody>
      </p:sp>
      <p:sp>
        <p:nvSpPr>
          <p:cNvPr id="26" name="object 26"/>
          <p:cNvSpPr txBox="1"/>
          <p:nvPr/>
        </p:nvSpPr>
        <p:spPr>
          <a:xfrm>
            <a:off x="7802378" y="3223002"/>
            <a:ext cx="1219835" cy="228600"/>
          </a:xfrm>
          <a:prstGeom prst="rect">
            <a:avLst/>
          </a:prstGeom>
        </p:spPr>
        <p:txBody>
          <a:bodyPr vert="horz" wrap="square" lIns="0" tIns="0" rIns="0" bIns="0" rtlCol="0">
            <a:spAutoFit/>
          </a:bodyPr>
          <a:lstStyle/>
          <a:p>
            <a:pPr marL="12700">
              <a:lnSpc>
                <a:spcPct val="100000"/>
              </a:lnSpc>
            </a:pPr>
            <a:r>
              <a:rPr sz="1400" dirty="0">
                <a:solidFill>
                  <a:srgbClr val="000080"/>
                </a:solidFill>
                <a:latin typeface="Comic Sans MS"/>
                <a:cs typeface="Comic Sans MS"/>
              </a:rPr>
              <a:t>E</a:t>
            </a:r>
            <a:r>
              <a:rPr sz="1400" spc="-10" dirty="0">
                <a:solidFill>
                  <a:srgbClr val="000080"/>
                </a:solidFill>
                <a:latin typeface="Comic Sans MS"/>
                <a:cs typeface="Comic Sans MS"/>
              </a:rPr>
              <a:t>XC</a:t>
            </a:r>
            <a:r>
              <a:rPr sz="1400" dirty="0">
                <a:solidFill>
                  <a:srgbClr val="000080"/>
                </a:solidFill>
                <a:latin typeface="Comic Sans MS"/>
                <a:cs typeface="Comic Sans MS"/>
              </a:rPr>
              <a:t>I</a:t>
            </a:r>
            <a:r>
              <a:rPr sz="1400" spc="5" dirty="0">
                <a:solidFill>
                  <a:srgbClr val="000080"/>
                </a:solidFill>
                <a:latin typeface="Comic Sans MS"/>
                <a:cs typeface="Comic Sans MS"/>
              </a:rPr>
              <a:t>T</a:t>
            </a:r>
            <a:r>
              <a:rPr sz="1400" spc="10" dirty="0">
                <a:solidFill>
                  <a:srgbClr val="000080"/>
                </a:solidFill>
                <a:latin typeface="Comic Sans MS"/>
                <a:cs typeface="Comic Sans MS"/>
              </a:rPr>
              <a:t>A</a:t>
            </a:r>
            <a:r>
              <a:rPr sz="1400" spc="-10" dirty="0">
                <a:solidFill>
                  <a:srgbClr val="000080"/>
                </a:solidFill>
                <a:latin typeface="Comic Sans MS"/>
                <a:cs typeface="Comic Sans MS"/>
              </a:rPr>
              <a:t>C</a:t>
            </a:r>
            <a:r>
              <a:rPr sz="1400" dirty="0">
                <a:solidFill>
                  <a:srgbClr val="000080"/>
                </a:solidFill>
                <a:latin typeface="Comic Sans MS"/>
                <a:cs typeface="Comic Sans MS"/>
              </a:rPr>
              <a:t>ION</a:t>
            </a:r>
            <a:endParaRPr sz="1400">
              <a:latin typeface="Comic Sans MS"/>
              <a:cs typeface="Comic Sans MS"/>
            </a:endParaRPr>
          </a:p>
        </p:txBody>
      </p:sp>
      <p:sp>
        <p:nvSpPr>
          <p:cNvPr id="27" name="object 27"/>
          <p:cNvSpPr/>
          <p:nvPr/>
        </p:nvSpPr>
        <p:spPr>
          <a:xfrm>
            <a:off x="5290565" y="4552950"/>
            <a:ext cx="1409700" cy="0"/>
          </a:xfrm>
          <a:custGeom>
            <a:avLst/>
            <a:gdLst/>
            <a:ahLst/>
            <a:cxnLst/>
            <a:rect l="l" t="t" r="r" b="b"/>
            <a:pathLst>
              <a:path w="1409700">
                <a:moveTo>
                  <a:pt x="1409699" y="0"/>
                </a:moveTo>
                <a:lnTo>
                  <a:pt x="0" y="0"/>
                </a:lnTo>
              </a:path>
            </a:pathLst>
          </a:custGeom>
          <a:ln w="26822">
            <a:solidFill>
              <a:srgbClr val="000000"/>
            </a:solidFill>
          </a:ln>
        </p:spPr>
        <p:txBody>
          <a:bodyPr wrap="square" lIns="0" tIns="0" rIns="0" bIns="0" rtlCol="0">
            <a:spAutoFit/>
          </a:bodyPr>
          <a:lstStyle/>
          <a:p>
            <a:endParaRPr/>
          </a:p>
        </p:txBody>
      </p:sp>
      <p:sp>
        <p:nvSpPr>
          <p:cNvPr id="28" name="object 28"/>
          <p:cNvSpPr/>
          <p:nvPr/>
        </p:nvSpPr>
        <p:spPr>
          <a:xfrm>
            <a:off x="6662928" y="4512564"/>
            <a:ext cx="74930" cy="78105"/>
          </a:xfrm>
          <a:custGeom>
            <a:avLst/>
            <a:gdLst/>
            <a:ahLst/>
            <a:cxnLst/>
            <a:rect l="l" t="t" r="r" b="b"/>
            <a:pathLst>
              <a:path w="74929" h="78104">
                <a:moveTo>
                  <a:pt x="37337" y="0"/>
                </a:moveTo>
                <a:lnTo>
                  <a:pt x="18287" y="5333"/>
                </a:lnTo>
                <a:lnTo>
                  <a:pt x="5333" y="19049"/>
                </a:lnTo>
                <a:lnTo>
                  <a:pt x="0" y="40385"/>
                </a:lnTo>
                <a:lnTo>
                  <a:pt x="5333" y="58673"/>
                </a:lnTo>
                <a:lnTo>
                  <a:pt x="18287" y="72389"/>
                </a:lnTo>
                <a:lnTo>
                  <a:pt x="37337" y="77723"/>
                </a:lnTo>
                <a:lnTo>
                  <a:pt x="56387" y="72389"/>
                </a:lnTo>
                <a:lnTo>
                  <a:pt x="69341" y="58673"/>
                </a:lnTo>
                <a:lnTo>
                  <a:pt x="74675" y="40385"/>
                </a:lnTo>
                <a:lnTo>
                  <a:pt x="69341" y="19049"/>
                </a:lnTo>
                <a:lnTo>
                  <a:pt x="56387" y="5333"/>
                </a:lnTo>
                <a:lnTo>
                  <a:pt x="37337" y="0"/>
                </a:lnTo>
                <a:close/>
              </a:path>
            </a:pathLst>
          </a:custGeom>
          <a:solidFill>
            <a:srgbClr val="000000"/>
          </a:solidFill>
        </p:spPr>
        <p:txBody>
          <a:bodyPr wrap="square" lIns="0" tIns="0" rIns="0" bIns="0" rtlCol="0">
            <a:spAutoFit/>
          </a:bodyPr>
          <a:lstStyle/>
          <a:p>
            <a:endParaRPr/>
          </a:p>
        </p:txBody>
      </p:sp>
      <p:sp>
        <p:nvSpPr>
          <p:cNvPr id="29" name="object 29"/>
          <p:cNvSpPr/>
          <p:nvPr/>
        </p:nvSpPr>
        <p:spPr>
          <a:xfrm>
            <a:off x="6662928" y="4512564"/>
            <a:ext cx="74930" cy="78105"/>
          </a:xfrm>
          <a:custGeom>
            <a:avLst/>
            <a:gdLst/>
            <a:ahLst/>
            <a:cxnLst/>
            <a:rect l="l" t="t" r="r" b="b"/>
            <a:pathLst>
              <a:path w="74929" h="78104">
                <a:moveTo>
                  <a:pt x="0" y="40385"/>
                </a:moveTo>
                <a:lnTo>
                  <a:pt x="5333" y="19049"/>
                </a:lnTo>
                <a:lnTo>
                  <a:pt x="18287" y="5333"/>
                </a:lnTo>
                <a:lnTo>
                  <a:pt x="37337" y="0"/>
                </a:lnTo>
                <a:lnTo>
                  <a:pt x="56387" y="5333"/>
                </a:lnTo>
                <a:lnTo>
                  <a:pt x="69341" y="19049"/>
                </a:lnTo>
                <a:lnTo>
                  <a:pt x="74675" y="40385"/>
                </a:lnTo>
                <a:lnTo>
                  <a:pt x="69341" y="58673"/>
                </a:lnTo>
                <a:lnTo>
                  <a:pt x="56387" y="72389"/>
                </a:lnTo>
                <a:lnTo>
                  <a:pt x="37337" y="77723"/>
                </a:lnTo>
                <a:lnTo>
                  <a:pt x="18287" y="72389"/>
                </a:lnTo>
                <a:lnTo>
                  <a:pt x="5333" y="58673"/>
                </a:lnTo>
                <a:lnTo>
                  <a:pt x="0" y="40385"/>
                </a:lnTo>
                <a:close/>
              </a:path>
            </a:pathLst>
          </a:custGeom>
          <a:ln w="16090">
            <a:solidFill>
              <a:srgbClr val="000000"/>
            </a:solidFill>
          </a:ln>
        </p:spPr>
        <p:txBody>
          <a:bodyPr wrap="square" lIns="0" tIns="0" rIns="0" bIns="0" rtlCol="0">
            <a:spAutoFit/>
          </a:bodyPr>
          <a:lstStyle/>
          <a:p>
            <a:endParaRPr/>
          </a:p>
        </p:txBody>
      </p:sp>
      <p:sp>
        <p:nvSpPr>
          <p:cNvPr id="30" name="object 30"/>
          <p:cNvSpPr/>
          <p:nvPr/>
        </p:nvSpPr>
        <p:spPr>
          <a:xfrm>
            <a:off x="3678935" y="2543556"/>
            <a:ext cx="1611630" cy="2411095"/>
          </a:xfrm>
          <a:custGeom>
            <a:avLst/>
            <a:gdLst/>
            <a:ahLst/>
            <a:cxnLst/>
            <a:rect l="l" t="t" r="r" b="b"/>
            <a:pathLst>
              <a:path w="1611629" h="2411095">
                <a:moveTo>
                  <a:pt x="0" y="2410967"/>
                </a:moveTo>
                <a:lnTo>
                  <a:pt x="1611629" y="2410967"/>
                </a:lnTo>
                <a:lnTo>
                  <a:pt x="1611629" y="0"/>
                </a:lnTo>
                <a:lnTo>
                  <a:pt x="0" y="0"/>
                </a:lnTo>
                <a:lnTo>
                  <a:pt x="0" y="2410967"/>
                </a:lnTo>
                <a:close/>
              </a:path>
            </a:pathLst>
          </a:custGeom>
          <a:ln w="26822">
            <a:solidFill>
              <a:srgbClr val="000000"/>
            </a:solidFill>
          </a:ln>
        </p:spPr>
        <p:txBody>
          <a:bodyPr wrap="square" lIns="0" tIns="0" rIns="0" bIns="0" rtlCol="0">
            <a:spAutoFit/>
          </a:bodyPr>
          <a:lstStyle/>
          <a:p>
            <a:endParaRPr/>
          </a:p>
        </p:txBody>
      </p:sp>
      <p:sp>
        <p:nvSpPr>
          <p:cNvPr id="31" name="object 31"/>
          <p:cNvSpPr txBox="1"/>
          <p:nvPr/>
        </p:nvSpPr>
        <p:spPr>
          <a:xfrm>
            <a:off x="3824735" y="3410455"/>
            <a:ext cx="1320800" cy="656590"/>
          </a:xfrm>
          <a:prstGeom prst="rect">
            <a:avLst/>
          </a:prstGeom>
        </p:spPr>
        <p:txBody>
          <a:bodyPr vert="horz" wrap="square" lIns="0" tIns="0" rIns="0" bIns="0" rtlCol="0">
            <a:spAutoFit/>
          </a:bodyPr>
          <a:lstStyle/>
          <a:p>
            <a:pPr marL="12700" marR="6350" algn="ctr">
              <a:lnSpc>
                <a:spcPct val="100000"/>
              </a:lnSpc>
            </a:pPr>
            <a:r>
              <a:rPr sz="1400" spc="-15" dirty="0">
                <a:solidFill>
                  <a:srgbClr val="000080"/>
                </a:solidFill>
                <a:latin typeface="Comic Sans MS"/>
                <a:cs typeface="Comic Sans MS"/>
              </a:rPr>
              <a:t>D</a:t>
            </a:r>
            <a:r>
              <a:rPr sz="1400" spc="20" dirty="0">
                <a:solidFill>
                  <a:srgbClr val="000080"/>
                </a:solidFill>
                <a:latin typeface="Comic Sans MS"/>
                <a:cs typeface="Comic Sans MS"/>
              </a:rPr>
              <a:t>I</a:t>
            </a:r>
            <a:r>
              <a:rPr sz="1400" dirty="0">
                <a:solidFill>
                  <a:srgbClr val="000080"/>
                </a:solidFill>
                <a:latin typeface="Comic Sans MS"/>
                <a:cs typeface="Comic Sans MS"/>
              </a:rPr>
              <a:t>SPOS</a:t>
            </a:r>
            <a:r>
              <a:rPr sz="1400" spc="0" dirty="0">
                <a:solidFill>
                  <a:srgbClr val="000080"/>
                </a:solidFill>
                <a:latin typeface="Comic Sans MS"/>
                <a:cs typeface="Comic Sans MS"/>
              </a:rPr>
              <a:t>I</a:t>
            </a:r>
            <a:r>
              <a:rPr sz="1400" spc="15" dirty="0">
                <a:solidFill>
                  <a:srgbClr val="000080"/>
                </a:solidFill>
                <a:latin typeface="Comic Sans MS"/>
                <a:cs typeface="Comic Sans MS"/>
              </a:rPr>
              <a:t>TIVO</a:t>
            </a:r>
            <a:r>
              <a:rPr sz="1400" spc="15" dirty="0">
                <a:solidFill>
                  <a:srgbClr val="000080"/>
                </a:solidFill>
                <a:latin typeface="Times New Roman"/>
                <a:cs typeface="Times New Roman"/>
              </a:rPr>
              <a:t> </a:t>
            </a:r>
            <a:r>
              <a:rPr sz="1400" spc="-5" dirty="0">
                <a:solidFill>
                  <a:srgbClr val="000080"/>
                </a:solidFill>
                <a:latin typeface="Comic Sans MS"/>
                <a:cs typeface="Comic Sans MS"/>
              </a:rPr>
              <a:t>A</a:t>
            </a:r>
            <a:r>
              <a:rPr sz="1400" spc="-10" dirty="0">
                <a:solidFill>
                  <a:srgbClr val="000080"/>
                </a:solidFill>
                <a:latin typeface="Comic Sans MS"/>
                <a:cs typeface="Comic Sans MS"/>
              </a:rPr>
              <a:t>C</a:t>
            </a:r>
            <a:r>
              <a:rPr sz="1400" dirty="0">
                <a:solidFill>
                  <a:srgbClr val="000080"/>
                </a:solidFill>
                <a:latin typeface="Comic Sans MS"/>
                <a:cs typeface="Comic Sans MS"/>
              </a:rPr>
              <a:t>O</a:t>
            </a:r>
            <a:r>
              <a:rPr sz="1400" spc="-5" dirty="0">
                <a:solidFill>
                  <a:srgbClr val="000080"/>
                </a:solidFill>
                <a:latin typeface="Comic Sans MS"/>
                <a:cs typeface="Comic Sans MS"/>
              </a:rPr>
              <a:t>P</a:t>
            </a:r>
            <a:r>
              <a:rPr sz="1400" dirty="0">
                <a:solidFill>
                  <a:srgbClr val="000080"/>
                </a:solidFill>
                <a:latin typeface="Comic Sans MS"/>
                <a:cs typeface="Comic Sans MS"/>
              </a:rPr>
              <a:t>LA</a:t>
            </a:r>
            <a:r>
              <a:rPr sz="1400" spc="-15" dirty="0">
                <a:solidFill>
                  <a:srgbClr val="000080"/>
                </a:solidFill>
                <a:latin typeface="Comic Sans MS"/>
                <a:cs typeface="Comic Sans MS"/>
              </a:rPr>
              <a:t>D</a:t>
            </a:r>
            <a:r>
              <a:rPr sz="1400" dirty="0">
                <a:solidFill>
                  <a:srgbClr val="000080"/>
                </a:solidFill>
                <a:latin typeface="Comic Sans MS"/>
                <a:cs typeface="Comic Sans MS"/>
              </a:rPr>
              <a:t>OR</a:t>
            </a:r>
            <a:r>
              <a:rPr sz="1400" dirty="0">
                <a:solidFill>
                  <a:srgbClr val="000080"/>
                </a:solidFill>
                <a:latin typeface="Times New Roman"/>
                <a:cs typeface="Times New Roman"/>
              </a:rPr>
              <a:t> </a:t>
            </a:r>
            <a:r>
              <a:rPr sz="1400" spc="0" dirty="0">
                <a:solidFill>
                  <a:srgbClr val="000080"/>
                </a:solidFill>
                <a:latin typeface="Comic Sans MS"/>
                <a:cs typeface="Comic Sans MS"/>
              </a:rPr>
              <a:t>P</a:t>
            </a:r>
            <a:r>
              <a:rPr sz="1400" spc="-10" dirty="0">
                <a:solidFill>
                  <a:srgbClr val="000080"/>
                </a:solidFill>
                <a:latin typeface="Comic Sans MS"/>
                <a:cs typeface="Comic Sans MS"/>
              </a:rPr>
              <a:t>A</a:t>
            </a:r>
            <a:r>
              <a:rPr sz="1400" dirty="0">
                <a:solidFill>
                  <a:srgbClr val="000080"/>
                </a:solidFill>
                <a:latin typeface="Comic Sans MS"/>
                <a:cs typeface="Comic Sans MS"/>
              </a:rPr>
              <a:t>S</a:t>
            </a:r>
            <a:r>
              <a:rPr sz="1400" spc="20" dirty="0">
                <a:solidFill>
                  <a:srgbClr val="000080"/>
                </a:solidFill>
                <a:latin typeface="Comic Sans MS"/>
                <a:cs typeface="Comic Sans MS"/>
              </a:rPr>
              <a:t>I</a:t>
            </a:r>
            <a:r>
              <a:rPr sz="1400" spc="15" dirty="0">
                <a:solidFill>
                  <a:srgbClr val="000080"/>
                </a:solidFill>
                <a:latin typeface="Comic Sans MS"/>
                <a:cs typeface="Comic Sans MS"/>
              </a:rPr>
              <a:t>VO</a:t>
            </a:r>
            <a:endParaRPr sz="1400">
              <a:latin typeface="Comic Sans MS"/>
              <a:cs typeface="Comic Sans MS"/>
            </a:endParaRPr>
          </a:p>
        </p:txBody>
      </p:sp>
      <p:sp>
        <p:nvSpPr>
          <p:cNvPr id="32" name="object 32"/>
          <p:cNvSpPr/>
          <p:nvPr/>
        </p:nvSpPr>
        <p:spPr>
          <a:xfrm>
            <a:off x="1664969" y="2945130"/>
            <a:ext cx="2014220" cy="0"/>
          </a:xfrm>
          <a:custGeom>
            <a:avLst/>
            <a:gdLst/>
            <a:ahLst/>
            <a:cxnLst/>
            <a:rect l="l" t="t" r="r" b="b"/>
            <a:pathLst>
              <a:path w="2014220">
                <a:moveTo>
                  <a:pt x="2013965" y="0"/>
                </a:moveTo>
                <a:lnTo>
                  <a:pt x="0" y="0"/>
                </a:lnTo>
              </a:path>
            </a:pathLst>
          </a:custGeom>
          <a:ln w="26822">
            <a:solidFill>
              <a:srgbClr val="000000"/>
            </a:solidFill>
          </a:ln>
        </p:spPr>
        <p:txBody>
          <a:bodyPr wrap="square" lIns="0" tIns="0" rIns="0" bIns="0" rtlCol="0">
            <a:spAutoFit/>
          </a:bodyPr>
          <a:lstStyle/>
          <a:p>
            <a:endParaRPr/>
          </a:p>
        </p:txBody>
      </p:sp>
      <p:sp>
        <p:nvSpPr>
          <p:cNvPr id="33" name="object 33"/>
          <p:cNvSpPr/>
          <p:nvPr/>
        </p:nvSpPr>
        <p:spPr>
          <a:xfrm>
            <a:off x="1664969" y="4552950"/>
            <a:ext cx="2014220" cy="0"/>
          </a:xfrm>
          <a:custGeom>
            <a:avLst/>
            <a:gdLst/>
            <a:ahLst/>
            <a:cxnLst/>
            <a:rect l="l" t="t" r="r" b="b"/>
            <a:pathLst>
              <a:path w="2014220">
                <a:moveTo>
                  <a:pt x="2013965" y="0"/>
                </a:moveTo>
                <a:lnTo>
                  <a:pt x="0" y="0"/>
                </a:lnTo>
              </a:path>
            </a:pathLst>
          </a:custGeom>
          <a:ln w="26822">
            <a:solidFill>
              <a:srgbClr val="000000"/>
            </a:solidFill>
          </a:ln>
        </p:spPr>
        <p:txBody>
          <a:bodyPr wrap="square" lIns="0" tIns="0" rIns="0" bIns="0" rtlCol="0">
            <a:spAutoFit/>
          </a:bodyPr>
          <a:lstStyle/>
          <a:p>
            <a:endParaRPr/>
          </a:p>
        </p:txBody>
      </p:sp>
      <p:sp>
        <p:nvSpPr>
          <p:cNvPr id="34" name="object 34"/>
          <p:cNvSpPr/>
          <p:nvPr/>
        </p:nvSpPr>
        <p:spPr>
          <a:xfrm>
            <a:off x="2068067" y="2543556"/>
            <a:ext cx="1209040" cy="200660"/>
          </a:xfrm>
          <a:custGeom>
            <a:avLst/>
            <a:gdLst/>
            <a:ahLst/>
            <a:cxnLst/>
            <a:rect l="l" t="t" r="r" b="b"/>
            <a:pathLst>
              <a:path w="1209039" h="200660">
                <a:moveTo>
                  <a:pt x="0" y="200405"/>
                </a:moveTo>
                <a:lnTo>
                  <a:pt x="201167" y="200405"/>
                </a:lnTo>
                <a:lnTo>
                  <a:pt x="201167" y="0"/>
                </a:lnTo>
                <a:lnTo>
                  <a:pt x="402335" y="0"/>
                </a:lnTo>
                <a:lnTo>
                  <a:pt x="402335" y="200405"/>
                </a:lnTo>
                <a:lnTo>
                  <a:pt x="604265" y="200405"/>
                </a:lnTo>
                <a:lnTo>
                  <a:pt x="604265" y="0"/>
                </a:lnTo>
                <a:lnTo>
                  <a:pt x="805433" y="0"/>
                </a:lnTo>
                <a:lnTo>
                  <a:pt x="805433" y="200405"/>
                </a:lnTo>
                <a:lnTo>
                  <a:pt x="1006601" y="200405"/>
                </a:lnTo>
                <a:lnTo>
                  <a:pt x="1006601" y="0"/>
                </a:lnTo>
                <a:lnTo>
                  <a:pt x="1208531" y="0"/>
                </a:lnTo>
                <a:lnTo>
                  <a:pt x="1208531" y="200405"/>
                </a:lnTo>
              </a:path>
            </a:pathLst>
          </a:custGeom>
          <a:ln w="16090">
            <a:solidFill>
              <a:srgbClr val="000000"/>
            </a:solidFill>
          </a:ln>
        </p:spPr>
        <p:txBody>
          <a:bodyPr wrap="square" lIns="0" tIns="0" rIns="0" bIns="0" rtlCol="0">
            <a:spAutoFit/>
          </a:bodyPr>
          <a:lstStyle/>
          <a:p>
            <a:endParaRPr/>
          </a:p>
        </p:txBody>
      </p:sp>
      <p:sp>
        <p:nvSpPr>
          <p:cNvPr id="35" name="object 35"/>
          <p:cNvSpPr/>
          <p:nvPr/>
        </p:nvSpPr>
        <p:spPr>
          <a:xfrm>
            <a:off x="2470403" y="4150614"/>
            <a:ext cx="201930" cy="201295"/>
          </a:xfrm>
          <a:custGeom>
            <a:avLst/>
            <a:gdLst/>
            <a:ahLst/>
            <a:cxnLst/>
            <a:rect l="l" t="t" r="r" b="b"/>
            <a:pathLst>
              <a:path w="201930" h="201295">
                <a:moveTo>
                  <a:pt x="0" y="0"/>
                </a:moveTo>
                <a:lnTo>
                  <a:pt x="0" y="201167"/>
                </a:lnTo>
                <a:lnTo>
                  <a:pt x="201929" y="201167"/>
                </a:lnTo>
              </a:path>
            </a:pathLst>
          </a:custGeom>
          <a:ln w="16090">
            <a:solidFill>
              <a:srgbClr val="000000"/>
            </a:solidFill>
          </a:ln>
        </p:spPr>
        <p:txBody>
          <a:bodyPr wrap="square" lIns="0" tIns="0" rIns="0" bIns="0" rtlCol="0">
            <a:spAutoFit/>
          </a:bodyPr>
          <a:lstStyle/>
          <a:p>
            <a:endParaRPr/>
          </a:p>
        </p:txBody>
      </p:sp>
      <p:sp>
        <p:nvSpPr>
          <p:cNvPr id="36" name="object 36"/>
          <p:cNvSpPr/>
          <p:nvPr/>
        </p:nvSpPr>
        <p:spPr>
          <a:xfrm>
            <a:off x="2873501" y="4150614"/>
            <a:ext cx="201295" cy="201295"/>
          </a:xfrm>
          <a:custGeom>
            <a:avLst/>
            <a:gdLst/>
            <a:ahLst/>
            <a:cxnLst/>
            <a:rect l="l" t="t" r="r" b="b"/>
            <a:pathLst>
              <a:path w="201294" h="201295">
                <a:moveTo>
                  <a:pt x="0" y="0"/>
                </a:moveTo>
                <a:lnTo>
                  <a:pt x="0" y="201167"/>
                </a:lnTo>
                <a:lnTo>
                  <a:pt x="201167" y="201167"/>
                </a:lnTo>
              </a:path>
            </a:pathLst>
          </a:custGeom>
          <a:ln w="16090">
            <a:solidFill>
              <a:srgbClr val="000000"/>
            </a:solidFill>
          </a:ln>
        </p:spPr>
        <p:txBody>
          <a:bodyPr wrap="square" lIns="0" tIns="0" rIns="0" bIns="0" rtlCol="0">
            <a:spAutoFit/>
          </a:bodyPr>
          <a:lstStyle/>
          <a:p>
            <a:endParaRPr/>
          </a:p>
        </p:txBody>
      </p:sp>
      <p:sp>
        <p:nvSpPr>
          <p:cNvPr id="37" name="object 37"/>
          <p:cNvSpPr/>
          <p:nvPr/>
        </p:nvSpPr>
        <p:spPr>
          <a:xfrm>
            <a:off x="3276600" y="4150614"/>
            <a:ext cx="201295" cy="201295"/>
          </a:xfrm>
          <a:custGeom>
            <a:avLst/>
            <a:gdLst/>
            <a:ahLst/>
            <a:cxnLst/>
            <a:rect l="l" t="t" r="r" b="b"/>
            <a:pathLst>
              <a:path w="201295" h="201295">
                <a:moveTo>
                  <a:pt x="0" y="0"/>
                </a:moveTo>
                <a:lnTo>
                  <a:pt x="0" y="201167"/>
                </a:lnTo>
                <a:lnTo>
                  <a:pt x="201167" y="201167"/>
                </a:lnTo>
              </a:path>
            </a:pathLst>
          </a:custGeom>
          <a:ln w="16090">
            <a:solidFill>
              <a:srgbClr val="000000"/>
            </a:solidFill>
          </a:ln>
        </p:spPr>
        <p:txBody>
          <a:bodyPr wrap="square" lIns="0" tIns="0" rIns="0" bIns="0" rtlCol="0">
            <a:spAutoFit/>
          </a:bodyPr>
          <a:lstStyle/>
          <a:p>
            <a:endParaRPr/>
          </a:p>
        </p:txBody>
      </p:sp>
      <p:sp>
        <p:nvSpPr>
          <p:cNvPr id="38" name="object 38"/>
          <p:cNvSpPr/>
          <p:nvPr/>
        </p:nvSpPr>
        <p:spPr>
          <a:xfrm>
            <a:off x="3276600" y="2743962"/>
            <a:ext cx="201295" cy="0"/>
          </a:xfrm>
          <a:custGeom>
            <a:avLst/>
            <a:gdLst/>
            <a:ahLst/>
            <a:cxnLst/>
            <a:rect l="l" t="t" r="r" b="b"/>
            <a:pathLst>
              <a:path w="201295">
                <a:moveTo>
                  <a:pt x="0" y="0"/>
                </a:moveTo>
                <a:lnTo>
                  <a:pt x="201167" y="0"/>
                </a:lnTo>
              </a:path>
            </a:pathLst>
          </a:custGeom>
          <a:ln w="16090">
            <a:solidFill>
              <a:srgbClr val="000000"/>
            </a:solidFill>
          </a:ln>
        </p:spPr>
        <p:txBody>
          <a:bodyPr wrap="square" lIns="0" tIns="0" rIns="0" bIns="0" rtlCol="0">
            <a:spAutoFit/>
          </a:bodyPr>
          <a:lstStyle/>
          <a:p>
            <a:endParaRPr/>
          </a:p>
        </p:txBody>
      </p:sp>
      <p:sp>
        <p:nvSpPr>
          <p:cNvPr id="39" name="object 39"/>
          <p:cNvSpPr/>
          <p:nvPr/>
        </p:nvSpPr>
        <p:spPr>
          <a:xfrm>
            <a:off x="1866138" y="2543556"/>
            <a:ext cx="201930" cy="200660"/>
          </a:xfrm>
          <a:custGeom>
            <a:avLst/>
            <a:gdLst/>
            <a:ahLst/>
            <a:cxnLst/>
            <a:rect l="l" t="t" r="r" b="b"/>
            <a:pathLst>
              <a:path w="201930" h="200660">
                <a:moveTo>
                  <a:pt x="201929" y="200405"/>
                </a:moveTo>
                <a:lnTo>
                  <a:pt x="201929" y="0"/>
                </a:lnTo>
                <a:lnTo>
                  <a:pt x="0" y="0"/>
                </a:lnTo>
                <a:lnTo>
                  <a:pt x="0" y="200405"/>
                </a:lnTo>
              </a:path>
            </a:pathLst>
          </a:custGeom>
          <a:ln w="16090">
            <a:solidFill>
              <a:srgbClr val="000000"/>
            </a:solidFill>
          </a:ln>
        </p:spPr>
        <p:txBody>
          <a:bodyPr wrap="square" lIns="0" tIns="0" rIns="0" bIns="0" rtlCol="0">
            <a:spAutoFit/>
          </a:bodyPr>
          <a:lstStyle/>
          <a:p>
            <a:endParaRPr/>
          </a:p>
        </p:txBody>
      </p:sp>
      <p:sp>
        <p:nvSpPr>
          <p:cNvPr id="40" name="object 40"/>
          <p:cNvSpPr/>
          <p:nvPr/>
        </p:nvSpPr>
        <p:spPr>
          <a:xfrm>
            <a:off x="2068067" y="4150614"/>
            <a:ext cx="201295" cy="201295"/>
          </a:xfrm>
          <a:custGeom>
            <a:avLst/>
            <a:gdLst/>
            <a:ahLst/>
            <a:cxnLst/>
            <a:rect l="l" t="t" r="r" b="b"/>
            <a:pathLst>
              <a:path w="201294" h="201295">
                <a:moveTo>
                  <a:pt x="0" y="0"/>
                </a:moveTo>
                <a:lnTo>
                  <a:pt x="0" y="201167"/>
                </a:lnTo>
                <a:lnTo>
                  <a:pt x="201167" y="201167"/>
                </a:lnTo>
              </a:path>
            </a:pathLst>
          </a:custGeom>
          <a:ln w="16090">
            <a:solidFill>
              <a:srgbClr val="000000"/>
            </a:solidFill>
          </a:ln>
        </p:spPr>
        <p:txBody>
          <a:bodyPr wrap="square" lIns="0" tIns="0" rIns="0" bIns="0" rtlCol="0">
            <a:spAutoFit/>
          </a:bodyPr>
          <a:lstStyle/>
          <a:p>
            <a:endParaRPr/>
          </a:p>
        </p:txBody>
      </p:sp>
      <p:sp>
        <p:nvSpPr>
          <p:cNvPr id="41" name="object 41"/>
          <p:cNvSpPr/>
          <p:nvPr/>
        </p:nvSpPr>
        <p:spPr>
          <a:xfrm>
            <a:off x="3074669" y="4150614"/>
            <a:ext cx="201930" cy="201295"/>
          </a:xfrm>
          <a:custGeom>
            <a:avLst/>
            <a:gdLst/>
            <a:ahLst/>
            <a:cxnLst/>
            <a:rect l="l" t="t" r="r" b="b"/>
            <a:pathLst>
              <a:path w="201929" h="201295">
                <a:moveTo>
                  <a:pt x="201929" y="0"/>
                </a:moveTo>
                <a:lnTo>
                  <a:pt x="156209" y="3047"/>
                </a:lnTo>
                <a:lnTo>
                  <a:pt x="112775" y="19049"/>
                </a:lnTo>
                <a:lnTo>
                  <a:pt x="75437" y="42671"/>
                </a:lnTo>
                <a:lnTo>
                  <a:pt x="43433" y="75437"/>
                </a:lnTo>
                <a:lnTo>
                  <a:pt x="19049" y="112775"/>
                </a:lnTo>
                <a:lnTo>
                  <a:pt x="5333" y="155447"/>
                </a:lnTo>
                <a:lnTo>
                  <a:pt x="0" y="201167"/>
                </a:lnTo>
              </a:path>
            </a:pathLst>
          </a:custGeom>
          <a:ln w="16090">
            <a:solidFill>
              <a:srgbClr val="000000"/>
            </a:solidFill>
          </a:ln>
        </p:spPr>
        <p:txBody>
          <a:bodyPr wrap="square" lIns="0" tIns="0" rIns="0" bIns="0" rtlCol="0">
            <a:spAutoFit/>
          </a:bodyPr>
          <a:lstStyle/>
          <a:p>
            <a:endParaRPr/>
          </a:p>
        </p:txBody>
      </p:sp>
      <p:sp>
        <p:nvSpPr>
          <p:cNvPr id="42" name="object 42"/>
          <p:cNvSpPr/>
          <p:nvPr/>
        </p:nvSpPr>
        <p:spPr>
          <a:xfrm>
            <a:off x="2672333" y="4150614"/>
            <a:ext cx="201295" cy="201295"/>
          </a:xfrm>
          <a:custGeom>
            <a:avLst/>
            <a:gdLst/>
            <a:ahLst/>
            <a:cxnLst/>
            <a:rect l="l" t="t" r="r" b="b"/>
            <a:pathLst>
              <a:path w="201294" h="201295">
                <a:moveTo>
                  <a:pt x="201167" y="0"/>
                </a:moveTo>
                <a:lnTo>
                  <a:pt x="155447" y="3047"/>
                </a:lnTo>
                <a:lnTo>
                  <a:pt x="112775" y="19049"/>
                </a:lnTo>
                <a:lnTo>
                  <a:pt x="74675" y="42671"/>
                </a:lnTo>
                <a:lnTo>
                  <a:pt x="42671" y="75437"/>
                </a:lnTo>
                <a:lnTo>
                  <a:pt x="18287" y="112775"/>
                </a:lnTo>
                <a:lnTo>
                  <a:pt x="5333" y="155447"/>
                </a:lnTo>
                <a:lnTo>
                  <a:pt x="0" y="201167"/>
                </a:lnTo>
              </a:path>
            </a:pathLst>
          </a:custGeom>
          <a:ln w="16090">
            <a:solidFill>
              <a:srgbClr val="000000"/>
            </a:solidFill>
          </a:ln>
        </p:spPr>
        <p:txBody>
          <a:bodyPr wrap="square" lIns="0" tIns="0" rIns="0" bIns="0" rtlCol="0">
            <a:spAutoFit/>
          </a:bodyPr>
          <a:lstStyle/>
          <a:p>
            <a:endParaRPr/>
          </a:p>
        </p:txBody>
      </p:sp>
      <p:sp>
        <p:nvSpPr>
          <p:cNvPr id="43" name="object 43"/>
          <p:cNvSpPr/>
          <p:nvPr/>
        </p:nvSpPr>
        <p:spPr>
          <a:xfrm>
            <a:off x="2269235" y="4150614"/>
            <a:ext cx="201295" cy="201295"/>
          </a:xfrm>
          <a:custGeom>
            <a:avLst/>
            <a:gdLst/>
            <a:ahLst/>
            <a:cxnLst/>
            <a:rect l="l" t="t" r="r" b="b"/>
            <a:pathLst>
              <a:path w="201294" h="201295">
                <a:moveTo>
                  <a:pt x="201167" y="0"/>
                </a:moveTo>
                <a:lnTo>
                  <a:pt x="155447" y="3047"/>
                </a:lnTo>
                <a:lnTo>
                  <a:pt x="112775" y="19049"/>
                </a:lnTo>
                <a:lnTo>
                  <a:pt x="75437" y="42671"/>
                </a:lnTo>
                <a:lnTo>
                  <a:pt x="42671" y="75437"/>
                </a:lnTo>
                <a:lnTo>
                  <a:pt x="19049" y="112775"/>
                </a:lnTo>
                <a:lnTo>
                  <a:pt x="5333" y="155447"/>
                </a:lnTo>
                <a:lnTo>
                  <a:pt x="0" y="201167"/>
                </a:lnTo>
              </a:path>
            </a:pathLst>
          </a:custGeom>
          <a:ln w="16090">
            <a:solidFill>
              <a:srgbClr val="000000"/>
            </a:solidFill>
          </a:ln>
        </p:spPr>
        <p:txBody>
          <a:bodyPr wrap="square" lIns="0" tIns="0" rIns="0" bIns="0" rtlCol="0">
            <a:spAutoFit/>
          </a:bodyPr>
          <a:lstStyle/>
          <a:p>
            <a:endParaRPr/>
          </a:p>
        </p:txBody>
      </p:sp>
      <p:sp>
        <p:nvSpPr>
          <p:cNvPr id="44" name="object 44"/>
          <p:cNvSpPr/>
          <p:nvPr/>
        </p:nvSpPr>
        <p:spPr>
          <a:xfrm>
            <a:off x="1866138" y="4150614"/>
            <a:ext cx="201930" cy="201295"/>
          </a:xfrm>
          <a:custGeom>
            <a:avLst/>
            <a:gdLst/>
            <a:ahLst/>
            <a:cxnLst/>
            <a:rect l="l" t="t" r="r" b="b"/>
            <a:pathLst>
              <a:path w="201930" h="201295">
                <a:moveTo>
                  <a:pt x="201929" y="0"/>
                </a:moveTo>
                <a:lnTo>
                  <a:pt x="156209" y="3047"/>
                </a:lnTo>
                <a:lnTo>
                  <a:pt x="112775" y="19049"/>
                </a:lnTo>
                <a:lnTo>
                  <a:pt x="75437" y="42671"/>
                </a:lnTo>
                <a:lnTo>
                  <a:pt x="43433" y="75437"/>
                </a:lnTo>
                <a:lnTo>
                  <a:pt x="19049" y="112775"/>
                </a:lnTo>
                <a:lnTo>
                  <a:pt x="5333" y="155447"/>
                </a:lnTo>
                <a:lnTo>
                  <a:pt x="0" y="201167"/>
                </a:lnTo>
              </a:path>
            </a:pathLst>
          </a:custGeom>
          <a:ln w="16090">
            <a:solidFill>
              <a:srgbClr val="000000"/>
            </a:solidFill>
          </a:ln>
        </p:spPr>
        <p:txBody>
          <a:bodyPr wrap="square" lIns="0" tIns="0" rIns="0" bIns="0" rtlCol="0">
            <a:spAutoFit/>
          </a:bodyPr>
          <a:lstStyle/>
          <a:p>
            <a:endParaRPr/>
          </a:p>
        </p:txBody>
      </p:sp>
      <p:sp>
        <p:nvSpPr>
          <p:cNvPr id="45" name="object 45"/>
          <p:cNvSpPr/>
          <p:nvPr/>
        </p:nvSpPr>
        <p:spPr>
          <a:xfrm>
            <a:off x="1866138" y="3146298"/>
            <a:ext cx="1428750" cy="0"/>
          </a:xfrm>
          <a:custGeom>
            <a:avLst/>
            <a:gdLst/>
            <a:ahLst/>
            <a:cxnLst/>
            <a:rect l="l" t="t" r="r" b="b"/>
            <a:pathLst>
              <a:path w="1428750">
                <a:moveTo>
                  <a:pt x="0" y="0"/>
                </a:moveTo>
                <a:lnTo>
                  <a:pt x="1428749" y="0"/>
                </a:lnTo>
              </a:path>
            </a:pathLst>
          </a:custGeom>
          <a:ln w="48272">
            <a:solidFill>
              <a:srgbClr val="0000FF"/>
            </a:solidFill>
          </a:ln>
        </p:spPr>
        <p:txBody>
          <a:bodyPr wrap="square" lIns="0" tIns="0" rIns="0" bIns="0" rtlCol="0">
            <a:spAutoFit/>
          </a:bodyPr>
          <a:lstStyle/>
          <a:p>
            <a:endParaRPr/>
          </a:p>
        </p:txBody>
      </p:sp>
      <p:sp>
        <p:nvSpPr>
          <p:cNvPr id="46" name="object 46"/>
          <p:cNvSpPr/>
          <p:nvPr/>
        </p:nvSpPr>
        <p:spPr>
          <a:xfrm>
            <a:off x="3268217" y="3041904"/>
            <a:ext cx="209550" cy="208915"/>
          </a:xfrm>
          <a:custGeom>
            <a:avLst/>
            <a:gdLst/>
            <a:ahLst/>
            <a:cxnLst/>
            <a:rect l="l" t="t" r="r" b="b"/>
            <a:pathLst>
              <a:path w="209550" h="208914">
                <a:moveTo>
                  <a:pt x="0" y="0"/>
                </a:moveTo>
                <a:lnTo>
                  <a:pt x="0" y="208787"/>
                </a:lnTo>
                <a:lnTo>
                  <a:pt x="209549" y="104393"/>
                </a:lnTo>
                <a:lnTo>
                  <a:pt x="0" y="0"/>
                </a:lnTo>
                <a:close/>
              </a:path>
            </a:pathLst>
          </a:custGeom>
          <a:solidFill>
            <a:srgbClr val="0000FF"/>
          </a:solidFill>
        </p:spPr>
        <p:txBody>
          <a:bodyPr wrap="square" lIns="0" tIns="0" rIns="0" bIns="0" rtlCol="0">
            <a:spAutoFit/>
          </a:bodyPr>
          <a:lstStyle/>
          <a:p>
            <a:endParaRPr/>
          </a:p>
        </p:txBody>
      </p:sp>
      <p:sp>
        <p:nvSpPr>
          <p:cNvPr id="47" name="object 47"/>
          <p:cNvSpPr/>
          <p:nvPr/>
        </p:nvSpPr>
        <p:spPr>
          <a:xfrm>
            <a:off x="2049017" y="3950208"/>
            <a:ext cx="1428750" cy="0"/>
          </a:xfrm>
          <a:custGeom>
            <a:avLst/>
            <a:gdLst/>
            <a:ahLst/>
            <a:cxnLst/>
            <a:rect l="l" t="t" r="r" b="b"/>
            <a:pathLst>
              <a:path w="1428750">
                <a:moveTo>
                  <a:pt x="0" y="0"/>
                </a:moveTo>
                <a:lnTo>
                  <a:pt x="1428749" y="0"/>
                </a:lnTo>
              </a:path>
            </a:pathLst>
          </a:custGeom>
          <a:ln w="48272">
            <a:solidFill>
              <a:srgbClr val="FF0000"/>
            </a:solidFill>
          </a:ln>
        </p:spPr>
        <p:txBody>
          <a:bodyPr wrap="square" lIns="0" tIns="0" rIns="0" bIns="0" rtlCol="0">
            <a:spAutoFit/>
          </a:bodyPr>
          <a:lstStyle/>
          <a:p>
            <a:endParaRPr/>
          </a:p>
        </p:txBody>
      </p:sp>
      <p:sp>
        <p:nvSpPr>
          <p:cNvPr id="48" name="object 48"/>
          <p:cNvSpPr/>
          <p:nvPr/>
        </p:nvSpPr>
        <p:spPr>
          <a:xfrm>
            <a:off x="1866138" y="3845052"/>
            <a:ext cx="209550" cy="209550"/>
          </a:xfrm>
          <a:custGeom>
            <a:avLst/>
            <a:gdLst/>
            <a:ahLst/>
            <a:cxnLst/>
            <a:rect l="l" t="t" r="r" b="b"/>
            <a:pathLst>
              <a:path w="209550" h="209550">
                <a:moveTo>
                  <a:pt x="209549" y="0"/>
                </a:moveTo>
                <a:lnTo>
                  <a:pt x="0" y="105155"/>
                </a:lnTo>
                <a:lnTo>
                  <a:pt x="209549" y="209549"/>
                </a:lnTo>
                <a:lnTo>
                  <a:pt x="209549" y="0"/>
                </a:lnTo>
                <a:close/>
              </a:path>
            </a:pathLst>
          </a:custGeom>
          <a:solidFill>
            <a:srgbClr val="FF0000"/>
          </a:solidFill>
        </p:spPr>
        <p:txBody>
          <a:bodyPr wrap="square" lIns="0" tIns="0" rIns="0" bIns="0" rtlCol="0">
            <a:spAutoFit/>
          </a:bodyPr>
          <a:lstStyle/>
          <a:p>
            <a:endParaRPr/>
          </a:p>
        </p:txBody>
      </p:sp>
      <p:sp>
        <p:nvSpPr>
          <p:cNvPr id="49" name="object 49"/>
          <p:cNvSpPr/>
          <p:nvPr/>
        </p:nvSpPr>
        <p:spPr>
          <a:xfrm>
            <a:off x="54101" y="2543556"/>
            <a:ext cx="1610995" cy="2411095"/>
          </a:xfrm>
          <a:custGeom>
            <a:avLst/>
            <a:gdLst/>
            <a:ahLst/>
            <a:cxnLst/>
            <a:rect l="l" t="t" r="r" b="b"/>
            <a:pathLst>
              <a:path w="1610995" h="2411095">
                <a:moveTo>
                  <a:pt x="0" y="2410967"/>
                </a:moveTo>
                <a:lnTo>
                  <a:pt x="1610867" y="2410967"/>
                </a:lnTo>
                <a:lnTo>
                  <a:pt x="1610867" y="0"/>
                </a:lnTo>
                <a:lnTo>
                  <a:pt x="0" y="0"/>
                </a:lnTo>
                <a:lnTo>
                  <a:pt x="0" y="2410967"/>
                </a:lnTo>
                <a:close/>
              </a:path>
            </a:pathLst>
          </a:custGeom>
          <a:ln w="26822">
            <a:solidFill>
              <a:srgbClr val="000000"/>
            </a:solidFill>
          </a:ln>
        </p:spPr>
        <p:txBody>
          <a:bodyPr wrap="square" lIns="0" tIns="0" rIns="0" bIns="0" rtlCol="0">
            <a:spAutoFit/>
          </a:bodyPr>
          <a:lstStyle/>
          <a:p>
            <a:endParaRPr/>
          </a:p>
        </p:txBody>
      </p:sp>
      <p:sp>
        <p:nvSpPr>
          <p:cNvPr id="50" name="object 50"/>
          <p:cNvSpPr txBox="1"/>
          <p:nvPr/>
        </p:nvSpPr>
        <p:spPr>
          <a:xfrm>
            <a:off x="161798" y="3410455"/>
            <a:ext cx="1391920" cy="442595"/>
          </a:xfrm>
          <a:prstGeom prst="rect">
            <a:avLst/>
          </a:prstGeom>
        </p:spPr>
        <p:txBody>
          <a:bodyPr vert="horz" wrap="square" lIns="0" tIns="0" rIns="0" bIns="0" rtlCol="0">
            <a:spAutoFit/>
          </a:bodyPr>
          <a:lstStyle/>
          <a:p>
            <a:pPr marL="103505" marR="6350" indent="-91440">
              <a:lnSpc>
                <a:spcPct val="100000"/>
              </a:lnSpc>
            </a:pPr>
            <a:r>
              <a:rPr sz="1400" spc="-5" dirty="0">
                <a:solidFill>
                  <a:srgbClr val="000080"/>
                </a:solidFill>
                <a:latin typeface="Comic Sans MS"/>
                <a:cs typeface="Comic Sans MS"/>
              </a:rPr>
              <a:t>RELE</a:t>
            </a:r>
            <a:r>
              <a:rPr sz="1400" spc="5" dirty="0">
                <a:solidFill>
                  <a:srgbClr val="000080"/>
                </a:solidFill>
                <a:latin typeface="Comic Sans MS"/>
                <a:cs typeface="Comic Sans MS"/>
              </a:rPr>
              <a:t>VADO</a:t>
            </a:r>
            <a:r>
              <a:rPr sz="1400" dirty="0">
                <a:solidFill>
                  <a:srgbClr val="000080"/>
                </a:solidFill>
                <a:latin typeface="Comic Sans MS"/>
                <a:cs typeface="Comic Sans MS"/>
              </a:rPr>
              <a:t>R</a:t>
            </a:r>
            <a:r>
              <a:rPr sz="1400" spc="85" dirty="0">
                <a:solidFill>
                  <a:srgbClr val="000080"/>
                </a:solidFill>
                <a:latin typeface="Times New Roman"/>
                <a:cs typeface="Times New Roman"/>
              </a:rPr>
              <a:t> </a:t>
            </a:r>
            <a:r>
              <a:rPr sz="1400" spc="-5" dirty="0">
                <a:solidFill>
                  <a:srgbClr val="000080"/>
                </a:solidFill>
                <a:latin typeface="Comic Sans MS"/>
                <a:cs typeface="Comic Sans MS"/>
              </a:rPr>
              <a:t>DE</a:t>
            </a:r>
            <a:r>
              <a:rPr sz="1400" dirty="0">
                <a:solidFill>
                  <a:srgbClr val="000080"/>
                </a:solidFill>
                <a:latin typeface="Times New Roman"/>
                <a:cs typeface="Times New Roman"/>
              </a:rPr>
              <a:t> </a:t>
            </a:r>
            <a:r>
              <a:rPr sz="1400" spc="-10" dirty="0">
                <a:solidFill>
                  <a:srgbClr val="000080"/>
                </a:solidFill>
                <a:latin typeface="Comic Sans MS"/>
                <a:cs typeface="Comic Sans MS"/>
              </a:rPr>
              <a:t>PRO</a:t>
            </a:r>
            <a:r>
              <a:rPr sz="1400" spc="0" dirty="0">
                <a:solidFill>
                  <a:srgbClr val="000080"/>
                </a:solidFill>
                <a:latin typeface="Comic Sans MS"/>
                <a:cs typeface="Comic Sans MS"/>
              </a:rPr>
              <a:t>T</a:t>
            </a:r>
            <a:r>
              <a:rPr sz="1400" dirty="0">
                <a:solidFill>
                  <a:srgbClr val="000080"/>
                </a:solidFill>
                <a:latin typeface="Comic Sans MS"/>
                <a:cs typeface="Comic Sans MS"/>
              </a:rPr>
              <a:t>E</a:t>
            </a:r>
            <a:r>
              <a:rPr sz="1400" spc="-10" dirty="0">
                <a:solidFill>
                  <a:srgbClr val="000080"/>
                </a:solidFill>
                <a:latin typeface="Comic Sans MS"/>
                <a:cs typeface="Comic Sans MS"/>
              </a:rPr>
              <a:t>CC</a:t>
            </a:r>
            <a:r>
              <a:rPr sz="1400" spc="5" dirty="0">
                <a:solidFill>
                  <a:srgbClr val="000080"/>
                </a:solidFill>
                <a:latin typeface="Comic Sans MS"/>
                <a:cs typeface="Comic Sans MS"/>
              </a:rPr>
              <a:t>I</a:t>
            </a:r>
            <a:r>
              <a:rPr sz="1400" dirty="0">
                <a:solidFill>
                  <a:srgbClr val="000080"/>
                </a:solidFill>
                <a:latin typeface="Comic Sans MS"/>
                <a:cs typeface="Comic Sans MS"/>
              </a:rPr>
              <a:t>ON</a:t>
            </a:r>
            <a:endParaRPr sz="14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175</a:t>
            </a:fld>
            <a:endParaRPr lang="en-US"/>
          </a:p>
        </p:txBody>
      </p:sp>
    </p:spTree>
    <p:extLst>
      <p:ext uri="{BB962C8B-B14F-4D97-AF65-F5344CB8AC3E}">
        <p14:creationId xmlns:p14="http://schemas.microsoft.com/office/powerpoint/2010/main" val="257978317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5505" cy="4056379"/>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proposit</a:t>
            </a:r>
            <a:r>
              <a:rPr sz="2600" dirty="0">
                <a:latin typeface="Comic Sans MS"/>
                <a:cs typeface="Comic Sans MS"/>
              </a:rPr>
              <a:t>o</a:t>
            </a:r>
            <a:r>
              <a:rPr sz="2600" dirty="0">
                <a:latin typeface="Times New Roman"/>
                <a:cs typeface="Times New Roman"/>
              </a:rPr>
              <a:t> </a:t>
            </a:r>
            <a:r>
              <a:rPr sz="2600" spc="22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circuit</a:t>
            </a:r>
            <a:r>
              <a:rPr sz="2600" dirty="0">
                <a:latin typeface="Comic Sans MS"/>
                <a:cs typeface="Comic Sans MS"/>
              </a:rPr>
              <a:t>o</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acoplado</a:t>
            </a:r>
            <a:r>
              <a:rPr sz="2600" dirty="0">
                <a:latin typeface="Comic Sans MS"/>
                <a:cs typeface="Comic Sans MS"/>
              </a:rPr>
              <a:t>r</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235" dirty="0">
                <a:latin typeface="Times New Roman"/>
                <a:cs typeface="Times New Roman"/>
              </a:rPr>
              <a:t> </a:t>
            </a:r>
            <a:r>
              <a:rPr sz="2600" dirty="0">
                <a:latin typeface="Comic Sans MS"/>
                <a:cs typeface="Comic Sans MS"/>
              </a:rPr>
              <a:t>a</a:t>
            </a:r>
            <a:r>
              <a:rPr sz="2600" spc="-5" dirty="0">
                <a:latin typeface="Comic Sans MS"/>
                <a:cs typeface="Comic Sans MS"/>
              </a:rPr>
              <a:t>isla</a:t>
            </a:r>
            <a:r>
              <a:rPr sz="2600" dirty="0">
                <a:latin typeface="Comic Sans MS"/>
                <a:cs typeface="Comic Sans MS"/>
              </a:rPr>
              <a:t>r</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40" dirty="0">
                <a:latin typeface="Times New Roman"/>
                <a:cs typeface="Times New Roman"/>
              </a:rPr>
              <a:t> </a:t>
            </a:r>
            <a:r>
              <a:rPr sz="2600" spc="-10" dirty="0">
                <a:latin typeface="Comic Sans MS"/>
                <a:cs typeface="Comic Sans MS"/>
              </a:rPr>
              <a:t>a</a:t>
            </a:r>
            <a:r>
              <a:rPr sz="2600" spc="-5" dirty="0">
                <a:latin typeface="Comic Sans MS"/>
                <a:cs typeface="Comic Sans MS"/>
              </a:rPr>
              <a:t>lto</a:t>
            </a:r>
            <a:r>
              <a:rPr sz="2600" spc="-5" dirty="0">
                <a:latin typeface="Times New Roman"/>
                <a:cs typeface="Times New Roman"/>
              </a:rPr>
              <a:t> </a:t>
            </a:r>
            <a:r>
              <a:rPr sz="2600" spc="-5" dirty="0">
                <a:latin typeface="Comic Sans MS"/>
                <a:cs typeface="Comic Sans MS"/>
              </a:rPr>
              <a:t>nive</a:t>
            </a:r>
            <a:r>
              <a:rPr sz="2600" dirty="0">
                <a:latin typeface="Comic Sans MS"/>
                <a:cs typeface="Comic Sans MS"/>
              </a:rPr>
              <a:t>l</a:t>
            </a:r>
            <a:r>
              <a:rPr sz="2600" spc="26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54" dirty="0">
                <a:latin typeface="Times New Roman"/>
                <a:cs typeface="Times New Roman"/>
              </a:rPr>
              <a:t> </a:t>
            </a:r>
            <a:r>
              <a:rPr sz="2600" spc="-5" dirty="0">
                <a:latin typeface="Comic Sans MS"/>
                <a:cs typeface="Comic Sans MS"/>
              </a:rPr>
              <a:t>voltaj</a:t>
            </a:r>
            <a:r>
              <a:rPr sz="2600" dirty="0">
                <a:latin typeface="Comic Sans MS"/>
                <a:cs typeface="Comic Sans MS"/>
              </a:rPr>
              <a:t>e</a:t>
            </a:r>
            <a:r>
              <a:rPr sz="2600" spc="254"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270" dirty="0">
                <a:latin typeface="Times New Roman"/>
                <a:cs typeface="Times New Roman"/>
              </a:rPr>
              <a:t> </a:t>
            </a:r>
            <a:r>
              <a:rPr sz="2600" spc="-5" dirty="0">
                <a:latin typeface="Comic Sans MS"/>
                <a:cs typeface="Comic Sans MS"/>
              </a:rPr>
              <a:t>campo</a:t>
            </a:r>
            <a:r>
              <a:rPr sz="2600" dirty="0">
                <a:latin typeface="Comic Sans MS"/>
                <a:cs typeface="Comic Sans MS"/>
              </a:rPr>
              <a:t>,</a:t>
            </a:r>
            <a:r>
              <a:rPr sz="2600" spc="26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260" dirty="0">
                <a:latin typeface="Times New Roman"/>
                <a:cs typeface="Times New Roman"/>
              </a:rPr>
              <a:t> </a:t>
            </a:r>
            <a:r>
              <a:rPr sz="2600" spc="-5" dirty="0">
                <a:latin typeface="Comic Sans MS"/>
                <a:cs typeface="Comic Sans MS"/>
              </a:rPr>
              <a:t>amplificado</a:t>
            </a:r>
            <a:r>
              <a:rPr sz="2600" dirty="0">
                <a:latin typeface="Comic Sans MS"/>
                <a:cs typeface="Comic Sans MS"/>
              </a:rPr>
              <a:t>r</a:t>
            </a:r>
            <a:r>
              <a:rPr sz="2600" spc="25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54"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254" dirty="0">
                <a:latin typeface="Times New Roman"/>
                <a:cs typeface="Times New Roman"/>
              </a:rPr>
              <a:t> </a:t>
            </a:r>
            <a:r>
              <a:rPr sz="2600" spc="-5" dirty="0">
                <a:latin typeface="Comic Sans MS"/>
                <a:cs typeface="Comic Sans MS"/>
              </a:rPr>
              <a:t>señal</a:t>
            </a:r>
            <a:r>
              <a:rPr sz="2600" spc="-5" dirty="0">
                <a:latin typeface="Times New Roman"/>
                <a:cs typeface="Times New Roman"/>
              </a:rPr>
              <a:t> </a:t>
            </a:r>
            <a:r>
              <a:rPr sz="2600" spc="-5" dirty="0">
                <a:latin typeface="Comic Sans MS"/>
                <a:cs typeface="Comic Sans MS"/>
              </a:rPr>
              <a:t>cuadrada.</a:t>
            </a:r>
            <a:endParaRPr sz="2600">
              <a:latin typeface="Comic Sans MS"/>
              <a:cs typeface="Comic Sans MS"/>
            </a:endParaRPr>
          </a:p>
          <a:p>
            <a:pPr marL="12700" marR="6985"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resistenci</a:t>
            </a:r>
            <a:r>
              <a:rPr sz="2600" dirty="0">
                <a:latin typeface="Comic Sans MS"/>
                <a:cs typeface="Comic Sans MS"/>
              </a:rPr>
              <a:t>a</a:t>
            </a:r>
            <a:r>
              <a:rPr sz="2600" dirty="0">
                <a:latin typeface="Times New Roman"/>
                <a:cs typeface="Times New Roman"/>
              </a:rPr>
              <a:t>   </a:t>
            </a:r>
            <a:r>
              <a:rPr sz="2600" spc="-204"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roto</a:t>
            </a:r>
            <a:r>
              <a:rPr sz="2600" dirty="0">
                <a:latin typeface="Comic Sans MS"/>
                <a:cs typeface="Comic Sans MS"/>
              </a:rPr>
              <a:t>r</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(campo</a:t>
            </a:r>
            <a:r>
              <a:rPr sz="2600" dirty="0">
                <a:latin typeface="Comic Sans MS"/>
                <a:cs typeface="Comic Sans MS"/>
              </a:rPr>
              <a:t>)</a:t>
            </a:r>
            <a:r>
              <a:rPr sz="2600" dirty="0">
                <a:latin typeface="Times New Roman"/>
                <a:cs typeface="Times New Roman"/>
              </a:rPr>
              <a:t>   </a:t>
            </a:r>
            <a:r>
              <a:rPr sz="2600" spc="-204"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resistenci</a:t>
            </a:r>
            <a:r>
              <a:rPr sz="2600" dirty="0">
                <a:latin typeface="Comic Sans MS"/>
                <a:cs typeface="Comic Sans MS"/>
              </a:rPr>
              <a:t>a</a:t>
            </a:r>
            <a:r>
              <a:rPr sz="2600" dirty="0">
                <a:latin typeface="Times New Roman"/>
                <a:cs typeface="Times New Roman"/>
              </a:rPr>
              <a:t> </a:t>
            </a:r>
            <a:r>
              <a:rPr sz="2600" spc="4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acoplador</a:t>
            </a:r>
            <a:r>
              <a:rPr sz="2600" dirty="0">
                <a:latin typeface="Comic Sans MS"/>
                <a:cs typeface="Comic Sans MS"/>
              </a:rPr>
              <a:t>,</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divide</a:t>
            </a:r>
            <a:r>
              <a:rPr sz="2600" dirty="0">
                <a:latin typeface="Comic Sans MS"/>
                <a:cs typeface="Comic Sans MS"/>
              </a:rPr>
              <a:t>n</a:t>
            </a:r>
            <a:r>
              <a:rPr sz="2600" dirty="0">
                <a:latin typeface="Times New Roman"/>
                <a:cs typeface="Times New Roman"/>
              </a:rPr>
              <a:t> </a:t>
            </a:r>
            <a:r>
              <a:rPr sz="2600" spc="30"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seña</a:t>
            </a:r>
            <a:r>
              <a:rPr sz="2600" dirty="0">
                <a:latin typeface="Comic Sans MS"/>
                <a:cs typeface="Comic Sans MS"/>
              </a:rPr>
              <a:t>l</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voltaje</a:t>
            </a:r>
            <a:r>
              <a:rPr sz="2600" spc="-5" dirty="0">
                <a:latin typeface="Times New Roman"/>
                <a:cs typeface="Times New Roman"/>
              </a:rPr>
              <a:t> </a:t>
            </a:r>
            <a:r>
              <a:rPr sz="2600" spc="-5" dirty="0">
                <a:latin typeface="Comic Sans MS"/>
                <a:cs typeface="Comic Sans MS"/>
              </a:rPr>
              <a:t>inyectada</a:t>
            </a:r>
            <a:r>
              <a:rPr sz="2600" dirty="0">
                <a:latin typeface="Comic Sans MS"/>
                <a:cs typeface="Comic Sans MS"/>
              </a:rPr>
              <a:t>,</a:t>
            </a:r>
            <a:r>
              <a:rPr sz="2600" spc="125" dirty="0">
                <a:latin typeface="Times New Roman"/>
                <a:cs typeface="Times New Roman"/>
              </a:rPr>
              <a:t> </a:t>
            </a:r>
            <a:r>
              <a:rPr sz="2600" spc="-5" dirty="0">
                <a:latin typeface="Comic Sans MS"/>
                <a:cs typeface="Comic Sans MS"/>
              </a:rPr>
              <a:t>com</a:t>
            </a:r>
            <a:r>
              <a:rPr sz="2600" dirty="0">
                <a:latin typeface="Comic Sans MS"/>
                <a:cs typeface="Comic Sans MS"/>
              </a:rPr>
              <a:t>o</a:t>
            </a:r>
            <a:r>
              <a:rPr sz="2600" spc="12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diviso</a:t>
            </a:r>
            <a:r>
              <a:rPr sz="2600" dirty="0">
                <a:latin typeface="Comic Sans MS"/>
                <a:cs typeface="Comic Sans MS"/>
              </a:rPr>
              <a:t>r</a:t>
            </a:r>
            <a:r>
              <a:rPr sz="2600" spc="11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voltaje.</a:t>
            </a:r>
            <a:endParaRPr sz="2600">
              <a:latin typeface="Comic Sans MS"/>
              <a:cs typeface="Comic Sans MS"/>
            </a:endParaRPr>
          </a:p>
          <a:p>
            <a:pPr marL="12700" marR="6985" algn="just">
              <a:lnSpc>
                <a:spcPct val="100000"/>
              </a:lnSpc>
              <a:spcBef>
                <a:spcPts val="187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voltaj</a:t>
            </a:r>
            <a:r>
              <a:rPr sz="2600" dirty="0">
                <a:latin typeface="Comic Sans MS"/>
                <a:cs typeface="Comic Sans MS"/>
              </a:rPr>
              <a:t>e</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proporciona</a:t>
            </a:r>
            <a:r>
              <a:rPr sz="2600" dirty="0">
                <a:latin typeface="Comic Sans MS"/>
                <a:cs typeface="Comic Sans MS"/>
              </a:rPr>
              <a:t>l</a:t>
            </a:r>
            <a:r>
              <a:rPr sz="2600" dirty="0">
                <a:latin typeface="Times New Roman"/>
                <a:cs typeface="Times New Roman"/>
              </a:rPr>
              <a:t> </a:t>
            </a:r>
            <a:r>
              <a:rPr sz="2600" spc="204"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resistenci</a:t>
            </a:r>
            <a:r>
              <a:rPr sz="2600" dirty="0">
                <a:latin typeface="Comic Sans MS"/>
                <a:cs typeface="Comic Sans MS"/>
              </a:rPr>
              <a:t>a</a:t>
            </a:r>
            <a:r>
              <a:rPr sz="2600" dirty="0">
                <a:latin typeface="Times New Roman"/>
                <a:cs typeface="Times New Roman"/>
              </a:rPr>
              <a:t> </a:t>
            </a:r>
            <a:r>
              <a:rPr sz="2600" spc="20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camp</a:t>
            </a:r>
            <a:r>
              <a:rPr sz="2600" dirty="0">
                <a:latin typeface="Comic Sans MS"/>
                <a:cs typeface="Comic Sans MS"/>
              </a:rPr>
              <a:t>o</a:t>
            </a:r>
            <a:r>
              <a:rPr sz="2600" dirty="0">
                <a:latin typeface="Times New Roman"/>
                <a:cs typeface="Times New Roman"/>
              </a:rPr>
              <a:t> </a:t>
            </a:r>
            <a:r>
              <a:rPr sz="2600" spc="18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tierra</a:t>
            </a:r>
            <a:r>
              <a:rPr sz="2600" dirty="0">
                <a:latin typeface="Comic Sans MS"/>
                <a:cs typeface="Comic Sans MS"/>
              </a:rPr>
              <a:t>,</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retroalimentad</a:t>
            </a:r>
            <a:r>
              <a:rPr sz="2600" dirty="0">
                <a:latin typeface="Comic Sans MS"/>
                <a:cs typeface="Comic Sans MS"/>
              </a:rPr>
              <a:t>o</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dirty="0">
                <a:latin typeface="Times New Roman"/>
                <a:cs typeface="Times New Roman"/>
              </a:rPr>
              <a:t> </a:t>
            </a:r>
            <a:r>
              <a:rPr sz="2600" spc="-290" dirty="0">
                <a:latin typeface="Times New Roman"/>
                <a:cs typeface="Times New Roman"/>
              </a:rPr>
              <a:t> </a:t>
            </a:r>
            <a:r>
              <a:rPr sz="2600" spc="-10" dirty="0">
                <a:latin typeface="Comic Sans MS"/>
                <a:cs typeface="Comic Sans MS"/>
              </a:rPr>
              <a:t>d</a:t>
            </a:r>
            <a:r>
              <a:rPr sz="2600" spc="-5" dirty="0">
                <a:latin typeface="Comic Sans MS"/>
                <a:cs typeface="Comic Sans MS"/>
              </a:rPr>
              <a:t>igita</a:t>
            </a:r>
            <a:r>
              <a:rPr sz="2600" dirty="0">
                <a:latin typeface="Comic Sans MS"/>
                <a:cs typeface="Comic Sans MS"/>
              </a:rPr>
              <a:t>l</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atravez</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acoplador.</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176</a:t>
            </a:fld>
            <a:endParaRPr lang="en-US"/>
          </a:p>
        </p:txBody>
      </p:sp>
    </p:spTree>
    <p:extLst>
      <p:ext uri="{BB962C8B-B14F-4D97-AF65-F5344CB8AC3E}">
        <p14:creationId xmlns:p14="http://schemas.microsoft.com/office/powerpoint/2010/main" val="243314306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1903475" y="1149858"/>
            <a:ext cx="5549900" cy="4833620"/>
          </a:xfrm>
          <a:custGeom>
            <a:avLst/>
            <a:gdLst/>
            <a:ahLst/>
            <a:cxnLst/>
            <a:rect l="l" t="t" r="r" b="b"/>
            <a:pathLst>
              <a:path w="5549900" h="4833620">
                <a:moveTo>
                  <a:pt x="0" y="0"/>
                </a:moveTo>
                <a:lnTo>
                  <a:pt x="0" y="4833365"/>
                </a:lnTo>
                <a:lnTo>
                  <a:pt x="5549645" y="4833365"/>
                </a:lnTo>
              </a:path>
            </a:pathLst>
          </a:custGeom>
          <a:ln w="14135">
            <a:solidFill>
              <a:srgbClr val="000000"/>
            </a:solidFill>
          </a:ln>
        </p:spPr>
        <p:txBody>
          <a:bodyPr wrap="square" lIns="0" tIns="0" rIns="0" bIns="0" rtlCol="0">
            <a:spAutoFit/>
          </a:bodyPr>
          <a:lstStyle/>
          <a:p>
            <a:endParaRPr/>
          </a:p>
        </p:txBody>
      </p:sp>
      <p:sp>
        <p:nvSpPr>
          <p:cNvPr id="6" name="object 6"/>
          <p:cNvSpPr/>
          <p:nvPr/>
        </p:nvSpPr>
        <p:spPr>
          <a:xfrm>
            <a:off x="1840229" y="1038606"/>
            <a:ext cx="127635" cy="127635"/>
          </a:xfrm>
          <a:custGeom>
            <a:avLst/>
            <a:gdLst/>
            <a:ahLst/>
            <a:cxnLst/>
            <a:rect l="l" t="t" r="r" b="b"/>
            <a:pathLst>
              <a:path w="127635" h="127634">
                <a:moveTo>
                  <a:pt x="63245" y="0"/>
                </a:moveTo>
                <a:lnTo>
                  <a:pt x="0" y="127253"/>
                </a:lnTo>
                <a:lnTo>
                  <a:pt x="127253" y="127253"/>
                </a:lnTo>
                <a:lnTo>
                  <a:pt x="63245" y="0"/>
                </a:lnTo>
                <a:close/>
              </a:path>
            </a:pathLst>
          </a:custGeom>
          <a:solidFill>
            <a:srgbClr val="000000"/>
          </a:solidFill>
        </p:spPr>
        <p:txBody>
          <a:bodyPr wrap="square" lIns="0" tIns="0" rIns="0" bIns="0" rtlCol="0">
            <a:spAutoFit/>
          </a:bodyPr>
          <a:lstStyle/>
          <a:p>
            <a:endParaRPr/>
          </a:p>
        </p:txBody>
      </p:sp>
      <p:sp>
        <p:nvSpPr>
          <p:cNvPr id="7" name="object 7"/>
          <p:cNvSpPr/>
          <p:nvPr/>
        </p:nvSpPr>
        <p:spPr>
          <a:xfrm>
            <a:off x="7438643" y="5919978"/>
            <a:ext cx="127635" cy="127000"/>
          </a:xfrm>
          <a:custGeom>
            <a:avLst/>
            <a:gdLst/>
            <a:ahLst/>
            <a:cxnLst/>
            <a:rect l="l" t="t" r="r" b="b"/>
            <a:pathLst>
              <a:path w="127634" h="127000">
                <a:moveTo>
                  <a:pt x="0" y="0"/>
                </a:moveTo>
                <a:lnTo>
                  <a:pt x="0" y="126491"/>
                </a:lnTo>
                <a:lnTo>
                  <a:pt x="127253" y="63245"/>
                </a:lnTo>
                <a:lnTo>
                  <a:pt x="0" y="0"/>
                </a:lnTo>
                <a:close/>
              </a:path>
            </a:pathLst>
          </a:custGeom>
          <a:solidFill>
            <a:srgbClr val="000000"/>
          </a:solidFill>
        </p:spPr>
        <p:txBody>
          <a:bodyPr wrap="square" lIns="0" tIns="0" rIns="0" bIns="0" rtlCol="0">
            <a:spAutoFit/>
          </a:bodyPr>
          <a:lstStyle/>
          <a:p>
            <a:endParaRPr/>
          </a:p>
        </p:txBody>
      </p:sp>
      <p:sp>
        <p:nvSpPr>
          <p:cNvPr id="8" name="object 8"/>
          <p:cNvSpPr/>
          <p:nvPr/>
        </p:nvSpPr>
        <p:spPr>
          <a:xfrm>
            <a:off x="1903475"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9" name="object 9"/>
          <p:cNvSpPr/>
          <p:nvPr/>
        </p:nvSpPr>
        <p:spPr>
          <a:xfrm>
            <a:off x="2087879"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0" name="object 10"/>
          <p:cNvSpPr/>
          <p:nvPr/>
        </p:nvSpPr>
        <p:spPr>
          <a:xfrm>
            <a:off x="2271522"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1" name="object 11"/>
          <p:cNvSpPr/>
          <p:nvPr/>
        </p:nvSpPr>
        <p:spPr>
          <a:xfrm>
            <a:off x="2455925"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2" name="object 12"/>
          <p:cNvSpPr/>
          <p:nvPr/>
        </p:nvSpPr>
        <p:spPr>
          <a:xfrm>
            <a:off x="2639567"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3" name="object 13"/>
          <p:cNvSpPr/>
          <p:nvPr/>
        </p:nvSpPr>
        <p:spPr>
          <a:xfrm>
            <a:off x="2823972"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4" name="object 14"/>
          <p:cNvSpPr/>
          <p:nvPr/>
        </p:nvSpPr>
        <p:spPr>
          <a:xfrm>
            <a:off x="3007613"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5" name="object 15"/>
          <p:cNvSpPr/>
          <p:nvPr/>
        </p:nvSpPr>
        <p:spPr>
          <a:xfrm>
            <a:off x="3192017"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6" name="object 16"/>
          <p:cNvSpPr/>
          <p:nvPr/>
        </p:nvSpPr>
        <p:spPr>
          <a:xfrm>
            <a:off x="3375659"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7" name="object 17"/>
          <p:cNvSpPr/>
          <p:nvPr/>
        </p:nvSpPr>
        <p:spPr>
          <a:xfrm>
            <a:off x="3560064"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8" name="object 18"/>
          <p:cNvSpPr/>
          <p:nvPr/>
        </p:nvSpPr>
        <p:spPr>
          <a:xfrm>
            <a:off x="3743705"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9" name="object 19"/>
          <p:cNvSpPr/>
          <p:nvPr/>
        </p:nvSpPr>
        <p:spPr>
          <a:xfrm>
            <a:off x="3928109"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20" name="object 20"/>
          <p:cNvSpPr/>
          <p:nvPr/>
        </p:nvSpPr>
        <p:spPr>
          <a:xfrm>
            <a:off x="4111751"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21" name="object 21"/>
          <p:cNvSpPr/>
          <p:nvPr/>
        </p:nvSpPr>
        <p:spPr>
          <a:xfrm>
            <a:off x="4296155"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22" name="object 22"/>
          <p:cNvSpPr/>
          <p:nvPr/>
        </p:nvSpPr>
        <p:spPr>
          <a:xfrm>
            <a:off x="4479797"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23" name="object 23"/>
          <p:cNvSpPr/>
          <p:nvPr/>
        </p:nvSpPr>
        <p:spPr>
          <a:xfrm>
            <a:off x="4664201"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24" name="object 24"/>
          <p:cNvSpPr/>
          <p:nvPr/>
        </p:nvSpPr>
        <p:spPr>
          <a:xfrm>
            <a:off x="4847844"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25" name="object 25"/>
          <p:cNvSpPr/>
          <p:nvPr/>
        </p:nvSpPr>
        <p:spPr>
          <a:xfrm>
            <a:off x="5032247"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26" name="object 26"/>
          <p:cNvSpPr/>
          <p:nvPr/>
        </p:nvSpPr>
        <p:spPr>
          <a:xfrm>
            <a:off x="5215889"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27" name="object 27"/>
          <p:cNvSpPr/>
          <p:nvPr/>
        </p:nvSpPr>
        <p:spPr>
          <a:xfrm>
            <a:off x="5400294"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28" name="object 28"/>
          <p:cNvSpPr/>
          <p:nvPr/>
        </p:nvSpPr>
        <p:spPr>
          <a:xfrm>
            <a:off x="5584697" y="5276850"/>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29" name="object 29"/>
          <p:cNvSpPr/>
          <p:nvPr/>
        </p:nvSpPr>
        <p:spPr>
          <a:xfrm>
            <a:off x="5768339"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30" name="object 30"/>
          <p:cNvSpPr/>
          <p:nvPr/>
        </p:nvSpPr>
        <p:spPr>
          <a:xfrm>
            <a:off x="5952744" y="5276850"/>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31" name="object 31"/>
          <p:cNvSpPr/>
          <p:nvPr/>
        </p:nvSpPr>
        <p:spPr>
          <a:xfrm>
            <a:off x="6136385" y="527685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32" name="object 32"/>
          <p:cNvSpPr/>
          <p:nvPr/>
        </p:nvSpPr>
        <p:spPr>
          <a:xfrm>
            <a:off x="6320789" y="5276850"/>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33" name="object 33"/>
          <p:cNvSpPr/>
          <p:nvPr/>
        </p:nvSpPr>
        <p:spPr>
          <a:xfrm>
            <a:off x="6504431" y="5276850"/>
            <a:ext cx="113664" cy="0"/>
          </a:xfrm>
          <a:custGeom>
            <a:avLst/>
            <a:gdLst/>
            <a:ahLst/>
            <a:cxnLst/>
            <a:rect l="l" t="t" r="r" b="b"/>
            <a:pathLst>
              <a:path w="113665">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34" name="object 34"/>
          <p:cNvSpPr/>
          <p:nvPr/>
        </p:nvSpPr>
        <p:spPr>
          <a:xfrm>
            <a:off x="6688835" y="5276850"/>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35" name="object 35"/>
          <p:cNvSpPr/>
          <p:nvPr/>
        </p:nvSpPr>
        <p:spPr>
          <a:xfrm>
            <a:off x="1903475"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36" name="object 36"/>
          <p:cNvSpPr/>
          <p:nvPr/>
        </p:nvSpPr>
        <p:spPr>
          <a:xfrm>
            <a:off x="2087879"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37" name="object 37"/>
          <p:cNvSpPr/>
          <p:nvPr/>
        </p:nvSpPr>
        <p:spPr>
          <a:xfrm>
            <a:off x="2271522"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38" name="object 38"/>
          <p:cNvSpPr/>
          <p:nvPr/>
        </p:nvSpPr>
        <p:spPr>
          <a:xfrm>
            <a:off x="2455925"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39" name="object 39"/>
          <p:cNvSpPr/>
          <p:nvPr/>
        </p:nvSpPr>
        <p:spPr>
          <a:xfrm>
            <a:off x="2639567"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40" name="object 40"/>
          <p:cNvSpPr/>
          <p:nvPr/>
        </p:nvSpPr>
        <p:spPr>
          <a:xfrm>
            <a:off x="2823972"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41" name="object 41"/>
          <p:cNvSpPr/>
          <p:nvPr/>
        </p:nvSpPr>
        <p:spPr>
          <a:xfrm>
            <a:off x="3007613"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42" name="object 42"/>
          <p:cNvSpPr/>
          <p:nvPr/>
        </p:nvSpPr>
        <p:spPr>
          <a:xfrm>
            <a:off x="3192017"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43" name="object 43"/>
          <p:cNvSpPr/>
          <p:nvPr/>
        </p:nvSpPr>
        <p:spPr>
          <a:xfrm>
            <a:off x="3375659"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44" name="object 44"/>
          <p:cNvSpPr/>
          <p:nvPr/>
        </p:nvSpPr>
        <p:spPr>
          <a:xfrm>
            <a:off x="3560064"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45" name="object 45"/>
          <p:cNvSpPr/>
          <p:nvPr/>
        </p:nvSpPr>
        <p:spPr>
          <a:xfrm>
            <a:off x="3743705"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46" name="object 46"/>
          <p:cNvSpPr/>
          <p:nvPr/>
        </p:nvSpPr>
        <p:spPr>
          <a:xfrm>
            <a:off x="3928109"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47" name="object 47"/>
          <p:cNvSpPr/>
          <p:nvPr/>
        </p:nvSpPr>
        <p:spPr>
          <a:xfrm>
            <a:off x="4111751"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48" name="object 48"/>
          <p:cNvSpPr/>
          <p:nvPr/>
        </p:nvSpPr>
        <p:spPr>
          <a:xfrm>
            <a:off x="4296155"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49" name="object 49"/>
          <p:cNvSpPr/>
          <p:nvPr/>
        </p:nvSpPr>
        <p:spPr>
          <a:xfrm>
            <a:off x="4479797"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50" name="object 50"/>
          <p:cNvSpPr/>
          <p:nvPr/>
        </p:nvSpPr>
        <p:spPr>
          <a:xfrm>
            <a:off x="4664201"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51" name="object 51"/>
          <p:cNvSpPr/>
          <p:nvPr/>
        </p:nvSpPr>
        <p:spPr>
          <a:xfrm>
            <a:off x="4847844"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52" name="object 52"/>
          <p:cNvSpPr/>
          <p:nvPr/>
        </p:nvSpPr>
        <p:spPr>
          <a:xfrm>
            <a:off x="5032247"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53" name="object 53"/>
          <p:cNvSpPr/>
          <p:nvPr/>
        </p:nvSpPr>
        <p:spPr>
          <a:xfrm>
            <a:off x="5215889"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54" name="object 54"/>
          <p:cNvSpPr/>
          <p:nvPr/>
        </p:nvSpPr>
        <p:spPr>
          <a:xfrm>
            <a:off x="5400294"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55" name="object 55"/>
          <p:cNvSpPr/>
          <p:nvPr/>
        </p:nvSpPr>
        <p:spPr>
          <a:xfrm>
            <a:off x="5584697" y="4570476"/>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56" name="object 56"/>
          <p:cNvSpPr/>
          <p:nvPr/>
        </p:nvSpPr>
        <p:spPr>
          <a:xfrm>
            <a:off x="5768339"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57" name="object 57"/>
          <p:cNvSpPr/>
          <p:nvPr/>
        </p:nvSpPr>
        <p:spPr>
          <a:xfrm>
            <a:off x="5952744" y="4570476"/>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58" name="object 58"/>
          <p:cNvSpPr/>
          <p:nvPr/>
        </p:nvSpPr>
        <p:spPr>
          <a:xfrm>
            <a:off x="6136385" y="4570476"/>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59" name="object 59"/>
          <p:cNvSpPr/>
          <p:nvPr/>
        </p:nvSpPr>
        <p:spPr>
          <a:xfrm>
            <a:off x="6320789" y="4570476"/>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60" name="object 60"/>
          <p:cNvSpPr/>
          <p:nvPr/>
        </p:nvSpPr>
        <p:spPr>
          <a:xfrm>
            <a:off x="6504431" y="4570476"/>
            <a:ext cx="113664" cy="0"/>
          </a:xfrm>
          <a:custGeom>
            <a:avLst/>
            <a:gdLst/>
            <a:ahLst/>
            <a:cxnLst/>
            <a:rect l="l" t="t" r="r" b="b"/>
            <a:pathLst>
              <a:path w="113665">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61" name="object 61"/>
          <p:cNvSpPr/>
          <p:nvPr/>
        </p:nvSpPr>
        <p:spPr>
          <a:xfrm>
            <a:off x="6688835" y="4570476"/>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62" name="object 62"/>
          <p:cNvSpPr/>
          <p:nvPr/>
        </p:nvSpPr>
        <p:spPr>
          <a:xfrm>
            <a:off x="1903475"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63" name="object 63"/>
          <p:cNvSpPr/>
          <p:nvPr/>
        </p:nvSpPr>
        <p:spPr>
          <a:xfrm>
            <a:off x="2087879"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64" name="object 64"/>
          <p:cNvSpPr/>
          <p:nvPr/>
        </p:nvSpPr>
        <p:spPr>
          <a:xfrm>
            <a:off x="2271522"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65" name="object 65"/>
          <p:cNvSpPr/>
          <p:nvPr/>
        </p:nvSpPr>
        <p:spPr>
          <a:xfrm>
            <a:off x="2455925"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66" name="object 66"/>
          <p:cNvSpPr/>
          <p:nvPr/>
        </p:nvSpPr>
        <p:spPr>
          <a:xfrm>
            <a:off x="2639567"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67" name="object 67"/>
          <p:cNvSpPr/>
          <p:nvPr/>
        </p:nvSpPr>
        <p:spPr>
          <a:xfrm>
            <a:off x="2823972"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68" name="object 68"/>
          <p:cNvSpPr/>
          <p:nvPr/>
        </p:nvSpPr>
        <p:spPr>
          <a:xfrm>
            <a:off x="3007613"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69" name="object 69"/>
          <p:cNvSpPr/>
          <p:nvPr/>
        </p:nvSpPr>
        <p:spPr>
          <a:xfrm>
            <a:off x="3192017"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70" name="object 70"/>
          <p:cNvSpPr/>
          <p:nvPr/>
        </p:nvSpPr>
        <p:spPr>
          <a:xfrm>
            <a:off x="3375659"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71" name="object 71"/>
          <p:cNvSpPr/>
          <p:nvPr/>
        </p:nvSpPr>
        <p:spPr>
          <a:xfrm>
            <a:off x="3560064"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72" name="object 72"/>
          <p:cNvSpPr/>
          <p:nvPr/>
        </p:nvSpPr>
        <p:spPr>
          <a:xfrm>
            <a:off x="3743705"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73" name="object 73"/>
          <p:cNvSpPr/>
          <p:nvPr/>
        </p:nvSpPr>
        <p:spPr>
          <a:xfrm>
            <a:off x="3928109"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74" name="object 74"/>
          <p:cNvSpPr/>
          <p:nvPr/>
        </p:nvSpPr>
        <p:spPr>
          <a:xfrm>
            <a:off x="4111751"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75" name="object 75"/>
          <p:cNvSpPr/>
          <p:nvPr/>
        </p:nvSpPr>
        <p:spPr>
          <a:xfrm>
            <a:off x="4296155"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76" name="object 76"/>
          <p:cNvSpPr/>
          <p:nvPr/>
        </p:nvSpPr>
        <p:spPr>
          <a:xfrm>
            <a:off x="4479797"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77" name="object 77"/>
          <p:cNvSpPr/>
          <p:nvPr/>
        </p:nvSpPr>
        <p:spPr>
          <a:xfrm>
            <a:off x="4664201"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78" name="object 78"/>
          <p:cNvSpPr/>
          <p:nvPr/>
        </p:nvSpPr>
        <p:spPr>
          <a:xfrm>
            <a:off x="4847844"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79" name="object 79"/>
          <p:cNvSpPr/>
          <p:nvPr/>
        </p:nvSpPr>
        <p:spPr>
          <a:xfrm>
            <a:off x="5032247"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80" name="object 80"/>
          <p:cNvSpPr/>
          <p:nvPr/>
        </p:nvSpPr>
        <p:spPr>
          <a:xfrm>
            <a:off x="5215889"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81" name="object 81"/>
          <p:cNvSpPr/>
          <p:nvPr/>
        </p:nvSpPr>
        <p:spPr>
          <a:xfrm>
            <a:off x="5400294"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82" name="object 82"/>
          <p:cNvSpPr/>
          <p:nvPr/>
        </p:nvSpPr>
        <p:spPr>
          <a:xfrm>
            <a:off x="5584697" y="3864102"/>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83" name="object 83"/>
          <p:cNvSpPr/>
          <p:nvPr/>
        </p:nvSpPr>
        <p:spPr>
          <a:xfrm>
            <a:off x="5768339"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84" name="object 84"/>
          <p:cNvSpPr/>
          <p:nvPr/>
        </p:nvSpPr>
        <p:spPr>
          <a:xfrm>
            <a:off x="5952744" y="3864102"/>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85" name="object 85"/>
          <p:cNvSpPr/>
          <p:nvPr/>
        </p:nvSpPr>
        <p:spPr>
          <a:xfrm>
            <a:off x="6136385" y="3864102"/>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86" name="object 86"/>
          <p:cNvSpPr/>
          <p:nvPr/>
        </p:nvSpPr>
        <p:spPr>
          <a:xfrm>
            <a:off x="6320789" y="3864102"/>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87" name="object 87"/>
          <p:cNvSpPr/>
          <p:nvPr/>
        </p:nvSpPr>
        <p:spPr>
          <a:xfrm>
            <a:off x="6504431" y="3864102"/>
            <a:ext cx="113664" cy="0"/>
          </a:xfrm>
          <a:custGeom>
            <a:avLst/>
            <a:gdLst/>
            <a:ahLst/>
            <a:cxnLst/>
            <a:rect l="l" t="t" r="r" b="b"/>
            <a:pathLst>
              <a:path w="113665">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88" name="object 88"/>
          <p:cNvSpPr/>
          <p:nvPr/>
        </p:nvSpPr>
        <p:spPr>
          <a:xfrm>
            <a:off x="6688835" y="3864102"/>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89" name="object 89"/>
          <p:cNvSpPr/>
          <p:nvPr/>
        </p:nvSpPr>
        <p:spPr>
          <a:xfrm>
            <a:off x="1903475"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90" name="object 90"/>
          <p:cNvSpPr/>
          <p:nvPr/>
        </p:nvSpPr>
        <p:spPr>
          <a:xfrm>
            <a:off x="2087879"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91" name="object 91"/>
          <p:cNvSpPr/>
          <p:nvPr/>
        </p:nvSpPr>
        <p:spPr>
          <a:xfrm>
            <a:off x="2271522"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92" name="object 92"/>
          <p:cNvSpPr/>
          <p:nvPr/>
        </p:nvSpPr>
        <p:spPr>
          <a:xfrm>
            <a:off x="2455925"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93" name="object 93"/>
          <p:cNvSpPr/>
          <p:nvPr/>
        </p:nvSpPr>
        <p:spPr>
          <a:xfrm>
            <a:off x="2639567"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94" name="object 94"/>
          <p:cNvSpPr/>
          <p:nvPr/>
        </p:nvSpPr>
        <p:spPr>
          <a:xfrm>
            <a:off x="2823972"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95" name="object 95"/>
          <p:cNvSpPr/>
          <p:nvPr/>
        </p:nvSpPr>
        <p:spPr>
          <a:xfrm>
            <a:off x="3007613"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96" name="object 96"/>
          <p:cNvSpPr/>
          <p:nvPr/>
        </p:nvSpPr>
        <p:spPr>
          <a:xfrm>
            <a:off x="3192017"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97" name="object 97"/>
          <p:cNvSpPr/>
          <p:nvPr/>
        </p:nvSpPr>
        <p:spPr>
          <a:xfrm>
            <a:off x="3375659"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98" name="object 98"/>
          <p:cNvSpPr/>
          <p:nvPr/>
        </p:nvSpPr>
        <p:spPr>
          <a:xfrm>
            <a:off x="3560064"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99" name="object 99"/>
          <p:cNvSpPr/>
          <p:nvPr/>
        </p:nvSpPr>
        <p:spPr>
          <a:xfrm>
            <a:off x="3743705"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00" name="object 100"/>
          <p:cNvSpPr/>
          <p:nvPr/>
        </p:nvSpPr>
        <p:spPr>
          <a:xfrm>
            <a:off x="3928109"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01" name="object 101"/>
          <p:cNvSpPr/>
          <p:nvPr/>
        </p:nvSpPr>
        <p:spPr>
          <a:xfrm>
            <a:off x="4111751"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02" name="object 102"/>
          <p:cNvSpPr/>
          <p:nvPr/>
        </p:nvSpPr>
        <p:spPr>
          <a:xfrm>
            <a:off x="4296155"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03" name="object 103"/>
          <p:cNvSpPr/>
          <p:nvPr/>
        </p:nvSpPr>
        <p:spPr>
          <a:xfrm>
            <a:off x="4479797"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04" name="object 104"/>
          <p:cNvSpPr/>
          <p:nvPr/>
        </p:nvSpPr>
        <p:spPr>
          <a:xfrm>
            <a:off x="4664201"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05" name="object 105"/>
          <p:cNvSpPr/>
          <p:nvPr/>
        </p:nvSpPr>
        <p:spPr>
          <a:xfrm>
            <a:off x="4847844"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06" name="object 106"/>
          <p:cNvSpPr/>
          <p:nvPr/>
        </p:nvSpPr>
        <p:spPr>
          <a:xfrm>
            <a:off x="5032247"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07" name="object 107"/>
          <p:cNvSpPr/>
          <p:nvPr/>
        </p:nvSpPr>
        <p:spPr>
          <a:xfrm>
            <a:off x="5215889"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08" name="object 108"/>
          <p:cNvSpPr/>
          <p:nvPr/>
        </p:nvSpPr>
        <p:spPr>
          <a:xfrm>
            <a:off x="5400294"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09" name="object 109"/>
          <p:cNvSpPr/>
          <p:nvPr/>
        </p:nvSpPr>
        <p:spPr>
          <a:xfrm>
            <a:off x="5584697" y="3157728"/>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110" name="object 110"/>
          <p:cNvSpPr/>
          <p:nvPr/>
        </p:nvSpPr>
        <p:spPr>
          <a:xfrm>
            <a:off x="5768339"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11" name="object 111"/>
          <p:cNvSpPr/>
          <p:nvPr/>
        </p:nvSpPr>
        <p:spPr>
          <a:xfrm>
            <a:off x="5952744" y="3157728"/>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112" name="object 112"/>
          <p:cNvSpPr/>
          <p:nvPr/>
        </p:nvSpPr>
        <p:spPr>
          <a:xfrm>
            <a:off x="6136385" y="3157728"/>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13" name="object 113"/>
          <p:cNvSpPr/>
          <p:nvPr/>
        </p:nvSpPr>
        <p:spPr>
          <a:xfrm>
            <a:off x="6320789" y="3157728"/>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114" name="object 114"/>
          <p:cNvSpPr/>
          <p:nvPr/>
        </p:nvSpPr>
        <p:spPr>
          <a:xfrm>
            <a:off x="6504431" y="3157728"/>
            <a:ext cx="113664" cy="0"/>
          </a:xfrm>
          <a:custGeom>
            <a:avLst/>
            <a:gdLst/>
            <a:ahLst/>
            <a:cxnLst/>
            <a:rect l="l" t="t" r="r" b="b"/>
            <a:pathLst>
              <a:path w="113665">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15" name="object 115"/>
          <p:cNvSpPr/>
          <p:nvPr/>
        </p:nvSpPr>
        <p:spPr>
          <a:xfrm>
            <a:off x="6688835" y="3157728"/>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116" name="object 116"/>
          <p:cNvSpPr/>
          <p:nvPr/>
        </p:nvSpPr>
        <p:spPr>
          <a:xfrm>
            <a:off x="1903475"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17" name="object 117"/>
          <p:cNvSpPr/>
          <p:nvPr/>
        </p:nvSpPr>
        <p:spPr>
          <a:xfrm>
            <a:off x="2087879"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18" name="object 118"/>
          <p:cNvSpPr/>
          <p:nvPr/>
        </p:nvSpPr>
        <p:spPr>
          <a:xfrm>
            <a:off x="2271522"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19" name="object 119"/>
          <p:cNvSpPr/>
          <p:nvPr/>
        </p:nvSpPr>
        <p:spPr>
          <a:xfrm>
            <a:off x="2455925"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20" name="object 120"/>
          <p:cNvSpPr/>
          <p:nvPr/>
        </p:nvSpPr>
        <p:spPr>
          <a:xfrm>
            <a:off x="2639567"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21" name="object 121"/>
          <p:cNvSpPr/>
          <p:nvPr/>
        </p:nvSpPr>
        <p:spPr>
          <a:xfrm>
            <a:off x="2823972"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22" name="object 122"/>
          <p:cNvSpPr/>
          <p:nvPr/>
        </p:nvSpPr>
        <p:spPr>
          <a:xfrm>
            <a:off x="3007613"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23" name="object 123"/>
          <p:cNvSpPr/>
          <p:nvPr/>
        </p:nvSpPr>
        <p:spPr>
          <a:xfrm>
            <a:off x="3192017"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24" name="object 124"/>
          <p:cNvSpPr/>
          <p:nvPr/>
        </p:nvSpPr>
        <p:spPr>
          <a:xfrm>
            <a:off x="3375659"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25" name="object 125"/>
          <p:cNvSpPr/>
          <p:nvPr/>
        </p:nvSpPr>
        <p:spPr>
          <a:xfrm>
            <a:off x="3560064"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26" name="object 126"/>
          <p:cNvSpPr/>
          <p:nvPr/>
        </p:nvSpPr>
        <p:spPr>
          <a:xfrm>
            <a:off x="3743705"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27" name="object 127"/>
          <p:cNvSpPr/>
          <p:nvPr/>
        </p:nvSpPr>
        <p:spPr>
          <a:xfrm>
            <a:off x="3928109"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28" name="object 128"/>
          <p:cNvSpPr/>
          <p:nvPr/>
        </p:nvSpPr>
        <p:spPr>
          <a:xfrm>
            <a:off x="4111751"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29" name="object 129"/>
          <p:cNvSpPr/>
          <p:nvPr/>
        </p:nvSpPr>
        <p:spPr>
          <a:xfrm>
            <a:off x="4296155"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30" name="object 130"/>
          <p:cNvSpPr/>
          <p:nvPr/>
        </p:nvSpPr>
        <p:spPr>
          <a:xfrm>
            <a:off x="4479797"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31" name="object 131"/>
          <p:cNvSpPr/>
          <p:nvPr/>
        </p:nvSpPr>
        <p:spPr>
          <a:xfrm>
            <a:off x="4664201"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32" name="object 132"/>
          <p:cNvSpPr/>
          <p:nvPr/>
        </p:nvSpPr>
        <p:spPr>
          <a:xfrm>
            <a:off x="4847844"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33" name="object 133"/>
          <p:cNvSpPr/>
          <p:nvPr/>
        </p:nvSpPr>
        <p:spPr>
          <a:xfrm>
            <a:off x="5032247"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34" name="object 134"/>
          <p:cNvSpPr/>
          <p:nvPr/>
        </p:nvSpPr>
        <p:spPr>
          <a:xfrm>
            <a:off x="5215889"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35" name="object 135"/>
          <p:cNvSpPr/>
          <p:nvPr/>
        </p:nvSpPr>
        <p:spPr>
          <a:xfrm>
            <a:off x="5400294"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36" name="object 136"/>
          <p:cNvSpPr/>
          <p:nvPr/>
        </p:nvSpPr>
        <p:spPr>
          <a:xfrm>
            <a:off x="5584697" y="2451354"/>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137" name="object 137"/>
          <p:cNvSpPr/>
          <p:nvPr/>
        </p:nvSpPr>
        <p:spPr>
          <a:xfrm>
            <a:off x="5768339"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38" name="object 138"/>
          <p:cNvSpPr/>
          <p:nvPr/>
        </p:nvSpPr>
        <p:spPr>
          <a:xfrm>
            <a:off x="5952744" y="2451354"/>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139" name="object 139"/>
          <p:cNvSpPr/>
          <p:nvPr/>
        </p:nvSpPr>
        <p:spPr>
          <a:xfrm>
            <a:off x="6136385" y="2451354"/>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40" name="object 140"/>
          <p:cNvSpPr/>
          <p:nvPr/>
        </p:nvSpPr>
        <p:spPr>
          <a:xfrm>
            <a:off x="6320789" y="2451354"/>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141" name="object 141"/>
          <p:cNvSpPr/>
          <p:nvPr/>
        </p:nvSpPr>
        <p:spPr>
          <a:xfrm>
            <a:off x="6504431" y="2451354"/>
            <a:ext cx="113664" cy="0"/>
          </a:xfrm>
          <a:custGeom>
            <a:avLst/>
            <a:gdLst/>
            <a:ahLst/>
            <a:cxnLst/>
            <a:rect l="l" t="t" r="r" b="b"/>
            <a:pathLst>
              <a:path w="113665">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42" name="object 142"/>
          <p:cNvSpPr/>
          <p:nvPr/>
        </p:nvSpPr>
        <p:spPr>
          <a:xfrm>
            <a:off x="6688835" y="2451354"/>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143" name="object 143"/>
          <p:cNvSpPr/>
          <p:nvPr/>
        </p:nvSpPr>
        <p:spPr>
          <a:xfrm>
            <a:off x="1903475"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44" name="object 144"/>
          <p:cNvSpPr/>
          <p:nvPr/>
        </p:nvSpPr>
        <p:spPr>
          <a:xfrm>
            <a:off x="2087879"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45" name="object 145"/>
          <p:cNvSpPr/>
          <p:nvPr/>
        </p:nvSpPr>
        <p:spPr>
          <a:xfrm>
            <a:off x="2271522"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46" name="object 146"/>
          <p:cNvSpPr/>
          <p:nvPr/>
        </p:nvSpPr>
        <p:spPr>
          <a:xfrm>
            <a:off x="2455925"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47" name="object 147"/>
          <p:cNvSpPr/>
          <p:nvPr/>
        </p:nvSpPr>
        <p:spPr>
          <a:xfrm>
            <a:off x="2639567"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48" name="object 148"/>
          <p:cNvSpPr/>
          <p:nvPr/>
        </p:nvSpPr>
        <p:spPr>
          <a:xfrm>
            <a:off x="2823972"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49" name="object 149"/>
          <p:cNvSpPr/>
          <p:nvPr/>
        </p:nvSpPr>
        <p:spPr>
          <a:xfrm>
            <a:off x="3007613"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50" name="object 150"/>
          <p:cNvSpPr/>
          <p:nvPr/>
        </p:nvSpPr>
        <p:spPr>
          <a:xfrm>
            <a:off x="3192017"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51" name="object 151"/>
          <p:cNvSpPr/>
          <p:nvPr/>
        </p:nvSpPr>
        <p:spPr>
          <a:xfrm>
            <a:off x="3375659"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52" name="object 152"/>
          <p:cNvSpPr/>
          <p:nvPr/>
        </p:nvSpPr>
        <p:spPr>
          <a:xfrm>
            <a:off x="3560064"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53" name="object 153"/>
          <p:cNvSpPr/>
          <p:nvPr/>
        </p:nvSpPr>
        <p:spPr>
          <a:xfrm>
            <a:off x="3743705"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54" name="object 154"/>
          <p:cNvSpPr/>
          <p:nvPr/>
        </p:nvSpPr>
        <p:spPr>
          <a:xfrm>
            <a:off x="3928109"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55" name="object 155"/>
          <p:cNvSpPr/>
          <p:nvPr/>
        </p:nvSpPr>
        <p:spPr>
          <a:xfrm>
            <a:off x="4111751"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56" name="object 156"/>
          <p:cNvSpPr/>
          <p:nvPr/>
        </p:nvSpPr>
        <p:spPr>
          <a:xfrm>
            <a:off x="4296155"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57" name="object 157"/>
          <p:cNvSpPr/>
          <p:nvPr/>
        </p:nvSpPr>
        <p:spPr>
          <a:xfrm>
            <a:off x="4479797"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58" name="object 158"/>
          <p:cNvSpPr/>
          <p:nvPr/>
        </p:nvSpPr>
        <p:spPr>
          <a:xfrm>
            <a:off x="4664201"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59" name="object 159"/>
          <p:cNvSpPr/>
          <p:nvPr/>
        </p:nvSpPr>
        <p:spPr>
          <a:xfrm>
            <a:off x="4847844"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60" name="object 160"/>
          <p:cNvSpPr/>
          <p:nvPr/>
        </p:nvSpPr>
        <p:spPr>
          <a:xfrm>
            <a:off x="5032247"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61" name="object 161"/>
          <p:cNvSpPr/>
          <p:nvPr/>
        </p:nvSpPr>
        <p:spPr>
          <a:xfrm>
            <a:off x="5215889"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62" name="object 162"/>
          <p:cNvSpPr/>
          <p:nvPr/>
        </p:nvSpPr>
        <p:spPr>
          <a:xfrm>
            <a:off x="5400294"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63" name="object 163"/>
          <p:cNvSpPr/>
          <p:nvPr/>
        </p:nvSpPr>
        <p:spPr>
          <a:xfrm>
            <a:off x="5584697" y="1744980"/>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164" name="object 164"/>
          <p:cNvSpPr/>
          <p:nvPr/>
        </p:nvSpPr>
        <p:spPr>
          <a:xfrm>
            <a:off x="5768339"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65" name="object 165"/>
          <p:cNvSpPr/>
          <p:nvPr/>
        </p:nvSpPr>
        <p:spPr>
          <a:xfrm>
            <a:off x="5952744" y="1744980"/>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166" name="object 166"/>
          <p:cNvSpPr/>
          <p:nvPr/>
        </p:nvSpPr>
        <p:spPr>
          <a:xfrm>
            <a:off x="6136385" y="1744980"/>
            <a:ext cx="113664" cy="0"/>
          </a:xfrm>
          <a:custGeom>
            <a:avLst/>
            <a:gdLst/>
            <a:ahLst/>
            <a:cxnLst/>
            <a:rect l="l" t="t" r="r" b="b"/>
            <a:pathLst>
              <a:path w="113664">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67" name="object 167"/>
          <p:cNvSpPr/>
          <p:nvPr/>
        </p:nvSpPr>
        <p:spPr>
          <a:xfrm>
            <a:off x="6320789" y="1744980"/>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168" name="object 168"/>
          <p:cNvSpPr/>
          <p:nvPr/>
        </p:nvSpPr>
        <p:spPr>
          <a:xfrm>
            <a:off x="6504431" y="1744980"/>
            <a:ext cx="113664" cy="0"/>
          </a:xfrm>
          <a:custGeom>
            <a:avLst/>
            <a:gdLst/>
            <a:ahLst/>
            <a:cxnLst/>
            <a:rect l="l" t="t" r="r" b="b"/>
            <a:pathLst>
              <a:path w="113665">
                <a:moveTo>
                  <a:pt x="0" y="0"/>
                </a:moveTo>
                <a:lnTo>
                  <a:pt x="113537" y="0"/>
                </a:lnTo>
              </a:path>
            </a:pathLst>
          </a:custGeom>
          <a:ln w="14135">
            <a:solidFill>
              <a:srgbClr val="0000FF"/>
            </a:solidFill>
          </a:ln>
        </p:spPr>
        <p:txBody>
          <a:bodyPr wrap="square" lIns="0" tIns="0" rIns="0" bIns="0" rtlCol="0">
            <a:spAutoFit/>
          </a:bodyPr>
          <a:lstStyle/>
          <a:p>
            <a:endParaRPr/>
          </a:p>
        </p:txBody>
      </p:sp>
      <p:sp>
        <p:nvSpPr>
          <p:cNvPr id="169" name="object 169"/>
          <p:cNvSpPr/>
          <p:nvPr/>
        </p:nvSpPr>
        <p:spPr>
          <a:xfrm>
            <a:off x="6688835" y="1744980"/>
            <a:ext cx="113030" cy="0"/>
          </a:xfrm>
          <a:custGeom>
            <a:avLst/>
            <a:gdLst/>
            <a:ahLst/>
            <a:cxnLst/>
            <a:rect l="l" t="t" r="r" b="b"/>
            <a:pathLst>
              <a:path w="113029">
                <a:moveTo>
                  <a:pt x="0" y="0"/>
                </a:moveTo>
                <a:lnTo>
                  <a:pt x="112775" y="0"/>
                </a:lnTo>
              </a:path>
            </a:pathLst>
          </a:custGeom>
          <a:ln w="14135">
            <a:solidFill>
              <a:srgbClr val="0000FF"/>
            </a:solidFill>
          </a:ln>
        </p:spPr>
        <p:txBody>
          <a:bodyPr wrap="square" lIns="0" tIns="0" rIns="0" bIns="0" rtlCol="0">
            <a:spAutoFit/>
          </a:bodyPr>
          <a:lstStyle/>
          <a:p>
            <a:endParaRPr/>
          </a:p>
        </p:txBody>
      </p:sp>
      <p:sp>
        <p:nvSpPr>
          <p:cNvPr id="170" name="object 170"/>
          <p:cNvSpPr/>
          <p:nvPr/>
        </p:nvSpPr>
        <p:spPr>
          <a:xfrm>
            <a:off x="2611373" y="174498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71" name="object 171"/>
          <p:cNvSpPr/>
          <p:nvPr/>
        </p:nvSpPr>
        <p:spPr>
          <a:xfrm>
            <a:off x="2611373" y="192862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72" name="object 172"/>
          <p:cNvSpPr/>
          <p:nvPr/>
        </p:nvSpPr>
        <p:spPr>
          <a:xfrm>
            <a:off x="2611373" y="211226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73" name="object 173"/>
          <p:cNvSpPr/>
          <p:nvPr/>
        </p:nvSpPr>
        <p:spPr>
          <a:xfrm>
            <a:off x="2611373" y="229590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74" name="object 174"/>
          <p:cNvSpPr/>
          <p:nvPr/>
        </p:nvSpPr>
        <p:spPr>
          <a:xfrm>
            <a:off x="2611373" y="247954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75" name="object 175"/>
          <p:cNvSpPr/>
          <p:nvPr/>
        </p:nvSpPr>
        <p:spPr>
          <a:xfrm>
            <a:off x="2611373" y="266319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76" name="object 176"/>
          <p:cNvSpPr/>
          <p:nvPr/>
        </p:nvSpPr>
        <p:spPr>
          <a:xfrm>
            <a:off x="2611373" y="284683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77" name="object 177"/>
          <p:cNvSpPr/>
          <p:nvPr/>
        </p:nvSpPr>
        <p:spPr>
          <a:xfrm>
            <a:off x="2611373" y="303047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78" name="object 178"/>
          <p:cNvSpPr/>
          <p:nvPr/>
        </p:nvSpPr>
        <p:spPr>
          <a:xfrm>
            <a:off x="2611373" y="321411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79" name="object 179"/>
          <p:cNvSpPr/>
          <p:nvPr/>
        </p:nvSpPr>
        <p:spPr>
          <a:xfrm>
            <a:off x="2611373" y="339775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80" name="object 180"/>
          <p:cNvSpPr/>
          <p:nvPr/>
        </p:nvSpPr>
        <p:spPr>
          <a:xfrm>
            <a:off x="2611373" y="358140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81" name="object 181"/>
          <p:cNvSpPr/>
          <p:nvPr/>
        </p:nvSpPr>
        <p:spPr>
          <a:xfrm>
            <a:off x="2611373" y="3765041"/>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82" name="object 182"/>
          <p:cNvSpPr/>
          <p:nvPr/>
        </p:nvSpPr>
        <p:spPr>
          <a:xfrm>
            <a:off x="2611373" y="394868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83" name="object 183"/>
          <p:cNvSpPr/>
          <p:nvPr/>
        </p:nvSpPr>
        <p:spPr>
          <a:xfrm>
            <a:off x="2611373" y="413232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84" name="object 184"/>
          <p:cNvSpPr/>
          <p:nvPr/>
        </p:nvSpPr>
        <p:spPr>
          <a:xfrm>
            <a:off x="2611373" y="4315967"/>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85" name="object 185"/>
          <p:cNvSpPr/>
          <p:nvPr/>
        </p:nvSpPr>
        <p:spPr>
          <a:xfrm>
            <a:off x="2611373" y="449961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86" name="object 186"/>
          <p:cNvSpPr/>
          <p:nvPr/>
        </p:nvSpPr>
        <p:spPr>
          <a:xfrm>
            <a:off x="2611373" y="468325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87" name="object 187"/>
          <p:cNvSpPr/>
          <p:nvPr/>
        </p:nvSpPr>
        <p:spPr>
          <a:xfrm>
            <a:off x="2611373" y="486689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88" name="object 188"/>
          <p:cNvSpPr/>
          <p:nvPr/>
        </p:nvSpPr>
        <p:spPr>
          <a:xfrm>
            <a:off x="2611373" y="5050535"/>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89" name="object 189"/>
          <p:cNvSpPr/>
          <p:nvPr/>
        </p:nvSpPr>
        <p:spPr>
          <a:xfrm>
            <a:off x="2611373" y="523417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90" name="object 190"/>
          <p:cNvSpPr/>
          <p:nvPr/>
        </p:nvSpPr>
        <p:spPr>
          <a:xfrm>
            <a:off x="2611373" y="541782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91" name="object 191"/>
          <p:cNvSpPr/>
          <p:nvPr/>
        </p:nvSpPr>
        <p:spPr>
          <a:xfrm>
            <a:off x="2611373" y="5601461"/>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92" name="object 192"/>
          <p:cNvSpPr/>
          <p:nvPr/>
        </p:nvSpPr>
        <p:spPr>
          <a:xfrm>
            <a:off x="2611373" y="5785103"/>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93" name="object 193"/>
          <p:cNvSpPr/>
          <p:nvPr/>
        </p:nvSpPr>
        <p:spPr>
          <a:xfrm>
            <a:off x="2604306" y="5975984"/>
            <a:ext cx="14604" cy="0"/>
          </a:xfrm>
          <a:custGeom>
            <a:avLst/>
            <a:gdLst/>
            <a:ahLst/>
            <a:cxnLst/>
            <a:rect l="l" t="t" r="r" b="b"/>
            <a:pathLst>
              <a:path w="14605">
                <a:moveTo>
                  <a:pt x="0" y="0"/>
                </a:moveTo>
                <a:lnTo>
                  <a:pt x="14135" y="0"/>
                </a:lnTo>
              </a:path>
            </a:pathLst>
          </a:custGeom>
          <a:ln w="14477">
            <a:solidFill>
              <a:srgbClr val="0000FF"/>
            </a:solidFill>
          </a:ln>
        </p:spPr>
        <p:txBody>
          <a:bodyPr wrap="square" lIns="0" tIns="0" rIns="0" bIns="0" rtlCol="0">
            <a:spAutoFit/>
          </a:bodyPr>
          <a:lstStyle/>
          <a:p>
            <a:endParaRPr/>
          </a:p>
        </p:txBody>
      </p:sp>
      <p:sp>
        <p:nvSpPr>
          <p:cNvPr id="194" name="object 194"/>
          <p:cNvSpPr/>
          <p:nvPr/>
        </p:nvSpPr>
        <p:spPr>
          <a:xfrm>
            <a:off x="3319271" y="174498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95" name="object 195"/>
          <p:cNvSpPr/>
          <p:nvPr/>
        </p:nvSpPr>
        <p:spPr>
          <a:xfrm>
            <a:off x="3319271" y="192862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96" name="object 196"/>
          <p:cNvSpPr/>
          <p:nvPr/>
        </p:nvSpPr>
        <p:spPr>
          <a:xfrm>
            <a:off x="3319271" y="211226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97" name="object 197"/>
          <p:cNvSpPr/>
          <p:nvPr/>
        </p:nvSpPr>
        <p:spPr>
          <a:xfrm>
            <a:off x="3319271" y="229590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98" name="object 198"/>
          <p:cNvSpPr/>
          <p:nvPr/>
        </p:nvSpPr>
        <p:spPr>
          <a:xfrm>
            <a:off x="3319271" y="247954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199" name="object 199"/>
          <p:cNvSpPr/>
          <p:nvPr/>
        </p:nvSpPr>
        <p:spPr>
          <a:xfrm>
            <a:off x="3319271" y="266319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00" name="object 200"/>
          <p:cNvSpPr/>
          <p:nvPr/>
        </p:nvSpPr>
        <p:spPr>
          <a:xfrm>
            <a:off x="3319271" y="284683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01" name="object 201"/>
          <p:cNvSpPr/>
          <p:nvPr/>
        </p:nvSpPr>
        <p:spPr>
          <a:xfrm>
            <a:off x="3319271" y="303047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02" name="object 202"/>
          <p:cNvSpPr/>
          <p:nvPr/>
        </p:nvSpPr>
        <p:spPr>
          <a:xfrm>
            <a:off x="3319271" y="321411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03" name="object 203"/>
          <p:cNvSpPr/>
          <p:nvPr/>
        </p:nvSpPr>
        <p:spPr>
          <a:xfrm>
            <a:off x="3319271" y="339775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04" name="object 204"/>
          <p:cNvSpPr/>
          <p:nvPr/>
        </p:nvSpPr>
        <p:spPr>
          <a:xfrm>
            <a:off x="3319271" y="358140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05" name="object 205"/>
          <p:cNvSpPr/>
          <p:nvPr/>
        </p:nvSpPr>
        <p:spPr>
          <a:xfrm>
            <a:off x="3319271" y="3765041"/>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06" name="object 206"/>
          <p:cNvSpPr/>
          <p:nvPr/>
        </p:nvSpPr>
        <p:spPr>
          <a:xfrm>
            <a:off x="3319271" y="394868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07" name="object 207"/>
          <p:cNvSpPr/>
          <p:nvPr/>
        </p:nvSpPr>
        <p:spPr>
          <a:xfrm>
            <a:off x="3319271" y="413232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08" name="object 208"/>
          <p:cNvSpPr/>
          <p:nvPr/>
        </p:nvSpPr>
        <p:spPr>
          <a:xfrm>
            <a:off x="3319271" y="4315967"/>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09" name="object 209"/>
          <p:cNvSpPr/>
          <p:nvPr/>
        </p:nvSpPr>
        <p:spPr>
          <a:xfrm>
            <a:off x="3319271" y="449961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10" name="object 210"/>
          <p:cNvSpPr/>
          <p:nvPr/>
        </p:nvSpPr>
        <p:spPr>
          <a:xfrm>
            <a:off x="3319271" y="468325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11" name="object 211"/>
          <p:cNvSpPr/>
          <p:nvPr/>
        </p:nvSpPr>
        <p:spPr>
          <a:xfrm>
            <a:off x="3319271" y="486689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12" name="object 212"/>
          <p:cNvSpPr/>
          <p:nvPr/>
        </p:nvSpPr>
        <p:spPr>
          <a:xfrm>
            <a:off x="3319271" y="5050535"/>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13" name="object 213"/>
          <p:cNvSpPr/>
          <p:nvPr/>
        </p:nvSpPr>
        <p:spPr>
          <a:xfrm>
            <a:off x="3319271" y="523417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14" name="object 214"/>
          <p:cNvSpPr/>
          <p:nvPr/>
        </p:nvSpPr>
        <p:spPr>
          <a:xfrm>
            <a:off x="3319271" y="541782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15" name="object 215"/>
          <p:cNvSpPr/>
          <p:nvPr/>
        </p:nvSpPr>
        <p:spPr>
          <a:xfrm>
            <a:off x="3319271" y="5601461"/>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16" name="object 216"/>
          <p:cNvSpPr/>
          <p:nvPr/>
        </p:nvSpPr>
        <p:spPr>
          <a:xfrm>
            <a:off x="3319271" y="5785103"/>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17" name="object 217"/>
          <p:cNvSpPr/>
          <p:nvPr/>
        </p:nvSpPr>
        <p:spPr>
          <a:xfrm>
            <a:off x="3312204" y="5975984"/>
            <a:ext cx="14604" cy="0"/>
          </a:xfrm>
          <a:custGeom>
            <a:avLst/>
            <a:gdLst/>
            <a:ahLst/>
            <a:cxnLst/>
            <a:rect l="l" t="t" r="r" b="b"/>
            <a:pathLst>
              <a:path w="14604">
                <a:moveTo>
                  <a:pt x="0" y="0"/>
                </a:moveTo>
                <a:lnTo>
                  <a:pt x="14135" y="0"/>
                </a:lnTo>
              </a:path>
            </a:pathLst>
          </a:custGeom>
          <a:ln w="14477">
            <a:solidFill>
              <a:srgbClr val="0000FF"/>
            </a:solidFill>
          </a:ln>
        </p:spPr>
        <p:txBody>
          <a:bodyPr wrap="square" lIns="0" tIns="0" rIns="0" bIns="0" rtlCol="0">
            <a:spAutoFit/>
          </a:bodyPr>
          <a:lstStyle/>
          <a:p>
            <a:endParaRPr/>
          </a:p>
        </p:txBody>
      </p:sp>
      <p:sp>
        <p:nvSpPr>
          <p:cNvPr id="218" name="object 218"/>
          <p:cNvSpPr/>
          <p:nvPr/>
        </p:nvSpPr>
        <p:spPr>
          <a:xfrm>
            <a:off x="4027170" y="174498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19" name="object 219"/>
          <p:cNvSpPr/>
          <p:nvPr/>
        </p:nvSpPr>
        <p:spPr>
          <a:xfrm>
            <a:off x="4027170" y="192862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20" name="object 220"/>
          <p:cNvSpPr/>
          <p:nvPr/>
        </p:nvSpPr>
        <p:spPr>
          <a:xfrm>
            <a:off x="4027170" y="211226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21" name="object 221"/>
          <p:cNvSpPr/>
          <p:nvPr/>
        </p:nvSpPr>
        <p:spPr>
          <a:xfrm>
            <a:off x="4027170" y="229590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22" name="object 222"/>
          <p:cNvSpPr/>
          <p:nvPr/>
        </p:nvSpPr>
        <p:spPr>
          <a:xfrm>
            <a:off x="4027170" y="247954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23" name="object 223"/>
          <p:cNvSpPr/>
          <p:nvPr/>
        </p:nvSpPr>
        <p:spPr>
          <a:xfrm>
            <a:off x="4027170" y="266319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24" name="object 224"/>
          <p:cNvSpPr/>
          <p:nvPr/>
        </p:nvSpPr>
        <p:spPr>
          <a:xfrm>
            <a:off x="4027170" y="284683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25" name="object 225"/>
          <p:cNvSpPr/>
          <p:nvPr/>
        </p:nvSpPr>
        <p:spPr>
          <a:xfrm>
            <a:off x="4027170" y="303047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26" name="object 226"/>
          <p:cNvSpPr/>
          <p:nvPr/>
        </p:nvSpPr>
        <p:spPr>
          <a:xfrm>
            <a:off x="4027170" y="321411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27" name="object 227"/>
          <p:cNvSpPr/>
          <p:nvPr/>
        </p:nvSpPr>
        <p:spPr>
          <a:xfrm>
            <a:off x="4027170" y="339775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28" name="object 228"/>
          <p:cNvSpPr/>
          <p:nvPr/>
        </p:nvSpPr>
        <p:spPr>
          <a:xfrm>
            <a:off x="4027170" y="358140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29" name="object 229"/>
          <p:cNvSpPr/>
          <p:nvPr/>
        </p:nvSpPr>
        <p:spPr>
          <a:xfrm>
            <a:off x="4027170" y="3765041"/>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30" name="object 230"/>
          <p:cNvSpPr/>
          <p:nvPr/>
        </p:nvSpPr>
        <p:spPr>
          <a:xfrm>
            <a:off x="4027170" y="394868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31" name="object 231"/>
          <p:cNvSpPr/>
          <p:nvPr/>
        </p:nvSpPr>
        <p:spPr>
          <a:xfrm>
            <a:off x="4027170" y="413232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32" name="object 232"/>
          <p:cNvSpPr/>
          <p:nvPr/>
        </p:nvSpPr>
        <p:spPr>
          <a:xfrm>
            <a:off x="4027170" y="4315967"/>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33" name="object 233"/>
          <p:cNvSpPr/>
          <p:nvPr/>
        </p:nvSpPr>
        <p:spPr>
          <a:xfrm>
            <a:off x="4027170" y="449961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34" name="object 234"/>
          <p:cNvSpPr/>
          <p:nvPr/>
        </p:nvSpPr>
        <p:spPr>
          <a:xfrm>
            <a:off x="4027170" y="468325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35" name="object 235"/>
          <p:cNvSpPr/>
          <p:nvPr/>
        </p:nvSpPr>
        <p:spPr>
          <a:xfrm>
            <a:off x="4027170" y="486689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36" name="object 236"/>
          <p:cNvSpPr/>
          <p:nvPr/>
        </p:nvSpPr>
        <p:spPr>
          <a:xfrm>
            <a:off x="4027170" y="5050535"/>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37" name="object 237"/>
          <p:cNvSpPr/>
          <p:nvPr/>
        </p:nvSpPr>
        <p:spPr>
          <a:xfrm>
            <a:off x="4027170" y="523417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38" name="object 238"/>
          <p:cNvSpPr/>
          <p:nvPr/>
        </p:nvSpPr>
        <p:spPr>
          <a:xfrm>
            <a:off x="4027170" y="541782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39" name="object 239"/>
          <p:cNvSpPr/>
          <p:nvPr/>
        </p:nvSpPr>
        <p:spPr>
          <a:xfrm>
            <a:off x="4027170" y="5601461"/>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40" name="object 240"/>
          <p:cNvSpPr/>
          <p:nvPr/>
        </p:nvSpPr>
        <p:spPr>
          <a:xfrm>
            <a:off x="4027170" y="5785103"/>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41" name="object 241"/>
          <p:cNvSpPr/>
          <p:nvPr/>
        </p:nvSpPr>
        <p:spPr>
          <a:xfrm>
            <a:off x="4020102" y="5975984"/>
            <a:ext cx="14604" cy="0"/>
          </a:xfrm>
          <a:custGeom>
            <a:avLst/>
            <a:gdLst/>
            <a:ahLst/>
            <a:cxnLst/>
            <a:rect l="l" t="t" r="r" b="b"/>
            <a:pathLst>
              <a:path w="14604">
                <a:moveTo>
                  <a:pt x="0" y="0"/>
                </a:moveTo>
                <a:lnTo>
                  <a:pt x="14135" y="0"/>
                </a:lnTo>
              </a:path>
            </a:pathLst>
          </a:custGeom>
          <a:ln w="14477">
            <a:solidFill>
              <a:srgbClr val="0000FF"/>
            </a:solidFill>
          </a:ln>
        </p:spPr>
        <p:txBody>
          <a:bodyPr wrap="square" lIns="0" tIns="0" rIns="0" bIns="0" rtlCol="0">
            <a:spAutoFit/>
          </a:bodyPr>
          <a:lstStyle/>
          <a:p>
            <a:endParaRPr/>
          </a:p>
        </p:txBody>
      </p:sp>
      <p:sp>
        <p:nvSpPr>
          <p:cNvPr id="242" name="object 242"/>
          <p:cNvSpPr/>
          <p:nvPr/>
        </p:nvSpPr>
        <p:spPr>
          <a:xfrm>
            <a:off x="4735067" y="174498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43" name="object 243"/>
          <p:cNvSpPr/>
          <p:nvPr/>
        </p:nvSpPr>
        <p:spPr>
          <a:xfrm>
            <a:off x="4735067" y="192862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44" name="object 244"/>
          <p:cNvSpPr/>
          <p:nvPr/>
        </p:nvSpPr>
        <p:spPr>
          <a:xfrm>
            <a:off x="4735067" y="211226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45" name="object 245"/>
          <p:cNvSpPr/>
          <p:nvPr/>
        </p:nvSpPr>
        <p:spPr>
          <a:xfrm>
            <a:off x="4735067" y="229590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46" name="object 246"/>
          <p:cNvSpPr/>
          <p:nvPr/>
        </p:nvSpPr>
        <p:spPr>
          <a:xfrm>
            <a:off x="4735067" y="247954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47" name="object 247"/>
          <p:cNvSpPr/>
          <p:nvPr/>
        </p:nvSpPr>
        <p:spPr>
          <a:xfrm>
            <a:off x="4735067" y="266319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48" name="object 248"/>
          <p:cNvSpPr/>
          <p:nvPr/>
        </p:nvSpPr>
        <p:spPr>
          <a:xfrm>
            <a:off x="4735067" y="284683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49" name="object 249"/>
          <p:cNvSpPr/>
          <p:nvPr/>
        </p:nvSpPr>
        <p:spPr>
          <a:xfrm>
            <a:off x="4735067" y="303047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50" name="object 250"/>
          <p:cNvSpPr/>
          <p:nvPr/>
        </p:nvSpPr>
        <p:spPr>
          <a:xfrm>
            <a:off x="4735067" y="321411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51" name="object 251"/>
          <p:cNvSpPr/>
          <p:nvPr/>
        </p:nvSpPr>
        <p:spPr>
          <a:xfrm>
            <a:off x="4735067" y="339775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52" name="object 252"/>
          <p:cNvSpPr/>
          <p:nvPr/>
        </p:nvSpPr>
        <p:spPr>
          <a:xfrm>
            <a:off x="4735067" y="358140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53" name="object 253"/>
          <p:cNvSpPr/>
          <p:nvPr/>
        </p:nvSpPr>
        <p:spPr>
          <a:xfrm>
            <a:off x="4735067" y="3765041"/>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54" name="object 254"/>
          <p:cNvSpPr/>
          <p:nvPr/>
        </p:nvSpPr>
        <p:spPr>
          <a:xfrm>
            <a:off x="4735067" y="394868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55" name="object 255"/>
          <p:cNvSpPr/>
          <p:nvPr/>
        </p:nvSpPr>
        <p:spPr>
          <a:xfrm>
            <a:off x="4735067" y="413232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56" name="object 256"/>
          <p:cNvSpPr/>
          <p:nvPr/>
        </p:nvSpPr>
        <p:spPr>
          <a:xfrm>
            <a:off x="4735067" y="4315967"/>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57" name="object 257"/>
          <p:cNvSpPr/>
          <p:nvPr/>
        </p:nvSpPr>
        <p:spPr>
          <a:xfrm>
            <a:off x="4735067" y="449961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58" name="object 258"/>
          <p:cNvSpPr/>
          <p:nvPr/>
        </p:nvSpPr>
        <p:spPr>
          <a:xfrm>
            <a:off x="4735067" y="468325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59" name="object 259"/>
          <p:cNvSpPr/>
          <p:nvPr/>
        </p:nvSpPr>
        <p:spPr>
          <a:xfrm>
            <a:off x="4735067" y="486689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60" name="object 260"/>
          <p:cNvSpPr/>
          <p:nvPr/>
        </p:nvSpPr>
        <p:spPr>
          <a:xfrm>
            <a:off x="4735067" y="5050535"/>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61" name="object 261"/>
          <p:cNvSpPr/>
          <p:nvPr/>
        </p:nvSpPr>
        <p:spPr>
          <a:xfrm>
            <a:off x="4735067" y="523417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62" name="object 262"/>
          <p:cNvSpPr/>
          <p:nvPr/>
        </p:nvSpPr>
        <p:spPr>
          <a:xfrm>
            <a:off x="4735067" y="541782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63" name="object 263"/>
          <p:cNvSpPr/>
          <p:nvPr/>
        </p:nvSpPr>
        <p:spPr>
          <a:xfrm>
            <a:off x="4735067" y="5601461"/>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64" name="object 264"/>
          <p:cNvSpPr/>
          <p:nvPr/>
        </p:nvSpPr>
        <p:spPr>
          <a:xfrm>
            <a:off x="4735067" y="5785103"/>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65" name="object 265"/>
          <p:cNvSpPr/>
          <p:nvPr/>
        </p:nvSpPr>
        <p:spPr>
          <a:xfrm>
            <a:off x="4728000" y="5975984"/>
            <a:ext cx="14604" cy="0"/>
          </a:xfrm>
          <a:custGeom>
            <a:avLst/>
            <a:gdLst/>
            <a:ahLst/>
            <a:cxnLst/>
            <a:rect l="l" t="t" r="r" b="b"/>
            <a:pathLst>
              <a:path w="14604">
                <a:moveTo>
                  <a:pt x="0" y="0"/>
                </a:moveTo>
                <a:lnTo>
                  <a:pt x="14135" y="0"/>
                </a:lnTo>
              </a:path>
            </a:pathLst>
          </a:custGeom>
          <a:ln w="14477">
            <a:solidFill>
              <a:srgbClr val="0000FF"/>
            </a:solidFill>
          </a:ln>
        </p:spPr>
        <p:txBody>
          <a:bodyPr wrap="square" lIns="0" tIns="0" rIns="0" bIns="0" rtlCol="0">
            <a:spAutoFit/>
          </a:bodyPr>
          <a:lstStyle/>
          <a:p>
            <a:endParaRPr/>
          </a:p>
        </p:txBody>
      </p:sp>
      <p:sp>
        <p:nvSpPr>
          <p:cNvPr id="266" name="object 266"/>
          <p:cNvSpPr/>
          <p:nvPr/>
        </p:nvSpPr>
        <p:spPr>
          <a:xfrm>
            <a:off x="5442965" y="174498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67" name="object 267"/>
          <p:cNvSpPr/>
          <p:nvPr/>
        </p:nvSpPr>
        <p:spPr>
          <a:xfrm>
            <a:off x="5442965" y="192862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68" name="object 268"/>
          <p:cNvSpPr/>
          <p:nvPr/>
        </p:nvSpPr>
        <p:spPr>
          <a:xfrm>
            <a:off x="5442965" y="211226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69" name="object 269"/>
          <p:cNvSpPr/>
          <p:nvPr/>
        </p:nvSpPr>
        <p:spPr>
          <a:xfrm>
            <a:off x="5442965" y="229590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70" name="object 270"/>
          <p:cNvSpPr/>
          <p:nvPr/>
        </p:nvSpPr>
        <p:spPr>
          <a:xfrm>
            <a:off x="5442965" y="247954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71" name="object 271"/>
          <p:cNvSpPr/>
          <p:nvPr/>
        </p:nvSpPr>
        <p:spPr>
          <a:xfrm>
            <a:off x="5442965" y="266319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72" name="object 272"/>
          <p:cNvSpPr/>
          <p:nvPr/>
        </p:nvSpPr>
        <p:spPr>
          <a:xfrm>
            <a:off x="5442965" y="284683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73" name="object 273"/>
          <p:cNvSpPr/>
          <p:nvPr/>
        </p:nvSpPr>
        <p:spPr>
          <a:xfrm>
            <a:off x="5442965" y="303047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74" name="object 274"/>
          <p:cNvSpPr/>
          <p:nvPr/>
        </p:nvSpPr>
        <p:spPr>
          <a:xfrm>
            <a:off x="5442965" y="321411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75" name="object 275"/>
          <p:cNvSpPr/>
          <p:nvPr/>
        </p:nvSpPr>
        <p:spPr>
          <a:xfrm>
            <a:off x="5442965" y="339775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76" name="object 276"/>
          <p:cNvSpPr/>
          <p:nvPr/>
        </p:nvSpPr>
        <p:spPr>
          <a:xfrm>
            <a:off x="5442965" y="358140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77" name="object 277"/>
          <p:cNvSpPr/>
          <p:nvPr/>
        </p:nvSpPr>
        <p:spPr>
          <a:xfrm>
            <a:off x="5442965" y="3765041"/>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78" name="object 278"/>
          <p:cNvSpPr/>
          <p:nvPr/>
        </p:nvSpPr>
        <p:spPr>
          <a:xfrm>
            <a:off x="5442965" y="394868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79" name="object 279"/>
          <p:cNvSpPr/>
          <p:nvPr/>
        </p:nvSpPr>
        <p:spPr>
          <a:xfrm>
            <a:off x="5442965" y="413232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80" name="object 280"/>
          <p:cNvSpPr/>
          <p:nvPr/>
        </p:nvSpPr>
        <p:spPr>
          <a:xfrm>
            <a:off x="5442965" y="4315967"/>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81" name="object 281"/>
          <p:cNvSpPr/>
          <p:nvPr/>
        </p:nvSpPr>
        <p:spPr>
          <a:xfrm>
            <a:off x="5442965" y="449961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82" name="object 282"/>
          <p:cNvSpPr/>
          <p:nvPr/>
        </p:nvSpPr>
        <p:spPr>
          <a:xfrm>
            <a:off x="5442965" y="468325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83" name="object 283"/>
          <p:cNvSpPr/>
          <p:nvPr/>
        </p:nvSpPr>
        <p:spPr>
          <a:xfrm>
            <a:off x="5442965" y="486689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84" name="object 284"/>
          <p:cNvSpPr/>
          <p:nvPr/>
        </p:nvSpPr>
        <p:spPr>
          <a:xfrm>
            <a:off x="5442965" y="5050535"/>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85" name="object 285"/>
          <p:cNvSpPr/>
          <p:nvPr/>
        </p:nvSpPr>
        <p:spPr>
          <a:xfrm>
            <a:off x="5442965" y="523417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86" name="object 286"/>
          <p:cNvSpPr/>
          <p:nvPr/>
        </p:nvSpPr>
        <p:spPr>
          <a:xfrm>
            <a:off x="5442965" y="541782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87" name="object 287"/>
          <p:cNvSpPr/>
          <p:nvPr/>
        </p:nvSpPr>
        <p:spPr>
          <a:xfrm>
            <a:off x="5442965" y="5601461"/>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88" name="object 288"/>
          <p:cNvSpPr/>
          <p:nvPr/>
        </p:nvSpPr>
        <p:spPr>
          <a:xfrm>
            <a:off x="5442965" y="5785103"/>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89" name="object 289"/>
          <p:cNvSpPr/>
          <p:nvPr/>
        </p:nvSpPr>
        <p:spPr>
          <a:xfrm>
            <a:off x="5435898" y="5975984"/>
            <a:ext cx="14604" cy="0"/>
          </a:xfrm>
          <a:custGeom>
            <a:avLst/>
            <a:gdLst/>
            <a:ahLst/>
            <a:cxnLst/>
            <a:rect l="l" t="t" r="r" b="b"/>
            <a:pathLst>
              <a:path w="14604">
                <a:moveTo>
                  <a:pt x="0" y="0"/>
                </a:moveTo>
                <a:lnTo>
                  <a:pt x="14135" y="0"/>
                </a:lnTo>
              </a:path>
            </a:pathLst>
          </a:custGeom>
          <a:ln w="14477">
            <a:solidFill>
              <a:srgbClr val="0000FF"/>
            </a:solidFill>
          </a:ln>
        </p:spPr>
        <p:txBody>
          <a:bodyPr wrap="square" lIns="0" tIns="0" rIns="0" bIns="0" rtlCol="0">
            <a:spAutoFit/>
          </a:bodyPr>
          <a:lstStyle/>
          <a:p>
            <a:endParaRPr/>
          </a:p>
        </p:txBody>
      </p:sp>
      <p:sp>
        <p:nvSpPr>
          <p:cNvPr id="290" name="object 290"/>
          <p:cNvSpPr/>
          <p:nvPr/>
        </p:nvSpPr>
        <p:spPr>
          <a:xfrm>
            <a:off x="6150863" y="174498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91" name="object 291"/>
          <p:cNvSpPr/>
          <p:nvPr/>
        </p:nvSpPr>
        <p:spPr>
          <a:xfrm>
            <a:off x="6150863" y="192862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92" name="object 292"/>
          <p:cNvSpPr/>
          <p:nvPr/>
        </p:nvSpPr>
        <p:spPr>
          <a:xfrm>
            <a:off x="6150863" y="211226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93" name="object 293"/>
          <p:cNvSpPr/>
          <p:nvPr/>
        </p:nvSpPr>
        <p:spPr>
          <a:xfrm>
            <a:off x="6150863" y="229590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94" name="object 294"/>
          <p:cNvSpPr/>
          <p:nvPr/>
        </p:nvSpPr>
        <p:spPr>
          <a:xfrm>
            <a:off x="6150863" y="247954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95" name="object 295"/>
          <p:cNvSpPr/>
          <p:nvPr/>
        </p:nvSpPr>
        <p:spPr>
          <a:xfrm>
            <a:off x="6150863" y="266319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96" name="object 296"/>
          <p:cNvSpPr/>
          <p:nvPr/>
        </p:nvSpPr>
        <p:spPr>
          <a:xfrm>
            <a:off x="6150863" y="284683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97" name="object 297"/>
          <p:cNvSpPr/>
          <p:nvPr/>
        </p:nvSpPr>
        <p:spPr>
          <a:xfrm>
            <a:off x="6150863" y="303047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98" name="object 298"/>
          <p:cNvSpPr/>
          <p:nvPr/>
        </p:nvSpPr>
        <p:spPr>
          <a:xfrm>
            <a:off x="6150863" y="321411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299" name="object 299"/>
          <p:cNvSpPr/>
          <p:nvPr/>
        </p:nvSpPr>
        <p:spPr>
          <a:xfrm>
            <a:off x="6150863" y="339775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00" name="object 300"/>
          <p:cNvSpPr/>
          <p:nvPr/>
        </p:nvSpPr>
        <p:spPr>
          <a:xfrm>
            <a:off x="6150863" y="358140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01" name="object 301"/>
          <p:cNvSpPr/>
          <p:nvPr/>
        </p:nvSpPr>
        <p:spPr>
          <a:xfrm>
            <a:off x="6150863" y="3765041"/>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02" name="object 302"/>
          <p:cNvSpPr/>
          <p:nvPr/>
        </p:nvSpPr>
        <p:spPr>
          <a:xfrm>
            <a:off x="6150863" y="394868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03" name="object 303"/>
          <p:cNvSpPr/>
          <p:nvPr/>
        </p:nvSpPr>
        <p:spPr>
          <a:xfrm>
            <a:off x="6150863" y="413232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04" name="object 304"/>
          <p:cNvSpPr/>
          <p:nvPr/>
        </p:nvSpPr>
        <p:spPr>
          <a:xfrm>
            <a:off x="6150863" y="4315967"/>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05" name="object 305"/>
          <p:cNvSpPr/>
          <p:nvPr/>
        </p:nvSpPr>
        <p:spPr>
          <a:xfrm>
            <a:off x="6150863" y="449961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06" name="object 306"/>
          <p:cNvSpPr/>
          <p:nvPr/>
        </p:nvSpPr>
        <p:spPr>
          <a:xfrm>
            <a:off x="6150863" y="468325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07" name="object 307"/>
          <p:cNvSpPr/>
          <p:nvPr/>
        </p:nvSpPr>
        <p:spPr>
          <a:xfrm>
            <a:off x="6150863" y="486689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08" name="object 308"/>
          <p:cNvSpPr/>
          <p:nvPr/>
        </p:nvSpPr>
        <p:spPr>
          <a:xfrm>
            <a:off x="6150863" y="5050535"/>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09" name="object 309"/>
          <p:cNvSpPr/>
          <p:nvPr/>
        </p:nvSpPr>
        <p:spPr>
          <a:xfrm>
            <a:off x="6150863" y="523417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10" name="object 310"/>
          <p:cNvSpPr/>
          <p:nvPr/>
        </p:nvSpPr>
        <p:spPr>
          <a:xfrm>
            <a:off x="6150863" y="541782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11" name="object 311"/>
          <p:cNvSpPr/>
          <p:nvPr/>
        </p:nvSpPr>
        <p:spPr>
          <a:xfrm>
            <a:off x="6150863" y="5601461"/>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12" name="object 312"/>
          <p:cNvSpPr/>
          <p:nvPr/>
        </p:nvSpPr>
        <p:spPr>
          <a:xfrm>
            <a:off x="6150863" y="5785103"/>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13" name="object 313"/>
          <p:cNvSpPr/>
          <p:nvPr/>
        </p:nvSpPr>
        <p:spPr>
          <a:xfrm>
            <a:off x="6143796" y="5975984"/>
            <a:ext cx="14604" cy="0"/>
          </a:xfrm>
          <a:custGeom>
            <a:avLst/>
            <a:gdLst/>
            <a:ahLst/>
            <a:cxnLst/>
            <a:rect l="l" t="t" r="r" b="b"/>
            <a:pathLst>
              <a:path w="14604">
                <a:moveTo>
                  <a:pt x="0" y="0"/>
                </a:moveTo>
                <a:lnTo>
                  <a:pt x="14135" y="0"/>
                </a:lnTo>
              </a:path>
            </a:pathLst>
          </a:custGeom>
          <a:ln w="14477">
            <a:solidFill>
              <a:srgbClr val="0000FF"/>
            </a:solidFill>
          </a:ln>
        </p:spPr>
        <p:txBody>
          <a:bodyPr wrap="square" lIns="0" tIns="0" rIns="0" bIns="0" rtlCol="0">
            <a:spAutoFit/>
          </a:bodyPr>
          <a:lstStyle/>
          <a:p>
            <a:endParaRPr/>
          </a:p>
        </p:txBody>
      </p:sp>
      <p:sp>
        <p:nvSpPr>
          <p:cNvPr id="314" name="object 314"/>
          <p:cNvSpPr/>
          <p:nvPr/>
        </p:nvSpPr>
        <p:spPr>
          <a:xfrm>
            <a:off x="6858000" y="174498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15" name="object 315"/>
          <p:cNvSpPr/>
          <p:nvPr/>
        </p:nvSpPr>
        <p:spPr>
          <a:xfrm>
            <a:off x="6858000" y="192862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16" name="object 316"/>
          <p:cNvSpPr/>
          <p:nvPr/>
        </p:nvSpPr>
        <p:spPr>
          <a:xfrm>
            <a:off x="6858000" y="211226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17" name="object 317"/>
          <p:cNvSpPr/>
          <p:nvPr/>
        </p:nvSpPr>
        <p:spPr>
          <a:xfrm>
            <a:off x="6858000" y="229590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18" name="object 318"/>
          <p:cNvSpPr/>
          <p:nvPr/>
        </p:nvSpPr>
        <p:spPr>
          <a:xfrm>
            <a:off x="6858000" y="247954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19" name="object 319"/>
          <p:cNvSpPr/>
          <p:nvPr/>
        </p:nvSpPr>
        <p:spPr>
          <a:xfrm>
            <a:off x="6858000" y="266319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20" name="object 320"/>
          <p:cNvSpPr/>
          <p:nvPr/>
        </p:nvSpPr>
        <p:spPr>
          <a:xfrm>
            <a:off x="6858000" y="284683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21" name="object 321"/>
          <p:cNvSpPr/>
          <p:nvPr/>
        </p:nvSpPr>
        <p:spPr>
          <a:xfrm>
            <a:off x="6858000" y="303047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22" name="object 322"/>
          <p:cNvSpPr/>
          <p:nvPr/>
        </p:nvSpPr>
        <p:spPr>
          <a:xfrm>
            <a:off x="6858000" y="321411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23" name="object 323"/>
          <p:cNvSpPr/>
          <p:nvPr/>
        </p:nvSpPr>
        <p:spPr>
          <a:xfrm>
            <a:off x="6858000" y="339775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24" name="object 324"/>
          <p:cNvSpPr/>
          <p:nvPr/>
        </p:nvSpPr>
        <p:spPr>
          <a:xfrm>
            <a:off x="6858000" y="358140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25" name="object 325"/>
          <p:cNvSpPr/>
          <p:nvPr/>
        </p:nvSpPr>
        <p:spPr>
          <a:xfrm>
            <a:off x="6858000" y="3765041"/>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26" name="object 326"/>
          <p:cNvSpPr/>
          <p:nvPr/>
        </p:nvSpPr>
        <p:spPr>
          <a:xfrm>
            <a:off x="6858000" y="394868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27" name="object 327"/>
          <p:cNvSpPr/>
          <p:nvPr/>
        </p:nvSpPr>
        <p:spPr>
          <a:xfrm>
            <a:off x="6858000" y="4132326"/>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28" name="object 328"/>
          <p:cNvSpPr/>
          <p:nvPr/>
        </p:nvSpPr>
        <p:spPr>
          <a:xfrm>
            <a:off x="6858000" y="4315967"/>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29" name="object 329"/>
          <p:cNvSpPr/>
          <p:nvPr/>
        </p:nvSpPr>
        <p:spPr>
          <a:xfrm>
            <a:off x="6858000" y="449961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30" name="object 330"/>
          <p:cNvSpPr/>
          <p:nvPr/>
        </p:nvSpPr>
        <p:spPr>
          <a:xfrm>
            <a:off x="6858000" y="4683252"/>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31" name="object 331"/>
          <p:cNvSpPr/>
          <p:nvPr/>
        </p:nvSpPr>
        <p:spPr>
          <a:xfrm>
            <a:off x="6858000" y="4866894"/>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32" name="object 332"/>
          <p:cNvSpPr/>
          <p:nvPr/>
        </p:nvSpPr>
        <p:spPr>
          <a:xfrm>
            <a:off x="6858000" y="5050535"/>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33" name="object 333"/>
          <p:cNvSpPr/>
          <p:nvPr/>
        </p:nvSpPr>
        <p:spPr>
          <a:xfrm>
            <a:off x="6858000" y="5234178"/>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34" name="object 334"/>
          <p:cNvSpPr/>
          <p:nvPr/>
        </p:nvSpPr>
        <p:spPr>
          <a:xfrm>
            <a:off x="6858000" y="5417820"/>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35" name="object 335"/>
          <p:cNvSpPr/>
          <p:nvPr/>
        </p:nvSpPr>
        <p:spPr>
          <a:xfrm>
            <a:off x="6858000" y="5601461"/>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36" name="object 336"/>
          <p:cNvSpPr/>
          <p:nvPr/>
        </p:nvSpPr>
        <p:spPr>
          <a:xfrm>
            <a:off x="6858000" y="5785103"/>
            <a:ext cx="0" cy="113664"/>
          </a:xfrm>
          <a:custGeom>
            <a:avLst/>
            <a:gdLst/>
            <a:ahLst/>
            <a:cxnLst/>
            <a:rect l="l" t="t" r="r" b="b"/>
            <a:pathLst>
              <a:path h="113664">
                <a:moveTo>
                  <a:pt x="0" y="0"/>
                </a:moveTo>
                <a:lnTo>
                  <a:pt x="0" y="113537"/>
                </a:lnTo>
              </a:path>
            </a:pathLst>
          </a:custGeom>
          <a:ln w="14135">
            <a:solidFill>
              <a:srgbClr val="0000FF"/>
            </a:solidFill>
          </a:ln>
        </p:spPr>
        <p:txBody>
          <a:bodyPr wrap="square" lIns="0" tIns="0" rIns="0" bIns="0" rtlCol="0">
            <a:spAutoFit/>
          </a:bodyPr>
          <a:lstStyle/>
          <a:p>
            <a:endParaRPr/>
          </a:p>
        </p:txBody>
      </p:sp>
      <p:sp>
        <p:nvSpPr>
          <p:cNvPr id="337" name="object 337"/>
          <p:cNvSpPr/>
          <p:nvPr/>
        </p:nvSpPr>
        <p:spPr>
          <a:xfrm>
            <a:off x="6850932" y="5975984"/>
            <a:ext cx="14604" cy="0"/>
          </a:xfrm>
          <a:custGeom>
            <a:avLst/>
            <a:gdLst/>
            <a:ahLst/>
            <a:cxnLst/>
            <a:rect l="l" t="t" r="r" b="b"/>
            <a:pathLst>
              <a:path w="14604">
                <a:moveTo>
                  <a:pt x="0" y="0"/>
                </a:moveTo>
                <a:lnTo>
                  <a:pt x="14135" y="0"/>
                </a:lnTo>
              </a:path>
            </a:pathLst>
          </a:custGeom>
          <a:ln w="14477">
            <a:solidFill>
              <a:srgbClr val="0000FF"/>
            </a:solidFill>
          </a:ln>
        </p:spPr>
        <p:txBody>
          <a:bodyPr wrap="square" lIns="0" tIns="0" rIns="0" bIns="0" rtlCol="0">
            <a:spAutoFit/>
          </a:bodyPr>
          <a:lstStyle/>
          <a:p>
            <a:endParaRPr/>
          </a:p>
        </p:txBody>
      </p:sp>
      <p:sp>
        <p:nvSpPr>
          <p:cNvPr id="338" name="object 338"/>
          <p:cNvSpPr txBox="1"/>
          <p:nvPr/>
        </p:nvSpPr>
        <p:spPr>
          <a:xfrm>
            <a:off x="1841247" y="6048500"/>
            <a:ext cx="121285" cy="204470"/>
          </a:xfrm>
          <a:prstGeom prst="rect">
            <a:avLst/>
          </a:prstGeom>
        </p:spPr>
        <p:txBody>
          <a:bodyPr vert="horz" wrap="square" lIns="0" tIns="0" rIns="0" bIns="0" rtlCol="0">
            <a:spAutoFit/>
          </a:bodyPr>
          <a:lstStyle/>
          <a:p>
            <a:pPr marL="12700">
              <a:lnSpc>
                <a:spcPct val="100000"/>
              </a:lnSpc>
            </a:pPr>
            <a:r>
              <a:rPr sz="1250" spc="-20" dirty="0">
                <a:solidFill>
                  <a:srgbClr val="000080"/>
                </a:solidFill>
                <a:latin typeface="Comic Sans MS"/>
                <a:cs typeface="Comic Sans MS"/>
              </a:rPr>
              <a:t>0</a:t>
            </a:r>
            <a:endParaRPr sz="1250">
              <a:latin typeface="Comic Sans MS"/>
              <a:cs typeface="Comic Sans MS"/>
            </a:endParaRPr>
          </a:p>
        </p:txBody>
      </p:sp>
      <p:sp>
        <p:nvSpPr>
          <p:cNvPr id="339" name="object 339"/>
          <p:cNvSpPr txBox="1"/>
          <p:nvPr/>
        </p:nvSpPr>
        <p:spPr>
          <a:xfrm>
            <a:off x="2499497" y="6048500"/>
            <a:ext cx="217804" cy="204470"/>
          </a:xfrm>
          <a:prstGeom prst="rect">
            <a:avLst/>
          </a:prstGeom>
        </p:spPr>
        <p:txBody>
          <a:bodyPr vert="horz" wrap="square" lIns="0" tIns="0" rIns="0" bIns="0" rtlCol="0">
            <a:spAutoFit/>
          </a:bodyPr>
          <a:lstStyle/>
          <a:p>
            <a:pPr marL="12700">
              <a:lnSpc>
                <a:spcPct val="100000"/>
              </a:lnSpc>
            </a:pPr>
            <a:r>
              <a:rPr sz="1250" spc="-10" dirty="0">
                <a:solidFill>
                  <a:srgbClr val="000080"/>
                </a:solidFill>
                <a:latin typeface="Comic Sans MS"/>
                <a:cs typeface="Comic Sans MS"/>
              </a:rPr>
              <a:t>2</a:t>
            </a:r>
            <a:r>
              <a:rPr sz="1250" spc="-20" dirty="0">
                <a:solidFill>
                  <a:srgbClr val="000080"/>
                </a:solidFill>
                <a:latin typeface="Comic Sans MS"/>
                <a:cs typeface="Comic Sans MS"/>
              </a:rPr>
              <a:t>0</a:t>
            </a:r>
            <a:endParaRPr sz="1250">
              <a:latin typeface="Comic Sans MS"/>
              <a:cs typeface="Comic Sans MS"/>
            </a:endParaRPr>
          </a:p>
        </p:txBody>
      </p:sp>
      <p:sp>
        <p:nvSpPr>
          <p:cNvPr id="340" name="object 340"/>
          <p:cNvSpPr txBox="1"/>
          <p:nvPr/>
        </p:nvSpPr>
        <p:spPr>
          <a:xfrm>
            <a:off x="3207313" y="6048500"/>
            <a:ext cx="217804" cy="204470"/>
          </a:xfrm>
          <a:prstGeom prst="rect">
            <a:avLst/>
          </a:prstGeom>
        </p:spPr>
        <p:txBody>
          <a:bodyPr vert="horz" wrap="square" lIns="0" tIns="0" rIns="0" bIns="0" rtlCol="0">
            <a:spAutoFit/>
          </a:bodyPr>
          <a:lstStyle/>
          <a:p>
            <a:pPr marL="12700">
              <a:lnSpc>
                <a:spcPct val="100000"/>
              </a:lnSpc>
            </a:pPr>
            <a:r>
              <a:rPr sz="1250" spc="-10" dirty="0">
                <a:solidFill>
                  <a:srgbClr val="000080"/>
                </a:solidFill>
                <a:latin typeface="Comic Sans MS"/>
                <a:cs typeface="Comic Sans MS"/>
              </a:rPr>
              <a:t>4</a:t>
            </a:r>
            <a:r>
              <a:rPr sz="1250" spc="-20" dirty="0">
                <a:solidFill>
                  <a:srgbClr val="000080"/>
                </a:solidFill>
                <a:latin typeface="Comic Sans MS"/>
                <a:cs typeface="Comic Sans MS"/>
              </a:rPr>
              <a:t>0</a:t>
            </a:r>
            <a:endParaRPr sz="1250">
              <a:latin typeface="Comic Sans MS"/>
              <a:cs typeface="Comic Sans MS"/>
            </a:endParaRPr>
          </a:p>
        </p:txBody>
      </p:sp>
      <p:sp>
        <p:nvSpPr>
          <p:cNvPr id="341" name="object 341"/>
          <p:cNvSpPr txBox="1"/>
          <p:nvPr/>
        </p:nvSpPr>
        <p:spPr>
          <a:xfrm>
            <a:off x="3915128" y="6048500"/>
            <a:ext cx="217804" cy="204470"/>
          </a:xfrm>
          <a:prstGeom prst="rect">
            <a:avLst/>
          </a:prstGeom>
        </p:spPr>
        <p:txBody>
          <a:bodyPr vert="horz" wrap="square" lIns="0" tIns="0" rIns="0" bIns="0" rtlCol="0">
            <a:spAutoFit/>
          </a:bodyPr>
          <a:lstStyle/>
          <a:p>
            <a:pPr marL="12700">
              <a:lnSpc>
                <a:spcPct val="100000"/>
              </a:lnSpc>
            </a:pPr>
            <a:r>
              <a:rPr sz="1250" spc="-10" dirty="0">
                <a:solidFill>
                  <a:srgbClr val="000080"/>
                </a:solidFill>
                <a:latin typeface="Comic Sans MS"/>
                <a:cs typeface="Comic Sans MS"/>
              </a:rPr>
              <a:t>6</a:t>
            </a:r>
            <a:r>
              <a:rPr sz="1250" spc="-20" dirty="0">
                <a:solidFill>
                  <a:srgbClr val="000080"/>
                </a:solidFill>
                <a:latin typeface="Comic Sans MS"/>
                <a:cs typeface="Comic Sans MS"/>
              </a:rPr>
              <a:t>0</a:t>
            </a:r>
            <a:endParaRPr sz="1250">
              <a:latin typeface="Comic Sans MS"/>
              <a:cs typeface="Comic Sans MS"/>
            </a:endParaRPr>
          </a:p>
        </p:txBody>
      </p:sp>
      <p:sp>
        <p:nvSpPr>
          <p:cNvPr id="342" name="object 342"/>
          <p:cNvSpPr txBox="1"/>
          <p:nvPr/>
        </p:nvSpPr>
        <p:spPr>
          <a:xfrm>
            <a:off x="4622943" y="6048500"/>
            <a:ext cx="217804" cy="204470"/>
          </a:xfrm>
          <a:prstGeom prst="rect">
            <a:avLst/>
          </a:prstGeom>
        </p:spPr>
        <p:txBody>
          <a:bodyPr vert="horz" wrap="square" lIns="0" tIns="0" rIns="0" bIns="0" rtlCol="0">
            <a:spAutoFit/>
          </a:bodyPr>
          <a:lstStyle/>
          <a:p>
            <a:pPr marL="12700">
              <a:lnSpc>
                <a:spcPct val="100000"/>
              </a:lnSpc>
            </a:pPr>
            <a:r>
              <a:rPr sz="1250" spc="-10" dirty="0">
                <a:solidFill>
                  <a:srgbClr val="000080"/>
                </a:solidFill>
                <a:latin typeface="Comic Sans MS"/>
                <a:cs typeface="Comic Sans MS"/>
              </a:rPr>
              <a:t>8</a:t>
            </a:r>
            <a:r>
              <a:rPr sz="1250" spc="-20" dirty="0">
                <a:solidFill>
                  <a:srgbClr val="000080"/>
                </a:solidFill>
                <a:latin typeface="Comic Sans MS"/>
                <a:cs typeface="Comic Sans MS"/>
              </a:rPr>
              <a:t>0</a:t>
            </a:r>
            <a:endParaRPr sz="1250">
              <a:latin typeface="Comic Sans MS"/>
              <a:cs typeface="Comic Sans MS"/>
            </a:endParaRPr>
          </a:p>
        </p:txBody>
      </p:sp>
      <p:sp>
        <p:nvSpPr>
          <p:cNvPr id="343" name="object 343"/>
          <p:cNvSpPr txBox="1"/>
          <p:nvPr/>
        </p:nvSpPr>
        <p:spPr>
          <a:xfrm>
            <a:off x="5294991" y="6048500"/>
            <a:ext cx="288290" cy="204470"/>
          </a:xfrm>
          <a:prstGeom prst="rect">
            <a:avLst/>
          </a:prstGeom>
        </p:spPr>
        <p:txBody>
          <a:bodyPr vert="horz" wrap="square" lIns="0" tIns="0" rIns="0" bIns="0" rtlCol="0">
            <a:spAutoFit/>
          </a:bodyPr>
          <a:lstStyle/>
          <a:p>
            <a:pPr marL="12700">
              <a:lnSpc>
                <a:spcPct val="100000"/>
              </a:lnSpc>
            </a:pPr>
            <a:r>
              <a:rPr sz="1250" spc="-15" dirty="0">
                <a:solidFill>
                  <a:srgbClr val="000080"/>
                </a:solidFill>
                <a:latin typeface="Comic Sans MS"/>
                <a:cs typeface="Comic Sans MS"/>
              </a:rPr>
              <a:t>1</a:t>
            </a:r>
            <a:r>
              <a:rPr sz="1250" spc="-10" dirty="0">
                <a:solidFill>
                  <a:srgbClr val="000080"/>
                </a:solidFill>
                <a:latin typeface="Comic Sans MS"/>
                <a:cs typeface="Comic Sans MS"/>
              </a:rPr>
              <a:t>0</a:t>
            </a:r>
            <a:r>
              <a:rPr sz="1250" spc="-20" dirty="0">
                <a:solidFill>
                  <a:srgbClr val="000080"/>
                </a:solidFill>
                <a:latin typeface="Comic Sans MS"/>
                <a:cs typeface="Comic Sans MS"/>
              </a:rPr>
              <a:t>0</a:t>
            </a:r>
            <a:endParaRPr sz="1250">
              <a:latin typeface="Comic Sans MS"/>
              <a:cs typeface="Comic Sans MS"/>
            </a:endParaRPr>
          </a:p>
        </p:txBody>
      </p:sp>
      <p:sp>
        <p:nvSpPr>
          <p:cNvPr id="344" name="object 344"/>
          <p:cNvSpPr txBox="1"/>
          <p:nvPr/>
        </p:nvSpPr>
        <p:spPr>
          <a:xfrm>
            <a:off x="6002713" y="6048500"/>
            <a:ext cx="288290" cy="204470"/>
          </a:xfrm>
          <a:prstGeom prst="rect">
            <a:avLst/>
          </a:prstGeom>
        </p:spPr>
        <p:txBody>
          <a:bodyPr vert="horz" wrap="square" lIns="0" tIns="0" rIns="0" bIns="0" rtlCol="0">
            <a:spAutoFit/>
          </a:bodyPr>
          <a:lstStyle/>
          <a:p>
            <a:pPr marL="12700">
              <a:lnSpc>
                <a:spcPct val="100000"/>
              </a:lnSpc>
            </a:pPr>
            <a:r>
              <a:rPr sz="1250" spc="-15" dirty="0">
                <a:solidFill>
                  <a:srgbClr val="000080"/>
                </a:solidFill>
                <a:latin typeface="Comic Sans MS"/>
                <a:cs typeface="Comic Sans MS"/>
              </a:rPr>
              <a:t>1</a:t>
            </a:r>
            <a:r>
              <a:rPr sz="1250" spc="-10" dirty="0">
                <a:solidFill>
                  <a:srgbClr val="000080"/>
                </a:solidFill>
                <a:latin typeface="Comic Sans MS"/>
                <a:cs typeface="Comic Sans MS"/>
              </a:rPr>
              <a:t>2</a:t>
            </a:r>
            <a:r>
              <a:rPr sz="1250" spc="-20" dirty="0">
                <a:solidFill>
                  <a:srgbClr val="000080"/>
                </a:solidFill>
                <a:latin typeface="Comic Sans MS"/>
                <a:cs typeface="Comic Sans MS"/>
              </a:rPr>
              <a:t>0</a:t>
            </a:r>
            <a:endParaRPr sz="1250">
              <a:latin typeface="Comic Sans MS"/>
              <a:cs typeface="Comic Sans MS"/>
            </a:endParaRPr>
          </a:p>
        </p:txBody>
      </p:sp>
      <p:sp>
        <p:nvSpPr>
          <p:cNvPr id="345" name="object 345"/>
          <p:cNvSpPr txBox="1"/>
          <p:nvPr/>
        </p:nvSpPr>
        <p:spPr>
          <a:xfrm>
            <a:off x="6710433" y="6048500"/>
            <a:ext cx="288290" cy="204470"/>
          </a:xfrm>
          <a:prstGeom prst="rect">
            <a:avLst/>
          </a:prstGeom>
        </p:spPr>
        <p:txBody>
          <a:bodyPr vert="horz" wrap="square" lIns="0" tIns="0" rIns="0" bIns="0" rtlCol="0">
            <a:spAutoFit/>
          </a:bodyPr>
          <a:lstStyle/>
          <a:p>
            <a:pPr marL="12700">
              <a:lnSpc>
                <a:spcPct val="100000"/>
              </a:lnSpc>
            </a:pPr>
            <a:r>
              <a:rPr sz="1250" spc="-15" dirty="0">
                <a:solidFill>
                  <a:srgbClr val="000080"/>
                </a:solidFill>
                <a:latin typeface="Comic Sans MS"/>
                <a:cs typeface="Comic Sans MS"/>
              </a:rPr>
              <a:t>1</a:t>
            </a:r>
            <a:r>
              <a:rPr sz="1250" spc="-10" dirty="0">
                <a:solidFill>
                  <a:srgbClr val="000080"/>
                </a:solidFill>
                <a:latin typeface="Comic Sans MS"/>
                <a:cs typeface="Comic Sans MS"/>
              </a:rPr>
              <a:t>4</a:t>
            </a:r>
            <a:r>
              <a:rPr sz="1250" spc="-20" dirty="0">
                <a:solidFill>
                  <a:srgbClr val="000080"/>
                </a:solidFill>
                <a:latin typeface="Comic Sans MS"/>
                <a:cs typeface="Comic Sans MS"/>
              </a:rPr>
              <a:t>0</a:t>
            </a:r>
            <a:endParaRPr sz="1250">
              <a:latin typeface="Comic Sans MS"/>
              <a:cs typeface="Comic Sans MS"/>
            </a:endParaRPr>
          </a:p>
        </p:txBody>
      </p:sp>
      <p:sp>
        <p:nvSpPr>
          <p:cNvPr id="346" name="object 346"/>
          <p:cNvSpPr txBox="1"/>
          <p:nvPr/>
        </p:nvSpPr>
        <p:spPr>
          <a:xfrm>
            <a:off x="1676614" y="5165413"/>
            <a:ext cx="95885" cy="204470"/>
          </a:xfrm>
          <a:prstGeom prst="rect">
            <a:avLst/>
          </a:prstGeom>
        </p:spPr>
        <p:txBody>
          <a:bodyPr vert="horz" wrap="square" lIns="0" tIns="0" rIns="0" bIns="0" rtlCol="0">
            <a:spAutoFit/>
          </a:bodyPr>
          <a:lstStyle/>
          <a:p>
            <a:pPr marL="12700">
              <a:lnSpc>
                <a:spcPct val="100000"/>
              </a:lnSpc>
            </a:pPr>
            <a:r>
              <a:rPr sz="1250" spc="-15" dirty="0">
                <a:solidFill>
                  <a:srgbClr val="000080"/>
                </a:solidFill>
                <a:latin typeface="Comic Sans MS"/>
                <a:cs typeface="Comic Sans MS"/>
              </a:rPr>
              <a:t>1</a:t>
            </a:r>
            <a:endParaRPr sz="1250">
              <a:latin typeface="Comic Sans MS"/>
              <a:cs typeface="Comic Sans MS"/>
            </a:endParaRPr>
          </a:p>
        </p:txBody>
      </p:sp>
      <p:sp>
        <p:nvSpPr>
          <p:cNvPr id="347" name="object 347"/>
          <p:cNvSpPr txBox="1"/>
          <p:nvPr/>
        </p:nvSpPr>
        <p:spPr>
          <a:xfrm>
            <a:off x="1664434" y="4459014"/>
            <a:ext cx="121285" cy="204470"/>
          </a:xfrm>
          <a:prstGeom prst="rect">
            <a:avLst/>
          </a:prstGeom>
        </p:spPr>
        <p:txBody>
          <a:bodyPr vert="horz" wrap="square" lIns="0" tIns="0" rIns="0" bIns="0" rtlCol="0">
            <a:spAutoFit/>
          </a:bodyPr>
          <a:lstStyle/>
          <a:p>
            <a:pPr marL="12700">
              <a:lnSpc>
                <a:spcPct val="100000"/>
              </a:lnSpc>
            </a:pPr>
            <a:r>
              <a:rPr sz="1250" spc="-20" dirty="0">
                <a:solidFill>
                  <a:srgbClr val="000080"/>
                </a:solidFill>
                <a:latin typeface="Comic Sans MS"/>
                <a:cs typeface="Comic Sans MS"/>
              </a:rPr>
              <a:t>2</a:t>
            </a:r>
            <a:endParaRPr sz="1250">
              <a:latin typeface="Comic Sans MS"/>
              <a:cs typeface="Comic Sans MS"/>
            </a:endParaRPr>
          </a:p>
        </p:txBody>
      </p:sp>
      <p:sp>
        <p:nvSpPr>
          <p:cNvPr id="348" name="object 348"/>
          <p:cNvSpPr txBox="1"/>
          <p:nvPr/>
        </p:nvSpPr>
        <p:spPr>
          <a:xfrm>
            <a:off x="1664434" y="3752615"/>
            <a:ext cx="121285" cy="204470"/>
          </a:xfrm>
          <a:prstGeom prst="rect">
            <a:avLst/>
          </a:prstGeom>
        </p:spPr>
        <p:txBody>
          <a:bodyPr vert="horz" wrap="square" lIns="0" tIns="0" rIns="0" bIns="0" rtlCol="0">
            <a:spAutoFit/>
          </a:bodyPr>
          <a:lstStyle/>
          <a:p>
            <a:pPr marL="12700">
              <a:lnSpc>
                <a:spcPct val="100000"/>
              </a:lnSpc>
            </a:pPr>
            <a:r>
              <a:rPr sz="1250" spc="-20" dirty="0">
                <a:solidFill>
                  <a:srgbClr val="000080"/>
                </a:solidFill>
                <a:latin typeface="Comic Sans MS"/>
                <a:cs typeface="Comic Sans MS"/>
              </a:rPr>
              <a:t>3</a:t>
            </a:r>
            <a:endParaRPr sz="1250">
              <a:latin typeface="Comic Sans MS"/>
              <a:cs typeface="Comic Sans MS"/>
            </a:endParaRPr>
          </a:p>
        </p:txBody>
      </p:sp>
      <p:sp>
        <p:nvSpPr>
          <p:cNvPr id="349" name="object 349"/>
          <p:cNvSpPr txBox="1"/>
          <p:nvPr/>
        </p:nvSpPr>
        <p:spPr>
          <a:xfrm>
            <a:off x="1664434" y="3046217"/>
            <a:ext cx="121285" cy="204470"/>
          </a:xfrm>
          <a:prstGeom prst="rect">
            <a:avLst/>
          </a:prstGeom>
        </p:spPr>
        <p:txBody>
          <a:bodyPr vert="horz" wrap="square" lIns="0" tIns="0" rIns="0" bIns="0" rtlCol="0">
            <a:spAutoFit/>
          </a:bodyPr>
          <a:lstStyle/>
          <a:p>
            <a:pPr marL="12700">
              <a:lnSpc>
                <a:spcPct val="100000"/>
              </a:lnSpc>
            </a:pPr>
            <a:r>
              <a:rPr sz="1250" spc="-20" dirty="0">
                <a:solidFill>
                  <a:srgbClr val="000080"/>
                </a:solidFill>
                <a:latin typeface="Comic Sans MS"/>
                <a:cs typeface="Comic Sans MS"/>
              </a:rPr>
              <a:t>4</a:t>
            </a:r>
            <a:endParaRPr sz="1250">
              <a:latin typeface="Comic Sans MS"/>
              <a:cs typeface="Comic Sans MS"/>
            </a:endParaRPr>
          </a:p>
        </p:txBody>
      </p:sp>
      <p:sp>
        <p:nvSpPr>
          <p:cNvPr id="350" name="object 350"/>
          <p:cNvSpPr txBox="1"/>
          <p:nvPr/>
        </p:nvSpPr>
        <p:spPr>
          <a:xfrm>
            <a:off x="1664434" y="2339807"/>
            <a:ext cx="121285" cy="204470"/>
          </a:xfrm>
          <a:prstGeom prst="rect">
            <a:avLst/>
          </a:prstGeom>
        </p:spPr>
        <p:txBody>
          <a:bodyPr vert="horz" wrap="square" lIns="0" tIns="0" rIns="0" bIns="0" rtlCol="0">
            <a:spAutoFit/>
          </a:bodyPr>
          <a:lstStyle/>
          <a:p>
            <a:pPr marL="12700">
              <a:lnSpc>
                <a:spcPct val="100000"/>
              </a:lnSpc>
            </a:pPr>
            <a:r>
              <a:rPr sz="1250" spc="-20" dirty="0">
                <a:solidFill>
                  <a:srgbClr val="000080"/>
                </a:solidFill>
                <a:latin typeface="Comic Sans MS"/>
                <a:cs typeface="Comic Sans MS"/>
              </a:rPr>
              <a:t>5</a:t>
            </a:r>
            <a:endParaRPr sz="1250">
              <a:latin typeface="Comic Sans MS"/>
              <a:cs typeface="Comic Sans MS"/>
            </a:endParaRPr>
          </a:p>
        </p:txBody>
      </p:sp>
      <p:sp>
        <p:nvSpPr>
          <p:cNvPr id="351" name="object 351"/>
          <p:cNvSpPr txBox="1"/>
          <p:nvPr/>
        </p:nvSpPr>
        <p:spPr>
          <a:xfrm>
            <a:off x="1664434" y="1633408"/>
            <a:ext cx="121285" cy="204470"/>
          </a:xfrm>
          <a:prstGeom prst="rect">
            <a:avLst/>
          </a:prstGeom>
        </p:spPr>
        <p:txBody>
          <a:bodyPr vert="horz" wrap="square" lIns="0" tIns="0" rIns="0" bIns="0" rtlCol="0">
            <a:spAutoFit/>
          </a:bodyPr>
          <a:lstStyle/>
          <a:p>
            <a:pPr marL="12700">
              <a:lnSpc>
                <a:spcPct val="100000"/>
              </a:lnSpc>
            </a:pPr>
            <a:r>
              <a:rPr sz="1250" spc="-20" dirty="0">
                <a:solidFill>
                  <a:srgbClr val="000080"/>
                </a:solidFill>
                <a:latin typeface="Comic Sans MS"/>
                <a:cs typeface="Comic Sans MS"/>
              </a:rPr>
              <a:t>6</a:t>
            </a:r>
            <a:endParaRPr sz="1250">
              <a:latin typeface="Comic Sans MS"/>
              <a:cs typeface="Comic Sans MS"/>
            </a:endParaRPr>
          </a:p>
        </p:txBody>
      </p:sp>
      <p:sp>
        <p:nvSpPr>
          <p:cNvPr id="352" name="object 352"/>
          <p:cNvSpPr txBox="1"/>
          <p:nvPr/>
        </p:nvSpPr>
        <p:spPr>
          <a:xfrm>
            <a:off x="7675886" y="5773927"/>
            <a:ext cx="487680" cy="419734"/>
          </a:xfrm>
          <a:prstGeom prst="rect">
            <a:avLst/>
          </a:prstGeom>
        </p:spPr>
        <p:txBody>
          <a:bodyPr vert="horz" wrap="square" lIns="0" tIns="0" rIns="0" bIns="0" rtlCol="0">
            <a:spAutoFit/>
          </a:bodyPr>
          <a:lstStyle/>
          <a:p>
            <a:pPr marL="12700">
              <a:lnSpc>
                <a:spcPct val="100000"/>
              </a:lnSpc>
            </a:pPr>
            <a:r>
              <a:rPr sz="2650" b="1" spc="-20" dirty="0">
                <a:latin typeface="Comic Sans MS"/>
                <a:cs typeface="Comic Sans MS"/>
              </a:rPr>
              <a:t>K</a:t>
            </a:r>
            <a:r>
              <a:rPr sz="2650" spc="-155" dirty="0">
                <a:latin typeface="Verdana"/>
                <a:cs typeface="Verdana"/>
              </a:rPr>
              <a:t>Ω</a:t>
            </a:r>
            <a:endParaRPr sz="2650">
              <a:latin typeface="Verdana"/>
              <a:cs typeface="Verdana"/>
            </a:endParaRPr>
          </a:p>
        </p:txBody>
      </p:sp>
      <p:sp>
        <p:nvSpPr>
          <p:cNvPr id="353" name="object 353"/>
          <p:cNvSpPr txBox="1"/>
          <p:nvPr/>
        </p:nvSpPr>
        <p:spPr>
          <a:xfrm>
            <a:off x="1386333" y="611627"/>
            <a:ext cx="489584" cy="481965"/>
          </a:xfrm>
          <a:prstGeom prst="rect">
            <a:avLst/>
          </a:prstGeom>
        </p:spPr>
        <p:txBody>
          <a:bodyPr vert="horz" wrap="square" lIns="0" tIns="0" rIns="0" bIns="0" rtlCol="0">
            <a:spAutoFit/>
          </a:bodyPr>
          <a:lstStyle/>
          <a:p>
            <a:pPr marL="12700">
              <a:lnSpc>
                <a:spcPct val="100000"/>
              </a:lnSpc>
            </a:pPr>
            <a:r>
              <a:rPr sz="3050" b="1" spc="5" dirty="0">
                <a:latin typeface="Comic Sans MS"/>
                <a:cs typeface="Comic Sans MS"/>
              </a:rPr>
              <a:t>Vf</a:t>
            </a:r>
            <a:endParaRPr sz="3050">
              <a:latin typeface="Comic Sans MS"/>
              <a:cs typeface="Comic Sans MS"/>
            </a:endParaRPr>
          </a:p>
        </p:txBody>
      </p:sp>
      <p:sp>
        <p:nvSpPr>
          <p:cNvPr id="354" name="object 354"/>
          <p:cNvSpPr txBox="1"/>
          <p:nvPr/>
        </p:nvSpPr>
        <p:spPr>
          <a:xfrm>
            <a:off x="1142747" y="1427963"/>
            <a:ext cx="297180" cy="4518660"/>
          </a:xfrm>
          <a:prstGeom prst="rect">
            <a:avLst/>
          </a:prstGeom>
        </p:spPr>
        <p:txBody>
          <a:bodyPr vert="vert270" wrap="square" lIns="0" tIns="0" rIns="0" bIns="0" rtlCol="0">
            <a:spAutoFit/>
          </a:bodyPr>
          <a:lstStyle/>
          <a:p>
            <a:pPr marL="12700">
              <a:lnSpc>
                <a:spcPct val="100000"/>
              </a:lnSpc>
            </a:pPr>
            <a:r>
              <a:rPr sz="1850" dirty="0">
                <a:solidFill>
                  <a:srgbClr val="000080"/>
                </a:solidFill>
                <a:latin typeface="Comic Sans MS"/>
                <a:cs typeface="Comic Sans MS"/>
              </a:rPr>
              <a:t>V.</a:t>
            </a:r>
            <a:r>
              <a:rPr sz="1850" spc="114" dirty="0">
                <a:solidFill>
                  <a:srgbClr val="000080"/>
                </a:solidFill>
                <a:latin typeface="Times New Roman"/>
                <a:cs typeface="Times New Roman"/>
              </a:rPr>
              <a:t> </a:t>
            </a:r>
            <a:r>
              <a:rPr sz="1850" dirty="0">
                <a:solidFill>
                  <a:srgbClr val="000080"/>
                </a:solidFill>
                <a:latin typeface="Comic Sans MS"/>
                <a:cs typeface="Comic Sans MS"/>
              </a:rPr>
              <a:t>R</a:t>
            </a:r>
            <a:r>
              <a:rPr sz="1850" spc="-5" dirty="0">
                <a:solidFill>
                  <a:srgbClr val="000080"/>
                </a:solidFill>
                <a:latin typeface="Comic Sans MS"/>
                <a:cs typeface="Comic Sans MS"/>
              </a:rPr>
              <a:t>E</a:t>
            </a:r>
            <a:r>
              <a:rPr sz="1850" spc="-10" dirty="0">
                <a:solidFill>
                  <a:srgbClr val="000080"/>
                </a:solidFill>
                <a:latin typeface="Comic Sans MS"/>
                <a:cs typeface="Comic Sans MS"/>
              </a:rPr>
              <a:t>S</a:t>
            </a:r>
            <a:r>
              <a:rPr sz="1850" spc="5" dirty="0">
                <a:solidFill>
                  <a:srgbClr val="000080"/>
                </a:solidFill>
                <a:latin typeface="Comic Sans MS"/>
                <a:cs typeface="Comic Sans MS"/>
              </a:rPr>
              <a:t>I</a:t>
            </a:r>
            <a:r>
              <a:rPr sz="1850" spc="-10" dirty="0">
                <a:solidFill>
                  <a:srgbClr val="000080"/>
                </a:solidFill>
                <a:latin typeface="Comic Sans MS"/>
                <a:cs typeface="Comic Sans MS"/>
              </a:rPr>
              <a:t>S</a:t>
            </a:r>
            <a:r>
              <a:rPr sz="1850" dirty="0">
                <a:solidFill>
                  <a:srgbClr val="000080"/>
                </a:solidFill>
                <a:latin typeface="Comic Sans MS"/>
                <a:cs typeface="Comic Sans MS"/>
              </a:rPr>
              <a:t>T</a:t>
            </a:r>
            <a:r>
              <a:rPr sz="1850" spc="-5" dirty="0">
                <a:solidFill>
                  <a:srgbClr val="000080"/>
                </a:solidFill>
                <a:latin typeface="Comic Sans MS"/>
                <a:cs typeface="Comic Sans MS"/>
              </a:rPr>
              <a:t>E</a:t>
            </a:r>
            <a:r>
              <a:rPr sz="1850" dirty="0">
                <a:solidFill>
                  <a:srgbClr val="000080"/>
                </a:solidFill>
                <a:latin typeface="Comic Sans MS"/>
                <a:cs typeface="Comic Sans MS"/>
              </a:rPr>
              <a:t>NCIA</a:t>
            </a:r>
            <a:r>
              <a:rPr sz="1850" spc="85" dirty="0">
                <a:solidFill>
                  <a:srgbClr val="000080"/>
                </a:solidFill>
                <a:latin typeface="Times New Roman"/>
                <a:cs typeface="Times New Roman"/>
              </a:rPr>
              <a:t> </a:t>
            </a:r>
            <a:r>
              <a:rPr sz="1850" dirty="0">
                <a:solidFill>
                  <a:srgbClr val="000080"/>
                </a:solidFill>
                <a:latin typeface="Comic Sans MS"/>
                <a:cs typeface="Comic Sans MS"/>
              </a:rPr>
              <a:t>ROTOR</a:t>
            </a:r>
            <a:r>
              <a:rPr sz="1850" spc="110" dirty="0">
                <a:solidFill>
                  <a:srgbClr val="000080"/>
                </a:solidFill>
                <a:latin typeface="Times New Roman"/>
                <a:cs typeface="Times New Roman"/>
              </a:rPr>
              <a:t> </a:t>
            </a:r>
            <a:r>
              <a:rPr sz="1850" dirty="0">
                <a:solidFill>
                  <a:srgbClr val="000080"/>
                </a:solidFill>
                <a:latin typeface="Comic Sans MS"/>
                <a:cs typeface="Comic Sans MS"/>
              </a:rPr>
              <a:t>A</a:t>
            </a:r>
            <a:r>
              <a:rPr sz="1850" spc="95" dirty="0">
                <a:solidFill>
                  <a:srgbClr val="000080"/>
                </a:solidFill>
                <a:latin typeface="Times New Roman"/>
                <a:cs typeface="Times New Roman"/>
              </a:rPr>
              <a:t> </a:t>
            </a:r>
            <a:r>
              <a:rPr sz="1850" dirty="0">
                <a:solidFill>
                  <a:srgbClr val="000080"/>
                </a:solidFill>
                <a:latin typeface="Comic Sans MS"/>
                <a:cs typeface="Comic Sans MS"/>
              </a:rPr>
              <a:t>TI</a:t>
            </a:r>
            <a:r>
              <a:rPr sz="1850" spc="-15" dirty="0">
                <a:solidFill>
                  <a:srgbClr val="000080"/>
                </a:solidFill>
                <a:latin typeface="Comic Sans MS"/>
                <a:cs typeface="Comic Sans MS"/>
              </a:rPr>
              <a:t>E</a:t>
            </a:r>
            <a:r>
              <a:rPr sz="1850" dirty="0">
                <a:solidFill>
                  <a:srgbClr val="000080"/>
                </a:solidFill>
                <a:latin typeface="Comic Sans MS"/>
                <a:cs typeface="Comic Sans MS"/>
              </a:rPr>
              <a:t>RRA</a:t>
            </a:r>
            <a:r>
              <a:rPr sz="1850" spc="105" dirty="0">
                <a:solidFill>
                  <a:srgbClr val="000080"/>
                </a:solidFill>
                <a:latin typeface="Times New Roman"/>
                <a:cs typeface="Times New Roman"/>
              </a:rPr>
              <a:t> </a:t>
            </a:r>
            <a:r>
              <a:rPr sz="1850" dirty="0">
                <a:solidFill>
                  <a:srgbClr val="000080"/>
                </a:solidFill>
                <a:latin typeface="Comic Sans MS"/>
                <a:cs typeface="Comic Sans MS"/>
              </a:rPr>
              <a:t>(V)</a:t>
            </a:r>
            <a:endParaRPr sz="1850">
              <a:latin typeface="Comic Sans MS"/>
              <a:cs typeface="Comic Sans MS"/>
            </a:endParaRPr>
          </a:p>
        </p:txBody>
      </p:sp>
      <p:sp>
        <p:nvSpPr>
          <p:cNvPr id="355" name="object 355"/>
          <p:cNvSpPr/>
          <p:nvPr/>
        </p:nvSpPr>
        <p:spPr>
          <a:xfrm>
            <a:off x="3229355" y="2098548"/>
            <a:ext cx="2921635" cy="1059180"/>
          </a:xfrm>
          <a:custGeom>
            <a:avLst/>
            <a:gdLst/>
            <a:ahLst/>
            <a:cxnLst/>
            <a:rect l="l" t="t" r="r" b="b"/>
            <a:pathLst>
              <a:path w="2921635" h="1059180">
                <a:moveTo>
                  <a:pt x="2921507" y="0"/>
                </a:moveTo>
                <a:lnTo>
                  <a:pt x="2795777" y="18287"/>
                </a:lnTo>
                <a:lnTo>
                  <a:pt x="2666237" y="41909"/>
                </a:lnTo>
                <a:lnTo>
                  <a:pt x="2604366" y="53764"/>
                </a:lnTo>
                <a:lnTo>
                  <a:pt x="2542606" y="66129"/>
                </a:lnTo>
                <a:lnTo>
                  <a:pt x="2480957" y="78994"/>
                </a:lnTo>
                <a:lnTo>
                  <a:pt x="2419419" y="92347"/>
                </a:lnTo>
                <a:lnTo>
                  <a:pt x="2357991" y="106175"/>
                </a:lnTo>
                <a:lnTo>
                  <a:pt x="2296672" y="120468"/>
                </a:lnTo>
                <a:lnTo>
                  <a:pt x="2235462" y="135213"/>
                </a:lnTo>
                <a:lnTo>
                  <a:pt x="2174360" y="150399"/>
                </a:lnTo>
                <a:lnTo>
                  <a:pt x="2113365" y="166013"/>
                </a:lnTo>
                <a:lnTo>
                  <a:pt x="2052477" y="182045"/>
                </a:lnTo>
                <a:lnTo>
                  <a:pt x="1991695" y="198482"/>
                </a:lnTo>
                <a:lnTo>
                  <a:pt x="1931018" y="215313"/>
                </a:lnTo>
                <a:lnTo>
                  <a:pt x="1870446" y="232525"/>
                </a:lnTo>
                <a:lnTo>
                  <a:pt x="1809979" y="250107"/>
                </a:lnTo>
                <a:lnTo>
                  <a:pt x="1749614" y="268048"/>
                </a:lnTo>
                <a:lnTo>
                  <a:pt x="1689353" y="286335"/>
                </a:lnTo>
                <a:lnTo>
                  <a:pt x="1629194" y="304956"/>
                </a:lnTo>
                <a:lnTo>
                  <a:pt x="1569136" y="323901"/>
                </a:lnTo>
                <a:lnTo>
                  <a:pt x="1509180" y="343156"/>
                </a:lnTo>
                <a:lnTo>
                  <a:pt x="1449323" y="362711"/>
                </a:lnTo>
                <a:lnTo>
                  <a:pt x="1316735" y="409193"/>
                </a:lnTo>
                <a:lnTo>
                  <a:pt x="1187195" y="456437"/>
                </a:lnTo>
                <a:lnTo>
                  <a:pt x="1133527" y="476759"/>
                </a:lnTo>
                <a:lnTo>
                  <a:pt x="1079668" y="497485"/>
                </a:lnTo>
                <a:lnTo>
                  <a:pt x="1025672" y="518633"/>
                </a:lnTo>
                <a:lnTo>
                  <a:pt x="971591" y="540220"/>
                </a:lnTo>
                <a:lnTo>
                  <a:pt x="917476" y="562265"/>
                </a:lnTo>
                <a:lnTo>
                  <a:pt x="863379" y="584787"/>
                </a:lnTo>
                <a:lnTo>
                  <a:pt x="809353" y="607802"/>
                </a:lnTo>
                <a:lnTo>
                  <a:pt x="755450" y="631328"/>
                </a:lnTo>
                <a:lnTo>
                  <a:pt x="701722" y="655385"/>
                </a:lnTo>
                <a:lnTo>
                  <a:pt x="648221" y="679989"/>
                </a:lnTo>
                <a:lnTo>
                  <a:pt x="595000" y="705159"/>
                </a:lnTo>
                <a:lnTo>
                  <a:pt x="542109" y="730913"/>
                </a:lnTo>
                <a:lnTo>
                  <a:pt x="489602" y="757269"/>
                </a:lnTo>
                <a:lnTo>
                  <a:pt x="437530" y="784244"/>
                </a:lnTo>
                <a:lnTo>
                  <a:pt x="385945" y="811858"/>
                </a:lnTo>
                <a:lnTo>
                  <a:pt x="334901" y="840127"/>
                </a:lnTo>
                <a:lnTo>
                  <a:pt x="284447" y="869069"/>
                </a:lnTo>
                <a:lnTo>
                  <a:pt x="234638" y="898704"/>
                </a:lnTo>
                <a:lnTo>
                  <a:pt x="185525" y="929048"/>
                </a:lnTo>
                <a:lnTo>
                  <a:pt x="137159" y="960119"/>
                </a:lnTo>
                <a:lnTo>
                  <a:pt x="64007" y="1009649"/>
                </a:lnTo>
                <a:lnTo>
                  <a:pt x="0" y="1059179"/>
                </a:lnTo>
              </a:path>
            </a:pathLst>
          </a:custGeom>
          <a:ln w="42405">
            <a:solidFill>
              <a:srgbClr val="FF0000"/>
            </a:solidFill>
          </a:ln>
        </p:spPr>
        <p:txBody>
          <a:bodyPr wrap="square" lIns="0" tIns="0" rIns="0" bIns="0" rtlCol="0">
            <a:spAutoFit/>
          </a:bodyPr>
          <a:lstStyle/>
          <a:p>
            <a:endParaRPr/>
          </a:p>
        </p:txBody>
      </p:sp>
      <p:sp>
        <p:nvSpPr>
          <p:cNvPr id="356" name="object 356"/>
          <p:cNvSpPr/>
          <p:nvPr/>
        </p:nvSpPr>
        <p:spPr>
          <a:xfrm>
            <a:off x="1991105" y="3157728"/>
            <a:ext cx="1238250" cy="1766570"/>
          </a:xfrm>
          <a:custGeom>
            <a:avLst/>
            <a:gdLst/>
            <a:ahLst/>
            <a:cxnLst/>
            <a:rect l="l" t="t" r="r" b="b"/>
            <a:pathLst>
              <a:path w="1238250" h="1766570">
                <a:moveTo>
                  <a:pt x="0" y="1766315"/>
                </a:moveTo>
                <a:lnTo>
                  <a:pt x="56387" y="1660397"/>
                </a:lnTo>
                <a:lnTo>
                  <a:pt x="115823" y="1551431"/>
                </a:lnTo>
                <a:lnTo>
                  <a:pt x="136984" y="1513822"/>
                </a:lnTo>
                <a:lnTo>
                  <a:pt x="158319" y="1476241"/>
                </a:lnTo>
                <a:lnTo>
                  <a:pt x="179825" y="1438695"/>
                </a:lnTo>
                <a:lnTo>
                  <a:pt x="201499" y="1401189"/>
                </a:lnTo>
                <a:lnTo>
                  <a:pt x="223337" y="1363733"/>
                </a:lnTo>
                <a:lnTo>
                  <a:pt x="245336" y="1326331"/>
                </a:lnTo>
                <a:lnTo>
                  <a:pt x="267494" y="1288991"/>
                </a:lnTo>
                <a:lnTo>
                  <a:pt x="289806" y="1251719"/>
                </a:lnTo>
                <a:lnTo>
                  <a:pt x="312270" y="1214523"/>
                </a:lnTo>
                <a:lnTo>
                  <a:pt x="334883" y="1177409"/>
                </a:lnTo>
                <a:lnTo>
                  <a:pt x="357640" y="1140385"/>
                </a:lnTo>
                <a:lnTo>
                  <a:pt x="380540" y="1103456"/>
                </a:lnTo>
                <a:lnTo>
                  <a:pt x="403578" y="1066630"/>
                </a:lnTo>
                <a:lnTo>
                  <a:pt x="426751" y="1029913"/>
                </a:lnTo>
                <a:lnTo>
                  <a:pt x="450056" y="993312"/>
                </a:lnTo>
                <a:lnTo>
                  <a:pt x="473491" y="956835"/>
                </a:lnTo>
                <a:lnTo>
                  <a:pt x="497050" y="920487"/>
                </a:lnTo>
                <a:lnTo>
                  <a:pt x="520733" y="884276"/>
                </a:lnTo>
                <a:lnTo>
                  <a:pt x="544534" y="848209"/>
                </a:lnTo>
                <a:lnTo>
                  <a:pt x="568451" y="812291"/>
                </a:lnTo>
                <a:lnTo>
                  <a:pt x="634745" y="713231"/>
                </a:lnTo>
                <a:lnTo>
                  <a:pt x="701039" y="621791"/>
                </a:lnTo>
                <a:lnTo>
                  <a:pt x="721066" y="593483"/>
                </a:lnTo>
                <a:lnTo>
                  <a:pt x="762210" y="536298"/>
                </a:lnTo>
                <a:lnTo>
                  <a:pt x="804717" y="478658"/>
                </a:lnTo>
                <a:lnTo>
                  <a:pt x="848478" y="420927"/>
                </a:lnTo>
                <a:lnTo>
                  <a:pt x="893384" y="363469"/>
                </a:lnTo>
                <a:lnTo>
                  <a:pt x="939326" y="306647"/>
                </a:lnTo>
                <a:lnTo>
                  <a:pt x="986194" y="250826"/>
                </a:lnTo>
                <a:lnTo>
                  <a:pt x="1033880" y="196368"/>
                </a:lnTo>
                <a:lnTo>
                  <a:pt x="1082274" y="143639"/>
                </a:lnTo>
                <a:lnTo>
                  <a:pt x="1131266" y="93001"/>
                </a:lnTo>
                <a:lnTo>
                  <a:pt x="1198625" y="30479"/>
                </a:lnTo>
                <a:lnTo>
                  <a:pt x="1238249" y="0"/>
                </a:lnTo>
              </a:path>
            </a:pathLst>
          </a:custGeom>
          <a:ln w="42405">
            <a:solidFill>
              <a:srgbClr val="FF0000"/>
            </a:solidFill>
          </a:ln>
        </p:spPr>
        <p:txBody>
          <a:bodyPr wrap="square" lIns="0" tIns="0" rIns="0" bIns="0" rtlCol="0">
            <a:spAutoFit/>
          </a:bodyPr>
          <a:lstStyle/>
          <a:p>
            <a:endParaRPr/>
          </a:p>
        </p:txBody>
      </p:sp>
      <p:sp>
        <p:nvSpPr>
          <p:cNvPr id="357" name="object 357"/>
          <p:cNvSpPr txBox="1"/>
          <p:nvPr/>
        </p:nvSpPr>
        <p:spPr>
          <a:xfrm>
            <a:off x="2514094" y="6459219"/>
            <a:ext cx="3907154" cy="297180"/>
          </a:xfrm>
          <a:prstGeom prst="rect">
            <a:avLst/>
          </a:prstGeom>
        </p:spPr>
        <p:txBody>
          <a:bodyPr vert="horz" wrap="square" lIns="0" tIns="0" rIns="0" bIns="0" rtlCol="0">
            <a:spAutoFit/>
          </a:bodyPr>
          <a:lstStyle/>
          <a:p>
            <a:pPr marL="12700">
              <a:lnSpc>
                <a:spcPct val="100000"/>
              </a:lnSpc>
            </a:pPr>
            <a:r>
              <a:rPr sz="1850" spc="-5" dirty="0">
                <a:solidFill>
                  <a:srgbClr val="000080"/>
                </a:solidFill>
                <a:latin typeface="Comic Sans MS"/>
                <a:cs typeface="Comic Sans MS"/>
              </a:rPr>
              <a:t>R</a:t>
            </a:r>
            <a:r>
              <a:rPr sz="1850" spc="-15" dirty="0">
                <a:solidFill>
                  <a:srgbClr val="000080"/>
                </a:solidFill>
                <a:latin typeface="Comic Sans MS"/>
                <a:cs typeface="Comic Sans MS"/>
              </a:rPr>
              <a:t>E</a:t>
            </a:r>
            <a:r>
              <a:rPr sz="1850" spc="-5" dirty="0">
                <a:solidFill>
                  <a:srgbClr val="000080"/>
                </a:solidFill>
                <a:latin typeface="Comic Sans MS"/>
                <a:cs typeface="Comic Sans MS"/>
              </a:rPr>
              <a:t>SI</a:t>
            </a:r>
            <a:r>
              <a:rPr sz="1850" spc="-20" dirty="0">
                <a:solidFill>
                  <a:srgbClr val="000080"/>
                </a:solidFill>
                <a:latin typeface="Comic Sans MS"/>
                <a:cs typeface="Comic Sans MS"/>
              </a:rPr>
              <a:t>S</a:t>
            </a:r>
            <a:r>
              <a:rPr sz="1850" dirty="0">
                <a:solidFill>
                  <a:srgbClr val="000080"/>
                </a:solidFill>
                <a:latin typeface="Comic Sans MS"/>
                <a:cs typeface="Comic Sans MS"/>
              </a:rPr>
              <a:t>T</a:t>
            </a:r>
            <a:r>
              <a:rPr sz="1850" spc="-15" dirty="0">
                <a:solidFill>
                  <a:srgbClr val="000080"/>
                </a:solidFill>
                <a:latin typeface="Comic Sans MS"/>
                <a:cs typeface="Comic Sans MS"/>
              </a:rPr>
              <a:t>E</a:t>
            </a:r>
            <a:r>
              <a:rPr sz="1850" dirty="0">
                <a:solidFill>
                  <a:srgbClr val="000080"/>
                </a:solidFill>
                <a:latin typeface="Comic Sans MS"/>
                <a:cs typeface="Comic Sans MS"/>
              </a:rPr>
              <a:t>N</a:t>
            </a:r>
            <a:r>
              <a:rPr sz="1850" spc="-15" dirty="0">
                <a:solidFill>
                  <a:srgbClr val="000080"/>
                </a:solidFill>
                <a:latin typeface="Comic Sans MS"/>
                <a:cs typeface="Comic Sans MS"/>
              </a:rPr>
              <a:t>C</a:t>
            </a:r>
            <a:r>
              <a:rPr sz="1850" spc="5" dirty="0">
                <a:solidFill>
                  <a:srgbClr val="000080"/>
                </a:solidFill>
                <a:latin typeface="Comic Sans MS"/>
                <a:cs typeface="Comic Sans MS"/>
              </a:rPr>
              <a:t>I</a:t>
            </a:r>
            <a:r>
              <a:rPr sz="1850" dirty="0">
                <a:solidFill>
                  <a:srgbClr val="000080"/>
                </a:solidFill>
                <a:latin typeface="Comic Sans MS"/>
                <a:cs typeface="Comic Sans MS"/>
              </a:rPr>
              <a:t>A</a:t>
            </a:r>
            <a:r>
              <a:rPr sz="1850" spc="105" dirty="0">
                <a:solidFill>
                  <a:srgbClr val="000080"/>
                </a:solidFill>
                <a:latin typeface="Times New Roman"/>
                <a:cs typeface="Times New Roman"/>
              </a:rPr>
              <a:t> </a:t>
            </a:r>
            <a:r>
              <a:rPr sz="1850" spc="-5" dirty="0">
                <a:solidFill>
                  <a:srgbClr val="000080"/>
                </a:solidFill>
                <a:latin typeface="Comic Sans MS"/>
                <a:cs typeface="Comic Sans MS"/>
              </a:rPr>
              <a:t>ROTO</a:t>
            </a:r>
            <a:r>
              <a:rPr sz="1850" dirty="0">
                <a:solidFill>
                  <a:srgbClr val="000080"/>
                </a:solidFill>
                <a:latin typeface="Comic Sans MS"/>
                <a:cs typeface="Comic Sans MS"/>
              </a:rPr>
              <a:t>R</a:t>
            </a:r>
            <a:r>
              <a:rPr sz="1850" spc="95" dirty="0">
                <a:solidFill>
                  <a:srgbClr val="000080"/>
                </a:solidFill>
                <a:latin typeface="Times New Roman"/>
                <a:cs typeface="Times New Roman"/>
              </a:rPr>
              <a:t> </a:t>
            </a:r>
            <a:r>
              <a:rPr sz="1850" dirty="0">
                <a:solidFill>
                  <a:srgbClr val="000080"/>
                </a:solidFill>
                <a:latin typeface="Comic Sans MS"/>
                <a:cs typeface="Comic Sans MS"/>
              </a:rPr>
              <a:t>A</a:t>
            </a:r>
            <a:r>
              <a:rPr sz="1850" spc="105" dirty="0">
                <a:solidFill>
                  <a:srgbClr val="000080"/>
                </a:solidFill>
                <a:latin typeface="Times New Roman"/>
                <a:cs typeface="Times New Roman"/>
              </a:rPr>
              <a:t> </a:t>
            </a:r>
            <a:r>
              <a:rPr sz="1850" spc="-5" dirty="0">
                <a:solidFill>
                  <a:srgbClr val="000080"/>
                </a:solidFill>
                <a:latin typeface="Comic Sans MS"/>
                <a:cs typeface="Comic Sans MS"/>
              </a:rPr>
              <a:t>TI</a:t>
            </a:r>
            <a:r>
              <a:rPr sz="1850" spc="-15" dirty="0">
                <a:solidFill>
                  <a:srgbClr val="000080"/>
                </a:solidFill>
                <a:latin typeface="Comic Sans MS"/>
                <a:cs typeface="Comic Sans MS"/>
              </a:rPr>
              <a:t>E</a:t>
            </a:r>
            <a:r>
              <a:rPr sz="1850" dirty="0">
                <a:solidFill>
                  <a:srgbClr val="000080"/>
                </a:solidFill>
                <a:latin typeface="Comic Sans MS"/>
                <a:cs typeface="Comic Sans MS"/>
              </a:rPr>
              <a:t>R</a:t>
            </a:r>
            <a:r>
              <a:rPr sz="1850" spc="-5" dirty="0">
                <a:solidFill>
                  <a:srgbClr val="000080"/>
                </a:solidFill>
                <a:latin typeface="Comic Sans MS"/>
                <a:cs typeface="Comic Sans MS"/>
              </a:rPr>
              <a:t>R</a:t>
            </a:r>
            <a:r>
              <a:rPr sz="1850" spc="5" dirty="0">
                <a:solidFill>
                  <a:srgbClr val="000080"/>
                </a:solidFill>
                <a:latin typeface="Comic Sans MS"/>
                <a:cs typeface="Comic Sans MS"/>
              </a:rPr>
              <a:t>A</a:t>
            </a:r>
            <a:r>
              <a:rPr sz="1850" dirty="0">
                <a:solidFill>
                  <a:srgbClr val="000080"/>
                </a:solidFill>
                <a:latin typeface="Comic Sans MS"/>
                <a:cs typeface="Comic Sans MS"/>
              </a:rPr>
              <a:t>.</a:t>
            </a:r>
            <a:endParaRPr sz="185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177</a:t>
            </a:fld>
            <a:endParaRPr lang="en-US"/>
          </a:p>
        </p:txBody>
      </p:sp>
    </p:spTree>
    <p:extLst>
      <p:ext uri="{BB962C8B-B14F-4D97-AF65-F5344CB8AC3E}">
        <p14:creationId xmlns:p14="http://schemas.microsoft.com/office/powerpoint/2010/main" val="106480895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470910"/>
            <a:ext cx="346075" cy="925194"/>
          </a:xfrm>
          <a:custGeom>
            <a:avLst/>
            <a:gdLst/>
            <a:ahLst/>
            <a:cxnLst/>
            <a:rect l="l" t="t" r="r" b="b"/>
            <a:pathLst>
              <a:path w="346075" h="925195">
                <a:moveTo>
                  <a:pt x="345947" y="0"/>
                </a:moveTo>
                <a:lnTo>
                  <a:pt x="114299" y="0"/>
                </a:lnTo>
                <a:lnTo>
                  <a:pt x="76961" y="6095"/>
                </a:lnTo>
                <a:lnTo>
                  <a:pt x="46481" y="22097"/>
                </a:lnTo>
                <a:lnTo>
                  <a:pt x="21335" y="46481"/>
                </a:lnTo>
                <a:lnTo>
                  <a:pt x="3047" y="80009"/>
                </a:lnTo>
                <a:lnTo>
                  <a:pt x="0" y="117347"/>
                </a:lnTo>
                <a:lnTo>
                  <a:pt x="3047" y="150875"/>
                </a:lnTo>
                <a:lnTo>
                  <a:pt x="21335" y="185165"/>
                </a:lnTo>
                <a:lnTo>
                  <a:pt x="46481" y="209549"/>
                </a:lnTo>
                <a:lnTo>
                  <a:pt x="76961" y="225551"/>
                </a:lnTo>
                <a:lnTo>
                  <a:pt x="114299" y="231647"/>
                </a:lnTo>
                <a:lnTo>
                  <a:pt x="76961" y="237743"/>
                </a:lnTo>
                <a:lnTo>
                  <a:pt x="46481" y="252983"/>
                </a:lnTo>
                <a:lnTo>
                  <a:pt x="21335" y="277367"/>
                </a:lnTo>
                <a:lnTo>
                  <a:pt x="3047" y="311657"/>
                </a:lnTo>
                <a:lnTo>
                  <a:pt x="0" y="348233"/>
                </a:lnTo>
                <a:lnTo>
                  <a:pt x="3047" y="382523"/>
                </a:lnTo>
                <a:lnTo>
                  <a:pt x="21335" y="416051"/>
                </a:lnTo>
                <a:lnTo>
                  <a:pt x="46481" y="441197"/>
                </a:lnTo>
                <a:lnTo>
                  <a:pt x="76961" y="456437"/>
                </a:lnTo>
                <a:lnTo>
                  <a:pt x="114299" y="462533"/>
                </a:lnTo>
                <a:lnTo>
                  <a:pt x="76961" y="468629"/>
                </a:lnTo>
                <a:lnTo>
                  <a:pt x="46481" y="483869"/>
                </a:lnTo>
                <a:lnTo>
                  <a:pt x="21335" y="509015"/>
                </a:lnTo>
                <a:lnTo>
                  <a:pt x="3047" y="542543"/>
                </a:lnTo>
                <a:lnTo>
                  <a:pt x="0" y="579881"/>
                </a:lnTo>
                <a:lnTo>
                  <a:pt x="3047" y="613409"/>
                </a:lnTo>
                <a:lnTo>
                  <a:pt x="21335" y="647699"/>
                </a:lnTo>
                <a:lnTo>
                  <a:pt x="46481" y="672083"/>
                </a:lnTo>
                <a:lnTo>
                  <a:pt x="76961" y="687323"/>
                </a:lnTo>
                <a:lnTo>
                  <a:pt x="114299" y="693419"/>
                </a:lnTo>
                <a:lnTo>
                  <a:pt x="76961" y="699515"/>
                </a:lnTo>
                <a:lnTo>
                  <a:pt x="46481" y="715517"/>
                </a:lnTo>
                <a:lnTo>
                  <a:pt x="21335" y="739901"/>
                </a:lnTo>
                <a:lnTo>
                  <a:pt x="3047" y="773429"/>
                </a:lnTo>
                <a:lnTo>
                  <a:pt x="0" y="810767"/>
                </a:lnTo>
                <a:lnTo>
                  <a:pt x="3047" y="845057"/>
                </a:lnTo>
                <a:lnTo>
                  <a:pt x="21335" y="878585"/>
                </a:lnTo>
                <a:lnTo>
                  <a:pt x="46481" y="902969"/>
                </a:lnTo>
                <a:lnTo>
                  <a:pt x="76961" y="918971"/>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6" name="object 6"/>
          <p:cNvSpPr/>
          <p:nvPr/>
        </p:nvSpPr>
        <p:spPr>
          <a:xfrm>
            <a:off x="6519671" y="3470910"/>
            <a:ext cx="349250" cy="925194"/>
          </a:xfrm>
          <a:custGeom>
            <a:avLst/>
            <a:gdLst/>
            <a:ahLst/>
            <a:cxnLst/>
            <a:rect l="l" t="t" r="r" b="b"/>
            <a:pathLst>
              <a:path w="349250" h="925195">
                <a:moveTo>
                  <a:pt x="0" y="0"/>
                </a:moveTo>
                <a:lnTo>
                  <a:pt x="231647" y="0"/>
                </a:lnTo>
                <a:lnTo>
                  <a:pt x="268985" y="6095"/>
                </a:lnTo>
                <a:lnTo>
                  <a:pt x="299465" y="22097"/>
                </a:lnTo>
                <a:lnTo>
                  <a:pt x="324611" y="46481"/>
                </a:lnTo>
                <a:lnTo>
                  <a:pt x="342899" y="80009"/>
                </a:lnTo>
                <a:lnTo>
                  <a:pt x="348995" y="117347"/>
                </a:lnTo>
                <a:lnTo>
                  <a:pt x="342899" y="150875"/>
                </a:lnTo>
                <a:lnTo>
                  <a:pt x="324611" y="185165"/>
                </a:lnTo>
                <a:lnTo>
                  <a:pt x="299465" y="209549"/>
                </a:lnTo>
                <a:lnTo>
                  <a:pt x="268985" y="225551"/>
                </a:lnTo>
                <a:lnTo>
                  <a:pt x="231647" y="231647"/>
                </a:lnTo>
                <a:lnTo>
                  <a:pt x="268985" y="237743"/>
                </a:lnTo>
                <a:lnTo>
                  <a:pt x="299465" y="252983"/>
                </a:lnTo>
                <a:lnTo>
                  <a:pt x="324611" y="277367"/>
                </a:lnTo>
                <a:lnTo>
                  <a:pt x="342899" y="311657"/>
                </a:lnTo>
                <a:lnTo>
                  <a:pt x="348995" y="348233"/>
                </a:lnTo>
                <a:lnTo>
                  <a:pt x="342899" y="382523"/>
                </a:lnTo>
                <a:lnTo>
                  <a:pt x="324611" y="416051"/>
                </a:lnTo>
                <a:lnTo>
                  <a:pt x="299465" y="441197"/>
                </a:lnTo>
                <a:lnTo>
                  <a:pt x="268985" y="456437"/>
                </a:lnTo>
                <a:lnTo>
                  <a:pt x="231647" y="462533"/>
                </a:lnTo>
                <a:lnTo>
                  <a:pt x="268985" y="468629"/>
                </a:lnTo>
                <a:lnTo>
                  <a:pt x="299465" y="483869"/>
                </a:lnTo>
                <a:lnTo>
                  <a:pt x="324611" y="509015"/>
                </a:lnTo>
                <a:lnTo>
                  <a:pt x="342899" y="542543"/>
                </a:lnTo>
                <a:lnTo>
                  <a:pt x="348995" y="579881"/>
                </a:lnTo>
                <a:lnTo>
                  <a:pt x="342899" y="613409"/>
                </a:lnTo>
                <a:lnTo>
                  <a:pt x="324611" y="647699"/>
                </a:lnTo>
                <a:lnTo>
                  <a:pt x="299465" y="672083"/>
                </a:lnTo>
                <a:lnTo>
                  <a:pt x="268985" y="687323"/>
                </a:lnTo>
                <a:lnTo>
                  <a:pt x="231647" y="693419"/>
                </a:lnTo>
                <a:lnTo>
                  <a:pt x="268985" y="699515"/>
                </a:lnTo>
                <a:lnTo>
                  <a:pt x="299465" y="715517"/>
                </a:lnTo>
                <a:lnTo>
                  <a:pt x="324611" y="739901"/>
                </a:lnTo>
                <a:lnTo>
                  <a:pt x="342899" y="773429"/>
                </a:lnTo>
                <a:lnTo>
                  <a:pt x="348995" y="810767"/>
                </a:lnTo>
                <a:lnTo>
                  <a:pt x="342899" y="845057"/>
                </a:lnTo>
                <a:lnTo>
                  <a:pt x="324611" y="878585"/>
                </a:lnTo>
                <a:lnTo>
                  <a:pt x="299465" y="902969"/>
                </a:lnTo>
                <a:lnTo>
                  <a:pt x="268985" y="918971"/>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2815589" y="4223004"/>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963"/>
                </a:lnTo>
                <a:lnTo>
                  <a:pt x="209549" y="67817"/>
                </a:lnTo>
                <a:lnTo>
                  <a:pt x="225551" y="34289"/>
                </a:lnTo>
                <a:lnTo>
                  <a:pt x="231647" y="0"/>
                </a:lnTo>
                <a:lnTo>
                  <a:pt x="237743" y="34289"/>
                </a:lnTo>
                <a:lnTo>
                  <a:pt x="252983" y="67817"/>
                </a:lnTo>
                <a:lnTo>
                  <a:pt x="277367" y="92963"/>
                </a:lnTo>
                <a:lnTo>
                  <a:pt x="311657" y="108203"/>
                </a:lnTo>
                <a:lnTo>
                  <a:pt x="348995" y="114299"/>
                </a:lnTo>
                <a:lnTo>
                  <a:pt x="382523" y="108203"/>
                </a:lnTo>
                <a:lnTo>
                  <a:pt x="416813" y="92963"/>
                </a:lnTo>
                <a:lnTo>
                  <a:pt x="441197" y="67817"/>
                </a:lnTo>
                <a:lnTo>
                  <a:pt x="456437" y="34289"/>
                </a:lnTo>
                <a:lnTo>
                  <a:pt x="463295" y="0"/>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4454652"/>
            <a:ext cx="463550" cy="113664"/>
          </a:xfrm>
          <a:custGeom>
            <a:avLst/>
            <a:gdLst/>
            <a:ahLst/>
            <a:cxnLst/>
            <a:rect l="l" t="t" r="r" b="b"/>
            <a:pathLst>
              <a:path w="463550" h="113664">
                <a:moveTo>
                  <a:pt x="0" y="113537"/>
                </a:moveTo>
                <a:lnTo>
                  <a:pt x="21335" y="45719"/>
                </a:lnTo>
                <a:lnTo>
                  <a:pt x="80009" y="6095"/>
                </a:lnTo>
                <a:lnTo>
                  <a:pt x="117347" y="0"/>
                </a:lnTo>
                <a:lnTo>
                  <a:pt x="150875" y="6095"/>
                </a:lnTo>
                <a:lnTo>
                  <a:pt x="185165" y="21335"/>
                </a:lnTo>
                <a:lnTo>
                  <a:pt x="209549" y="45719"/>
                </a:lnTo>
                <a:lnTo>
                  <a:pt x="225551" y="80009"/>
                </a:lnTo>
                <a:lnTo>
                  <a:pt x="231647" y="113537"/>
                </a:lnTo>
                <a:lnTo>
                  <a:pt x="237743" y="80009"/>
                </a:lnTo>
                <a:lnTo>
                  <a:pt x="252983" y="45719"/>
                </a:lnTo>
                <a:lnTo>
                  <a:pt x="277367" y="21335"/>
                </a:lnTo>
                <a:lnTo>
                  <a:pt x="311657" y="6095"/>
                </a:lnTo>
                <a:lnTo>
                  <a:pt x="348995" y="0"/>
                </a:lnTo>
                <a:lnTo>
                  <a:pt x="382523" y="6095"/>
                </a:lnTo>
                <a:lnTo>
                  <a:pt x="416813" y="21335"/>
                </a:lnTo>
                <a:lnTo>
                  <a:pt x="441197" y="45719"/>
                </a:lnTo>
                <a:lnTo>
                  <a:pt x="456437" y="80009"/>
                </a:lnTo>
                <a:lnTo>
                  <a:pt x="463295" y="113537"/>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3047237" y="3933444"/>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4568190"/>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7337" y="3702558"/>
            <a:ext cx="117475" cy="462280"/>
          </a:xfrm>
          <a:custGeom>
            <a:avLst/>
            <a:gdLst/>
            <a:ahLst/>
            <a:cxnLst/>
            <a:rect l="l" t="t" r="r" b="b"/>
            <a:pathLst>
              <a:path w="117475" h="462279">
                <a:moveTo>
                  <a:pt x="117347" y="0"/>
                </a:moveTo>
                <a:lnTo>
                  <a:pt x="0" y="0"/>
                </a:lnTo>
                <a:lnTo>
                  <a:pt x="0" y="461771"/>
                </a:lnTo>
                <a:lnTo>
                  <a:pt x="117347" y="461771"/>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96011" y="3760470"/>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933444"/>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731519" y="3847338"/>
            <a:ext cx="463550" cy="113664"/>
          </a:xfrm>
          <a:custGeom>
            <a:avLst/>
            <a:gdLst/>
            <a:ahLst/>
            <a:cxnLst/>
            <a:rect l="l" t="t" r="r" b="b"/>
            <a:pathLst>
              <a:path w="463550" h="113664">
                <a:moveTo>
                  <a:pt x="463295" y="113537"/>
                </a:moveTo>
                <a:lnTo>
                  <a:pt x="441959" y="48767"/>
                </a:lnTo>
                <a:lnTo>
                  <a:pt x="413765" y="21335"/>
                </a:lnTo>
                <a:lnTo>
                  <a:pt x="348995" y="0"/>
                </a:lnTo>
                <a:lnTo>
                  <a:pt x="311657" y="6095"/>
                </a:lnTo>
                <a:lnTo>
                  <a:pt x="281177" y="21335"/>
                </a:lnTo>
                <a:lnTo>
                  <a:pt x="252983" y="48767"/>
                </a:lnTo>
                <a:lnTo>
                  <a:pt x="237743" y="80009"/>
                </a:lnTo>
                <a:lnTo>
                  <a:pt x="231647" y="113537"/>
                </a:lnTo>
                <a:lnTo>
                  <a:pt x="225551" y="80009"/>
                </a:lnTo>
                <a:lnTo>
                  <a:pt x="210311" y="45719"/>
                </a:lnTo>
                <a:lnTo>
                  <a:pt x="185165" y="21335"/>
                </a:lnTo>
                <a:lnTo>
                  <a:pt x="151637" y="6095"/>
                </a:lnTo>
                <a:lnTo>
                  <a:pt x="117347" y="0"/>
                </a:lnTo>
                <a:lnTo>
                  <a:pt x="80771" y="6095"/>
                </a:lnTo>
                <a:lnTo>
                  <a:pt x="46481" y="21335"/>
                </a:lnTo>
                <a:lnTo>
                  <a:pt x="22097" y="45719"/>
                </a:lnTo>
                <a:lnTo>
                  <a:pt x="6095" y="80009"/>
                </a:lnTo>
                <a:lnTo>
                  <a:pt x="0" y="113537"/>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1080515" y="3588258"/>
            <a:ext cx="1271905" cy="690880"/>
          </a:xfrm>
          <a:custGeom>
            <a:avLst/>
            <a:gdLst/>
            <a:ahLst/>
            <a:cxnLst/>
            <a:rect l="l" t="t" r="r" b="b"/>
            <a:pathLst>
              <a:path w="1271905" h="690879">
                <a:moveTo>
                  <a:pt x="577595" y="345185"/>
                </a:moveTo>
                <a:lnTo>
                  <a:pt x="583691" y="409955"/>
                </a:lnTo>
                <a:lnTo>
                  <a:pt x="601979" y="471677"/>
                </a:lnTo>
                <a:lnTo>
                  <a:pt x="629411" y="527303"/>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7303"/>
                </a:lnTo>
                <a:lnTo>
                  <a:pt x="1247393" y="471677"/>
                </a:lnTo>
                <a:lnTo>
                  <a:pt x="1265681" y="409955"/>
                </a:lnTo>
                <a:lnTo>
                  <a:pt x="1271777" y="345185"/>
                </a:lnTo>
                <a:lnTo>
                  <a:pt x="1265681" y="280415"/>
                </a:lnTo>
                <a:lnTo>
                  <a:pt x="1247393" y="218693"/>
                </a:lnTo>
                <a:lnTo>
                  <a:pt x="1219199" y="163067"/>
                </a:lnTo>
                <a:lnTo>
                  <a:pt x="1182623" y="111251"/>
                </a:lnTo>
                <a:lnTo>
                  <a:pt x="1133093" y="67817"/>
                </a:lnTo>
                <a:lnTo>
                  <a:pt x="1080515" y="33527"/>
                </a:lnTo>
                <a:lnTo>
                  <a:pt x="1018793" y="12191"/>
                </a:lnTo>
                <a:lnTo>
                  <a:pt x="957071" y="0"/>
                </a:lnTo>
                <a:lnTo>
                  <a:pt x="892301" y="0"/>
                </a:lnTo>
                <a:lnTo>
                  <a:pt x="830579" y="12191"/>
                </a:lnTo>
                <a:lnTo>
                  <a:pt x="768857" y="33527"/>
                </a:lnTo>
                <a:lnTo>
                  <a:pt x="716279" y="67817"/>
                </a:lnTo>
                <a:lnTo>
                  <a:pt x="666749" y="111251"/>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2352294" y="3933444"/>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1728977" y="3776472"/>
            <a:ext cx="555625" cy="314325"/>
          </a:xfrm>
          <a:custGeom>
            <a:avLst/>
            <a:gdLst/>
            <a:ahLst/>
            <a:cxnLst/>
            <a:rect l="l" t="t" r="r" b="b"/>
            <a:pathLst>
              <a:path w="555625" h="314325">
                <a:moveTo>
                  <a:pt x="0" y="156971"/>
                </a:moveTo>
                <a:lnTo>
                  <a:pt x="0" y="116585"/>
                </a:lnTo>
                <a:lnTo>
                  <a:pt x="12191" y="80009"/>
                </a:lnTo>
                <a:lnTo>
                  <a:pt x="33527" y="48767"/>
                </a:lnTo>
                <a:lnTo>
                  <a:pt x="61721" y="21335"/>
                </a:lnTo>
                <a:lnTo>
                  <a:pt x="98297" y="6095"/>
                </a:lnTo>
                <a:lnTo>
                  <a:pt x="138683" y="0"/>
                </a:lnTo>
                <a:lnTo>
                  <a:pt x="176021" y="6095"/>
                </a:lnTo>
                <a:lnTo>
                  <a:pt x="212597" y="21335"/>
                </a:lnTo>
                <a:lnTo>
                  <a:pt x="240791" y="48767"/>
                </a:lnTo>
                <a:lnTo>
                  <a:pt x="274319" y="116585"/>
                </a:lnTo>
                <a:lnTo>
                  <a:pt x="277367" y="156971"/>
                </a:lnTo>
                <a:lnTo>
                  <a:pt x="277367" y="197357"/>
                </a:lnTo>
                <a:lnTo>
                  <a:pt x="290321" y="233933"/>
                </a:lnTo>
                <a:lnTo>
                  <a:pt x="311657" y="265175"/>
                </a:lnTo>
                <a:lnTo>
                  <a:pt x="339089" y="292607"/>
                </a:lnTo>
                <a:lnTo>
                  <a:pt x="376427" y="307847"/>
                </a:lnTo>
                <a:lnTo>
                  <a:pt x="416813" y="313943"/>
                </a:lnTo>
                <a:lnTo>
                  <a:pt x="453389" y="307847"/>
                </a:lnTo>
                <a:lnTo>
                  <a:pt x="490727" y="292607"/>
                </a:lnTo>
                <a:lnTo>
                  <a:pt x="518159" y="265175"/>
                </a:lnTo>
                <a:lnTo>
                  <a:pt x="540257" y="233933"/>
                </a:lnTo>
                <a:lnTo>
                  <a:pt x="552449" y="197357"/>
                </a:lnTo>
                <a:lnTo>
                  <a:pt x="555497" y="156971"/>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7214615" y="3933444"/>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850885" y="3702558"/>
            <a:ext cx="580390" cy="462280"/>
          </a:xfrm>
          <a:custGeom>
            <a:avLst/>
            <a:gdLst/>
            <a:ahLst/>
            <a:cxnLst/>
            <a:rect l="l" t="t" r="r" b="b"/>
            <a:pathLst>
              <a:path w="580390" h="462279">
                <a:moveTo>
                  <a:pt x="0" y="461771"/>
                </a:moveTo>
                <a:lnTo>
                  <a:pt x="579881" y="461771"/>
                </a:lnTo>
                <a:lnTo>
                  <a:pt x="579881" y="0"/>
                </a:lnTo>
                <a:lnTo>
                  <a:pt x="0" y="0"/>
                </a:lnTo>
                <a:lnTo>
                  <a:pt x="0" y="461771"/>
                </a:lnTo>
                <a:close/>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8430767" y="3933444"/>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9067038" y="3240024"/>
            <a:ext cx="0" cy="1386840"/>
          </a:xfrm>
          <a:custGeom>
            <a:avLst/>
            <a:gdLst/>
            <a:ahLst/>
            <a:cxnLst/>
            <a:rect l="l" t="t" r="r" b="b"/>
            <a:pathLst>
              <a:path h="1386839">
                <a:moveTo>
                  <a:pt x="0" y="0"/>
                </a:moveTo>
                <a:lnTo>
                  <a:pt x="0" y="1386839"/>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63167" y="3933444"/>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23" name="object 23"/>
          <p:cNvSpPr txBox="1"/>
          <p:nvPr/>
        </p:nvSpPr>
        <p:spPr>
          <a:xfrm>
            <a:off x="6238753" y="2830318"/>
            <a:ext cx="1485900" cy="259715"/>
          </a:xfrm>
          <a:prstGeom prst="rect">
            <a:avLst/>
          </a:prstGeom>
        </p:spPr>
        <p:txBody>
          <a:bodyPr vert="horz" wrap="square" lIns="0" tIns="0" rIns="0" bIns="0" rtlCol="0">
            <a:spAutoFit/>
          </a:bodyPr>
          <a:lstStyle/>
          <a:p>
            <a:pPr marL="12700">
              <a:lnSpc>
                <a:spcPct val="1000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endParaRPr sz="1600">
              <a:latin typeface="Comic Sans MS"/>
              <a:cs typeface="Comic Sans MS"/>
            </a:endParaRPr>
          </a:p>
        </p:txBody>
      </p:sp>
      <p:sp>
        <p:nvSpPr>
          <p:cNvPr id="24" name="object 24"/>
          <p:cNvSpPr txBox="1"/>
          <p:nvPr/>
        </p:nvSpPr>
        <p:spPr>
          <a:xfrm>
            <a:off x="6356065" y="3077278"/>
            <a:ext cx="1249045" cy="259715"/>
          </a:xfrm>
          <a:prstGeom prst="rect">
            <a:avLst/>
          </a:prstGeom>
        </p:spPr>
        <p:txBody>
          <a:bodyPr vert="horz" wrap="square" lIns="0" tIns="0" rIns="0" bIns="0" rtlCol="0">
            <a:spAutoFit/>
          </a:bodyPr>
          <a:lstStyle/>
          <a:p>
            <a:pPr marL="12700">
              <a:lnSpc>
                <a:spcPct val="100000"/>
              </a:lnSpc>
            </a:pP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5" name="object 25"/>
          <p:cNvSpPr/>
          <p:nvPr/>
        </p:nvSpPr>
        <p:spPr>
          <a:xfrm>
            <a:off x="3003803" y="3890010"/>
            <a:ext cx="86360" cy="86995"/>
          </a:xfrm>
          <a:custGeom>
            <a:avLst/>
            <a:gdLst/>
            <a:ahLst/>
            <a:cxnLst/>
            <a:rect l="l" t="t" r="r" b="b"/>
            <a:pathLst>
              <a:path w="86360" h="86995">
                <a:moveTo>
                  <a:pt x="43433" y="0"/>
                </a:moveTo>
                <a:lnTo>
                  <a:pt x="21335" y="6095"/>
                </a:lnTo>
                <a:lnTo>
                  <a:pt x="6095" y="22097"/>
                </a:lnTo>
                <a:lnTo>
                  <a:pt x="0" y="43433"/>
                </a:lnTo>
                <a:lnTo>
                  <a:pt x="6095" y="64769"/>
                </a:lnTo>
                <a:lnTo>
                  <a:pt x="21335" y="80771"/>
                </a:lnTo>
                <a:lnTo>
                  <a:pt x="43433" y="86867"/>
                </a:lnTo>
                <a:lnTo>
                  <a:pt x="64769" y="80771"/>
                </a:lnTo>
                <a:lnTo>
                  <a:pt x="80009" y="64769"/>
                </a:lnTo>
                <a:lnTo>
                  <a:pt x="86105" y="43433"/>
                </a:lnTo>
                <a:lnTo>
                  <a:pt x="80009" y="22097"/>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6" name="object 26"/>
          <p:cNvSpPr/>
          <p:nvPr/>
        </p:nvSpPr>
        <p:spPr>
          <a:xfrm>
            <a:off x="3003803" y="3890010"/>
            <a:ext cx="86360" cy="86995"/>
          </a:xfrm>
          <a:custGeom>
            <a:avLst/>
            <a:gdLst/>
            <a:ahLst/>
            <a:cxnLst/>
            <a:rect l="l" t="t" r="r" b="b"/>
            <a:pathLst>
              <a:path w="86360" h="86995">
                <a:moveTo>
                  <a:pt x="0" y="43433"/>
                </a:moveTo>
                <a:lnTo>
                  <a:pt x="6095" y="22097"/>
                </a:lnTo>
                <a:lnTo>
                  <a:pt x="21335" y="6095"/>
                </a:lnTo>
                <a:lnTo>
                  <a:pt x="43433" y="0"/>
                </a:lnTo>
                <a:lnTo>
                  <a:pt x="64769" y="6095"/>
                </a:lnTo>
                <a:lnTo>
                  <a:pt x="80009" y="22097"/>
                </a:lnTo>
                <a:lnTo>
                  <a:pt x="86105" y="43433"/>
                </a:lnTo>
                <a:lnTo>
                  <a:pt x="80009" y="64769"/>
                </a:lnTo>
                <a:lnTo>
                  <a:pt x="64769" y="80771"/>
                </a:lnTo>
                <a:lnTo>
                  <a:pt x="43433" y="86867"/>
                </a:lnTo>
                <a:lnTo>
                  <a:pt x="21335" y="80771"/>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7" name="object 27"/>
          <p:cNvSpPr/>
          <p:nvPr/>
        </p:nvSpPr>
        <p:spPr>
          <a:xfrm>
            <a:off x="9023603" y="3890010"/>
            <a:ext cx="86360" cy="86995"/>
          </a:xfrm>
          <a:custGeom>
            <a:avLst/>
            <a:gdLst/>
            <a:ahLst/>
            <a:cxnLst/>
            <a:rect l="l" t="t" r="r" b="b"/>
            <a:pathLst>
              <a:path w="86359" h="86995">
                <a:moveTo>
                  <a:pt x="43433" y="0"/>
                </a:moveTo>
                <a:lnTo>
                  <a:pt x="21335" y="6095"/>
                </a:lnTo>
                <a:lnTo>
                  <a:pt x="6095" y="22097"/>
                </a:lnTo>
                <a:lnTo>
                  <a:pt x="0" y="43433"/>
                </a:lnTo>
                <a:lnTo>
                  <a:pt x="6095" y="64769"/>
                </a:lnTo>
                <a:lnTo>
                  <a:pt x="21335" y="80771"/>
                </a:lnTo>
                <a:lnTo>
                  <a:pt x="43433" y="86867"/>
                </a:lnTo>
                <a:lnTo>
                  <a:pt x="64769" y="80771"/>
                </a:lnTo>
                <a:lnTo>
                  <a:pt x="80009" y="64769"/>
                </a:lnTo>
                <a:lnTo>
                  <a:pt x="86105" y="43433"/>
                </a:lnTo>
                <a:lnTo>
                  <a:pt x="80009" y="22097"/>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8" name="object 28"/>
          <p:cNvSpPr/>
          <p:nvPr/>
        </p:nvSpPr>
        <p:spPr>
          <a:xfrm>
            <a:off x="9023603" y="3890010"/>
            <a:ext cx="86360" cy="86995"/>
          </a:xfrm>
          <a:custGeom>
            <a:avLst/>
            <a:gdLst/>
            <a:ahLst/>
            <a:cxnLst/>
            <a:rect l="l" t="t" r="r" b="b"/>
            <a:pathLst>
              <a:path w="86359" h="86995">
                <a:moveTo>
                  <a:pt x="0" y="43433"/>
                </a:moveTo>
                <a:lnTo>
                  <a:pt x="6095" y="22097"/>
                </a:lnTo>
                <a:lnTo>
                  <a:pt x="21335" y="6095"/>
                </a:lnTo>
                <a:lnTo>
                  <a:pt x="43433" y="0"/>
                </a:lnTo>
                <a:lnTo>
                  <a:pt x="64769" y="6095"/>
                </a:lnTo>
                <a:lnTo>
                  <a:pt x="80009" y="22097"/>
                </a:lnTo>
                <a:lnTo>
                  <a:pt x="86105" y="43433"/>
                </a:lnTo>
                <a:lnTo>
                  <a:pt x="80009" y="64769"/>
                </a:lnTo>
                <a:lnTo>
                  <a:pt x="64769" y="80771"/>
                </a:lnTo>
                <a:lnTo>
                  <a:pt x="43433" y="86867"/>
                </a:lnTo>
                <a:lnTo>
                  <a:pt x="21335" y="80771"/>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519671" y="4512564"/>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6982967" y="4512564"/>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214615" y="4744211"/>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523226" y="5148072"/>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85888" y="5107685"/>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446264" y="5070347"/>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563611" y="4916423"/>
            <a:ext cx="0" cy="154305"/>
          </a:xfrm>
          <a:custGeom>
            <a:avLst/>
            <a:gdLst/>
            <a:ahLst/>
            <a:cxnLst/>
            <a:rect l="l" t="t" r="r" b="b"/>
            <a:pathLst>
              <a:path h="154304">
                <a:moveTo>
                  <a:pt x="0" y="0"/>
                </a:moveTo>
                <a:lnTo>
                  <a:pt x="0" y="153923"/>
                </a:lnTo>
              </a:path>
            </a:pathLst>
          </a:custGeom>
          <a:ln w="18503">
            <a:solidFill>
              <a:srgbClr val="000000"/>
            </a:solidFill>
          </a:ln>
        </p:spPr>
        <p:txBody>
          <a:bodyPr wrap="square" lIns="0" tIns="0" rIns="0" bIns="0" rtlCol="0">
            <a:spAutoFit/>
          </a:bodyPr>
          <a:lstStyle/>
          <a:p>
            <a:endParaRPr/>
          </a:p>
        </p:txBody>
      </p:sp>
      <p:sp>
        <p:nvSpPr>
          <p:cNvPr id="36" name="object 36"/>
          <p:cNvSpPr/>
          <p:nvPr/>
        </p:nvSpPr>
        <p:spPr>
          <a:xfrm>
            <a:off x="7214615" y="4744211"/>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7" name="object 37"/>
          <p:cNvSpPr txBox="1"/>
          <p:nvPr/>
        </p:nvSpPr>
        <p:spPr>
          <a:xfrm>
            <a:off x="706628" y="3561077"/>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8" name="object 38"/>
          <p:cNvSpPr txBox="1"/>
          <p:nvPr/>
        </p:nvSpPr>
        <p:spPr>
          <a:xfrm>
            <a:off x="2799797" y="3561077"/>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9" name="object 39"/>
          <p:cNvSpPr/>
          <p:nvPr/>
        </p:nvSpPr>
        <p:spPr>
          <a:xfrm>
            <a:off x="3682745" y="3702558"/>
            <a:ext cx="581025" cy="462280"/>
          </a:xfrm>
          <a:custGeom>
            <a:avLst/>
            <a:gdLst/>
            <a:ahLst/>
            <a:cxnLst/>
            <a:rect l="l" t="t" r="r" b="b"/>
            <a:pathLst>
              <a:path w="581025" h="462279">
                <a:moveTo>
                  <a:pt x="0" y="461771"/>
                </a:moveTo>
                <a:lnTo>
                  <a:pt x="580643" y="461771"/>
                </a:lnTo>
                <a:lnTo>
                  <a:pt x="580643" y="0"/>
                </a:lnTo>
                <a:lnTo>
                  <a:pt x="0" y="0"/>
                </a:lnTo>
                <a:lnTo>
                  <a:pt x="0" y="461771"/>
                </a:lnTo>
                <a:close/>
              </a:path>
            </a:pathLst>
          </a:custGeom>
          <a:ln w="18503">
            <a:solidFill>
              <a:srgbClr val="000000"/>
            </a:solidFill>
          </a:ln>
        </p:spPr>
        <p:txBody>
          <a:bodyPr wrap="square" lIns="0" tIns="0" rIns="0" bIns="0" rtlCol="0">
            <a:spAutoFit/>
          </a:bodyPr>
          <a:lstStyle/>
          <a:p>
            <a:endParaRPr/>
          </a:p>
        </p:txBody>
      </p:sp>
      <p:sp>
        <p:nvSpPr>
          <p:cNvPr id="40" name="object 40"/>
          <p:cNvSpPr txBox="1"/>
          <p:nvPr/>
        </p:nvSpPr>
        <p:spPr>
          <a:xfrm>
            <a:off x="3719579" y="3791963"/>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1" name="object 41"/>
          <p:cNvSpPr/>
          <p:nvPr/>
        </p:nvSpPr>
        <p:spPr>
          <a:xfrm>
            <a:off x="4263389" y="3933444"/>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4223004"/>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963"/>
                </a:lnTo>
                <a:lnTo>
                  <a:pt x="209549" y="67817"/>
                </a:lnTo>
                <a:lnTo>
                  <a:pt x="224789" y="34289"/>
                </a:lnTo>
                <a:lnTo>
                  <a:pt x="230885" y="0"/>
                </a:lnTo>
                <a:lnTo>
                  <a:pt x="237743" y="34289"/>
                </a:lnTo>
                <a:lnTo>
                  <a:pt x="252983" y="67817"/>
                </a:lnTo>
                <a:lnTo>
                  <a:pt x="277367" y="92963"/>
                </a:lnTo>
                <a:lnTo>
                  <a:pt x="311657" y="108203"/>
                </a:lnTo>
                <a:lnTo>
                  <a:pt x="348233" y="114299"/>
                </a:lnTo>
                <a:lnTo>
                  <a:pt x="382523" y="108203"/>
                </a:lnTo>
                <a:lnTo>
                  <a:pt x="416813" y="92963"/>
                </a:lnTo>
                <a:lnTo>
                  <a:pt x="441197" y="67817"/>
                </a:lnTo>
                <a:lnTo>
                  <a:pt x="456437" y="34289"/>
                </a:lnTo>
                <a:lnTo>
                  <a:pt x="462533" y="0"/>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668011" y="4454652"/>
            <a:ext cx="462915" cy="113664"/>
          </a:xfrm>
          <a:custGeom>
            <a:avLst/>
            <a:gdLst/>
            <a:ahLst/>
            <a:cxnLst/>
            <a:rect l="l" t="t" r="r" b="b"/>
            <a:pathLst>
              <a:path w="462914" h="113664">
                <a:moveTo>
                  <a:pt x="0" y="113537"/>
                </a:moveTo>
                <a:lnTo>
                  <a:pt x="21335" y="45719"/>
                </a:lnTo>
                <a:lnTo>
                  <a:pt x="80009" y="6095"/>
                </a:lnTo>
                <a:lnTo>
                  <a:pt x="117347" y="0"/>
                </a:lnTo>
                <a:lnTo>
                  <a:pt x="150875" y="6095"/>
                </a:lnTo>
                <a:lnTo>
                  <a:pt x="185165" y="21335"/>
                </a:lnTo>
                <a:lnTo>
                  <a:pt x="209549" y="45719"/>
                </a:lnTo>
                <a:lnTo>
                  <a:pt x="224789" y="80009"/>
                </a:lnTo>
                <a:lnTo>
                  <a:pt x="230885" y="113537"/>
                </a:lnTo>
                <a:lnTo>
                  <a:pt x="237743" y="80009"/>
                </a:lnTo>
                <a:lnTo>
                  <a:pt x="252983" y="45719"/>
                </a:lnTo>
                <a:lnTo>
                  <a:pt x="277367" y="21335"/>
                </a:lnTo>
                <a:lnTo>
                  <a:pt x="311657" y="6095"/>
                </a:lnTo>
                <a:lnTo>
                  <a:pt x="348233" y="0"/>
                </a:lnTo>
                <a:lnTo>
                  <a:pt x="382523" y="6095"/>
                </a:lnTo>
                <a:lnTo>
                  <a:pt x="416813" y="21335"/>
                </a:lnTo>
                <a:lnTo>
                  <a:pt x="441197" y="45719"/>
                </a:lnTo>
                <a:lnTo>
                  <a:pt x="456437" y="80009"/>
                </a:lnTo>
                <a:lnTo>
                  <a:pt x="462533" y="113537"/>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3933444"/>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98897" y="4568190"/>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46" name="object 46"/>
          <p:cNvSpPr/>
          <p:nvPr/>
        </p:nvSpPr>
        <p:spPr>
          <a:xfrm>
            <a:off x="4856226" y="3890010"/>
            <a:ext cx="86360" cy="86995"/>
          </a:xfrm>
          <a:custGeom>
            <a:avLst/>
            <a:gdLst/>
            <a:ahLst/>
            <a:cxnLst/>
            <a:rect l="l" t="t" r="r" b="b"/>
            <a:pathLst>
              <a:path w="86360" h="86995">
                <a:moveTo>
                  <a:pt x="42671" y="0"/>
                </a:moveTo>
                <a:lnTo>
                  <a:pt x="21335" y="6095"/>
                </a:lnTo>
                <a:lnTo>
                  <a:pt x="6095" y="22097"/>
                </a:lnTo>
                <a:lnTo>
                  <a:pt x="0" y="43433"/>
                </a:lnTo>
                <a:lnTo>
                  <a:pt x="6095" y="64769"/>
                </a:lnTo>
                <a:lnTo>
                  <a:pt x="21335" y="80771"/>
                </a:lnTo>
                <a:lnTo>
                  <a:pt x="42671" y="86867"/>
                </a:lnTo>
                <a:lnTo>
                  <a:pt x="64769" y="80771"/>
                </a:lnTo>
                <a:lnTo>
                  <a:pt x="80009" y="64769"/>
                </a:lnTo>
                <a:lnTo>
                  <a:pt x="86105" y="43433"/>
                </a:lnTo>
                <a:lnTo>
                  <a:pt x="80009" y="22097"/>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7" name="object 47"/>
          <p:cNvSpPr/>
          <p:nvPr/>
        </p:nvSpPr>
        <p:spPr>
          <a:xfrm>
            <a:off x="4856226" y="3890010"/>
            <a:ext cx="86360" cy="86995"/>
          </a:xfrm>
          <a:custGeom>
            <a:avLst/>
            <a:gdLst/>
            <a:ahLst/>
            <a:cxnLst/>
            <a:rect l="l" t="t" r="r" b="b"/>
            <a:pathLst>
              <a:path w="86360" h="86995">
                <a:moveTo>
                  <a:pt x="0" y="43433"/>
                </a:moveTo>
                <a:lnTo>
                  <a:pt x="6095" y="22097"/>
                </a:lnTo>
                <a:lnTo>
                  <a:pt x="21335" y="6095"/>
                </a:lnTo>
                <a:lnTo>
                  <a:pt x="42671" y="0"/>
                </a:lnTo>
                <a:lnTo>
                  <a:pt x="64769" y="6095"/>
                </a:lnTo>
                <a:lnTo>
                  <a:pt x="80009" y="22097"/>
                </a:lnTo>
                <a:lnTo>
                  <a:pt x="86105" y="43433"/>
                </a:lnTo>
                <a:lnTo>
                  <a:pt x="80009" y="64769"/>
                </a:lnTo>
                <a:lnTo>
                  <a:pt x="64769" y="80771"/>
                </a:lnTo>
                <a:lnTo>
                  <a:pt x="42671" y="86867"/>
                </a:lnTo>
                <a:lnTo>
                  <a:pt x="21335" y="80771"/>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8" name="object 48"/>
          <p:cNvSpPr txBox="1"/>
          <p:nvPr/>
        </p:nvSpPr>
        <p:spPr>
          <a:xfrm>
            <a:off x="4652267" y="3561077"/>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9" name="object 49"/>
          <p:cNvSpPr txBox="1"/>
          <p:nvPr/>
        </p:nvSpPr>
        <p:spPr>
          <a:xfrm>
            <a:off x="7883980" y="3791927"/>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50" name="object 50"/>
          <p:cNvSpPr/>
          <p:nvPr/>
        </p:nvSpPr>
        <p:spPr>
          <a:xfrm>
            <a:off x="5593841" y="3847338"/>
            <a:ext cx="463550" cy="113664"/>
          </a:xfrm>
          <a:custGeom>
            <a:avLst/>
            <a:gdLst/>
            <a:ahLst/>
            <a:cxnLst/>
            <a:rect l="l" t="t" r="r" b="b"/>
            <a:pathLst>
              <a:path w="463550" h="113664">
                <a:moveTo>
                  <a:pt x="463295" y="113537"/>
                </a:moveTo>
                <a:lnTo>
                  <a:pt x="441197" y="48767"/>
                </a:lnTo>
                <a:lnTo>
                  <a:pt x="413765" y="21335"/>
                </a:lnTo>
                <a:lnTo>
                  <a:pt x="348995" y="0"/>
                </a:lnTo>
                <a:lnTo>
                  <a:pt x="311657" y="6095"/>
                </a:lnTo>
                <a:lnTo>
                  <a:pt x="281177" y="21335"/>
                </a:lnTo>
                <a:lnTo>
                  <a:pt x="252983" y="48767"/>
                </a:lnTo>
                <a:lnTo>
                  <a:pt x="237743" y="80009"/>
                </a:lnTo>
                <a:lnTo>
                  <a:pt x="231647" y="113537"/>
                </a:lnTo>
                <a:lnTo>
                  <a:pt x="225551" y="80009"/>
                </a:lnTo>
                <a:lnTo>
                  <a:pt x="210311" y="45719"/>
                </a:lnTo>
                <a:lnTo>
                  <a:pt x="185165" y="21335"/>
                </a:lnTo>
                <a:lnTo>
                  <a:pt x="151637" y="6095"/>
                </a:lnTo>
                <a:lnTo>
                  <a:pt x="117347" y="0"/>
                </a:lnTo>
                <a:lnTo>
                  <a:pt x="80009" y="6095"/>
                </a:lnTo>
                <a:lnTo>
                  <a:pt x="46481" y="21335"/>
                </a:lnTo>
                <a:lnTo>
                  <a:pt x="21335" y="45719"/>
                </a:lnTo>
                <a:lnTo>
                  <a:pt x="6095" y="80009"/>
                </a:lnTo>
                <a:lnTo>
                  <a:pt x="0" y="113537"/>
                </a:lnTo>
              </a:path>
            </a:pathLst>
          </a:custGeom>
          <a:ln w="18503">
            <a:solidFill>
              <a:srgbClr val="000000"/>
            </a:solidFill>
          </a:ln>
        </p:spPr>
        <p:txBody>
          <a:bodyPr wrap="square" lIns="0" tIns="0" rIns="0" bIns="0" rtlCol="0">
            <a:spAutoFit/>
          </a:bodyPr>
          <a:lstStyle/>
          <a:p>
            <a:endParaRPr/>
          </a:p>
        </p:txBody>
      </p:sp>
      <p:sp>
        <p:nvSpPr>
          <p:cNvPr id="51" name="object 51"/>
          <p:cNvSpPr/>
          <p:nvPr/>
        </p:nvSpPr>
        <p:spPr>
          <a:xfrm>
            <a:off x="5825489" y="3933444"/>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52" name="object 52"/>
          <p:cNvSpPr txBox="1"/>
          <p:nvPr/>
        </p:nvSpPr>
        <p:spPr>
          <a:xfrm>
            <a:off x="5568954" y="3561077"/>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3" name="object 53"/>
          <p:cNvSpPr/>
          <p:nvPr/>
        </p:nvSpPr>
        <p:spPr>
          <a:xfrm>
            <a:off x="1543811" y="3357372"/>
            <a:ext cx="925830" cy="113664"/>
          </a:xfrm>
          <a:custGeom>
            <a:avLst/>
            <a:gdLst/>
            <a:ahLst/>
            <a:cxnLst/>
            <a:rect l="l" t="t" r="r" b="b"/>
            <a:pathLst>
              <a:path w="925830" h="113664">
                <a:moveTo>
                  <a:pt x="925829" y="0"/>
                </a:moveTo>
                <a:lnTo>
                  <a:pt x="904493" y="64769"/>
                </a:lnTo>
                <a:lnTo>
                  <a:pt x="845819" y="107441"/>
                </a:lnTo>
                <a:lnTo>
                  <a:pt x="808481" y="113537"/>
                </a:lnTo>
                <a:lnTo>
                  <a:pt x="771905" y="107441"/>
                </a:lnTo>
                <a:lnTo>
                  <a:pt x="737615" y="92201"/>
                </a:lnTo>
                <a:lnTo>
                  <a:pt x="713231" y="64769"/>
                </a:lnTo>
                <a:lnTo>
                  <a:pt x="697229" y="33527"/>
                </a:lnTo>
                <a:lnTo>
                  <a:pt x="694181" y="0"/>
                </a:lnTo>
                <a:lnTo>
                  <a:pt x="688085" y="33527"/>
                </a:lnTo>
                <a:lnTo>
                  <a:pt x="672845" y="64769"/>
                </a:lnTo>
                <a:lnTo>
                  <a:pt x="647699" y="92201"/>
                </a:lnTo>
                <a:lnTo>
                  <a:pt x="614171" y="107441"/>
                </a:lnTo>
                <a:lnTo>
                  <a:pt x="576833" y="113537"/>
                </a:lnTo>
                <a:lnTo>
                  <a:pt x="540257" y="107441"/>
                </a:lnTo>
                <a:lnTo>
                  <a:pt x="505967" y="92201"/>
                </a:lnTo>
                <a:lnTo>
                  <a:pt x="481583" y="64769"/>
                </a:lnTo>
                <a:lnTo>
                  <a:pt x="465581" y="33527"/>
                </a:lnTo>
                <a:lnTo>
                  <a:pt x="462533" y="0"/>
                </a:lnTo>
                <a:lnTo>
                  <a:pt x="456437" y="33527"/>
                </a:lnTo>
                <a:lnTo>
                  <a:pt x="441197" y="64769"/>
                </a:lnTo>
                <a:lnTo>
                  <a:pt x="416813" y="92201"/>
                </a:lnTo>
                <a:lnTo>
                  <a:pt x="382523" y="107441"/>
                </a:lnTo>
                <a:lnTo>
                  <a:pt x="345185" y="113537"/>
                </a:lnTo>
                <a:lnTo>
                  <a:pt x="308609" y="107441"/>
                </a:lnTo>
                <a:lnTo>
                  <a:pt x="274319" y="92201"/>
                </a:lnTo>
                <a:lnTo>
                  <a:pt x="249935" y="64769"/>
                </a:lnTo>
                <a:lnTo>
                  <a:pt x="234695" y="33527"/>
                </a:lnTo>
                <a:lnTo>
                  <a:pt x="231647" y="0"/>
                </a:lnTo>
                <a:lnTo>
                  <a:pt x="224789" y="33527"/>
                </a:lnTo>
                <a:lnTo>
                  <a:pt x="209549" y="64769"/>
                </a:lnTo>
                <a:lnTo>
                  <a:pt x="185165" y="92201"/>
                </a:lnTo>
                <a:lnTo>
                  <a:pt x="150875" y="107441"/>
                </a:lnTo>
                <a:lnTo>
                  <a:pt x="114299" y="113537"/>
                </a:lnTo>
                <a:lnTo>
                  <a:pt x="76961" y="107441"/>
                </a:lnTo>
                <a:lnTo>
                  <a:pt x="42671" y="92201"/>
                </a:lnTo>
                <a:lnTo>
                  <a:pt x="18287" y="64769"/>
                </a:lnTo>
                <a:lnTo>
                  <a:pt x="3047" y="33527"/>
                </a:lnTo>
                <a:lnTo>
                  <a:pt x="0" y="0"/>
                </a:lnTo>
              </a:path>
            </a:pathLst>
          </a:custGeom>
          <a:ln w="18503">
            <a:solidFill>
              <a:srgbClr val="000000"/>
            </a:solidFill>
          </a:ln>
        </p:spPr>
        <p:txBody>
          <a:bodyPr wrap="square" lIns="0" tIns="0" rIns="0" bIns="0" rtlCol="0">
            <a:spAutoFit/>
          </a:bodyPr>
          <a:lstStyle/>
          <a:p>
            <a:endParaRPr/>
          </a:p>
        </p:txBody>
      </p:sp>
      <p:sp>
        <p:nvSpPr>
          <p:cNvPr id="54" name="object 54"/>
          <p:cNvSpPr/>
          <p:nvPr/>
        </p:nvSpPr>
        <p:spPr>
          <a:xfrm>
            <a:off x="2469641" y="2605278"/>
            <a:ext cx="0" cy="752475"/>
          </a:xfrm>
          <a:custGeom>
            <a:avLst/>
            <a:gdLst/>
            <a:ahLst/>
            <a:cxnLst/>
            <a:rect l="l" t="t" r="r" b="b"/>
            <a:pathLst>
              <a:path h="752475">
                <a:moveTo>
                  <a:pt x="0" y="0"/>
                </a:moveTo>
                <a:lnTo>
                  <a:pt x="0" y="752093"/>
                </a:lnTo>
              </a:path>
            </a:pathLst>
          </a:custGeom>
          <a:ln w="18503">
            <a:solidFill>
              <a:srgbClr val="000000"/>
            </a:solidFill>
          </a:ln>
        </p:spPr>
        <p:txBody>
          <a:bodyPr wrap="square" lIns="0" tIns="0" rIns="0" bIns="0" rtlCol="0">
            <a:spAutoFit/>
          </a:bodyPr>
          <a:lstStyle/>
          <a:p>
            <a:endParaRPr/>
          </a:p>
        </p:txBody>
      </p:sp>
      <p:sp>
        <p:nvSpPr>
          <p:cNvPr id="55" name="object 55"/>
          <p:cNvSpPr/>
          <p:nvPr/>
        </p:nvSpPr>
        <p:spPr>
          <a:xfrm>
            <a:off x="1543811" y="2605278"/>
            <a:ext cx="0" cy="752475"/>
          </a:xfrm>
          <a:custGeom>
            <a:avLst/>
            <a:gdLst/>
            <a:ahLst/>
            <a:cxnLst/>
            <a:rect l="l" t="t" r="r" b="b"/>
            <a:pathLst>
              <a:path h="752475">
                <a:moveTo>
                  <a:pt x="0" y="0"/>
                </a:moveTo>
                <a:lnTo>
                  <a:pt x="0" y="752093"/>
                </a:lnTo>
              </a:path>
            </a:pathLst>
          </a:custGeom>
          <a:ln w="18503">
            <a:solidFill>
              <a:srgbClr val="000000"/>
            </a:solidFill>
          </a:ln>
        </p:spPr>
        <p:txBody>
          <a:bodyPr wrap="square" lIns="0" tIns="0" rIns="0" bIns="0" rtlCol="0">
            <a:spAutoFit/>
          </a:bodyPr>
          <a:lstStyle/>
          <a:p>
            <a:endParaRPr/>
          </a:p>
        </p:txBody>
      </p:sp>
      <p:sp>
        <p:nvSpPr>
          <p:cNvPr id="56" name="object 56"/>
          <p:cNvSpPr/>
          <p:nvPr/>
        </p:nvSpPr>
        <p:spPr>
          <a:xfrm>
            <a:off x="1830323" y="1911858"/>
            <a:ext cx="639445" cy="345440"/>
          </a:xfrm>
          <a:custGeom>
            <a:avLst/>
            <a:gdLst/>
            <a:ahLst/>
            <a:cxnLst/>
            <a:rect l="l" t="t" r="r" b="b"/>
            <a:pathLst>
              <a:path w="639444" h="345439">
                <a:moveTo>
                  <a:pt x="348995" y="172211"/>
                </a:moveTo>
                <a:lnTo>
                  <a:pt x="342899" y="126491"/>
                </a:lnTo>
                <a:lnTo>
                  <a:pt x="324611" y="86105"/>
                </a:lnTo>
                <a:lnTo>
                  <a:pt x="296417" y="48767"/>
                </a:lnTo>
                <a:lnTo>
                  <a:pt x="262889" y="21335"/>
                </a:lnTo>
                <a:lnTo>
                  <a:pt x="219455" y="6095"/>
                </a:lnTo>
                <a:lnTo>
                  <a:pt x="176021" y="0"/>
                </a:lnTo>
                <a:lnTo>
                  <a:pt x="130301" y="6095"/>
                </a:lnTo>
                <a:lnTo>
                  <a:pt x="86867" y="21335"/>
                </a:lnTo>
                <a:lnTo>
                  <a:pt x="52577" y="48767"/>
                </a:lnTo>
                <a:lnTo>
                  <a:pt x="25145" y="86105"/>
                </a:lnTo>
                <a:lnTo>
                  <a:pt x="6857" y="126491"/>
                </a:lnTo>
                <a:lnTo>
                  <a:pt x="0" y="172211"/>
                </a:lnTo>
                <a:lnTo>
                  <a:pt x="6857" y="218693"/>
                </a:lnTo>
                <a:lnTo>
                  <a:pt x="25145" y="258317"/>
                </a:lnTo>
                <a:lnTo>
                  <a:pt x="52577" y="295655"/>
                </a:lnTo>
                <a:lnTo>
                  <a:pt x="86867" y="323087"/>
                </a:lnTo>
                <a:lnTo>
                  <a:pt x="130301" y="339089"/>
                </a:lnTo>
                <a:lnTo>
                  <a:pt x="176021" y="345185"/>
                </a:lnTo>
                <a:lnTo>
                  <a:pt x="219455" y="339089"/>
                </a:lnTo>
                <a:lnTo>
                  <a:pt x="262889" y="323087"/>
                </a:lnTo>
                <a:lnTo>
                  <a:pt x="296417" y="295655"/>
                </a:lnTo>
                <a:lnTo>
                  <a:pt x="324611" y="258317"/>
                </a:lnTo>
                <a:lnTo>
                  <a:pt x="342899" y="218693"/>
                </a:lnTo>
                <a:lnTo>
                  <a:pt x="348995" y="172211"/>
                </a:lnTo>
                <a:lnTo>
                  <a:pt x="639317" y="172211"/>
                </a:lnTo>
              </a:path>
            </a:pathLst>
          </a:custGeom>
          <a:ln w="18503">
            <a:solidFill>
              <a:srgbClr val="000000"/>
            </a:solidFill>
          </a:ln>
        </p:spPr>
        <p:txBody>
          <a:bodyPr wrap="square" lIns="0" tIns="0" rIns="0" bIns="0" rtlCol="0">
            <a:spAutoFit/>
          </a:bodyPr>
          <a:lstStyle/>
          <a:p>
            <a:endParaRPr/>
          </a:p>
        </p:txBody>
      </p:sp>
      <p:sp>
        <p:nvSpPr>
          <p:cNvPr id="57" name="object 57"/>
          <p:cNvSpPr/>
          <p:nvPr/>
        </p:nvSpPr>
        <p:spPr>
          <a:xfrm>
            <a:off x="1543811" y="2084070"/>
            <a:ext cx="287020" cy="0"/>
          </a:xfrm>
          <a:custGeom>
            <a:avLst/>
            <a:gdLst/>
            <a:ahLst/>
            <a:cxnLst/>
            <a:rect l="l" t="t" r="r" b="b"/>
            <a:pathLst>
              <a:path w="287019">
                <a:moveTo>
                  <a:pt x="286511" y="0"/>
                </a:moveTo>
                <a:lnTo>
                  <a:pt x="0" y="0"/>
                </a:lnTo>
              </a:path>
            </a:pathLst>
          </a:custGeom>
          <a:ln w="18503">
            <a:solidFill>
              <a:srgbClr val="000000"/>
            </a:solidFill>
          </a:ln>
        </p:spPr>
        <p:txBody>
          <a:bodyPr wrap="square" lIns="0" tIns="0" rIns="0" bIns="0" rtlCol="0">
            <a:spAutoFit/>
          </a:bodyPr>
          <a:lstStyle/>
          <a:p>
            <a:endParaRPr/>
          </a:p>
        </p:txBody>
      </p:sp>
      <p:sp>
        <p:nvSpPr>
          <p:cNvPr id="58" name="object 58"/>
          <p:cNvSpPr/>
          <p:nvPr/>
        </p:nvSpPr>
        <p:spPr>
          <a:xfrm>
            <a:off x="2074925" y="2084070"/>
            <a:ext cx="71120" cy="0"/>
          </a:xfrm>
          <a:custGeom>
            <a:avLst/>
            <a:gdLst/>
            <a:ahLst/>
            <a:cxnLst/>
            <a:rect l="l" t="t" r="r" b="b"/>
            <a:pathLst>
              <a:path w="71119">
                <a:moveTo>
                  <a:pt x="70865" y="0"/>
                </a:moveTo>
                <a:lnTo>
                  <a:pt x="0" y="0"/>
                </a:lnTo>
              </a:path>
            </a:pathLst>
          </a:custGeom>
          <a:ln w="18503">
            <a:solidFill>
              <a:srgbClr val="000000"/>
            </a:solidFill>
          </a:ln>
        </p:spPr>
        <p:txBody>
          <a:bodyPr wrap="square" lIns="0" tIns="0" rIns="0" bIns="0" rtlCol="0">
            <a:spAutoFit/>
          </a:bodyPr>
          <a:lstStyle/>
          <a:p>
            <a:endParaRPr/>
          </a:p>
        </p:txBody>
      </p:sp>
      <p:sp>
        <p:nvSpPr>
          <p:cNvPr id="59" name="object 59"/>
          <p:cNvSpPr/>
          <p:nvPr/>
        </p:nvSpPr>
        <p:spPr>
          <a:xfrm>
            <a:off x="2108453" y="2050542"/>
            <a:ext cx="0" cy="67945"/>
          </a:xfrm>
          <a:custGeom>
            <a:avLst/>
            <a:gdLst/>
            <a:ahLst/>
            <a:cxnLst/>
            <a:rect l="l" t="t" r="r" b="b"/>
            <a:pathLst>
              <a:path h="67944">
                <a:moveTo>
                  <a:pt x="0" y="67817"/>
                </a:moveTo>
                <a:lnTo>
                  <a:pt x="0" y="0"/>
                </a:lnTo>
              </a:path>
            </a:pathLst>
          </a:custGeom>
          <a:ln w="18503">
            <a:solidFill>
              <a:srgbClr val="000000"/>
            </a:solidFill>
          </a:ln>
        </p:spPr>
        <p:txBody>
          <a:bodyPr wrap="square" lIns="0" tIns="0" rIns="0" bIns="0" rtlCol="0">
            <a:spAutoFit/>
          </a:bodyPr>
          <a:lstStyle/>
          <a:p>
            <a:endParaRPr/>
          </a:p>
        </p:txBody>
      </p:sp>
      <p:sp>
        <p:nvSpPr>
          <p:cNvPr id="60" name="object 60"/>
          <p:cNvSpPr/>
          <p:nvPr/>
        </p:nvSpPr>
        <p:spPr>
          <a:xfrm>
            <a:off x="1867661" y="2084070"/>
            <a:ext cx="67945" cy="0"/>
          </a:xfrm>
          <a:custGeom>
            <a:avLst/>
            <a:gdLst/>
            <a:ahLst/>
            <a:cxnLst/>
            <a:rect l="l" t="t" r="r" b="b"/>
            <a:pathLst>
              <a:path w="67944">
                <a:moveTo>
                  <a:pt x="67817" y="0"/>
                </a:moveTo>
                <a:lnTo>
                  <a:pt x="0" y="0"/>
                </a:lnTo>
              </a:path>
            </a:pathLst>
          </a:custGeom>
          <a:ln w="18503">
            <a:solidFill>
              <a:srgbClr val="000000"/>
            </a:solidFill>
          </a:ln>
        </p:spPr>
        <p:txBody>
          <a:bodyPr wrap="square" lIns="0" tIns="0" rIns="0" bIns="0" rtlCol="0">
            <a:spAutoFit/>
          </a:bodyPr>
          <a:lstStyle/>
          <a:p>
            <a:endParaRPr/>
          </a:p>
        </p:txBody>
      </p:sp>
      <p:sp>
        <p:nvSpPr>
          <p:cNvPr id="61" name="object 61"/>
          <p:cNvSpPr/>
          <p:nvPr/>
        </p:nvSpPr>
        <p:spPr>
          <a:xfrm>
            <a:off x="1543811" y="2894838"/>
            <a:ext cx="1503680" cy="0"/>
          </a:xfrm>
          <a:custGeom>
            <a:avLst/>
            <a:gdLst/>
            <a:ahLst/>
            <a:cxnLst/>
            <a:rect l="l" t="t" r="r" b="b"/>
            <a:pathLst>
              <a:path w="1503680">
                <a:moveTo>
                  <a:pt x="0" y="0"/>
                </a:moveTo>
                <a:lnTo>
                  <a:pt x="1503425" y="0"/>
                </a:lnTo>
              </a:path>
            </a:pathLst>
          </a:custGeom>
          <a:ln w="18503">
            <a:solidFill>
              <a:srgbClr val="000000"/>
            </a:solidFill>
          </a:ln>
        </p:spPr>
        <p:txBody>
          <a:bodyPr wrap="square" lIns="0" tIns="0" rIns="0" bIns="0" rtlCol="0">
            <a:spAutoFit/>
          </a:bodyPr>
          <a:lstStyle/>
          <a:p>
            <a:endParaRPr/>
          </a:p>
        </p:txBody>
      </p:sp>
      <p:sp>
        <p:nvSpPr>
          <p:cNvPr id="62" name="object 62"/>
          <p:cNvSpPr/>
          <p:nvPr/>
        </p:nvSpPr>
        <p:spPr>
          <a:xfrm>
            <a:off x="2469641" y="3125724"/>
            <a:ext cx="577850" cy="0"/>
          </a:xfrm>
          <a:custGeom>
            <a:avLst/>
            <a:gdLst/>
            <a:ahLst/>
            <a:cxnLst/>
            <a:rect l="l" t="t" r="r" b="b"/>
            <a:pathLst>
              <a:path w="577850">
                <a:moveTo>
                  <a:pt x="0" y="0"/>
                </a:moveTo>
                <a:lnTo>
                  <a:pt x="577595" y="0"/>
                </a:lnTo>
              </a:path>
            </a:pathLst>
          </a:custGeom>
          <a:ln w="18503">
            <a:solidFill>
              <a:srgbClr val="000000"/>
            </a:solidFill>
          </a:ln>
        </p:spPr>
        <p:txBody>
          <a:bodyPr wrap="square" lIns="0" tIns="0" rIns="0" bIns="0" rtlCol="0">
            <a:spAutoFit/>
          </a:bodyPr>
          <a:lstStyle/>
          <a:p>
            <a:endParaRPr/>
          </a:p>
        </p:txBody>
      </p:sp>
      <p:sp>
        <p:nvSpPr>
          <p:cNvPr id="63" name="object 63"/>
          <p:cNvSpPr/>
          <p:nvPr/>
        </p:nvSpPr>
        <p:spPr>
          <a:xfrm>
            <a:off x="3047237" y="2663952"/>
            <a:ext cx="1157605" cy="693420"/>
          </a:xfrm>
          <a:custGeom>
            <a:avLst/>
            <a:gdLst/>
            <a:ahLst/>
            <a:cxnLst/>
            <a:rect l="l" t="t" r="r" b="b"/>
            <a:pathLst>
              <a:path w="1157604" h="693420">
                <a:moveTo>
                  <a:pt x="0" y="0"/>
                </a:moveTo>
                <a:lnTo>
                  <a:pt x="0" y="693419"/>
                </a:lnTo>
                <a:lnTo>
                  <a:pt x="1157477" y="693419"/>
                </a:lnTo>
                <a:lnTo>
                  <a:pt x="1157477" y="0"/>
                </a:lnTo>
                <a:lnTo>
                  <a:pt x="0" y="0"/>
                </a:lnTo>
                <a:close/>
              </a:path>
            </a:pathLst>
          </a:custGeom>
          <a:solidFill>
            <a:srgbClr val="FFFF00"/>
          </a:solidFill>
        </p:spPr>
        <p:txBody>
          <a:bodyPr wrap="square" lIns="0" tIns="0" rIns="0" bIns="0" rtlCol="0">
            <a:spAutoFit/>
          </a:bodyPr>
          <a:lstStyle/>
          <a:p>
            <a:endParaRPr/>
          </a:p>
        </p:txBody>
      </p:sp>
      <p:sp>
        <p:nvSpPr>
          <p:cNvPr id="64" name="object 64"/>
          <p:cNvSpPr/>
          <p:nvPr/>
        </p:nvSpPr>
        <p:spPr>
          <a:xfrm>
            <a:off x="3047237" y="2663952"/>
            <a:ext cx="1157605" cy="693420"/>
          </a:xfrm>
          <a:custGeom>
            <a:avLst/>
            <a:gdLst/>
            <a:ahLst/>
            <a:cxnLst/>
            <a:rect l="l" t="t" r="r" b="b"/>
            <a:pathLst>
              <a:path w="1157604" h="693420">
                <a:moveTo>
                  <a:pt x="0" y="0"/>
                </a:moveTo>
                <a:lnTo>
                  <a:pt x="0" y="693419"/>
                </a:lnTo>
                <a:lnTo>
                  <a:pt x="1157477" y="693419"/>
                </a:lnTo>
                <a:lnTo>
                  <a:pt x="1157477" y="0"/>
                </a:lnTo>
                <a:lnTo>
                  <a:pt x="0" y="0"/>
                </a:lnTo>
                <a:close/>
              </a:path>
            </a:pathLst>
          </a:custGeom>
          <a:ln w="18503">
            <a:solidFill>
              <a:srgbClr val="000000"/>
            </a:solidFill>
          </a:ln>
        </p:spPr>
        <p:txBody>
          <a:bodyPr wrap="square" lIns="0" tIns="0" rIns="0" bIns="0" rtlCol="0">
            <a:spAutoFit/>
          </a:bodyPr>
          <a:lstStyle/>
          <a:p>
            <a:endParaRPr/>
          </a:p>
        </p:txBody>
      </p:sp>
      <p:sp>
        <p:nvSpPr>
          <p:cNvPr id="65" name="object 65"/>
          <p:cNvSpPr/>
          <p:nvPr/>
        </p:nvSpPr>
        <p:spPr>
          <a:xfrm>
            <a:off x="1497329" y="2848356"/>
            <a:ext cx="89535" cy="90170"/>
          </a:xfrm>
          <a:custGeom>
            <a:avLst/>
            <a:gdLst/>
            <a:ahLst/>
            <a:cxnLst/>
            <a:rect l="l" t="t" r="r" b="b"/>
            <a:pathLst>
              <a:path w="89534" h="90169">
                <a:moveTo>
                  <a:pt x="46481" y="0"/>
                </a:moveTo>
                <a:lnTo>
                  <a:pt x="21335" y="6095"/>
                </a:lnTo>
                <a:lnTo>
                  <a:pt x="6095" y="22097"/>
                </a:lnTo>
                <a:lnTo>
                  <a:pt x="0" y="46481"/>
                </a:lnTo>
                <a:lnTo>
                  <a:pt x="6095" y="67817"/>
                </a:lnTo>
                <a:lnTo>
                  <a:pt x="21335" y="83819"/>
                </a:lnTo>
                <a:lnTo>
                  <a:pt x="46481" y="89915"/>
                </a:lnTo>
                <a:lnTo>
                  <a:pt x="67817" y="83819"/>
                </a:lnTo>
                <a:lnTo>
                  <a:pt x="83057" y="67817"/>
                </a:lnTo>
                <a:lnTo>
                  <a:pt x="89153" y="46481"/>
                </a:lnTo>
                <a:lnTo>
                  <a:pt x="83057" y="22097"/>
                </a:lnTo>
                <a:lnTo>
                  <a:pt x="67817" y="6095"/>
                </a:lnTo>
                <a:lnTo>
                  <a:pt x="46481" y="0"/>
                </a:lnTo>
                <a:close/>
              </a:path>
            </a:pathLst>
          </a:custGeom>
          <a:solidFill>
            <a:srgbClr val="000000"/>
          </a:solidFill>
        </p:spPr>
        <p:txBody>
          <a:bodyPr wrap="square" lIns="0" tIns="0" rIns="0" bIns="0" rtlCol="0">
            <a:spAutoFit/>
          </a:bodyPr>
          <a:lstStyle/>
          <a:p>
            <a:endParaRPr/>
          </a:p>
        </p:txBody>
      </p:sp>
      <p:sp>
        <p:nvSpPr>
          <p:cNvPr id="66" name="object 66"/>
          <p:cNvSpPr/>
          <p:nvPr/>
        </p:nvSpPr>
        <p:spPr>
          <a:xfrm>
            <a:off x="1497329" y="2848356"/>
            <a:ext cx="89535" cy="90170"/>
          </a:xfrm>
          <a:custGeom>
            <a:avLst/>
            <a:gdLst/>
            <a:ahLst/>
            <a:cxnLst/>
            <a:rect l="l" t="t" r="r" b="b"/>
            <a:pathLst>
              <a:path w="89534" h="90169">
                <a:moveTo>
                  <a:pt x="0" y="46481"/>
                </a:moveTo>
                <a:lnTo>
                  <a:pt x="6095" y="22097"/>
                </a:lnTo>
                <a:lnTo>
                  <a:pt x="21335" y="6095"/>
                </a:lnTo>
                <a:lnTo>
                  <a:pt x="46481" y="0"/>
                </a:lnTo>
                <a:lnTo>
                  <a:pt x="67817" y="6095"/>
                </a:lnTo>
                <a:lnTo>
                  <a:pt x="83057" y="22097"/>
                </a:lnTo>
                <a:lnTo>
                  <a:pt x="89153" y="46481"/>
                </a:lnTo>
                <a:lnTo>
                  <a:pt x="83057" y="67817"/>
                </a:lnTo>
                <a:lnTo>
                  <a:pt x="67817" y="83819"/>
                </a:lnTo>
                <a:lnTo>
                  <a:pt x="46481" y="89915"/>
                </a:lnTo>
                <a:lnTo>
                  <a:pt x="21335" y="83819"/>
                </a:lnTo>
                <a:lnTo>
                  <a:pt x="6095" y="67817"/>
                </a:lnTo>
                <a:lnTo>
                  <a:pt x="0" y="46481"/>
                </a:lnTo>
                <a:close/>
              </a:path>
            </a:pathLst>
          </a:custGeom>
          <a:ln w="18503">
            <a:solidFill>
              <a:srgbClr val="000000"/>
            </a:solidFill>
          </a:ln>
        </p:spPr>
        <p:txBody>
          <a:bodyPr wrap="square" lIns="0" tIns="0" rIns="0" bIns="0" rtlCol="0">
            <a:spAutoFit/>
          </a:bodyPr>
          <a:lstStyle/>
          <a:p>
            <a:endParaRPr/>
          </a:p>
        </p:txBody>
      </p:sp>
      <p:sp>
        <p:nvSpPr>
          <p:cNvPr id="67" name="object 67"/>
          <p:cNvSpPr/>
          <p:nvPr/>
        </p:nvSpPr>
        <p:spPr>
          <a:xfrm>
            <a:off x="2423159" y="3080004"/>
            <a:ext cx="90170" cy="89535"/>
          </a:xfrm>
          <a:custGeom>
            <a:avLst/>
            <a:gdLst/>
            <a:ahLst/>
            <a:cxnLst/>
            <a:rect l="l" t="t" r="r" b="b"/>
            <a:pathLst>
              <a:path w="90169" h="89535">
                <a:moveTo>
                  <a:pt x="46481" y="0"/>
                </a:moveTo>
                <a:lnTo>
                  <a:pt x="22097" y="6095"/>
                </a:lnTo>
                <a:lnTo>
                  <a:pt x="6095" y="21335"/>
                </a:lnTo>
                <a:lnTo>
                  <a:pt x="0" y="45719"/>
                </a:lnTo>
                <a:lnTo>
                  <a:pt x="6095" y="67817"/>
                </a:lnTo>
                <a:lnTo>
                  <a:pt x="22097" y="83057"/>
                </a:lnTo>
                <a:lnTo>
                  <a:pt x="46481" y="89153"/>
                </a:lnTo>
                <a:lnTo>
                  <a:pt x="67817" y="83057"/>
                </a:lnTo>
                <a:lnTo>
                  <a:pt x="83819" y="67817"/>
                </a:lnTo>
                <a:lnTo>
                  <a:pt x="89915" y="45719"/>
                </a:lnTo>
                <a:lnTo>
                  <a:pt x="83819" y="21335"/>
                </a:lnTo>
                <a:lnTo>
                  <a:pt x="67817" y="6095"/>
                </a:lnTo>
                <a:lnTo>
                  <a:pt x="46481" y="0"/>
                </a:lnTo>
                <a:close/>
              </a:path>
            </a:pathLst>
          </a:custGeom>
          <a:solidFill>
            <a:srgbClr val="000000"/>
          </a:solidFill>
        </p:spPr>
        <p:txBody>
          <a:bodyPr wrap="square" lIns="0" tIns="0" rIns="0" bIns="0" rtlCol="0">
            <a:spAutoFit/>
          </a:bodyPr>
          <a:lstStyle/>
          <a:p>
            <a:endParaRPr/>
          </a:p>
        </p:txBody>
      </p:sp>
      <p:sp>
        <p:nvSpPr>
          <p:cNvPr id="68" name="object 68"/>
          <p:cNvSpPr/>
          <p:nvPr/>
        </p:nvSpPr>
        <p:spPr>
          <a:xfrm>
            <a:off x="2423159" y="3080004"/>
            <a:ext cx="90170" cy="89535"/>
          </a:xfrm>
          <a:custGeom>
            <a:avLst/>
            <a:gdLst/>
            <a:ahLst/>
            <a:cxnLst/>
            <a:rect l="l" t="t" r="r" b="b"/>
            <a:pathLst>
              <a:path w="90169" h="89535">
                <a:moveTo>
                  <a:pt x="0" y="45719"/>
                </a:moveTo>
                <a:lnTo>
                  <a:pt x="6095" y="21335"/>
                </a:lnTo>
                <a:lnTo>
                  <a:pt x="22097" y="6095"/>
                </a:lnTo>
                <a:lnTo>
                  <a:pt x="46481" y="0"/>
                </a:lnTo>
                <a:lnTo>
                  <a:pt x="67817" y="6095"/>
                </a:lnTo>
                <a:lnTo>
                  <a:pt x="83819" y="21335"/>
                </a:lnTo>
                <a:lnTo>
                  <a:pt x="89915" y="45719"/>
                </a:lnTo>
                <a:lnTo>
                  <a:pt x="83819" y="67817"/>
                </a:lnTo>
                <a:lnTo>
                  <a:pt x="67817" y="83057"/>
                </a:lnTo>
                <a:lnTo>
                  <a:pt x="46481" y="89153"/>
                </a:lnTo>
                <a:lnTo>
                  <a:pt x="22097" y="83057"/>
                </a:lnTo>
                <a:lnTo>
                  <a:pt x="6095" y="67817"/>
                </a:lnTo>
                <a:lnTo>
                  <a:pt x="0" y="45719"/>
                </a:lnTo>
                <a:close/>
              </a:path>
            </a:pathLst>
          </a:custGeom>
          <a:ln w="18503">
            <a:solidFill>
              <a:srgbClr val="000000"/>
            </a:solidFill>
          </a:ln>
        </p:spPr>
        <p:txBody>
          <a:bodyPr wrap="square" lIns="0" tIns="0" rIns="0" bIns="0" rtlCol="0">
            <a:spAutoFit/>
          </a:bodyPr>
          <a:lstStyle/>
          <a:p>
            <a:endParaRPr/>
          </a:p>
        </p:txBody>
      </p:sp>
      <p:sp>
        <p:nvSpPr>
          <p:cNvPr id="69" name="object 69"/>
          <p:cNvSpPr/>
          <p:nvPr/>
        </p:nvSpPr>
        <p:spPr>
          <a:xfrm>
            <a:off x="1543811" y="20840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70" name="object 70"/>
          <p:cNvSpPr/>
          <p:nvPr/>
        </p:nvSpPr>
        <p:spPr>
          <a:xfrm>
            <a:off x="2469641" y="20840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71" name="object 71"/>
          <p:cNvSpPr txBox="1"/>
          <p:nvPr/>
        </p:nvSpPr>
        <p:spPr>
          <a:xfrm>
            <a:off x="3129790" y="2593245"/>
            <a:ext cx="988694" cy="313740"/>
          </a:xfrm>
          <a:prstGeom prst="rect">
            <a:avLst/>
          </a:prstGeom>
        </p:spPr>
        <p:txBody>
          <a:bodyPr vert="horz" wrap="square" lIns="0" tIns="0" rIns="0" bIns="0" rtlCol="0">
            <a:spAutoFit/>
          </a:bodyPr>
          <a:lstStyle/>
          <a:p>
            <a:pPr marL="126364" marR="6350" indent="-114300">
              <a:lnSpc>
                <a:spcPct val="141600"/>
              </a:lnSpc>
            </a:pPr>
            <a:r>
              <a:rPr sz="1600" spc="15" dirty="0" err="1" smtClean="0">
                <a:solidFill>
                  <a:srgbClr val="000080"/>
                </a:solidFill>
                <a:latin typeface="Comic Sans MS"/>
                <a:cs typeface="Comic Sans MS"/>
              </a:rPr>
              <a:t>A</a:t>
            </a:r>
            <a:r>
              <a:rPr sz="1600" dirty="0" err="1" smtClean="0">
                <a:solidFill>
                  <a:srgbClr val="000080"/>
                </a:solidFill>
                <a:latin typeface="Comic Sans MS"/>
                <a:cs typeface="Comic Sans MS"/>
              </a:rPr>
              <a:t>c</a:t>
            </a:r>
            <a:r>
              <a:rPr sz="1600" spc="-5" dirty="0" err="1" smtClean="0">
                <a:solidFill>
                  <a:srgbClr val="000080"/>
                </a:solidFill>
                <a:latin typeface="Comic Sans MS"/>
                <a:cs typeface="Comic Sans MS"/>
              </a:rPr>
              <a:t>o</a:t>
            </a:r>
            <a:r>
              <a:rPr sz="1600" spc="15" dirty="0" err="1" smtClean="0">
                <a:solidFill>
                  <a:srgbClr val="000080"/>
                </a:solidFill>
                <a:latin typeface="Comic Sans MS"/>
                <a:cs typeface="Comic Sans MS"/>
              </a:rPr>
              <a:t>p</a:t>
            </a:r>
            <a:r>
              <a:rPr sz="1600" spc="-5" dirty="0" err="1" smtClean="0">
                <a:solidFill>
                  <a:srgbClr val="000080"/>
                </a:solidFill>
                <a:latin typeface="Comic Sans MS"/>
                <a:cs typeface="Comic Sans MS"/>
              </a:rPr>
              <a:t>l</a:t>
            </a:r>
            <a:r>
              <a:rPr sz="1600" dirty="0" err="1" smtClean="0">
                <a:solidFill>
                  <a:srgbClr val="000080"/>
                </a:solidFill>
                <a:latin typeface="Comic Sans MS"/>
                <a:cs typeface="Comic Sans MS"/>
              </a:rPr>
              <a:t>ad</a:t>
            </a:r>
            <a:r>
              <a:rPr sz="1600" spc="5" dirty="0" err="1" smtClean="0">
                <a:solidFill>
                  <a:srgbClr val="000080"/>
                </a:solidFill>
                <a:latin typeface="Comic Sans MS"/>
                <a:cs typeface="Comic Sans MS"/>
              </a:rPr>
              <a:t>o</a:t>
            </a:r>
            <a:r>
              <a:rPr sz="1600" dirty="0" err="1" smtClean="0">
                <a:solidFill>
                  <a:srgbClr val="000080"/>
                </a:solidFill>
                <a:latin typeface="Comic Sans MS"/>
                <a:cs typeface="Comic Sans MS"/>
              </a:rPr>
              <a:t>r</a:t>
            </a:r>
            <a:endParaRPr sz="1600" dirty="0">
              <a:latin typeface="Comic Sans MS"/>
              <a:cs typeface="Comic Sans MS"/>
            </a:endParaRPr>
          </a:p>
        </p:txBody>
      </p:sp>
      <p:sp>
        <p:nvSpPr>
          <p:cNvPr id="72" name="object 72"/>
          <p:cNvSpPr/>
          <p:nvPr/>
        </p:nvSpPr>
        <p:spPr>
          <a:xfrm>
            <a:off x="2525267" y="2373630"/>
            <a:ext cx="58419" cy="231775"/>
          </a:xfrm>
          <a:custGeom>
            <a:avLst/>
            <a:gdLst/>
            <a:ahLst/>
            <a:cxnLst/>
            <a:rect l="l" t="t" r="r" b="b"/>
            <a:pathLst>
              <a:path w="58419" h="231775">
                <a:moveTo>
                  <a:pt x="0" y="0"/>
                </a:moveTo>
                <a:lnTo>
                  <a:pt x="33665" y="22505"/>
                </a:lnTo>
                <a:lnTo>
                  <a:pt x="53260" y="66433"/>
                </a:lnTo>
                <a:lnTo>
                  <a:pt x="58288" y="105732"/>
                </a:lnTo>
                <a:lnTo>
                  <a:pt x="58139" y="119245"/>
                </a:lnTo>
                <a:lnTo>
                  <a:pt x="52264" y="158940"/>
                </a:lnTo>
                <a:lnTo>
                  <a:pt x="31879" y="204320"/>
                </a:lnTo>
                <a:lnTo>
                  <a:pt x="24562" y="213322"/>
                </a:lnTo>
                <a:lnTo>
                  <a:pt x="0" y="231647"/>
                </a:lnTo>
              </a:path>
            </a:pathLst>
          </a:custGeom>
          <a:ln w="18503">
            <a:solidFill>
              <a:srgbClr val="000000"/>
            </a:solidFill>
          </a:ln>
        </p:spPr>
        <p:txBody>
          <a:bodyPr wrap="square" lIns="0" tIns="0" rIns="0" bIns="0" rtlCol="0">
            <a:spAutoFit/>
          </a:bodyPr>
          <a:lstStyle/>
          <a:p>
            <a:endParaRPr/>
          </a:p>
        </p:txBody>
      </p:sp>
      <p:sp>
        <p:nvSpPr>
          <p:cNvPr id="73" name="object 73"/>
          <p:cNvSpPr/>
          <p:nvPr/>
        </p:nvSpPr>
        <p:spPr>
          <a:xfrm>
            <a:off x="1599437" y="2373630"/>
            <a:ext cx="58419" cy="231775"/>
          </a:xfrm>
          <a:custGeom>
            <a:avLst/>
            <a:gdLst/>
            <a:ahLst/>
            <a:cxnLst/>
            <a:rect l="l" t="t" r="r" b="b"/>
            <a:pathLst>
              <a:path w="58419" h="231775">
                <a:moveTo>
                  <a:pt x="0" y="0"/>
                </a:moveTo>
                <a:lnTo>
                  <a:pt x="33752" y="23922"/>
                </a:lnTo>
                <a:lnTo>
                  <a:pt x="53386" y="67970"/>
                </a:lnTo>
                <a:lnTo>
                  <a:pt x="58386" y="106021"/>
                </a:lnTo>
                <a:lnTo>
                  <a:pt x="58226" y="119038"/>
                </a:lnTo>
                <a:lnTo>
                  <a:pt x="52336" y="157466"/>
                </a:lnTo>
                <a:lnTo>
                  <a:pt x="32043" y="202898"/>
                </a:lnTo>
                <a:lnTo>
                  <a:pt x="24781" y="212443"/>
                </a:lnTo>
                <a:lnTo>
                  <a:pt x="0" y="231647"/>
                </a:lnTo>
              </a:path>
            </a:pathLst>
          </a:custGeom>
          <a:ln w="18503">
            <a:solidFill>
              <a:srgbClr val="000000"/>
            </a:solidFill>
          </a:ln>
        </p:spPr>
        <p:txBody>
          <a:bodyPr wrap="square" lIns="0" tIns="0" rIns="0" bIns="0" rtlCol="0">
            <a:spAutoFit/>
          </a:bodyPr>
          <a:lstStyle/>
          <a:p>
            <a:endParaRPr/>
          </a:p>
        </p:txBody>
      </p:sp>
      <p:sp>
        <p:nvSpPr>
          <p:cNvPr id="74" name="object 74"/>
          <p:cNvSpPr/>
          <p:nvPr/>
        </p:nvSpPr>
        <p:spPr>
          <a:xfrm>
            <a:off x="1716785" y="2487930"/>
            <a:ext cx="147955" cy="0"/>
          </a:xfrm>
          <a:custGeom>
            <a:avLst/>
            <a:gdLst/>
            <a:ahLst/>
            <a:cxnLst/>
            <a:rect l="l" t="t" r="r" b="b"/>
            <a:pathLst>
              <a:path w="147955">
                <a:moveTo>
                  <a:pt x="0" y="0"/>
                </a:moveTo>
                <a:lnTo>
                  <a:pt x="147827" y="0"/>
                </a:lnTo>
              </a:path>
            </a:pathLst>
          </a:custGeom>
          <a:ln w="18503">
            <a:solidFill>
              <a:srgbClr val="000000"/>
            </a:solidFill>
          </a:ln>
        </p:spPr>
        <p:txBody>
          <a:bodyPr wrap="square" lIns="0" tIns="0" rIns="0" bIns="0" rtlCol="0">
            <a:spAutoFit/>
          </a:bodyPr>
          <a:lstStyle/>
          <a:p>
            <a:endParaRPr/>
          </a:p>
        </p:txBody>
      </p:sp>
      <p:sp>
        <p:nvSpPr>
          <p:cNvPr id="75" name="object 75"/>
          <p:cNvSpPr/>
          <p:nvPr/>
        </p:nvSpPr>
        <p:spPr>
          <a:xfrm>
            <a:off x="1957577" y="2487930"/>
            <a:ext cx="147955" cy="0"/>
          </a:xfrm>
          <a:custGeom>
            <a:avLst/>
            <a:gdLst/>
            <a:ahLst/>
            <a:cxnLst/>
            <a:rect l="l" t="t" r="r" b="b"/>
            <a:pathLst>
              <a:path w="147955">
                <a:moveTo>
                  <a:pt x="0" y="0"/>
                </a:moveTo>
                <a:lnTo>
                  <a:pt x="147827" y="0"/>
                </a:lnTo>
              </a:path>
            </a:pathLst>
          </a:custGeom>
          <a:ln w="18503">
            <a:solidFill>
              <a:srgbClr val="000000"/>
            </a:solidFill>
          </a:ln>
        </p:spPr>
        <p:txBody>
          <a:bodyPr wrap="square" lIns="0" tIns="0" rIns="0" bIns="0" rtlCol="0">
            <a:spAutoFit/>
          </a:bodyPr>
          <a:lstStyle/>
          <a:p>
            <a:endParaRPr/>
          </a:p>
        </p:txBody>
      </p:sp>
      <p:sp>
        <p:nvSpPr>
          <p:cNvPr id="76" name="object 76"/>
          <p:cNvSpPr/>
          <p:nvPr/>
        </p:nvSpPr>
        <p:spPr>
          <a:xfrm>
            <a:off x="2198369" y="2487930"/>
            <a:ext cx="147955" cy="0"/>
          </a:xfrm>
          <a:custGeom>
            <a:avLst/>
            <a:gdLst/>
            <a:ahLst/>
            <a:cxnLst/>
            <a:rect l="l" t="t" r="r" b="b"/>
            <a:pathLst>
              <a:path w="147955">
                <a:moveTo>
                  <a:pt x="0" y="0"/>
                </a:moveTo>
                <a:lnTo>
                  <a:pt x="147827" y="0"/>
                </a:lnTo>
              </a:path>
            </a:pathLst>
          </a:custGeom>
          <a:ln w="18503">
            <a:solidFill>
              <a:srgbClr val="000000"/>
            </a:solidFill>
          </a:ln>
        </p:spPr>
        <p:txBody>
          <a:bodyPr wrap="square" lIns="0" tIns="0" rIns="0" bIns="0" rtlCol="0">
            <a:spAutoFit/>
          </a:bodyPr>
          <a:lstStyle/>
          <a:p>
            <a:endParaRPr/>
          </a:p>
        </p:txBody>
      </p:sp>
      <p:sp>
        <p:nvSpPr>
          <p:cNvPr id="77" name="object 77"/>
          <p:cNvSpPr/>
          <p:nvPr/>
        </p:nvSpPr>
        <p:spPr>
          <a:xfrm>
            <a:off x="2439161" y="2487930"/>
            <a:ext cx="86360" cy="0"/>
          </a:xfrm>
          <a:custGeom>
            <a:avLst/>
            <a:gdLst/>
            <a:ahLst/>
            <a:cxnLst/>
            <a:rect l="l" t="t" r="r" b="b"/>
            <a:pathLst>
              <a:path w="86360">
                <a:moveTo>
                  <a:pt x="0" y="0"/>
                </a:moveTo>
                <a:lnTo>
                  <a:pt x="86105" y="0"/>
                </a:lnTo>
              </a:path>
            </a:pathLst>
          </a:custGeom>
          <a:ln w="18503">
            <a:solidFill>
              <a:srgbClr val="000000"/>
            </a:solidFill>
          </a:ln>
        </p:spPr>
        <p:txBody>
          <a:bodyPr wrap="square" lIns="0" tIns="0" rIns="0" bIns="0" rtlCol="0">
            <a:spAutoFit/>
          </a:bodyPr>
          <a:lstStyle/>
          <a:p>
            <a:endParaRPr/>
          </a:p>
        </p:txBody>
      </p:sp>
      <p:sp>
        <p:nvSpPr>
          <p:cNvPr id="78" name="object 78"/>
          <p:cNvSpPr/>
          <p:nvPr/>
        </p:nvSpPr>
        <p:spPr>
          <a:xfrm>
            <a:off x="1080515" y="2663952"/>
            <a:ext cx="147955" cy="0"/>
          </a:xfrm>
          <a:custGeom>
            <a:avLst/>
            <a:gdLst/>
            <a:ahLst/>
            <a:cxnLst/>
            <a:rect l="l" t="t" r="r" b="b"/>
            <a:pathLst>
              <a:path w="147955">
                <a:moveTo>
                  <a:pt x="0" y="0"/>
                </a:moveTo>
                <a:lnTo>
                  <a:pt x="147827" y="0"/>
                </a:lnTo>
              </a:path>
            </a:pathLst>
          </a:custGeom>
          <a:ln w="18503">
            <a:solidFill>
              <a:srgbClr val="000080"/>
            </a:solidFill>
          </a:ln>
        </p:spPr>
        <p:txBody>
          <a:bodyPr wrap="square" lIns="0" tIns="0" rIns="0" bIns="0" rtlCol="0">
            <a:spAutoFit/>
          </a:bodyPr>
          <a:lstStyle/>
          <a:p>
            <a:endParaRPr/>
          </a:p>
        </p:txBody>
      </p:sp>
      <p:sp>
        <p:nvSpPr>
          <p:cNvPr id="79" name="object 79"/>
          <p:cNvSpPr/>
          <p:nvPr/>
        </p:nvSpPr>
        <p:spPr>
          <a:xfrm>
            <a:off x="1321307" y="2663952"/>
            <a:ext cx="147955" cy="0"/>
          </a:xfrm>
          <a:custGeom>
            <a:avLst/>
            <a:gdLst/>
            <a:ahLst/>
            <a:cxnLst/>
            <a:rect l="l" t="t" r="r" b="b"/>
            <a:pathLst>
              <a:path w="147955">
                <a:moveTo>
                  <a:pt x="0" y="0"/>
                </a:moveTo>
                <a:lnTo>
                  <a:pt x="147827" y="0"/>
                </a:lnTo>
              </a:path>
            </a:pathLst>
          </a:custGeom>
          <a:ln w="18503">
            <a:solidFill>
              <a:srgbClr val="000080"/>
            </a:solidFill>
          </a:ln>
        </p:spPr>
        <p:txBody>
          <a:bodyPr wrap="square" lIns="0" tIns="0" rIns="0" bIns="0" rtlCol="0">
            <a:spAutoFit/>
          </a:bodyPr>
          <a:lstStyle/>
          <a:p>
            <a:endParaRPr/>
          </a:p>
        </p:txBody>
      </p:sp>
      <p:sp>
        <p:nvSpPr>
          <p:cNvPr id="80" name="object 80"/>
          <p:cNvSpPr/>
          <p:nvPr/>
        </p:nvSpPr>
        <p:spPr>
          <a:xfrm>
            <a:off x="1562100" y="2663952"/>
            <a:ext cx="147955" cy="0"/>
          </a:xfrm>
          <a:custGeom>
            <a:avLst/>
            <a:gdLst/>
            <a:ahLst/>
            <a:cxnLst/>
            <a:rect l="l" t="t" r="r" b="b"/>
            <a:pathLst>
              <a:path w="147955">
                <a:moveTo>
                  <a:pt x="0" y="0"/>
                </a:moveTo>
                <a:lnTo>
                  <a:pt x="147827" y="0"/>
                </a:lnTo>
              </a:path>
            </a:pathLst>
          </a:custGeom>
          <a:ln w="18503">
            <a:solidFill>
              <a:srgbClr val="000080"/>
            </a:solidFill>
          </a:ln>
        </p:spPr>
        <p:txBody>
          <a:bodyPr wrap="square" lIns="0" tIns="0" rIns="0" bIns="0" rtlCol="0">
            <a:spAutoFit/>
          </a:bodyPr>
          <a:lstStyle/>
          <a:p>
            <a:endParaRPr/>
          </a:p>
        </p:txBody>
      </p:sp>
      <p:sp>
        <p:nvSpPr>
          <p:cNvPr id="81" name="object 81"/>
          <p:cNvSpPr/>
          <p:nvPr/>
        </p:nvSpPr>
        <p:spPr>
          <a:xfrm>
            <a:off x="1802891" y="2663952"/>
            <a:ext cx="147955" cy="0"/>
          </a:xfrm>
          <a:custGeom>
            <a:avLst/>
            <a:gdLst/>
            <a:ahLst/>
            <a:cxnLst/>
            <a:rect l="l" t="t" r="r" b="b"/>
            <a:pathLst>
              <a:path w="147955">
                <a:moveTo>
                  <a:pt x="0" y="0"/>
                </a:moveTo>
                <a:lnTo>
                  <a:pt x="147827" y="0"/>
                </a:lnTo>
              </a:path>
            </a:pathLst>
          </a:custGeom>
          <a:ln w="18503">
            <a:solidFill>
              <a:srgbClr val="000080"/>
            </a:solidFill>
          </a:ln>
        </p:spPr>
        <p:txBody>
          <a:bodyPr wrap="square" lIns="0" tIns="0" rIns="0" bIns="0" rtlCol="0">
            <a:spAutoFit/>
          </a:bodyPr>
          <a:lstStyle/>
          <a:p>
            <a:endParaRPr/>
          </a:p>
        </p:txBody>
      </p:sp>
      <p:sp>
        <p:nvSpPr>
          <p:cNvPr id="82" name="object 82"/>
          <p:cNvSpPr/>
          <p:nvPr/>
        </p:nvSpPr>
        <p:spPr>
          <a:xfrm>
            <a:off x="2043683" y="2663952"/>
            <a:ext cx="147955" cy="0"/>
          </a:xfrm>
          <a:custGeom>
            <a:avLst/>
            <a:gdLst/>
            <a:ahLst/>
            <a:cxnLst/>
            <a:rect l="l" t="t" r="r" b="b"/>
            <a:pathLst>
              <a:path w="147955">
                <a:moveTo>
                  <a:pt x="0" y="0"/>
                </a:moveTo>
                <a:lnTo>
                  <a:pt x="147827" y="0"/>
                </a:lnTo>
              </a:path>
            </a:pathLst>
          </a:custGeom>
          <a:ln w="18503">
            <a:solidFill>
              <a:srgbClr val="000080"/>
            </a:solidFill>
          </a:ln>
        </p:spPr>
        <p:txBody>
          <a:bodyPr wrap="square" lIns="0" tIns="0" rIns="0" bIns="0" rtlCol="0">
            <a:spAutoFit/>
          </a:bodyPr>
          <a:lstStyle/>
          <a:p>
            <a:endParaRPr/>
          </a:p>
        </p:txBody>
      </p:sp>
      <p:sp>
        <p:nvSpPr>
          <p:cNvPr id="83" name="object 83"/>
          <p:cNvSpPr/>
          <p:nvPr/>
        </p:nvSpPr>
        <p:spPr>
          <a:xfrm>
            <a:off x="2284475" y="2663952"/>
            <a:ext cx="147955" cy="0"/>
          </a:xfrm>
          <a:custGeom>
            <a:avLst/>
            <a:gdLst/>
            <a:ahLst/>
            <a:cxnLst/>
            <a:rect l="l" t="t" r="r" b="b"/>
            <a:pathLst>
              <a:path w="147955">
                <a:moveTo>
                  <a:pt x="0" y="0"/>
                </a:moveTo>
                <a:lnTo>
                  <a:pt x="147827" y="0"/>
                </a:lnTo>
              </a:path>
            </a:pathLst>
          </a:custGeom>
          <a:ln w="18503">
            <a:solidFill>
              <a:srgbClr val="000080"/>
            </a:solidFill>
          </a:ln>
        </p:spPr>
        <p:txBody>
          <a:bodyPr wrap="square" lIns="0" tIns="0" rIns="0" bIns="0" rtlCol="0">
            <a:spAutoFit/>
          </a:bodyPr>
          <a:lstStyle/>
          <a:p>
            <a:endParaRPr/>
          </a:p>
        </p:txBody>
      </p:sp>
      <p:sp>
        <p:nvSpPr>
          <p:cNvPr id="84" name="object 84"/>
          <p:cNvSpPr/>
          <p:nvPr/>
        </p:nvSpPr>
        <p:spPr>
          <a:xfrm>
            <a:off x="2525267" y="2663952"/>
            <a:ext cx="147955" cy="0"/>
          </a:xfrm>
          <a:custGeom>
            <a:avLst/>
            <a:gdLst/>
            <a:ahLst/>
            <a:cxnLst/>
            <a:rect l="l" t="t" r="r" b="b"/>
            <a:pathLst>
              <a:path w="147955">
                <a:moveTo>
                  <a:pt x="0" y="0"/>
                </a:moveTo>
                <a:lnTo>
                  <a:pt x="147827" y="0"/>
                </a:lnTo>
              </a:path>
            </a:pathLst>
          </a:custGeom>
          <a:ln w="18503">
            <a:solidFill>
              <a:srgbClr val="000080"/>
            </a:solidFill>
          </a:ln>
        </p:spPr>
        <p:txBody>
          <a:bodyPr wrap="square" lIns="0" tIns="0" rIns="0" bIns="0" rtlCol="0">
            <a:spAutoFit/>
          </a:bodyPr>
          <a:lstStyle/>
          <a:p>
            <a:endParaRPr/>
          </a:p>
        </p:txBody>
      </p:sp>
      <p:sp>
        <p:nvSpPr>
          <p:cNvPr id="85" name="object 85"/>
          <p:cNvSpPr/>
          <p:nvPr/>
        </p:nvSpPr>
        <p:spPr>
          <a:xfrm>
            <a:off x="2701289" y="2451354"/>
            <a:ext cx="0" cy="147955"/>
          </a:xfrm>
          <a:custGeom>
            <a:avLst/>
            <a:gdLst/>
            <a:ahLst/>
            <a:cxnLst/>
            <a:rect l="l" t="t" r="r" b="b"/>
            <a:pathLst>
              <a:path h="147955">
                <a:moveTo>
                  <a:pt x="0" y="147827"/>
                </a:moveTo>
                <a:lnTo>
                  <a:pt x="0" y="0"/>
                </a:lnTo>
              </a:path>
            </a:pathLst>
          </a:custGeom>
          <a:ln w="18503">
            <a:solidFill>
              <a:srgbClr val="000080"/>
            </a:solidFill>
          </a:ln>
        </p:spPr>
        <p:txBody>
          <a:bodyPr wrap="square" lIns="0" tIns="0" rIns="0" bIns="0" rtlCol="0">
            <a:spAutoFit/>
          </a:bodyPr>
          <a:lstStyle/>
          <a:p>
            <a:endParaRPr/>
          </a:p>
        </p:txBody>
      </p:sp>
      <p:sp>
        <p:nvSpPr>
          <p:cNvPr id="86" name="object 86"/>
          <p:cNvSpPr/>
          <p:nvPr/>
        </p:nvSpPr>
        <p:spPr>
          <a:xfrm>
            <a:off x="2596133" y="2315718"/>
            <a:ext cx="105410" cy="43180"/>
          </a:xfrm>
          <a:custGeom>
            <a:avLst/>
            <a:gdLst/>
            <a:ahLst/>
            <a:cxnLst/>
            <a:rect l="l" t="t" r="r" b="b"/>
            <a:pathLst>
              <a:path w="105410" h="43180">
                <a:moveTo>
                  <a:pt x="105155" y="42671"/>
                </a:moveTo>
                <a:lnTo>
                  <a:pt x="105155" y="0"/>
                </a:lnTo>
                <a:lnTo>
                  <a:pt x="0" y="0"/>
                </a:lnTo>
              </a:path>
            </a:pathLst>
          </a:custGeom>
          <a:ln w="18503">
            <a:solidFill>
              <a:srgbClr val="000080"/>
            </a:solidFill>
          </a:ln>
        </p:spPr>
        <p:txBody>
          <a:bodyPr wrap="square" lIns="0" tIns="0" rIns="0" bIns="0" rtlCol="0">
            <a:spAutoFit/>
          </a:bodyPr>
          <a:lstStyle/>
          <a:p>
            <a:endParaRPr/>
          </a:p>
        </p:txBody>
      </p:sp>
      <p:sp>
        <p:nvSpPr>
          <p:cNvPr id="87" name="object 87"/>
          <p:cNvSpPr/>
          <p:nvPr/>
        </p:nvSpPr>
        <p:spPr>
          <a:xfrm>
            <a:off x="2355341" y="2315718"/>
            <a:ext cx="148590" cy="0"/>
          </a:xfrm>
          <a:custGeom>
            <a:avLst/>
            <a:gdLst/>
            <a:ahLst/>
            <a:cxnLst/>
            <a:rect l="l" t="t" r="r" b="b"/>
            <a:pathLst>
              <a:path w="148589">
                <a:moveTo>
                  <a:pt x="148589" y="0"/>
                </a:moveTo>
                <a:lnTo>
                  <a:pt x="0" y="0"/>
                </a:lnTo>
              </a:path>
            </a:pathLst>
          </a:custGeom>
          <a:ln w="18503">
            <a:solidFill>
              <a:srgbClr val="000080"/>
            </a:solidFill>
          </a:ln>
        </p:spPr>
        <p:txBody>
          <a:bodyPr wrap="square" lIns="0" tIns="0" rIns="0" bIns="0" rtlCol="0">
            <a:spAutoFit/>
          </a:bodyPr>
          <a:lstStyle/>
          <a:p>
            <a:endParaRPr/>
          </a:p>
        </p:txBody>
      </p:sp>
      <p:sp>
        <p:nvSpPr>
          <p:cNvPr id="88" name="object 88"/>
          <p:cNvSpPr/>
          <p:nvPr/>
        </p:nvSpPr>
        <p:spPr>
          <a:xfrm>
            <a:off x="2114550" y="2315718"/>
            <a:ext cx="148590" cy="0"/>
          </a:xfrm>
          <a:custGeom>
            <a:avLst/>
            <a:gdLst/>
            <a:ahLst/>
            <a:cxnLst/>
            <a:rect l="l" t="t" r="r" b="b"/>
            <a:pathLst>
              <a:path w="148589">
                <a:moveTo>
                  <a:pt x="148589" y="0"/>
                </a:moveTo>
                <a:lnTo>
                  <a:pt x="0" y="0"/>
                </a:lnTo>
              </a:path>
            </a:pathLst>
          </a:custGeom>
          <a:ln w="18503">
            <a:solidFill>
              <a:srgbClr val="000080"/>
            </a:solidFill>
          </a:ln>
        </p:spPr>
        <p:txBody>
          <a:bodyPr wrap="square" lIns="0" tIns="0" rIns="0" bIns="0" rtlCol="0">
            <a:spAutoFit/>
          </a:bodyPr>
          <a:lstStyle/>
          <a:p>
            <a:endParaRPr/>
          </a:p>
        </p:txBody>
      </p:sp>
      <p:sp>
        <p:nvSpPr>
          <p:cNvPr id="89" name="object 89"/>
          <p:cNvSpPr/>
          <p:nvPr/>
        </p:nvSpPr>
        <p:spPr>
          <a:xfrm>
            <a:off x="1873757" y="2315718"/>
            <a:ext cx="148590" cy="0"/>
          </a:xfrm>
          <a:custGeom>
            <a:avLst/>
            <a:gdLst/>
            <a:ahLst/>
            <a:cxnLst/>
            <a:rect l="l" t="t" r="r" b="b"/>
            <a:pathLst>
              <a:path w="148589">
                <a:moveTo>
                  <a:pt x="148589" y="0"/>
                </a:moveTo>
                <a:lnTo>
                  <a:pt x="0" y="0"/>
                </a:lnTo>
              </a:path>
            </a:pathLst>
          </a:custGeom>
          <a:ln w="18503">
            <a:solidFill>
              <a:srgbClr val="000080"/>
            </a:solidFill>
          </a:ln>
        </p:spPr>
        <p:txBody>
          <a:bodyPr wrap="square" lIns="0" tIns="0" rIns="0" bIns="0" rtlCol="0">
            <a:spAutoFit/>
          </a:bodyPr>
          <a:lstStyle/>
          <a:p>
            <a:endParaRPr/>
          </a:p>
        </p:txBody>
      </p:sp>
      <p:sp>
        <p:nvSpPr>
          <p:cNvPr id="90" name="object 90"/>
          <p:cNvSpPr/>
          <p:nvPr/>
        </p:nvSpPr>
        <p:spPr>
          <a:xfrm>
            <a:off x="1632966" y="2315718"/>
            <a:ext cx="148590" cy="0"/>
          </a:xfrm>
          <a:custGeom>
            <a:avLst/>
            <a:gdLst/>
            <a:ahLst/>
            <a:cxnLst/>
            <a:rect l="l" t="t" r="r" b="b"/>
            <a:pathLst>
              <a:path w="148589">
                <a:moveTo>
                  <a:pt x="148589" y="0"/>
                </a:moveTo>
                <a:lnTo>
                  <a:pt x="0" y="0"/>
                </a:lnTo>
              </a:path>
            </a:pathLst>
          </a:custGeom>
          <a:ln w="18503">
            <a:solidFill>
              <a:srgbClr val="000080"/>
            </a:solidFill>
          </a:ln>
        </p:spPr>
        <p:txBody>
          <a:bodyPr wrap="square" lIns="0" tIns="0" rIns="0" bIns="0" rtlCol="0">
            <a:spAutoFit/>
          </a:bodyPr>
          <a:lstStyle/>
          <a:p>
            <a:endParaRPr/>
          </a:p>
        </p:txBody>
      </p:sp>
      <p:sp>
        <p:nvSpPr>
          <p:cNvPr id="91" name="object 91"/>
          <p:cNvSpPr/>
          <p:nvPr/>
        </p:nvSpPr>
        <p:spPr>
          <a:xfrm>
            <a:off x="1392173" y="2315718"/>
            <a:ext cx="148590" cy="0"/>
          </a:xfrm>
          <a:custGeom>
            <a:avLst/>
            <a:gdLst/>
            <a:ahLst/>
            <a:cxnLst/>
            <a:rect l="l" t="t" r="r" b="b"/>
            <a:pathLst>
              <a:path w="148590">
                <a:moveTo>
                  <a:pt x="148589" y="0"/>
                </a:moveTo>
                <a:lnTo>
                  <a:pt x="0" y="0"/>
                </a:lnTo>
              </a:path>
            </a:pathLst>
          </a:custGeom>
          <a:ln w="18503">
            <a:solidFill>
              <a:srgbClr val="000080"/>
            </a:solidFill>
          </a:ln>
        </p:spPr>
        <p:txBody>
          <a:bodyPr wrap="square" lIns="0" tIns="0" rIns="0" bIns="0" rtlCol="0">
            <a:spAutoFit/>
          </a:bodyPr>
          <a:lstStyle/>
          <a:p>
            <a:endParaRPr/>
          </a:p>
        </p:txBody>
      </p:sp>
      <p:sp>
        <p:nvSpPr>
          <p:cNvPr id="92" name="object 92"/>
          <p:cNvSpPr/>
          <p:nvPr/>
        </p:nvSpPr>
        <p:spPr>
          <a:xfrm>
            <a:off x="1151381" y="2315718"/>
            <a:ext cx="148590" cy="0"/>
          </a:xfrm>
          <a:custGeom>
            <a:avLst/>
            <a:gdLst/>
            <a:ahLst/>
            <a:cxnLst/>
            <a:rect l="l" t="t" r="r" b="b"/>
            <a:pathLst>
              <a:path w="148590">
                <a:moveTo>
                  <a:pt x="148589" y="0"/>
                </a:moveTo>
                <a:lnTo>
                  <a:pt x="0" y="0"/>
                </a:lnTo>
              </a:path>
            </a:pathLst>
          </a:custGeom>
          <a:ln w="18503">
            <a:solidFill>
              <a:srgbClr val="000080"/>
            </a:solidFill>
          </a:ln>
        </p:spPr>
        <p:txBody>
          <a:bodyPr wrap="square" lIns="0" tIns="0" rIns="0" bIns="0" rtlCol="0">
            <a:spAutoFit/>
          </a:bodyPr>
          <a:lstStyle/>
          <a:p>
            <a:endParaRPr/>
          </a:p>
        </p:txBody>
      </p:sp>
      <p:sp>
        <p:nvSpPr>
          <p:cNvPr id="93" name="object 93"/>
          <p:cNvSpPr/>
          <p:nvPr/>
        </p:nvSpPr>
        <p:spPr>
          <a:xfrm>
            <a:off x="1080515" y="2337054"/>
            <a:ext cx="0" cy="147955"/>
          </a:xfrm>
          <a:custGeom>
            <a:avLst/>
            <a:gdLst/>
            <a:ahLst/>
            <a:cxnLst/>
            <a:rect l="l" t="t" r="r" b="b"/>
            <a:pathLst>
              <a:path h="147955">
                <a:moveTo>
                  <a:pt x="0" y="0"/>
                </a:moveTo>
                <a:lnTo>
                  <a:pt x="0" y="147827"/>
                </a:lnTo>
              </a:path>
            </a:pathLst>
          </a:custGeom>
          <a:ln w="18503">
            <a:solidFill>
              <a:srgbClr val="000080"/>
            </a:solidFill>
          </a:ln>
        </p:spPr>
        <p:txBody>
          <a:bodyPr wrap="square" lIns="0" tIns="0" rIns="0" bIns="0" rtlCol="0">
            <a:spAutoFit/>
          </a:bodyPr>
          <a:lstStyle/>
          <a:p>
            <a:endParaRPr/>
          </a:p>
        </p:txBody>
      </p:sp>
      <p:sp>
        <p:nvSpPr>
          <p:cNvPr id="94" name="object 94"/>
          <p:cNvSpPr/>
          <p:nvPr/>
        </p:nvSpPr>
        <p:spPr>
          <a:xfrm>
            <a:off x="1080515" y="2577084"/>
            <a:ext cx="0" cy="86995"/>
          </a:xfrm>
          <a:custGeom>
            <a:avLst/>
            <a:gdLst/>
            <a:ahLst/>
            <a:cxnLst/>
            <a:rect l="l" t="t" r="r" b="b"/>
            <a:pathLst>
              <a:path h="86994">
                <a:moveTo>
                  <a:pt x="0" y="0"/>
                </a:moveTo>
                <a:lnTo>
                  <a:pt x="0" y="86867"/>
                </a:lnTo>
              </a:path>
            </a:pathLst>
          </a:custGeom>
          <a:ln w="18503">
            <a:solidFill>
              <a:srgbClr val="000080"/>
            </a:solidFill>
          </a:ln>
        </p:spPr>
        <p:txBody>
          <a:bodyPr wrap="square" lIns="0" tIns="0" rIns="0" bIns="0" rtlCol="0">
            <a:spAutoFit/>
          </a:bodyPr>
          <a:lstStyle/>
          <a:p>
            <a:endParaRPr/>
          </a:p>
        </p:txBody>
      </p:sp>
      <p:sp>
        <p:nvSpPr>
          <p:cNvPr id="95" name="object 95"/>
          <p:cNvSpPr/>
          <p:nvPr/>
        </p:nvSpPr>
        <p:spPr>
          <a:xfrm>
            <a:off x="3047237" y="1997964"/>
            <a:ext cx="1157605" cy="289560"/>
          </a:xfrm>
          <a:custGeom>
            <a:avLst/>
            <a:gdLst/>
            <a:ahLst/>
            <a:cxnLst/>
            <a:rect l="l" t="t" r="r" b="b"/>
            <a:pathLst>
              <a:path w="1157604" h="289560">
                <a:moveTo>
                  <a:pt x="0" y="289559"/>
                </a:moveTo>
                <a:lnTo>
                  <a:pt x="1157477" y="289559"/>
                </a:lnTo>
                <a:lnTo>
                  <a:pt x="1157477" y="0"/>
                </a:lnTo>
                <a:lnTo>
                  <a:pt x="0" y="0"/>
                </a:lnTo>
                <a:lnTo>
                  <a:pt x="0" y="289559"/>
                </a:lnTo>
                <a:close/>
              </a:path>
            </a:pathLst>
          </a:custGeom>
          <a:ln w="18503">
            <a:solidFill>
              <a:srgbClr val="000000"/>
            </a:solidFill>
          </a:ln>
        </p:spPr>
        <p:txBody>
          <a:bodyPr wrap="square" lIns="0" tIns="0" rIns="0" bIns="0" rtlCol="0">
            <a:spAutoFit/>
          </a:bodyPr>
          <a:lstStyle/>
          <a:p>
            <a:endParaRPr/>
          </a:p>
        </p:txBody>
      </p:sp>
      <p:sp>
        <p:nvSpPr>
          <p:cNvPr id="96" name="object 96"/>
          <p:cNvSpPr/>
          <p:nvPr/>
        </p:nvSpPr>
        <p:spPr>
          <a:xfrm>
            <a:off x="2988563" y="1970532"/>
            <a:ext cx="1275080" cy="345440"/>
          </a:xfrm>
          <a:custGeom>
            <a:avLst/>
            <a:gdLst/>
            <a:ahLst/>
            <a:cxnLst/>
            <a:rect l="l" t="t" r="r" b="b"/>
            <a:pathLst>
              <a:path w="1275079" h="345439">
                <a:moveTo>
                  <a:pt x="0" y="0"/>
                </a:moveTo>
                <a:lnTo>
                  <a:pt x="0" y="345185"/>
                </a:lnTo>
                <a:lnTo>
                  <a:pt x="1274825" y="345185"/>
                </a:lnTo>
                <a:lnTo>
                  <a:pt x="1274825" y="0"/>
                </a:lnTo>
                <a:lnTo>
                  <a:pt x="0" y="0"/>
                </a:lnTo>
                <a:close/>
              </a:path>
            </a:pathLst>
          </a:custGeom>
          <a:solidFill>
            <a:srgbClr val="FFFF00"/>
          </a:solidFill>
        </p:spPr>
        <p:txBody>
          <a:bodyPr wrap="square" lIns="0" tIns="0" rIns="0" bIns="0" rtlCol="0">
            <a:spAutoFit/>
          </a:bodyPr>
          <a:lstStyle/>
          <a:p>
            <a:endParaRPr/>
          </a:p>
        </p:txBody>
      </p:sp>
      <p:sp>
        <p:nvSpPr>
          <p:cNvPr id="97" name="object 97"/>
          <p:cNvSpPr/>
          <p:nvPr/>
        </p:nvSpPr>
        <p:spPr>
          <a:xfrm>
            <a:off x="2988563" y="1970532"/>
            <a:ext cx="1275080" cy="345440"/>
          </a:xfrm>
          <a:custGeom>
            <a:avLst/>
            <a:gdLst/>
            <a:ahLst/>
            <a:cxnLst/>
            <a:rect l="l" t="t" r="r" b="b"/>
            <a:pathLst>
              <a:path w="1275079" h="345439">
                <a:moveTo>
                  <a:pt x="0" y="0"/>
                </a:moveTo>
                <a:lnTo>
                  <a:pt x="0" y="345185"/>
                </a:lnTo>
                <a:lnTo>
                  <a:pt x="1274825" y="345185"/>
                </a:lnTo>
                <a:lnTo>
                  <a:pt x="1274825" y="0"/>
                </a:lnTo>
                <a:lnTo>
                  <a:pt x="0" y="0"/>
                </a:lnTo>
                <a:close/>
              </a:path>
            </a:pathLst>
          </a:custGeom>
          <a:ln w="18503">
            <a:solidFill>
              <a:srgbClr val="000000"/>
            </a:solidFill>
          </a:ln>
        </p:spPr>
        <p:txBody>
          <a:bodyPr wrap="square" lIns="0" tIns="0" rIns="0" bIns="0" rtlCol="0">
            <a:spAutoFit/>
          </a:bodyPr>
          <a:lstStyle/>
          <a:p>
            <a:endParaRPr/>
          </a:p>
        </p:txBody>
      </p:sp>
      <p:sp>
        <p:nvSpPr>
          <p:cNvPr id="98" name="object 98"/>
          <p:cNvSpPr txBox="1"/>
          <p:nvPr/>
        </p:nvSpPr>
        <p:spPr>
          <a:xfrm>
            <a:off x="1144779" y="1640871"/>
            <a:ext cx="2967990" cy="965200"/>
          </a:xfrm>
          <a:prstGeom prst="rect">
            <a:avLst/>
          </a:prstGeom>
        </p:spPr>
        <p:txBody>
          <a:bodyPr vert="horz" wrap="square" lIns="0" tIns="0" rIns="0" bIns="0" rtlCol="0">
            <a:spAutoFit/>
          </a:bodyPr>
          <a:lstStyle/>
          <a:p>
            <a:pPr marL="676275">
              <a:lnSpc>
                <a:spcPct val="100000"/>
              </a:lnSpc>
            </a:pPr>
            <a:r>
              <a:rPr sz="1600" spc="15" dirty="0">
                <a:solidFill>
                  <a:srgbClr val="000080"/>
                </a:solidFill>
                <a:latin typeface="Comic Sans MS"/>
                <a:cs typeface="Comic Sans MS"/>
              </a:rPr>
              <a:t>E</a:t>
            </a:r>
            <a:r>
              <a:rPr sz="1600" spc="5" dirty="0">
                <a:solidFill>
                  <a:srgbClr val="000080"/>
                </a:solidFill>
                <a:latin typeface="Comic Sans MS"/>
                <a:cs typeface="Comic Sans MS"/>
              </a:rPr>
              <a:t>X</a:t>
            </a:r>
            <a:r>
              <a:rPr sz="1600" dirty="0">
                <a:solidFill>
                  <a:srgbClr val="000080"/>
                </a:solidFill>
                <a:latin typeface="Comic Sans MS"/>
                <a:cs typeface="Comic Sans MS"/>
              </a:rPr>
              <a:t>C.</a:t>
            </a:r>
            <a:endParaRPr sz="1600">
              <a:latin typeface="Comic Sans MS"/>
              <a:cs typeface="Comic Sans MS"/>
            </a:endParaRPr>
          </a:p>
          <a:p>
            <a:pPr marR="6350" algn="r">
              <a:lnSpc>
                <a:spcPct val="100000"/>
              </a:lnSpc>
              <a:spcBef>
                <a:spcPts val="915"/>
              </a:spcBef>
            </a:pPr>
            <a:r>
              <a:rPr sz="1600" spc="15" dirty="0">
                <a:solidFill>
                  <a:srgbClr val="000080"/>
                </a:solidFill>
                <a:latin typeface="Comic Sans MS"/>
                <a:cs typeface="Comic Sans MS"/>
              </a:rPr>
              <a:t>Re</a:t>
            </a:r>
            <a:r>
              <a:rPr sz="1600" spc="-5" dirty="0">
                <a:solidFill>
                  <a:srgbClr val="000080"/>
                </a:solidFill>
                <a:latin typeface="Comic Sans MS"/>
                <a:cs typeface="Comic Sans MS"/>
              </a:rPr>
              <a:t>l</a:t>
            </a:r>
            <a:r>
              <a:rPr sz="1600" spc="15" dirty="0">
                <a:solidFill>
                  <a:srgbClr val="000080"/>
                </a:solidFill>
                <a:latin typeface="Comic Sans MS"/>
                <a:cs typeface="Comic Sans MS"/>
              </a:rPr>
              <a:t>ev</a:t>
            </a:r>
            <a:r>
              <a:rPr sz="1600" dirty="0">
                <a:solidFill>
                  <a:srgbClr val="000080"/>
                </a:solidFill>
                <a:latin typeface="Comic Sans MS"/>
                <a:cs typeface="Comic Sans MS"/>
              </a:rPr>
              <a:t>ad</a:t>
            </a:r>
            <a:r>
              <a:rPr sz="1600" spc="5" dirty="0">
                <a:solidFill>
                  <a:srgbClr val="000080"/>
                </a:solidFill>
                <a:latin typeface="Comic Sans MS"/>
                <a:cs typeface="Comic Sans MS"/>
              </a:rPr>
              <a:t>o</a:t>
            </a:r>
            <a:r>
              <a:rPr sz="1600" dirty="0">
                <a:solidFill>
                  <a:srgbClr val="000080"/>
                </a:solidFill>
                <a:latin typeface="Comic Sans MS"/>
                <a:cs typeface="Comic Sans MS"/>
              </a:rPr>
              <a:t>r</a:t>
            </a:r>
            <a:endParaRPr sz="1600">
              <a:latin typeface="Comic Sans MS"/>
              <a:cs typeface="Comic Sans MS"/>
            </a:endParaRPr>
          </a:p>
          <a:p>
            <a:pPr marL="12700">
              <a:lnSpc>
                <a:spcPct val="100000"/>
              </a:lnSpc>
              <a:spcBef>
                <a:spcPts val="795"/>
              </a:spcBef>
            </a:pPr>
            <a:r>
              <a:rPr sz="1600" spc="10" dirty="0">
                <a:solidFill>
                  <a:srgbClr val="000080"/>
                </a:solidFill>
                <a:latin typeface="Comic Sans MS"/>
                <a:cs typeface="Comic Sans MS"/>
              </a:rPr>
              <a:t>41</a:t>
            </a:r>
            <a:endParaRPr sz="1600">
              <a:latin typeface="Comic Sans MS"/>
              <a:cs typeface="Comic Sans MS"/>
            </a:endParaRPr>
          </a:p>
        </p:txBody>
      </p:sp>
      <p:sp>
        <p:nvSpPr>
          <p:cNvPr id="99" name="object 99"/>
          <p:cNvSpPr/>
          <p:nvPr/>
        </p:nvSpPr>
        <p:spPr>
          <a:xfrm>
            <a:off x="3973067" y="2315718"/>
            <a:ext cx="0" cy="348615"/>
          </a:xfrm>
          <a:custGeom>
            <a:avLst/>
            <a:gdLst/>
            <a:ahLst/>
            <a:cxnLst/>
            <a:rect l="l" t="t" r="r" b="b"/>
            <a:pathLst>
              <a:path h="348614">
                <a:moveTo>
                  <a:pt x="0" y="0"/>
                </a:moveTo>
                <a:lnTo>
                  <a:pt x="0" y="348233"/>
                </a:lnTo>
              </a:path>
            </a:pathLst>
          </a:custGeom>
          <a:ln w="18503">
            <a:solidFill>
              <a:srgbClr val="000000"/>
            </a:solidFill>
          </a:ln>
        </p:spPr>
        <p:txBody>
          <a:bodyPr wrap="square" lIns="0" tIns="0" rIns="0" bIns="0" rtlCol="0">
            <a:spAutoFit/>
          </a:bodyPr>
          <a:lstStyle/>
          <a:p>
            <a:endParaRPr/>
          </a:p>
        </p:txBody>
      </p:sp>
      <p:sp>
        <p:nvSpPr>
          <p:cNvPr id="100" name="object 100"/>
          <p:cNvSpPr/>
          <p:nvPr/>
        </p:nvSpPr>
        <p:spPr>
          <a:xfrm>
            <a:off x="3627120" y="2315718"/>
            <a:ext cx="0" cy="348615"/>
          </a:xfrm>
          <a:custGeom>
            <a:avLst/>
            <a:gdLst/>
            <a:ahLst/>
            <a:cxnLst/>
            <a:rect l="l" t="t" r="r" b="b"/>
            <a:pathLst>
              <a:path h="348614">
                <a:moveTo>
                  <a:pt x="0" y="0"/>
                </a:moveTo>
                <a:lnTo>
                  <a:pt x="0" y="348233"/>
                </a:lnTo>
              </a:path>
            </a:pathLst>
          </a:custGeom>
          <a:ln w="18503">
            <a:solidFill>
              <a:srgbClr val="000000"/>
            </a:solidFill>
          </a:ln>
        </p:spPr>
        <p:txBody>
          <a:bodyPr wrap="square" lIns="0" tIns="0" rIns="0" bIns="0" rtlCol="0">
            <a:spAutoFit/>
          </a:bodyPr>
          <a:lstStyle/>
          <a:p>
            <a:endParaRPr/>
          </a:p>
        </p:txBody>
      </p:sp>
      <p:sp>
        <p:nvSpPr>
          <p:cNvPr id="101" name="object 101"/>
          <p:cNvSpPr/>
          <p:nvPr/>
        </p:nvSpPr>
        <p:spPr>
          <a:xfrm>
            <a:off x="3278885" y="2315718"/>
            <a:ext cx="0" cy="348615"/>
          </a:xfrm>
          <a:custGeom>
            <a:avLst/>
            <a:gdLst/>
            <a:ahLst/>
            <a:cxnLst/>
            <a:rect l="l" t="t" r="r" b="b"/>
            <a:pathLst>
              <a:path h="348614">
                <a:moveTo>
                  <a:pt x="0" y="0"/>
                </a:moveTo>
                <a:lnTo>
                  <a:pt x="0" y="348233"/>
                </a:lnTo>
              </a:path>
            </a:pathLst>
          </a:custGeom>
          <a:ln w="18503">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178</a:t>
            </a:fld>
            <a:endParaRPr lang="en-US"/>
          </a:p>
        </p:txBody>
      </p:sp>
    </p:spTree>
    <p:extLst>
      <p:ext uri="{BB962C8B-B14F-4D97-AF65-F5344CB8AC3E}">
        <p14:creationId xmlns:p14="http://schemas.microsoft.com/office/powerpoint/2010/main" val="137995260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5378957" y="5602985"/>
            <a:ext cx="863600" cy="212725"/>
          </a:xfrm>
          <a:custGeom>
            <a:avLst/>
            <a:gdLst/>
            <a:ahLst/>
            <a:cxnLst/>
            <a:rect l="l" t="t" r="r" b="b"/>
            <a:pathLst>
              <a:path w="863600" h="212725">
                <a:moveTo>
                  <a:pt x="0" y="0"/>
                </a:moveTo>
                <a:lnTo>
                  <a:pt x="6095" y="63245"/>
                </a:lnTo>
                <a:lnTo>
                  <a:pt x="40385" y="126491"/>
                </a:lnTo>
                <a:lnTo>
                  <a:pt x="86105" y="172973"/>
                </a:lnTo>
                <a:lnTo>
                  <a:pt x="144017" y="201167"/>
                </a:lnTo>
                <a:lnTo>
                  <a:pt x="212597" y="212597"/>
                </a:lnTo>
                <a:lnTo>
                  <a:pt x="281939" y="201167"/>
                </a:lnTo>
                <a:lnTo>
                  <a:pt x="339851" y="172973"/>
                </a:lnTo>
                <a:lnTo>
                  <a:pt x="385571" y="126491"/>
                </a:lnTo>
                <a:lnTo>
                  <a:pt x="419861" y="63245"/>
                </a:lnTo>
                <a:lnTo>
                  <a:pt x="431291" y="0"/>
                </a:lnTo>
                <a:lnTo>
                  <a:pt x="437387" y="63245"/>
                </a:lnTo>
                <a:lnTo>
                  <a:pt x="471677" y="126491"/>
                </a:lnTo>
                <a:lnTo>
                  <a:pt x="518159" y="172973"/>
                </a:lnTo>
                <a:lnTo>
                  <a:pt x="575309" y="201167"/>
                </a:lnTo>
                <a:lnTo>
                  <a:pt x="644651" y="212597"/>
                </a:lnTo>
                <a:lnTo>
                  <a:pt x="713231" y="201167"/>
                </a:lnTo>
                <a:lnTo>
                  <a:pt x="771143" y="172973"/>
                </a:lnTo>
                <a:lnTo>
                  <a:pt x="816863" y="126491"/>
                </a:lnTo>
                <a:lnTo>
                  <a:pt x="851915" y="63245"/>
                </a:lnTo>
                <a:lnTo>
                  <a:pt x="863345" y="0"/>
                </a:lnTo>
              </a:path>
            </a:pathLst>
          </a:custGeom>
          <a:ln w="34480">
            <a:solidFill>
              <a:srgbClr val="000000"/>
            </a:solidFill>
          </a:ln>
        </p:spPr>
        <p:txBody>
          <a:bodyPr wrap="square" lIns="0" tIns="0" rIns="0" bIns="0" rtlCol="0">
            <a:spAutoFit/>
          </a:bodyPr>
          <a:lstStyle/>
          <a:p>
            <a:endParaRPr/>
          </a:p>
        </p:txBody>
      </p:sp>
      <p:sp>
        <p:nvSpPr>
          <p:cNvPr id="6" name="object 6"/>
          <p:cNvSpPr/>
          <p:nvPr/>
        </p:nvSpPr>
        <p:spPr>
          <a:xfrm>
            <a:off x="5378957" y="6034278"/>
            <a:ext cx="863600" cy="212725"/>
          </a:xfrm>
          <a:custGeom>
            <a:avLst/>
            <a:gdLst/>
            <a:ahLst/>
            <a:cxnLst/>
            <a:rect l="l" t="t" r="r" b="b"/>
            <a:pathLst>
              <a:path w="863600" h="212725">
                <a:moveTo>
                  <a:pt x="0" y="212597"/>
                </a:moveTo>
                <a:lnTo>
                  <a:pt x="6095" y="149351"/>
                </a:lnTo>
                <a:lnTo>
                  <a:pt x="40385" y="86105"/>
                </a:lnTo>
                <a:lnTo>
                  <a:pt x="86105" y="40385"/>
                </a:lnTo>
                <a:lnTo>
                  <a:pt x="144017" y="11429"/>
                </a:lnTo>
                <a:lnTo>
                  <a:pt x="212597" y="0"/>
                </a:lnTo>
                <a:lnTo>
                  <a:pt x="281939" y="11429"/>
                </a:lnTo>
                <a:lnTo>
                  <a:pt x="339851" y="40385"/>
                </a:lnTo>
                <a:lnTo>
                  <a:pt x="385571" y="86105"/>
                </a:lnTo>
                <a:lnTo>
                  <a:pt x="419861" y="149351"/>
                </a:lnTo>
                <a:lnTo>
                  <a:pt x="431291" y="212597"/>
                </a:lnTo>
                <a:lnTo>
                  <a:pt x="437387" y="149351"/>
                </a:lnTo>
                <a:lnTo>
                  <a:pt x="471677" y="86105"/>
                </a:lnTo>
                <a:lnTo>
                  <a:pt x="518159" y="40385"/>
                </a:lnTo>
                <a:lnTo>
                  <a:pt x="575309" y="11429"/>
                </a:lnTo>
                <a:lnTo>
                  <a:pt x="644651" y="0"/>
                </a:lnTo>
                <a:lnTo>
                  <a:pt x="713231" y="11429"/>
                </a:lnTo>
                <a:lnTo>
                  <a:pt x="771143" y="40385"/>
                </a:lnTo>
                <a:lnTo>
                  <a:pt x="816863" y="86105"/>
                </a:lnTo>
                <a:lnTo>
                  <a:pt x="851915" y="149351"/>
                </a:lnTo>
                <a:lnTo>
                  <a:pt x="863345" y="212597"/>
                </a:lnTo>
              </a:path>
            </a:pathLst>
          </a:custGeom>
          <a:ln w="34480">
            <a:solidFill>
              <a:srgbClr val="000000"/>
            </a:solidFill>
          </a:ln>
        </p:spPr>
        <p:txBody>
          <a:bodyPr wrap="square" lIns="0" tIns="0" rIns="0" bIns="0" rtlCol="0">
            <a:spAutoFit/>
          </a:bodyPr>
          <a:lstStyle/>
          <a:p>
            <a:endParaRPr/>
          </a:p>
        </p:txBody>
      </p:sp>
      <p:sp>
        <p:nvSpPr>
          <p:cNvPr id="7" name="object 7"/>
          <p:cNvSpPr/>
          <p:nvPr/>
        </p:nvSpPr>
        <p:spPr>
          <a:xfrm>
            <a:off x="5810250" y="5063490"/>
            <a:ext cx="0" cy="539750"/>
          </a:xfrm>
          <a:custGeom>
            <a:avLst/>
            <a:gdLst/>
            <a:ahLst/>
            <a:cxnLst/>
            <a:rect l="l" t="t" r="r" b="b"/>
            <a:pathLst>
              <a:path h="539750">
                <a:moveTo>
                  <a:pt x="0" y="0"/>
                </a:moveTo>
                <a:lnTo>
                  <a:pt x="0" y="539495"/>
                </a:lnTo>
              </a:path>
            </a:pathLst>
          </a:custGeom>
          <a:ln w="34480">
            <a:solidFill>
              <a:srgbClr val="000000"/>
            </a:solidFill>
          </a:ln>
        </p:spPr>
        <p:txBody>
          <a:bodyPr wrap="square" lIns="0" tIns="0" rIns="0" bIns="0" rtlCol="0">
            <a:spAutoFit/>
          </a:bodyPr>
          <a:lstStyle/>
          <a:p>
            <a:endParaRPr/>
          </a:p>
        </p:txBody>
      </p:sp>
      <p:sp>
        <p:nvSpPr>
          <p:cNvPr id="8" name="object 8"/>
          <p:cNvSpPr/>
          <p:nvPr/>
        </p:nvSpPr>
        <p:spPr>
          <a:xfrm>
            <a:off x="5810250" y="6246876"/>
            <a:ext cx="0" cy="540385"/>
          </a:xfrm>
          <a:custGeom>
            <a:avLst/>
            <a:gdLst/>
            <a:ahLst/>
            <a:cxnLst/>
            <a:rect l="l" t="t" r="r" b="b"/>
            <a:pathLst>
              <a:path h="540384">
                <a:moveTo>
                  <a:pt x="0" y="540257"/>
                </a:moveTo>
                <a:lnTo>
                  <a:pt x="0" y="0"/>
                </a:lnTo>
              </a:path>
            </a:pathLst>
          </a:custGeom>
          <a:ln w="34480">
            <a:solidFill>
              <a:srgbClr val="000000"/>
            </a:solidFill>
          </a:ln>
        </p:spPr>
        <p:txBody>
          <a:bodyPr wrap="square" lIns="0" tIns="0" rIns="0" bIns="0" rtlCol="0">
            <a:spAutoFit/>
          </a:bodyPr>
          <a:lstStyle/>
          <a:p>
            <a:endParaRPr/>
          </a:p>
        </p:txBody>
      </p:sp>
      <p:sp>
        <p:nvSpPr>
          <p:cNvPr id="9" name="object 9"/>
          <p:cNvSpPr/>
          <p:nvPr/>
        </p:nvSpPr>
        <p:spPr>
          <a:xfrm>
            <a:off x="1495805" y="4901946"/>
            <a:ext cx="862965" cy="212725"/>
          </a:xfrm>
          <a:custGeom>
            <a:avLst/>
            <a:gdLst/>
            <a:ahLst/>
            <a:cxnLst/>
            <a:rect l="l" t="t" r="r" b="b"/>
            <a:pathLst>
              <a:path w="862964" h="212725">
                <a:moveTo>
                  <a:pt x="862583" y="212597"/>
                </a:moveTo>
                <a:lnTo>
                  <a:pt x="851153" y="149351"/>
                </a:lnTo>
                <a:lnTo>
                  <a:pt x="816863" y="92201"/>
                </a:lnTo>
                <a:lnTo>
                  <a:pt x="771143" y="40385"/>
                </a:lnTo>
                <a:lnTo>
                  <a:pt x="713231" y="11429"/>
                </a:lnTo>
                <a:lnTo>
                  <a:pt x="644651" y="0"/>
                </a:lnTo>
                <a:lnTo>
                  <a:pt x="575309" y="11429"/>
                </a:lnTo>
                <a:lnTo>
                  <a:pt x="517397" y="40385"/>
                </a:lnTo>
                <a:lnTo>
                  <a:pt x="471677" y="92201"/>
                </a:lnTo>
                <a:lnTo>
                  <a:pt x="437387" y="149351"/>
                </a:lnTo>
                <a:lnTo>
                  <a:pt x="431291" y="212597"/>
                </a:lnTo>
                <a:lnTo>
                  <a:pt x="419861" y="149351"/>
                </a:lnTo>
                <a:lnTo>
                  <a:pt x="385571" y="86867"/>
                </a:lnTo>
                <a:lnTo>
                  <a:pt x="339089" y="40385"/>
                </a:lnTo>
                <a:lnTo>
                  <a:pt x="281939" y="11429"/>
                </a:lnTo>
                <a:lnTo>
                  <a:pt x="212597" y="0"/>
                </a:lnTo>
                <a:lnTo>
                  <a:pt x="144017" y="11429"/>
                </a:lnTo>
                <a:lnTo>
                  <a:pt x="86105" y="40385"/>
                </a:lnTo>
                <a:lnTo>
                  <a:pt x="40385" y="86867"/>
                </a:lnTo>
                <a:lnTo>
                  <a:pt x="5333" y="149351"/>
                </a:lnTo>
                <a:lnTo>
                  <a:pt x="0" y="212597"/>
                </a:lnTo>
              </a:path>
            </a:pathLst>
          </a:custGeom>
          <a:ln w="34480">
            <a:solidFill>
              <a:srgbClr val="000000"/>
            </a:solidFill>
          </a:ln>
        </p:spPr>
        <p:txBody>
          <a:bodyPr wrap="square" lIns="0" tIns="0" rIns="0" bIns="0" rtlCol="0">
            <a:spAutoFit/>
          </a:bodyPr>
          <a:lstStyle/>
          <a:p>
            <a:endParaRPr/>
          </a:p>
        </p:txBody>
      </p:sp>
      <p:sp>
        <p:nvSpPr>
          <p:cNvPr id="10" name="object 10"/>
          <p:cNvSpPr/>
          <p:nvPr/>
        </p:nvSpPr>
        <p:spPr>
          <a:xfrm>
            <a:off x="1277111" y="5063490"/>
            <a:ext cx="1294765" cy="0"/>
          </a:xfrm>
          <a:custGeom>
            <a:avLst/>
            <a:gdLst/>
            <a:ahLst/>
            <a:cxnLst/>
            <a:rect l="l" t="t" r="r" b="b"/>
            <a:pathLst>
              <a:path w="1294764">
                <a:moveTo>
                  <a:pt x="0" y="0"/>
                </a:moveTo>
                <a:lnTo>
                  <a:pt x="1294637" y="0"/>
                </a:lnTo>
              </a:path>
            </a:pathLst>
          </a:custGeom>
          <a:ln w="34480">
            <a:solidFill>
              <a:srgbClr val="000000"/>
            </a:solidFill>
          </a:ln>
        </p:spPr>
        <p:txBody>
          <a:bodyPr wrap="square" lIns="0" tIns="0" rIns="0" bIns="0" rtlCol="0">
            <a:spAutoFit/>
          </a:bodyPr>
          <a:lstStyle/>
          <a:p>
            <a:endParaRPr/>
          </a:p>
        </p:txBody>
      </p:sp>
      <p:sp>
        <p:nvSpPr>
          <p:cNvPr id="11" name="object 11"/>
          <p:cNvSpPr/>
          <p:nvPr/>
        </p:nvSpPr>
        <p:spPr>
          <a:xfrm>
            <a:off x="2140457" y="4419600"/>
            <a:ext cx="2376170" cy="1287145"/>
          </a:xfrm>
          <a:custGeom>
            <a:avLst/>
            <a:gdLst/>
            <a:ahLst/>
            <a:cxnLst/>
            <a:rect l="l" t="t" r="r" b="b"/>
            <a:pathLst>
              <a:path w="2376170" h="1287145">
                <a:moveTo>
                  <a:pt x="1081277" y="643889"/>
                </a:moveTo>
                <a:lnTo>
                  <a:pt x="1086611" y="764285"/>
                </a:lnTo>
                <a:lnTo>
                  <a:pt x="1121663" y="879347"/>
                </a:lnTo>
                <a:lnTo>
                  <a:pt x="1173479" y="982979"/>
                </a:lnTo>
                <a:lnTo>
                  <a:pt x="1248155" y="1080515"/>
                </a:lnTo>
                <a:lnTo>
                  <a:pt x="1334261" y="1160525"/>
                </a:lnTo>
                <a:lnTo>
                  <a:pt x="1437893" y="1223771"/>
                </a:lnTo>
                <a:lnTo>
                  <a:pt x="1546859" y="1264157"/>
                </a:lnTo>
                <a:lnTo>
                  <a:pt x="1668017" y="1287017"/>
                </a:lnTo>
                <a:lnTo>
                  <a:pt x="1783079" y="1287017"/>
                </a:lnTo>
                <a:lnTo>
                  <a:pt x="1904237" y="1264157"/>
                </a:lnTo>
                <a:lnTo>
                  <a:pt x="2013203" y="1223771"/>
                </a:lnTo>
                <a:lnTo>
                  <a:pt x="2116835" y="1160525"/>
                </a:lnTo>
                <a:lnTo>
                  <a:pt x="2202941" y="1080515"/>
                </a:lnTo>
                <a:lnTo>
                  <a:pt x="2277617" y="982979"/>
                </a:lnTo>
                <a:lnTo>
                  <a:pt x="2329433" y="879347"/>
                </a:lnTo>
                <a:lnTo>
                  <a:pt x="2364485" y="764285"/>
                </a:lnTo>
                <a:lnTo>
                  <a:pt x="2375915" y="643889"/>
                </a:lnTo>
                <a:lnTo>
                  <a:pt x="2364485" y="522731"/>
                </a:lnTo>
                <a:lnTo>
                  <a:pt x="2329433" y="407669"/>
                </a:lnTo>
                <a:lnTo>
                  <a:pt x="2277617" y="304799"/>
                </a:lnTo>
                <a:lnTo>
                  <a:pt x="2202941" y="206501"/>
                </a:lnTo>
                <a:lnTo>
                  <a:pt x="2116835" y="126491"/>
                </a:lnTo>
                <a:lnTo>
                  <a:pt x="2013203" y="63245"/>
                </a:lnTo>
                <a:lnTo>
                  <a:pt x="1904237" y="22859"/>
                </a:lnTo>
                <a:lnTo>
                  <a:pt x="1783079" y="0"/>
                </a:lnTo>
                <a:lnTo>
                  <a:pt x="1668017" y="0"/>
                </a:lnTo>
                <a:lnTo>
                  <a:pt x="1546859" y="22859"/>
                </a:lnTo>
                <a:lnTo>
                  <a:pt x="1437893" y="63245"/>
                </a:lnTo>
                <a:lnTo>
                  <a:pt x="1334261" y="126491"/>
                </a:lnTo>
                <a:lnTo>
                  <a:pt x="1248155" y="206501"/>
                </a:lnTo>
                <a:lnTo>
                  <a:pt x="1173479" y="304799"/>
                </a:lnTo>
                <a:lnTo>
                  <a:pt x="1121663" y="407669"/>
                </a:lnTo>
                <a:lnTo>
                  <a:pt x="1086611" y="522731"/>
                </a:lnTo>
                <a:lnTo>
                  <a:pt x="1081277" y="643889"/>
                </a:lnTo>
                <a:lnTo>
                  <a:pt x="0" y="643889"/>
                </a:lnTo>
              </a:path>
            </a:pathLst>
          </a:custGeom>
          <a:ln w="34480">
            <a:solidFill>
              <a:srgbClr val="000000"/>
            </a:solidFill>
          </a:ln>
        </p:spPr>
        <p:txBody>
          <a:bodyPr wrap="square" lIns="0" tIns="0" rIns="0" bIns="0" rtlCol="0">
            <a:spAutoFit/>
          </a:bodyPr>
          <a:lstStyle/>
          <a:p>
            <a:endParaRPr/>
          </a:p>
        </p:txBody>
      </p:sp>
      <p:sp>
        <p:nvSpPr>
          <p:cNvPr id="12" name="object 12"/>
          <p:cNvSpPr/>
          <p:nvPr/>
        </p:nvSpPr>
        <p:spPr>
          <a:xfrm>
            <a:off x="4516373" y="5063490"/>
            <a:ext cx="2479675" cy="0"/>
          </a:xfrm>
          <a:custGeom>
            <a:avLst/>
            <a:gdLst/>
            <a:ahLst/>
            <a:cxnLst/>
            <a:rect l="l" t="t" r="r" b="b"/>
            <a:pathLst>
              <a:path w="2479675">
                <a:moveTo>
                  <a:pt x="0" y="0"/>
                </a:moveTo>
                <a:lnTo>
                  <a:pt x="2479547" y="0"/>
                </a:lnTo>
              </a:path>
            </a:pathLst>
          </a:custGeom>
          <a:ln w="34480">
            <a:solidFill>
              <a:srgbClr val="000000"/>
            </a:solidFill>
          </a:ln>
        </p:spPr>
        <p:txBody>
          <a:bodyPr wrap="square" lIns="0" tIns="0" rIns="0" bIns="0" rtlCol="0">
            <a:spAutoFit/>
          </a:bodyPr>
          <a:lstStyle/>
          <a:p>
            <a:endParaRPr/>
          </a:p>
        </p:txBody>
      </p:sp>
      <p:sp>
        <p:nvSpPr>
          <p:cNvPr id="13" name="object 13"/>
          <p:cNvSpPr/>
          <p:nvPr/>
        </p:nvSpPr>
        <p:spPr>
          <a:xfrm>
            <a:off x="3348227" y="4770120"/>
            <a:ext cx="1035685" cy="586105"/>
          </a:xfrm>
          <a:custGeom>
            <a:avLst/>
            <a:gdLst/>
            <a:ahLst/>
            <a:cxnLst/>
            <a:rect l="l" t="t" r="r" b="b"/>
            <a:pathLst>
              <a:path w="1035685" h="586104">
                <a:moveTo>
                  <a:pt x="0" y="293369"/>
                </a:moveTo>
                <a:lnTo>
                  <a:pt x="0" y="218693"/>
                </a:lnTo>
                <a:lnTo>
                  <a:pt x="22859" y="149351"/>
                </a:lnTo>
                <a:lnTo>
                  <a:pt x="63245" y="92201"/>
                </a:lnTo>
                <a:lnTo>
                  <a:pt x="121157" y="40385"/>
                </a:lnTo>
                <a:lnTo>
                  <a:pt x="184403" y="11429"/>
                </a:lnTo>
                <a:lnTo>
                  <a:pt x="259079" y="0"/>
                </a:lnTo>
                <a:lnTo>
                  <a:pt x="333755" y="11429"/>
                </a:lnTo>
                <a:lnTo>
                  <a:pt x="397001" y="40385"/>
                </a:lnTo>
                <a:lnTo>
                  <a:pt x="454151" y="92201"/>
                </a:lnTo>
                <a:lnTo>
                  <a:pt x="494537" y="149351"/>
                </a:lnTo>
                <a:lnTo>
                  <a:pt x="518159" y="218693"/>
                </a:lnTo>
                <a:lnTo>
                  <a:pt x="518159" y="368045"/>
                </a:lnTo>
                <a:lnTo>
                  <a:pt x="541019" y="436625"/>
                </a:lnTo>
                <a:lnTo>
                  <a:pt x="581405" y="494537"/>
                </a:lnTo>
                <a:lnTo>
                  <a:pt x="638555" y="545591"/>
                </a:lnTo>
                <a:lnTo>
                  <a:pt x="701801" y="574547"/>
                </a:lnTo>
                <a:lnTo>
                  <a:pt x="776477" y="585977"/>
                </a:lnTo>
                <a:lnTo>
                  <a:pt x="851153" y="574547"/>
                </a:lnTo>
                <a:lnTo>
                  <a:pt x="914399" y="545591"/>
                </a:lnTo>
                <a:lnTo>
                  <a:pt x="972311" y="494537"/>
                </a:lnTo>
                <a:lnTo>
                  <a:pt x="1012697" y="436625"/>
                </a:lnTo>
                <a:lnTo>
                  <a:pt x="1035557" y="368045"/>
                </a:lnTo>
                <a:lnTo>
                  <a:pt x="1035557" y="293369"/>
                </a:lnTo>
              </a:path>
            </a:pathLst>
          </a:custGeom>
          <a:ln w="34480">
            <a:solidFill>
              <a:srgbClr val="000000"/>
            </a:solidFill>
          </a:ln>
        </p:spPr>
        <p:txBody>
          <a:bodyPr wrap="square" lIns="0" tIns="0" rIns="0" bIns="0" rtlCol="0">
            <a:spAutoFit/>
          </a:bodyPr>
          <a:lstStyle/>
          <a:p>
            <a:endParaRPr/>
          </a:p>
        </p:txBody>
      </p:sp>
      <p:sp>
        <p:nvSpPr>
          <p:cNvPr id="14" name="object 14"/>
          <p:cNvSpPr/>
          <p:nvPr/>
        </p:nvSpPr>
        <p:spPr>
          <a:xfrm>
            <a:off x="1927097" y="5063490"/>
            <a:ext cx="0" cy="862330"/>
          </a:xfrm>
          <a:custGeom>
            <a:avLst/>
            <a:gdLst/>
            <a:ahLst/>
            <a:cxnLst/>
            <a:rect l="l" t="t" r="r" b="b"/>
            <a:pathLst>
              <a:path h="862329">
                <a:moveTo>
                  <a:pt x="0" y="0"/>
                </a:moveTo>
                <a:lnTo>
                  <a:pt x="0" y="861821"/>
                </a:lnTo>
              </a:path>
            </a:pathLst>
          </a:custGeom>
          <a:ln w="34480">
            <a:solidFill>
              <a:srgbClr val="000000"/>
            </a:solidFill>
          </a:ln>
        </p:spPr>
        <p:txBody>
          <a:bodyPr wrap="square" lIns="0" tIns="0" rIns="0" bIns="0" rtlCol="0">
            <a:spAutoFit/>
          </a:bodyPr>
          <a:lstStyle/>
          <a:p>
            <a:endParaRPr/>
          </a:p>
        </p:txBody>
      </p:sp>
      <p:sp>
        <p:nvSpPr>
          <p:cNvPr id="15" name="object 15"/>
          <p:cNvSpPr/>
          <p:nvPr/>
        </p:nvSpPr>
        <p:spPr>
          <a:xfrm>
            <a:off x="5724144" y="4982717"/>
            <a:ext cx="167005" cy="161290"/>
          </a:xfrm>
          <a:custGeom>
            <a:avLst/>
            <a:gdLst/>
            <a:ahLst/>
            <a:cxnLst/>
            <a:rect l="l" t="t" r="r" b="b"/>
            <a:pathLst>
              <a:path w="167004" h="161289">
                <a:moveTo>
                  <a:pt x="86105" y="0"/>
                </a:moveTo>
                <a:lnTo>
                  <a:pt x="40385" y="11429"/>
                </a:lnTo>
                <a:lnTo>
                  <a:pt x="11429" y="40385"/>
                </a:lnTo>
                <a:lnTo>
                  <a:pt x="0" y="80771"/>
                </a:lnTo>
                <a:lnTo>
                  <a:pt x="11429" y="120395"/>
                </a:lnTo>
                <a:lnTo>
                  <a:pt x="40385" y="149351"/>
                </a:lnTo>
                <a:lnTo>
                  <a:pt x="86105" y="160781"/>
                </a:lnTo>
                <a:lnTo>
                  <a:pt x="126491" y="149351"/>
                </a:lnTo>
                <a:lnTo>
                  <a:pt x="155447" y="120395"/>
                </a:lnTo>
                <a:lnTo>
                  <a:pt x="166877" y="80771"/>
                </a:lnTo>
                <a:lnTo>
                  <a:pt x="155447" y="40385"/>
                </a:lnTo>
                <a:lnTo>
                  <a:pt x="126491" y="11429"/>
                </a:lnTo>
                <a:lnTo>
                  <a:pt x="86105" y="0"/>
                </a:lnTo>
                <a:close/>
              </a:path>
            </a:pathLst>
          </a:custGeom>
          <a:solidFill>
            <a:srgbClr val="000000"/>
          </a:solidFill>
        </p:spPr>
        <p:txBody>
          <a:bodyPr wrap="square" lIns="0" tIns="0" rIns="0" bIns="0" rtlCol="0">
            <a:spAutoFit/>
          </a:bodyPr>
          <a:lstStyle/>
          <a:p>
            <a:endParaRPr/>
          </a:p>
        </p:txBody>
      </p:sp>
      <p:sp>
        <p:nvSpPr>
          <p:cNvPr id="16" name="object 16"/>
          <p:cNvSpPr/>
          <p:nvPr/>
        </p:nvSpPr>
        <p:spPr>
          <a:xfrm>
            <a:off x="5724144" y="4982717"/>
            <a:ext cx="167005" cy="161290"/>
          </a:xfrm>
          <a:custGeom>
            <a:avLst/>
            <a:gdLst/>
            <a:ahLst/>
            <a:cxnLst/>
            <a:rect l="l" t="t" r="r" b="b"/>
            <a:pathLst>
              <a:path w="167004" h="161289">
                <a:moveTo>
                  <a:pt x="0" y="80771"/>
                </a:moveTo>
                <a:lnTo>
                  <a:pt x="11429" y="40385"/>
                </a:lnTo>
                <a:lnTo>
                  <a:pt x="40385" y="11429"/>
                </a:lnTo>
                <a:lnTo>
                  <a:pt x="86105" y="0"/>
                </a:lnTo>
                <a:lnTo>
                  <a:pt x="126491" y="11429"/>
                </a:lnTo>
                <a:lnTo>
                  <a:pt x="155447" y="40385"/>
                </a:lnTo>
                <a:lnTo>
                  <a:pt x="166877" y="80771"/>
                </a:lnTo>
                <a:lnTo>
                  <a:pt x="155447" y="120395"/>
                </a:lnTo>
                <a:lnTo>
                  <a:pt x="126491" y="149351"/>
                </a:lnTo>
                <a:lnTo>
                  <a:pt x="86105" y="160781"/>
                </a:lnTo>
                <a:lnTo>
                  <a:pt x="40385" y="149351"/>
                </a:lnTo>
                <a:lnTo>
                  <a:pt x="11429" y="120395"/>
                </a:lnTo>
                <a:lnTo>
                  <a:pt x="0" y="80771"/>
                </a:lnTo>
                <a:close/>
              </a:path>
            </a:pathLst>
          </a:custGeom>
          <a:ln w="34480">
            <a:solidFill>
              <a:srgbClr val="000000"/>
            </a:solidFill>
          </a:ln>
        </p:spPr>
        <p:txBody>
          <a:bodyPr wrap="square" lIns="0" tIns="0" rIns="0" bIns="0" rtlCol="0">
            <a:spAutoFit/>
          </a:bodyPr>
          <a:lstStyle/>
          <a:p>
            <a:endParaRPr/>
          </a:p>
        </p:txBody>
      </p:sp>
      <p:sp>
        <p:nvSpPr>
          <p:cNvPr id="17" name="object 17"/>
          <p:cNvSpPr txBox="1"/>
          <p:nvPr/>
        </p:nvSpPr>
        <p:spPr>
          <a:xfrm>
            <a:off x="1460247" y="4366257"/>
            <a:ext cx="929005" cy="474345"/>
          </a:xfrm>
          <a:prstGeom prst="rect">
            <a:avLst/>
          </a:prstGeom>
        </p:spPr>
        <p:txBody>
          <a:bodyPr vert="horz" wrap="square" lIns="0" tIns="0" rIns="0" bIns="0" rtlCol="0">
            <a:spAutoFit/>
          </a:bodyPr>
          <a:lstStyle/>
          <a:p>
            <a:pPr marL="12700">
              <a:lnSpc>
                <a:spcPct val="100000"/>
              </a:lnSpc>
            </a:pPr>
            <a:r>
              <a:rPr sz="3000" spc="20" dirty="0">
                <a:solidFill>
                  <a:srgbClr val="000080"/>
                </a:solidFill>
                <a:latin typeface="Comic Sans MS"/>
                <a:cs typeface="Comic Sans MS"/>
              </a:rPr>
              <a:t>T</a:t>
            </a:r>
            <a:r>
              <a:rPr sz="3000" spc="-15" dirty="0">
                <a:solidFill>
                  <a:srgbClr val="000080"/>
                </a:solidFill>
                <a:latin typeface="Comic Sans MS"/>
                <a:cs typeface="Comic Sans MS"/>
              </a:rPr>
              <a:t>C</a:t>
            </a:r>
            <a:r>
              <a:rPr sz="3000" spc="25" dirty="0">
                <a:solidFill>
                  <a:srgbClr val="000080"/>
                </a:solidFill>
                <a:latin typeface="Comic Sans MS"/>
                <a:cs typeface="Comic Sans MS"/>
              </a:rPr>
              <a:t>´s</a:t>
            </a:r>
            <a:endParaRPr sz="3000">
              <a:latin typeface="Comic Sans MS"/>
              <a:cs typeface="Comic Sans MS"/>
            </a:endParaRPr>
          </a:p>
        </p:txBody>
      </p:sp>
      <p:sp>
        <p:nvSpPr>
          <p:cNvPr id="18" name="object 18"/>
          <p:cNvSpPr/>
          <p:nvPr/>
        </p:nvSpPr>
        <p:spPr>
          <a:xfrm>
            <a:off x="6995921" y="4632197"/>
            <a:ext cx="1076325" cy="862330"/>
          </a:xfrm>
          <a:custGeom>
            <a:avLst/>
            <a:gdLst/>
            <a:ahLst/>
            <a:cxnLst/>
            <a:rect l="l" t="t" r="r" b="b"/>
            <a:pathLst>
              <a:path w="1076325" h="862329">
                <a:moveTo>
                  <a:pt x="0" y="861821"/>
                </a:moveTo>
                <a:lnTo>
                  <a:pt x="1075943" y="861821"/>
                </a:lnTo>
                <a:lnTo>
                  <a:pt x="1075943" y="0"/>
                </a:lnTo>
                <a:lnTo>
                  <a:pt x="0" y="0"/>
                </a:lnTo>
                <a:lnTo>
                  <a:pt x="0" y="861821"/>
                </a:lnTo>
                <a:close/>
              </a:path>
            </a:pathLst>
          </a:custGeom>
          <a:ln w="34480">
            <a:solidFill>
              <a:srgbClr val="000000"/>
            </a:solidFill>
          </a:ln>
        </p:spPr>
        <p:txBody>
          <a:bodyPr wrap="square" lIns="0" tIns="0" rIns="0" bIns="0" rtlCol="0">
            <a:spAutoFit/>
          </a:bodyPr>
          <a:lstStyle/>
          <a:p>
            <a:endParaRPr/>
          </a:p>
        </p:txBody>
      </p:sp>
      <p:sp>
        <p:nvSpPr>
          <p:cNvPr id="19" name="object 19"/>
          <p:cNvSpPr/>
          <p:nvPr/>
        </p:nvSpPr>
        <p:spPr>
          <a:xfrm>
            <a:off x="3003041" y="3988308"/>
            <a:ext cx="1725930" cy="212725"/>
          </a:xfrm>
          <a:custGeom>
            <a:avLst/>
            <a:gdLst/>
            <a:ahLst/>
            <a:cxnLst/>
            <a:rect l="l" t="t" r="r" b="b"/>
            <a:pathLst>
              <a:path w="1725929" h="212725">
                <a:moveTo>
                  <a:pt x="1725929" y="0"/>
                </a:moveTo>
                <a:lnTo>
                  <a:pt x="1719833" y="63245"/>
                </a:lnTo>
                <a:lnTo>
                  <a:pt x="1685543" y="121157"/>
                </a:lnTo>
                <a:lnTo>
                  <a:pt x="1639823" y="172973"/>
                </a:lnTo>
                <a:lnTo>
                  <a:pt x="1576577" y="201167"/>
                </a:lnTo>
                <a:lnTo>
                  <a:pt x="1513331" y="212597"/>
                </a:lnTo>
                <a:lnTo>
                  <a:pt x="1443989" y="201167"/>
                </a:lnTo>
                <a:lnTo>
                  <a:pt x="1380743" y="172973"/>
                </a:lnTo>
                <a:lnTo>
                  <a:pt x="1335023" y="121157"/>
                </a:lnTo>
                <a:lnTo>
                  <a:pt x="1299971" y="63245"/>
                </a:lnTo>
                <a:lnTo>
                  <a:pt x="1294637" y="0"/>
                </a:lnTo>
                <a:lnTo>
                  <a:pt x="1288541" y="63245"/>
                </a:lnTo>
                <a:lnTo>
                  <a:pt x="1254251" y="121157"/>
                </a:lnTo>
                <a:lnTo>
                  <a:pt x="1208531" y="172973"/>
                </a:lnTo>
                <a:lnTo>
                  <a:pt x="1144523" y="201167"/>
                </a:lnTo>
                <a:lnTo>
                  <a:pt x="1081277" y="212597"/>
                </a:lnTo>
                <a:lnTo>
                  <a:pt x="1012697" y="201167"/>
                </a:lnTo>
                <a:lnTo>
                  <a:pt x="949451" y="172973"/>
                </a:lnTo>
                <a:lnTo>
                  <a:pt x="902969" y="121157"/>
                </a:lnTo>
                <a:lnTo>
                  <a:pt x="868679" y="63245"/>
                </a:lnTo>
                <a:lnTo>
                  <a:pt x="863345" y="0"/>
                </a:lnTo>
                <a:lnTo>
                  <a:pt x="857249" y="63245"/>
                </a:lnTo>
                <a:lnTo>
                  <a:pt x="822959" y="121157"/>
                </a:lnTo>
                <a:lnTo>
                  <a:pt x="776477" y="172973"/>
                </a:lnTo>
                <a:lnTo>
                  <a:pt x="713231" y="201167"/>
                </a:lnTo>
                <a:lnTo>
                  <a:pt x="649985" y="212597"/>
                </a:lnTo>
                <a:lnTo>
                  <a:pt x="581405" y="201167"/>
                </a:lnTo>
                <a:lnTo>
                  <a:pt x="518159" y="172973"/>
                </a:lnTo>
                <a:lnTo>
                  <a:pt x="471677" y="121157"/>
                </a:lnTo>
                <a:lnTo>
                  <a:pt x="437387" y="63245"/>
                </a:lnTo>
                <a:lnTo>
                  <a:pt x="431291" y="0"/>
                </a:lnTo>
                <a:lnTo>
                  <a:pt x="425957" y="63245"/>
                </a:lnTo>
                <a:lnTo>
                  <a:pt x="390905" y="121157"/>
                </a:lnTo>
                <a:lnTo>
                  <a:pt x="345185" y="172973"/>
                </a:lnTo>
                <a:lnTo>
                  <a:pt x="281939" y="201167"/>
                </a:lnTo>
                <a:lnTo>
                  <a:pt x="218693" y="212597"/>
                </a:lnTo>
                <a:lnTo>
                  <a:pt x="149351" y="201167"/>
                </a:lnTo>
                <a:lnTo>
                  <a:pt x="86105" y="172973"/>
                </a:lnTo>
                <a:lnTo>
                  <a:pt x="40385" y="121157"/>
                </a:lnTo>
                <a:lnTo>
                  <a:pt x="6095" y="63245"/>
                </a:lnTo>
                <a:lnTo>
                  <a:pt x="0" y="0"/>
                </a:lnTo>
              </a:path>
            </a:pathLst>
          </a:custGeom>
          <a:ln w="34480">
            <a:solidFill>
              <a:srgbClr val="000000"/>
            </a:solidFill>
          </a:ln>
        </p:spPr>
        <p:txBody>
          <a:bodyPr wrap="square" lIns="0" tIns="0" rIns="0" bIns="0" rtlCol="0">
            <a:spAutoFit/>
          </a:bodyPr>
          <a:lstStyle/>
          <a:p>
            <a:endParaRPr/>
          </a:p>
        </p:txBody>
      </p:sp>
      <p:sp>
        <p:nvSpPr>
          <p:cNvPr id="20" name="object 20"/>
          <p:cNvSpPr/>
          <p:nvPr/>
        </p:nvSpPr>
        <p:spPr>
          <a:xfrm>
            <a:off x="4728971" y="2586228"/>
            <a:ext cx="0" cy="1402080"/>
          </a:xfrm>
          <a:custGeom>
            <a:avLst/>
            <a:gdLst/>
            <a:ahLst/>
            <a:cxnLst/>
            <a:rect l="l" t="t" r="r" b="b"/>
            <a:pathLst>
              <a:path h="1402079">
                <a:moveTo>
                  <a:pt x="0" y="0"/>
                </a:moveTo>
                <a:lnTo>
                  <a:pt x="0" y="1402079"/>
                </a:lnTo>
              </a:path>
            </a:pathLst>
          </a:custGeom>
          <a:ln w="34480">
            <a:solidFill>
              <a:srgbClr val="000000"/>
            </a:solidFill>
          </a:ln>
        </p:spPr>
        <p:txBody>
          <a:bodyPr wrap="square" lIns="0" tIns="0" rIns="0" bIns="0" rtlCol="0">
            <a:spAutoFit/>
          </a:bodyPr>
          <a:lstStyle/>
          <a:p>
            <a:endParaRPr/>
          </a:p>
        </p:txBody>
      </p:sp>
      <p:sp>
        <p:nvSpPr>
          <p:cNvPr id="21" name="object 21"/>
          <p:cNvSpPr/>
          <p:nvPr/>
        </p:nvSpPr>
        <p:spPr>
          <a:xfrm>
            <a:off x="3003041" y="2586228"/>
            <a:ext cx="0" cy="1402080"/>
          </a:xfrm>
          <a:custGeom>
            <a:avLst/>
            <a:gdLst/>
            <a:ahLst/>
            <a:cxnLst/>
            <a:rect l="l" t="t" r="r" b="b"/>
            <a:pathLst>
              <a:path h="1402079">
                <a:moveTo>
                  <a:pt x="0" y="0"/>
                </a:moveTo>
                <a:lnTo>
                  <a:pt x="0" y="1402079"/>
                </a:lnTo>
              </a:path>
            </a:pathLst>
          </a:custGeom>
          <a:ln w="34480">
            <a:solidFill>
              <a:srgbClr val="000000"/>
            </a:solidFill>
          </a:ln>
        </p:spPr>
        <p:txBody>
          <a:bodyPr wrap="square" lIns="0" tIns="0" rIns="0" bIns="0" rtlCol="0">
            <a:spAutoFit/>
          </a:bodyPr>
          <a:lstStyle/>
          <a:p>
            <a:endParaRPr/>
          </a:p>
        </p:txBody>
      </p:sp>
      <p:sp>
        <p:nvSpPr>
          <p:cNvPr id="22" name="object 22"/>
          <p:cNvSpPr/>
          <p:nvPr/>
        </p:nvSpPr>
        <p:spPr>
          <a:xfrm>
            <a:off x="3544061" y="1293114"/>
            <a:ext cx="1184910" cy="643890"/>
          </a:xfrm>
          <a:custGeom>
            <a:avLst/>
            <a:gdLst/>
            <a:ahLst/>
            <a:cxnLst/>
            <a:rect l="l" t="t" r="r" b="b"/>
            <a:pathLst>
              <a:path w="1184910" h="643889">
                <a:moveTo>
                  <a:pt x="643889" y="322325"/>
                </a:moveTo>
                <a:lnTo>
                  <a:pt x="632459" y="236219"/>
                </a:lnTo>
                <a:lnTo>
                  <a:pt x="603503" y="161543"/>
                </a:lnTo>
                <a:lnTo>
                  <a:pt x="552449" y="92201"/>
                </a:lnTo>
                <a:lnTo>
                  <a:pt x="483107" y="40385"/>
                </a:lnTo>
                <a:lnTo>
                  <a:pt x="408431" y="12191"/>
                </a:lnTo>
                <a:lnTo>
                  <a:pt x="322325" y="0"/>
                </a:lnTo>
                <a:lnTo>
                  <a:pt x="235457" y="12191"/>
                </a:lnTo>
                <a:lnTo>
                  <a:pt x="160781" y="40385"/>
                </a:lnTo>
                <a:lnTo>
                  <a:pt x="92201" y="92201"/>
                </a:lnTo>
                <a:lnTo>
                  <a:pt x="40385" y="161543"/>
                </a:lnTo>
                <a:lnTo>
                  <a:pt x="11429" y="236219"/>
                </a:lnTo>
                <a:lnTo>
                  <a:pt x="0" y="322325"/>
                </a:lnTo>
                <a:lnTo>
                  <a:pt x="11429" y="408431"/>
                </a:lnTo>
                <a:lnTo>
                  <a:pt x="40385" y="483107"/>
                </a:lnTo>
                <a:lnTo>
                  <a:pt x="92201" y="551687"/>
                </a:lnTo>
                <a:lnTo>
                  <a:pt x="160781" y="603503"/>
                </a:lnTo>
                <a:lnTo>
                  <a:pt x="235457" y="632459"/>
                </a:lnTo>
                <a:lnTo>
                  <a:pt x="322325" y="643889"/>
                </a:lnTo>
                <a:lnTo>
                  <a:pt x="408431" y="632459"/>
                </a:lnTo>
                <a:lnTo>
                  <a:pt x="483107" y="603503"/>
                </a:lnTo>
                <a:lnTo>
                  <a:pt x="552449" y="551687"/>
                </a:lnTo>
                <a:lnTo>
                  <a:pt x="603503" y="483107"/>
                </a:lnTo>
                <a:lnTo>
                  <a:pt x="632459" y="408431"/>
                </a:lnTo>
                <a:lnTo>
                  <a:pt x="643889" y="322325"/>
                </a:lnTo>
                <a:lnTo>
                  <a:pt x="1184909" y="322325"/>
                </a:lnTo>
              </a:path>
            </a:pathLst>
          </a:custGeom>
          <a:ln w="34480">
            <a:solidFill>
              <a:srgbClr val="000000"/>
            </a:solidFill>
          </a:ln>
        </p:spPr>
        <p:txBody>
          <a:bodyPr wrap="square" lIns="0" tIns="0" rIns="0" bIns="0" rtlCol="0">
            <a:spAutoFit/>
          </a:bodyPr>
          <a:lstStyle/>
          <a:p>
            <a:endParaRPr/>
          </a:p>
        </p:txBody>
      </p:sp>
      <p:sp>
        <p:nvSpPr>
          <p:cNvPr id="23" name="object 23"/>
          <p:cNvSpPr/>
          <p:nvPr/>
        </p:nvSpPr>
        <p:spPr>
          <a:xfrm>
            <a:off x="3003041" y="1615440"/>
            <a:ext cx="541020" cy="0"/>
          </a:xfrm>
          <a:custGeom>
            <a:avLst/>
            <a:gdLst/>
            <a:ahLst/>
            <a:cxnLst/>
            <a:rect l="l" t="t" r="r" b="b"/>
            <a:pathLst>
              <a:path w="541020">
                <a:moveTo>
                  <a:pt x="541019" y="0"/>
                </a:moveTo>
                <a:lnTo>
                  <a:pt x="0" y="0"/>
                </a:lnTo>
              </a:path>
            </a:pathLst>
          </a:custGeom>
          <a:ln w="34480">
            <a:solidFill>
              <a:srgbClr val="000000"/>
            </a:solidFill>
          </a:ln>
        </p:spPr>
        <p:txBody>
          <a:bodyPr wrap="square" lIns="0" tIns="0" rIns="0" bIns="0" rtlCol="0">
            <a:spAutoFit/>
          </a:bodyPr>
          <a:lstStyle/>
          <a:p>
            <a:endParaRPr/>
          </a:p>
        </p:txBody>
      </p:sp>
      <p:sp>
        <p:nvSpPr>
          <p:cNvPr id="24" name="object 24"/>
          <p:cNvSpPr/>
          <p:nvPr/>
        </p:nvSpPr>
        <p:spPr>
          <a:xfrm>
            <a:off x="3998214" y="1615440"/>
            <a:ext cx="127000" cy="0"/>
          </a:xfrm>
          <a:custGeom>
            <a:avLst/>
            <a:gdLst/>
            <a:ahLst/>
            <a:cxnLst/>
            <a:rect l="l" t="t" r="r" b="b"/>
            <a:pathLst>
              <a:path w="127000">
                <a:moveTo>
                  <a:pt x="126491" y="0"/>
                </a:moveTo>
                <a:lnTo>
                  <a:pt x="0" y="0"/>
                </a:lnTo>
              </a:path>
            </a:pathLst>
          </a:custGeom>
          <a:ln w="34480">
            <a:solidFill>
              <a:srgbClr val="000000"/>
            </a:solidFill>
          </a:ln>
        </p:spPr>
        <p:txBody>
          <a:bodyPr wrap="square" lIns="0" tIns="0" rIns="0" bIns="0" rtlCol="0">
            <a:spAutoFit/>
          </a:bodyPr>
          <a:lstStyle/>
          <a:p>
            <a:endParaRPr/>
          </a:p>
        </p:txBody>
      </p:sp>
      <p:sp>
        <p:nvSpPr>
          <p:cNvPr id="25" name="object 25"/>
          <p:cNvSpPr/>
          <p:nvPr/>
        </p:nvSpPr>
        <p:spPr>
          <a:xfrm>
            <a:off x="4061459" y="1552194"/>
            <a:ext cx="0" cy="127000"/>
          </a:xfrm>
          <a:custGeom>
            <a:avLst/>
            <a:gdLst/>
            <a:ahLst/>
            <a:cxnLst/>
            <a:rect l="l" t="t" r="r" b="b"/>
            <a:pathLst>
              <a:path h="127000">
                <a:moveTo>
                  <a:pt x="0" y="126491"/>
                </a:moveTo>
                <a:lnTo>
                  <a:pt x="0" y="0"/>
                </a:lnTo>
              </a:path>
            </a:pathLst>
          </a:custGeom>
          <a:ln w="34480">
            <a:solidFill>
              <a:srgbClr val="000000"/>
            </a:solidFill>
          </a:ln>
        </p:spPr>
        <p:txBody>
          <a:bodyPr wrap="square" lIns="0" tIns="0" rIns="0" bIns="0" rtlCol="0">
            <a:spAutoFit/>
          </a:bodyPr>
          <a:lstStyle/>
          <a:p>
            <a:endParaRPr/>
          </a:p>
        </p:txBody>
      </p:sp>
      <p:sp>
        <p:nvSpPr>
          <p:cNvPr id="26" name="object 26"/>
          <p:cNvSpPr/>
          <p:nvPr/>
        </p:nvSpPr>
        <p:spPr>
          <a:xfrm>
            <a:off x="3607307" y="1615440"/>
            <a:ext cx="132080" cy="0"/>
          </a:xfrm>
          <a:custGeom>
            <a:avLst/>
            <a:gdLst/>
            <a:ahLst/>
            <a:cxnLst/>
            <a:rect l="l" t="t" r="r" b="b"/>
            <a:pathLst>
              <a:path w="132079">
                <a:moveTo>
                  <a:pt x="131825" y="0"/>
                </a:moveTo>
                <a:lnTo>
                  <a:pt x="0" y="0"/>
                </a:lnTo>
              </a:path>
            </a:pathLst>
          </a:custGeom>
          <a:ln w="34480">
            <a:solidFill>
              <a:srgbClr val="000000"/>
            </a:solidFill>
          </a:ln>
        </p:spPr>
        <p:txBody>
          <a:bodyPr wrap="square" lIns="0" tIns="0" rIns="0" bIns="0" rtlCol="0">
            <a:spAutoFit/>
          </a:bodyPr>
          <a:lstStyle/>
          <a:p>
            <a:endParaRPr/>
          </a:p>
        </p:txBody>
      </p:sp>
      <p:sp>
        <p:nvSpPr>
          <p:cNvPr id="27" name="object 27"/>
          <p:cNvSpPr/>
          <p:nvPr/>
        </p:nvSpPr>
        <p:spPr>
          <a:xfrm>
            <a:off x="3003041" y="3126486"/>
            <a:ext cx="2807335" cy="0"/>
          </a:xfrm>
          <a:custGeom>
            <a:avLst/>
            <a:gdLst/>
            <a:ahLst/>
            <a:cxnLst/>
            <a:rect l="l" t="t" r="r" b="b"/>
            <a:pathLst>
              <a:path w="2807335">
                <a:moveTo>
                  <a:pt x="0" y="0"/>
                </a:moveTo>
                <a:lnTo>
                  <a:pt x="2807207" y="0"/>
                </a:lnTo>
              </a:path>
            </a:pathLst>
          </a:custGeom>
          <a:ln w="34480">
            <a:solidFill>
              <a:srgbClr val="000000"/>
            </a:solidFill>
          </a:ln>
        </p:spPr>
        <p:txBody>
          <a:bodyPr wrap="square" lIns="0" tIns="0" rIns="0" bIns="0" rtlCol="0">
            <a:spAutoFit/>
          </a:bodyPr>
          <a:lstStyle/>
          <a:p>
            <a:endParaRPr/>
          </a:p>
        </p:txBody>
      </p:sp>
      <p:sp>
        <p:nvSpPr>
          <p:cNvPr id="28" name="object 28"/>
          <p:cNvSpPr/>
          <p:nvPr/>
        </p:nvSpPr>
        <p:spPr>
          <a:xfrm>
            <a:off x="4728971" y="3557778"/>
            <a:ext cx="1081405" cy="0"/>
          </a:xfrm>
          <a:custGeom>
            <a:avLst/>
            <a:gdLst/>
            <a:ahLst/>
            <a:cxnLst/>
            <a:rect l="l" t="t" r="r" b="b"/>
            <a:pathLst>
              <a:path w="1081404">
                <a:moveTo>
                  <a:pt x="0" y="0"/>
                </a:moveTo>
                <a:lnTo>
                  <a:pt x="1081277" y="0"/>
                </a:lnTo>
              </a:path>
            </a:pathLst>
          </a:custGeom>
          <a:ln w="34480">
            <a:solidFill>
              <a:srgbClr val="000000"/>
            </a:solidFill>
          </a:ln>
        </p:spPr>
        <p:txBody>
          <a:bodyPr wrap="square" lIns="0" tIns="0" rIns="0" bIns="0" rtlCol="0">
            <a:spAutoFit/>
          </a:bodyPr>
          <a:lstStyle/>
          <a:p>
            <a:endParaRPr/>
          </a:p>
        </p:txBody>
      </p:sp>
      <p:sp>
        <p:nvSpPr>
          <p:cNvPr id="29" name="object 29"/>
          <p:cNvSpPr/>
          <p:nvPr/>
        </p:nvSpPr>
        <p:spPr>
          <a:xfrm>
            <a:off x="5810250" y="2695956"/>
            <a:ext cx="2158365" cy="1292860"/>
          </a:xfrm>
          <a:custGeom>
            <a:avLst/>
            <a:gdLst/>
            <a:ahLst/>
            <a:cxnLst/>
            <a:rect l="l" t="t" r="r" b="b"/>
            <a:pathLst>
              <a:path w="2158365" h="1292860">
                <a:moveTo>
                  <a:pt x="0" y="0"/>
                </a:moveTo>
                <a:lnTo>
                  <a:pt x="0" y="1292351"/>
                </a:lnTo>
                <a:lnTo>
                  <a:pt x="2157983" y="1292351"/>
                </a:lnTo>
                <a:lnTo>
                  <a:pt x="2157983" y="0"/>
                </a:lnTo>
                <a:lnTo>
                  <a:pt x="0" y="0"/>
                </a:lnTo>
                <a:close/>
              </a:path>
            </a:pathLst>
          </a:custGeom>
          <a:solidFill>
            <a:srgbClr val="FFFF00"/>
          </a:solidFill>
        </p:spPr>
        <p:txBody>
          <a:bodyPr wrap="square" lIns="0" tIns="0" rIns="0" bIns="0" rtlCol="0">
            <a:spAutoFit/>
          </a:bodyPr>
          <a:lstStyle/>
          <a:p>
            <a:endParaRPr/>
          </a:p>
        </p:txBody>
      </p:sp>
      <p:sp>
        <p:nvSpPr>
          <p:cNvPr id="30" name="object 30"/>
          <p:cNvSpPr/>
          <p:nvPr/>
        </p:nvSpPr>
        <p:spPr>
          <a:xfrm>
            <a:off x="5810250" y="2695956"/>
            <a:ext cx="2158365" cy="1292860"/>
          </a:xfrm>
          <a:custGeom>
            <a:avLst/>
            <a:gdLst/>
            <a:ahLst/>
            <a:cxnLst/>
            <a:rect l="l" t="t" r="r" b="b"/>
            <a:pathLst>
              <a:path w="2158365" h="1292860">
                <a:moveTo>
                  <a:pt x="0" y="0"/>
                </a:moveTo>
                <a:lnTo>
                  <a:pt x="0" y="1292351"/>
                </a:lnTo>
                <a:lnTo>
                  <a:pt x="2157983" y="1292351"/>
                </a:lnTo>
                <a:lnTo>
                  <a:pt x="2157983" y="0"/>
                </a:lnTo>
                <a:lnTo>
                  <a:pt x="0" y="0"/>
                </a:lnTo>
                <a:close/>
              </a:path>
            </a:pathLst>
          </a:custGeom>
          <a:ln w="34480">
            <a:solidFill>
              <a:srgbClr val="000000"/>
            </a:solidFill>
          </a:ln>
        </p:spPr>
        <p:txBody>
          <a:bodyPr wrap="square" lIns="0" tIns="0" rIns="0" bIns="0" rtlCol="0">
            <a:spAutoFit/>
          </a:bodyPr>
          <a:lstStyle/>
          <a:p>
            <a:endParaRPr/>
          </a:p>
        </p:txBody>
      </p:sp>
      <p:sp>
        <p:nvSpPr>
          <p:cNvPr id="31" name="object 31"/>
          <p:cNvSpPr/>
          <p:nvPr/>
        </p:nvSpPr>
        <p:spPr>
          <a:xfrm>
            <a:off x="2922269" y="3040380"/>
            <a:ext cx="161925" cy="167005"/>
          </a:xfrm>
          <a:custGeom>
            <a:avLst/>
            <a:gdLst/>
            <a:ahLst/>
            <a:cxnLst/>
            <a:rect l="l" t="t" r="r" b="b"/>
            <a:pathLst>
              <a:path w="161925" h="167005">
                <a:moveTo>
                  <a:pt x="80771" y="0"/>
                </a:moveTo>
                <a:lnTo>
                  <a:pt x="40385" y="11429"/>
                </a:lnTo>
                <a:lnTo>
                  <a:pt x="11429" y="40385"/>
                </a:lnTo>
                <a:lnTo>
                  <a:pt x="0" y="86105"/>
                </a:lnTo>
                <a:lnTo>
                  <a:pt x="11429" y="126491"/>
                </a:lnTo>
                <a:lnTo>
                  <a:pt x="40385" y="155447"/>
                </a:lnTo>
                <a:lnTo>
                  <a:pt x="80771" y="166877"/>
                </a:lnTo>
                <a:lnTo>
                  <a:pt x="121157" y="155447"/>
                </a:lnTo>
                <a:lnTo>
                  <a:pt x="150113" y="126491"/>
                </a:lnTo>
                <a:lnTo>
                  <a:pt x="161543" y="86105"/>
                </a:lnTo>
                <a:lnTo>
                  <a:pt x="150113" y="40385"/>
                </a:lnTo>
                <a:lnTo>
                  <a:pt x="121157" y="11429"/>
                </a:lnTo>
                <a:lnTo>
                  <a:pt x="80771" y="0"/>
                </a:lnTo>
                <a:close/>
              </a:path>
            </a:pathLst>
          </a:custGeom>
          <a:solidFill>
            <a:srgbClr val="000000"/>
          </a:solidFill>
        </p:spPr>
        <p:txBody>
          <a:bodyPr wrap="square" lIns="0" tIns="0" rIns="0" bIns="0" rtlCol="0">
            <a:spAutoFit/>
          </a:bodyPr>
          <a:lstStyle/>
          <a:p>
            <a:endParaRPr/>
          </a:p>
        </p:txBody>
      </p:sp>
      <p:sp>
        <p:nvSpPr>
          <p:cNvPr id="32" name="object 32"/>
          <p:cNvSpPr/>
          <p:nvPr/>
        </p:nvSpPr>
        <p:spPr>
          <a:xfrm>
            <a:off x="2922269" y="3040380"/>
            <a:ext cx="161925" cy="167005"/>
          </a:xfrm>
          <a:custGeom>
            <a:avLst/>
            <a:gdLst/>
            <a:ahLst/>
            <a:cxnLst/>
            <a:rect l="l" t="t" r="r" b="b"/>
            <a:pathLst>
              <a:path w="161925" h="167005">
                <a:moveTo>
                  <a:pt x="0" y="86105"/>
                </a:moveTo>
                <a:lnTo>
                  <a:pt x="11429" y="40385"/>
                </a:lnTo>
                <a:lnTo>
                  <a:pt x="40385" y="11429"/>
                </a:lnTo>
                <a:lnTo>
                  <a:pt x="80771" y="0"/>
                </a:lnTo>
                <a:lnTo>
                  <a:pt x="121157" y="11429"/>
                </a:lnTo>
                <a:lnTo>
                  <a:pt x="150113" y="40385"/>
                </a:lnTo>
                <a:lnTo>
                  <a:pt x="161543" y="86105"/>
                </a:lnTo>
                <a:lnTo>
                  <a:pt x="150113" y="126491"/>
                </a:lnTo>
                <a:lnTo>
                  <a:pt x="121157" y="155447"/>
                </a:lnTo>
                <a:lnTo>
                  <a:pt x="80771" y="166877"/>
                </a:lnTo>
                <a:lnTo>
                  <a:pt x="40385" y="155447"/>
                </a:lnTo>
                <a:lnTo>
                  <a:pt x="11429" y="126491"/>
                </a:lnTo>
                <a:lnTo>
                  <a:pt x="0" y="86105"/>
                </a:lnTo>
                <a:close/>
              </a:path>
            </a:pathLst>
          </a:custGeom>
          <a:ln w="34480">
            <a:solidFill>
              <a:srgbClr val="000000"/>
            </a:solidFill>
          </a:ln>
        </p:spPr>
        <p:txBody>
          <a:bodyPr wrap="square" lIns="0" tIns="0" rIns="0" bIns="0" rtlCol="0">
            <a:spAutoFit/>
          </a:bodyPr>
          <a:lstStyle/>
          <a:p>
            <a:endParaRPr/>
          </a:p>
        </p:txBody>
      </p:sp>
      <p:sp>
        <p:nvSpPr>
          <p:cNvPr id="33" name="object 33"/>
          <p:cNvSpPr/>
          <p:nvPr/>
        </p:nvSpPr>
        <p:spPr>
          <a:xfrm>
            <a:off x="4648200" y="3471672"/>
            <a:ext cx="161925" cy="166370"/>
          </a:xfrm>
          <a:custGeom>
            <a:avLst/>
            <a:gdLst/>
            <a:ahLst/>
            <a:cxnLst/>
            <a:rect l="l" t="t" r="r" b="b"/>
            <a:pathLst>
              <a:path w="161925" h="166370">
                <a:moveTo>
                  <a:pt x="80771" y="0"/>
                </a:moveTo>
                <a:lnTo>
                  <a:pt x="40385" y="11429"/>
                </a:lnTo>
                <a:lnTo>
                  <a:pt x="11429" y="39623"/>
                </a:lnTo>
                <a:lnTo>
                  <a:pt x="0" y="86105"/>
                </a:lnTo>
                <a:lnTo>
                  <a:pt x="11429" y="126491"/>
                </a:lnTo>
                <a:lnTo>
                  <a:pt x="40385" y="154685"/>
                </a:lnTo>
                <a:lnTo>
                  <a:pt x="80771" y="166115"/>
                </a:lnTo>
                <a:lnTo>
                  <a:pt x="121157" y="154685"/>
                </a:lnTo>
                <a:lnTo>
                  <a:pt x="150113" y="126491"/>
                </a:lnTo>
                <a:lnTo>
                  <a:pt x="161543" y="86105"/>
                </a:lnTo>
                <a:lnTo>
                  <a:pt x="150113" y="39623"/>
                </a:lnTo>
                <a:lnTo>
                  <a:pt x="121157" y="11429"/>
                </a:lnTo>
                <a:lnTo>
                  <a:pt x="80771" y="0"/>
                </a:lnTo>
                <a:close/>
              </a:path>
            </a:pathLst>
          </a:custGeom>
          <a:solidFill>
            <a:srgbClr val="000000"/>
          </a:solidFill>
        </p:spPr>
        <p:txBody>
          <a:bodyPr wrap="square" lIns="0" tIns="0" rIns="0" bIns="0" rtlCol="0">
            <a:spAutoFit/>
          </a:bodyPr>
          <a:lstStyle/>
          <a:p>
            <a:endParaRPr/>
          </a:p>
        </p:txBody>
      </p:sp>
      <p:sp>
        <p:nvSpPr>
          <p:cNvPr id="34" name="object 34"/>
          <p:cNvSpPr/>
          <p:nvPr/>
        </p:nvSpPr>
        <p:spPr>
          <a:xfrm>
            <a:off x="4648200" y="3471672"/>
            <a:ext cx="161925" cy="166370"/>
          </a:xfrm>
          <a:custGeom>
            <a:avLst/>
            <a:gdLst/>
            <a:ahLst/>
            <a:cxnLst/>
            <a:rect l="l" t="t" r="r" b="b"/>
            <a:pathLst>
              <a:path w="161925" h="166370">
                <a:moveTo>
                  <a:pt x="0" y="86105"/>
                </a:moveTo>
                <a:lnTo>
                  <a:pt x="11429" y="39623"/>
                </a:lnTo>
                <a:lnTo>
                  <a:pt x="40385" y="11429"/>
                </a:lnTo>
                <a:lnTo>
                  <a:pt x="80771" y="0"/>
                </a:lnTo>
                <a:lnTo>
                  <a:pt x="121157" y="11429"/>
                </a:lnTo>
                <a:lnTo>
                  <a:pt x="150113" y="39623"/>
                </a:lnTo>
                <a:lnTo>
                  <a:pt x="161543" y="86105"/>
                </a:lnTo>
                <a:lnTo>
                  <a:pt x="150113" y="126491"/>
                </a:lnTo>
                <a:lnTo>
                  <a:pt x="121157" y="154685"/>
                </a:lnTo>
                <a:lnTo>
                  <a:pt x="80771" y="166115"/>
                </a:lnTo>
                <a:lnTo>
                  <a:pt x="40385" y="154685"/>
                </a:lnTo>
                <a:lnTo>
                  <a:pt x="11429" y="126491"/>
                </a:lnTo>
                <a:lnTo>
                  <a:pt x="0" y="86105"/>
                </a:lnTo>
                <a:close/>
              </a:path>
            </a:pathLst>
          </a:custGeom>
          <a:ln w="34480">
            <a:solidFill>
              <a:srgbClr val="000000"/>
            </a:solidFill>
          </a:ln>
        </p:spPr>
        <p:txBody>
          <a:bodyPr wrap="square" lIns="0" tIns="0" rIns="0" bIns="0" rtlCol="0">
            <a:spAutoFit/>
          </a:bodyPr>
          <a:lstStyle/>
          <a:p>
            <a:endParaRPr/>
          </a:p>
        </p:txBody>
      </p:sp>
      <p:sp>
        <p:nvSpPr>
          <p:cNvPr id="35" name="object 35"/>
          <p:cNvSpPr/>
          <p:nvPr/>
        </p:nvSpPr>
        <p:spPr>
          <a:xfrm>
            <a:off x="3003041" y="1615440"/>
            <a:ext cx="0" cy="540385"/>
          </a:xfrm>
          <a:custGeom>
            <a:avLst/>
            <a:gdLst/>
            <a:ahLst/>
            <a:cxnLst/>
            <a:rect l="l" t="t" r="r" b="b"/>
            <a:pathLst>
              <a:path h="540385">
                <a:moveTo>
                  <a:pt x="0" y="0"/>
                </a:moveTo>
                <a:lnTo>
                  <a:pt x="0" y="540257"/>
                </a:lnTo>
              </a:path>
            </a:pathLst>
          </a:custGeom>
          <a:ln w="34480">
            <a:solidFill>
              <a:srgbClr val="000000"/>
            </a:solidFill>
          </a:ln>
        </p:spPr>
        <p:txBody>
          <a:bodyPr wrap="square" lIns="0" tIns="0" rIns="0" bIns="0" rtlCol="0">
            <a:spAutoFit/>
          </a:bodyPr>
          <a:lstStyle/>
          <a:p>
            <a:endParaRPr/>
          </a:p>
        </p:txBody>
      </p:sp>
      <p:sp>
        <p:nvSpPr>
          <p:cNvPr id="36" name="object 36"/>
          <p:cNvSpPr/>
          <p:nvPr/>
        </p:nvSpPr>
        <p:spPr>
          <a:xfrm>
            <a:off x="4728971" y="1615440"/>
            <a:ext cx="0" cy="540385"/>
          </a:xfrm>
          <a:custGeom>
            <a:avLst/>
            <a:gdLst/>
            <a:ahLst/>
            <a:cxnLst/>
            <a:rect l="l" t="t" r="r" b="b"/>
            <a:pathLst>
              <a:path h="540385">
                <a:moveTo>
                  <a:pt x="0" y="0"/>
                </a:moveTo>
                <a:lnTo>
                  <a:pt x="0" y="540257"/>
                </a:lnTo>
              </a:path>
            </a:pathLst>
          </a:custGeom>
          <a:ln w="34480">
            <a:solidFill>
              <a:srgbClr val="000000"/>
            </a:solidFill>
          </a:ln>
        </p:spPr>
        <p:txBody>
          <a:bodyPr wrap="square" lIns="0" tIns="0" rIns="0" bIns="0" rtlCol="0">
            <a:spAutoFit/>
          </a:bodyPr>
          <a:lstStyle/>
          <a:p>
            <a:endParaRPr/>
          </a:p>
        </p:txBody>
      </p:sp>
      <p:sp>
        <p:nvSpPr>
          <p:cNvPr id="37" name="object 37"/>
          <p:cNvSpPr/>
          <p:nvPr/>
        </p:nvSpPr>
        <p:spPr>
          <a:xfrm>
            <a:off x="4837938" y="2155698"/>
            <a:ext cx="109855" cy="430530"/>
          </a:xfrm>
          <a:custGeom>
            <a:avLst/>
            <a:gdLst/>
            <a:ahLst/>
            <a:cxnLst/>
            <a:rect l="l" t="t" r="r" b="b"/>
            <a:pathLst>
              <a:path w="109854" h="430530">
                <a:moveTo>
                  <a:pt x="0" y="0"/>
                </a:moveTo>
                <a:lnTo>
                  <a:pt x="64007" y="39623"/>
                </a:lnTo>
                <a:lnTo>
                  <a:pt x="86867" y="86105"/>
                </a:lnTo>
                <a:lnTo>
                  <a:pt x="103631" y="149351"/>
                </a:lnTo>
                <a:lnTo>
                  <a:pt x="109727" y="212597"/>
                </a:lnTo>
                <a:lnTo>
                  <a:pt x="86867" y="326897"/>
                </a:lnTo>
                <a:lnTo>
                  <a:pt x="64007" y="373379"/>
                </a:lnTo>
                <a:lnTo>
                  <a:pt x="35051" y="407669"/>
                </a:lnTo>
                <a:lnTo>
                  <a:pt x="0" y="430529"/>
                </a:lnTo>
              </a:path>
            </a:pathLst>
          </a:custGeom>
          <a:ln w="34480">
            <a:solidFill>
              <a:srgbClr val="000000"/>
            </a:solidFill>
          </a:ln>
        </p:spPr>
        <p:txBody>
          <a:bodyPr wrap="square" lIns="0" tIns="0" rIns="0" bIns="0" rtlCol="0">
            <a:spAutoFit/>
          </a:bodyPr>
          <a:lstStyle/>
          <a:p>
            <a:endParaRPr/>
          </a:p>
        </p:txBody>
      </p:sp>
      <p:sp>
        <p:nvSpPr>
          <p:cNvPr id="38" name="object 38"/>
          <p:cNvSpPr/>
          <p:nvPr/>
        </p:nvSpPr>
        <p:spPr>
          <a:xfrm>
            <a:off x="3112007" y="2155698"/>
            <a:ext cx="109855" cy="430530"/>
          </a:xfrm>
          <a:custGeom>
            <a:avLst/>
            <a:gdLst/>
            <a:ahLst/>
            <a:cxnLst/>
            <a:rect l="l" t="t" r="r" b="b"/>
            <a:pathLst>
              <a:path w="109855" h="430530">
                <a:moveTo>
                  <a:pt x="0" y="0"/>
                </a:moveTo>
                <a:lnTo>
                  <a:pt x="64007" y="39623"/>
                </a:lnTo>
                <a:lnTo>
                  <a:pt x="86867" y="86105"/>
                </a:lnTo>
                <a:lnTo>
                  <a:pt x="103631" y="149351"/>
                </a:lnTo>
                <a:lnTo>
                  <a:pt x="109727" y="212597"/>
                </a:lnTo>
                <a:lnTo>
                  <a:pt x="86867" y="326897"/>
                </a:lnTo>
                <a:lnTo>
                  <a:pt x="64007" y="373379"/>
                </a:lnTo>
                <a:lnTo>
                  <a:pt x="35051" y="407669"/>
                </a:lnTo>
                <a:lnTo>
                  <a:pt x="0" y="430529"/>
                </a:lnTo>
              </a:path>
            </a:pathLst>
          </a:custGeom>
          <a:ln w="34480">
            <a:solidFill>
              <a:srgbClr val="000000"/>
            </a:solidFill>
          </a:ln>
        </p:spPr>
        <p:txBody>
          <a:bodyPr wrap="square" lIns="0" tIns="0" rIns="0" bIns="0" rtlCol="0">
            <a:spAutoFit/>
          </a:bodyPr>
          <a:lstStyle/>
          <a:p>
            <a:endParaRPr/>
          </a:p>
        </p:txBody>
      </p:sp>
      <p:sp>
        <p:nvSpPr>
          <p:cNvPr id="39" name="object 39"/>
          <p:cNvSpPr/>
          <p:nvPr/>
        </p:nvSpPr>
        <p:spPr>
          <a:xfrm>
            <a:off x="3325367" y="2368296"/>
            <a:ext cx="276225" cy="0"/>
          </a:xfrm>
          <a:custGeom>
            <a:avLst/>
            <a:gdLst/>
            <a:ahLst/>
            <a:cxnLst/>
            <a:rect l="l" t="t" r="r" b="b"/>
            <a:pathLst>
              <a:path w="276225">
                <a:moveTo>
                  <a:pt x="0" y="0"/>
                </a:moveTo>
                <a:lnTo>
                  <a:pt x="275843" y="0"/>
                </a:lnTo>
              </a:path>
            </a:pathLst>
          </a:custGeom>
          <a:ln w="34480">
            <a:solidFill>
              <a:srgbClr val="000000"/>
            </a:solidFill>
          </a:ln>
        </p:spPr>
        <p:txBody>
          <a:bodyPr wrap="square" lIns="0" tIns="0" rIns="0" bIns="0" rtlCol="0">
            <a:spAutoFit/>
          </a:bodyPr>
          <a:lstStyle/>
          <a:p>
            <a:endParaRPr/>
          </a:p>
        </p:txBody>
      </p:sp>
      <p:sp>
        <p:nvSpPr>
          <p:cNvPr id="40" name="object 40"/>
          <p:cNvSpPr/>
          <p:nvPr/>
        </p:nvSpPr>
        <p:spPr>
          <a:xfrm>
            <a:off x="3774185" y="2368296"/>
            <a:ext cx="276225" cy="0"/>
          </a:xfrm>
          <a:custGeom>
            <a:avLst/>
            <a:gdLst/>
            <a:ahLst/>
            <a:cxnLst/>
            <a:rect l="l" t="t" r="r" b="b"/>
            <a:pathLst>
              <a:path w="276225">
                <a:moveTo>
                  <a:pt x="0" y="0"/>
                </a:moveTo>
                <a:lnTo>
                  <a:pt x="275843" y="0"/>
                </a:lnTo>
              </a:path>
            </a:pathLst>
          </a:custGeom>
          <a:ln w="34480">
            <a:solidFill>
              <a:srgbClr val="000000"/>
            </a:solidFill>
          </a:ln>
        </p:spPr>
        <p:txBody>
          <a:bodyPr wrap="square" lIns="0" tIns="0" rIns="0" bIns="0" rtlCol="0">
            <a:spAutoFit/>
          </a:bodyPr>
          <a:lstStyle/>
          <a:p>
            <a:endParaRPr/>
          </a:p>
        </p:txBody>
      </p:sp>
      <p:sp>
        <p:nvSpPr>
          <p:cNvPr id="41" name="object 41"/>
          <p:cNvSpPr/>
          <p:nvPr/>
        </p:nvSpPr>
        <p:spPr>
          <a:xfrm>
            <a:off x="4223003" y="2368296"/>
            <a:ext cx="276225" cy="0"/>
          </a:xfrm>
          <a:custGeom>
            <a:avLst/>
            <a:gdLst/>
            <a:ahLst/>
            <a:cxnLst/>
            <a:rect l="l" t="t" r="r" b="b"/>
            <a:pathLst>
              <a:path w="276225">
                <a:moveTo>
                  <a:pt x="0" y="0"/>
                </a:moveTo>
                <a:lnTo>
                  <a:pt x="275843" y="0"/>
                </a:lnTo>
              </a:path>
            </a:pathLst>
          </a:custGeom>
          <a:ln w="34480">
            <a:solidFill>
              <a:srgbClr val="000000"/>
            </a:solidFill>
          </a:ln>
        </p:spPr>
        <p:txBody>
          <a:bodyPr wrap="square" lIns="0" tIns="0" rIns="0" bIns="0" rtlCol="0">
            <a:spAutoFit/>
          </a:bodyPr>
          <a:lstStyle/>
          <a:p>
            <a:endParaRPr/>
          </a:p>
        </p:txBody>
      </p:sp>
      <p:sp>
        <p:nvSpPr>
          <p:cNvPr id="42" name="object 42"/>
          <p:cNvSpPr/>
          <p:nvPr/>
        </p:nvSpPr>
        <p:spPr>
          <a:xfrm>
            <a:off x="4671821" y="2368296"/>
            <a:ext cx="166370" cy="0"/>
          </a:xfrm>
          <a:custGeom>
            <a:avLst/>
            <a:gdLst/>
            <a:ahLst/>
            <a:cxnLst/>
            <a:rect l="l" t="t" r="r" b="b"/>
            <a:pathLst>
              <a:path w="166370">
                <a:moveTo>
                  <a:pt x="0" y="0"/>
                </a:moveTo>
                <a:lnTo>
                  <a:pt x="166115" y="0"/>
                </a:lnTo>
              </a:path>
            </a:pathLst>
          </a:custGeom>
          <a:ln w="34480">
            <a:solidFill>
              <a:srgbClr val="000000"/>
            </a:solidFill>
          </a:ln>
        </p:spPr>
        <p:txBody>
          <a:bodyPr wrap="square" lIns="0" tIns="0" rIns="0" bIns="0" rtlCol="0">
            <a:spAutoFit/>
          </a:bodyPr>
          <a:lstStyle/>
          <a:p>
            <a:endParaRPr/>
          </a:p>
        </p:txBody>
      </p:sp>
      <p:sp>
        <p:nvSpPr>
          <p:cNvPr id="43" name="object 43"/>
          <p:cNvSpPr/>
          <p:nvPr/>
        </p:nvSpPr>
        <p:spPr>
          <a:xfrm>
            <a:off x="2140457" y="2695956"/>
            <a:ext cx="276225" cy="0"/>
          </a:xfrm>
          <a:custGeom>
            <a:avLst/>
            <a:gdLst/>
            <a:ahLst/>
            <a:cxnLst/>
            <a:rect l="l" t="t" r="r" b="b"/>
            <a:pathLst>
              <a:path w="276225">
                <a:moveTo>
                  <a:pt x="0" y="0"/>
                </a:moveTo>
                <a:lnTo>
                  <a:pt x="275843" y="0"/>
                </a:lnTo>
              </a:path>
            </a:pathLst>
          </a:custGeom>
          <a:ln w="34480">
            <a:solidFill>
              <a:srgbClr val="000080"/>
            </a:solidFill>
          </a:ln>
        </p:spPr>
        <p:txBody>
          <a:bodyPr wrap="square" lIns="0" tIns="0" rIns="0" bIns="0" rtlCol="0">
            <a:spAutoFit/>
          </a:bodyPr>
          <a:lstStyle/>
          <a:p>
            <a:endParaRPr/>
          </a:p>
        </p:txBody>
      </p:sp>
      <p:sp>
        <p:nvSpPr>
          <p:cNvPr id="44" name="object 44"/>
          <p:cNvSpPr/>
          <p:nvPr/>
        </p:nvSpPr>
        <p:spPr>
          <a:xfrm>
            <a:off x="2588513" y="2695956"/>
            <a:ext cx="276860" cy="0"/>
          </a:xfrm>
          <a:custGeom>
            <a:avLst/>
            <a:gdLst/>
            <a:ahLst/>
            <a:cxnLst/>
            <a:rect l="l" t="t" r="r" b="b"/>
            <a:pathLst>
              <a:path w="276860">
                <a:moveTo>
                  <a:pt x="0" y="0"/>
                </a:moveTo>
                <a:lnTo>
                  <a:pt x="276605" y="0"/>
                </a:lnTo>
              </a:path>
            </a:pathLst>
          </a:custGeom>
          <a:ln w="34480">
            <a:solidFill>
              <a:srgbClr val="000080"/>
            </a:solidFill>
          </a:ln>
        </p:spPr>
        <p:txBody>
          <a:bodyPr wrap="square" lIns="0" tIns="0" rIns="0" bIns="0" rtlCol="0">
            <a:spAutoFit/>
          </a:bodyPr>
          <a:lstStyle/>
          <a:p>
            <a:endParaRPr/>
          </a:p>
        </p:txBody>
      </p:sp>
      <p:sp>
        <p:nvSpPr>
          <p:cNvPr id="45" name="object 45"/>
          <p:cNvSpPr/>
          <p:nvPr/>
        </p:nvSpPr>
        <p:spPr>
          <a:xfrm>
            <a:off x="3037331" y="2695956"/>
            <a:ext cx="276860" cy="0"/>
          </a:xfrm>
          <a:custGeom>
            <a:avLst/>
            <a:gdLst/>
            <a:ahLst/>
            <a:cxnLst/>
            <a:rect l="l" t="t" r="r" b="b"/>
            <a:pathLst>
              <a:path w="276860">
                <a:moveTo>
                  <a:pt x="0" y="0"/>
                </a:moveTo>
                <a:lnTo>
                  <a:pt x="276605" y="0"/>
                </a:lnTo>
              </a:path>
            </a:pathLst>
          </a:custGeom>
          <a:ln w="34480">
            <a:solidFill>
              <a:srgbClr val="000080"/>
            </a:solidFill>
          </a:ln>
        </p:spPr>
        <p:txBody>
          <a:bodyPr wrap="square" lIns="0" tIns="0" rIns="0" bIns="0" rtlCol="0">
            <a:spAutoFit/>
          </a:bodyPr>
          <a:lstStyle/>
          <a:p>
            <a:endParaRPr/>
          </a:p>
        </p:txBody>
      </p:sp>
      <p:sp>
        <p:nvSpPr>
          <p:cNvPr id="46" name="object 46"/>
          <p:cNvSpPr/>
          <p:nvPr/>
        </p:nvSpPr>
        <p:spPr>
          <a:xfrm>
            <a:off x="3486150" y="2695956"/>
            <a:ext cx="276860" cy="0"/>
          </a:xfrm>
          <a:custGeom>
            <a:avLst/>
            <a:gdLst/>
            <a:ahLst/>
            <a:cxnLst/>
            <a:rect l="l" t="t" r="r" b="b"/>
            <a:pathLst>
              <a:path w="276860">
                <a:moveTo>
                  <a:pt x="0" y="0"/>
                </a:moveTo>
                <a:lnTo>
                  <a:pt x="276605" y="0"/>
                </a:lnTo>
              </a:path>
            </a:pathLst>
          </a:custGeom>
          <a:ln w="34480">
            <a:solidFill>
              <a:srgbClr val="000080"/>
            </a:solidFill>
          </a:ln>
        </p:spPr>
        <p:txBody>
          <a:bodyPr wrap="square" lIns="0" tIns="0" rIns="0" bIns="0" rtlCol="0">
            <a:spAutoFit/>
          </a:bodyPr>
          <a:lstStyle/>
          <a:p>
            <a:endParaRPr/>
          </a:p>
        </p:txBody>
      </p:sp>
      <p:sp>
        <p:nvSpPr>
          <p:cNvPr id="47" name="object 47"/>
          <p:cNvSpPr/>
          <p:nvPr/>
        </p:nvSpPr>
        <p:spPr>
          <a:xfrm>
            <a:off x="3934967" y="2695956"/>
            <a:ext cx="276860" cy="0"/>
          </a:xfrm>
          <a:custGeom>
            <a:avLst/>
            <a:gdLst/>
            <a:ahLst/>
            <a:cxnLst/>
            <a:rect l="l" t="t" r="r" b="b"/>
            <a:pathLst>
              <a:path w="276860">
                <a:moveTo>
                  <a:pt x="0" y="0"/>
                </a:moveTo>
                <a:lnTo>
                  <a:pt x="276605" y="0"/>
                </a:lnTo>
              </a:path>
            </a:pathLst>
          </a:custGeom>
          <a:ln w="34480">
            <a:solidFill>
              <a:srgbClr val="000080"/>
            </a:solidFill>
          </a:ln>
        </p:spPr>
        <p:txBody>
          <a:bodyPr wrap="square" lIns="0" tIns="0" rIns="0" bIns="0" rtlCol="0">
            <a:spAutoFit/>
          </a:bodyPr>
          <a:lstStyle/>
          <a:p>
            <a:endParaRPr/>
          </a:p>
        </p:txBody>
      </p:sp>
      <p:sp>
        <p:nvSpPr>
          <p:cNvPr id="48" name="object 48"/>
          <p:cNvSpPr/>
          <p:nvPr/>
        </p:nvSpPr>
        <p:spPr>
          <a:xfrm>
            <a:off x="4383785" y="2695956"/>
            <a:ext cx="276225" cy="0"/>
          </a:xfrm>
          <a:custGeom>
            <a:avLst/>
            <a:gdLst/>
            <a:ahLst/>
            <a:cxnLst/>
            <a:rect l="l" t="t" r="r" b="b"/>
            <a:pathLst>
              <a:path w="276225">
                <a:moveTo>
                  <a:pt x="0" y="0"/>
                </a:moveTo>
                <a:lnTo>
                  <a:pt x="275843" y="0"/>
                </a:lnTo>
              </a:path>
            </a:pathLst>
          </a:custGeom>
          <a:ln w="34480">
            <a:solidFill>
              <a:srgbClr val="000080"/>
            </a:solidFill>
          </a:ln>
        </p:spPr>
        <p:txBody>
          <a:bodyPr wrap="square" lIns="0" tIns="0" rIns="0" bIns="0" rtlCol="0">
            <a:spAutoFit/>
          </a:bodyPr>
          <a:lstStyle/>
          <a:p>
            <a:endParaRPr/>
          </a:p>
        </p:txBody>
      </p:sp>
      <p:sp>
        <p:nvSpPr>
          <p:cNvPr id="49" name="object 49"/>
          <p:cNvSpPr/>
          <p:nvPr/>
        </p:nvSpPr>
        <p:spPr>
          <a:xfrm>
            <a:off x="4832603" y="2695956"/>
            <a:ext cx="276225" cy="0"/>
          </a:xfrm>
          <a:custGeom>
            <a:avLst/>
            <a:gdLst/>
            <a:ahLst/>
            <a:cxnLst/>
            <a:rect l="l" t="t" r="r" b="b"/>
            <a:pathLst>
              <a:path w="276225">
                <a:moveTo>
                  <a:pt x="0" y="0"/>
                </a:moveTo>
                <a:lnTo>
                  <a:pt x="275843" y="0"/>
                </a:lnTo>
              </a:path>
            </a:pathLst>
          </a:custGeom>
          <a:ln w="34480">
            <a:solidFill>
              <a:srgbClr val="000080"/>
            </a:solidFill>
          </a:ln>
        </p:spPr>
        <p:txBody>
          <a:bodyPr wrap="square" lIns="0" tIns="0" rIns="0" bIns="0" rtlCol="0">
            <a:spAutoFit/>
          </a:bodyPr>
          <a:lstStyle/>
          <a:p>
            <a:endParaRPr/>
          </a:p>
        </p:txBody>
      </p:sp>
      <p:sp>
        <p:nvSpPr>
          <p:cNvPr id="50" name="object 50"/>
          <p:cNvSpPr/>
          <p:nvPr/>
        </p:nvSpPr>
        <p:spPr>
          <a:xfrm>
            <a:off x="5160263" y="2298954"/>
            <a:ext cx="0" cy="276225"/>
          </a:xfrm>
          <a:custGeom>
            <a:avLst/>
            <a:gdLst/>
            <a:ahLst/>
            <a:cxnLst/>
            <a:rect l="l" t="t" r="r" b="b"/>
            <a:pathLst>
              <a:path h="276225">
                <a:moveTo>
                  <a:pt x="0" y="275843"/>
                </a:moveTo>
                <a:lnTo>
                  <a:pt x="0" y="0"/>
                </a:lnTo>
              </a:path>
            </a:pathLst>
          </a:custGeom>
          <a:ln w="34480">
            <a:solidFill>
              <a:srgbClr val="000080"/>
            </a:solidFill>
          </a:ln>
        </p:spPr>
        <p:txBody>
          <a:bodyPr wrap="square" lIns="0" tIns="0" rIns="0" bIns="0" rtlCol="0">
            <a:spAutoFit/>
          </a:bodyPr>
          <a:lstStyle/>
          <a:p>
            <a:endParaRPr/>
          </a:p>
        </p:txBody>
      </p:sp>
      <p:sp>
        <p:nvSpPr>
          <p:cNvPr id="51" name="object 51"/>
          <p:cNvSpPr/>
          <p:nvPr/>
        </p:nvSpPr>
        <p:spPr>
          <a:xfrm>
            <a:off x="4965191" y="2045970"/>
            <a:ext cx="195580" cy="81280"/>
          </a:xfrm>
          <a:custGeom>
            <a:avLst/>
            <a:gdLst/>
            <a:ahLst/>
            <a:cxnLst/>
            <a:rect l="l" t="t" r="r" b="b"/>
            <a:pathLst>
              <a:path w="195579" h="81280">
                <a:moveTo>
                  <a:pt x="195071" y="80771"/>
                </a:moveTo>
                <a:lnTo>
                  <a:pt x="195071" y="0"/>
                </a:lnTo>
                <a:lnTo>
                  <a:pt x="0" y="0"/>
                </a:lnTo>
              </a:path>
            </a:pathLst>
          </a:custGeom>
          <a:ln w="34480">
            <a:solidFill>
              <a:srgbClr val="000080"/>
            </a:solidFill>
          </a:ln>
        </p:spPr>
        <p:txBody>
          <a:bodyPr wrap="square" lIns="0" tIns="0" rIns="0" bIns="0" rtlCol="0">
            <a:spAutoFit/>
          </a:bodyPr>
          <a:lstStyle/>
          <a:p>
            <a:endParaRPr/>
          </a:p>
        </p:txBody>
      </p:sp>
      <p:sp>
        <p:nvSpPr>
          <p:cNvPr id="52" name="object 52"/>
          <p:cNvSpPr/>
          <p:nvPr/>
        </p:nvSpPr>
        <p:spPr>
          <a:xfrm>
            <a:off x="4516373" y="2045970"/>
            <a:ext cx="276225" cy="0"/>
          </a:xfrm>
          <a:custGeom>
            <a:avLst/>
            <a:gdLst/>
            <a:ahLst/>
            <a:cxnLst/>
            <a:rect l="l" t="t" r="r" b="b"/>
            <a:pathLst>
              <a:path w="276225">
                <a:moveTo>
                  <a:pt x="275843" y="0"/>
                </a:moveTo>
                <a:lnTo>
                  <a:pt x="0" y="0"/>
                </a:lnTo>
              </a:path>
            </a:pathLst>
          </a:custGeom>
          <a:ln w="34480">
            <a:solidFill>
              <a:srgbClr val="000080"/>
            </a:solidFill>
          </a:ln>
        </p:spPr>
        <p:txBody>
          <a:bodyPr wrap="square" lIns="0" tIns="0" rIns="0" bIns="0" rtlCol="0">
            <a:spAutoFit/>
          </a:bodyPr>
          <a:lstStyle/>
          <a:p>
            <a:endParaRPr/>
          </a:p>
        </p:txBody>
      </p:sp>
      <p:sp>
        <p:nvSpPr>
          <p:cNvPr id="53" name="object 53"/>
          <p:cNvSpPr/>
          <p:nvPr/>
        </p:nvSpPr>
        <p:spPr>
          <a:xfrm>
            <a:off x="4067555" y="2045970"/>
            <a:ext cx="276225" cy="0"/>
          </a:xfrm>
          <a:custGeom>
            <a:avLst/>
            <a:gdLst/>
            <a:ahLst/>
            <a:cxnLst/>
            <a:rect l="l" t="t" r="r" b="b"/>
            <a:pathLst>
              <a:path w="276225">
                <a:moveTo>
                  <a:pt x="275843" y="0"/>
                </a:moveTo>
                <a:lnTo>
                  <a:pt x="0" y="0"/>
                </a:lnTo>
              </a:path>
            </a:pathLst>
          </a:custGeom>
          <a:ln w="34480">
            <a:solidFill>
              <a:srgbClr val="000080"/>
            </a:solidFill>
          </a:ln>
        </p:spPr>
        <p:txBody>
          <a:bodyPr wrap="square" lIns="0" tIns="0" rIns="0" bIns="0" rtlCol="0">
            <a:spAutoFit/>
          </a:bodyPr>
          <a:lstStyle/>
          <a:p>
            <a:endParaRPr/>
          </a:p>
        </p:txBody>
      </p:sp>
      <p:sp>
        <p:nvSpPr>
          <p:cNvPr id="54" name="object 54"/>
          <p:cNvSpPr/>
          <p:nvPr/>
        </p:nvSpPr>
        <p:spPr>
          <a:xfrm>
            <a:off x="3618738" y="2045970"/>
            <a:ext cx="276225" cy="0"/>
          </a:xfrm>
          <a:custGeom>
            <a:avLst/>
            <a:gdLst/>
            <a:ahLst/>
            <a:cxnLst/>
            <a:rect l="l" t="t" r="r" b="b"/>
            <a:pathLst>
              <a:path w="276225">
                <a:moveTo>
                  <a:pt x="275843" y="0"/>
                </a:moveTo>
                <a:lnTo>
                  <a:pt x="0" y="0"/>
                </a:lnTo>
              </a:path>
            </a:pathLst>
          </a:custGeom>
          <a:ln w="34480">
            <a:solidFill>
              <a:srgbClr val="000080"/>
            </a:solidFill>
          </a:ln>
        </p:spPr>
        <p:txBody>
          <a:bodyPr wrap="square" lIns="0" tIns="0" rIns="0" bIns="0" rtlCol="0">
            <a:spAutoFit/>
          </a:bodyPr>
          <a:lstStyle/>
          <a:p>
            <a:endParaRPr/>
          </a:p>
        </p:txBody>
      </p:sp>
      <p:sp>
        <p:nvSpPr>
          <p:cNvPr id="55" name="object 55"/>
          <p:cNvSpPr/>
          <p:nvPr/>
        </p:nvSpPr>
        <p:spPr>
          <a:xfrm>
            <a:off x="3169919" y="2045970"/>
            <a:ext cx="276225" cy="0"/>
          </a:xfrm>
          <a:custGeom>
            <a:avLst/>
            <a:gdLst/>
            <a:ahLst/>
            <a:cxnLst/>
            <a:rect l="l" t="t" r="r" b="b"/>
            <a:pathLst>
              <a:path w="276225">
                <a:moveTo>
                  <a:pt x="275843" y="0"/>
                </a:moveTo>
                <a:lnTo>
                  <a:pt x="0" y="0"/>
                </a:lnTo>
              </a:path>
            </a:pathLst>
          </a:custGeom>
          <a:ln w="34480">
            <a:solidFill>
              <a:srgbClr val="000080"/>
            </a:solidFill>
          </a:ln>
        </p:spPr>
        <p:txBody>
          <a:bodyPr wrap="square" lIns="0" tIns="0" rIns="0" bIns="0" rtlCol="0">
            <a:spAutoFit/>
          </a:bodyPr>
          <a:lstStyle/>
          <a:p>
            <a:endParaRPr/>
          </a:p>
        </p:txBody>
      </p:sp>
      <p:sp>
        <p:nvSpPr>
          <p:cNvPr id="56" name="object 56"/>
          <p:cNvSpPr/>
          <p:nvPr/>
        </p:nvSpPr>
        <p:spPr>
          <a:xfrm>
            <a:off x="2721101" y="2045970"/>
            <a:ext cx="276225" cy="0"/>
          </a:xfrm>
          <a:custGeom>
            <a:avLst/>
            <a:gdLst/>
            <a:ahLst/>
            <a:cxnLst/>
            <a:rect l="l" t="t" r="r" b="b"/>
            <a:pathLst>
              <a:path w="276225">
                <a:moveTo>
                  <a:pt x="275843" y="0"/>
                </a:moveTo>
                <a:lnTo>
                  <a:pt x="0" y="0"/>
                </a:lnTo>
              </a:path>
            </a:pathLst>
          </a:custGeom>
          <a:ln w="34480">
            <a:solidFill>
              <a:srgbClr val="000080"/>
            </a:solidFill>
          </a:ln>
        </p:spPr>
        <p:txBody>
          <a:bodyPr wrap="square" lIns="0" tIns="0" rIns="0" bIns="0" rtlCol="0">
            <a:spAutoFit/>
          </a:bodyPr>
          <a:lstStyle/>
          <a:p>
            <a:endParaRPr/>
          </a:p>
        </p:txBody>
      </p:sp>
      <p:sp>
        <p:nvSpPr>
          <p:cNvPr id="57" name="object 57"/>
          <p:cNvSpPr/>
          <p:nvPr/>
        </p:nvSpPr>
        <p:spPr>
          <a:xfrm>
            <a:off x="2272283" y="2045970"/>
            <a:ext cx="276860" cy="0"/>
          </a:xfrm>
          <a:custGeom>
            <a:avLst/>
            <a:gdLst/>
            <a:ahLst/>
            <a:cxnLst/>
            <a:rect l="l" t="t" r="r" b="b"/>
            <a:pathLst>
              <a:path w="276860">
                <a:moveTo>
                  <a:pt x="276605" y="0"/>
                </a:moveTo>
                <a:lnTo>
                  <a:pt x="0" y="0"/>
                </a:lnTo>
              </a:path>
            </a:pathLst>
          </a:custGeom>
          <a:ln w="34480">
            <a:solidFill>
              <a:srgbClr val="000080"/>
            </a:solidFill>
          </a:ln>
        </p:spPr>
        <p:txBody>
          <a:bodyPr wrap="square" lIns="0" tIns="0" rIns="0" bIns="0" rtlCol="0">
            <a:spAutoFit/>
          </a:bodyPr>
          <a:lstStyle/>
          <a:p>
            <a:endParaRPr/>
          </a:p>
        </p:txBody>
      </p:sp>
      <p:sp>
        <p:nvSpPr>
          <p:cNvPr id="58" name="object 58"/>
          <p:cNvSpPr/>
          <p:nvPr/>
        </p:nvSpPr>
        <p:spPr>
          <a:xfrm>
            <a:off x="2140457" y="2086356"/>
            <a:ext cx="0" cy="276225"/>
          </a:xfrm>
          <a:custGeom>
            <a:avLst/>
            <a:gdLst/>
            <a:ahLst/>
            <a:cxnLst/>
            <a:rect l="l" t="t" r="r" b="b"/>
            <a:pathLst>
              <a:path h="276225">
                <a:moveTo>
                  <a:pt x="0" y="0"/>
                </a:moveTo>
                <a:lnTo>
                  <a:pt x="0" y="275843"/>
                </a:lnTo>
              </a:path>
            </a:pathLst>
          </a:custGeom>
          <a:ln w="34480">
            <a:solidFill>
              <a:srgbClr val="000080"/>
            </a:solidFill>
          </a:ln>
        </p:spPr>
        <p:txBody>
          <a:bodyPr wrap="square" lIns="0" tIns="0" rIns="0" bIns="0" rtlCol="0">
            <a:spAutoFit/>
          </a:bodyPr>
          <a:lstStyle/>
          <a:p>
            <a:endParaRPr/>
          </a:p>
        </p:txBody>
      </p:sp>
      <p:sp>
        <p:nvSpPr>
          <p:cNvPr id="59" name="object 59"/>
          <p:cNvSpPr/>
          <p:nvPr/>
        </p:nvSpPr>
        <p:spPr>
          <a:xfrm>
            <a:off x="2140457" y="2534412"/>
            <a:ext cx="0" cy="161925"/>
          </a:xfrm>
          <a:custGeom>
            <a:avLst/>
            <a:gdLst/>
            <a:ahLst/>
            <a:cxnLst/>
            <a:rect l="l" t="t" r="r" b="b"/>
            <a:pathLst>
              <a:path h="161925">
                <a:moveTo>
                  <a:pt x="0" y="0"/>
                </a:moveTo>
                <a:lnTo>
                  <a:pt x="0" y="161543"/>
                </a:lnTo>
              </a:path>
            </a:pathLst>
          </a:custGeom>
          <a:ln w="34480">
            <a:solidFill>
              <a:srgbClr val="000080"/>
            </a:solidFill>
          </a:ln>
        </p:spPr>
        <p:txBody>
          <a:bodyPr wrap="square" lIns="0" tIns="0" rIns="0" bIns="0" rtlCol="0">
            <a:spAutoFit/>
          </a:bodyPr>
          <a:lstStyle/>
          <a:p>
            <a:endParaRPr/>
          </a:p>
        </p:txBody>
      </p:sp>
      <p:sp>
        <p:nvSpPr>
          <p:cNvPr id="60" name="object 60"/>
          <p:cNvSpPr/>
          <p:nvPr/>
        </p:nvSpPr>
        <p:spPr>
          <a:xfrm>
            <a:off x="5810250" y="1454658"/>
            <a:ext cx="2158365" cy="539750"/>
          </a:xfrm>
          <a:custGeom>
            <a:avLst/>
            <a:gdLst/>
            <a:ahLst/>
            <a:cxnLst/>
            <a:rect l="l" t="t" r="r" b="b"/>
            <a:pathLst>
              <a:path w="2158365" h="539750">
                <a:moveTo>
                  <a:pt x="0" y="539495"/>
                </a:moveTo>
                <a:lnTo>
                  <a:pt x="2157983" y="539495"/>
                </a:lnTo>
                <a:lnTo>
                  <a:pt x="2157983" y="0"/>
                </a:lnTo>
                <a:lnTo>
                  <a:pt x="0" y="0"/>
                </a:lnTo>
                <a:lnTo>
                  <a:pt x="0" y="539495"/>
                </a:lnTo>
                <a:close/>
              </a:path>
            </a:pathLst>
          </a:custGeom>
          <a:ln w="34480">
            <a:solidFill>
              <a:srgbClr val="000000"/>
            </a:solidFill>
          </a:ln>
        </p:spPr>
        <p:txBody>
          <a:bodyPr wrap="square" lIns="0" tIns="0" rIns="0" bIns="0" rtlCol="0">
            <a:spAutoFit/>
          </a:bodyPr>
          <a:lstStyle/>
          <a:p>
            <a:endParaRPr/>
          </a:p>
        </p:txBody>
      </p:sp>
      <p:sp>
        <p:nvSpPr>
          <p:cNvPr id="61" name="object 61"/>
          <p:cNvSpPr/>
          <p:nvPr/>
        </p:nvSpPr>
        <p:spPr>
          <a:xfrm>
            <a:off x="5701283" y="1402842"/>
            <a:ext cx="2371090" cy="643255"/>
          </a:xfrm>
          <a:custGeom>
            <a:avLst/>
            <a:gdLst/>
            <a:ahLst/>
            <a:cxnLst/>
            <a:rect l="l" t="t" r="r" b="b"/>
            <a:pathLst>
              <a:path w="2371090" h="643255">
                <a:moveTo>
                  <a:pt x="0" y="0"/>
                </a:moveTo>
                <a:lnTo>
                  <a:pt x="0" y="643127"/>
                </a:lnTo>
                <a:lnTo>
                  <a:pt x="2370581" y="643127"/>
                </a:lnTo>
                <a:lnTo>
                  <a:pt x="2370581" y="0"/>
                </a:lnTo>
                <a:lnTo>
                  <a:pt x="0" y="0"/>
                </a:lnTo>
                <a:close/>
              </a:path>
            </a:pathLst>
          </a:custGeom>
          <a:solidFill>
            <a:srgbClr val="FFFF00"/>
          </a:solidFill>
        </p:spPr>
        <p:txBody>
          <a:bodyPr wrap="square" lIns="0" tIns="0" rIns="0" bIns="0" rtlCol="0">
            <a:spAutoFit/>
          </a:bodyPr>
          <a:lstStyle/>
          <a:p>
            <a:endParaRPr/>
          </a:p>
        </p:txBody>
      </p:sp>
      <p:sp>
        <p:nvSpPr>
          <p:cNvPr id="62" name="object 62"/>
          <p:cNvSpPr/>
          <p:nvPr/>
        </p:nvSpPr>
        <p:spPr>
          <a:xfrm>
            <a:off x="5701283" y="1402842"/>
            <a:ext cx="2371090" cy="643255"/>
          </a:xfrm>
          <a:custGeom>
            <a:avLst/>
            <a:gdLst/>
            <a:ahLst/>
            <a:cxnLst/>
            <a:rect l="l" t="t" r="r" b="b"/>
            <a:pathLst>
              <a:path w="2371090" h="643255">
                <a:moveTo>
                  <a:pt x="0" y="0"/>
                </a:moveTo>
                <a:lnTo>
                  <a:pt x="0" y="643127"/>
                </a:lnTo>
                <a:lnTo>
                  <a:pt x="2370581" y="643127"/>
                </a:lnTo>
                <a:lnTo>
                  <a:pt x="2370581" y="0"/>
                </a:lnTo>
                <a:lnTo>
                  <a:pt x="0" y="0"/>
                </a:lnTo>
                <a:close/>
              </a:path>
            </a:pathLst>
          </a:custGeom>
          <a:ln w="34480">
            <a:solidFill>
              <a:srgbClr val="000000"/>
            </a:solidFill>
          </a:ln>
        </p:spPr>
        <p:txBody>
          <a:bodyPr wrap="square" lIns="0" tIns="0" rIns="0" bIns="0" rtlCol="0">
            <a:spAutoFit/>
          </a:bodyPr>
          <a:lstStyle/>
          <a:p>
            <a:endParaRPr/>
          </a:p>
        </p:txBody>
      </p:sp>
      <p:sp>
        <p:nvSpPr>
          <p:cNvPr id="63" name="object 63"/>
          <p:cNvSpPr txBox="1">
            <a:spLocks noGrp="1"/>
          </p:cNvSpPr>
          <p:nvPr>
            <p:ph sz="half" idx="2"/>
          </p:nvPr>
        </p:nvSpPr>
        <p:spPr>
          <a:xfrm>
            <a:off x="4920738" y="1561338"/>
            <a:ext cx="3977640" cy="3588418"/>
          </a:xfrm>
          <a:prstGeom prst="rect">
            <a:avLst/>
          </a:prstGeom>
        </p:spPr>
        <p:txBody>
          <a:bodyPr vert="horz" wrap="square" lIns="0" tIns="0" rIns="0" bIns="0" rtlCol="0">
            <a:spAutoFit/>
          </a:bodyPr>
          <a:lstStyle/>
          <a:p>
            <a:pPr marL="633730" indent="0">
              <a:lnSpc>
                <a:spcPct val="100000"/>
              </a:lnSpc>
              <a:buNone/>
            </a:pPr>
            <a:r>
              <a:rPr lang="es-MX" spc="-10" dirty="0" smtClean="0"/>
              <a:t>      </a:t>
            </a:r>
            <a:r>
              <a:rPr spc="-10" dirty="0" err="1" smtClean="0"/>
              <a:t>Re</a:t>
            </a:r>
            <a:r>
              <a:rPr spc="-15" dirty="0" err="1" smtClean="0"/>
              <a:t>l</a:t>
            </a:r>
            <a:r>
              <a:rPr spc="10" dirty="0" err="1" smtClean="0"/>
              <a:t>e</a:t>
            </a:r>
            <a:r>
              <a:rPr spc="30" dirty="0" err="1" smtClean="0"/>
              <a:t>v</a:t>
            </a:r>
            <a:r>
              <a:rPr spc="-15" dirty="0" err="1" smtClean="0"/>
              <a:t>a</a:t>
            </a:r>
            <a:r>
              <a:rPr spc="10" dirty="0" err="1" smtClean="0"/>
              <a:t>dor</a:t>
            </a:r>
            <a:endParaRPr lang="es-MX" spc="10" dirty="0" smtClean="0"/>
          </a:p>
          <a:p>
            <a:pPr marL="633730" indent="0">
              <a:lnSpc>
                <a:spcPct val="100000"/>
              </a:lnSpc>
              <a:buNone/>
            </a:pPr>
            <a:endParaRPr spc="10" dirty="0"/>
          </a:p>
          <a:p>
            <a:pPr>
              <a:lnSpc>
                <a:spcPts val="2100"/>
              </a:lnSpc>
              <a:spcBef>
                <a:spcPts val="20"/>
              </a:spcBef>
            </a:pPr>
            <a:endParaRPr sz="2100" dirty="0"/>
          </a:p>
          <a:p>
            <a:pPr marL="633730" marR="196850" indent="0">
              <a:lnSpc>
                <a:spcPct val="140600"/>
              </a:lnSpc>
              <a:buNone/>
            </a:pPr>
            <a:r>
              <a:rPr lang="es-MX" sz="2100" dirty="0"/>
              <a:t> </a:t>
            </a:r>
            <a:r>
              <a:rPr lang="es-MX" sz="2100" dirty="0" smtClean="0"/>
              <a:t>         </a:t>
            </a:r>
            <a:r>
              <a:rPr lang="es-MX" sz="2100" dirty="0" smtClean="0"/>
              <a:t> </a:t>
            </a:r>
            <a:r>
              <a:rPr dirty="0" err="1" smtClean="0"/>
              <a:t>A</a:t>
            </a:r>
            <a:r>
              <a:rPr spc="-20" dirty="0" err="1" smtClean="0"/>
              <a:t>c</a:t>
            </a:r>
            <a:r>
              <a:rPr spc="-15" dirty="0" err="1" smtClean="0"/>
              <a:t>o</a:t>
            </a:r>
            <a:r>
              <a:rPr spc="10" dirty="0" err="1" smtClean="0"/>
              <a:t>p</a:t>
            </a:r>
            <a:r>
              <a:rPr spc="-20" dirty="0" err="1" smtClean="0"/>
              <a:t>l</a:t>
            </a:r>
            <a:r>
              <a:rPr spc="-15" dirty="0" err="1" smtClean="0"/>
              <a:t>a</a:t>
            </a:r>
            <a:r>
              <a:rPr dirty="0" err="1" smtClean="0"/>
              <a:t>d</a:t>
            </a:r>
            <a:r>
              <a:rPr spc="-15" dirty="0" err="1" smtClean="0"/>
              <a:t>o</a:t>
            </a:r>
            <a:r>
              <a:rPr dirty="0" err="1" smtClean="0"/>
              <a:t>r</a:t>
            </a:r>
            <a:r>
              <a:rPr dirty="0" smtClean="0">
                <a:latin typeface="Times New Roman"/>
                <a:cs typeface="Times New Roman"/>
              </a:rPr>
              <a:t> </a:t>
            </a:r>
            <a:endParaRPr lang="es-MX" dirty="0">
              <a:latin typeface="Times New Roman"/>
              <a:cs typeface="Times New Roman"/>
            </a:endParaRPr>
          </a:p>
          <a:p>
            <a:pPr marL="633730" marR="196850" indent="0">
              <a:lnSpc>
                <a:spcPct val="140600"/>
              </a:lnSpc>
              <a:buNone/>
            </a:pPr>
            <a:r>
              <a:rPr lang="es-MX" spc="-5" dirty="0" smtClean="0"/>
              <a:t>       </a:t>
            </a:r>
            <a:endParaRPr lang="es-MX" spc="25" dirty="0" smtClean="0"/>
          </a:p>
          <a:p>
            <a:pPr marL="0" indent="0">
              <a:lnSpc>
                <a:spcPts val="3495"/>
              </a:lnSpc>
              <a:buNone/>
            </a:pPr>
            <a:r>
              <a:rPr lang="es-MX" spc="25" dirty="0" smtClean="0"/>
              <a:t>         </a:t>
            </a:r>
            <a:r>
              <a:rPr spc="25" dirty="0" smtClean="0"/>
              <a:t>TP´s</a:t>
            </a:r>
            <a:r>
              <a:rPr lang="es-MX" spc="25" dirty="0" smtClean="0"/>
              <a:t>          </a:t>
            </a:r>
            <a:r>
              <a:rPr lang="es-MX" spc="5" dirty="0" smtClean="0"/>
              <a:t> </a:t>
            </a:r>
          </a:p>
          <a:p>
            <a:pPr marL="0" indent="0">
              <a:lnSpc>
                <a:spcPts val="3495"/>
              </a:lnSpc>
              <a:buNone/>
            </a:pPr>
            <a:r>
              <a:rPr lang="es-MX" spc="5" dirty="0"/>
              <a:t> </a:t>
            </a:r>
            <a:r>
              <a:rPr lang="es-MX" spc="5" dirty="0" smtClean="0"/>
              <a:t>                         </a:t>
            </a:r>
            <a:r>
              <a:rPr spc="5" dirty="0" smtClean="0"/>
              <a:t>52</a:t>
            </a:r>
            <a:r>
              <a:rPr spc="-45" dirty="0" smtClean="0"/>
              <a:t>-</a:t>
            </a:r>
            <a:r>
              <a:rPr spc="-25" dirty="0" smtClean="0"/>
              <a:t>G</a:t>
            </a:r>
            <a:endParaRPr spc="-25" dirty="0"/>
          </a:p>
        </p:txBody>
      </p:sp>
      <p:sp>
        <p:nvSpPr>
          <p:cNvPr id="3" name="2 Marcador de número de diapositiva"/>
          <p:cNvSpPr>
            <a:spLocks noGrp="1"/>
          </p:cNvSpPr>
          <p:nvPr>
            <p:ph type="sldNum" sz="quarter" idx="7"/>
          </p:nvPr>
        </p:nvSpPr>
        <p:spPr/>
        <p:txBody>
          <a:bodyPr/>
          <a:lstStyle/>
          <a:p>
            <a:fld id="{B6F15528-21DE-4FAA-801E-634DDDAF4B2B}" type="slidenum">
              <a:rPr lang="en-US" smtClean="0"/>
              <a:t>179</a:t>
            </a:fld>
            <a:endParaRPr lang="en-US"/>
          </a:p>
        </p:txBody>
      </p:sp>
      <p:sp>
        <p:nvSpPr>
          <p:cNvPr id="64" name="object 64"/>
          <p:cNvSpPr txBox="1"/>
          <p:nvPr/>
        </p:nvSpPr>
        <p:spPr>
          <a:xfrm>
            <a:off x="2271016" y="2101592"/>
            <a:ext cx="436880" cy="474345"/>
          </a:xfrm>
          <a:prstGeom prst="rect">
            <a:avLst/>
          </a:prstGeom>
        </p:spPr>
        <p:txBody>
          <a:bodyPr vert="horz" wrap="square" lIns="0" tIns="0" rIns="0" bIns="0" rtlCol="0">
            <a:spAutoFit/>
          </a:bodyPr>
          <a:lstStyle/>
          <a:p>
            <a:pPr marL="12700">
              <a:lnSpc>
                <a:spcPct val="100000"/>
              </a:lnSpc>
            </a:pPr>
            <a:r>
              <a:rPr sz="3000" spc="25" dirty="0">
                <a:solidFill>
                  <a:srgbClr val="000080"/>
                </a:solidFill>
                <a:latin typeface="Comic Sans MS"/>
                <a:cs typeface="Comic Sans MS"/>
              </a:rPr>
              <a:t>41</a:t>
            </a:r>
            <a:endParaRPr sz="3000">
              <a:latin typeface="Comic Sans MS"/>
              <a:cs typeface="Comic Sans MS"/>
            </a:endParaRPr>
          </a:p>
        </p:txBody>
      </p:sp>
      <p:sp>
        <p:nvSpPr>
          <p:cNvPr id="65" name="object 65"/>
          <p:cNvSpPr txBox="1"/>
          <p:nvPr/>
        </p:nvSpPr>
        <p:spPr>
          <a:xfrm>
            <a:off x="3508445" y="786366"/>
            <a:ext cx="868680" cy="474345"/>
          </a:xfrm>
          <a:prstGeom prst="rect">
            <a:avLst/>
          </a:prstGeom>
        </p:spPr>
        <p:txBody>
          <a:bodyPr vert="horz" wrap="square" lIns="0" tIns="0" rIns="0" bIns="0" rtlCol="0">
            <a:spAutoFit/>
          </a:bodyPr>
          <a:lstStyle/>
          <a:p>
            <a:pPr marL="12700">
              <a:lnSpc>
                <a:spcPct val="100000"/>
              </a:lnSpc>
            </a:pPr>
            <a:r>
              <a:rPr sz="3000" spc="10" dirty="0">
                <a:solidFill>
                  <a:srgbClr val="000080"/>
                </a:solidFill>
                <a:latin typeface="Comic Sans MS"/>
                <a:cs typeface="Comic Sans MS"/>
              </a:rPr>
              <a:t>E</a:t>
            </a:r>
            <a:r>
              <a:rPr sz="3000" spc="-25" dirty="0">
                <a:solidFill>
                  <a:srgbClr val="000080"/>
                </a:solidFill>
                <a:latin typeface="Comic Sans MS"/>
                <a:cs typeface="Comic Sans MS"/>
              </a:rPr>
              <a:t>X</a:t>
            </a:r>
            <a:r>
              <a:rPr sz="3000" spc="-15" dirty="0">
                <a:solidFill>
                  <a:srgbClr val="000080"/>
                </a:solidFill>
                <a:latin typeface="Comic Sans MS"/>
                <a:cs typeface="Comic Sans MS"/>
              </a:rPr>
              <a:t>C</a:t>
            </a:r>
            <a:r>
              <a:rPr sz="3000" spc="-10" dirty="0">
                <a:solidFill>
                  <a:srgbClr val="000080"/>
                </a:solidFill>
                <a:latin typeface="Comic Sans MS"/>
                <a:cs typeface="Comic Sans MS"/>
              </a:rPr>
              <a:t>.</a:t>
            </a:r>
            <a:endParaRPr sz="3000">
              <a:latin typeface="Comic Sans MS"/>
              <a:cs typeface="Comic Sans MS"/>
            </a:endParaRPr>
          </a:p>
        </p:txBody>
      </p:sp>
      <p:sp>
        <p:nvSpPr>
          <p:cNvPr id="66" name="object 66"/>
          <p:cNvSpPr/>
          <p:nvPr/>
        </p:nvSpPr>
        <p:spPr>
          <a:xfrm>
            <a:off x="7536179" y="2045970"/>
            <a:ext cx="0" cy="650240"/>
          </a:xfrm>
          <a:custGeom>
            <a:avLst/>
            <a:gdLst/>
            <a:ahLst/>
            <a:cxnLst/>
            <a:rect l="l" t="t" r="r" b="b"/>
            <a:pathLst>
              <a:path h="650239">
                <a:moveTo>
                  <a:pt x="0" y="0"/>
                </a:moveTo>
                <a:lnTo>
                  <a:pt x="0" y="649985"/>
                </a:lnTo>
              </a:path>
            </a:pathLst>
          </a:custGeom>
          <a:ln w="34480">
            <a:solidFill>
              <a:srgbClr val="000000"/>
            </a:solidFill>
          </a:ln>
        </p:spPr>
        <p:txBody>
          <a:bodyPr wrap="square" lIns="0" tIns="0" rIns="0" bIns="0" rtlCol="0">
            <a:spAutoFit/>
          </a:bodyPr>
          <a:lstStyle/>
          <a:p>
            <a:endParaRPr/>
          </a:p>
        </p:txBody>
      </p:sp>
      <p:sp>
        <p:nvSpPr>
          <p:cNvPr id="67" name="object 67"/>
          <p:cNvSpPr/>
          <p:nvPr/>
        </p:nvSpPr>
        <p:spPr>
          <a:xfrm>
            <a:off x="6886193" y="2045970"/>
            <a:ext cx="0" cy="650240"/>
          </a:xfrm>
          <a:custGeom>
            <a:avLst/>
            <a:gdLst/>
            <a:ahLst/>
            <a:cxnLst/>
            <a:rect l="l" t="t" r="r" b="b"/>
            <a:pathLst>
              <a:path h="650239">
                <a:moveTo>
                  <a:pt x="0" y="0"/>
                </a:moveTo>
                <a:lnTo>
                  <a:pt x="0" y="649985"/>
                </a:lnTo>
              </a:path>
            </a:pathLst>
          </a:custGeom>
          <a:ln w="34480">
            <a:solidFill>
              <a:srgbClr val="000000"/>
            </a:solidFill>
          </a:ln>
        </p:spPr>
        <p:txBody>
          <a:bodyPr wrap="square" lIns="0" tIns="0" rIns="0" bIns="0" rtlCol="0">
            <a:spAutoFit/>
          </a:bodyPr>
          <a:lstStyle/>
          <a:p>
            <a:endParaRPr/>
          </a:p>
        </p:txBody>
      </p:sp>
      <p:sp>
        <p:nvSpPr>
          <p:cNvPr id="68" name="object 68"/>
          <p:cNvSpPr/>
          <p:nvPr/>
        </p:nvSpPr>
        <p:spPr>
          <a:xfrm>
            <a:off x="6242303" y="2045970"/>
            <a:ext cx="0" cy="650240"/>
          </a:xfrm>
          <a:custGeom>
            <a:avLst/>
            <a:gdLst/>
            <a:ahLst/>
            <a:cxnLst/>
            <a:rect l="l" t="t" r="r" b="b"/>
            <a:pathLst>
              <a:path h="650239">
                <a:moveTo>
                  <a:pt x="0" y="0"/>
                </a:moveTo>
                <a:lnTo>
                  <a:pt x="0" y="649985"/>
                </a:lnTo>
              </a:path>
            </a:pathLst>
          </a:custGeom>
          <a:ln w="34480">
            <a:solidFill>
              <a:srgbClr val="000000"/>
            </a:solidFill>
          </a:ln>
        </p:spPr>
        <p:txBody>
          <a:bodyPr wrap="square" lIns="0" tIns="0" rIns="0" bIns="0" rtlCol="0">
            <a:spAutoFit/>
          </a:bodyPr>
          <a:lstStyle/>
          <a:p>
            <a:endParaRPr/>
          </a:p>
        </p:txBody>
      </p:sp>
    </p:spTree>
    <p:extLst>
      <p:ext uri="{BB962C8B-B14F-4D97-AF65-F5344CB8AC3E}">
        <p14:creationId xmlns:p14="http://schemas.microsoft.com/office/powerpoint/2010/main" val="152962162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1197102" y="691896"/>
            <a:ext cx="6525005" cy="5759957"/>
          </a:xfrm>
          <a:prstGeom prst="rect">
            <a:avLst/>
          </a:prstGeom>
          <a:blipFill>
            <a:blip r:embed="rId2" cstate="print"/>
            <a:stretch>
              <a:fillRect/>
            </a:stretch>
          </a:blipFill>
        </p:spPr>
        <p:txBody>
          <a:bodyPr wrap="square" lIns="0" tIns="0" rIns="0" bIns="0" rtlCol="0">
            <a:spAutoFit/>
          </a:bodyPr>
          <a:lstStyle/>
          <a:p>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180</a:t>
            </a:fld>
            <a:endParaRPr lang="en-US"/>
          </a:p>
        </p:txBody>
      </p:sp>
    </p:spTree>
    <p:extLst>
      <p:ext uri="{BB962C8B-B14F-4D97-AF65-F5344CB8AC3E}">
        <p14:creationId xmlns:p14="http://schemas.microsoft.com/office/powerpoint/2010/main" val="241407773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41375" y="1231391"/>
            <a:ext cx="8503919" cy="896111"/>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330200" y="1158743"/>
            <a:ext cx="1692275" cy="504190"/>
          </a:xfrm>
          <a:prstGeom prst="rect">
            <a:avLst/>
          </a:prstGeom>
        </p:spPr>
        <p:txBody>
          <a:bodyPr vert="horz" wrap="square" lIns="0" tIns="0" rIns="0" bIns="0" rtlCol="0">
            <a:spAutoFit/>
          </a:bodyPr>
          <a:lstStyle/>
          <a:p>
            <a:pPr marL="12700">
              <a:lnSpc>
                <a:spcPct val="100000"/>
              </a:lnSpc>
              <a:tabLst>
                <a:tab pos="1098550" algn="l"/>
              </a:tabLst>
            </a:pPr>
            <a:r>
              <a:rPr sz="3200" b="1" spc="-25" dirty="0">
                <a:solidFill>
                  <a:srgbClr val="CC3300"/>
                </a:solidFill>
                <a:latin typeface="Comic Sans MS"/>
                <a:cs typeface="Comic Sans MS"/>
              </a:rPr>
              <a:t>10</a:t>
            </a:r>
            <a:r>
              <a:rPr sz="3200" b="1" spc="-20" dirty="0">
                <a:solidFill>
                  <a:srgbClr val="CC3300"/>
                </a:solidFill>
                <a:latin typeface="Comic Sans MS"/>
                <a:cs typeface="Comic Sans MS"/>
              </a:rPr>
              <a:t>0</a:t>
            </a:r>
            <a:r>
              <a:rPr sz="3200" b="1" dirty="0">
                <a:solidFill>
                  <a:srgbClr val="CC3300"/>
                </a:solidFill>
                <a:latin typeface="Times New Roman"/>
                <a:cs typeface="Times New Roman"/>
              </a:rPr>
              <a:t>	</a:t>
            </a:r>
            <a:r>
              <a:rPr sz="3200" b="1" spc="-30" dirty="0">
                <a:solidFill>
                  <a:srgbClr val="CC3300"/>
                </a:solidFill>
                <a:latin typeface="Comic Sans MS"/>
                <a:cs typeface="Comic Sans MS"/>
              </a:rPr>
              <a:t>%-</a:t>
            </a:r>
            <a:endParaRPr sz="3200">
              <a:latin typeface="Comic Sans MS"/>
              <a:cs typeface="Comic Sans MS"/>
            </a:endParaRPr>
          </a:p>
        </p:txBody>
      </p:sp>
      <p:sp>
        <p:nvSpPr>
          <p:cNvPr id="7" name="object 7"/>
          <p:cNvSpPr txBox="1"/>
          <p:nvPr/>
        </p:nvSpPr>
        <p:spPr>
          <a:xfrm>
            <a:off x="2341120" y="1209543"/>
            <a:ext cx="6472555" cy="443230"/>
          </a:xfrm>
          <a:prstGeom prst="rect">
            <a:avLst/>
          </a:prstGeom>
        </p:spPr>
        <p:txBody>
          <a:bodyPr vert="horz" wrap="square" lIns="0" tIns="0" rIns="0" bIns="0" rtlCol="0">
            <a:spAutoFit/>
          </a:bodyPr>
          <a:lstStyle/>
          <a:p>
            <a:pPr marL="12700">
              <a:lnSpc>
                <a:spcPct val="100000"/>
              </a:lnSpc>
              <a:tabLst>
                <a:tab pos="1457325" algn="l"/>
                <a:tab pos="2035810" algn="l"/>
                <a:tab pos="3731895" algn="l"/>
                <a:tab pos="4724400" algn="l"/>
              </a:tabLst>
            </a:pPr>
            <a:r>
              <a:rPr sz="2800" b="1" spc="-5" dirty="0">
                <a:solidFill>
                  <a:srgbClr val="CC3300"/>
                </a:solidFill>
                <a:latin typeface="Comic Sans MS"/>
                <a:cs typeface="Comic Sans MS"/>
              </a:rPr>
              <a:t>FALL</a:t>
            </a:r>
            <a:r>
              <a:rPr sz="2800" b="1" dirty="0">
                <a:solidFill>
                  <a:srgbClr val="CC3300"/>
                </a:solidFill>
                <a:latin typeface="Comic Sans MS"/>
                <a:cs typeface="Comic Sans MS"/>
              </a:rPr>
              <a:t>A</a:t>
            </a:r>
            <a:r>
              <a:rPr sz="2800" b="1" dirty="0">
                <a:solidFill>
                  <a:srgbClr val="CC3300"/>
                </a:solidFill>
                <a:latin typeface="Times New Roman"/>
                <a:cs typeface="Times New Roman"/>
              </a:rPr>
              <a:t>	</a:t>
            </a:r>
            <a:r>
              <a:rPr sz="2800" b="1" dirty="0">
                <a:solidFill>
                  <a:srgbClr val="CC3300"/>
                </a:solidFill>
                <a:latin typeface="Comic Sans MS"/>
                <a:cs typeface="Comic Sans MS"/>
              </a:rPr>
              <a:t>A</a:t>
            </a:r>
            <a:r>
              <a:rPr sz="2800" b="1" dirty="0">
                <a:solidFill>
                  <a:srgbClr val="CC3300"/>
                </a:solidFill>
                <a:latin typeface="Times New Roman"/>
                <a:cs typeface="Times New Roman"/>
              </a:rPr>
              <a:t>	</a:t>
            </a:r>
            <a:r>
              <a:rPr sz="2800" b="1" spc="-5" dirty="0">
                <a:solidFill>
                  <a:srgbClr val="CC3300"/>
                </a:solidFill>
                <a:latin typeface="Comic Sans MS"/>
                <a:cs typeface="Comic Sans MS"/>
              </a:rPr>
              <a:t>TIERR</a:t>
            </a:r>
            <a:r>
              <a:rPr sz="2800" b="1" dirty="0">
                <a:solidFill>
                  <a:srgbClr val="CC3300"/>
                </a:solidFill>
                <a:latin typeface="Comic Sans MS"/>
                <a:cs typeface="Comic Sans MS"/>
              </a:rPr>
              <a:t>A</a:t>
            </a:r>
            <a:r>
              <a:rPr sz="2800" b="1" dirty="0">
                <a:solidFill>
                  <a:srgbClr val="CC3300"/>
                </a:solidFill>
                <a:latin typeface="Times New Roman"/>
                <a:cs typeface="Times New Roman"/>
              </a:rPr>
              <a:t>	</a:t>
            </a:r>
            <a:r>
              <a:rPr sz="2800" b="1" spc="-5" dirty="0">
                <a:solidFill>
                  <a:srgbClr val="CC3300"/>
                </a:solidFill>
                <a:latin typeface="Comic Sans MS"/>
                <a:cs typeface="Comic Sans MS"/>
              </a:rPr>
              <a:t>DE</a:t>
            </a:r>
            <a:r>
              <a:rPr sz="2800" b="1" dirty="0">
                <a:solidFill>
                  <a:srgbClr val="CC3300"/>
                </a:solidFill>
                <a:latin typeface="Comic Sans MS"/>
                <a:cs typeface="Comic Sans MS"/>
              </a:rPr>
              <a:t>L</a:t>
            </a:r>
            <a:r>
              <a:rPr sz="2800" b="1" dirty="0">
                <a:solidFill>
                  <a:srgbClr val="CC3300"/>
                </a:solidFill>
                <a:latin typeface="Times New Roman"/>
                <a:cs typeface="Times New Roman"/>
              </a:rPr>
              <a:t>	</a:t>
            </a:r>
            <a:r>
              <a:rPr sz="2800" b="1" spc="-20" dirty="0">
                <a:solidFill>
                  <a:srgbClr val="CC3300"/>
                </a:solidFill>
                <a:latin typeface="Comic Sans MS"/>
                <a:cs typeface="Comic Sans MS"/>
              </a:rPr>
              <a:t>E</a:t>
            </a:r>
            <a:r>
              <a:rPr sz="2800" b="1" spc="-5" dirty="0">
                <a:solidFill>
                  <a:srgbClr val="CC3300"/>
                </a:solidFill>
                <a:latin typeface="Comic Sans MS"/>
                <a:cs typeface="Comic Sans MS"/>
              </a:rPr>
              <a:t>STATOR</a:t>
            </a:r>
            <a:endParaRPr sz="2800">
              <a:latin typeface="Comic Sans MS"/>
              <a:cs typeface="Comic Sans MS"/>
            </a:endParaRPr>
          </a:p>
        </p:txBody>
      </p:sp>
      <p:sp>
        <p:nvSpPr>
          <p:cNvPr id="8" name="object 8"/>
          <p:cNvSpPr txBox="1"/>
          <p:nvPr/>
        </p:nvSpPr>
        <p:spPr>
          <a:xfrm>
            <a:off x="330187" y="1649027"/>
            <a:ext cx="8488045" cy="4097654"/>
          </a:xfrm>
          <a:prstGeom prst="rect">
            <a:avLst/>
          </a:prstGeom>
        </p:spPr>
        <p:txBody>
          <a:bodyPr vert="horz" wrap="square" lIns="0" tIns="0" rIns="0" bIns="0" rtlCol="0">
            <a:spAutoFit/>
          </a:bodyPr>
          <a:lstStyle/>
          <a:p>
            <a:pPr marL="12700" algn="just">
              <a:lnSpc>
                <a:spcPct val="100000"/>
              </a:lnSpc>
            </a:pPr>
            <a:r>
              <a:rPr sz="2800" b="1" spc="-5" dirty="0">
                <a:solidFill>
                  <a:srgbClr val="CC3300"/>
                </a:solidFill>
                <a:latin typeface="Comic Sans MS"/>
                <a:cs typeface="Comic Sans MS"/>
              </a:rPr>
              <a:t>(59N/27TH).</a:t>
            </a:r>
            <a:endParaRPr sz="2800" dirty="0">
              <a:latin typeface="Comic Sans MS"/>
              <a:cs typeface="Comic Sans MS"/>
            </a:endParaRPr>
          </a:p>
          <a:p>
            <a:pPr marL="12700" marR="7620" algn="just">
              <a:lnSpc>
                <a:spcPct val="100000"/>
              </a:lnSpc>
              <a:spcBef>
                <a:spcPts val="1950"/>
              </a:spcBef>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esquem</a:t>
            </a:r>
            <a:r>
              <a:rPr sz="2600" dirty="0">
                <a:latin typeface="Comic Sans MS"/>
                <a:cs typeface="Comic Sans MS"/>
              </a:rPr>
              <a:t>a</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protecció</a:t>
            </a:r>
            <a:r>
              <a:rPr sz="2600" dirty="0">
                <a:latin typeface="Comic Sans MS"/>
                <a:cs typeface="Comic Sans MS"/>
              </a:rPr>
              <a:t>n</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má</a:t>
            </a:r>
            <a:r>
              <a:rPr sz="2600" dirty="0">
                <a:latin typeface="Comic Sans MS"/>
                <a:cs typeface="Comic Sans MS"/>
              </a:rPr>
              <a:t>s</a:t>
            </a:r>
            <a:r>
              <a:rPr sz="2600" dirty="0">
                <a:latin typeface="Times New Roman"/>
                <a:cs typeface="Times New Roman"/>
              </a:rPr>
              <a:t> </a:t>
            </a:r>
            <a:r>
              <a:rPr sz="2600" spc="10" dirty="0">
                <a:latin typeface="Times New Roman"/>
                <a:cs typeface="Times New Roman"/>
              </a:rPr>
              <a:t> </a:t>
            </a:r>
            <a:r>
              <a:rPr sz="2600" dirty="0">
                <a:latin typeface="Comic Sans MS"/>
                <a:cs typeface="Comic Sans MS"/>
              </a:rPr>
              <a:t>a</a:t>
            </a:r>
            <a:r>
              <a:rPr sz="2600" spc="-5" dirty="0">
                <a:latin typeface="Comic Sans MS"/>
                <a:cs typeface="Comic Sans MS"/>
              </a:rPr>
              <a:t>mpliament</a:t>
            </a:r>
            <a:r>
              <a:rPr sz="2600" dirty="0">
                <a:latin typeface="Comic Sans MS"/>
                <a:cs typeface="Comic Sans MS"/>
              </a:rPr>
              <a:t>e</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usad</a:t>
            </a:r>
            <a:r>
              <a:rPr sz="2600" dirty="0">
                <a:latin typeface="Comic Sans MS"/>
                <a:cs typeface="Comic Sans MS"/>
              </a:rPr>
              <a:t>o</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en</a:t>
            </a:r>
            <a:r>
              <a:rPr sz="2600" spc="-5" dirty="0">
                <a:latin typeface="Times New Roman"/>
                <a:cs typeface="Times New Roman"/>
              </a:rPr>
              <a:t> </a:t>
            </a:r>
            <a:r>
              <a:rPr sz="2600" spc="-5" dirty="0">
                <a:latin typeface="Comic Sans MS"/>
                <a:cs typeface="Comic Sans MS"/>
              </a:rPr>
              <a:t>sistema</a:t>
            </a:r>
            <a:r>
              <a:rPr sz="2600" dirty="0">
                <a:latin typeface="Comic Sans MS"/>
                <a:cs typeface="Comic Sans MS"/>
              </a:rPr>
              <a:t>s</a:t>
            </a:r>
            <a:r>
              <a:rPr sz="2600" spc="175" dirty="0">
                <a:latin typeface="Times New Roman"/>
                <a:cs typeface="Times New Roman"/>
              </a:rPr>
              <a:t> </a:t>
            </a:r>
            <a:r>
              <a:rPr sz="2600" spc="-5" dirty="0">
                <a:latin typeface="Comic Sans MS"/>
                <a:cs typeface="Comic Sans MS"/>
              </a:rPr>
              <a:t>puesto</a:t>
            </a:r>
            <a:r>
              <a:rPr sz="2600" dirty="0">
                <a:latin typeface="Comic Sans MS"/>
                <a:cs typeface="Comic Sans MS"/>
              </a:rPr>
              <a:t>s</a:t>
            </a:r>
            <a:r>
              <a:rPr sz="2600" spc="160" dirty="0">
                <a:latin typeface="Times New Roman"/>
                <a:cs typeface="Times New Roman"/>
              </a:rPr>
              <a:t> </a:t>
            </a:r>
            <a:r>
              <a:rPr sz="2600" dirty="0">
                <a:latin typeface="Comic Sans MS"/>
                <a:cs typeface="Comic Sans MS"/>
              </a:rPr>
              <a:t>a</a:t>
            </a:r>
            <a:r>
              <a:rPr sz="2600" spc="170"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spc="175"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spc="175" dirty="0">
                <a:latin typeface="Times New Roman"/>
                <a:cs typeface="Times New Roman"/>
              </a:rPr>
              <a:t> </a:t>
            </a:r>
            <a:r>
              <a:rPr sz="2600" dirty="0">
                <a:latin typeface="Comic Sans MS"/>
                <a:cs typeface="Comic Sans MS"/>
              </a:rPr>
              <a:t>a</a:t>
            </a:r>
            <a:r>
              <a:rPr sz="2600" spc="-5" dirty="0">
                <a:latin typeface="Comic Sans MS"/>
                <a:cs typeface="Comic Sans MS"/>
              </a:rPr>
              <a:t>lt</a:t>
            </a:r>
            <a:r>
              <a:rPr sz="2600" dirty="0">
                <a:latin typeface="Comic Sans MS"/>
                <a:cs typeface="Comic Sans MS"/>
              </a:rPr>
              <a:t>a</a:t>
            </a:r>
            <a:r>
              <a:rPr sz="2600" spc="175" dirty="0">
                <a:latin typeface="Times New Roman"/>
                <a:cs typeface="Times New Roman"/>
              </a:rPr>
              <a:t> </a:t>
            </a:r>
            <a:r>
              <a:rPr sz="2600" spc="-5" dirty="0">
                <a:latin typeface="Comic Sans MS"/>
                <a:cs typeface="Comic Sans MS"/>
              </a:rPr>
              <a:t>impedancia</a:t>
            </a:r>
            <a:r>
              <a:rPr sz="2600" dirty="0">
                <a:latin typeface="Comic Sans MS"/>
                <a:cs typeface="Comic Sans MS"/>
              </a:rPr>
              <a:t>,</a:t>
            </a:r>
            <a:r>
              <a:rPr sz="2600" spc="190" dirty="0">
                <a:latin typeface="Times New Roman"/>
                <a:cs typeface="Times New Roman"/>
              </a:rPr>
              <a:t> </a:t>
            </a:r>
            <a:r>
              <a:rPr sz="2600" spc="-5" dirty="0">
                <a:latin typeface="Comic Sans MS"/>
                <a:cs typeface="Comic Sans MS"/>
              </a:rPr>
              <a:t>consiste</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rel</a:t>
            </a:r>
            <a:r>
              <a:rPr sz="2600" dirty="0">
                <a:latin typeface="Comic Sans MS"/>
                <a:cs typeface="Comic Sans MS"/>
              </a:rPr>
              <a:t>é</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sobretensió</a:t>
            </a:r>
            <a:r>
              <a:rPr sz="2600" dirty="0">
                <a:latin typeface="Comic Sans MS"/>
                <a:cs typeface="Comic Sans MS"/>
              </a:rPr>
              <a:t>n</a:t>
            </a:r>
            <a:r>
              <a:rPr sz="2600" dirty="0">
                <a:latin typeface="Times New Roman"/>
                <a:cs typeface="Times New Roman"/>
              </a:rPr>
              <a:t>  </a:t>
            </a:r>
            <a:r>
              <a:rPr sz="2600" spc="-325"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retard</a:t>
            </a:r>
            <a:r>
              <a:rPr sz="2600" dirty="0">
                <a:latin typeface="Comic Sans MS"/>
                <a:cs typeface="Comic Sans MS"/>
              </a:rPr>
              <a:t>o</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tiempo</a:t>
            </a:r>
            <a:r>
              <a:rPr sz="2600" spc="-5" dirty="0">
                <a:latin typeface="Times New Roman"/>
                <a:cs typeface="Times New Roman"/>
              </a:rPr>
              <a:t> </a:t>
            </a:r>
            <a:r>
              <a:rPr sz="2600" spc="-5" dirty="0">
                <a:latin typeface="Comic Sans MS"/>
                <a:cs typeface="Comic Sans MS"/>
              </a:rPr>
              <a:t>(59N</a:t>
            </a:r>
            <a:r>
              <a:rPr sz="2600" dirty="0">
                <a:latin typeface="Comic Sans MS"/>
                <a:cs typeface="Comic Sans MS"/>
              </a:rPr>
              <a:t>)</a:t>
            </a:r>
            <a:r>
              <a:rPr sz="2600" dirty="0">
                <a:latin typeface="Times New Roman"/>
                <a:cs typeface="Times New Roman"/>
              </a:rPr>
              <a:t> </a:t>
            </a:r>
            <a:r>
              <a:rPr sz="2600" spc="254" dirty="0">
                <a:latin typeface="Times New Roman"/>
                <a:cs typeface="Times New Roman"/>
              </a:rPr>
              <a:t> </a:t>
            </a:r>
            <a:r>
              <a:rPr sz="2600" dirty="0">
                <a:latin typeface="Comic Sans MS"/>
                <a:cs typeface="Comic Sans MS"/>
              </a:rPr>
              <a:t>c</a:t>
            </a:r>
            <a:r>
              <a:rPr sz="2600" spc="-5" dirty="0">
                <a:latin typeface="Comic Sans MS"/>
                <a:cs typeface="Comic Sans MS"/>
              </a:rPr>
              <a:t>onectad</a:t>
            </a:r>
            <a:r>
              <a:rPr sz="2600" dirty="0">
                <a:latin typeface="Comic Sans MS"/>
                <a:cs typeface="Comic Sans MS"/>
              </a:rPr>
              <a:t>o</a:t>
            </a:r>
            <a:r>
              <a:rPr sz="2600" dirty="0">
                <a:latin typeface="Times New Roman"/>
                <a:cs typeface="Times New Roman"/>
              </a:rPr>
              <a:t> </a:t>
            </a:r>
            <a:r>
              <a:rPr sz="2600" spc="24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50" dirty="0">
                <a:latin typeface="Times New Roman"/>
                <a:cs typeface="Times New Roman"/>
              </a:rPr>
              <a:t> </a:t>
            </a:r>
            <a:r>
              <a:rPr sz="2600" spc="-10" dirty="0">
                <a:latin typeface="Comic Sans MS"/>
                <a:cs typeface="Comic Sans MS"/>
              </a:rPr>
              <a:t>travé</a:t>
            </a:r>
            <a:r>
              <a:rPr sz="2600" dirty="0">
                <a:latin typeface="Comic Sans MS"/>
                <a:cs typeface="Comic Sans MS"/>
              </a:rPr>
              <a:t>s</a:t>
            </a:r>
            <a:r>
              <a:rPr sz="2600" dirty="0">
                <a:latin typeface="Times New Roman"/>
                <a:cs typeface="Times New Roman"/>
              </a:rPr>
              <a:t> </a:t>
            </a:r>
            <a:r>
              <a:rPr sz="2600" spc="254"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54" dirty="0">
                <a:latin typeface="Times New Roman"/>
                <a:cs typeface="Times New Roman"/>
              </a:rPr>
              <a:t> </a:t>
            </a:r>
            <a:r>
              <a:rPr sz="2600" spc="-10" dirty="0">
                <a:latin typeface="Comic Sans MS"/>
                <a:cs typeface="Comic Sans MS"/>
              </a:rPr>
              <a:t>resisto</a:t>
            </a:r>
            <a:r>
              <a:rPr sz="2600" dirty="0">
                <a:latin typeface="Comic Sans MS"/>
                <a:cs typeface="Comic Sans MS"/>
              </a:rPr>
              <a:t>r</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puest</a:t>
            </a:r>
            <a:r>
              <a:rPr sz="2600" dirty="0">
                <a:latin typeface="Comic Sans MS"/>
                <a:cs typeface="Comic Sans MS"/>
              </a:rPr>
              <a:t>a</a:t>
            </a:r>
            <a:r>
              <a:rPr sz="2600" dirty="0">
                <a:latin typeface="Times New Roman"/>
                <a:cs typeface="Times New Roman"/>
              </a:rPr>
              <a:t> </a:t>
            </a:r>
            <a:r>
              <a:rPr sz="2600" spc="24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sensa</a:t>
            </a:r>
            <a:r>
              <a:rPr sz="2600" dirty="0">
                <a:latin typeface="Comic Sans MS"/>
                <a:cs typeface="Comic Sans MS"/>
              </a:rPr>
              <a:t>r</a:t>
            </a:r>
            <a:r>
              <a:rPr sz="2600" spc="10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1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secuenci</a:t>
            </a:r>
            <a:r>
              <a:rPr sz="2600" dirty="0">
                <a:latin typeface="Comic Sans MS"/>
                <a:cs typeface="Comic Sans MS"/>
              </a:rPr>
              <a:t>a</a:t>
            </a:r>
            <a:r>
              <a:rPr sz="2600" spc="125" dirty="0">
                <a:latin typeface="Times New Roman"/>
                <a:cs typeface="Times New Roman"/>
              </a:rPr>
              <a:t> </a:t>
            </a:r>
            <a:r>
              <a:rPr sz="2600" spc="-5" dirty="0">
                <a:latin typeface="Comic Sans MS"/>
                <a:cs typeface="Comic Sans MS"/>
              </a:rPr>
              <a:t>cero.</a:t>
            </a:r>
            <a:endParaRPr sz="2600" dirty="0">
              <a:latin typeface="Comic Sans MS"/>
              <a:cs typeface="Comic Sans MS"/>
            </a:endParaRPr>
          </a:p>
          <a:p>
            <a:pPr marL="12700" marR="6350" algn="just">
              <a:lnSpc>
                <a:spcPct val="100000"/>
              </a:lnSpc>
              <a:spcBef>
                <a:spcPts val="1870"/>
              </a:spcBef>
            </a:pPr>
            <a:r>
              <a:rPr sz="2600" spc="-5" dirty="0">
                <a:latin typeface="Comic Sans MS"/>
                <a:cs typeface="Comic Sans MS"/>
              </a:rPr>
              <a:t>Esto</a:t>
            </a:r>
            <a:r>
              <a:rPr sz="2600" dirty="0">
                <a:latin typeface="Comic Sans MS"/>
                <a:cs typeface="Comic Sans MS"/>
              </a:rPr>
              <a:t>s</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esquemas</a:t>
            </a:r>
            <a:r>
              <a:rPr sz="2600" dirty="0">
                <a:latin typeface="Comic Sans MS"/>
                <a:cs typeface="Comic Sans MS"/>
              </a:rPr>
              <a:t>,</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aunqu</a:t>
            </a:r>
            <a:r>
              <a:rPr sz="2600" dirty="0">
                <a:latin typeface="Comic Sans MS"/>
                <a:cs typeface="Comic Sans MS"/>
              </a:rPr>
              <a:t>e</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adecuados</a:t>
            </a:r>
            <a:r>
              <a:rPr sz="2600" dirty="0">
                <a:latin typeface="Comic Sans MS"/>
                <a:cs typeface="Comic Sans MS"/>
              </a:rPr>
              <a:t>,</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sól</a:t>
            </a:r>
            <a:r>
              <a:rPr sz="2600" dirty="0">
                <a:latin typeface="Comic Sans MS"/>
                <a:cs typeface="Comic Sans MS"/>
              </a:rPr>
              <a:t>o</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proporcionan</a:t>
            </a:r>
            <a:r>
              <a:rPr sz="2600" spc="-5" dirty="0">
                <a:latin typeface="Times New Roman"/>
                <a:cs typeface="Times New Roman"/>
              </a:rPr>
              <a:t> </a:t>
            </a:r>
            <a:r>
              <a:rPr sz="2600" spc="-5" dirty="0">
                <a:latin typeface="Comic Sans MS"/>
                <a:cs typeface="Comic Sans MS"/>
              </a:rPr>
              <a:t>protecció</a:t>
            </a:r>
            <a:r>
              <a:rPr sz="2600" dirty="0">
                <a:latin typeface="Comic Sans MS"/>
                <a:cs typeface="Comic Sans MS"/>
              </a:rPr>
              <a:t>n</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sensibl</a:t>
            </a:r>
            <a:r>
              <a:rPr sz="2600" dirty="0">
                <a:latin typeface="Comic Sans MS"/>
                <a:cs typeface="Comic Sans MS"/>
              </a:rPr>
              <a:t>e</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únicament</a:t>
            </a:r>
            <a:r>
              <a:rPr sz="2600" dirty="0">
                <a:latin typeface="Comic Sans MS"/>
                <a:cs typeface="Comic Sans MS"/>
              </a:rPr>
              <a:t>e</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alrededo</a:t>
            </a:r>
            <a:r>
              <a:rPr sz="2600" dirty="0">
                <a:latin typeface="Comic Sans MS"/>
                <a:cs typeface="Comic Sans MS"/>
              </a:rPr>
              <a:t>r</a:t>
            </a:r>
            <a:r>
              <a:rPr sz="2600" dirty="0">
                <a:latin typeface="Times New Roman"/>
                <a:cs typeface="Times New Roman"/>
              </a:rPr>
              <a:t>   </a:t>
            </a:r>
            <a:r>
              <a:rPr sz="2600" spc="-10" dirty="0">
                <a:latin typeface="Comic Sans MS"/>
                <a:cs typeface="Comic Sans MS"/>
              </a:rPr>
              <a:t>d</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95</a:t>
            </a:r>
            <a:r>
              <a:rPr sz="2600" dirty="0">
                <a:latin typeface="Comic Sans MS"/>
                <a:cs typeface="Comic Sans MS"/>
              </a:rPr>
              <a:t>%</a:t>
            </a:r>
            <a:r>
              <a:rPr sz="2600" spc="12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25" dirty="0">
                <a:latin typeface="Times New Roman"/>
                <a:cs typeface="Times New Roman"/>
              </a:rPr>
              <a:t> </a:t>
            </a:r>
            <a:r>
              <a:rPr sz="2600" spc="-10" dirty="0">
                <a:latin typeface="Comic Sans MS"/>
                <a:cs typeface="Comic Sans MS"/>
              </a:rPr>
              <a:t>e</a:t>
            </a:r>
            <a:r>
              <a:rPr sz="2600" spc="-5" dirty="0">
                <a:latin typeface="Comic Sans MS"/>
                <a:cs typeface="Comic Sans MS"/>
              </a:rPr>
              <a:t>stator.</a:t>
            </a:r>
            <a:endParaRPr sz="2600" dirty="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181</a:t>
            </a:fld>
            <a:endParaRPr lang="en-US"/>
          </a:p>
        </p:txBody>
      </p:sp>
    </p:spTree>
    <p:extLst>
      <p:ext uri="{BB962C8B-B14F-4D97-AF65-F5344CB8AC3E}">
        <p14:creationId xmlns:p14="http://schemas.microsoft.com/office/powerpoint/2010/main" val="7977272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235" cy="4452620"/>
          </a:xfrm>
          <a:prstGeom prst="rect">
            <a:avLst/>
          </a:prstGeom>
        </p:spPr>
        <p:txBody>
          <a:bodyPr vert="horz" wrap="square" lIns="0" tIns="0" rIns="0" bIns="0" rtlCol="0">
            <a:spAutoFit/>
          </a:bodyPr>
          <a:lstStyle/>
          <a:p>
            <a:pPr marL="12700" marR="7620" algn="just">
              <a:lnSpc>
                <a:spcPct val="100000"/>
              </a:lnSpc>
            </a:pPr>
            <a:r>
              <a:rPr sz="2600" spc="-5" dirty="0">
                <a:latin typeface="Comic Sans MS"/>
                <a:cs typeface="Comic Sans MS"/>
              </a:rPr>
              <a:t>Est</a:t>
            </a:r>
            <a:r>
              <a:rPr sz="2600" dirty="0">
                <a:latin typeface="Comic Sans MS"/>
                <a:cs typeface="Comic Sans MS"/>
              </a:rPr>
              <a:t>o</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debid</a:t>
            </a:r>
            <a:r>
              <a:rPr sz="2600" dirty="0">
                <a:latin typeface="Comic Sans MS"/>
                <a:cs typeface="Comic Sans MS"/>
              </a:rPr>
              <a:t>o</a:t>
            </a:r>
            <a:r>
              <a:rPr sz="2600" dirty="0">
                <a:latin typeface="Times New Roman"/>
                <a:cs typeface="Times New Roman"/>
              </a:rPr>
              <a:t> </a:t>
            </a:r>
            <a:r>
              <a:rPr sz="2600" spc="2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fall</a:t>
            </a:r>
            <a:r>
              <a:rPr sz="2600" dirty="0">
                <a:latin typeface="Comic Sans MS"/>
                <a:cs typeface="Comic Sans MS"/>
              </a:rPr>
              <a:t>a</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5</a:t>
            </a:r>
            <a:r>
              <a:rPr sz="2600" dirty="0">
                <a:latin typeface="Comic Sans MS"/>
                <a:cs typeface="Comic Sans MS"/>
              </a:rPr>
              <a:t>%</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restant</a:t>
            </a:r>
            <a:r>
              <a:rPr sz="2600" dirty="0">
                <a:latin typeface="Comic Sans MS"/>
                <a:cs typeface="Comic Sans MS"/>
              </a:rPr>
              <a:t>e</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del</a:t>
            </a:r>
            <a:r>
              <a:rPr sz="2600" spc="-5" dirty="0">
                <a:latin typeface="Times New Roman"/>
                <a:cs typeface="Times New Roman"/>
              </a:rPr>
              <a:t> </a:t>
            </a:r>
            <a:r>
              <a:rPr sz="2600" spc="-5" dirty="0">
                <a:latin typeface="Comic Sans MS"/>
                <a:cs typeface="Comic Sans MS"/>
              </a:rPr>
              <a:t>devanado</a:t>
            </a:r>
            <a:r>
              <a:rPr sz="2600" dirty="0">
                <a:latin typeface="Comic Sans MS"/>
                <a:cs typeface="Comic Sans MS"/>
              </a:rPr>
              <a:t>,</a:t>
            </a:r>
            <a:r>
              <a:rPr sz="2600" dirty="0">
                <a:latin typeface="Times New Roman"/>
                <a:cs typeface="Times New Roman"/>
              </a:rPr>
              <a:t>  </a:t>
            </a:r>
            <a:r>
              <a:rPr sz="2600" spc="5" dirty="0">
                <a:latin typeface="Times New Roman"/>
                <a:cs typeface="Times New Roman"/>
              </a:rPr>
              <a:t> </a:t>
            </a:r>
            <a:r>
              <a:rPr sz="2600" spc="-10" dirty="0">
                <a:latin typeface="Comic Sans MS"/>
                <a:cs typeface="Comic Sans MS"/>
              </a:rPr>
              <a:t>c</a:t>
            </a:r>
            <a:r>
              <a:rPr sz="2600" spc="-5" dirty="0">
                <a:latin typeface="Comic Sans MS"/>
                <a:cs typeface="Comic Sans MS"/>
              </a:rPr>
              <a:t>erc</a:t>
            </a:r>
            <a:r>
              <a:rPr sz="2600" dirty="0">
                <a:latin typeface="Comic Sans MS"/>
                <a:cs typeface="Comic Sans MS"/>
              </a:rPr>
              <a:t>a</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neutro</a:t>
            </a:r>
            <a:r>
              <a:rPr sz="2600" dirty="0">
                <a:latin typeface="Comic Sans MS"/>
                <a:cs typeface="Comic Sans MS"/>
              </a:rPr>
              <a:t>,</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causar</a:t>
            </a:r>
            <a:r>
              <a:rPr sz="2600" dirty="0">
                <a:latin typeface="Comic Sans MS"/>
                <a:cs typeface="Comic Sans MS"/>
              </a:rPr>
              <a:t>á</a:t>
            </a:r>
            <a:r>
              <a:rPr sz="2600" dirty="0">
                <a:latin typeface="Times New Roman"/>
                <a:cs typeface="Times New Roman"/>
              </a:rPr>
              <a:t>  </a:t>
            </a:r>
            <a:r>
              <a:rPr sz="2600" spc="-10" dirty="0">
                <a:latin typeface="Times New Roman"/>
                <a:cs typeface="Times New Roman"/>
              </a:rPr>
              <a:t> </a:t>
            </a:r>
            <a:r>
              <a:rPr sz="2600" spc="-10" dirty="0">
                <a:latin typeface="Comic Sans MS"/>
                <a:cs typeface="Comic Sans MS"/>
              </a:rPr>
              <a:t>s</a:t>
            </a:r>
            <a:r>
              <a:rPr sz="2600" spc="-5" dirty="0">
                <a:latin typeface="Comic Sans MS"/>
                <a:cs typeface="Comic Sans MS"/>
              </a:rPr>
              <a:t>uficiente</a:t>
            </a:r>
            <a:r>
              <a:rPr sz="2600" spc="-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110" dirty="0">
                <a:latin typeface="Times New Roman"/>
                <a:cs typeface="Times New Roman"/>
              </a:rPr>
              <a:t> </a:t>
            </a:r>
            <a:r>
              <a:rPr sz="2600" spc="-5" dirty="0">
                <a:latin typeface="Comic Sans MS"/>
                <a:cs typeface="Comic Sans MS"/>
              </a:rPr>
              <a:t>residua</a:t>
            </a:r>
            <a:r>
              <a:rPr sz="2600" dirty="0">
                <a:latin typeface="Comic Sans MS"/>
                <a:cs typeface="Comic Sans MS"/>
              </a:rPr>
              <a:t>l</a:t>
            </a:r>
            <a:r>
              <a:rPr sz="2600" spc="12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10" dirty="0">
                <a:latin typeface="Comic Sans MS"/>
                <a:cs typeface="Comic Sans MS"/>
              </a:rPr>
              <a:t>6</a:t>
            </a:r>
            <a:r>
              <a:rPr sz="2600" dirty="0">
                <a:latin typeface="Comic Sans MS"/>
                <a:cs typeface="Comic Sans MS"/>
              </a:rPr>
              <a:t>0</a:t>
            </a:r>
            <a:r>
              <a:rPr sz="2600" spc="130" dirty="0">
                <a:latin typeface="Times New Roman"/>
                <a:cs typeface="Times New Roman"/>
              </a:rPr>
              <a:t> </a:t>
            </a:r>
            <a:r>
              <a:rPr sz="2600" spc="-5" dirty="0">
                <a:latin typeface="Comic Sans MS"/>
                <a:cs typeface="Comic Sans MS"/>
              </a:rPr>
              <a:t>H</a:t>
            </a:r>
            <a:r>
              <a:rPr sz="2600" dirty="0">
                <a:latin typeface="Comic Sans MS"/>
                <a:cs typeface="Comic Sans MS"/>
              </a:rPr>
              <a:t>z</a:t>
            </a:r>
            <a:r>
              <a:rPr sz="2600" spc="120" dirty="0">
                <a:latin typeface="Times New Roman"/>
                <a:cs typeface="Times New Roman"/>
              </a:rPr>
              <a:t> </a:t>
            </a:r>
            <a:r>
              <a:rPr sz="2600" dirty="0">
                <a:latin typeface="Comic Sans MS"/>
                <a:cs typeface="Comic Sans MS"/>
              </a:rPr>
              <a:t>p</a:t>
            </a:r>
            <a:r>
              <a:rPr sz="2600" spc="-5" dirty="0">
                <a:latin typeface="Comic Sans MS"/>
                <a:cs typeface="Comic Sans MS"/>
              </a:rPr>
              <a:t>ar</a:t>
            </a:r>
            <a:r>
              <a:rPr sz="2600" dirty="0">
                <a:latin typeface="Comic Sans MS"/>
                <a:cs typeface="Comic Sans MS"/>
              </a:rPr>
              <a:t>a</a:t>
            </a:r>
            <a:r>
              <a:rPr sz="2600" spc="105" dirty="0">
                <a:latin typeface="Times New Roman"/>
                <a:cs typeface="Times New Roman"/>
              </a:rPr>
              <a:t> </a:t>
            </a:r>
            <a:r>
              <a:rPr sz="2600" spc="-5" dirty="0">
                <a:latin typeface="Comic Sans MS"/>
                <a:cs typeface="Comic Sans MS"/>
              </a:rPr>
              <a:t>opera</a:t>
            </a:r>
            <a:r>
              <a:rPr sz="2600" dirty="0">
                <a:latin typeface="Comic Sans MS"/>
                <a:cs typeface="Comic Sans MS"/>
              </a:rPr>
              <a:t>r</a:t>
            </a:r>
            <a:r>
              <a:rPr sz="2600" spc="105" dirty="0">
                <a:latin typeface="Times New Roman"/>
                <a:cs typeface="Times New Roman"/>
              </a:rPr>
              <a:t> </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esto</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relés.</a:t>
            </a:r>
            <a:endParaRPr sz="2600">
              <a:latin typeface="Comic Sans MS"/>
              <a:cs typeface="Comic Sans MS"/>
            </a:endParaRPr>
          </a:p>
          <a:p>
            <a:pPr marL="12700" marR="7620" algn="just">
              <a:lnSpc>
                <a:spcPct val="100000"/>
              </a:lnSpc>
              <a:spcBef>
                <a:spcPts val="1870"/>
              </a:spcBef>
            </a:pP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important</a:t>
            </a:r>
            <a:r>
              <a:rPr sz="2600" dirty="0">
                <a:latin typeface="Comic Sans MS"/>
                <a:cs typeface="Comic Sans MS"/>
              </a:rPr>
              <a:t>e</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protege</a:t>
            </a:r>
            <a:r>
              <a:rPr sz="2600" dirty="0">
                <a:latin typeface="Comic Sans MS"/>
                <a:cs typeface="Comic Sans MS"/>
              </a:rPr>
              <a:t>r</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tod</a:t>
            </a:r>
            <a:r>
              <a:rPr sz="2600" dirty="0">
                <a:latin typeface="Comic Sans MS"/>
                <a:cs typeface="Comic Sans MS"/>
              </a:rPr>
              <a:t>o</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110" dirty="0">
                <a:latin typeface="Times New Roman"/>
                <a:cs typeface="Times New Roman"/>
              </a:rPr>
              <a:t> </a:t>
            </a:r>
            <a:r>
              <a:rPr sz="2600" spc="-10" dirty="0">
                <a:latin typeface="Comic Sans MS"/>
                <a:cs typeface="Comic Sans MS"/>
              </a:rPr>
              <a:t>c</a:t>
            </a:r>
            <a:r>
              <a:rPr sz="2600" spc="-5" dirty="0">
                <a:latin typeface="Comic Sans MS"/>
                <a:cs typeface="Comic Sans MS"/>
              </a:rPr>
              <a:t>o</a:t>
            </a:r>
            <a:r>
              <a:rPr sz="2600" dirty="0">
                <a:latin typeface="Comic Sans MS"/>
                <a:cs typeface="Comic Sans MS"/>
              </a:rPr>
              <a:t>n</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un</a:t>
            </a:r>
            <a:r>
              <a:rPr sz="2600" spc="-5"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spc="25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50" dirty="0">
                <a:latin typeface="Times New Roman"/>
                <a:cs typeface="Times New Roman"/>
              </a:rPr>
              <a:t> </a:t>
            </a:r>
            <a:r>
              <a:rPr sz="2600" spc="-5" dirty="0">
                <a:latin typeface="Comic Sans MS"/>
                <a:cs typeface="Comic Sans MS"/>
              </a:rPr>
              <a:t>protecció</a:t>
            </a:r>
            <a:r>
              <a:rPr sz="2600" dirty="0">
                <a:latin typeface="Comic Sans MS"/>
                <a:cs typeface="Comic Sans MS"/>
              </a:rPr>
              <a:t>n</a:t>
            </a:r>
            <a:r>
              <a:rPr sz="2600" spc="26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50" dirty="0">
                <a:latin typeface="Times New Roman"/>
                <a:cs typeface="Times New Roman"/>
              </a:rPr>
              <a:t> </a:t>
            </a:r>
            <a:r>
              <a:rPr sz="2600" dirty="0">
                <a:latin typeface="Comic Sans MS"/>
                <a:cs typeface="Comic Sans MS"/>
              </a:rPr>
              <a:t>f</a:t>
            </a:r>
            <a:r>
              <a:rPr sz="2600" spc="-5" dirty="0">
                <a:latin typeface="Comic Sans MS"/>
                <a:cs typeface="Comic Sans MS"/>
              </a:rPr>
              <a:t>all</a:t>
            </a:r>
            <a:r>
              <a:rPr sz="2600" dirty="0">
                <a:latin typeface="Comic Sans MS"/>
                <a:cs typeface="Comic Sans MS"/>
              </a:rPr>
              <a:t>a</a:t>
            </a:r>
            <a:r>
              <a:rPr sz="2600" spc="245" dirty="0">
                <a:latin typeface="Times New Roman"/>
                <a:cs typeface="Times New Roman"/>
              </a:rPr>
              <a:t> </a:t>
            </a:r>
            <a:r>
              <a:rPr sz="2600" dirty="0">
                <a:latin typeface="Comic Sans MS"/>
                <a:cs typeface="Comic Sans MS"/>
              </a:rPr>
              <a:t>a</a:t>
            </a:r>
            <a:r>
              <a:rPr sz="2600" spc="254"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spc="245" dirty="0">
                <a:latin typeface="Times New Roman"/>
                <a:cs typeface="Times New Roman"/>
              </a:rPr>
              <a:t> </a:t>
            </a:r>
            <a:r>
              <a:rPr sz="2600" spc="-5" dirty="0">
                <a:latin typeface="Comic Sans MS"/>
                <a:cs typeface="Comic Sans MS"/>
              </a:rPr>
              <a:t>adiciona</a:t>
            </a:r>
            <a:r>
              <a:rPr sz="2600" dirty="0">
                <a:latin typeface="Comic Sans MS"/>
                <a:cs typeface="Comic Sans MS"/>
              </a:rPr>
              <a:t>l</a:t>
            </a:r>
            <a:r>
              <a:rPr sz="2600" spc="24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50" dirty="0">
                <a:latin typeface="Times New Roman"/>
                <a:cs typeface="Times New Roman"/>
              </a:rPr>
              <a:t> </a:t>
            </a:r>
            <a:r>
              <a:rPr sz="2600" spc="-5" dirty="0">
                <a:latin typeface="Comic Sans MS"/>
                <a:cs typeface="Comic Sans MS"/>
              </a:rPr>
              <a:t>tal</a:t>
            </a:r>
            <a:r>
              <a:rPr sz="2600" spc="-5" dirty="0">
                <a:latin typeface="Times New Roman"/>
                <a:cs typeface="Times New Roman"/>
              </a:rPr>
              <a:t> </a:t>
            </a:r>
            <a:r>
              <a:rPr sz="2600" spc="-5" dirty="0">
                <a:latin typeface="Comic Sans MS"/>
                <a:cs typeface="Comic Sans MS"/>
              </a:rPr>
              <a:t>form</a:t>
            </a:r>
            <a:r>
              <a:rPr sz="2600" dirty="0">
                <a:latin typeface="Comic Sans MS"/>
                <a:cs typeface="Comic Sans MS"/>
              </a:rPr>
              <a:t>a</a:t>
            </a:r>
            <a:r>
              <a:rPr sz="2600" spc="12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cubr</a:t>
            </a:r>
            <a:r>
              <a:rPr sz="2600" dirty="0">
                <a:latin typeface="Comic Sans MS"/>
                <a:cs typeface="Comic Sans MS"/>
              </a:rPr>
              <a:t>a</a:t>
            </a:r>
            <a:r>
              <a:rPr sz="2600" spc="110" dirty="0">
                <a:latin typeface="Times New Roman"/>
                <a:cs typeface="Times New Roman"/>
              </a:rPr>
              <a:t> </a:t>
            </a:r>
            <a:r>
              <a:rPr sz="2600" spc="-10"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100</a:t>
            </a:r>
            <a:r>
              <a:rPr sz="2600" dirty="0">
                <a:latin typeface="Comic Sans MS"/>
                <a:cs typeface="Comic Sans MS"/>
              </a:rPr>
              <a:t>%</a:t>
            </a:r>
            <a:r>
              <a:rPr sz="2600" spc="14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25" dirty="0">
                <a:latin typeface="Times New Roman"/>
                <a:cs typeface="Times New Roman"/>
              </a:rPr>
              <a:t> </a:t>
            </a:r>
            <a:r>
              <a:rPr sz="2600" spc="-10" dirty="0">
                <a:latin typeface="Comic Sans MS"/>
                <a:cs typeface="Comic Sans MS"/>
              </a:rPr>
              <a:t>d</a:t>
            </a:r>
            <a:r>
              <a:rPr sz="2600" spc="-5" dirty="0">
                <a:latin typeface="Comic Sans MS"/>
                <a:cs typeface="Comic Sans MS"/>
              </a:rPr>
              <a:t>evanado.</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componente</a:t>
            </a:r>
            <a:r>
              <a:rPr sz="2600" dirty="0">
                <a:latin typeface="Comic Sans MS"/>
                <a:cs typeface="Comic Sans MS"/>
              </a:rPr>
              <a:t>s</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dirty="0">
                <a:latin typeface="Times New Roman"/>
                <a:cs typeface="Times New Roman"/>
              </a:rPr>
              <a:t>  </a:t>
            </a:r>
            <a:r>
              <a:rPr sz="2600" spc="-30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3</a:t>
            </a:r>
            <a:r>
              <a:rPr sz="2600" dirty="0">
                <a:latin typeface="Comic Sans MS"/>
                <a:cs typeface="Comic Sans MS"/>
              </a:rPr>
              <a:t>ª</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Armónic</a:t>
            </a:r>
            <a:r>
              <a:rPr sz="2600" dirty="0">
                <a:latin typeface="Comic Sans MS"/>
                <a:cs typeface="Comic Sans MS"/>
              </a:rPr>
              <a:t>a</a:t>
            </a:r>
            <a:r>
              <a:rPr sz="2600" dirty="0">
                <a:latin typeface="Times New Roman"/>
                <a:cs typeface="Times New Roman"/>
              </a:rPr>
              <a:t>  </a:t>
            </a:r>
            <a:r>
              <a:rPr sz="2600" spc="-295" dirty="0">
                <a:latin typeface="Times New Roman"/>
                <a:cs typeface="Times New Roman"/>
              </a:rPr>
              <a:t> </a:t>
            </a:r>
            <a:r>
              <a:rPr sz="2600" dirty="0">
                <a:latin typeface="Comic Sans MS"/>
                <a:cs typeface="Comic Sans MS"/>
              </a:rPr>
              <a:t>e</a:t>
            </a:r>
            <a:r>
              <a:rPr sz="2600" spc="-5" dirty="0">
                <a:latin typeface="Comic Sans MS"/>
                <a:cs typeface="Comic Sans MS"/>
              </a:rPr>
              <a:t>stán</a:t>
            </a:r>
            <a:r>
              <a:rPr sz="2600" spc="-5" dirty="0">
                <a:latin typeface="Times New Roman"/>
                <a:cs typeface="Times New Roman"/>
              </a:rPr>
              <a:t> </a:t>
            </a:r>
            <a:r>
              <a:rPr sz="2600" spc="-5" dirty="0">
                <a:latin typeface="Comic Sans MS"/>
                <a:cs typeface="Comic Sans MS"/>
              </a:rPr>
              <a:t>presente</a:t>
            </a:r>
            <a:r>
              <a:rPr sz="2600" dirty="0">
                <a:latin typeface="Comic Sans MS"/>
                <a:cs typeface="Comic Sans MS"/>
              </a:rPr>
              <a:t>s</a:t>
            </a:r>
            <a:r>
              <a:rPr sz="2600" spc="27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270" dirty="0">
                <a:latin typeface="Times New Roman"/>
                <a:cs typeface="Times New Roman"/>
              </a:rPr>
              <a:t> </a:t>
            </a:r>
            <a:r>
              <a:rPr sz="2600" dirty="0">
                <a:latin typeface="Comic Sans MS"/>
                <a:cs typeface="Comic Sans MS"/>
              </a:rPr>
              <a:t>l</a:t>
            </a:r>
            <a:r>
              <a:rPr sz="2600" spc="-5" dirty="0">
                <a:latin typeface="Comic Sans MS"/>
                <a:cs typeface="Comic Sans MS"/>
              </a:rPr>
              <a:t>a</a:t>
            </a:r>
            <a:r>
              <a:rPr sz="2600" dirty="0">
                <a:latin typeface="Comic Sans MS"/>
                <a:cs typeface="Comic Sans MS"/>
              </a:rPr>
              <a:t>s</a:t>
            </a:r>
            <a:r>
              <a:rPr sz="2600" spc="275" dirty="0">
                <a:latin typeface="Times New Roman"/>
                <a:cs typeface="Times New Roman"/>
              </a:rPr>
              <a:t> </a:t>
            </a:r>
            <a:r>
              <a:rPr sz="2600" spc="-5" dirty="0">
                <a:latin typeface="Comic Sans MS"/>
                <a:cs typeface="Comic Sans MS"/>
              </a:rPr>
              <a:t>terminale</a:t>
            </a:r>
            <a:r>
              <a:rPr sz="2600" dirty="0">
                <a:latin typeface="Comic Sans MS"/>
                <a:cs typeface="Comic Sans MS"/>
              </a:rPr>
              <a:t>s</a:t>
            </a:r>
            <a:r>
              <a:rPr sz="2600" spc="27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75" dirty="0">
                <a:latin typeface="Times New Roman"/>
                <a:cs typeface="Times New Roman"/>
              </a:rPr>
              <a:t> </a:t>
            </a:r>
            <a:r>
              <a:rPr sz="2600" spc="-5" dirty="0">
                <a:latin typeface="Comic Sans MS"/>
                <a:cs typeface="Comic Sans MS"/>
              </a:rPr>
              <a:t>cas</a:t>
            </a:r>
            <a:r>
              <a:rPr sz="2600" dirty="0">
                <a:latin typeface="Comic Sans MS"/>
                <a:cs typeface="Comic Sans MS"/>
              </a:rPr>
              <a:t>i</a:t>
            </a:r>
            <a:r>
              <a:rPr sz="2600" spc="265" dirty="0">
                <a:latin typeface="Times New Roman"/>
                <a:cs typeface="Times New Roman"/>
              </a:rPr>
              <a:t> </a:t>
            </a:r>
            <a:r>
              <a:rPr sz="2600" spc="-5" dirty="0">
                <a:latin typeface="Comic Sans MS"/>
                <a:cs typeface="Comic Sans MS"/>
              </a:rPr>
              <a:t>toda</a:t>
            </a:r>
            <a:r>
              <a:rPr sz="2600" dirty="0">
                <a:latin typeface="Comic Sans MS"/>
                <a:cs typeface="Comic Sans MS"/>
              </a:rPr>
              <a:t>s</a:t>
            </a:r>
            <a:r>
              <a:rPr sz="2600" spc="280" dirty="0">
                <a:latin typeface="Times New Roman"/>
                <a:cs typeface="Times New Roman"/>
              </a:rPr>
              <a:t> </a:t>
            </a:r>
            <a:r>
              <a:rPr sz="2600" spc="-10" dirty="0">
                <a:latin typeface="Comic Sans MS"/>
                <a:cs typeface="Comic Sans MS"/>
              </a:rPr>
              <a:t>l</a:t>
            </a:r>
            <a:r>
              <a:rPr sz="2600" spc="-5" dirty="0">
                <a:latin typeface="Comic Sans MS"/>
                <a:cs typeface="Comic Sans MS"/>
              </a:rPr>
              <a:t>a</a:t>
            </a:r>
            <a:r>
              <a:rPr sz="2600" dirty="0">
                <a:latin typeface="Comic Sans MS"/>
                <a:cs typeface="Comic Sans MS"/>
              </a:rPr>
              <a:t>s</a:t>
            </a:r>
            <a:r>
              <a:rPr sz="2600" spc="270" dirty="0">
                <a:latin typeface="Times New Roman"/>
                <a:cs typeface="Times New Roman"/>
              </a:rPr>
              <a:t> </a:t>
            </a:r>
            <a:r>
              <a:rPr sz="2600" spc="-5" dirty="0">
                <a:latin typeface="Comic Sans MS"/>
                <a:cs typeface="Comic Sans MS"/>
              </a:rPr>
              <a:t>máquinas</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diferente</a:t>
            </a:r>
            <a:r>
              <a:rPr sz="2600" dirty="0">
                <a:latin typeface="Comic Sans MS"/>
                <a:cs typeface="Comic Sans MS"/>
              </a:rPr>
              <a:t>s</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grados</a:t>
            </a:r>
            <a:r>
              <a:rPr sz="2600" dirty="0">
                <a:latin typeface="Comic Sans MS"/>
                <a:cs typeface="Comic Sans MS"/>
              </a:rPr>
              <a:t>;</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155" dirty="0">
                <a:latin typeface="Times New Roman"/>
                <a:cs typeface="Times New Roman"/>
              </a:rPr>
              <a:t> </a:t>
            </a:r>
            <a:r>
              <a:rPr sz="2600" dirty="0">
                <a:latin typeface="Comic Sans MS"/>
                <a:cs typeface="Comic Sans MS"/>
              </a:rPr>
              <a:t>p</a:t>
            </a:r>
            <a:r>
              <a:rPr sz="2600" spc="-5" dirty="0">
                <a:latin typeface="Comic Sans MS"/>
                <a:cs typeface="Comic Sans MS"/>
              </a:rPr>
              <a:t>resenta</a:t>
            </a:r>
            <a:r>
              <a:rPr sz="2600" dirty="0">
                <a:latin typeface="Comic Sans MS"/>
                <a:cs typeface="Comic Sans MS"/>
              </a:rPr>
              <a:t>n</a:t>
            </a:r>
            <a:r>
              <a:rPr sz="2600" dirty="0">
                <a:latin typeface="Times New Roman"/>
                <a:cs typeface="Times New Roman"/>
              </a:rPr>
              <a:t> </a:t>
            </a:r>
            <a:r>
              <a:rPr sz="2600" spc="-14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50" dirty="0">
                <a:latin typeface="Times New Roman"/>
                <a:cs typeface="Times New Roman"/>
              </a:rPr>
              <a:t> </a:t>
            </a:r>
            <a:r>
              <a:rPr sz="2600" spc="-10" dirty="0">
                <a:latin typeface="Comic Sans MS"/>
                <a:cs typeface="Comic Sans MS"/>
              </a:rPr>
              <a:t>v</a:t>
            </a:r>
            <a:r>
              <a:rPr sz="2600" spc="-5" dirty="0">
                <a:latin typeface="Comic Sans MS"/>
                <a:cs typeface="Comic Sans MS"/>
              </a:rPr>
              <a:t>aría</a:t>
            </a:r>
            <a:r>
              <a:rPr sz="2600" dirty="0">
                <a:latin typeface="Comic Sans MS"/>
                <a:cs typeface="Comic Sans MS"/>
              </a:rPr>
              <a:t>n</a:t>
            </a:r>
            <a:r>
              <a:rPr sz="2600" dirty="0">
                <a:latin typeface="Times New Roman"/>
                <a:cs typeface="Times New Roman"/>
              </a:rPr>
              <a:t> </a:t>
            </a:r>
            <a:r>
              <a:rPr sz="2600" spc="-150" dirty="0">
                <a:latin typeface="Times New Roman"/>
                <a:cs typeface="Times New Roman"/>
              </a:rPr>
              <a:t> </a:t>
            </a:r>
            <a:r>
              <a:rPr sz="2600" spc="-10" dirty="0">
                <a:latin typeface="Comic Sans MS"/>
                <a:cs typeface="Comic Sans MS"/>
              </a:rPr>
              <a:t>d</a:t>
            </a:r>
            <a:r>
              <a:rPr sz="2600" spc="-5" dirty="0">
                <a:latin typeface="Comic Sans MS"/>
                <a:cs typeface="Comic Sans MS"/>
              </a:rPr>
              <a:t>ebid</a:t>
            </a:r>
            <a:r>
              <a:rPr sz="2600" dirty="0">
                <a:latin typeface="Comic Sans MS"/>
                <a:cs typeface="Comic Sans MS"/>
              </a:rPr>
              <a:t>o</a:t>
            </a:r>
            <a:r>
              <a:rPr sz="2600" dirty="0">
                <a:latin typeface="Times New Roman"/>
                <a:cs typeface="Times New Roman"/>
              </a:rPr>
              <a:t> </a:t>
            </a:r>
            <a:r>
              <a:rPr sz="2600" spc="-16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spc="105" dirty="0">
                <a:latin typeface="Times New Roman"/>
                <a:cs typeface="Times New Roman"/>
              </a:rPr>
              <a:t> </a:t>
            </a:r>
            <a:r>
              <a:rPr sz="2600" spc="-10" dirty="0">
                <a:latin typeface="Comic Sans MS"/>
                <a:cs typeface="Comic Sans MS"/>
              </a:rPr>
              <a:t>d</a:t>
            </a:r>
            <a:r>
              <a:rPr sz="2600" spc="-5" dirty="0">
                <a:latin typeface="Comic Sans MS"/>
                <a:cs typeface="Comic Sans MS"/>
              </a:rPr>
              <a:t>iferencia</a:t>
            </a:r>
            <a:r>
              <a:rPr sz="2600" dirty="0">
                <a:latin typeface="Comic Sans MS"/>
                <a:cs typeface="Comic Sans MS"/>
              </a:rPr>
              <a:t>s</a:t>
            </a:r>
            <a:r>
              <a:rPr sz="2600" spc="13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diseñ</a:t>
            </a:r>
            <a:r>
              <a:rPr sz="2600" dirty="0">
                <a:latin typeface="Comic Sans MS"/>
                <a:cs typeface="Comic Sans MS"/>
              </a:rPr>
              <a:t>o</a:t>
            </a:r>
            <a:r>
              <a:rPr sz="2600" spc="120"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5" dirty="0">
                <a:latin typeface="Comic Sans MS"/>
                <a:cs typeface="Comic Sans MS"/>
              </a:rPr>
              <a:t>fabricación.</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182</a:t>
            </a:fld>
            <a:endParaRPr lang="en-US"/>
          </a:p>
        </p:txBody>
      </p:sp>
    </p:spTree>
    <p:extLst>
      <p:ext uri="{BB962C8B-B14F-4D97-AF65-F5344CB8AC3E}">
        <p14:creationId xmlns:p14="http://schemas.microsoft.com/office/powerpoint/2010/main" val="41995229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idx="1"/>
          </p:nvPr>
        </p:nvSpPr>
        <p:spPr>
          <a:xfrm>
            <a:off x="457200" y="533400"/>
            <a:ext cx="8229600" cy="5532284"/>
          </a:xfrm>
          <a:prstGeom prst="rect">
            <a:avLst/>
          </a:prstGeom>
        </p:spPr>
        <p:txBody>
          <a:bodyPr vert="horz" wrap="square" lIns="0" tIns="0" rIns="0" bIns="0" rtlCol="0">
            <a:spAutoFit/>
          </a:bodyPr>
          <a:lstStyle/>
          <a:p>
            <a:pPr marL="12700" marR="9525" algn="just">
              <a:lnSpc>
                <a:spcPct val="100000"/>
              </a:lnSpc>
            </a:pPr>
            <a:r>
              <a:rPr sz="2800" spc="-5" dirty="0"/>
              <a:t>Par</a:t>
            </a:r>
            <a:r>
              <a:rPr sz="2800" dirty="0"/>
              <a:t>a</a:t>
            </a:r>
            <a:r>
              <a:rPr sz="2800" spc="295" dirty="0">
                <a:latin typeface="Times New Roman"/>
                <a:cs typeface="Times New Roman"/>
              </a:rPr>
              <a:t> </a:t>
            </a:r>
            <a:r>
              <a:rPr sz="2800" spc="-5" dirty="0"/>
              <a:t>un</a:t>
            </a:r>
            <a:r>
              <a:rPr sz="2800" dirty="0"/>
              <a:t>a</a:t>
            </a:r>
            <a:r>
              <a:rPr sz="2800" spc="300" dirty="0">
                <a:latin typeface="Times New Roman"/>
                <a:cs typeface="Times New Roman"/>
              </a:rPr>
              <a:t> </a:t>
            </a:r>
            <a:r>
              <a:rPr sz="2800" spc="-5" dirty="0"/>
              <a:t>fall</a:t>
            </a:r>
            <a:r>
              <a:rPr sz="2800" dirty="0"/>
              <a:t>a</a:t>
            </a:r>
            <a:r>
              <a:rPr sz="2800" spc="300" dirty="0">
                <a:latin typeface="Times New Roman"/>
                <a:cs typeface="Times New Roman"/>
              </a:rPr>
              <a:t> </a:t>
            </a:r>
            <a:r>
              <a:rPr sz="2800" spc="-5" dirty="0"/>
              <a:t>cercan</a:t>
            </a:r>
            <a:r>
              <a:rPr sz="2800" dirty="0"/>
              <a:t>a</a:t>
            </a:r>
            <a:r>
              <a:rPr sz="2800" spc="290" dirty="0">
                <a:latin typeface="Times New Roman"/>
                <a:cs typeface="Times New Roman"/>
              </a:rPr>
              <a:t> </a:t>
            </a:r>
            <a:r>
              <a:rPr sz="2800" dirty="0"/>
              <a:t>al</a:t>
            </a:r>
            <a:r>
              <a:rPr sz="2800" spc="305" dirty="0">
                <a:latin typeface="Times New Roman"/>
                <a:cs typeface="Times New Roman"/>
              </a:rPr>
              <a:t> </a:t>
            </a:r>
            <a:r>
              <a:rPr sz="2800" spc="-10" dirty="0"/>
              <a:t>n</a:t>
            </a:r>
            <a:r>
              <a:rPr sz="2800" spc="-5" dirty="0"/>
              <a:t>eutro</a:t>
            </a:r>
            <a:r>
              <a:rPr sz="2800" dirty="0"/>
              <a:t>,</a:t>
            </a:r>
            <a:r>
              <a:rPr sz="2800" spc="300" dirty="0">
                <a:latin typeface="Times New Roman"/>
                <a:cs typeface="Times New Roman"/>
              </a:rPr>
              <a:t> </a:t>
            </a:r>
            <a:r>
              <a:rPr sz="2800" spc="-5" dirty="0"/>
              <a:t>e</a:t>
            </a:r>
            <a:r>
              <a:rPr sz="2800" dirty="0"/>
              <a:t>l</a:t>
            </a:r>
            <a:r>
              <a:rPr sz="2800" spc="310" dirty="0">
                <a:latin typeface="Times New Roman"/>
                <a:cs typeface="Times New Roman"/>
              </a:rPr>
              <a:t> </a:t>
            </a:r>
            <a:r>
              <a:rPr sz="2800" spc="-5" dirty="0"/>
              <a:t>nive</a:t>
            </a:r>
            <a:r>
              <a:rPr sz="2800" dirty="0"/>
              <a:t>l</a:t>
            </a:r>
            <a:r>
              <a:rPr sz="2800" spc="305" dirty="0">
                <a:latin typeface="Times New Roman"/>
                <a:cs typeface="Times New Roman"/>
              </a:rPr>
              <a:t> </a:t>
            </a:r>
            <a:r>
              <a:rPr sz="2800" spc="-10" dirty="0"/>
              <a:t>d</a:t>
            </a:r>
            <a:r>
              <a:rPr sz="2800" dirty="0"/>
              <a:t>e</a:t>
            </a:r>
            <a:r>
              <a:rPr sz="2800" spc="305" dirty="0">
                <a:latin typeface="Times New Roman"/>
                <a:cs typeface="Times New Roman"/>
              </a:rPr>
              <a:t> </a:t>
            </a:r>
            <a:r>
              <a:rPr sz="2800" dirty="0"/>
              <a:t>t</a:t>
            </a:r>
            <a:r>
              <a:rPr sz="2800" spc="-5" dirty="0"/>
              <a:t>ensió</a:t>
            </a:r>
            <a:r>
              <a:rPr sz="2800" dirty="0"/>
              <a:t>n</a:t>
            </a:r>
            <a:r>
              <a:rPr sz="2800" spc="295" dirty="0">
                <a:latin typeface="Times New Roman"/>
                <a:cs typeface="Times New Roman"/>
              </a:rPr>
              <a:t> </a:t>
            </a:r>
            <a:r>
              <a:rPr sz="2800" spc="-5" dirty="0"/>
              <a:t>de</a:t>
            </a:r>
            <a:r>
              <a:rPr sz="2800" spc="-5" dirty="0">
                <a:latin typeface="Times New Roman"/>
                <a:cs typeface="Times New Roman"/>
              </a:rPr>
              <a:t> </a:t>
            </a:r>
            <a:r>
              <a:rPr sz="2800" spc="-5" dirty="0"/>
              <a:t>tercer</a:t>
            </a:r>
            <a:r>
              <a:rPr sz="2800" dirty="0"/>
              <a:t>a</a:t>
            </a:r>
            <a:r>
              <a:rPr sz="2800" spc="130" dirty="0">
                <a:latin typeface="Times New Roman"/>
                <a:cs typeface="Times New Roman"/>
              </a:rPr>
              <a:t> </a:t>
            </a:r>
            <a:r>
              <a:rPr sz="2800" spc="-5" dirty="0"/>
              <a:t>armónic</a:t>
            </a:r>
            <a:r>
              <a:rPr sz="2800" dirty="0"/>
              <a:t>a</a:t>
            </a:r>
            <a:r>
              <a:rPr sz="2800" spc="120" dirty="0">
                <a:latin typeface="Times New Roman"/>
                <a:cs typeface="Times New Roman"/>
              </a:rPr>
              <a:t> </a:t>
            </a:r>
            <a:r>
              <a:rPr sz="2800" spc="-5" dirty="0"/>
              <a:t>e</a:t>
            </a:r>
            <a:r>
              <a:rPr sz="2800" dirty="0"/>
              <a:t>n</a:t>
            </a:r>
            <a:r>
              <a:rPr sz="2800" spc="125" dirty="0">
                <a:latin typeface="Times New Roman"/>
                <a:cs typeface="Times New Roman"/>
              </a:rPr>
              <a:t> </a:t>
            </a:r>
            <a:r>
              <a:rPr sz="2800" spc="-5" dirty="0"/>
              <a:t>e</a:t>
            </a:r>
            <a:r>
              <a:rPr sz="2800" dirty="0"/>
              <a:t>l</a:t>
            </a:r>
            <a:r>
              <a:rPr sz="2800" spc="130" dirty="0">
                <a:latin typeface="Times New Roman"/>
                <a:cs typeface="Times New Roman"/>
              </a:rPr>
              <a:t> </a:t>
            </a:r>
            <a:r>
              <a:rPr sz="2800" spc="-5" dirty="0"/>
              <a:t>neutr</a:t>
            </a:r>
            <a:r>
              <a:rPr sz="2800" dirty="0"/>
              <a:t>o</a:t>
            </a:r>
            <a:r>
              <a:rPr sz="2800" spc="114" dirty="0">
                <a:latin typeface="Times New Roman"/>
                <a:cs typeface="Times New Roman"/>
              </a:rPr>
              <a:t> </a:t>
            </a:r>
            <a:r>
              <a:rPr sz="2800" spc="-10" dirty="0"/>
              <a:t>d</a:t>
            </a:r>
            <a:r>
              <a:rPr sz="2800" spc="-5" dirty="0"/>
              <a:t>isminuye.</a:t>
            </a:r>
          </a:p>
          <a:p>
            <a:pPr marL="12700" marR="6985" algn="just">
              <a:lnSpc>
                <a:spcPct val="100000"/>
              </a:lnSpc>
              <a:spcBef>
                <a:spcPts val="1870"/>
              </a:spcBef>
            </a:pPr>
            <a:r>
              <a:rPr sz="2800" spc="-5" dirty="0"/>
              <a:t>Po</a:t>
            </a:r>
            <a:r>
              <a:rPr sz="2800" dirty="0"/>
              <a:t>r</a:t>
            </a:r>
            <a:r>
              <a:rPr sz="2800" spc="200" dirty="0">
                <a:latin typeface="Times New Roman"/>
                <a:cs typeface="Times New Roman"/>
              </a:rPr>
              <a:t> </a:t>
            </a:r>
            <a:r>
              <a:rPr sz="2800" dirty="0"/>
              <a:t>lo</a:t>
            </a:r>
            <a:r>
              <a:rPr sz="2800" spc="204" dirty="0">
                <a:latin typeface="Times New Roman"/>
                <a:cs typeface="Times New Roman"/>
              </a:rPr>
              <a:t> </a:t>
            </a:r>
            <a:r>
              <a:rPr sz="2800" spc="-5" dirty="0"/>
              <a:t>tanto</a:t>
            </a:r>
            <a:r>
              <a:rPr sz="2800" dirty="0"/>
              <a:t>,</a:t>
            </a:r>
            <a:r>
              <a:rPr sz="2800" spc="204" dirty="0">
                <a:latin typeface="Times New Roman"/>
                <a:cs typeface="Times New Roman"/>
              </a:rPr>
              <a:t> </a:t>
            </a:r>
            <a:r>
              <a:rPr sz="2800" dirty="0"/>
              <a:t>un</a:t>
            </a:r>
            <a:r>
              <a:rPr sz="2800" spc="204" dirty="0">
                <a:latin typeface="Times New Roman"/>
                <a:cs typeface="Times New Roman"/>
              </a:rPr>
              <a:t> </a:t>
            </a:r>
            <a:r>
              <a:rPr sz="2800" spc="-5" dirty="0"/>
              <a:t>relevado</a:t>
            </a:r>
            <a:r>
              <a:rPr sz="2800" dirty="0"/>
              <a:t>r</a:t>
            </a:r>
            <a:r>
              <a:rPr sz="2800" spc="210" dirty="0">
                <a:latin typeface="Times New Roman"/>
                <a:cs typeface="Times New Roman"/>
              </a:rPr>
              <a:t> </a:t>
            </a:r>
            <a:r>
              <a:rPr sz="2800" spc="-5" dirty="0"/>
              <a:t>d</a:t>
            </a:r>
            <a:r>
              <a:rPr sz="2800" dirty="0"/>
              <a:t>e</a:t>
            </a:r>
            <a:r>
              <a:rPr sz="2800" spc="200" dirty="0">
                <a:latin typeface="Times New Roman"/>
                <a:cs typeface="Times New Roman"/>
              </a:rPr>
              <a:t> </a:t>
            </a:r>
            <a:r>
              <a:rPr sz="2800" spc="-5" dirty="0"/>
              <a:t>baj</a:t>
            </a:r>
            <a:r>
              <a:rPr sz="2800" dirty="0"/>
              <a:t>a</a:t>
            </a:r>
            <a:r>
              <a:rPr sz="2800" spc="210" dirty="0">
                <a:latin typeface="Times New Roman"/>
                <a:cs typeface="Times New Roman"/>
              </a:rPr>
              <a:t> </a:t>
            </a:r>
            <a:r>
              <a:rPr sz="2800" spc="-5" dirty="0"/>
              <a:t>tensió</a:t>
            </a:r>
            <a:r>
              <a:rPr sz="2800" dirty="0"/>
              <a:t>n</a:t>
            </a:r>
            <a:r>
              <a:rPr sz="2800" spc="204" dirty="0">
                <a:latin typeface="Times New Roman"/>
                <a:cs typeface="Times New Roman"/>
              </a:rPr>
              <a:t> </a:t>
            </a:r>
            <a:r>
              <a:rPr sz="2800" spc="-5" dirty="0"/>
              <a:t>qu</a:t>
            </a:r>
            <a:r>
              <a:rPr sz="2800" dirty="0"/>
              <a:t>e</a:t>
            </a:r>
            <a:r>
              <a:rPr sz="2800" spc="215" dirty="0">
                <a:latin typeface="Times New Roman"/>
                <a:cs typeface="Times New Roman"/>
              </a:rPr>
              <a:t> </a:t>
            </a:r>
            <a:r>
              <a:rPr sz="2800" spc="-5" dirty="0"/>
              <a:t>opera</a:t>
            </a:r>
            <a:r>
              <a:rPr sz="2800" dirty="0"/>
              <a:t>n</a:t>
            </a:r>
            <a:r>
              <a:rPr sz="2800" spc="190" dirty="0">
                <a:latin typeface="Times New Roman"/>
                <a:cs typeface="Times New Roman"/>
              </a:rPr>
              <a:t> </a:t>
            </a:r>
            <a:r>
              <a:rPr sz="2800" dirty="0"/>
              <a:t>a</a:t>
            </a:r>
            <a:r>
              <a:rPr sz="2800" dirty="0">
                <a:latin typeface="Times New Roman"/>
                <a:cs typeface="Times New Roman"/>
              </a:rPr>
              <a:t> </a:t>
            </a:r>
            <a:r>
              <a:rPr sz="2800" spc="-5" dirty="0"/>
              <a:t>parti</a:t>
            </a:r>
            <a:r>
              <a:rPr sz="2800" dirty="0"/>
              <a:t>r</a:t>
            </a:r>
            <a:r>
              <a:rPr sz="2800" dirty="0">
                <a:latin typeface="Times New Roman"/>
                <a:cs typeface="Times New Roman"/>
              </a:rPr>
              <a:t>  </a:t>
            </a:r>
            <a:r>
              <a:rPr sz="2800" spc="-295" dirty="0">
                <a:latin typeface="Times New Roman"/>
                <a:cs typeface="Times New Roman"/>
              </a:rPr>
              <a:t> </a:t>
            </a:r>
            <a:r>
              <a:rPr sz="2800" spc="-5" dirty="0"/>
              <a:t>d</a:t>
            </a:r>
            <a:r>
              <a:rPr sz="2800" dirty="0"/>
              <a:t>e</a:t>
            </a:r>
            <a:r>
              <a:rPr sz="2800" dirty="0">
                <a:latin typeface="Times New Roman"/>
                <a:cs typeface="Times New Roman"/>
              </a:rPr>
              <a:t>  </a:t>
            </a:r>
            <a:r>
              <a:rPr sz="2800" spc="-285" dirty="0">
                <a:latin typeface="Times New Roman"/>
                <a:cs typeface="Times New Roman"/>
              </a:rPr>
              <a:t> </a:t>
            </a:r>
            <a:r>
              <a:rPr sz="2800" spc="-5" dirty="0"/>
              <a:t>l</a:t>
            </a:r>
            <a:r>
              <a:rPr sz="2800" dirty="0"/>
              <a:t>a</a:t>
            </a:r>
            <a:r>
              <a:rPr sz="2800" dirty="0">
                <a:latin typeface="Times New Roman"/>
                <a:cs typeface="Times New Roman"/>
              </a:rPr>
              <a:t>  </a:t>
            </a:r>
            <a:r>
              <a:rPr sz="2800" spc="-290" dirty="0">
                <a:latin typeface="Times New Roman"/>
                <a:cs typeface="Times New Roman"/>
              </a:rPr>
              <a:t> </a:t>
            </a:r>
            <a:r>
              <a:rPr sz="2800" spc="-5" dirty="0"/>
              <a:t>tensió</a:t>
            </a:r>
            <a:r>
              <a:rPr sz="2800" dirty="0"/>
              <a:t>n</a:t>
            </a:r>
            <a:r>
              <a:rPr sz="2800" dirty="0">
                <a:latin typeface="Times New Roman"/>
                <a:cs typeface="Times New Roman"/>
              </a:rPr>
              <a:t>  </a:t>
            </a:r>
            <a:r>
              <a:rPr sz="2800" spc="-285" dirty="0">
                <a:latin typeface="Times New Roman"/>
                <a:cs typeface="Times New Roman"/>
              </a:rPr>
              <a:t> </a:t>
            </a:r>
            <a:r>
              <a:rPr sz="2800" spc="-15" dirty="0"/>
              <a:t>d</a:t>
            </a:r>
            <a:r>
              <a:rPr sz="2800" dirty="0"/>
              <a:t>e</a:t>
            </a:r>
            <a:r>
              <a:rPr sz="2800" dirty="0">
                <a:latin typeface="Times New Roman"/>
                <a:cs typeface="Times New Roman"/>
              </a:rPr>
              <a:t>  </a:t>
            </a:r>
            <a:r>
              <a:rPr sz="2800" spc="-290" dirty="0">
                <a:latin typeface="Times New Roman"/>
                <a:cs typeface="Times New Roman"/>
              </a:rPr>
              <a:t> </a:t>
            </a:r>
            <a:r>
              <a:rPr sz="2800" dirty="0"/>
              <a:t>3ª</a:t>
            </a:r>
            <a:r>
              <a:rPr sz="2800" dirty="0">
                <a:latin typeface="Times New Roman"/>
                <a:cs typeface="Times New Roman"/>
              </a:rPr>
              <a:t>  </a:t>
            </a:r>
            <a:r>
              <a:rPr sz="2800" spc="-280" dirty="0">
                <a:latin typeface="Times New Roman"/>
                <a:cs typeface="Times New Roman"/>
              </a:rPr>
              <a:t> </a:t>
            </a:r>
            <a:r>
              <a:rPr sz="2800" spc="-5" dirty="0"/>
              <a:t>Armónic</a:t>
            </a:r>
            <a:r>
              <a:rPr sz="2800" dirty="0"/>
              <a:t>a</a:t>
            </a:r>
            <a:r>
              <a:rPr sz="2800" dirty="0">
                <a:latin typeface="Times New Roman"/>
                <a:cs typeface="Times New Roman"/>
              </a:rPr>
              <a:t>  </a:t>
            </a:r>
            <a:r>
              <a:rPr sz="2800" spc="-280" dirty="0">
                <a:latin typeface="Times New Roman"/>
                <a:cs typeface="Times New Roman"/>
              </a:rPr>
              <a:t> </a:t>
            </a:r>
            <a:r>
              <a:rPr sz="2800" spc="-5" dirty="0"/>
              <a:t>medid</a:t>
            </a:r>
            <a:r>
              <a:rPr sz="2800" dirty="0"/>
              <a:t>o</a:t>
            </a:r>
            <a:r>
              <a:rPr sz="2800" dirty="0">
                <a:latin typeface="Times New Roman"/>
                <a:cs typeface="Times New Roman"/>
              </a:rPr>
              <a:t>  </a:t>
            </a:r>
            <a:r>
              <a:rPr sz="2800" spc="-290" dirty="0">
                <a:latin typeface="Times New Roman"/>
                <a:cs typeface="Times New Roman"/>
              </a:rPr>
              <a:t> </a:t>
            </a:r>
            <a:r>
              <a:rPr sz="2800" spc="-5" dirty="0"/>
              <a:t>e</a:t>
            </a:r>
            <a:r>
              <a:rPr sz="2800" dirty="0"/>
              <a:t>n</a:t>
            </a:r>
            <a:r>
              <a:rPr sz="2800" dirty="0">
                <a:latin typeface="Times New Roman"/>
                <a:cs typeface="Times New Roman"/>
              </a:rPr>
              <a:t>  </a:t>
            </a:r>
            <a:r>
              <a:rPr sz="2800" spc="-285" dirty="0">
                <a:latin typeface="Times New Roman"/>
                <a:cs typeface="Times New Roman"/>
              </a:rPr>
              <a:t> </a:t>
            </a:r>
            <a:r>
              <a:rPr sz="2800" spc="-5" dirty="0"/>
              <a:t>el</a:t>
            </a:r>
            <a:r>
              <a:rPr sz="2800" spc="-5" dirty="0">
                <a:latin typeface="Times New Roman"/>
                <a:cs typeface="Times New Roman"/>
              </a:rPr>
              <a:t> </a:t>
            </a:r>
            <a:r>
              <a:rPr sz="2800" spc="-5" dirty="0"/>
              <a:t>extrem</a:t>
            </a:r>
            <a:r>
              <a:rPr sz="2800" dirty="0"/>
              <a:t>o</a:t>
            </a:r>
            <a:r>
              <a:rPr sz="2800" dirty="0">
                <a:latin typeface="Times New Roman"/>
                <a:cs typeface="Times New Roman"/>
              </a:rPr>
              <a:t> </a:t>
            </a:r>
            <a:r>
              <a:rPr sz="2800" spc="-155" dirty="0">
                <a:latin typeface="Times New Roman"/>
                <a:cs typeface="Times New Roman"/>
              </a:rPr>
              <a:t> </a:t>
            </a:r>
            <a:r>
              <a:rPr sz="2800" spc="-10" dirty="0"/>
              <a:t>d</a:t>
            </a:r>
            <a:r>
              <a:rPr sz="2800" spc="-5" dirty="0"/>
              <a:t>e</a:t>
            </a:r>
            <a:r>
              <a:rPr sz="2800" dirty="0"/>
              <a:t>l</a:t>
            </a:r>
            <a:r>
              <a:rPr sz="2800" dirty="0">
                <a:latin typeface="Times New Roman"/>
                <a:cs typeface="Times New Roman"/>
              </a:rPr>
              <a:t> </a:t>
            </a:r>
            <a:r>
              <a:rPr sz="2800" spc="-150" dirty="0">
                <a:latin typeface="Times New Roman"/>
                <a:cs typeface="Times New Roman"/>
              </a:rPr>
              <a:t> </a:t>
            </a:r>
            <a:r>
              <a:rPr sz="2800" spc="-5" dirty="0"/>
              <a:t>neutr</a:t>
            </a:r>
            <a:r>
              <a:rPr sz="2800" dirty="0"/>
              <a:t>o</a:t>
            </a:r>
            <a:r>
              <a:rPr sz="2800" dirty="0">
                <a:latin typeface="Times New Roman"/>
                <a:cs typeface="Times New Roman"/>
              </a:rPr>
              <a:t> </a:t>
            </a:r>
            <a:r>
              <a:rPr sz="2800" spc="-150" dirty="0">
                <a:latin typeface="Times New Roman"/>
                <a:cs typeface="Times New Roman"/>
              </a:rPr>
              <a:t> </a:t>
            </a:r>
            <a:r>
              <a:rPr sz="2800" spc="-5" dirty="0"/>
              <a:t>e</a:t>
            </a:r>
            <a:r>
              <a:rPr sz="2800" dirty="0"/>
              <a:t>s</a:t>
            </a:r>
            <a:r>
              <a:rPr sz="2800" dirty="0">
                <a:latin typeface="Times New Roman"/>
                <a:cs typeface="Times New Roman"/>
              </a:rPr>
              <a:t> </a:t>
            </a:r>
            <a:r>
              <a:rPr sz="2800" spc="-150" dirty="0">
                <a:latin typeface="Times New Roman"/>
                <a:cs typeface="Times New Roman"/>
              </a:rPr>
              <a:t> </a:t>
            </a:r>
            <a:r>
              <a:rPr sz="2800" spc="-5" dirty="0"/>
              <a:t>usad</a:t>
            </a:r>
            <a:r>
              <a:rPr sz="2800" dirty="0"/>
              <a:t>o</a:t>
            </a:r>
            <a:r>
              <a:rPr sz="2800" dirty="0">
                <a:latin typeface="Times New Roman"/>
                <a:cs typeface="Times New Roman"/>
              </a:rPr>
              <a:t> </a:t>
            </a:r>
            <a:r>
              <a:rPr sz="2800" spc="-155" dirty="0">
                <a:latin typeface="Times New Roman"/>
                <a:cs typeface="Times New Roman"/>
              </a:rPr>
              <a:t> </a:t>
            </a:r>
            <a:r>
              <a:rPr sz="2800" spc="-5" dirty="0"/>
              <a:t>par</a:t>
            </a:r>
            <a:r>
              <a:rPr sz="2800" dirty="0"/>
              <a:t>a</a:t>
            </a:r>
            <a:r>
              <a:rPr sz="2800" dirty="0">
                <a:latin typeface="Times New Roman"/>
                <a:cs typeface="Times New Roman"/>
              </a:rPr>
              <a:t> </a:t>
            </a:r>
            <a:r>
              <a:rPr sz="2800" spc="-160" dirty="0">
                <a:latin typeface="Times New Roman"/>
                <a:cs typeface="Times New Roman"/>
              </a:rPr>
              <a:t> </a:t>
            </a:r>
            <a:r>
              <a:rPr sz="2800" spc="-10" dirty="0"/>
              <a:t>d</a:t>
            </a:r>
            <a:r>
              <a:rPr sz="2800" spc="-5" dirty="0"/>
              <a:t>etecta</a:t>
            </a:r>
            <a:r>
              <a:rPr sz="2800" dirty="0"/>
              <a:t>r</a:t>
            </a:r>
            <a:r>
              <a:rPr sz="2800" dirty="0">
                <a:latin typeface="Times New Roman"/>
                <a:cs typeface="Times New Roman"/>
              </a:rPr>
              <a:t> </a:t>
            </a:r>
            <a:r>
              <a:rPr sz="2800" spc="-155" dirty="0">
                <a:latin typeface="Times New Roman"/>
                <a:cs typeface="Times New Roman"/>
              </a:rPr>
              <a:t> </a:t>
            </a:r>
            <a:r>
              <a:rPr sz="2800" spc="-5" dirty="0"/>
              <a:t>la</a:t>
            </a:r>
            <a:r>
              <a:rPr sz="2800" dirty="0"/>
              <a:t>s</a:t>
            </a:r>
            <a:r>
              <a:rPr sz="2800" dirty="0">
                <a:latin typeface="Times New Roman"/>
                <a:cs typeface="Times New Roman"/>
              </a:rPr>
              <a:t> </a:t>
            </a:r>
            <a:r>
              <a:rPr sz="2800" spc="-155" dirty="0">
                <a:latin typeface="Times New Roman"/>
                <a:cs typeface="Times New Roman"/>
              </a:rPr>
              <a:t> </a:t>
            </a:r>
            <a:r>
              <a:rPr sz="2800" spc="-5" dirty="0"/>
              <a:t>fallas</a:t>
            </a:r>
            <a:r>
              <a:rPr sz="2800" spc="-5" dirty="0">
                <a:latin typeface="Times New Roman"/>
                <a:cs typeface="Times New Roman"/>
              </a:rPr>
              <a:t> </a:t>
            </a:r>
            <a:r>
              <a:rPr sz="2800" spc="-5" dirty="0"/>
              <a:t>cercana</a:t>
            </a:r>
            <a:r>
              <a:rPr sz="2800" dirty="0"/>
              <a:t>s</a:t>
            </a:r>
            <a:r>
              <a:rPr sz="2800" spc="110" dirty="0">
                <a:latin typeface="Times New Roman"/>
                <a:cs typeface="Times New Roman"/>
              </a:rPr>
              <a:t> </a:t>
            </a:r>
            <a:r>
              <a:rPr sz="2800" spc="-5" dirty="0"/>
              <a:t>a</a:t>
            </a:r>
            <a:r>
              <a:rPr sz="2800" dirty="0"/>
              <a:t>l</a:t>
            </a:r>
            <a:r>
              <a:rPr sz="2800" spc="114" dirty="0">
                <a:latin typeface="Times New Roman"/>
                <a:cs typeface="Times New Roman"/>
              </a:rPr>
              <a:t> </a:t>
            </a:r>
            <a:r>
              <a:rPr sz="2800" spc="-5" dirty="0"/>
              <a:t>neutro.</a:t>
            </a:r>
          </a:p>
          <a:p>
            <a:pPr marL="12700" marR="7620" algn="just">
              <a:lnSpc>
                <a:spcPct val="100000"/>
              </a:lnSpc>
              <a:spcBef>
                <a:spcPts val="1870"/>
              </a:spcBef>
            </a:pPr>
            <a:r>
              <a:rPr sz="2800" spc="-5" dirty="0"/>
              <a:t>La</a:t>
            </a:r>
            <a:r>
              <a:rPr sz="2800" dirty="0"/>
              <a:t>s</a:t>
            </a:r>
            <a:r>
              <a:rPr sz="2800" dirty="0">
                <a:latin typeface="Times New Roman"/>
                <a:cs typeface="Times New Roman"/>
              </a:rPr>
              <a:t> </a:t>
            </a:r>
            <a:r>
              <a:rPr sz="2800" spc="-240" dirty="0">
                <a:latin typeface="Times New Roman"/>
                <a:cs typeface="Times New Roman"/>
              </a:rPr>
              <a:t> </a:t>
            </a:r>
            <a:r>
              <a:rPr sz="2800" spc="-5" dirty="0"/>
              <a:t>falla</a:t>
            </a:r>
            <a:r>
              <a:rPr sz="2800" dirty="0"/>
              <a:t>s</a:t>
            </a:r>
            <a:r>
              <a:rPr sz="2800" dirty="0">
                <a:latin typeface="Times New Roman"/>
                <a:cs typeface="Times New Roman"/>
              </a:rPr>
              <a:t> </a:t>
            </a:r>
            <a:r>
              <a:rPr sz="2800" spc="-235" dirty="0">
                <a:latin typeface="Times New Roman"/>
                <a:cs typeface="Times New Roman"/>
              </a:rPr>
              <a:t> </a:t>
            </a:r>
            <a:r>
              <a:rPr sz="2800" dirty="0"/>
              <a:t>a</a:t>
            </a:r>
            <a:r>
              <a:rPr sz="2800" dirty="0">
                <a:latin typeface="Times New Roman"/>
                <a:cs typeface="Times New Roman"/>
              </a:rPr>
              <a:t> </a:t>
            </a:r>
            <a:r>
              <a:rPr sz="2800" spc="-240" dirty="0">
                <a:latin typeface="Times New Roman"/>
                <a:cs typeface="Times New Roman"/>
              </a:rPr>
              <a:t> </a:t>
            </a:r>
            <a:r>
              <a:rPr sz="2800" spc="-5" dirty="0"/>
              <a:t>tierr</a:t>
            </a:r>
            <a:r>
              <a:rPr sz="2800" dirty="0"/>
              <a:t>a</a:t>
            </a:r>
            <a:r>
              <a:rPr sz="2800" dirty="0">
                <a:latin typeface="Times New Roman"/>
                <a:cs typeface="Times New Roman"/>
              </a:rPr>
              <a:t> </a:t>
            </a:r>
            <a:r>
              <a:rPr sz="2800" spc="-240" dirty="0">
                <a:latin typeface="Times New Roman"/>
                <a:cs typeface="Times New Roman"/>
              </a:rPr>
              <a:t> </a:t>
            </a:r>
            <a:r>
              <a:rPr sz="2800" spc="-5" dirty="0"/>
              <a:t>e</a:t>
            </a:r>
            <a:r>
              <a:rPr sz="2800" dirty="0"/>
              <a:t>n</a:t>
            </a:r>
            <a:r>
              <a:rPr sz="2800" dirty="0">
                <a:latin typeface="Times New Roman"/>
                <a:cs typeface="Times New Roman"/>
              </a:rPr>
              <a:t> </a:t>
            </a:r>
            <a:r>
              <a:rPr sz="2800" spc="-229" dirty="0">
                <a:latin typeface="Times New Roman"/>
                <a:cs typeface="Times New Roman"/>
              </a:rPr>
              <a:t> </a:t>
            </a:r>
            <a:r>
              <a:rPr sz="2800" spc="-5" dirty="0"/>
              <a:t>e</a:t>
            </a:r>
            <a:r>
              <a:rPr sz="2800" dirty="0"/>
              <a:t>l</a:t>
            </a:r>
            <a:r>
              <a:rPr sz="2800" dirty="0">
                <a:latin typeface="Times New Roman"/>
                <a:cs typeface="Times New Roman"/>
              </a:rPr>
              <a:t> </a:t>
            </a:r>
            <a:r>
              <a:rPr sz="2800" spc="-240" dirty="0">
                <a:latin typeface="Times New Roman"/>
                <a:cs typeface="Times New Roman"/>
              </a:rPr>
              <a:t> </a:t>
            </a:r>
            <a:r>
              <a:rPr sz="2800" spc="-5" dirty="0"/>
              <a:t>rest</a:t>
            </a:r>
            <a:r>
              <a:rPr sz="2800" dirty="0"/>
              <a:t>o</a:t>
            </a:r>
            <a:r>
              <a:rPr sz="2800" dirty="0">
                <a:latin typeface="Times New Roman"/>
                <a:cs typeface="Times New Roman"/>
              </a:rPr>
              <a:t> </a:t>
            </a:r>
            <a:r>
              <a:rPr sz="2800" spc="-245" dirty="0">
                <a:latin typeface="Times New Roman"/>
                <a:cs typeface="Times New Roman"/>
              </a:rPr>
              <a:t> </a:t>
            </a:r>
            <a:r>
              <a:rPr sz="2800" spc="-10" dirty="0"/>
              <a:t>d</a:t>
            </a:r>
            <a:r>
              <a:rPr sz="2800" dirty="0"/>
              <a:t>e</a:t>
            </a:r>
            <a:r>
              <a:rPr sz="2800" dirty="0">
                <a:latin typeface="Times New Roman"/>
                <a:cs typeface="Times New Roman"/>
              </a:rPr>
              <a:t> </a:t>
            </a:r>
            <a:r>
              <a:rPr sz="2800" spc="-245" dirty="0">
                <a:latin typeface="Times New Roman"/>
                <a:cs typeface="Times New Roman"/>
              </a:rPr>
              <a:t> </a:t>
            </a:r>
            <a:r>
              <a:rPr sz="2800" spc="-5" dirty="0"/>
              <a:t>lo</a:t>
            </a:r>
            <a:r>
              <a:rPr sz="2800" dirty="0"/>
              <a:t>s</a:t>
            </a:r>
            <a:r>
              <a:rPr sz="2800" dirty="0">
                <a:latin typeface="Times New Roman"/>
                <a:cs typeface="Times New Roman"/>
              </a:rPr>
              <a:t> </a:t>
            </a:r>
            <a:r>
              <a:rPr sz="2800" spc="-240" dirty="0">
                <a:latin typeface="Times New Roman"/>
                <a:cs typeface="Times New Roman"/>
              </a:rPr>
              <a:t> </a:t>
            </a:r>
            <a:r>
              <a:rPr sz="2800" spc="-5" dirty="0"/>
              <a:t>devanado</a:t>
            </a:r>
            <a:r>
              <a:rPr sz="2800" dirty="0"/>
              <a:t>s</a:t>
            </a:r>
            <a:r>
              <a:rPr sz="2800" dirty="0">
                <a:latin typeface="Times New Roman"/>
                <a:cs typeface="Times New Roman"/>
              </a:rPr>
              <a:t> </a:t>
            </a:r>
            <a:r>
              <a:rPr sz="2800" spc="-240" dirty="0">
                <a:latin typeface="Times New Roman"/>
                <a:cs typeface="Times New Roman"/>
              </a:rPr>
              <a:t> </a:t>
            </a:r>
            <a:r>
              <a:rPr sz="2800" dirty="0"/>
              <a:t>s</a:t>
            </a:r>
            <a:r>
              <a:rPr sz="2800" spc="-5" dirty="0"/>
              <a:t>eran</a:t>
            </a:r>
            <a:r>
              <a:rPr sz="2800" spc="-5" dirty="0">
                <a:latin typeface="Times New Roman"/>
                <a:cs typeface="Times New Roman"/>
              </a:rPr>
              <a:t> </a:t>
            </a:r>
            <a:r>
              <a:rPr sz="2800" spc="-5" dirty="0"/>
              <a:t>detectada</a:t>
            </a:r>
            <a:r>
              <a:rPr sz="2800" dirty="0"/>
              <a:t>s</a:t>
            </a:r>
            <a:r>
              <a:rPr sz="2800" spc="125" dirty="0">
                <a:latin typeface="Times New Roman"/>
                <a:cs typeface="Times New Roman"/>
              </a:rPr>
              <a:t> </a:t>
            </a:r>
            <a:r>
              <a:rPr sz="2800" spc="-5" dirty="0"/>
              <a:t>po</a:t>
            </a:r>
            <a:r>
              <a:rPr sz="2800" dirty="0"/>
              <a:t>r</a:t>
            </a:r>
            <a:r>
              <a:rPr sz="2800" spc="110" dirty="0">
                <a:latin typeface="Times New Roman"/>
                <a:cs typeface="Times New Roman"/>
              </a:rPr>
              <a:t> </a:t>
            </a:r>
            <a:r>
              <a:rPr sz="2800" dirty="0"/>
              <a:t>la</a:t>
            </a:r>
            <a:r>
              <a:rPr sz="2800" spc="110" dirty="0">
                <a:latin typeface="Times New Roman"/>
                <a:cs typeface="Times New Roman"/>
              </a:rPr>
              <a:t> </a:t>
            </a:r>
            <a:r>
              <a:rPr sz="2800" dirty="0"/>
              <a:t>p</a:t>
            </a:r>
            <a:r>
              <a:rPr sz="2800" spc="-5" dirty="0"/>
              <a:t>rotecció</a:t>
            </a:r>
            <a:r>
              <a:rPr sz="2800" dirty="0"/>
              <a:t>n</a:t>
            </a:r>
            <a:r>
              <a:rPr sz="2800" spc="135" dirty="0">
                <a:latin typeface="Times New Roman"/>
                <a:cs typeface="Times New Roman"/>
              </a:rPr>
              <a:t> </a:t>
            </a:r>
            <a:r>
              <a:rPr sz="2800" spc="-5" dirty="0"/>
              <a:t>d</a:t>
            </a:r>
            <a:r>
              <a:rPr sz="2800" dirty="0"/>
              <a:t>e</a:t>
            </a:r>
            <a:r>
              <a:rPr sz="2800" spc="125" dirty="0">
                <a:latin typeface="Times New Roman"/>
                <a:cs typeface="Times New Roman"/>
              </a:rPr>
              <a:t> </a:t>
            </a:r>
            <a:r>
              <a:rPr sz="2800" spc="-5" dirty="0"/>
              <a:t>fall</a:t>
            </a:r>
            <a:r>
              <a:rPr sz="2800" dirty="0"/>
              <a:t>a</a:t>
            </a:r>
            <a:r>
              <a:rPr sz="2800" spc="114" dirty="0">
                <a:latin typeface="Times New Roman"/>
                <a:cs typeface="Times New Roman"/>
              </a:rPr>
              <a:t> </a:t>
            </a:r>
            <a:r>
              <a:rPr sz="2800" dirty="0"/>
              <a:t>a</a:t>
            </a:r>
            <a:r>
              <a:rPr sz="2800" spc="114" dirty="0">
                <a:latin typeface="Times New Roman"/>
                <a:cs typeface="Times New Roman"/>
              </a:rPr>
              <a:t> </a:t>
            </a:r>
            <a:r>
              <a:rPr sz="2800" spc="-5" dirty="0"/>
              <a:t>tierr</a:t>
            </a:r>
            <a:r>
              <a:rPr sz="2800" dirty="0"/>
              <a:t>a</a:t>
            </a:r>
            <a:r>
              <a:rPr sz="2800" spc="120" dirty="0">
                <a:latin typeface="Times New Roman"/>
                <a:cs typeface="Times New Roman"/>
              </a:rPr>
              <a:t> </a:t>
            </a:r>
            <a:r>
              <a:rPr sz="2800" spc="-5" dirty="0"/>
              <a:t>(59N).</a:t>
            </a:r>
          </a:p>
          <a:p>
            <a:pPr marL="12700" marR="6350" algn="just">
              <a:lnSpc>
                <a:spcPct val="100000"/>
              </a:lnSpc>
              <a:spcBef>
                <a:spcPts val="1870"/>
              </a:spcBef>
            </a:pPr>
            <a:r>
              <a:rPr sz="2800" spc="-5" dirty="0"/>
              <a:t>L</a:t>
            </a:r>
            <a:r>
              <a:rPr sz="2800" dirty="0"/>
              <a:t>a</a:t>
            </a:r>
            <a:r>
              <a:rPr sz="2800" dirty="0">
                <a:latin typeface="Times New Roman"/>
                <a:cs typeface="Times New Roman"/>
              </a:rPr>
              <a:t> </a:t>
            </a:r>
            <a:r>
              <a:rPr sz="2800" spc="-305" dirty="0">
                <a:latin typeface="Times New Roman"/>
                <a:cs typeface="Times New Roman"/>
              </a:rPr>
              <a:t> </a:t>
            </a:r>
            <a:r>
              <a:rPr sz="2800" spc="-5" dirty="0"/>
              <a:t>combinació</a:t>
            </a:r>
            <a:r>
              <a:rPr sz="2800" dirty="0"/>
              <a:t>n</a:t>
            </a:r>
            <a:r>
              <a:rPr sz="2800" dirty="0">
                <a:latin typeface="Times New Roman"/>
                <a:cs typeface="Times New Roman"/>
              </a:rPr>
              <a:t> </a:t>
            </a:r>
            <a:r>
              <a:rPr sz="2800" spc="-325" dirty="0">
                <a:latin typeface="Times New Roman"/>
                <a:cs typeface="Times New Roman"/>
              </a:rPr>
              <a:t> </a:t>
            </a:r>
            <a:r>
              <a:rPr sz="2800" spc="-10" dirty="0"/>
              <a:t>d</a:t>
            </a:r>
            <a:r>
              <a:rPr sz="2800" dirty="0"/>
              <a:t>e</a:t>
            </a:r>
            <a:r>
              <a:rPr sz="2800" dirty="0">
                <a:latin typeface="Times New Roman"/>
                <a:cs typeface="Times New Roman"/>
              </a:rPr>
              <a:t> </a:t>
            </a:r>
            <a:r>
              <a:rPr sz="2800" spc="-310" dirty="0">
                <a:latin typeface="Times New Roman"/>
                <a:cs typeface="Times New Roman"/>
              </a:rPr>
              <a:t> </a:t>
            </a:r>
            <a:r>
              <a:rPr sz="2800" spc="-5" dirty="0"/>
              <a:t>ambo</a:t>
            </a:r>
            <a:r>
              <a:rPr sz="2800" dirty="0"/>
              <a:t>s</a:t>
            </a:r>
            <a:r>
              <a:rPr sz="2800" dirty="0">
                <a:latin typeface="Times New Roman"/>
                <a:cs typeface="Times New Roman"/>
              </a:rPr>
              <a:t> </a:t>
            </a:r>
            <a:r>
              <a:rPr sz="2800" spc="-315" dirty="0">
                <a:latin typeface="Times New Roman"/>
                <a:cs typeface="Times New Roman"/>
              </a:rPr>
              <a:t> </a:t>
            </a:r>
            <a:r>
              <a:rPr sz="2800" spc="-5" dirty="0"/>
              <a:t>relé</a:t>
            </a:r>
            <a:r>
              <a:rPr sz="2800" dirty="0"/>
              <a:t>s</a:t>
            </a:r>
            <a:r>
              <a:rPr sz="2800" dirty="0">
                <a:latin typeface="Times New Roman"/>
                <a:cs typeface="Times New Roman"/>
              </a:rPr>
              <a:t> </a:t>
            </a:r>
            <a:r>
              <a:rPr sz="2800" spc="-305" dirty="0">
                <a:latin typeface="Times New Roman"/>
                <a:cs typeface="Times New Roman"/>
              </a:rPr>
              <a:t> </a:t>
            </a:r>
            <a:r>
              <a:rPr sz="2800" spc="-5" dirty="0"/>
              <a:t>proporcion</a:t>
            </a:r>
            <a:r>
              <a:rPr sz="2800" dirty="0"/>
              <a:t>a</a:t>
            </a:r>
            <a:r>
              <a:rPr sz="2800" dirty="0">
                <a:latin typeface="Times New Roman"/>
                <a:cs typeface="Times New Roman"/>
              </a:rPr>
              <a:t> </a:t>
            </a:r>
            <a:r>
              <a:rPr sz="2800" spc="-300" dirty="0">
                <a:latin typeface="Times New Roman"/>
                <a:cs typeface="Times New Roman"/>
              </a:rPr>
              <a:t> </a:t>
            </a:r>
            <a:r>
              <a:rPr sz="2800" spc="-5" dirty="0"/>
              <a:t>protección</a:t>
            </a:r>
            <a:r>
              <a:rPr sz="2800" spc="-5" dirty="0">
                <a:latin typeface="Times New Roman"/>
                <a:cs typeface="Times New Roman"/>
              </a:rPr>
              <a:t> </a:t>
            </a:r>
            <a:r>
              <a:rPr sz="2800" spc="-5" dirty="0"/>
              <a:t>a</a:t>
            </a:r>
            <a:r>
              <a:rPr sz="2800" dirty="0"/>
              <a:t>l</a:t>
            </a:r>
            <a:r>
              <a:rPr sz="2800" spc="110" dirty="0">
                <a:latin typeface="Times New Roman"/>
                <a:cs typeface="Times New Roman"/>
              </a:rPr>
              <a:t> </a:t>
            </a:r>
            <a:r>
              <a:rPr sz="2800" spc="-5" dirty="0"/>
              <a:t>100</a:t>
            </a:r>
            <a:r>
              <a:rPr sz="2800" dirty="0"/>
              <a:t>%</a:t>
            </a:r>
            <a:r>
              <a:rPr sz="2800" spc="130" dirty="0">
                <a:latin typeface="Times New Roman"/>
                <a:cs typeface="Times New Roman"/>
              </a:rPr>
              <a:t> </a:t>
            </a:r>
            <a:r>
              <a:rPr sz="2800" spc="-5" dirty="0"/>
              <a:t>de</a:t>
            </a:r>
            <a:r>
              <a:rPr sz="2800" dirty="0"/>
              <a:t>l</a:t>
            </a:r>
            <a:r>
              <a:rPr sz="2800" spc="130" dirty="0">
                <a:latin typeface="Times New Roman"/>
                <a:cs typeface="Times New Roman"/>
              </a:rPr>
              <a:t> </a:t>
            </a:r>
            <a:r>
              <a:rPr sz="2800" spc="-10" dirty="0"/>
              <a:t>d</a:t>
            </a:r>
            <a:r>
              <a:rPr sz="2800" spc="-5" dirty="0"/>
              <a:t>evanad</a:t>
            </a:r>
            <a:r>
              <a:rPr sz="2800" dirty="0"/>
              <a:t>o</a:t>
            </a:r>
            <a:r>
              <a:rPr sz="2800" spc="100" dirty="0">
                <a:latin typeface="Times New Roman"/>
                <a:cs typeface="Times New Roman"/>
              </a:rPr>
              <a:t> </a:t>
            </a:r>
            <a:r>
              <a:rPr sz="2800" spc="-10" dirty="0"/>
              <a:t>d</a:t>
            </a:r>
            <a:r>
              <a:rPr sz="2800" spc="-5" dirty="0"/>
              <a:t>e</a:t>
            </a:r>
            <a:r>
              <a:rPr sz="2800" dirty="0"/>
              <a:t>l</a:t>
            </a:r>
            <a:r>
              <a:rPr sz="2800" spc="130" dirty="0">
                <a:latin typeface="Times New Roman"/>
                <a:cs typeface="Times New Roman"/>
              </a:rPr>
              <a:t> </a:t>
            </a:r>
            <a:r>
              <a:rPr sz="2800" spc="-5" dirty="0"/>
              <a:t>estator</a:t>
            </a:r>
            <a:r>
              <a:rPr spc="-5" dirty="0"/>
              <a:t>.</a:t>
            </a: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183</a:t>
            </a:fld>
            <a:endParaRPr lang="en-US"/>
          </a:p>
        </p:txBody>
      </p:sp>
    </p:spTree>
    <p:extLst>
      <p:ext uri="{BB962C8B-B14F-4D97-AF65-F5344CB8AC3E}">
        <p14:creationId xmlns:p14="http://schemas.microsoft.com/office/powerpoint/2010/main" val="219283143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4499609" y="2193798"/>
            <a:ext cx="2908935" cy="184150"/>
          </a:xfrm>
          <a:custGeom>
            <a:avLst/>
            <a:gdLst/>
            <a:ahLst/>
            <a:cxnLst/>
            <a:rect l="l" t="t" r="r" b="b"/>
            <a:pathLst>
              <a:path w="2908934" h="184150">
                <a:moveTo>
                  <a:pt x="0" y="183641"/>
                </a:moveTo>
                <a:lnTo>
                  <a:pt x="4571" y="125729"/>
                </a:lnTo>
                <a:lnTo>
                  <a:pt x="33527" y="77723"/>
                </a:lnTo>
                <a:lnTo>
                  <a:pt x="72389" y="34289"/>
                </a:lnTo>
                <a:lnTo>
                  <a:pt x="125729" y="9905"/>
                </a:lnTo>
                <a:lnTo>
                  <a:pt x="179069" y="0"/>
                </a:lnTo>
                <a:lnTo>
                  <a:pt x="236981" y="9905"/>
                </a:lnTo>
                <a:lnTo>
                  <a:pt x="290321" y="34289"/>
                </a:lnTo>
                <a:lnTo>
                  <a:pt x="329183" y="77723"/>
                </a:lnTo>
                <a:lnTo>
                  <a:pt x="353567" y="125729"/>
                </a:lnTo>
                <a:lnTo>
                  <a:pt x="363473" y="183641"/>
                </a:lnTo>
                <a:lnTo>
                  <a:pt x="368045" y="125729"/>
                </a:lnTo>
                <a:lnTo>
                  <a:pt x="397001" y="77723"/>
                </a:lnTo>
                <a:lnTo>
                  <a:pt x="435863" y="34289"/>
                </a:lnTo>
                <a:lnTo>
                  <a:pt x="489203" y="9905"/>
                </a:lnTo>
                <a:lnTo>
                  <a:pt x="542543" y="0"/>
                </a:lnTo>
                <a:lnTo>
                  <a:pt x="601217" y="9905"/>
                </a:lnTo>
                <a:lnTo>
                  <a:pt x="654557" y="34289"/>
                </a:lnTo>
                <a:lnTo>
                  <a:pt x="693419" y="77723"/>
                </a:lnTo>
                <a:lnTo>
                  <a:pt x="717041" y="125729"/>
                </a:lnTo>
                <a:lnTo>
                  <a:pt x="726947" y="183641"/>
                </a:lnTo>
                <a:lnTo>
                  <a:pt x="731519" y="125729"/>
                </a:lnTo>
                <a:lnTo>
                  <a:pt x="761237" y="77723"/>
                </a:lnTo>
                <a:lnTo>
                  <a:pt x="800099" y="34289"/>
                </a:lnTo>
                <a:lnTo>
                  <a:pt x="852677" y="9905"/>
                </a:lnTo>
                <a:lnTo>
                  <a:pt x="906017" y="0"/>
                </a:lnTo>
                <a:lnTo>
                  <a:pt x="964691" y="9905"/>
                </a:lnTo>
                <a:lnTo>
                  <a:pt x="1018031" y="34289"/>
                </a:lnTo>
                <a:lnTo>
                  <a:pt x="1056893" y="77723"/>
                </a:lnTo>
                <a:lnTo>
                  <a:pt x="1081277" y="125729"/>
                </a:lnTo>
                <a:lnTo>
                  <a:pt x="1090421" y="183641"/>
                </a:lnTo>
                <a:lnTo>
                  <a:pt x="1095755" y="125729"/>
                </a:lnTo>
                <a:lnTo>
                  <a:pt x="1124711" y="77723"/>
                </a:lnTo>
                <a:lnTo>
                  <a:pt x="1163573" y="34289"/>
                </a:lnTo>
                <a:lnTo>
                  <a:pt x="1216913" y="9905"/>
                </a:lnTo>
                <a:lnTo>
                  <a:pt x="1270253" y="0"/>
                </a:lnTo>
                <a:lnTo>
                  <a:pt x="1328165" y="9905"/>
                </a:lnTo>
                <a:lnTo>
                  <a:pt x="1381505" y="34289"/>
                </a:lnTo>
                <a:lnTo>
                  <a:pt x="1420367" y="77723"/>
                </a:lnTo>
                <a:lnTo>
                  <a:pt x="1444751" y="125729"/>
                </a:lnTo>
                <a:lnTo>
                  <a:pt x="1453895" y="183641"/>
                </a:lnTo>
                <a:lnTo>
                  <a:pt x="1459229" y="125729"/>
                </a:lnTo>
                <a:lnTo>
                  <a:pt x="1488185" y="77723"/>
                </a:lnTo>
                <a:lnTo>
                  <a:pt x="1527047" y="34289"/>
                </a:lnTo>
                <a:lnTo>
                  <a:pt x="1580387" y="9905"/>
                </a:lnTo>
                <a:lnTo>
                  <a:pt x="1633727" y="0"/>
                </a:lnTo>
                <a:lnTo>
                  <a:pt x="1691639" y="9905"/>
                </a:lnTo>
                <a:lnTo>
                  <a:pt x="1744979" y="34289"/>
                </a:lnTo>
                <a:lnTo>
                  <a:pt x="1783841" y="77723"/>
                </a:lnTo>
                <a:lnTo>
                  <a:pt x="1808225" y="125729"/>
                </a:lnTo>
                <a:lnTo>
                  <a:pt x="1818131" y="183641"/>
                </a:lnTo>
                <a:lnTo>
                  <a:pt x="1822703" y="125729"/>
                </a:lnTo>
                <a:lnTo>
                  <a:pt x="1851659" y="77723"/>
                </a:lnTo>
                <a:lnTo>
                  <a:pt x="1890521" y="34289"/>
                </a:lnTo>
                <a:lnTo>
                  <a:pt x="1943861" y="9905"/>
                </a:lnTo>
                <a:lnTo>
                  <a:pt x="1997201" y="0"/>
                </a:lnTo>
                <a:lnTo>
                  <a:pt x="2055113" y="9905"/>
                </a:lnTo>
                <a:lnTo>
                  <a:pt x="2108453" y="34289"/>
                </a:lnTo>
                <a:lnTo>
                  <a:pt x="2147315" y="77723"/>
                </a:lnTo>
                <a:lnTo>
                  <a:pt x="2171699" y="125729"/>
                </a:lnTo>
                <a:lnTo>
                  <a:pt x="2181605" y="183641"/>
                </a:lnTo>
                <a:lnTo>
                  <a:pt x="2186177" y="125729"/>
                </a:lnTo>
                <a:lnTo>
                  <a:pt x="2215133" y="77723"/>
                </a:lnTo>
                <a:lnTo>
                  <a:pt x="2253995" y="34289"/>
                </a:lnTo>
                <a:lnTo>
                  <a:pt x="2307335" y="9905"/>
                </a:lnTo>
                <a:lnTo>
                  <a:pt x="2360675" y="0"/>
                </a:lnTo>
                <a:lnTo>
                  <a:pt x="2419349" y="9905"/>
                </a:lnTo>
                <a:lnTo>
                  <a:pt x="2472689" y="34289"/>
                </a:lnTo>
                <a:lnTo>
                  <a:pt x="2511551" y="77723"/>
                </a:lnTo>
                <a:lnTo>
                  <a:pt x="2535173" y="125729"/>
                </a:lnTo>
                <a:lnTo>
                  <a:pt x="2545079" y="183641"/>
                </a:lnTo>
                <a:lnTo>
                  <a:pt x="2549651" y="125729"/>
                </a:lnTo>
                <a:lnTo>
                  <a:pt x="2579369" y="77723"/>
                </a:lnTo>
                <a:lnTo>
                  <a:pt x="2618231" y="34289"/>
                </a:lnTo>
                <a:lnTo>
                  <a:pt x="2671571" y="9905"/>
                </a:lnTo>
                <a:lnTo>
                  <a:pt x="2724911" y="0"/>
                </a:lnTo>
                <a:lnTo>
                  <a:pt x="2782823" y="9905"/>
                </a:lnTo>
                <a:lnTo>
                  <a:pt x="2836163" y="34289"/>
                </a:lnTo>
                <a:lnTo>
                  <a:pt x="2875025" y="77723"/>
                </a:lnTo>
                <a:lnTo>
                  <a:pt x="2899409" y="125729"/>
                </a:lnTo>
                <a:lnTo>
                  <a:pt x="2908553" y="183641"/>
                </a:lnTo>
              </a:path>
            </a:pathLst>
          </a:custGeom>
          <a:ln w="29044">
            <a:solidFill>
              <a:srgbClr val="000000"/>
            </a:solidFill>
          </a:ln>
        </p:spPr>
        <p:txBody>
          <a:bodyPr wrap="square" lIns="0" tIns="0" rIns="0" bIns="0" rtlCol="0">
            <a:spAutoFit/>
          </a:bodyPr>
          <a:lstStyle/>
          <a:p>
            <a:endParaRPr/>
          </a:p>
        </p:txBody>
      </p:sp>
      <p:sp>
        <p:nvSpPr>
          <p:cNvPr id="6" name="object 6"/>
          <p:cNvSpPr/>
          <p:nvPr/>
        </p:nvSpPr>
        <p:spPr>
          <a:xfrm>
            <a:off x="3771900" y="2377440"/>
            <a:ext cx="727710" cy="0"/>
          </a:xfrm>
          <a:custGeom>
            <a:avLst/>
            <a:gdLst/>
            <a:ahLst/>
            <a:cxnLst/>
            <a:rect l="l" t="t" r="r" b="b"/>
            <a:pathLst>
              <a:path w="727710">
                <a:moveTo>
                  <a:pt x="727709" y="0"/>
                </a:moveTo>
                <a:lnTo>
                  <a:pt x="0" y="0"/>
                </a:lnTo>
              </a:path>
            </a:pathLst>
          </a:custGeom>
          <a:ln w="29044">
            <a:solidFill>
              <a:srgbClr val="000000"/>
            </a:solidFill>
          </a:ln>
        </p:spPr>
        <p:txBody>
          <a:bodyPr wrap="square" lIns="0" tIns="0" rIns="0" bIns="0" rtlCol="0">
            <a:spAutoFit/>
          </a:bodyPr>
          <a:lstStyle/>
          <a:p>
            <a:endParaRPr/>
          </a:p>
        </p:txBody>
      </p:sp>
      <p:sp>
        <p:nvSpPr>
          <p:cNvPr id="7" name="object 7"/>
          <p:cNvSpPr/>
          <p:nvPr/>
        </p:nvSpPr>
        <p:spPr>
          <a:xfrm>
            <a:off x="7408164" y="2377440"/>
            <a:ext cx="727710" cy="0"/>
          </a:xfrm>
          <a:custGeom>
            <a:avLst/>
            <a:gdLst/>
            <a:ahLst/>
            <a:cxnLst/>
            <a:rect l="l" t="t" r="r" b="b"/>
            <a:pathLst>
              <a:path w="727709">
                <a:moveTo>
                  <a:pt x="0" y="0"/>
                </a:moveTo>
                <a:lnTo>
                  <a:pt x="727709" y="0"/>
                </a:lnTo>
              </a:path>
            </a:pathLst>
          </a:custGeom>
          <a:ln w="29044">
            <a:solidFill>
              <a:srgbClr val="000000"/>
            </a:solidFill>
          </a:ln>
        </p:spPr>
        <p:txBody>
          <a:bodyPr wrap="square" lIns="0" tIns="0" rIns="0" bIns="0" rtlCol="0">
            <a:spAutoFit/>
          </a:bodyPr>
          <a:lstStyle/>
          <a:p>
            <a:endParaRPr/>
          </a:p>
        </p:txBody>
      </p:sp>
      <p:sp>
        <p:nvSpPr>
          <p:cNvPr id="8" name="object 8"/>
          <p:cNvSpPr/>
          <p:nvPr/>
        </p:nvSpPr>
        <p:spPr>
          <a:xfrm>
            <a:off x="3771900" y="2014728"/>
            <a:ext cx="135890" cy="726440"/>
          </a:xfrm>
          <a:custGeom>
            <a:avLst/>
            <a:gdLst/>
            <a:ahLst/>
            <a:cxnLst/>
            <a:rect l="l" t="t" r="r" b="b"/>
            <a:pathLst>
              <a:path w="135889" h="726439">
                <a:moveTo>
                  <a:pt x="135635" y="0"/>
                </a:moveTo>
                <a:lnTo>
                  <a:pt x="0" y="0"/>
                </a:lnTo>
                <a:lnTo>
                  <a:pt x="0" y="726185"/>
                </a:lnTo>
                <a:lnTo>
                  <a:pt x="135635" y="726185"/>
                </a:lnTo>
              </a:path>
            </a:pathLst>
          </a:custGeom>
          <a:ln w="29044">
            <a:solidFill>
              <a:srgbClr val="000000"/>
            </a:solidFill>
          </a:ln>
        </p:spPr>
        <p:txBody>
          <a:bodyPr wrap="square" lIns="0" tIns="0" rIns="0" bIns="0" rtlCol="0">
            <a:spAutoFit/>
          </a:bodyPr>
          <a:lstStyle/>
          <a:p>
            <a:endParaRPr/>
          </a:p>
        </p:txBody>
      </p:sp>
      <p:sp>
        <p:nvSpPr>
          <p:cNvPr id="9" name="object 9"/>
          <p:cNvSpPr/>
          <p:nvPr/>
        </p:nvSpPr>
        <p:spPr>
          <a:xfrm>
            <a:off x="3679697" y="1922526"/>
            <a:ext cx="272415" cy="905510"/>
          </a:xfrm>
          <a:custGeom>
            <a:avLst/>
            <a:gdLst/>
            <a:ahLst/>
            <a:cxnLst/>
            <a:rect l="l" t="t" r="r" b="b"/>
            <a:pathLst>
              <a:path w="272414" h="905510">
                <a:moveTo>
                  <a:pt x="272033" y="0"/>
                </a:moveTo>
                <a:lnTo>
                  <a:pt x="0" y="0"/>
                </a:lnTo>
                <a:lnTo>
                  <a:pt x="0" y="905255"/>
                </a:lnTo>
                <a:lnTo>
                  <a:pt x="272033" y="905255"/>
                </a:lnTo>
              </a:path>
            </a:pathLst>
          </a:custGeom>
          <a:ln w="29044">
            <a:solidFill>
              <a:srgbClr val="000000"/>
            </a:solidFill>
          </a:ln>
        </p:spPr>
        <p:txBody>
          <a:bodyPr wrap="square" lIns="0" tIns="0" rIns="0" bIns="0" rtlCol="0">
            <a:spAutoFit/>
          </a:bodyPr>
          <a:lstStyle/>
          <a:p>
            <a:endParaRPr/>
          </a:p>
        </p:txBody>
      </p:sp>
      <p:sp>
        <p:nvSpPr>
          <p:cNvPr id="10" name="object 10"/>
          <p:cNvSpPr/>
          <p:nvPr/>
        </p:nvSpPr>
        <p:spPr>
          <a:xfrm>
            <a:off x="2773679" y="2377440"/>
            <a:ext cx="906144" cy="0"/>
          </a:xfrm>
          <a:custGeom>
            <a:avLst/>
            <a:gdLst/>
            <a:ahLst/>
            <a:cxnLst/>
            <a:rect l="l" t="t" r="r" b="b"/>
            <a:pathLst>
              <a:path w="906145">
                <a:moveTo>
                  <a:pt x="0" y="0"/>
                </a:moveTo>
                <a:lnTo>
                  <a:pt x="906017" y="0"/>
                </a:lnTo>
              </a:path>
            </a:pathLst>
          </a:custGeom>
          <a:ln w="29044">
            <a:solidFill>
              <a:srgbClr val="000000"/>
            </a:solidFill>
          </a:ln>
        </p:spPr>
        <p:txBody>
          <a:bodyPr wrap="square" lIns="0" tIns="0" rIns="0" bIns="0" rtlCol="0">
            <a:spAutoFit/>
          </a:bodyPr>
          <a:lstStyle/>
          <a:p>
            <a:endParaRPr/>
          </a:p>
        </p:txBody>
      </p:sp>
      <p:sp>
        <p:nvSpPr>
          <p:cNvPr id="11" name="object 11"/>
          <p:cNvSpPr/>
          <p:nvPr/>
        </p:nvSpPr>
        <p:spPr>
          <a:xfrm>
            <a:off x="1319022" y="2377440"/>
            <a:ext cx="1454785" cy="542290"/>
          </a:xfrm>
          <a:custGeom>
            <a:avLst/>
            <a:gdLst/>
            <a:ahLst/>
            <a:cxnLst/>
            <a:rect l="l" t="t" r="r" b="b"/>
            <a:pathLst>
              <a:path w="1454785" h="542289">
                <a:moveTo>
                  <a:pt x="0" y="0"/>
                </a:moveTo>
                <a:lnTo>
                  <a:pt x="0" y="363473"/>
                </a:lnTo>
                <a:lnTo>
                  <a:pt x="9143" y="416051"/>
                </a:lnTo>
                <a:lnTo>
                  <a:pt x="33527" y="469391"/>
                </a:lnTo>
                <a:lnTo>
                  <a:pt x="72389" y="508253"/>
                </a:lnTo>
                <a:lnTo>
                  <a:pt x="125729" y="532637"/>
                </a:lnTo>
                <a:lnTo>
                  <a:pt x="179069" y="541781"/>
                </a:lnTo>
                <a:lnTo>
                  <a:pt x="236981" y="532637"/>
                </a:lnTo>
                <a:lnTo>
                  <a:pt x="285749" y="508253"/>
                </a:lnTo>
                <a:lnTo>
                  <a:pt x="329183" y="469391"/>
                </a:lnTo>
                <a:lnTo>
                  <a:pt x="353567" y="416051"/>
                </a:lnTo>
                <a:lnTo>
                  <a:pt x="363473" y="363473"/>
                </a:lnTo>
                <a:lnTo>
                  <a:pt x="373379" y="416051"/>
                </a:lnTo>
                <a:lnTo>
                  <a:pt x="397001" y="469391"/>
                </a:lnTo>
                <a:lnTo>
                  <a:pt x="435863" y="508253"/>
                </a:lnTo>
                <a:lnTo>
                  <a:pt x="489203" y="532637"/>
                </a:lnTo>
                <a:lnTo>
                  <a:pt x="542543" y="541781"/>
                </a:lnTo>
                <a:lnTo>
                  <a:pt x="601217" y="532637"/>
                </a:lnTo>
                <a:lnTo>
                  <a:pt x="649223" y="508253"/>
                </a:lnTo>
                <a:lnTo>
                  <a:pt x="693419" y="469391"/>
                </a:lnTo>
                <a:lnTo>
                  <a:pt x="717041" y="416051"/>
                </a:lnTo>
                <a:lnTo>
                  <a:pt x="726947" y="363473"/>
                </a:lnTo>
                <a:lnTo>
                  <a:pt x="736853" y="416051"/>
                </a:lnTo>
                <a:lnTo>
                  <a:pt x="761237" y="469391"/>
                </a:lnTo>
                <a:lnTo>
                  <a:pt x="800099" y="508253"/>
                </a:lnTo>
                <a:lnTo>
                  <a:pt x="853439" y="532637"/>
                </a:lnTo>
                <a:lnTo>
                  <a:pt x="906779" y="541781"/>
                </a:lnTo>
                <a:lnTo>
                  <a:pt x="964691" y="532637"/>
                </a:lnTo>
                <a:lnTo>
                  <a:pt x="1013459" y="508253"/>
                </a:lnTo>
                <a:lnTo>
                  <a:pt x="1056893" y="469391"/>
                </a:lnTo>
                <a:lnTo>
                  <a:pt x="1081277" y="416051"/>
                </a:lnTo>
                <a:lnTo>
                  <a:pt x="1090421" y="363473"/>
                </a:lnTo>
                <a:lnTo>
                  <a:pt x="1100327" y="416051"/>
                </a:lnTo>
                <a:lnTo>
                  <a:pt x="1124711" y="469391"/>
                </a:lnTo>
                <a:lnTo>
                  <a:pt x="1163573" y="508253"/>
                </a:lnTo>
                <a:lnTo>
                  <a:pt x="1216913" y="532637"/>
                </a:lnTo>
                <a:lnTo>
                  <a:pt x="1270253" y="541781"/>
                </a:lnTo>
                <a:lnTo>
                  <a:pt x="1328165" y="532637"/>
                </a:lnTo>
                <a:lnTo>
                  <a:pt x="1376933" y="508253"/>
                </a:lnTo>
                <a:lnTo>
                  <a:pt x="1420367" y="469391"/>
                </a:lnTo>
                <a:lnTo>
                  <a:pt x="1444751" y="416051"/>
                </a:lnTo>
                <a:lnTo>
                  <a:pt x="1454657" y="363473"/>
                </a:lnTo>
                <a:lnTo>
                  <a:pt x="1454657" y="0"/>
                </a:lnTo>
              </a:path>
            </a:pathLst>
          </a:custGeom>
          <a:ln w="29044">
            <a:solidFill>
              <a:srgbClr val="000000"/>
            </a:solidFill>
          </a:ln>
        </p:spPr>
        <p:txBody>
          <a:bodyPr wrap="square" lIns="0" tIns="0" rIns="0" bIns="0" rtlCol="0">
            <a:spAutoFit/>
          </a:bodyPr>
          <a:lstStyle/>
          <a:p>
            <a:endParaRPr/>
          </a:p>
        </p:txBody>
      </p:sp>
      <p:sp>
        <p:nvSpPr>
          <p:cNvPr id="12" name="object 12"/>
          <p:cNvSpPr/>
          <p:nvPr/>
        </p:nvSpPr>
        <p:spPr>
          <a:xfrm>
            <a:off x="1319022" y="3282696"/>
            <a:ext cx="1454785" cy="546735"/>
          </a:xfrm>
          <a:custGeom>
            <a:avLst/>
            <a:gdLst/>
            <a:ahLst/>
            <a:cxnLst/>
            <a:rect l="l" t="t" r="r" b="b"/>
            <a:pathLst>
              <a:path w="1454785" h="546735">
                <a:moveTo>
                  <a:pt x="0" y="546353"/>
                </a:moveTo>
                <a:lnTo>
                  <a:pt x="0" y="183641"/>
                </a:lnTo>
                <a:lnTo>
                  <a:pt x="9143" y="125729"/>
                </a:lnTo>
                <a:lnTo>
                  <a:pt x="33527" y="72389"/>
                </a:lnTo>
                <a:lnTo>
                  <a:pt x="72389" y="33527"/>
                </a:lnTo>
                <a:lnTo>
                  <a:pt x="125729" y="9143"/>
                </a:lnTo>
                <a:lnTo>
                  <a:pt x="179069" y="0"/>
                </a:lnTo>
                <a:lnTo>
                  <a:pt x="236981" y="9143"/>
                </a:lnTo>
                <a:lnTo>
                  <a:pt x="285749" y="33527"/>
                </a:lnTo>
                <a:lnTo>
                  <a:pt x="329183" y="72389"/>
                </a:lnTo>
                <a:lnTo>
                  <a:pt x="353567" y="125729"/>
                </a:lnTo>
                <a:lnTo>
                  <a:pt x="363473" y="183641"/>
                </a:lnTo>
                <a:lnTo>
                  <a:pt x="373379" y="125729"/>
                </a:lnTo>
                <a:lnTo>
                  <a:pt x="397001" y="72389"/>
                </a:lnTo>
                <a:lnTo>
                  <a:pt x="435863" y="33527"/>
                </a:lnTo>
                <a:lnTo>
                  <a:pt x="489203" y="9143"/>
                </a:lnTo>
                <a:lnTo>
                  <a:pt x="542543" y="0"/>
                </a:lnTo>
                <a:lnTo>
                  <a:pt x="601217" y="9143"/>
                </a:lnTo>
                <a:lnTo>
                  <a:pt x="649223" y="33527"/>
                </a:lnTo>
                <a:lnTo>
                  <a:pt x="693419" y="72389"/>
                </a:lnTo>
                <a:lnTo>
                  <a:pt x="717041" y="125729"/>
                </a:lnTo>
                <a:lnTo>
                  <a:pt x="726947" y="183641"/>
                </a:lnTo>
                <a:lnTo>
                  <a:pt x="736853" y="125729"/>
                </a:lnTo>
                <a:lnTo>
                  <a:pt x="761237" y="72389"/>
                </a:lnTo>
                <a:lnTo>
                  <a:pt x="800099" y="33527"/>
                </a:lnTo>
                <a:lnTo>
                  <a:pt x="853439" y="9143"/>
                </a:lnTo>
                <a:lnTo>
                  <a:pt x="906779" y="0"/>
                </a:lnTo>
                <a:lnTo>
                  <a:pt x="964691" y="9143"/>
                </a:lnTo>
                <a:lnTo>
                  <a:pt x="1013459" y="33527"/>
                </a:lnTo>
                <a:lnTo>
                  <a:pt x="1056893" y="72389"/>
                </a:lnTo>
                <a:lnTo>
                  <a:pt x="1081277" y="125729"/>
                </a:lnTo>
                <a:lnTo>
                  <a:pt x="1090421" y="183641"/>
                </a:lnTo>
                <a:lnTo>
                  <a:pt x="1100327" y="125729"/>
                </a:lnTo>
                <a:lnTo>
                  <a:pt x="1124711" y="72389"/>
                </a:lnTo>
                <a:lnTo>
                  <a:pt x="1163573" y="33527"/>
                </a:lnTo>
                <a:lnTo>
                  <a:pt x="1216913" y="9143"/>
                </a:lnTo>
                <a:lnTo>
                  <a:pt x="1270253" y="0"/>
                </a:lnTo>
                <a:lnTo>
                  <a:pt x="1328165" y="9143"/>
                </a:lnTo>
                <a:lnTo>
                  <a:pt x="1376933" y="33527"/>
                </a:lnTo>
                <a:lnTo>
                  <a:pt x="1420367" y="72389"/>
                </a:lnTo>
                <a:lnTo>
                  <a:pt x="1444751" y="125729"/>
                </a:lnTo>
                <a:lnTo>
                  <a:pt x="1454657" y="183641"/>
                </a:lnTo>
                <a:lnTo>
                  <a:pt x="1454657" y="546353"/>
                </a:lnTo>
              </a:path>
            </a:pathLst>
          </a:custGeom>
          <a:ln w="29044">
            <a:solidFill>
              <a:srgbClr val="000000"/>
            </a:solidFill>
          </a:ln>
        </p:spPr>
        <p:txBody>
          <a:bodyPr wrap="square" lIns="0" tIns="0" rIns="0" bIns="0" rtlCol="0">
            <a:spAutoFit/>
          </a:bodyPr>
          <a:lstStyle/>
          <a:p>
            <a:endParaRPr/>
          </a:p>
        </p:txBody>
      </p:sp>
      <p:sp>
        <p:nvSpPr>
          <p:cNvPr id="13" name="object 13"/>
          <p:cNvSpPr/>
          <p:nvPr/>
        </p:nvSpPr>
        <p:spPr>
          <a:xfrm>
            <a:off x="1682495" y="4409694"/>
            <a:ext cx="727075" cy="290830"/>
          </a:xfrm>
          <a:custGeom>
            <a:avLst/>
            <a:gdLst/>
            <a:ahLst/>
            <a:cxnLst/>
            <a:rect l="l" t="t" r="r" b="b"/>
            <a:pathLst>
              <a:path w="727075" h="290829">
                <a:moveTo>
                  <a:pt x="0" y="145541"/>
                </a:moveTo>
                <a:lnTo>
                  <a:pt x="57911" y="0"/>
                </a:lnTo>
                <a:lnTo>
                  <a:pt x="179069" y="290321"/>
                </a:lnTo>
                <a:lnTo>
                  <a:pt x="300227" y="0"/>
                </a:lnTo>
                <a:lnTo>
                  <a:pt x="421385" y="290321"/>
                </a:lnTo>
                <a:lnTo>
                  <a:pt x="543305" y="0"/>
                </a:lnTo>
                <a:lnTo>
                  <a:pt x="664463" y="290321"/>
                </a:lnTo>
                <a:lnTo>
                  <a:pt x="726947" y="145541"/>
                </a:lnTo>
              </a:path>
            </a:pathLst>
          </a:custGeom>
          <a:ln w="29044">
            <a:solidFill>
              <a:srgbClr val="000000"/>
            </a:solidFill>
          </a:ln>
        </p:spPr>
        <p:txBody>
          <a:bodyPr wrap="square" lIns="0" tIns="0" rIns="0" bIns="0" rtlCol="0">
            <a:spAutoFit/>
          </a:bodyPr>
          <a:lstStyle/>
          <a:p>
            <a:endParaRPr/>
          </a:p>
        </p:txBody>
      </p:sp>
      <p:sp>
        <p:nvSpPr>
          <p:cNvPr id="14" name="object 14"/>
          <p:cNvSpPr/>
          <p:nvPr/>
        </p:nvSpPr>
        <p:spPr>
          <a:xfrm>
            <a:off x="227837" y="2257044"/>
            <a:ext cx="0" cy="241935"/>
          </a:xfrm>
          <a:custGeom>
            <a:avLst/>
            <a:gdLst/>
            <a:ahLst/>
            <a:cxnLst/>
            <a:rect l="l" t="t" r="r" b="b"/>
            <a:pathLst>
              <a:path h="241935">
                <a:moveTo>
                  <a:pt x="0" y="0"/>
                </a:moveTo>
                <a:lnTo>
                  <a:pt x="0" y="241553"/>
                </a:lnTo>
              </a:path>
            </a:pathLst>
          </a:custGeom>
          <a:ln w="29044">
            <a:solidFill>
              <a:srgbClr val="000000"/>
            </a:solidFill>
          </a:ln>
        </p:spPr>
        <p:txBody>
          <a:bodyPr wrap="square" lIns="0" tIns="0" rIns="0" bIns="0" rtlCol="0">
            <a:spAutoFit/>
          </a:bodyPr>
          <a:lstStyle/>
          <a:p>
            <a:endParaRPr/>
          </a:p>
        </p:txBody>
      </p:sp>
      <p:sp>
        <p:nvSpPr>
          <p:cNvPr id="15" name="object 15"/>
          <p:cNvSpPr/>
          <p:nvPr/>
        </p:nvSpPr>
        <p:spPr>
          <a:xfrm>
            <a:off x="348995" y="2135886"/>
            <a:ext cx="0" cy="483870"/>
          </a:xfrm>
          <a:custGeom>
            <a:avLst/>
            <a:gdLst/>
            <a:ahLst/>
            <a:cxnLst/>
            <a:rect l="l" t="t" r="r" b="b"/>
            <a:pathLst>
              <a:path h="483869">
                <a:moveTo>
                  <a:pt x="0" y="0"/>
                </a:moveTo>
                <a:lnTo>
                  <a:pt x="0" y="483869"/>
                </a:lnTo>
              </a:path>
            </a:pathLst>
          </a:custGeom>
          <a:ln w="29044">
            <a:solidFill>
              <a:srgbClr val="000000"/>
            </a:solidFill>
          </a:ln>
        </p:spPr>
        <p:txBody>
          <a:bodyPr wrap="square" lIns="0" tIns="0" rIns="0" bIns="0" rtlCol="0">
            <a:spAutoFit/>
          </a:bodyPr>
          <a:lstStyle/>
          <a:p>
            <a:endParaRPr/>
          </a:p>
        </p:txBody>
      </p:sp>
      <p:sp>
        <p:nvSpPr>
          <p:cNvPr id="16" name="object 16"/>
          <p:cNvSpPr/>
          <p:nvPr/>
        </p:nvSpPr>
        <p:spPr>
          <a:xfrm>
            <a:off x="470153" y="2014728"/>
            <a:ext cx="0" cy="726440"/>
          </a:xfrm>
          <a:custGeom>
            <a:avLst/>
            <a:gdLst/>
            <a:ahLst/>
            <a:cxnLst/>
            <a:rect l="l" t="t" r="r" b="b"/>
            <a:pathLst>
              <a:path h="726439">
                <a:moveTo>
                  <a:pt x="0" y="0"/>
                </a:moveTo>
                <a:lnTo>
                  <a:pt x="0" y="726185"/>
                </a:lnTo>
              </a:path>
            </a:pathLst>
          </a:custGeom>
          <a:ln w="29044">
            <a:solidFill>
              <a:srgbClr val="000000"/>
            </a:solidFill>
          </a:ln>
        </p:spPr>
        <p:txBody>
          <a:bodyPr wrap="square" lIns="0" tIns="0" rIns="0" bIns="0" rtlCol="0">
            <a:spAutoFit/>
          </a:bodyPr>
          <a:lstStyle/>
          <a:p>
            <a:endParaRPr/>
          </a:p>
        </p:txBody>
      </p:sp>
      <p:sp>
        <p:nvSpPr>
          <p:cNvPr id="17" name="object 17"/>
          <p:cNvSpPr/>
          <p:nvPr/>
        </p:nvSpPr>
        <p:spPr>
          <a:xfrm>
            <a:off x="470153" y="2377440"/>
            <a:ext cx="848994" cy="0"/>
          </a:xfrm>
          <a:custGeom>
            <a:avLst/>
            <a:gdLst/>
            <a:ahLst/>
            <a:cxnLst/>
            <a:rect l="l" t="t" r="r" b="b"/>
            <a:pathLst>
              <a:path w="848994">
                <a:moveTo>
                  <a:pt x="0" y="0"/>
                </a:moveTo>
                <a:lnTo>
                  <a:pt x="848867" y="0"/>
                </a:lnTo>
              </a:path>
            </a:pathLst>
          </a:custGeom>
          <a:ln w="29044">
            <a:solidFill>
              <a:srgbClr val="000000"/>
            </a:solidFill>
          </a:ln>
        </p:spPr>
        <p:txBody>
          <a:bodyPr wrap="square" lIns="0" tIns="0" rIns="0" bIns="0" rtlCol="0">
            <a:spAutoFit/>
          </a:bodyPr>
          <a:lstStyle/>
          <a:p>
            <a:endParaRPr/>
          </a:p>
        </p:txBody>
      </p:sp>
      <p:sp>
        <p:nvSpPr>
          <p:cNvPr id="18" name="object 18"/>
          <p:cNvSpPr/>
          <p:nvPr/>
        </p:nvSpPr>
        <p:spPr>
          <a:xfrm>
            <a:off x="227837" y="3707891"/>
            <a:ext cx="0" cy="242570"/>
          </a:xfrm>
          <a:custGeom>
            <a:avLst/>
            <a:gdLst/>
            <a:ahLst/>
            <a:cxnLst/>
            <a:rect l="l" t="t" r="r" b="b"/>
            <a:pathLst>
              <a:path h="242570">
                <a:moveTo>
                  <a:pt x="0" y="0"/>
                </a:moveTo>
                <a:lnTo>
                  <a:pt x="0" y="242315"/>
                </a:lnTo>
              </a:path>
            </a:pathLst>
          </a:custGeom>
          <a:ln w="29044">
            <a:solidFill>
              <a:srgbClr val="000000"/>
            </a:solidFill>
          </a:ln>
        </p:spPr>
        <p:txBody>
          <a:bodyPr wrap="square" lIns="0" tIns="0" rIns="0" bIns="0" rtlCol="0">
            <a:spAutoFit/>
          </a:bodyPr>
          <a:lstStyle/>
          <a:p>
            <a:endParaRPr/>
          </a:p>
        </p:txBody>
      </p:sp>
      <p:sp>
        <p:nvSpPr>
          <p:cNvPr id="19" name="object 19"/>
          <p:cNvSpPr/>
          <p:nvPr/>
        </p:nvSpPr>
        <p:spPr>
          <a:xfrm>
            <a:off x="348995" y="3587496"/>
            <a:ext cx="0" cy="483870"/>
          </a:xfrm>
          <a:custGeom>
            <a:avLst/>
            <a:gdLst/>
            <a:ahLst/>
            <a:cxnLst/>
            <a:rect l="l" t="t" r="r" b="b"/>
            <a:pathLst>
              <a:path h="483870">
                <a:moveTo>
                  <a:pt x="0" y="0"/>
                </a:moveTo>
                <a:lnTo>
                  <a:pt x="0" y="483869"/>
                </a:lnTo>
              </a:path>
            </a:pathLst>
          </a:custGeom>
          <a:ln w="29044">
            <a:solidFill>
              <a:srgbClr val="000000"/>
            </a:solidFill>
          </a:ln>
        </p:spPr>
        <p:txBody>
          <a:bodyPr wrap="square" lIns="0" tIns="0" rIns="0" bIns="0" rtlCol="0">
            <a:spAutoFit/>
          </a:bodyPr>
          <a:lstStyle/>
          <a:p>
            <a:endParaRPr/>
          </a:p>
        </p:txBody>
      </p:sp>
      <p:sp>
        <p:nvSpPr>
          <p:cNvPr id="20" name="object 20"/>
          <p:cNvSpPr/>
          <p:nvPr/>
        </p:nvSpPr>
        <p:spPr>
          <a:xfrm>
            <a:off x="470153" y="3466338"/>
            <a:ext cx="0" cy="725805"/>
          </a:xfrm>
          <a:custGeom>
            <a:avLst/>
            <a:gdLst/>
            <a:ahLst/>
            <a:cxnLst/>
            <a:rect l="l" t="t" r="r" b="b"/>
            <a:pathLst>
              <a:path h="725804">
                <a:moveTo>
                  <a:pt x="0" y="0"/>
                </a:moveTo>
                <a:lnTo>
                  <a:pt x="0" y="725423"/>
                </a:lnTo>
              </a:path>
            </a:pathLst>
          </a:custGeom>
          <a:ln w="29044">
            <a:solidFill>
              <a:srgbClr val="000000"/>
            </a:solidFill>
          </a:ln>
        </p:spPr>
        <p:txBody>
          <a:bodyPr wrap="square" lIns="0" tIns="0" rIns="0" bIns="0" rtlCol="0">
            <a:spAutoFit/>
          </a:bodyPr>
          <a:lstStyle/>
          <a:p>
            <a:endParaRPr/>
          </a:p>
        </p:txBody>
      </p:sp>
      <p:sp>
        <p:nvSpPr>
          <p:cNvPr id="21" name="object 21"/>
          <p:cNvSpPr/>
          <p:nvPr/>
        </p:nvSpPr>
        <p:spPr>
          <a:xfrm>
            <a:off x="470153" y="3829050"/>
            <a:ext cx="485140" cy="0"/>
          </a:xfrm>
          <a:custGeom>
            <a:avLst/>
            <a:gdLst/>
            <a:ahLst/>
            <a:cxnLst/>
            <a:rect l="l" t="t" r="r" b="b"/>
            <a:pathLst>
              <a:path w="485140">
                <a:moveTo>
                  <a:pt x="484631" y="0"/>
                </a:moveTo>
                <a:lnTo>
                  <a:pt x="0" y="0"/>
                </a:lnTo>
              </a:path>
            </a:pathLst>
          </a:custGeom>
          <a:ln w="29044">
            <a:solidFill>
              <a:srgbClr val="000000"/>
            </a:solidFill>
          </a:ln>
        </p:spPr>
        <p:txBody>
          <a:bodyPr wrap="square" lIns="0" tIns="0" rIns="0" bIns="0" rtlCol="0">
            <a:spAutoFit/>
          </a:bodyPr>
          <a:lstStyle/>
          <a:p>
            <a:endParaRPr/>
          </a:p>
        </p:txBody>
      </p:sp>
      <p:sp>
        <p:nvSpPr>
          <p:cNvPr id="22" name="object 22"/>
          <p:cNvSpPr/>
          <p:nvPr/>
        </p:nvSpPr>
        <p:spPr>
          <a:xfrm>
            <a:off x="954786" y="3829050"/>
            <a:ext cx="364490" cy="1233805"/>
          </a:xfrm>
          <a:custGeom>
            <a:avLst/>
            <a:gdLst/>
            <a:ahLst/>
            <a:cxnLst/>
            <a:rect l="l" t="t" r="r" b="b"/>
            <a:pathLst>
              <a:path w="364490" h="1233804">
                <a:moveTo>
                  <a:pt x="0" y="0"/>
                </a:moveTo>
                <a:lnTo>
                  <a:pt x="364235" y="0"/>
                </a:lnTo>
                <a:lnTo>
                  <a:pt x="364235" y="1233677"/>
                </a:lnTo>
              </a:path>
            </a:pathLst>
          </a:custGeom>
          <a:ln w="29044">
            <a:solidFill>
              <a:srgbClr val="000000"/>
            </a:solidFill>
          </a:ln>
        </p:spPr>
        <p:txBody>
          <a:bodyPr wrap="square" lIns="0" tIns="0" rIns="0" bIns="0" rtlCol="0">
            <a:spAutoFit/>
          </a:bodyPr>
          <a:lstStyle/>
          <a:p>
            <a:endParaRPr/>
          </a:p>
        </p:txBody>
      </p:sp>
      <p:sp>
        <p:nvSpPr>
          <p:cNvPr id="23" name="object 23"/>
          <p:cNvSpPr/>
          <p:nvPr/>
        </p:nvSpPr>
        <p:spPr>
          <a:xfrm>
            <a:off x="2773679" y="3829050"/>
            <a:ext cx="0" cy="1233805"/>
          </a:xfrm>
          <a:custGeom>
            <a:avLst/>
            <a:gdLst/>
            <a:ahLst/>
            <a:cxnLst/>
            <a:rect l="l" t="t" r="r" b="b"/>
            <a:pathLst>
              <a:path h="1233804">
                <a:moveTo>
                  <a:pt x="0" y="0"/>
                </a:moveTo>
                <a:lnTo>
                  <a:pt x="0" y="1233677"/>
                </a:lnTo>
              </a:path>
            </a:pathLst>
          </a:custGeom>
          <a:ln w="29044">
            <a:solidFill>
              <a:srgbClr val="000000"/>
            </a:solidFill>
          </a:ln>
        </p:spPr>
        <p:txBody>
          <a:bodyPr wrap="square" lIns="0" tIns="0" rIns="0" bIns="0" rtlCol="0">
            <a:spAutoFit/>
          </a:bodyPr>
          <a:lstStyle/>
          <a:p>
            <a:endParaRPr/>
          </a:p>
        </p:txBody>
      </p:sp>
      <p:sp>
        <p:nvSpPr>
          <p:cNvPr id="24" name="object 24"/>
          <p:cNvSpPr/>
          <p:nvPr/>
        </p:nvSpPr>
        <p:spPr>
          <a:xfrm>
            <a:off x="2409444" y="4555235"/>
            <a:ext cx="364490" cy="0"/>
          </a:xfrm>
          <a:custGeom>
            <a:avLst/>
            <a:gdLst/>
            <a:ahLst/>
            <a:cxnLst/>
            <a:rect l="l" t="t" r="r" b="b"/>
            <a:pathLst>
              <a:path w="364489">
                <a:moveTo>
                  <a:pt x="0" y="0"/>
                </a:moveTo>
                <a:lnTo>
                  <a:pt x="364235" y="0"/>
                </a:lnTo>
              </a:path>
            </a:pathLst>
          </a:custGeom>
          <a:ln w="29044">
            <a:solidFill>
              <a:srgbClr val="000000"/>
            </a:solidFill>
          </a:ln>
        </p:spPr>
        <p:txBody>
          <a:bodyPr wrap="square" lIns="0" tIns="0" rIns="0" bIns="0" rtlCol="0">
            <a:spAutoFit/>
          </a:bodyPr>
          <a:lstStyle/>
          <a:p>
            <a:endParaRPr/>
          </a:p>
        </p:txBody>
      </p:sp>
      <p:sp>
        <p:nvSpPr>
          <p:cNvPr id="25" name="object 25"/>
          <p:cNvSpPr/>
          <p:nvPr/>
        </p:nvSpPr>
        <p:spPr>
          <a:xfrm>
            <a:off x="1319022" y="4555235"/>
            <a:ext cx="363855" cy="0"/>
          </a:xfrm>
          <a:custGeom>
            <a:avLst/>
            <a:gdLst/>
            <a:ahLst/>
            <a:cxnLst/>
            <a:rect l="l" t="t" r="r" b="b"/>
            <a:pathLst>
              <a:path w="363855">
                <a:moveTo>
                  <a:pt x="363473" y="0"/>
                </a:moveTo>
                <a:lnTo>
                  <a:pt x="0" y="0"/>
                </a:lnTo>
              </a:path>
            </a:pathLst>
          </a:custGeom>
          <a:ln w="29044">
            <a:solidFill>
              <a:srgbClr val="000000"/>
            </a:solidFill>
          </a:ln>
        </p:spPr>
        <p:txBody>
          <a:bodyPr wrap="square" lIns="0" tIns="0" rIns="0" bIns="0" rtlCol="0">
            <a:spAutoFit/>
          </a:bodyPr>
          <a:lstStyle/>
          <a:p>
            <a:endParaRPr/>
          </a:p>
        </p:txBody>
      </p:sp>
      <p:sp>
        <p:nvSpPr>
          <p:cNvPr id="26" name="object 26"/>
          <p:cNvSpPr/>
          <p:nvPr/>
        </p:nvSpPr>
        <p:spPr>
          <a:xfrm>
            <a:off x="2705100" y="4482084"/>
            <a:ext cx="136525" cy="140335"/>
          </a:xfrm>
          <a:custGeom>
            <a:avLst/>
            <a:gdLst/>
            <a:ahLst/>
            <a:cxnLst/>
            <a:rect l="l" t="t" r="r" b="b"/>
            <a:pathLst>
              <a:path w="136525" h="140335">
                <a:moveTo>
                  <a:pt x="68579" y="0"/>
                </a:moveTo>
                <a:lnTo>
                  <a:pt x="34289" y="9905"/>
                </a:lnTo>
                <a:lnTo>
                  <a:pt x="5333" y="34289"/>
                </a:lnTo>
                <a:lnTo>
                  <a:pt x="0" y="73151"/>
                </a:lnTo>
                <a:lnTo>
                  <a:pt x="5333" y="106679"/>
                </a:lnTo>
                <a:lnTo>
                  <a:pt x="34289" y="131063"/>
                </a:lnTo>
                <a:lnTo>
                  <a:pt x="68579" y="140207"/>
                </a:lnTo>
                <a:lnTo>
                  <a:pt x="102107" y="131063"/>
                </a:lnTo>
                <a:lnTo>
                  <a:pt x="126491" y="106679"/>
                </a:lnTo>
                <a:lnTo>
                  <a:pt x="136397" y="73151"/>
                </a:lnTo>
                <a:lnTo>
                  <a:pt x="126491" y="34289"/>
                </a:lnTo>
                <a:lnTo>
                  <a:pt x="102107" y="9905"/>
                </a:lnTo>
                <a:lnTo>
                  <a:pt x="68579" y="0"/>
                </a:lnTo>
                <a:close/>
              </a:path>
            </a:pathLst>
          </a:custGeom>
          <a:solidFill>
            <a:srgbClr val="000000"/>
          </a:solidFill>
        </p:spPr>
        <p:txBody>
          <a:bodyPr wrap="square" lIns="0" tIns="0" rIns="0" bIns="0" rtlCol="0">
            <a:spAutoFit/>
          </a:bodyPr>
          <a:lstStyle/>
          <a:p>
            <a:endParaRPr/>
          </a:p>
        </p:txBody>
      </p:sp>
      <p:sp>
        <p:nvSpPr>
          <p:cNvPr id="27" name="object 27"/>
          <p:cNvSpPr/>
          <p:nvPr/>
        </p:nvSpPr>
        <p:spPr>
          <a:xfrm>
            <a:off x="2705100" y="4482084"/>
            <a:ext cx="136525" cy="140335"/>
          </a:xfrm>
          <a:custGeom>
            <a:avLst/>
            <a:gdLst/>
            <a:ahLst/>
            <a:cxnLst/>
            <a:rect l="l" t="t" r="r" b="b"/>
            <a:pathLst>
              <a:path w="136525" h="140335">
                <a:moveTo>
                  <a:pt x="0" y="73151"/>
                </a:moveTo>
                <a:lnTo>
                  <a:pt x="5333" y="34289"/>
                </a:lnTo>
                <a:lnTo>
                  <a:pt x="34289" y="9905"/>
                </a:lnTo>
                <a:lnTo>
                  <a:pt x="68579" y="0"/>
                </a:lnTo>
                <a:lnTo>
                  <a:pt x="102107" y="9905"/>
                </a:lnTo>
                <a:lnTo>
                  <a:pt x="126491" y="34289"/>
                </a:lnTo>
                <a:lnTo>
                  <a:pt x="136397" y="73151"/>
                </a:lnTo>
                <a:lnTo>
                  <a:pt x="126491" y="106679"/>
                </a:lnTo>
                <a:lnTo>
                  <a:pt x="102107" y="131063"/>
                </a:lnTo>
                <a:lnTo>
                  <a:pt x="68579" y="140207"/>
                </a:lnTo>
                <a:lnTo>
                  <a:pt x="34289" y="131063"/>
                </a:lnTo>
                <a:lnTo>
                  <a:pt x="5333" y="106679"/>
                </a:lnTo>
                <a:lnTo>
                  <a:pt x="0" y="73151"/>
                </a:lnTo>
                <a:close/>
              </a:path>
            </a:pathLst>
          </a:custGeom>
          <a:ln w="29044">
            <a:solidFill>
              <a:srgbClr val="000000"/>
            </a:solidFill>
          </a:ln>
        </p:spPr>
        <p:txBody>
          <a:bodyPr wrap="square" lIns="0" tIns="0" rIns="0" bIns="0" rtlCol="0">
            <a:spAutoFit/>
          </a:bodyPr>
          <a:lstStyle/>
          <a:p>
            <a:endParaRPr/>
          </a:p>
        </p:txBody>
      </p:sp>
      <p:sp>
        <p:nvSpPr>
          <p:cNvPr id="28" name="object 28"/>
          <p:cNvSpPr/>
          <p:nvPr/>
        </p:nvSpPr>
        <p:spPr>
          <a:xfrm>
            <a:off x="954786" y="4191761"/>
            <a:ext cx="233679" cy="0"/>
          </a:xfrm>
          <a:custGeom>
            <a:avLst/>
            <a:gdLst/>
            <a:ahLst/>
            <a:cxnLst/>
            <a:rect l="l" t="t" r="r" b="b"/>
            <a:pathLst>
              <a:path w="233680">
                <a:moveTo>
                  <a:pt x="0" y="0"/>
                </a:moveTo>
                <a:lnTo>
                  <a:pt x="233171" y="0"/>
                </a:lnTo>
              </a:path>
            </a:pathLst>
          </a:custGeom>
          <a:ln w="29044">
            <a:solidFill>
              <a:srgbClr val="0000FF"/>
            </a:solidFill>
          </a:ln>
        </p:spPr>
        <p:txBody>
          <a:bodyPr wrap="square" lIns="0" tIns="0" rIns="0" bIns="0" rtlCol="0">
            <a:spAutoFit/>
          </a:bodyPr>
          <a:lstStyle/>
          <a:p>
            <a:endParaRPr/>
          </a:p>
        </p:txBody>
      </p:sp>
      <p:sp>
        <p:nvSpPr>
          <p:cNvPr id="29" name="object 29"/>
          <p:cNvSpPr/>
          <p:nvPr/>
        </p:nvSpPr>
        <p:spPr>
          <a:xfrm>
            <a:off x="1333500" y="4191761"/>
            <a:ext cx="232410" cy="0"/>
          </a:xfrm>
          <a:custGeom>
            <a:avLst/>
            <a:gdLst/>
            <a:ahLst/>
            <a:cxnLst/>
            <a:rect l="l" t="t" r="r" b="b"/>
            <a:pathLst>
              <a:path w="232409">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0" name="object 30"/>
          <p:cNvSpPr/>
          <p:nvPr/>
        </p:nvSpPr>
        <p:spPr>
          <a:xfrm>
            <a:off x="1711451" y="4191761"/>
            <a:ext cx="232410" cy="0"/>
          </a:xfrm>
          <a:custGeom>
            <a:avLst/>
            <a:gdLst/>
            <a:ahLst/>
            <a:cxnLst/>
            <a:rect l="l" t="t" r="r" b="b"/>
            <a:pathLst>
              <a:path w="232410">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1" name="object 31"/>
          <p:cNvSpPr/>
          <p:nvPr/>
        </p:nvSpPr>
        <p:spPr>
          <a:xfrm>
            <a:off x="2089403" y="4191761"/>
            <a:ext cx="233679" cy="0"/>
          </a:xfrm>
          <a:custGeom>
            <a:avLst/>
            <a:gdLst/>
            <a:ahLst/>
            <a:cxnLst/>
            <a:rect l="l" t="t" r="r" b="b"/>
            <a:pathLst>
              <a:path w="233680">
                <a:moveTo>
                  <a:pt x="0" y="0"/>
                </a:moveTo>
                <a:lnTo>
                  <a:pt x="233171" y="0"/>
                </a:lnTo>
              </a:path>
            </a:pathLst>
          </a:custGeom>
          <a:ln w="29044">
            <a:solidFill>
              <a:srgbClr val="0000FF"/>
            </a:solidFill>
          </a:ln>
        </p:spPr>
        <p:txBody>
          <a:bodyPr wrap="square" lIns="0" tIns="0" rIns="0" bIns="0" rtlCol="0">
            <a:spAutoFit/>
          </a:bodyPr>
          <a:lstStyle/>
          <a:p>
            <a:endParaRPr/>
          </a:p>
        </p:txBody>
      </p:sp>
      <p:sp>
        <p:nvSpPr>
          <p:cNvPr id="32" name="object 32"/>
          <p:cNvSpPr/>
          <p:nvPr/>
        </p:nvSpPr>
        <p:spPr>
          <a:xfrm>
            <a:off x="2468117" y="4191761"/>
            <a:ext cx="232410" cy="0"/>
          </a:xfrm>
          <a:custGeom>
            <a:avLst/>
            <a:gdLst/>
            <a:ahLst/>
            <a:cxnLst/>
            <a:rect l="l" t="t" r="r" b="b"/>
            <a:pathLst>
              <a:path w="232410">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3" name="object 33"/>
          <p:cNvSpPr/>
          <p:nvPr/>
        </p:nvSpPr>
        <p:spPr>
          <a:xfrm>
            <a:off x="2846069" y="4191761"/>
            <a:ext cx="232410" cy="0"/>
          </a:xfrm>
          <a:custGeom>
            <a:avLst/>
            <a:gdLst/>
            <a:ahLst/>
            <a:cxnLst/>
            <a:rect l="l" t="t" r="r" b="b"/>
            <a:pathLst>
              <a:path w="232410">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4" name="object 34"/>
          <p:cNvSpPr/>
          <p:nvPr/>
        </p:nvSpPr>
        <p:spPr>
          <a:xfrm>
            <a:off x="3137153" y="3872484"/>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5" name="object 35"/>
          <p:cNvSpPr/>
          <p:nvPr/>
        </p:nvSpPr>
        <p:spPr>
          <a:xfrm>
            <a:off x="3137153" y="3495294"/>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6" name="object 36"/>
          <p:cNvSpPr/>
          <p:nvPr/>
        </p:nvSpPr>
        <p:spPr>
          <a:xfrm>
            <a:off x="3137153" y="3118104"/>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7" name="object 37"/>
          <p:cNvSpPr/>
          <p:nvPr/>
        </p:nvSpPr>
        <p:spPr>
          <a:xfrm>
            <a:off x="3137153" y="2740914"/>
            <a:ext cx="0" cy="231775"/>
          </a:xfrm>
          <a:custGeom>
            <a:avLst/>
            <a:gdLst/>
            <a:ahLst/>
            <a:cxnLst/>
            <a:rect l="l" t="t" r="r" b="b"/>
            <a:pathLst>
              <a:path h="231775">
                <a:moveTo>
                  <a:pt x="0" y="231647"/>
                </a:moveTo>
                <a:lnTo>
                  <a:pt x="0" y="0"/>
                </a:lnTo>
              </a:path>
            </a:pathLst>
          </a:custGeom>
          <a:ln w="29044">
            <a:solidFill>
              <a:srgbClr val="0000FF"/>
            </a:solidFill>
          </a:ln>
        </p:spPr>
        <p:txBody>
          <a:bodyPr wrap="square" lIns="0" tIns="0" rIns="0" bIns="0" rtlCol="0">
            <a:spAutoFit/>
          </a:bodyPr>
          <a:lstStyle/>
          <a:p>
            <a:endParaRPr/>
          </a:p>
        </p:txBody>
      </p:sp>
      <p:sp>
        <p:nvSpPr>
          <p:cNvPr id="38" name="object 38"/>
          <p:cNvSpPr/>
          <p:nvPr/>
        </p:nvSpPr>
        <p:spPr>
          <a:xfrm>
            <a:off x="3137153" y="2362962"/>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9" name="object 39"/>
          <p:cNvSpPr/>
          <p:nvPr/>
        </p:nvSpPr>
        <p:spPr>
          <a:xfrm>
            <a:off x="3108197" y="2014728"/>
            <a:ext cx="29209" cy="203835"/>
          </a:xfrm>
          <a:custGeom>
            <a:avLst/>
            <a:gdLst/>
            <a:ahLst/>
            <a:cxnLst/>
            <a:rect l="l" t="t" r="r" b="b"/>
            <a:pathLst>
              <a:path w="29210" h="203835">
                <a:moveTo>
                  <a:pt x="28955" y="203453"/>
                </a:moveTo>
                <a:lnTo>
                  <a:pt x="28955" y="0"/>
                </a:lnTo>
                <a:lnTo>
                  <a:pt x="0" y="0"/>
                </a:lnTo>
              </a:path>
            </a:pathLst>
          </a:custGeom>
          <a:ln w="29044">
            <a:solidFill>
              <a:srgbClr val="0000FF"/>
            </a:solidFill>
          </a:ln>
        </p:spPr>
        <p:txBody>
          <a:bodyPr wrap="square" lIns="0" tIns="0" rIns="0" bIns="0" rtlCol="0">
            <a:spAutoFit/>
          </a:bodyPr>
          <a:lstStyle/>
          <a:p>
            <a:endParaRPr/>
          </a:p>
        </p:txBody>
      </p:sp>
      <p:sp>
        <p:nvSpPr>
          <p:cNvPr id="40" name="object 40"/>
          <p:cNvSpPr/>
          <p:nvPr/>
        </p:nvSpPr>
        <p:spPr>
          <a:xfrm>
            <a:off x="2729483" y="2014728"/>
            <a:ext cx="233679" cy="0"/>
          </a:xfrm>
          <a:custGeom>
            <a:avLst/>
            <a:gdLst/>
            <a:ahLst/>
            <a:cxnLst/>
            <a:rect l="l" t="t" r="r" b="b"/>
            <a:pathLst>
              <a:path w="233680">
                <a:moveTo>
                  <a:pt x="233171" y="0"/>
                </a:moveTo>
                <a:lnTo>
                  <a:pt x="0" y="0"/>
                </a:lnTo>
              </a:path>
            </a:pathLst>
          </a:custGeom>
          <a:ln w="29044">
            <a:solidFill>
              <a:srgbClr val="0000FF"/>
            </a:solidFill>
          </a:ln>
        </p:spPr>
        <p:txBody>
          <a:bodyPr wrap="square" lIns="0" tIns="0" rIns="0" bIns="0" rtlCol="0">
            <a:spAutoFit/>
          </a:bodyPr>
          <a:lstStyle/>
          <a:p>
            <a:endParaRPr/>
          </a:p>
        </p:txBody>
      </p:sp>
      <p:sp>
        <p:nvSpPr>
          <p:cNvPr id="41" name="object 41"/>
          <p:cNvSpPr/>
          <p:nvPr/>
        </p:nvSpPr>
        <p:spPr>
          <a:xfrm>
            <a:off x="2351531" y="2014728"/>
            <a:ext cx="232410" cy="0"/>
          </a:xfrm>
          <a:custGeom>
            <a:avLst/>
            <a:gdLst/>
            <a:ahLst/>
            <a:cxnLst/>
            <a:rect l="l" t="t" r="r" b="b"/>
            <a:pathLst>
              <a:path w="232410">
                <a:moveTo>
                  <a:pt x="232409" y="0"/>
                </a:moveTo>
                <a:lnTo>
                  <a:pt x="0" y="0"/>
                </a:lnTo>
              </a:path>
            </a:pathLst>
          </a:custGeom>
          <a:ln w="29044">
            <a:solidFill>
              <a:srgbClr val="0000FF"/>
            </a:solidFill>
          </a:ln>
        </p:spPr>
        <p:txBody>
          <a:bodyPr wrap="square" lIns="0" tIns="0" rIns="0" bIns="0" rtlCol="0">
            <a:spAutoFit/>
          </a:bodyPr>
          <a:lstStyle/>
          <a:p>
            <a:endParaRPr/>
          </a:p>
        </p:txBody>
      </p:sp>
      <p:sp>
        <p:nvSpPr>
          <p:cNvPr id="42" name="object 42"/>
          <p:cNvSpPr/>
          <p:nvPr/>
        </p:nvSpPr>
        <p:spPr>
          <a:xfrm>
            <a:off x="1973579" y="2014728"/>
            <a:ext cx="232410" cy="0"/>
          </a:xfrm>
          <a:custGeom>
            <a:avLst/>
            <a:gdLst/>
            <a:ahLst/>
            <a:cxnLst/>
            <a:rect l="l" t="t" r="r" b="b"/>
            <a:pathLst>
              <a:path w="232410">
                <a:moveTo>
                  <a:pt x="232409" y="0"/>
                </a:moveTo>
                <a:lnTo>
                  <a:pt x="0" y="0"/>
                </a:lnTo>
              </a:path>
            </a:pathLst>
          </a:custGeom>
          <a:ln w="29044">
            <a:solidFill>
              <a:srgbClr val="0000FF"/>
            </a:solidFill>
          </a:ln>
        </p:spPr>
        <p:txBody>
          <a:bodyPr wrap="square" lIns="0" tIns="0" rIns="0" bIns="0" rtlCol="0">
            <a:spAutoFit/>
          </a:bodyPr>
          <a:lstStyle/>
          <a:p>
            <a:endParaRPr/>
          </a:p>
        </p:txBody>
      </p:sp>
      <p:sp>
        <p:nvSpPr>
          <p:cNvPr id="43" name="object 43"/>
          <p:cNvSpPr/>
          <p:nvPr/>
        </p:nvSpPr>
        <p:spPr>
          <a:xfrm>
            <a:off x="1594865" y="2014728"/>
            <a:ext cx="233679" cy="0"/>
          </a:xfrm>
          <a:custGeom>
            <a:avLst/>
            <a:gdLst/>
            <a:ahLst/>
            <a:cxnLst/>
            <a:rect l="l" t="t" r="r" b="b"/>
            <a:pathLst>
              <a:path w="233680">
                <a:moveTo>
                  <a:pt x="233171" y="0"/>
                </a:moveTo>
                <a:lnTo>
                  <a:pt x="0" y="0"/>
                </a:lnTo>
              </a:path>
            </a:pathLst>
          </a:custGeom>
          <a:ln w="29044">
            <a:solidFill>
              <a:srgbClr val="0000FF"/>
            </a:solidFill>
          </a:ln>
        </p:spPr>
        <p:txBody>
          <a:bodyPr wrap="square" lIns="0" tIns="0" rIns="0" bIns="0" rtlCol="0">
            <a:spAutoFit/>
          </a:bodyPr>
          <a:lstStyle/>
          <a:p>
            <a:endParaRPr/>
          </a:p>
        </p:txBody>
      </p:sp>
      <p:sp>
        <p:nvSpPr>
          <p:cNvPr id="44" name="object 44"/>
          <p:cNvSpPr/>
          <p:nvPr/>
        </p:nvSpPr>
        <p:spPr>
          <a:xfrm>
            <a:off x="1216913" y="2014728"/>
            <a:ext cx="232410" cy="0"/>
          </a:xfrm>
          <a:custGeom>
            <a:avLst/>
            <a:gdLst/>
            <a:ahLst/>
            <a:cxnLst/>
            <a:rect l="l" t="t" r="r" b="b"/>
            <a:pathLst>
              <a:path w="232409">
                <a:moveTo>
                  <a:pt x="232409" y="0"/>
                </a:moveTo>
                <a:lnTo>
                  <a:pt x="0" y="0"/>
                </a:lnTo>
              </a:path>
            </a:pathLst>
          </a:custGeom>
          <a:ln w="29044">
            <a:solidFill>
              <a:srgbClr val="0000FF"/>
            </a:solidFill>
          </a:ln>
        </p:spPr>
        <p:txBody>
          <a:bodyPr wrap="square" lIns="0" tIns="0" rIns="0" bIns="0" rtlCol="0">
            <a:spAutoFit/>
          </a:bodyPr>
          <a:lstStyle/>
          <a:p>
            <a:endParaRPr/>
          </a:p>
        </p:txBody>
      </p:sp>
      <p:sp>
        <p:nvSpPr>
          <p:cNvPr id="45" name="object 45"/>
          <p:cNvSpPr/>
          <p:nvPr/>
        </p:nvSpPr>
        <p:spPr>
          <a:xfrm>
            <a:off x="954786" y="2014728"/>
            <a:ext cx="116839" cy="116839"/>
          </a:xfrm>
          <a:custGeom>
            <a:avLst/>
            <a:gdLst/>
            <a:ahLst/>
            <a:cxnLst/>
            <a:rect l="l" t="t" r="r" b="b"/>
            <a:pathLst>
              <a:path w="116840" h="116839">
                <a:moveTo>
                  <a:pt x="116585" y="0"/>
                </a:moveTo>
                <a:lnTo>
                  <a:pt x="0" y="0"/>
                </a:lnTo>
                <a:lnTo>
                  <a:pt x="0" y="116585"/>
                </a:lnTo>
              </a:path>
            </a:pathLst>
          </a:custGeom>
          <a:ln w="29044">
            <a:solidFill>
              <a:srgbClr val="0000FF"/>
            </a:solidFill>
          </a:ln>
        </p:spPr>
        <p:txBody>
          <a:bodyPr wrap="square" lIns="0" tIns="0" rIns="0" bIns="0" rtlCol="0">
            <a:spAutoFit/>
          </a:bodyPr>
          <a:lstStyle/>
          <a:p>
            <a:endParaRPr/>
          </a:p>
        </p:txBody>
      </p:sp>
      <p:sp>
        <p:nvSpPr>
          <p:cNvPr id="46" name="object 46"/>
          <p:cNvSpPr/>
          <p:nvPr/>
        </p:nvSpPr>
        <p:spPr>
          <a:xfrm>
            <a:off x="954786" y="227609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47" name="object 47"/>
          <p:cNvSpPr/>
          <p:nvPr/>
        </p:nvSpPr>
        <p:spPr>
          <a:xfrm>
            <a:off x="954786" y="265328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48" name="object 48"/>
          <p:cNvSpPr/>
          <p:nvPr/>
        </p:nvSpPr>
        <p:spPr>
          <a:xfrm>
            <a:off x="954786" y="3031236"/>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49" name="object 49"/>
          <p:cNvSpPr/>
          <p:nvPr/>
        </p:nvSpPr>
        <p:spPr>
          <a:xfrm>
            <a:off x="954786" y="3408426"/>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0" name="object 50"/>
          <p:cNvSpPr/>
          <p:nvPr/>
        </p:nvSpPr>
        <p:spPr>
          <a:xfrm>
            <a:off x="954786" y="3785616"/>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1" name="object 51"/>
          <p:cNvSpPr/>
          <p:nvPr/>
        </p:nvSpPr>
        <p:spPr>
          <a:xfrm>
            <a:off x="940263" y="4177284"/>
            <a:ext cx="29209" cy="0"/>
          </a:xfrm>
          <a:custGeom>
            <a:avLst/>
            <a:gdLst/>
            <a:ahLst/>
            <a:cxnLst/>
            <a:rect l="l" t="t" r="r" b="b"/>
            <a:pathLst>
              <a:path w="29209">
                <a:moveTo>
                  <a:pt x="0" y="0"/>
                </a:moveTo>
                <a:lnTo>
                  <a:pt x="29044" y="0"/>
                </a:lnTo>
              </a:path>
            </a:pathLst>
          </a:custGeom>
          <a:ln w="28955">
            <a:solidFill>
              <a:srgbClr val="0000FF"/>
            </a:solidFill>
          </a:ln>
        </p:spPr>
        <p:txBody>
          <a:bodyPr wrap="square" lIns="0" tIns="0" rIns="0" bIns="0" rtlCol="0">
            <a:spAutoFit/>
          </a:bodyPr>
          <a:lstStyle/>
          <a:p>
            <a:endParaRPr/>
          </a:p>
        </p:txBody>
      </p:sp>
      <p:sp>
        <p:nvSpPr>
          <p:cNvPr id="52" name="object 52"/>
          <p:cNvSpPr/>
          <p:nvPr/>
        </p:nvSpPr>
        <p:spPr>
          <a:xfrm>
            <a:off x="1251203" y="4482084"/>
            <a:ext cx="135890" cy="140335"/>
          </a:xfrm>
          <a:custGeom>
            <a:avLst/>
            <a:gdLst/>
            <a:ahLst/>
            <a:cxnLst/>
            <a:rect l="l" t="t" r="r" b="b"/>
            <a:pathLst>
              <a:path w="135890" h="140335">
                <a:moveTo>
                  <a:pt x="67817" y="0"/>
                </a:moveTo>
                <a:lnTo>
                  <a:pt x="33527" y="9905"/>
                </a:lnTo>
                <a:lnTo>
                  <a:pt x="4571" y="34289"/>
                </a:lnTo>
                <a:lnTo>
                  <a:pt x="0" y="73151"/>
                </a:lnTo>
                <a:lnTo>
                  <a:pt x="4571" y="106679"/>
                </a:lnTo>
                <a:lnTo>
                  <a:pt x="33527" y="131063"/>
                </a:lnTo>
                <a:lnTo>
                  <a:pt x="67817" y="140207"/>
                </a:lnTo>
                <a:lnTo>
                  <a:pt x="101345" y="131063"/>
                </a:lnTo>
                <a:lnTo>
                  <a:pt x="125729" y="106679"/>
                </a:lnTo>
                <a:lnTo>
                  <a:pt x="135635" y="73151"/>
                </a:lnTo>
                <a:lnTo>
                  <a:pt x="125729" y="34289"/>
                </a:lnTo>
                <a:lnTo>
                  <a:pt x="101345" y="9905"/>
                </a:lnTo>
                <a:lnTo>
                  <a:pt x="67817" y="0"/>
                </a:lnTo>
                <a:close/>
              </a:path>
            </a:pathLst>
          </a:custGeom>
          <a:solidFill>
            <a:srgbClr val="000000"/>
          </a:solidFill>
        </p:spPr>
        <p:txBody>
          <a:bodyPr wrap="square" lIns="0" tIns="0" rIns="0" bIns="0" rtlCol="0">
            <a:spAutoFit/>
          </a:bodyPr>
          <a:lstStyle/>
          <a:p>
            <a:endParaRPr/>
          </a:p>
        </p:txBody>
      </p:sp>
      <p:sp>
        <p:nvSpPr>
          <p:cNvPr id="53" name="object 53"/>
          <p:cNvSpPr/>
          <p:nvPr/>
        </p:nvSpPr>
        <p:spPr>
          <a:xfrm>
            <a:off x="1251203" y="4482084"/>
            <a:ext cx="135890" cy="140335"/>
          </a:xfrm>
          <a:custGeom>
            <a:avLst/>
            <a:gdLst/>
            <a:ahLst/>
            <a:cxnLst/>
            <a:rect l="l" t="t" r="r" b="b"/>
            <a:pathLst>
              <a:path w="135890" h="140335">
                <a:moveTo>
                  <a:pt x="0" y="73151"/>
                </a:moveTo>
                <a:lnTo>
                  <a:pt x="4571" y="34289"/>
                </a:lnTo>
                <a:lnTo>
                  <a:pt x="33527" y="9905"/>
                </a:lnTo>
                <a:lnTo>
                  <a:pt x="67817" y="0"/>
                </a:lnTo>
                <a:lnTo>
                  <a:pt x="101345" y="9905"/>
                </a:lnTo>
                <a:lnTo>
                  <a:pt x="125729" y="34289"/>
                </a:lnTo>
                <a:lnTo>
                  <a:pt x="135635" y="73151"/>
                </a:lnTo>
                <a:lnTo>
                  <a:pt x="125729" y="106679"/>
                </a:lnTo>
                <a:lnTo>
                  <a:pt x="101345" y="131063"/>
                </a:lnTo>
                <a:lnTo>
                  <a:pt x="67817" y="140207"/>
                </a:lnTo>
                <a:lnTo>
                  <a:pt x="33527" y="131063"/>
                </a:lnTo>
                <a:lnTo>
                  <a:pt x="4571" y="106679"/>
                </a:lnTo>
                <a:lnTo>
                  <a:pt x="0" y="73151"/>
                </a:lnTo>
                <a:close/>
              </a:path>
            </a:pathLst>
          </a:custGeom>
          <a:ln w="29044">
            <a:solidFill>
              <a:srgbClr val="000000"/>
            </a:solidFill>
          </a:ln>
        </p:spPr>
        <p:txBody>
          <a:bodyPr wrap="square" lIns="0" tIns="0" rIns="0" bIns="0" rtlCol="0">
            <a:spAutoFit/>
          </a:bodyPr>
          <a:lstStyle/>
          <a:p>
            <a:endParaRPr/>
          </a:p>
        </p:txBody>
      </p:sp>
      <p:sp>
        <p:nvSpPr>
          <p:cNvPr id="54" name="object 54"/>
          <p:cNvSpPr/>
          <p:nvPr/>
        </p:nvSpPr>
        <p:spPr>
          <a:xfrm>
            <a:off x="1251203" y="3756660"/>
            <a:ext cx="135890" cy="140335"/>
          </a:xfrm>
          <a:custGeom>
            <a:avLst/>
            <a:gdLst/>
            <a:ahLst/>
            <a:cxnLst/>
            <a:rect l="l" t="t" r="r" b="b"/>
            <a:pathLst>
              <a:path w="135890" h="140335">
                <a:moveTo>
                  <a:pt x="67817" y="0"/>
                </a:moveTo>
                <a:lnTo>
                  <a:pt x="33527" y="9905"/>
                </a:lnTo>
                <a:lnTo>
                  <a:pt x="4571" y="33527"/>
                </a:lnTo>
                <a:lnTo>
                  <a:pt x="0" y="72389"/>
                </a:lnTo>
                <a:lnTo>
                  <a:pt x="4571" y="106679"/>
                </a:lnTo>
                <a:lnTo>
                  <a:pt x="33527" y="130301"/>
                </a:lnTo>
                <a:lnTo>
                  <a:pt x="67817" y="140207"/>
                </a:lnTo>
                <a:lnTo>
                  <a:pt x="101345" y="130301"/>
                </a:lnTo>
                <a:lnTo>
                  <a:pt x="125729" y="106679"/>
                </a:lnTo>
                <a:lnTo>
                  <a:pt x="135635" y="72389"/>
                </a:lnTo>
                <a:lnTo>
                  <a:pt x="125729" y="33527"/>
                </a:lnTo>
                <a:lnTo>
                  <a:pt x="101345" y="9905"/>
                </a:lnTo>
                <a:lnTo>
                  <a:pt x="67817" y="0"/>
                </a:lnTo>
                <a:close/>
              </a:path>
            </a:pathLst>
          </a:custGeom>
          <a:solidFill>
            <a:srgbClr val="000000"/>
          </a:solidFill>
        </p:spPr>
        <p:txBody>
          <a:bodyPr wrap="square" lIns="0" tIns="0" rIns="0" bIns="0" rtlCol="0">
            <a:spAutoFit/>
          </a:bodyPr>
          <a:lstStyle/>
          <a:p>
            <a:endParaRPr/>
          </a:p>
        </p:txBody>
      </p:sp>
      <p:sp>
        <p:nvSpPr>
          <p:cNvPr id="55" name="object 55"/>
          <p:cNvSpPr/>
          <p:nvPr/>
        </p:nvSpPr>
        <p:spPr>
          <a:xfrm>
            <a:off x="1251203" y="3756660"/>
            <a:ext cx="135890" cy="140335"/>
          </a:xfrm>
          <a:custGeom>
            <a:avLst/>
            <a:gdLst/>
            <a:ahLst/>
            <a:cxnLst/>
            <a:rect l="l" t="t" r="r" b="b"/>
            <a:pathLst>
              <a:path w="135890" h="140335">
                <a:moveTo>
                  <a:pt x="0" y="72389"/>
                </a:moveTo>
                <a:lnTo>
                  <a:pt x="4571" y="33527"/>
                </a:lnTo>
                <a:lnTo>
                  <a:pt x="33527" y="9905"/>
                </a:lnTo>
                <a:lnTo>
                  <a:pt x="67817" y="0"/>
                </a:lnTo>
                <a:lnTo>
                  <a:pt x="101345" y="9905"/>
                </a:lnTo>
                <a:lnTo>
                  <a:pt x="125729" y="33527"/>
                </a:lnTo>
                <a:lnTo>
                  <a:pt x="135635" y="72389"/>
                </a:lnTo>
                <a:lnTo>
                  <a:pt x="125729" y="106679"/>
                </a:lnTo>
                <a:lnTo>
                  <a:pt x="101345" y="130301"/>
                </a:lnTo>
                <a:lnTo>
                  <a:pt x="67817" y="140207"/>
                </a:lnTo>
                <a:lnTo>
                  <a:pt x="33527" y="130301"/>
                </a:lnTo>
                <a:lnTo>
                  <a:pt x="4571" y="106679"/>
                </a:lnTo>
                <a:lnTo>
                  <a:pt x="0" y="72389"/>
                </a:lnTo>
                <a:close/>
              </a:path>
            </a:pathLst>
          </a:custGeom>
          <a:ln w="29044">
            <a:solidFill>
              <a:srgbClr val="000000"/>
            </a:solidFill>
          </a:ln>
        </p:spPr>
        <p:txBody>
          <a:bodyPr wrap="square" lIns="0" tIns="0" rIns="0" bIns="0" rtlCol="0">
            <a:spAutoFit/>
          </a:bodyPr>
          <a:lstStyle/>
          <a:p>
            <a:endParaRPr/>
          </a:p>
        </p:txBody>
      </p:sp>
      <p:sp>
        <p:nvSpPr>
          <p:cNvPr id="56" name="object 56"/>
          <p:cNvSpPr/>
          <p:nvPr/>
        </p:nvSpPr>
        <p:spPr>
          <a:xfrm>
            <a:off x="4499609" y="2377440"/>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7" name="object 57"/>
          <p:cNvSpPr/>
          <p:nvPr/>
        </p:nvSpPr>
        <p:spPr>
          <a:xfrm>
            <a:off x="4499609" y="2755392"/>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58" name="object 58"/>
          <p:cNvSpPr/>
          <p:nvPr/>
        </p:nvSpPr>
        <p:spPr>
          <a:xfrm>
            <a:off x="4499609" y="313258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9" name="object 59"/>
          <p:cNvSpPr/>
          <p:nvPr/>
        </p:nvSpPr>
        <p:spPr>
          <a:xfrm>
            <a:off x="4499609" y="350977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0" name="object 60"/>
          <p:cNvSpPr/>
          <p:nvPr/>
        </p:nvSpPr>
        <p:spPr>
          <a:xfrm>
            <a:off x="4499609" y="3886961"/>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1" name="object 61"/>
          <p:cNvSpPr/>
          <p:nvPr/>
        </p:nvSpPr>
        <p:spPr>
          <a:xfrm>
            <a:off x="4499609" y="4264914"/>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62" name="object 62"/>
          <p:cNvSpPr/>
          <p:nvPr/>
        </p:nvSpPr>
        <p:spPr>
          <a:xfrm>
            <a:off x="4499609" y="464210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3" name="object 63"/>
          <p:cNvSpPr/>
          <p:nvPr/>
        </p:nvSpPr>
        <p:spPr>
          <a:xfrm>
            <a:off x="4499609" y="501929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4" name="object 64"/>
          <p:cNvSpPr/>
          <p:nvPr/>
        </p:nvSpPr>
        <p:spPr>
          <a:xfrm>
            <a:off x="7408164" y="2377440"/>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5" name="object 65"/>
          <p:cNvSpPr/>
          <p:nvPr/>
        </p:nvSpPr>
        <p:spPr>
          <a:xfrm>
            <a:off x="7408164" y="2755392"/>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66" name="object 66"/>
          <p:cNvSpPr/>
          <p:nvPr/>
        </p:nvSpPr>
        <p:spPr>
          <a:xfrm>
            <a:off x="7408164" y="313258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7" name="object 67"/>
          <p:cNvSpPr/>
          <p:nvPr/>
        </p:nvSpPr>
        <p:spPr>
          <a:xfrm>
            <a:off x="7408164" y="350977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8" name="object 68"/>
          <p:cNvSpPr/>
          <p:nvPr/>
        </p:nvSpPr>
        <p:spPr>
          <a:xfrm>
            <a:off x="7408164" y="3886961"/>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9" name="object 69"/>
          <p:cNvSpPr/>
          <p:nvPr/>
        </p:nvSpPr>
        <p:spPr>
          <a:xfrm>
            <a:off x="7408164" y="4264914"/>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70" name="object 70"/>
          <p:cNvSpPr/>
          <p:nvPr/>
        </p:nvSpPr>
        <p:spPr>
          <a:xfrm>
            <a:off x="7408164" y="464210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71" name="object 71"/>
          <p:cNvSpPr/>
          <p:nvPr/>
        </p:nvSpPr>
        <p:spPr>
          <a:xfrm>
            <a:off x="7408164" y="501929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72" name="object 72"/>
          <p:cNvSpPr txBox="1"/>
          <p:nvPr/>
        </p:nvSpPr>
        <p:spPr>
          <a:xfrm>
            <a:off x="4297937" y="5324854"/>
            <a:ext cx="490220" cy="404495"/>
          </a:xfrm>
          <a:prstGeom prst="rect">
            <a:avLst/>
          </a:prstGeom>
        </p:spPr>
        <p:txBody>
          <a:bodyPr vert="horz" wrap="square" lIns="0" tIns="0" rIns="0" bIns="0" rtlCol="0">
            <a:spAutoFit/>
          </a:bodyPr>
          <a:lstStyle/>
          <a:p>
            <a:pPr marL="12700">
              <a:lnSpc>
                <a:spcPct val="100000"/>
              </a:lnSpc>
            </a:pPr>
            <a:r>
              <a:rPr sz="2550" dirty="0">
                <a:solidFill>
                  <a:srgbClr val="000080"/>
                </a:solidFill>
                <a:latin typeface="Comic Sans MS"/>
                <a:cs typeface="Comic Sans MS"/>
              </a:rPr>
              <a:t>0%</a:t>
            </a:r>
            <a:endParaRPr sz="2550">
              <a:latin typeface="Comic Sans MS"/>
              <a:cs typeface="Comic Sans MS"/>
            </a:endParaRPr>
          </a:p>
        </p:txBody>
      </p:sp>
      <p:sp>
        <p:nvSpPr>
          <p:cNvPr id="73" name="object 73"/>
          <p:cNvSpPr txBox="1"/>
          <p:nvPr/>
        </p:nvSpPr>
        <p:spPr>
          <a:xfrm>
            <a:off x="7036816" y="5324854"/>
            <a:ext cx="833755" cy="404495"/>
          </a:xfrm>
          <a:prstGeom prst="rect">
            <a:avLst/>
          </a:prstGeom>
        </p:spPr>
        <p:txBody>
          <a:bodyPr vert="horz" wrap="square" lIns="0" tIns="0" rIns="0" bIns="0" rtlCol="0">
            <a:spAutoFit/>
          </a:bodyPr>
          <a:lstStyle/>
          <a:p>
            <a:pPr marL="12700">
              <a:lnSpc>
                <a:spcPct val="100000"/>
              </a:lnSpc>
            </a:pPr>
            <a:r>
              <a:rPr sz="2550" spc="-10" dirty="0">
                <a:solidFill>
                  <a:srgbClr val="000080"/>
                </a:solidFill>
                <a:latin typeface="Comic Sans MS"/>
                <a:cs typeface="Comic Sans MS"/>
              </a:rPr>
              <a:t>1</a:t>
            </a:r>
            <a:r>
              <a:rPr sz="2550" dirty="0">
                <a:solidFill>
                  <a:srgbClr val="000080"/>
                </a:solidFill>
                <a:latin typeface="Comic Sans MS"/>
                <a:cs typeface="Comic Sans MS"/>
              </a:rPr>
              <a:t>00%</a:t>
            </a:r>
            <a:endParaRPr sz="255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184</a:t>
            </a:fld>
            <a:endParaRPr lang="en-US"/>
          </a:p>
        </p:txBody>
      </p:sp>
    </p:spTree>
    <p:extLst>
      <p:ext uri="{BB962C8B-B14F-4D97-AF65-F5344CB8AC3E}">
        <p14:creationId xmlns:p14="http://schemas.microsoft.com/office/powerpoint/2010/main" val="112780184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4499609" y="2193798"/>
            <a:ext cx="2908935" cy="184150"/>
          </a:xfrm>
          <a:custGeom>
            <a:avLst/>
            <a:gdLst/>
            <a:ahLst/>
            <a:cxnLst/>
            <a:rect l="l" t="t" r="r" b="b"/>
            <a:pathLst>
              <a:path w="2908934" h="184150">
                <a:moveTo>
                  <a:pt x="0" y="183641"/>
                </a:moveTo>
                <a:lnTo>
                  <a:pt x="4571" y="125729"/>
                </a:lnTo>
                <a:lnTo>
                  <a:pt x="33527" y="77723"/>
                </a:lnTo>
                <a:lnTo>
                  <a:pt x="72389" y="34289"/>
                </a:lnTo>
                <a:lnTo>
                  <a:pt x="125729" y="9905"/>
                </a:lnTo>
                <a:lnTo>
                  <a:pt x="179069" y="0"/>
                </a:lnTo>
                <a:lnTo>
                  <a:pt x="236981" y="9905"/>
                </a:lnTo>
                <a:lnTo>
                  <a:pt x="290321" y="34289"/>
                </a:lnTo>
                <a:lnTo>
                  <a:pt x="329183" y="77723"/>
                </a:lnTo>
                <a:lnTo>
                  <a:pt x="353567" y="125729"/>
                </a:lnTo>
                <a:lnTo>
                  <a:pt x="363473" y="183641"/>
                </a:lnTo>
                <a:lnTo>
                  <a:pt x="368045" y="125729"/>
                </a:lnTo>
                <a:lnTo>
                  <a:pt x="397001" y="77723"/>
                </a:lnTo>
                <a:lnTo>
                  <a:pt x="435863" y="34289"/>
                </a:lnTo>
                <a:lnTo>
                  <a:pt x="489203" y="9905"/>
                </a:lnTo>
                <a:lnTo>
                  <a:pt x="542543" y="0"/>
                </a:lnTo>
                <a:lnTo>
                  <a:pt x="601217" y="9905"/>
                </a:lnTo>
                <a:lnTo>
                  <a:pt x="654557" y="34289"/>
                </a:lnTo>
                <a:lnTo>
                  <a:pt x="693419" y="77723"/>
                </a:lnTo>
                <a:lnTo>
                  <a:pt x="717041" y="125729"/>
                </a:lnTo>
                <a:lnTo>
                  <a:pt x="726947" y="183641"/>
                </a:lnTo>
                <a:lnTo>
                  <a:pt x="731519" y="125729"/>
                </a:lnTo>
                <a:lnTo>
                  <a:pt x="761237" y="77723"/>
                </a:lnTo>
                <a:lnTo>
                  <a:pt x="800099" y="34289"/>
                </a:lnTo>
                <a:lnTo>
                  <a:pt x="852677" y="9905"/>
                </a:lnTo>
                <a:lnTo>
                  <a:pt x="906017" y="0"/>
                </a:lnTo>
                <a:lnTo>
                  <a:pt x="964691" y="9905"/>
                </a:lnTo>
                <a:lnTo>
                  <a:pt x="1018031" y="34289"/>
                </a:lnTo>
                <a:lnTo>
                  <a:pt x="1056893" y="77723"/>
                </a:lnTo>
                <a:lnTo>
                  <a:pt x="1081277" y="125729"/>
                </a:lnTo>
                <a:lnTo>
                  <a:pt x="1090421" y="183641"/>
                </a:lnTo>
                <a:lnTo>
                  <a:pt x="1095755" y="125729"/>
                </a:lnTo>
                <a:lnTo>
                  <a:pt x="1124711" y="77723"/>
                </a:lnTo>
                <a:lnTo>
                  <a:pt x="1163573" y="34289"/>
                </a:lnTo>
                <a:lnTo>
                  <a:pt x="1216913" y="9905"/>
                </a:lnTo>
                <a:lnTo>
                  <a:pt x="1270253" y="0"/>
                </a:lnTo>
                <a:lnTo>
                  <a:pt x="1328165" y="9905"/>
                </a:lnTo>
                <a:lnTo>
                  <a:pt x="1381505" y="34289"/>
                </a:lnTo>
                <a:lnTo>
                  <a:pt x="1420367" y="77723"/>
                </a:lnTo>
                <a:lnTo>
                  <a:pt x="1444751" y="125729"/>
                </a:lnTo>
                <a:lnTo>
                  <a:pt x="1453895" y="183641"/>
                </a:lnTo>
                <a:lnTo>
                  <a:pt x="1459229" y="125729"/>
                </a:lnTo>
                <a:lnTo>
                  <a:pt x="1488185" y="77723"/>
                </a:lnTo>
                <a:lnTo>
                  <a:pt x="1527047" y="34289"/>
                </a:lnTo>
                <a:lnTo>
                  <a:pt x="1580387" y="9905"/>
                </a:lnTo>
                <a:lnTo>
                  <a:pt x="1633727" y="0"/>
                </a:lnTo>
                <a:lnTo>
                  <a:pt x="1691639" y="9905"/>
                </a:lnTo>
                <a:lnTo>
                  <a:pt x="1744979" y="34289"/>
                </a:lnTo>
                <a:lnTo>
                  <a:pt x="1783841" y="77723"/>
                </a:lnTo>
                <a:lnTo>
                  <a:pt x="1808225" y="125729"/>
                </a:lnTo>
                <a:lnTo>
                  <a:pt x="1818131" y="183641"/>
                </a:lnTo>
                <a:lnTo>
                  <a:pt x="1822703" y="125729"/>
                </a:lnTo>
                <a:lnTo>
                  <a:pt x="1851659" y="77723"/>
                </a:lnTo>
                <a:lnTo>
                  <a:pt x="1890521" y="34289"/>
                </a:lnTo>
                <a:lnTo>
                  <a:pt x="1943861" y="9905"/>
                </a:lnTo>
                <a:lnTo>
                  <a:pt x="1997201" y="0"/>
                </a:lnTo>
                <a:lnTo>
                  <a:pt x="2055113" y="9905"/>
                </a:lnTo>
                <a:lnTo>
                  <a:pt x="2108453" y="34289"/>
                </a:lnTo>
                <a:lnTo>
                  <a:pt x="2147315" y="77723"/>
                </a:lnTo>
                <a:lnTo>
                  <a:pt x="2171699" y="125729"/>
                </a:lnTo>
                <a:lnTo>
                  <a:pt x="2181605" y="183641"/>
                </a:lnTo>
                <a:lnTo>
                  <a:pt x="2186177" y="125729"/>
                </a:lnTo>
                <a:lnTo>
                  <a:pt x="2215133" y="77723"/>
                </a:lnTo>
                <a:lnTo>
                  <a:pt x="2253995" y="34289"/>
                </a:lnTo>
                <a:lnTo>
                  <a:pt x="2307335" y="9905"/>
                </a:lnTo>
                <a:lnTo>
                  <a:pt x="2360675" y="0"/>
                </a:lnTo>
                <a:lnTo>
                  <a:pt x="2419349" y="9905"/>
                </a:lnTo>
                <a:lnTo>
                  <a:pt x="2472689" y="34289"/>
                </a:lnTo>
                <a:lnTo>
                  <a:pt x="2511551" y="77723"/>
                </a:lnTo>
                <a:lnTo>
                  <a:pt x="2535173" y="125729"/>
                </a:lnTo>
                <a:lnTo>
                  <a:pt x="2545079" y="183641"/>
                </a:lnTo>
                <a:lnTo>
                  <a:pt x="2549651" y="125729"/>
                </a:lnTo>
                <a:lnTo>
                  <a:pt x="2579369" y="77723"/>
                </a:lnTo>
                <a:lnTo>
                  <a:pt x="2618231" y="34289"/>
                </a:lnTo>
                <a:lnTo>
                  <a:pt x="2671571" y="9905"/>
                </a:lnTo>
                <a:lnTo>
                  <a:pt x="2724911" y="0"/>
                </a:lnTo>
                <a:lnTo>
                  <a:pt x="2782823" y="9905"/>
                </a:lnTo>
                <a:lnTo>
                  <a:pt x="2836163" y="34289"/>
                </a:lnTo>
                <a:lnTo>
                  <a:pt x="2875025" y="77723"/>
                </a:lnTo>
                <a:lnTo>
                  <a:pt x="2899409" y="125729"/>
                </a:lnTo>
                <a:lnTo>
                  <a:pt x="2908553" y="183641"/>
                </a:lnTo>
              </a:path>
            </a:pathLst>
          </a:custGeom>
          <a:ln w="29044">
            <a:solidFill>
              <a:srgbClr val="000000"/>
            </a:solidFill>
          </a:ln>
        </p:spPr>
        <p:txBody>
          <a:bodyPr wrap="square" lIns="0" tIns="0" rIns="0" bIns="0" rtlCol="0">
            <a:spAutoFit/>
          </a:bodyPr>
          <a:lstStyle/>
          <a:p>
            <a:endParaRPr/>
          </a:p>
        </p:txBody>
      </p:sp>
      <p:sp>
        <p:nvSpPr>
          <p:cNvPr id="6" name="object 6"/>
          <p:cNvSpPr/>
          <p:nvPr/>
        </p:nvSpPr>
        <p:spPr>
          <a:xfrm>
            <a:off x="3771900" y="2377440"/>
            <a:ext cx="727710" cy="0"/>
          </a:xfrm>
          <a:custGeom>
            <a:avLst/>
            <a:gdLst/>
            <a:ahLst/>
            <a:cxnLst/>
            <a:rect l="l" t="t" r="r" b="b"/>
            <a:pathLst>
              <a:path w="727710">
                <a:moveTo>
                  <a:pt x="727709" y="0"/>
                </a:moveTo>
                <a:lnTo>
                  <a:pt x="0" y="0"/>
                </a:lnTo>
              </a:path>
            </a:pathLst>
          </a:custGeom>
          <a:ln w="29044">
            <a:solidFill>
              <a:srgbClr val="000000"/>
            </a:solidFill>
          </a:ln>
        </p:spPr>
        <p:txBody>
          <a:bodyPr wrap="square" lIns="0" tIns="0" rIns="0" bIns="0" rtlCol="0">
            <a:spAutoFit/>
          </a:bodyPr>
          <a:lstStyle/>
          <a:p>
            <a:endParaRPr/>
          </a:p>
        </p:txBody>
      </p:sp>
      <p:sp>
        <p:nvSpPr>
          <p:cNvPr id="7" name="object 7"/>
          <p:cNvSpPr/>
          <p:nvPr/>
        </p:nvSpPr>
        <p:spPr>
          <a:xfrm>
            <a:off x="7408164" y="2377440"/>
            <a:ext cx="727710" cy="0"/>
          </a:xfrm>
          <a:custGeom>
            <a:avLst/>
            <a:gdLst/>
            <a:ahLst/>
            <a:cxnLst/>
            <a:rect l="l" t="t" r="r" b="b"/>
            <a:pathLst>
              <a:path w="727709">
                <a:moveTo>
                  <a:pt x="0" y="0"/>
                </a:moveTo>
                <a:lnTo>
                  <a:pt x="727709" y="0"/>
                </a:lnTo>
              </a:path>
            </a:pathLst>
          </a:custGeom>
          <a:ln w="29044">
            <a:solidFill>
              <a:srgbClr val="000000"/>
            </a:solidFill>
          </a:ln>
        </p:spPr>
        <p:txBody>
          <a:bodyPr wrap="square" lIns="0" tIns="0" rIns="0" bIns="0" rtlCol="0">
            <a:spAutoFit/>
          </a:bodyPr>
          <a:lstStyle/>
          <a:p>
            <a:endParaRPr/>
          </a:p>
        </p:txBody>
      </p:sp>
      <p:sp>
        <p:nvSpPr>
          <p:cNvPr id="8" name="object 8"/>
          <p:cNvSpPr/>
          <p:nvPr/>
        </p:nvSpPr>
        <p:spPr>
          <a:xfrm>
            <a:off x="3771900" y="2014728"/>
            <a:ext cx="135890" cy="726440"/>
          </a:xfrm>
          <a:custGeom>
            <a:avLst/>
            <a:gdLst/>
            <a:ahLst/>
            <a:cxnLst/>
            <a:rect l="l" t="t" r="r" b="b"/>
            <a:pathLst>
              <a:path w="135889" h="726439">
                <a:moveTo>
                  <a:pt x="135635" y="0"/>
                </a:moveTo>
                <a:lnTo>
                  <a:pt x="0" y="0"/>
                </a:lnTo>
                <a:lnTo>
                  <a:pt x="0" y="726185"/>
                </a:lnTo>
                <a:lnTo>
                  <a:pt x="135635" y="726185"/>
                </a:lnTo>
              </a:path>
            </a:pathLst>
          </a:custGeom>
          <a:ln w="29044">
            <a:solidFill>
              <a:srgbClr val="000000"/>
            </a:solidFill>
          </a:ln>
        </p:spPr>
        <p:txBody>
          <a:bodyPr wrap="square" lIns="0" tIns="0" rIns="0" bIns="0" rtlCol="0">
            <a:spAutoFit/>
          </a:bodyPr>
          <a:lstStyle/>
          <a:p>
            <a:endParaRPr/>
          </a:p>
        </p:txBody>
      </p:sp>
      <p:sp>
        <p:nvSpPr>
          <p:cNvPr id="9" name="object 9"/>
          <p:cNvSpPr/>
          <p:nvPr/>
        </p:nvSpPr>
        <p:spPr>
          <a:xfrm>
            <a:off x="3679697" y="1922526"/>
            <a:ext cx="272415" cy="905510"/>
          </a:xfrm>
          <a:custGeom>
            <a:avLst/>
            <a:gdLst/>
            <a:ahLst/>
            <a:cxnLst/>
            <a:rect l="l" t="t" r="r" b="b"/>
            <a:pathLst>
              <a:path w="272414" h="905510">
                <a:moveTo>
                  <a:pt x="272033" y="0"/>
                </a:moveTo>
                <a:lnTo>
                  <a:pt x="0" y="0"/>
                </a:lnTo>
                <a:lnTo>
                  <a:pt x="0" y="905255"/>
                </a:lnTo>
                <a:lnTo>
                  <a:pt x="272033" y="905255"/>
                </a:lnTo>
              </a:path>
            </a:pathLst>
          </a:custGeom>
          <a:ln w="29044">
            <a:solidFill>
              <a:srgbClr val="000000"/>
            </a:solidFill>
          </a:ln>
        </p:spPr>
        <p:txBody>
          <a:bodyPr wrap="square" lIns="0" tIns="0" rIns="0" bIns="0" rtlCol="0">
            <a:spAutoFit/>
          </a:bodyPr>
          <a:lstStyle/>
          <a:p>
            <a:endParaRPr/>
          </a:p>
        </p:txBody>
      </p:sp>
      <p:sp>
        <p:nvSpPr>
          <p:cNvPr id="10" name="object 10"/>
          <p:cNvSpPr/>
          <p:nvPr/>
        </p:nvSpPr>
        <p:spPr>
          <a:xfrm>
            <a:off x="2773679" y="2377440"/>
            <a:ext cx="906144" cy="0"/>
          </a:xfrm>
          <a:custGeom>
            <a:avLst/>
            <a:gdLst/>
            <a:ahLst/>
            <a:cxnLst/>
            <a:rect l="l" t="t" r="r" b="b"/>
            <a:pathLst>
              <a:path w="906145">
                <a:moveTo>
                  <a:pt x="0" y="0"/>
                </a:moveTo>
                <a:lnTo>
                  <a:pt x="906017" y="0"/>
                </a:lnTo>
              </a:path>
            </a:pathLst>
          </a:custGeom>
          <a:ln w="29044">
            <a:solidFill>
              <a:srgbClr val="000000"/>
            </a:solidFill>
          </a:ln>
        </p:spPr>
        <p:txBody>
          <a:bodyPr wrap="square" lIns="0" tIns="0" rIns="0" bIns="0" rtlCol="0">
            <a:spAutoFit/>
          </a:bodyPr>
          <a:lstStyle/>
          <a:p>
            <a:endParaRPr/>
          </a:p>
        </p:txBody>
      </p:sp>
      <p:sp>
        <p:nvSpPr>
          <p:cNvPr id="11" name="object 11"/>
          <p:cNvSpPr/>
          <p:nvPr/>
        </p:nvSpPr>
        <p:spPr>
          <a:xfrm>
            <a:off x="1319022" y="2377440"/>
            <a:ext cx="1454785" cy="542290"/>
          </a:xfrm>
          <a:custGeom>
            <a:avLst/>
            <a:gdLst/>
            <a:ahLst/>
            <a:cxnLst/>
            <a:rect l="l" t="t" r="r" b="b"/>
            <a:pathLst>
              <a:path w="1454785" h="542289">
                <a:moveTo>
                  <a:pt x="0" y="0"/>
                </a:moveTo>
                <a:lnTo>
                  <a:pt x="0" y="363473"/>
                </a:lnTo>
                <a:lnTo>
                  <a:pt x="9143" y="416051"/>
                </a:lnTo>
                <a:lnTo>
                  <a:pt x="33527" y="469391"/>
                </a:lnTo>
                <a:lnTo>
                  <a:pt x="72389" y="508253"/>
                </a:lnTo>
                <a:lnTo>
                  <a:pt x="125729" y="532637"/>
                </a:lnTo>
                <a:lnTo>
                  <a:pt x="179069" y="541781"/>
                </a:lnTo>
                <a:lnTo>
                  <a:pt x="236981" y="532637"/>
                </a:lnTo>
                <a:lnTo>
                  <a:pt x="285749" y="508253"/>
                </a:lnTo>
                <a:lnTo>
                  <a:pt x="329183" y="469391"/>
                </a:lnTo>
                <a:lnTo>
                  <a:pt x="353567" y="416051"/>
                </a:lnTo>
                <a:lnTo>
                  <a:pt x="363473" y="363473"/>
                </a:lnTo>
                <a:lnTo>
                  <a:pt x="373379" y="416051"/>
                </a:lnTo>
                <a:lnTo>
                  <a:pt x="397001" y="469391"/>
                </a:lnTo>
                <a:lnTo>
                  <a:pt x="435863" y="508253"/>
                </a:lnTo>
                <a:lnTo>
                  <a:pt x="489203" y="532637"/>
                </a:lnTo>
                <a:lnTo>
                  <a:pt x="542543" y="541781"/>
                </a:lnTo>
                <a:lnTo>
                  <a:pt x="601217" y="532637"/>
                </a:lnTo>
                <a:lnTo>
                  <a:pt x="649223" y="508253"/>
                </a:lnTo>
                <a:lnTo>
                  <a:pt x="693419" y="469391"/>
                </a:lnTo>
                <a:lnTo>
                  <a:pt x="717041" y="416051"/>
                </a:lnTo>
                <a:lnTo>
                  <a:pt x="726947" y="363473"/>
                </a:lnTo>
                <a:lnTo>
                  <a:pt x="736853" y="416051"/>
                </a:lnTo>
                <a:lnTo>
                  <a:pt x="761237" y="469391"/>
                </a:lnTo>
                <a:lnTo>
                  <a:pt x="800099" y="508253"/>
                </a:lnTo>
                <a:lnTo>
                  <a:pt x="853439" y="532637"/>
                </a:lnTo>
                <a:lnTo>
                  <a:pt x="906779" y="541781"/>
                </a:lnTo>
                <a:lnTo>
                  <a:pt x="964691" y="532637"/>
                </a:lnTo>
                <a:lnTo>
                  <a:pt x="1013459" y="508253"/>
                </a:lnTo>
                <a:lnTo>
                  <a:pt x="1056893" y="469391"/>
                </a:lnTo>
                <a:lnTo>
                  <a:pt x="1081277" y="416051"/>
                </a:lnTo>
                <a:lnTo>
                  <a:pt x="1090421" y="363473"/>
                </a:lnTo>
                <a:lnTo>
                  <a:pt x="1100327" y="416051"/>
                </a:lnTo>
                <a:lnTo>
                  <a:pt x="1124711" y="469391"/>
                </a:lnTo>
                <a:lnTo>
                  <a:pt x="1163573" y="508253"/>
                </a:lnTo>
                <a:lnTo>
                  <a:pt x="1216913" y="532637"/>
                </a:lnTo>
                <a:lnTo>
                  <a:pt x="1270253" y="541781"/>
                </a:lnTo>
                <a:lnTo>
                  <a:pt x="1328165" y="532637"/>
                </a:lnTo>
                <a:lnTo>
                  <a:pt x="1376933" y="508253"/>
                </a:lnTo>
                <a:lnTo>
                  <a:pt x="1420367" y="469391"/>
                </a:lnTo>
                <a:lnTo>
                  <a:pt x="1444751" y="416051"/>
                </a:lnTo>
                <a:lnTo>
                  <a:pt x="1454657" y="363473"/>
                </a:lnTo>
                <a:lnTo>
                  <a:pt x="1454657" y="0"/>
                </a:lnTo>
              </a:path>
            </a:pathLst>
          </a:custGeom>
          <a:ln w="29044">
            <a:solidFill>
              <a:srgbClr val="000000"/>
            </a:solidFill>
          </a:ln>
        </p:spPr>
        <p:txBody>
          <a:bodyPr wrap="square" lIns="0" tIns="0" rIns="0" bIns="0" rtlCol="0">
            <a:spAutoFit/>
          </a:bodyPr>
          <a:lstStyle/>
          <a:p>
            <a:endParaRPr/>
          </a:p>
        </p:txBody>
      </p:sp>
      <p:sp>
        <p:nvSpPr>
          <p:cNvPr id="12" name="object 12"/>
          <p:cNvSpPr/>
          <p:nvPr/>
        </p:nvSpPr>
        <p:spPr>
          <a:xfrm>
            <a:off x="1319022" y="3282696"/>
            <a:ext cx="1454785" cy="546735"/>
          </a:xfrm>
          <a:custGeom>
            <a:avLst/>
            <a:gdLst/>
            <a:ahLst/>
            <a:cxnLst/>
            <a:rect l="l" t="t" r="r" b="b"/>
            <a:pathLst>
              <a:path w="1454785" h="546735">
                <a:moveTo>
                  <a:pt x="0" y="546353"/>
                </a:moveTo>
                <a:lnTo>
                  <a:pt x="0" y="183641"/>
                </a:lnTo>
                <a:lnTo>
                  <a:pt x="9143" y="125729"/>
                </a:lnTo>
                <a:lnTo>
                  <a:pt x="33527" y="72389"/>
                </a:lnTo>
                <a:lnTo>
                  <a:pt x="72389" y="33527"/>
                </a:lnTo>
                <a:lnTo>
                  <a:pt x="125729" y="9143"/>
                </a:lnTo>
                <a:lnTo>
                  <a:pt x="179069" y="0"/>
                </a:lnTo>
                <a:lnTo>
                  <a:pt x="236981" y="9143"/>
                </a:lnTo>
                <a:lnTo>
                  <a:pt x="285749" y="33527"/>
                </a:lnTo>
                <a:lnTo>
                  <a:pt x="329183" y="72389"/>
                </a:lnTo>
                <a:lnTo>
                  <a:pt x="353567" y="125729"/>
                </a:lnTo>
                <a:lnTo>
                  <a:pt x="363473" y="183641"/>
                </a:lnTo>
                <a:lnTo>
                  <a:pt x="373379" y="125729"/>
                </a:lnTo>
                <a:lnTo>
                  <a:pt x="397001" y="72389"/>
                </a:lnTo>
                <a:lnTo>
                  <a:pt x="435863" y="33527"/>
                </a:lnTo>
                <a:lnTo>
                  <a:pt x="489203" y="9143"/>
                </a:lnTo>
                <a:lnTo>
                  <a:pt x="542543" y="0"/>
                </a:lnTo>
                <a:lnTo>
                  <a:pt x="601217" y="9143"/>
                </a:lnTo>
                <a:lnTo>
                  <a:pt x="649223" y="33527"/>
                </a:lnTo>
                <a:lnTo>
                  <a:pt x="693419" y="72389"/>
                </a:lnTo>
                <a:lnTo>
                  <a:pt x="717041" y="125729"/>
                </a:lnTo>
                <a:lnTo>
                  <a:pt x="726947" y="183641"/>
                </a:lnTo>
                <a:lnTo>
                  <a:pt x="736853" y="125729"/>
                </a:lnTo>
                <a:lnTo>
                  <a:pt x="761237" y="72389"/>
                </a:lnTo>
                <a:lnTo>
                  <a:pt x="800099" y="33527"/>
                </a:lnTo>
                <a:lnTo>
                  <a:pt x="853439" y="9143"/>
                </a:lnTo>
                <a:lnTo>
                  <a:pt x="906779" y="0"/>
                </a:lnTo>
                <a:lnTo>
                  <a:pt x="964691" y="9143"/>
                </a:lnTo>
                <a:lnTo>
                  <a:pt x="1013459" y="33527"/>
                </a:lnTo>
                <a:lnTo>
                  <a:pt x="1056893" y="72389"/>
                </a:lnTo>
                <a:lnTo>
                  <a:pt x="1081277" y="125729"/>
                </a:lnTo>
                <a:lnTo>
                  <a:pt x="1090421" y="183641"/>
                </a:lnTo>
                <a:lnTo>
                  <a:pt x="1100327" y="125729"/>
                </a:lnTo>
                <a:lnTo>
                  <a:pt x="1124711" y="72389"/>
                </a:lnTo>
                <a:lnTo>
                  <a:pt x="1163573" y="33527"/>
                </a:lnTo>
                <a:lnTo>
                  <a:pt x="1216913" y="9143"/>
                </a:lnTo>
                <a:lnTo>
                  <a:pt x="1270253" y="0"/>
                </a:lnTo>
                <a:lnTo>
                  <a:pt x="1328165" y="9143"/>
                </a:lnTo>
                <a:lnTo>
                  <a:pt x="1376933" y="33527"/>
                </a:lnTo>
                <a:lnTo>
                  <a:pt x="1420367" y="72389"/>
                </a:lnTo>
                <a:lnTo>
                  <a:pt x="1444751" y="125729"/>
                </a:lnTo>
                <a:lnTo>
                  <a:pt x="1454657" y="183641"/>
                </a:lnTo>
                <a:lnTo>
                  <a:pt x="1454657" y="546353"/>
                </a:lnTo>
              </a:path>
            </a:pathLst>
          </a:custGeom>
          <a:ln w="29044">
            <a:solidFill>
              <a:srgbClr val="000000"/>
            </a:solidFill>
          </a:ln>
        </p:spPr>
        <p:txBody>
          <a:bodyPr wrap="square" lIns="0" tIns="0" rIns="0" bIns="0" rtlCol="0">
            <a:spAutoFit/>
          </a:bodyPr>
          <a:lstStyle/>
          <a:p>
            <a:endParaRPr/>
          </a:p>
        </p:txBody>
      </p:sp>
      <p:sp>
        <p:nvSpPr>
          <p:cNvPr id="13" name="object 13"/>
          <p:cNvSpPr/>
          <p:nvPr/>
        </p:nvSpPr>
        <p:spPr>
          <a:xfrm>
            <a:off x="1682495" y="4409694"/>
            <a:ext cx="727075" cy="290830"/>
          </a:xfrm>
          <a:custGeom>
            <a:avLst/>
            <a:gdLst/>
            <a:ahLst/>
            <a:cxnLst/>
            <a:rect l="l" t="t" r="r" b="b"/>
            <a:pathLst>
              <a:path w="727075" h="290829">
                <a:moveTo>
                  <a:pt x="0" y="145541"/>
                </a:moveTo>
                <a:lnTo>
                  <a:pt x="57911" y="0"/>
                </a:lnTo>
                <a:lnTo>
                  <a:pt x="179069" y="290321"/>
                </a:lnTo>
                <a:lnTo>
                  <a:pt x="300227" y="0"/>
                </a:lnTo>
                <a:lnTo>
                  <a:pt x="421385" y="290321"/>
                </a:lnTo>
                <a:lnTo>
                  <a:pt x="543305" y="0"/>
                </a:lnTo>
                <a:lnTo>
                  <a:pt x="664463" y="290321"/>
                </a:lnTo>
                <a:lnTo>
                  <a:pt x="726947" y="145541"/>
                </a:lnTo>
              </a:path>
            </a:pathLst>
          </a:custGeom>
          <a:ln w="29044">
            <a:solidFill>
              <a:srgbClr val="000000"/>
            </a:solidFill>
          </a:ln>
        </p:spPr>
        <p:txBody>
          <a:bodyPr wrap="square" lIns="0" tIns="0" rIns="0" bIns="0" rtlCol="0">
            <a:spAutoFit/>
          </a:bodyPr>
          <a:lstStyle/>
          <a:p>
            <a:endParaRPr/>
          </a:p>
        </p:txBody>
      </p:sp>
      <p:sp>
        <p:nvSpPr>
          <p:cNvPr id="14" name="object 14"/>
          <p:cNvSpPr/>
          <p:nvPr/>
        </p:nvSpPr>
        <p:spPr>
          <a:xfrm>
            <a:off x="227837" y="2257044"/>
            <a:ext cx="0" cy="241935"/>
          </a:xfrm>
          <a:custGeom>
            <a:avLst/>
            <a:gdLst/>
            <a:ahLst/>
            <a:cxnLst/>
            <a:rect l="l" t="t" r="r" b="b"/>
            <a:pathLst>
              <a:path h="241935">
                <a:moveTo>
                  <a:pt x="0" y="0"/>
                </a:moveTo>
                <a:lnTo>
                  <a:pt x="0" y="241553"/>
                </a:lnTo>
              </a:path>
            </a:pathLst>
          </a:custGeom>
          <a:ln w="29044">
            <a:solidFill>
              <a:srgbClr val="000000"/>
            </a:solidFill>
          </a:ln>
        </p:spPr>
        <p:txBody>
          <a:bodyPr wrap="square" lIns="0" tIns="0" rIns="0" bIns="0" rtlCol="0">
            <a:spAutoFit/>
          </a:bodyPr>
          <a:lstStyle/>
          <a:p>
            <a:endParaRPr/>
          </a:p>
        </p:txBody>
      </p:sp>
      <p:sp>
        <p:nvSpPr>
          <p:cNvPr id="15" name="object 15"/>
          <p:cNvSpPr/>
          <p:nvPr/>
        </p:nvSpPr>
        <p:spPr>
          <a:xfrm>
            <a:off x="348995" y="2135886"/>
            <a:ext cx="0" cy="483870"/>
          </a:xfrm>
          <a:custGeom>
            <a:avLst/>
            <a:gdLst/>
            <a:ahLst/>
            <a:cxnLst/>
            <a:rect l="l" t="t" r="r" b="b"/>
            <a:pathLst>
              <a:path h="483869">
                <a:moveTo>
                  <a:pt x="0" y="0"/>
                </a:moveTo>
                <a:lnTo>
                  <a:pt x="0" y="483869"/>
                </a:lnTo>
              </a:path>
            </a:pathLst>
          </a:custGeom>
          <a:ln w="29044">
            <a:solidFill>
              <a:srgbClr val="000000"/>
            </a:solidFill>
          </a:ln>
        </p:spPr>
        <p:txBody>
          <a:bodyPr wrap="square" lIns="0" tIns="0" rIns="0" bIns="0" rtlCol="0">
            <a:spAutoFit/>
          </a:bodyPr>
          <a:lstStyle/>
          <a:p>
            <a:endParaRPr/>
          </a:p>
        </p:txBody>
      </p:sp>
      <p:sp>
        <p:nvSpPr>
          <p:cNvPr id="16" name="object 16"/>
          <p:cNvSpPr/>
          <p:nvPr/>
        </p:nvSpPr>
        <p:spPr>
          <a:xfrm>
            <a:off x="470153" y="2014728"/>
            <a:ext cx="0" cy="726440"/>
          </a:xfrm>
          <a:custGeom>
            <a:avLst/>
            <a:gdLst/>
            <a:ahLst/>
            <a:cxnLst/>
            <a:rect l="l" t="t" r="r" b="b"/>
            <a:pathLst>
              <a:path h="726439">
                <a:moveTo>
                  <a:pt x="0" y="0"/>
                </a:moveTo>
                <a:lnTo>
                  <a:pt x="0" y="726185"/>
                </a:lnTo>
              </a:path>
            </a:pathLst>
          </a:custGeom>
          <a:ln w="29044">
            <a:solidFill>
              <a:srgbClr val="000000"/>
            </a:solidFill>
          </a:ln>
        </p:spPr>
        <p:txBody>
          <a:bodyPr wrap="square" lIns="0" tIns="0" rIns="0" bIns="0" rtlCol="0">
            <a:spAutoFit/>
          </a:bodyPr>
          <a:lstStyle/>
          <a:p>
            <a:endParaRPr/>
          </a:p>
        </p:txBody>
      </p:sp>
      <p:sp>
        <p:nvSpPr>
          <p:cNvPr id="17" name="object 17"/>
          <p:cNvSpPr/>
          <p:nvPr/>
        </p:nvSpPr>
        <p:spPr>
          <a:xfrm>
            <a:off x="470153" y="2377440"/>
            <a:ext cx="848994" cy="0"/>
          </a:xfrm>
          <a:custGeom>
            <a:avLst/>
            <a:gdLst/>
            <a:ahLst/>
            <a:cxnLst/>
            <a:rect l="l" t="t" r="r" b="b"/>
            <a:pathLst>
              <a:path w="848994">
                <a:moveTo>
                  <a:pt x="0" y="0"/>
                </a:moveTo>
                <a:lnTo>
                  <a:pt x="848867" y="0"/>
                </a:lnTo>
              </a:path>
            </a:pathLst>
          </a:custGeom>
          <a:ln w="29044">
            <a:solidFill>
              <a:srgbClr val="000000"/>
            </a:solidFill>
          </a:ln>
        </p:spPr>
        <p:txBody>
          <a:bodyPr wrap="square" lIns="0" tIns="0" rIns="0" bIns="0" rtlCol="0">
            <a:spAutoFit/>
          </a:bodyPr>
          <a:lstStyle/>
          <a:p>
            <a:endParaRPr/>
          </a:p>
        </p:txBody>
      </p:sp>
      <p:sp>
        <p:nvSpPr>
          <p:cNvPr id="18" name="object 18"/>
          <p:cNvSpPr/>
          <p:nvPr/>
        </p:nvSpPr>
        <p:spPr>
          <a:xfrm>
            <a:off x="227837" y="3707891"/>
            <a:ext cx="0" cy="242570"/>
          </a:xfrm>
          <a:custGeom>
            <a:avLst/>
            <a:gdLst/>
            <a:ahLst/>
            <a:cxnLst/>
            <a:rect l="l" t="t" r="r" b="b"/>
            <a:pathLst>
              <a:path h="242570">
                <a:moveTo>
                  <a:pt x="0" y="0"/>
                </a:moveTo>
                <a:lnTo>
                  <a:pt x="0" y="242315"/>
                </a:lnTo>
              </a:path>
            </a:pathLst>
          </a:custGeom>
          <a:ln w="29044">
            <a:solidFill>
              <a:srgbClr val="000000"/>
            </a:solidFill>
          </a:ln>
        </p:spPr>
        <p:txBody>
          <a:bodyPr wrap="square" lIns="0" tIns="0" rIns="0" bIns="0" rtlCol="0">
            <a:spAutoFit/>
          </a:bodyPr>
          <a:lstStyle/>
          <a:p>
            <a:endParaRPr/>
          </a:p>
        </p:txBody>
      </p:sp>
      <p:sp>
        <p:nvSpPr>
          <p:cNvPr id="19" name="object 19"/>
          <p:cNvSpPr/>
          <p:nvPr/>
        </p:nvSpPr>
        <p:spPr>
          <a:xfrm>
            <a:off x="348995" y="3587496"/>
            <a:ext cx="0" cy="483870"/>
          </a:xfrm>
          <a:custGeom>
            <a:avLst/>
            <a:gdLst/>
            <a:ahLst/>
            <a:cxnLst/>
            <a:rect l="l" t="t" r="r" b="b"/>
            <a:pathLst>
              <a:path h="483870">
                <a:moveTo>
                  <a:pt x="0" y="0"/>
                </a:moveTo>
                <a:lnTo>
                  <a:pt x="0" y="483869"/>
                </a:lnTo>
              </a:path>
            </a:pathLst>
          </a:custGeom>
          <a:ln w="29044">
            <a:solidFill>
              <a:srgbClr val="000000"/>
            </a:solidFill>
          </a:ln>
        </p:spPr>
        <p:txBody>
          <a:bodyPr wrap="square" lIns="0" tIns="0" rIns="0" bIns="0" rtlCol="0">
            <a:spAutoFit/>
          </a:bodyPr>
          <a:lstStyle/>
          <a:p>
            <a:endParaRPr/>
          </a:p>
        </p:txBody>
      </p:sp>
      <p:sp>
        <p:nvSpPr>
          <p:cNvPr id="20" name="object 20"/>
          <p:cNvSpPr/>
          <p:nvPr/>
        </p:nvSpPr>
        <p:spPr>
          <a:xfrm>
            <a:off x="470153" y="3466338"/>
            <a:ext cx="0" cy="725805"/>
          </a:xfrm>
          <a:custGeom>
            <a:avLst/>
            <a:gdLst/>
            <a:ahLst/>
            <a:cxnLst/>
            <a:rect l="l" t="t" r="r" b="b"/>
            <a:pathLst>
              <a:path h="725804">
                <a:moveTo>
                  <a:pt x="0" y="0"/>
                </a:moveTo>
                <a:lnTo>
                  <a:pt x="0" y="725423"/>
                </a:lnTo>
              </a:path>
            </a:pathLst>
          </a:custGeom>
          <a:ln w="29044">
            <a:solidFill>
              <a:srgbClr val="000000"/>
            </a:solidFill>
          </a:ln>
        </p:spPr>
        <p:txBody>
          <a:bodyPr wrap="square" lIns="0" tIns="0" rIns="0" bIns="0" rtlCol="0">
            <a:spAutoFit/>
          </a:bodyPr>
          <a:lstStyle/>
          <a:p>
            <a:endParaRPr/>
          </a:p>
        </p:txBody>
      </p:sp>
      <p:sp>
        <p:nvSpPr>
          <p:cNvPr id="21" name="object 21"/>
          <p:cNvSpPr/>
          <p:nvPr/>
        </p:nvSpPr>
        <p:spPr>
          <a:xfrm>
            <a:off x="470153" y="3829050"/>
            <a:ext cx="485140" cy="0"/>
          </a:xfrm>
          <a:custGeom>
            <a:avLst/>
            <a:gdLst/>
            <a:ahLst/>
            <a:cxnLst/>
            <a:rect l="l" t="t" r="r" b="b"/>
            <a:pathLst>
              <a:path w="485140">
                <a:moveTo>
                  <a:pt x="484631" y="0"/>
                </a:moveTo>
                <a:lnTo>
                  <a:pt x="0" y="0"/>
                </a:lnTo>
              </a:path>
            </a:pathLst>
          </a:custGeom>
          <a:ln w="29044">
            <a:solidFill>
              <a:srgbClr val="000000"/>
            </a:solidFill>
          </a:ln>
        </p:spPr>
        <p:txBody>
          <a:bodyPr wrap="square" lIns="0" tIns="0" rIns="0" bIns="0" rtlCol="0">
            <a:spAutoFit/>
          </a:bodyPr>
          <a:lstStyle/>
          <a:p>
            <a:endParaRPr/>
          </a:p>
        </p:txBody>
      </p:sp>
      <p:sp>
        <p:nvSpPr>
          <p:cNvPr id="22" name="object 22"/>
          <p:cNvSpPr/>
          <p:nvPr/>
        </p:nvSpPr>
        <p:spPr>
          <a:xfrm>
            <a:off x="954786" y="3829050"/>
            <a:ext cx="364490" cy="1553210"/>
          </a:xfrm>
          <a:custGeom>
            <a:avLst/>
            <a:gdLst/>
            <a:ahLst/>
            <a:cxnLst/>
            <a:rect l="l" t="t" r="r" b="b"/>
            <a:pathLst>
              <a:path w="364490" h="1553210">
                <a:moveTo>
                  <a:pt x="0" y="0"/>
                </a:moveTo>
                <a:lnTo>
                  <a:pt x="364235" y="0"/>
                </a:lnTo>
                <a:lnTo>
                  <a:pt x="364235" y="1552955"/>
                </a:lnTo>
              </a:path>
            </a:pathLst>
          </a:custGeom>
          <a:ln w="29044">
            <a:solidFill>
              <a:srgbClr val="000000"/>
            </a:solidFill>
          </a:ln>
        </p:spPr>
        <p:txBody>
          <a:bodyPr wrap="square" lIns="0" tIns="0" rIns="0" bIns="0" rtlCol="0">
            <a:spAutoFit/>
          </a:bodyPr>
          <a:lstStyle/>
          <a:p>
            <a:endParaRPr/>
          </a:p>
        </p:txBody>
      </p:sp>
      <p:sp>
        <p:nvSpPr>
          <p:cNvPr id="23" name="object 23"/>
          <p:cNvSpPr/>
          <p:nvPr/>
        </p:nvSpPr>
        <p:spPr>
          <a:xfrm>
            <a:off x="2773679" y="3829050"/>
            <a:ext cx="0" cy="1553210"/>
          </a:xfrm>
          <a:custGeom>
            <a:avLst/>
            <a:gdLst/>
            <a:ahLst/>
            <a:cxnLst/>
            <a:rect l="l" t="t" r="r" b="b"/>
            <a:pathLst>
              <a:path h="1553210">
                <a:moveTo>
                  <a:pt x="0" y="0"/>
                </a:moveTo>
                <a:lnTo>
                  <a:pt x="0" y="1552955"/>
                </a:lnTo>
              </a:path>
            </a:pathLst>
          </a:custGeom>
          <a:ln w="29044">
            <a:solidFill>
              <a:srgbClr val="000000"/>
            </a:solidFill>
          </a:ln>
        </p:spPr>
        <p:txBody>
          <a:bodyPr wrap="square" lIns="0" tIns="0" rIns="0" bIns="0" rtlCol="0">
            <a:spAutoFit/>
          </a:bodyPr>
          <a:lstStyle/>
          <a:p>
            <a:endParaRPr/>
          </a:p>
        </p:txBody>
      </p:sp>
      <p:sp>
        <p:nvSpPr>
          <p:cNvPr id="24" name="object 24"/>
          <p:cNvSpPr/>
          <p:nvPr/>
        </p:nvSpPr>
        <p:spPr>
          <a:xfrm>
            <a:off x="2409444" y="4555235"/>
            <a:ext cx="364490" cy="0"/>
          </a:xfrm>
          <a:custGeom>
            <a:avLst/>
            <a:gdLst/>
            <a:ahLst/>
            <a:cxnLst/>
            <a:rect l="l" t="t" r="r" b="b"/>
            <a:pathLst>
              <a:path w="364489">
                <a:moveTo>
                  <a:pt x="0" y="0"/>
                </a:moveTo>
                <a:lnTo>
                  <a:pt x="364235" y="0"/>
                </a:lnTo>
              </a:path>
            </a:pathLst>
          </a:custGeom>
          <a:ln w="29044">
            <a:solidFill>
              <a:srgbClr val="000000"/>
            </a:solidFill>
          </a:ln>
        </p:spPr>
        <p:txBody>
          <a:bodyPr wrap="square" lIns="0" tIns="0" rIns="0" bIns="0" rtlCol="0">
            <a:spAutoFit/>
          </a:bodyPr>
          <a:lstStyle/>
          <a:p>
            <a:endParaRPr/>
          </a:p>
        </p:txBody>
      </p:sp>
      <p:sp>
        <p:nvSpPr>
          <p:cNvPr id="25" name="object 25"/>
          <p:cNvSpPr/>
          <p:nvPr/>
        </p:nvSpPr>
        <p:spPr>
          <a:xfrm>
            <a:off x="1319022" y="4555235"/>
            <a:ext cx="363855" cy="0"/>
          </a:xfrm>
          <a:custGeom>
            <a:avLst/>
            <a:gdLst/>
            <a:ahLst/>
            <a:cxnLst/>
            <a:rect l="l" t="t" r="r" b="b"/>
            <a:pathLst>
              <a:path w="363855">
                <a:moveTo>
                  <a:pt x="363473" y="0"/>
                </a:moveTo>
                <a:lnTo>
                  <a:pt x="0" y="0"/>
                </a:lnTo>
              </a:path>
            </a:pathLst>
          </a:custGeom>
          <a:ln w="29044">
            <a:solidFill>
              <a:srgbClr val="000000"/>
            </a:solidFill>
          </a:ln>
        </p:spPr>
        <p:txBody>
          <a:bodyPr wrap="square" lIns="0" tIns="0" rIns="0" bIns="0" rtlCol="0">
            <a:spAutoFit/>
          </a:bodyPr>
          <a:lstStyle/>
          <a:p>
            <a:endParaRPr/>
          </a:p>
        </p:txBody>
      </p:sp>
      <p:sp>
        <p:nvSpPr>
          <p:cNvPr id="26" name="object 26"/>
          <p:cNvSpPr/>
          <p:nvPr/>
        </p:nvSpPr>
        <p:spPr>
          <a:xfrm>
            <a:off x="2705100" y="4482084"/>
            <a:ext cx="136525" cy="140335"/>
          </a:xfrm>
          <a:custGeom>
            <a:avLst/>
            <a:gdLst/>
            <a:ahLst/>
            <a:cxnLst/>
            <a:rect l="l" t="t" r="r" b="b"/>
            <a:pathLst>
              <a:path w="136525" h="140335">
                <a:moveTo>
                  <a:pt x="68579" y="0"/>
                </a:moveTo>
                <a:lnTo>
                  <a:pt x="34289" y="9905"/>
                </a:lnTo>
                <a:lnTo>
                  <a:pt x="5333" y="34289"/>
                </a:lnTo>
                <a:lnTo>
                  <a:pt x="0" y="73151"/>
                </a:lnTo>
                <a:lnTo>
                  <a:pt x="5333" y="106679"/>
                </a:lnTo>
                <a:lnTo>
                  <a:pt x="34289" y="131063"/>
                </a:lnTo>
                <a:lnTo>
                  <a:pt x="68579" y="140207"/>
                </a:lnTo>
                <a:lnTo>
                  <a:pt x="102107" y="131063"/>
                </a:lnTo>
                <a:lnTo>
                  <a:pt x="126491" y="106679"/>
                </a:lnTo>
                <a:lnTo>
                  <a:pt x="136397" y="73151"/>
                </a:lnTo>
                <a:lnTo>
                  <a:pt x="126491" y="34289"/>
                </a:lnTo>
                <a:lnTo>
                  <a:pt x="102107" y="9905"/>
                </a:lnTo>
                <a:lnTo>
                  <a:pt x="68579" y="0"/>
                </a:lnTo>
                <a:close/>
              </a:path>
            </a:pathLst>
          </a:custGeom>
          <a:solidFill>
            <a:srgbClr val="000000"/>
          </a:solidFill>
        </p:spPr>
        <p:txBody>
          <a:bodyPr wrap="square" lIns="0" tIns="0" rIns="0" bIns="0" rtlCol="0">
            <a:spAutoFit/>
          </a:bodyPr>
          <a:lstStyle/>
          <a:p>
            <a:endParaRPr/>
          </a:p>
        </p:txBody>
      </p:sp>
      <p:sp>
        <p:nvSpPr>
          <p:cNvPr id="27" name="object 27"/>
          <p:cNvSpPr/>
          <p:nvPr/>
        </p:nvSpPr>
        <p:spPr>
          <a:xfrm>
            <a:off x="2705100" y="4482084"/>
            <a:ext cx="136525" cy="140335"/>
          </a:xfrm>
          <a:custGeom>
            <a:avLst/>
            <a:gdLst/>
            <a:ahLst/>
            <a:cxnLst/>
            <a:rect l="l" t="t" r="r" b="b"/>
            <a:pathLst>
              <a:path w="136525" h="140335">
                <a:moveTo>
                  <a:pt x="0" y="73151"/>
                </a:moveTo>
                <a:lnTo>
                  <a:pt x="5333" y="34289"/>
                </a:lnTo>
                <a:lnTo>
                  <a:pt x="34289" y="9905"/>
                </a:lnTo>
                <a:lnTo>
                  <a:pt x="68579" y="0"/>
                </a:lnTo>
                <a:lnTo>
                  <a:pt x="102107" y="9905"/>
                </a:lnTo>
                <a:lnTo>
                  <a:pt x="126491" y="34289"/>
                </a:lnTo>
                <a:lnTo>
                  <a:pt x="136397" y="73151"/>
                </a:lnTo>
                <a:lnTo>
                  <a:pt x="126491" y="106679"/>
                </a:lnTo>
                <a:lnTo>
                  <a:pt x="102107" y="131063"/>
                </a:lnTo>
                <a:lnTo>
                  <a:pt x="68579" y="140207"/>
                </a:lnTo>
                <a:lnTo>
                  <a:pt x="34289" y="131063"/>
                </a:lnTo>
                <a:lnTo>
                  <a:pt x="5333" y="106679"/>
                </a:lnTo>
                <a:lnTo>
                  <a:pt x="0" y="73151"/>
                </a:lnTo>
                <a:close/>
              </a:path>
            </a:pathLst>
          </a:custGeom>
          <a:ln w="29044">
            <a:solidFill>
              <a:srgbClr val="000000"/>
            </a:solidFill>
          </a:ln>
        </p:spPr>
        <p:txBody>
          <a:bodyPr wrap="square" lIns="0" tIns="0" rIns="0" bIns="0" rtlCol="0">
            <a:spAutoFit/>
          </a:bodyPr>
          <a:lstStyle/>
          <a:p>
            <a:endParaRPr/>
          </a:p>
        </p:txBody>
      </p:sp>
      <p:sp>
        <p:nvSpPr>
          <p:cNvPr id="28" name="object 28"/>
          <p:cNvSpPr/>
          <p:nvPr/>
        </p:nvSpPr>
        <p:spPr>
          <a:xfrm>
            <a:off x="954786" y="4191761"/>
            <a:ext cx="233679" cy="0"/>
          </a:xfrm>
          <a:custGeom>
            <a:avLst/>
            <a:gdLst/>
            <a:ahLst/>
            <a:cxnLst/>
            <a:rect l="l" t="t" r="r" b="b"/>
            <a:pathLst>
              <a:path w="233680">
                <a:moveTo>
                  <a:pt x="0" y="0"/>
                </a:moveTo>
                <a:lnTo>
                  <a:pt x="233171" y="0"/>
                </a:lnTo>
              </a:path>
            </a:pathLst>
          </a:custGeom>
          <a:ln w="29044">
            <a:solidFill>
              <a:srgbClr val="0000FF"/>
            </a:solidFill>
          </a:ln>
        </p:spPr>
        <p:txBody>
          <a:bodyPr wrap="square" lIns="0" tIns="0" rIns="0" bIns="0" rtlCol="0">
            <a:spAutoFit/>
          </a:bodyPr>
          <a:lstStyle/>
          <a:p>
            <a:endParaRPr/>
          </a:p>
        </p:txBody>
      </p:sp>
      <p:sp>
        <p:nvSpPr>
          <p:cNvPr id="29" name="object 29"/>
          <p:cNvSpPr/>
          <p:nvPr/>
        </p:nvSpPr>
        <p:spPr>
          <a:xfrm>
            <a:off x="1333500" y="4191761"/>
            <a:ext cx="232410" cy="0"/>
          </a:xfrm>
          <a:custGeom>
            <a:avLst/>
            <a:gdLst/>
            <a:ahLst/>
            <a:cxnLst/>
            <a:rect l="l" t="t" r="r" b="b"/>
            <a:pathLst>
              <a:path w="232409">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0" name="object 30"/>
          <p:cNvSpPr/>
          <p:nvPr/>
        </p:nvSpPr>
        <p:spPr>
          <a:xfrm>
            <a:off x="1711451" y="4191761"/>
            <a:ext cx="232410" cy="0"/>
          </a:xfrm>
          <a:custGeom>
            <a:avLst/>
            <a:gdLst/>
            <a:ahLst/>
            <a:cxnLst/>
            <a:rect l="l" t="t" r="r" b="b"/>
            <a:pathLst>
              <a:path w="232410">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1" name="object 31"/>
          <p:cNvSpPr/>
          <p:nvPr/>
        </p:nvSpPr>
        <p:spPr>
          <a:xfrm>
            <a:off x="2089403" y="4191761"/>
            <a:ext cx="233679" cy="0"/>
          </a:xfrm>
          <a:custGeom>
            <a:avLst/>
            <a:gdLst/>
            <a:ahLst/>
            <a:cxnLst/>
            <a:rect l="l" t="t" r="r" b="b"/>
            <a:pathLst>
              <a:path w="233680">
                <a:moveTo>
                  <a:pt x="0" y="0"/>
                </a:moveTo>
                <a:lnTo>
                  <a:pt x="233171" y="0"/>
                </a:lnTo>
              </a:path>
            </a:pathLst>
          </a:custGeom>
          <a:ln w="29044">
            <a:solidFill>
              <a:srgbClr val="0000FF"/>
            </a:solidFill>
          </a:ln>
        </p:spPr>
        <p:txBody>
          <a:bodyPr wrap="square" lIns="0" tIns="0" rIns="0" bIns="0" rtlCol="0">
            <a:spAutoFit/>
          </a:bodyPr>
          <a:lstStyle/>
          <a:p>
            <a:endParaRPr/>
          </a:p>
        </p:txBody>
      </p:sp>
      <p:sp>
        <p:nvSpPr>
          <p:cNvPr id="32" name="object 32"/>
          <p:cNvSpPr/>
          <p:nvPr/>
        </p:nvSpPr>
        <p:spPr>
          <a:xfrm>
            <a:off x="2468117" y="4191761"/>
            <a:ext cx="232410" cy="0"/>
          </a:xfrm>
          <a:custGeom>
            <a:avLst/>
            <a:gdLst/>
            <a:ahLst/>
            <a:cxnLst/>
            <a:rect l="l" t="t" r="r" b="b"/>
            <a:pathLst>
              <a:path w="232410">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3" name="object 33"/>
          <p:cNvSpPr/>
          <p:nvPr/>
        </p:nvSpPr>
        <p:spPr>
          <a:xfrm>
            <a:off x="2846069" y="4191761"/>
            <a:ext cx="232410" cy="0"/>
          </a:xfrm>
          <a:custGeom>
            <a:avLst/>
            <a:gdLst/>
            <a:ahLst/>
            <a:cxnLst/>
            <a:rect l="l" t="t" r="r" b="b"/>
            <a:pathLst>
              <a:path w="232410">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4" name="object 34"/>
          <p:cNvSpPr/>
          <p:nvPr/>
        </p:nvSpPr>
        <p:spPr>
          <a:xfrm>
            <a:off x="3137153" y="3872484"/>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5" name="object 35"/>
          <p:cNvSpPr/>
          <p:nvPr/>
        </p:nvSpPr>
        <p:spPr>
          <a:xfrm>
            <a:off x="3137153" y="3495294"/>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6" name="object 36"/>
          <p:cNvSpPr/>
          <p:nvPr/>
        </p:nvSpPr>
        <p:spPr>
          <a:xfrm>
            <a:off x="3137153" y="3118104"/>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7" name="object 37"/>
          <p:cNvSpPr/>
          <p:nvPr/>
        </p:nvSpPr>
        <p:spPr>
          <a:xfrm>
            <a:off x="3137153" y="2740914"/>
            <a:ext cx="0" cy="231775"/>
          </a:xfrm>
          <a:custGeom>
            <a:avLst/>
            <a:gdLst/>
            <a:ahLst/>
            <a:cxnLst/>
            <a:rect l="l" t="t" r="r" b="b"/>
            <a:pathLst>
              <a:path h="231775">
                <a:moveTo>
                  <a:pt x="0" y="231647"/>
                </a:moveTo>
                <a:lnTo>
                  <a:pt x="0" y="0"/>
                </a:lnTo>
              </a:path>
            </a:pathLst>
          </a:custGeom>
          <a:ln w="29044">
            <a:solidFill>
              <a:srgbClr val="0000FF"/>
            </a:solidFill>
          </a:ln>
        </p:spPr>
        <p:txBody>
          <a:bodyPr wrap="square" lIns="0" tIns="0" rIns="0" bIns="0" rtlCol="0">
            <a:spAutoFit/>
          </a:bodyPr>
          <a:lstStyle/>
          <a:p>
            <a:endParaRPr/>
          </a:p>
        </p:txBody>
      </p:sp>
      <p:sp>
        <p:nvSpPr>
          <p:cNvPr id="38" name="object 38"/>
          <p:cNvSpPr/>
          <p:nvPr/>
        </p:nvSpPr>
        <p:spPr>
          <a:xfrm>
            <a:off x="3137153" y="2362962"/>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9" name="object 39"/>
          <p:cNvSpPr/>
          <p:nvPr/>
        </p:nvSpPr>
        <p:spPr>
          <a:xfrm>
            <a:off x="3108197" y="2014728"/>
            <a:ext cx="29209" cy="203835"/>
          </a:xfrm>
          <a:custGeom>
            <a:avLst/>
            <a:gdLst/>
            <a:ahLst/>
            <a:cxnLst/>
            <a:rect l="l" t="t" r="r" b="b"/>
            <a:pathLst>
              <a:path w="29210" h="203835">
                <a:moveTo>
                  <a:pt x="28955" y="203453"/>
                </a:moveTo>
                <a:lnTo>
                  <a:pt x="28955" y="0"/>
                </a:lnTo>
                <a:lnTo>
                  <a:pt x="0" y="0"/>
                </a:lnTo>
              </a:path>
            </a:pathLst>
          </a:custGeom>
          <a:ln w="29044">
            <a:solidFill>
              <a:srgbClr val="0000FF"/>
            </a:solidFill>
          </a:ln>
        </p:spPr>
        <p:txBody>
          <a:bodyPr wrap="square" lIns="0" tIns="0" rIns="0" bIns="0" rtlCol="0">
            <a:spAutoFit/>
          </a:bodyPr>
          <a:lstStyle/>
          <a:p>
            <a:endParaRPr/>
          </a:p>
        </p:txBody>
      </p:sp>
      <p:sp>
        <p:nvSpPr>
          <p:cNvPr id="40" name="object 40"/>
          <p:cNvSpPr/>
          <p:nvPr/>
        </p:nvSpPr>
        <p:spPr>
          <a:xfrm>
            <a:off x="2729483" y="2014728"/>
            <a:ext cx="233679" cy="0"/>
          </a:xfrm>
          <a:custGeom>
            <a:avLst/>
            <a:gdLst/>
            <a:ahLst/>
            <a:cxnLst/>
            <a:rect l="l" t="t" r="r" b="b"/>
            <a:pathLst>
              <a:path w="233680">
                <a:moveTo>
                  <a:pt x="233171" y="0"/>
                </a:moveTo>
                <a:lnTo>
                  <a:pt x="0" y="0"/>
                </a:lnTo>
              </a:path>
            </a:pathLst>
          </a:custGeom>
          <a:ln w="29044">
            <a:solidFill>
              <a:srgbClr val="0000FF"/>
            </a:solidFill>
          </a:ln>
        </p:spPr>
        <p:txBody>
          <a:bodyPr wrap="square" lIns="0" tIns="0" rIns="0" bIns="0" rtlCol="0">
            <a:spAutoFit/>
          </a:bodyPr>
          <a:lstStyle/>
          <a:p>
            <a:endParaRPr/>
          </a:p>
        </p:txBody>
      </p:sp>
      <p:sp>
        <p:nvSpPr>
          <p:cNvPr id="41" name="object 41"/>
          <p:cNvSpPr/>
          <p:nvPr/>
        </p:nvSpPr>
        <p:spPr>
          <a:xfrm>
            <a:off x="2351531" y="2014728"/>
            <a:ext cx="232410" cy="0"/>
          </a:xfrm>
          <a:custGeom>
            <a:avLst/>
            <a:gdLst/>
            <a:ahLst/>
            <a:cxnLst/>
            <a:rect l="l" t="t" r="r" b="b"/>
            <a:pathLst>
              <a:path w="232410">
                <a:moveTo>
                  <a:pt x="232409" y="0"/>
                </a:moveTo>
                <a:lnTo>
                  <a:pt x="0" y="0"/>
                </a:lnTo>
              </a:path>
            </a:pathLst>
          </a:custGeom>
          <a:ln w="29044">
            <a:solidFill>
              <a:srgbClr val="0000FF"/>
            </a:solidFill>
          </a:ln>
        </p:spPr>
        <p:txBody>
          <a:bodyPr wrap="square" lIns="0" tIns="0" rIns="0" bIns="0" rtlCol="0">
            <a:spAutoFit/>
          </a:bodyPr>
          <a:lstStyle/>
          <a:p>
            <a:endParaRPr/>
          </a:p>
        </p:txBody>
      </p:sp>
      <p:sp>
        <p:nvSpPr>
          <p:cNvPr id="42" name="object 42"/>
          <p:cNvSpPr/>
          <p:nvPr/>
        </p:nvSpPr>
        <p:spPr>
          <a:xfrm>
            <a:off x="1973579" y="2014728"/>
            <a:ext cx="232410" cy="0"/>
          </a:xfrm>
          <a:custGeom>
            <a:avLst/>
            <a:gdLst/>
            <a:ahLst/>
            <a:cxnLst/>
            <a:rect l="l" t="t" r="r" b="b"/>
            <a:pathLst>
              <a:path w="232410">
                <a:moveTo>
                  <a:pt x="232409" y="0"/>
                </a:moveTo>
                <a:lnTo>
                  <a:pt x="0" y="0"/>
                </a:lnTo>
              </a:path>
            </a:pathLst>
          </a:custGeom>
          <a:ln w="29044">
            <a:solidFill>
              <a:srgbClr val="0000FF"/>
            </a:solidFill>
          </a:ln>
        </p:spPr>
        <p:txBody>
          <a:bodyPr wrap="square" lIns="0" tIns="0" rIns="0" bIns="0" rtlCol="0">
            <a:spAutoFit/>
          </a:bodyPr>
          <a:lstStyle/>
          <a:p>
            <a:endParaRPr/>
          </a:p>
        </p:txBody>
      </p:sp>
      <p:sp>
        <p:nvSpPr>
          <p:cNvPr id="43" name="object 43"/>
          <p:cNvSpPr/>
          <p:nvPr/>
        </p:nvSpPr>
        <p:spPr>
          <a:xfrm>
            <a:off x="1594865" y="2014728"/>
            <a:ext cx="233679" cy="0"/>
          </a:xfrm>
          <a:custGeom>
            <a:avLst/>
            <a:gdLst/>
            <a:ahLst/>
            <a:cxnLst/>
            <a:rect l="l" t="t" r="r" b="b"/>
            <a:pathLst>
              <a:path w="233680">
                <a:moveTo>
                  <a:pt x="233171" y="0"/>
                </a:moveTo>
                <a:lnTo>
                  <a:pt x="0" y="0"/>
                </a:lnTo>
              </a:path>
            </a:pathLst>
          </a:custGeom>
          <a:ln w="29044">
            <a:solidFill>
              <a:srgbClr val="0000FF"/>
            </a:solidFill>
          </a:ln>
        </p:spPr>
        <p:txBody>
          <a:bodyPr wrap="square" lIns="0" tIns="0" rIns="0" bIns="0" rtlCol="0">
            <a:spAutoFit/>
          </a:bodyPr>
          <a:lstStyle/>
          <a:p>
            <a:endParaRPr/>
          </a:p>
        </p:txBody>
      </p:sp>
      <p:sp>
        <p:nvSpPr>
          <p:cNvPr id="44" name="object 44"/>
          <p:cNvSpPr/>
          <p:nvPr/>
        </p:nvSpPr>
        <p:spPr>
          <a:xfrm>
            <a:off x="1216913" y="2014728"/>
            <a:ext cx="232410" cy="0"/>
          </a:xfrm>
          <a:custGeom>
            <a:avLst/>
            <a:gdLst/>
            <a:ahLst/>
            <a:cxnLst/>
            <a:rect l="l" t="t" r="r" b="b"/>
            <a:pathLst>
              <a:path w="232409">
                <a:moveTo>
                  <a:pt x="232409" y="0"/>
                </a:moveTo>
                <a:lnTo>
                  <a:pt x="0" y="0"/>
                </a:lnTo>
              </a:path>
            </a:pathLst>
          </a:custGeom>
          <a:ln w="29044">
            <a:solidFill>
              <a:srgbClr val="0000FF"/>
            </a:solidFill>
          </a:ln>
        </p:spPr>
        <p:txBody>
          <a:bodyPr wrap="square" lIns="0" tIns="0" rIns="0" bIns="0" rtlCol="0">
            <a:spAutoFit/>
          </a:bodyPr>
          <a:lstStyle/>
          <a:p>
            <a:endParaRPr/>
          </a:p>
        </p:txBody>
      </p:sp>
      <p:sp>
        <p:nvSpPr>
          <p:cNvPr id="45" name="object 45"/>
          <p:cNvSpPr/>
          <p:nvPr/>
        </p:nvSpPr>
        <p:spPr>
          <a:xfrm>
            <a:off x="954786" y="2014728"/>
            <a:ext cx="116839" cy="116839"/>
          </a:xfrm>
          <a:custGeom>
            <a:avLst/>
            <a:gdLst/>
            <a:ahLst/>
            <a:cxnLst/>
            <a:rect l="l" t="t" r="r" b="b"/>
            <a:pathLst>
              <a:path w="116840" h="116839">
                <a:moveTo>
                  <a:pt x="116585" y="0"/>
                </a:moveTo>
                <a:lnTo>
                  <a:pt x="0" y="0"/>
                </a:lnTo>
                <a:lnTo>
                  <a:pt x="0" y="116585"/>
                </a:lnTo>
              </a:path>
            </a:pathLst>
          </a:custGeom>
          <a:ln w="29044">
            <a:solidFill>
              <a:srgbClr val="0000FF"/>
            </a:solidFill>
          </a:ln>
        </p:spPr>
        <p:txBody>
          <a:bodyPr wrap="square" lIns="0" tIns="0" rIns="0" bIns="0" rtlCol="0">
            <a:spAutoFit/>
          </a:bodyPr>
          <a:lstStyle/>
          <a:p>
            <a:endParaRPr/>
          </a:p>
        </p:txBody>
      </p:sp>
      <p:sp>
        <p:nvSpPr>
          <p:cNvPr id="46" name="object 46"/>
          <p:cNvSpPr/>
          <p:nvPr/>
        </p:nvSpPr>
        <p:spPr>
          <a:xfrm>
            <a:off x="954786" y="227609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47" name="object 47"/>
          <p:cNvSpPr/>
          <p:nvPr/>
        </p:nvSpPr>
        <p:spPr>
          <a:xfrm>
            <a:off x="954786" y="265328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48" name="object 48"/>
          <p:cNvSpPr/>
          <p:nvPr/>
        </p:nvSpPr>
        <p:spPr>
          <a:xfrm>
            <a:off x="954786" y="3031236"/>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49" name="object 49"/>
          <p:cNvSpPr/>
          <p:nvPr/>
        </p:nvSpPr>
        <p:spPr>
          <a:xfrm>
            <a:off x="954786" y="3408426"/>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0" name="object 50"/>
          <p:cNvSpPr/>
          <p:nvPr/>
        </p:nvSpPr>
        <p:spPr>
          <a:xfrm>
            <a:off x="954786" y="3785616"/>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1" name="object 51"/>
          <p:cNvSpPr/>
          <p:nvPr/>
        </p:nvSpPr>
        <p:spPr>
          <a:xfrm>
            <a:off x="940263" y="4177284"/>
            <a:ext cx="29209" cy="0"/>
          </a:xfrm>
          <a:custGeom>
            <a:avLst/>
            <a:gdLst/>
            <a:ahLst/>
            <a:cxnLst/>
            <a:rect l="l" t="t" r="r" b="b"/>
            <a:pathLst>
              <a:path w="29209">
                <a:moveTo>
                  <a:pt x="0" y="0"/>
                </a:moveTo>
                <a:lnTo>
                  <a:pt x="29044" y="0"/>
                </a:lnTo>
              </a:path>
            </a:pathLst>
          </a:custGeom>
          <a:ln w="28955">
            <a:solidFill>
              <a:srgbClr val="0000FF"/>
            </a:solidFill>
          </a:ln>
        </p:spPr>
        <p:txBody>
          <a:bodyPr wrap="square" lIns="0" tIns="0" rIns="0" bIns="0" rtlCol="0">
            <a:spAutoFit/>
          </a:bodyPr>
          <a:lstStyle/>
          <a:p>
            <a:endParaRPr/>
          </a:p>
        </p:txBody>
      </p:sp>
      <p:sp>
        <p:nvSpPr>
          <p:cNvPr id="52" name="object 52"/>
          <p:cNvSpPr/>
          <p:nvPr/>
        </p:nvSpPr>
        <p:spPr>
          <a:xfrm>
            <a:off x="1251203" y="4482084"/>
            <a:ext cx="135890" cy="140335"/>
          </a:xfrm>
          <a:custGeom>
            <a:avLst/>
            <a:gdLst/>
            <a:ahLst/>
            <a:cxnLst/>
            <a:rect l="l" t="t" r="r" b="b"/>
            <a:pathLst>
              <a:path w="135890" h="140335">
                <a:moveTo>
                  <a:pt x="67817" y="0"/>
                </a:moveTo>
                <a:lnTo>
                  <a:pt x="33527" y="9905"/>
                </a:lnTo>
                <a:lnTo>
                  <a:pt x="4571" y="34289"/>
                </a:lnTo>
                <a:lnTo>
                  <a:pt x="0" y="73151"/>
                </a:lnTo>
                <a:lnTo>
                  <a:pt x="4571" y="106679"/>
                </a:lnTo>
                <a:lnTo>
                  <a:pt x="33527" y="131063"/>
                </a:lnTo>
                <a:lnTo>
                  <a:pt x="67817" y="140207"/>
                </a:lnTo>
                <a:lnTo>
                  <a:pt x="101345" y="131063"/>
                </a:lnTo>
                <a:lnTo>
                  <a:pt x="125729" y="106679"/>
                </a:lnTo>
                <a:lnTo>
                  <a:pt x="135635" y="73151"/>
                </a:lnTo>
                <a:lnTo>
                  <a:pt x="125729" y="34289"/>
                </a:lnTo>
                <a:lnTo>
                  <a:pt x="101345" y="9905"/>
                </a:lnTo>
                <a:lnTo>
                  <a:pt x="67817" y="0"/>
                </a:lnTo>
                <a:close/>
              </a:path>
            </a:pathLst>
          </a:custGeom>
          <a:solidFill>
            <a:srgbClr val="000000"/>
          </a:solidFill>
        </p:spPr>
        <p:txBody>
          <a:bodyPr wrap="square" lIns="0" tIns="0" rIns="0" bIns="0" rtlCol="0">
            <a:spAutoFit/>
          </a:bodyPr>
          <a:lstStyle/>
          <a:p>
            <a:endParaRPr/>
          </a:p>
        </p:txBody>
      </p:sp>
      <p:sp>
        <p:nvSpPr>
          <p:cNvPr id="53" name="object 53"/>
          <p:cNvSpPr/>
          <p:nvPr/>
        </p:nvSpPr>
        <p:spPr>
          <a:xfrm>
            <a:off x="1251203" y="4482084"/>
            <a:ext cx="135890" cy="140335"/>
          </a:xfrm>
          <a:custGeom>
            <a:avLst/>
            <a:gdLst/>
            <a:ahLst/>
            <a:cxnLst/>
            <a:rect l="l" t="t" r="r" b="b"/>
            <a:pathLst>
              <a:path w="135890" h="140335">
                <a:moveTo>
                  <a:pt x="0" y="73151"/>
                </a:moveTo>
                <a:lnTo>
                  <a:pt x="4571" y="34289"/>
                </a:lnTo>
                <a:lnTo>
                  <a:pt x="33527" y="9905"/>
                </a:lnTo>
                <a:lnTo>
                  <a:pt x="67817" y="0"/>
                </a:lnTo>
                <a:lnTo>
                  <a:pt x="101345" y="9905"/>
                </a:lnTo>
                <a:lnTo>
                  <a:pt x="125729" y="34289"/>
                </a:lnTo>
                <a:lnTo>
                  <a:pt x="135635" y="73151"/>
                </a:lnTo>
                <a:lnTo>
                  <a:pt x="125729" y="106679"/>
                </a:lnTo>
                <a:lnTo>
                  <a:pt x="101345" y="131063"/>
                </a:lnTo>
                <a:lnTo>
                  <a:pt x="67817" y="140207"/>
                </a:lnTo>
                <a:lnTo>
                  <a:pt x="33527" y="131063"/>
                </a:lnTo>
                <a:lnTo>
                  <a:pt x="4571" y="106679"/>
                </a:lnTo>
                <a:lnTo>
                  <a:pt x="0" y="73151"/>
                </a:lnTo>
                <a:close/>
              </a:path>
            </a:pathLst>
          </a:custGeom>
          <a:ln w="29044">
            <a:solidFill>
              <a:srgbClr val="000000"/>
            </a:solidFill>
          </a:ln>
        </p:spPr>
        <p:txBody>
          <a:bodyPr wrap="square" lIns="0" tIns="0" rIns="0" bIns="0" rtlCol="0">
            <a:spAutoFit/>
          </a:bodyPr>
          <a:lstStyle/>
          <a:p>
            <a:endParaRPr/>
          </a:p>
        </p:txBody>
      </p:sp>
      <p:sp>
        <p:nvSpPr>
          <p:cNvPr id="54" name="object 54"/>
          <p:cNvSpPr/>
          <p:nvPr/>
        </p:nvSpPr>
        <p:spPr>
          <a:xfrm>
            <a:off x="1251203" y="3756660"/>
            <a:ext cx="135890" cy="140335"/>
          </a:xfrm>
          <a:custGeom>
            <a:avLst/>
            <a:gdLst/>
            <a:ahLst/>
            <a:cxnLst/>
            <a:rect l="l" t="t" r="r" b="b"/>
            <a:pathLst>
              <a:path w="135890" h="140335">
                <a:moveTo>
                  <a:pt x="67817" y="0"/>
                </a:moveTo>
                <a:lnTo>
                  <a:pt x="33527" y="9905"/>
                </a:lnTo>
                <a:lnTo>
                  <a:pt x="4571" y="33527"/>
                </a:lnTo>
                <a:lnTo>
                  <a:pt x="0" y="72389"/>
                </a:lnTo>
                <a:lnTo>
                  <a:pt x="4571" y="106679"/>
                </a:lnTo>
                <a:lnTo>
                  <a:pt x="33527" y="130301"/>
                </a:lnTo>
                <a:lnTo>
                  <a:pt x="67817" y="140207"/>
                </a:lnTo>
                <a:lnTo>
                  <a:pt x="101345" y="130301"/>
                </a:lnTo>
                <a:lnTo>
                  <a:pt x="125729" y="106679"/>
                </a:lnTo>
                <a:lnTo>
                  <a:pt x="135635" y="72389"/>
                </a:lnTo>
                <a:lnTo>
                  <a:pt x="125729" y="33527"/>
                </a:lnTo>
                <a:lnTo>
                  <a:pt x="101345" y="9905"/>
                </a:lnTo>
                <a:lnTo>
                  <a:pt x="67817" y="0"/>
                </a:lnTo>
                <a:close/>
              </a:path>
            </a:pathLst>
          </a:custGeom>
          <a:solidFill>
            <a:srgbClr val="000000"/>
          </a:solidFill>
        </p:spPr>
        <p:txBody>
          <a:bodyPr wrap="square" lIns="0" tIns="0" rIns="0" bIns="0" rtlCol="0">
            <a:spAutoFit/>
          </a:bodyPr>
          <a:lstStyle/>
          <a:p>
            <a:endParaRPr/>
          </a:p>
        </p:txBody>
      </p:sp>
      <p:sp>
        <p:nvSpPr>
          <p:cNvPr id="55" name="object 55"/>
          <p:cNvSpPr/>
          <p:nvPr/>
        </p:nvSpPr>
        <p:spPr>
          <a:xfrm>
            <a:off x="1251203" y="3756660"/>
            <a:ext cx="135890" cy="140335"/>
          </a:xfrm>
          <a:custGeom>
            <a:avLst/>
            <a:gdLst/>
            <a:ahLst/>
            <a:cxnLst/>
            <a:rect l="l" t="t" r="r" b="b"/>
            <a:pathLst>
              <a:path w="135890" h="140335">
                <a:moveTo>
                  <a:pt x="0" y="72389"/>
                </a:moveTo>
                <a:lnTo>
                  <a:pt x="4571" y="33527"/>
                </a:lnTo>
                <a:lnTo>
                  <a:pt x="33527" y="9905"/>
                </a:lnTo>
                <a:lnTo>
                  <a:pt x="67817" y="0"/>
                </a:lnTo>
                <a:lnTo>
                  <a:pt x="101345" y="9905"/>
                </a:lnTo>
                <a:lnTo>
                  <a:pt x="125729" y="33527"/>
                </a:lnTo>
                <a:lnTo>
                  <a:pt x="135635" y="72389"/>
                </a:lnTo>
                <a:lnTo>
                  <a:pt x="125729" y="106679"/>
                </a:lnTo>
                <a:lnTo>
                  <a:pt x="101345" y="130301"/>
                </a:lnTo>
                <a:lnTo>
                  <a:pt x="67817" y="140207"/>
                </a:lnTo>
                <a:lnTo>
                  <a:pt x="33527" y="130301"/>
                </a:lnTo>
                <a:lnTo>
                  <a:pt x="4571" y="106679"/>
                </a:lnTo>
                <a:lnTo>
                  <a:pt x="0" y="72389"/>
                </a:lnTo>
                <a:close/>
              </a:path>
            </a:pathLst>
          </a:custGeom>
          <a:ln w="29044">
            <a:solidFill>
              <a:srgbClr val="000000"/>
            </a:solidFill>
          </a:ln>
        </p:spPr>
        <p:txBody>
          <a:bodyPr wrap="square" lIns="0" tIns="0" rIns="0" bIns="0" rtlCol="0">
            <a:spAutoFit/>
          </a:bodyPr>
          <a:lstStyle/>
          <a:p>
            <a:endParaRPr/>
          </a:p>
        </p:txBody>
      </p:sp>
      <p:sp>
        <p:nvSpPr>
          <p:cNvPr id="56" name="object 56"/>
          <p:cNvSpPr/>
          <p:nvPr/>
        </p:nvSpPr>
        <p:spPr>
          <a:xfrm>
            <a:off x="4499609" y="2377440"/>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7" name="object 57"/>
          <p:cNvSpPr/>
          <p:nvPr/>
        </p:nvSpPr>
        <p:spPr>
          <a:xfrm>
            <a:off x="4499609" y="2755392"/>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58" name="object 58"/>
          <p:cNvSpPr/>
          <p:nvPr/>
        </p:nvSpPr>
        <p:spPr>
          <a:xfrm>
            <a:off x="4499609" y="313258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9" name="object 59"/>
          <p:cNvSpPr/>
          <p:nvPr/>
        </p:nvSpPr>
        <p:spPr>
          <a:xfrm>
            <a:off x="4499609" y="350977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0" name="object 60"/>
          <p:cNvSpPr/>
          <p:nvPr/>
        </p:nvSpPr>
        <p:spPr>
          <a:xfrm>
            <a:off x="4499609" y="3886961"/>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1" name="object 61"/>
          <p:cNvSpPr/>
          <p:nvPr/>
        </p:nvSpPr>
        <p:spPr>
          <a:xfrm>
            <a:off x="4499609" y="4264914"/>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62" name="object 62"/>
          <p:cNvSpPr/>
          <p:nvPr/>
        </p:nvSpPr>
        <p:spPr>
          <a:xfrm>
            <a:off x="4499609" y="464210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3" name="object 63"/>
          <p:cNvSpPr/>
          <p:nvPr/>
        </p:nvSpPr>
        <p:spPr>
          <a:xfrm>
            <a:off x="4499609" y="501929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4" name="object 64"/>
          <p:cNvSpPr/>
          <p:nvPr/>
        </p:nvSpPr>
        <p:spPr>
          <a:xfrm>
            <a:off x="7408164" y="2377440"/>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5" name="object 65"/>
          <p:cNvSpPr/>
          <p:nvPr/>
        </p:nvSpPr>
        <p:spPr>
          <a:xfrm>
            <a:off x="7408164" y="2755392"/>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66" name="object 66"/>
          <p:cNvSpPr/>
          <p:nvPr/>
        </p:nvSpPr>
        <p:spPr>
          <a:xfrm>
            <a:off x="7408164" y="313258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7" name="object 67"/>
          <p:cNvSpPr/>
          <p:nvPr/>
        </p:nvSpPr>
        <p:spPr>
          <a:xfrm>
            <a:off x="7408164" y="350977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8" name="object 68"/>
          <p:cNvSpPr/>
          <p:nvPr/>
        </p:nvSpPr>
        <p:spPr>
          <a:xfrm>
            <a:off x="7408164" y="3886961"/>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9" name="object 69"/>
          <p:cNvSpPr/>
          <p:nvPr/>
        </p:nvSpPr>
        <p:spPr>
          <a:xfrm>
            <a:off x="7408164" y="4264914"/>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70" name="object 70"/>
          <p:cNvSpPr/>
          <p:nvPr/>
        </p:nvSpPr>
        <p:spPr>
          <a:xfrm>
            <a:off x="7408164" y="464210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71" name="object 71"/>
          <p:cNvSpPr/>
          <p:nvPr/>
        </p:nvSpPr>
        <p:spPr>
          <a:xfrm>
            <a:off x="7408164" y="501929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72" name="object 72"/>
          <p:cNvSpPr txBox="1"/>
          <p:nvPr/>
        </p:nvSpPr>
        <p:spPr>
          <a:xfrm>
            <a:off x="4297937" y="5324854"/>
            <a:ext cx="490220" cy="404495"/>
          </a:xfrm>
          <a:prstGeom prst="rect">
            <a:avLst/>
          </a:prstGeom>
        </p:spPr>
        <p:txBody>
          <a:bodyPr vert="horz" wrap="square" lIns="0" tIns="0" rIns="0" bIns="0" rtlCol="0">
            <a:spAutoFit/>
          </a:bodyPr>
          <a:lstStyle/>
          <a:p>
            <a:pPr marL="12700">
              <a:lnSpc>
                <a:spcPct val="100000"/>
              </a:lnSpc>
            </a:pPr>
            <a:r>
              <a:rPr sz="2550" dirty="0">
                <a:solidFill>
                  <a:srgbClr val="000080"/>
                </a:solidFill>
                <a:latin typeface="Comic Sans MS"/>
                <a:cs typeface="Comic Sans MS"/>
              </a:rPr>
              <a:t>0%</a:t>
            </a:r>
            <a:endParaRPr sz="2550">
              <a:latin typeface="Comic Sans MS"/>
              <a:cs typeface="Comic Sans MS"/>
            </a:endParaRPr>
          </a:p>
        </p:txBody>
      </p:sp>
      <p:sp>
        <p:nvSpPr>
          <p:cNvPr id="73" name="object 73"/>
          <p:cNvSpPr txBox="1"/>
          <p:nvPr/>
        </p:nvSpPr>
        <p:spPr>
          <a:xfrm>
            <a:off x="7036816" y="5324854"/>
            <a:ext cx="833755" cy="404495"/>
          </a:xfrm>
          <a:prstGeom prst="rect">
            <a:avLst/>
          </a:prstGeom>
        </p:spPr>
        <p:txBody>
          <a:bodyPr vert="horz" wrap="square" lIns="0" tIns="0" rIns="0" bIns="0" rtlCol="0">
            <a:spAutoFit/>
          </a:bodyPr>
          <a:lstStyle/>
          <a:p>
            <a:pPr marL="12700">
              <a:lnSpc>
                <a:spcPct val="100000"/>
              </a:lnSpc>
            </a:pPr>
            <a:r>
              <a:rPr sz="2550" spc="-10" dirty="0">
                <a:solidFill>
                  <a:srgbClr val="000080"/>
                </a:solidFill>
                <a:latin typeface="Comic Sans MS"/>
                <a:cs typeface="Comic Sans MS"/>
              </a:rPr>
              <a:t>1</a:t>
            </a:r>
            <a:r>
              <a:rPr sz="2550" dirty="0">
                <a:solidFill>
                  <a:srgbClr val="000080"/>
                </a:solidFill>
                <a:latin typeface="Comic Sans MS"/>
                <a:cs typeface="Comic Sans MS"/>
              </a:rPr>
              <a:t>00%</a:t>
            </a:r>
            <a:endParaRPr sz="2550">
              <a:latin typeface="Comic Sans MS"/>
              <a:cs typeface="Comic Sans MS"/>
            </a:endParaRPr>
          </a:p>
        </p:txBody>
      </p:sp>
      <p:sp>
        <p:nvSpPr>
          <p:cNvPr id="74" name="object 74"/>
          <p:cNvSpPr/>
          <p:nvPr/>
        </p:nvSpPr>
        <p:spPr>
          <a:xfrm>
            <a:off x="1590293" y="4917947"/>
            <a:ext cx="906780" cy="904875"/>
          </a:xfrm>
          <a:custGeom>
            <a:avLst/>
            <a:gdLst/>
            <a:ahLst/>
            <a:cxnLst/>
            <a:rect l="l" t="t" r="r" b="b"/>
            <a:pathLst>
              <a:path w="906780" h="904875">
                <a:moveTo>
                  <a:pt x="455675" y="0"/>
                </a:moveTo>
                <a:lnTo>
                  <a:pt x="363473" y="4571"/>
                </a:lnTo>
                <a:lnTo>
                  <a:pt x="281177" y="33527"/>
                </a:lnTo>
                <a:lnTo>
                  <a:pt x="203453" y="72389"/>
                </a:lnTo>
                <a:lnTo>
                  <a:pt x="131063" y="130301"/>
                </a:lnTo>
                <a:lnTo>
                  <a:pt x="77723" y="198119"/>
                </a:lnTo>
                <a:lnTo>
                  <a:pt x="34289" y="275843"/>
                </a:lnTo>
                <a:lnTo>
                  <a:pt x="9905" y="362711"/>
                </a:lnTo>
                <a:lnTo>
                  <a:pt x="0" y="449579"/>
                </a:lnTo>
                <a:lnTo>
                  <a:pt x="9905" y="541781"/>
                </a:lnTo>
                <a:lnTo>
                  <a:pt x="34289" y="624077"/>
                </a:lnTo>
                <a:lnTo>
                  <a:pt x="77723" y="701039"/>
                </a:lnTo>
                <a:lnTo>
                  <a:pt x="131063" y="774191"/>
                </a:lnTo>
                <a:lnTo>
                  <a:pt x="203453" y="827531"/>
                </a:lnTo>
                <a:lnTo>
                  <a:pt x="281177" y="870965"/>
                </a:lnTo>
                <a:lnTo>
                  <a:pt x="363473" y="894587"/>
                </a:lnTo>
                <a:lnTo>
                  <a:pt x="455675" y="904493"/>
                </a:lnTo>
                <a:lnTo>
                  <a:pt x="543305" y="894587"/>
                </a:lnTo>
                <a:lnTo>
                  <a:pt x="630173" y="870965"/>
                </a:lnTo>
                <a:lnTo>
                  <a:pt x="707897" y="827531"/>
                </a:lnTo>
                <a:lnTo>
                  <a:pt x="775715" y="774191"/>
                </a:lnTo>
                <a:lnTo>
                  <a:pt x="833627" y="701039"/>
                </a:lnTo>
                <a:lnTo>
                  <a:pt x="872489" y="624077"/>
                </a:lnTo>
                <a:lnTo>
                  <a:pt x="901445" y="541781"/>
                </a:lnTo>
                <a:lnTo>
                  <a:pt x="906779" y="449579"/>
                </a:lnTo>
                <a:lnTo>
                  <a:pt x="901445" y="362711"/>
                </a:lnTo>
                <a:lnTo>
                  <a:pt x="872489" y="275843"/>
                </a:lnTo>
                <a:lnTo>
                  <a:pt x="833627" y="198119"/>
                </a:lnTo>
                <a:lnTo>
                  <a:pt x="775715" y="130301"/>
                </a:lnTo>
                <a:lnTo>
                  <a:pt x="707897" y="72389"/>
                </a:lnTo>
                <a:lnTo>
                  <a:pt x="630173" y="33527"/>
                </a:lnTo>
                <a:lnTo>
                  <a:pt x="543305" y="4571"/>
                </a:lnTo>
                <a:lnTo>
                  <a:pt x="455675" y="0"/>
                </a:lnTo>
                <a:close/>
              </a:path>
            </a:pathLst>
          </a:custGeom>
          <a:solidFill>
            <a:srgbClr val="00FF00"/>
          </a:solidFill>
        </p:spPr>
        <p:txBody>
          <a:bodyPr wrap="square" lIns="0" tIns="0" rIns="0" bIns="0" rtlCol="0">
            <a:spAutoFit/>
          </a:bodyPr>
          <a:lstStyle/>
          <a:p>
            <a:endParaRPr/>
          </a:p>
        </p:txBody>
      </p:sp>
      <p:sp>
        <p:nvSpPr>
          <p:cNvPr id="75" name="object 75"/>
          <p:cNvSpPr/>
          <p:nvPr/>
        </p:nvSpPr>
        <p:spPr>
          <a:xfrm>
            <a:off x="1590293" y="4917947"/>
            <a:ext cx="906780" cy="904875"/>
          </a:xfrm>
          <a:custGeom>
            <a:avLst/>
            <a:gdLst/>
            <a:ahLst/>
            <a:cxnLst/>
            <a:rect l="l" t="t" r="r" b="b"/>
            <a:pathLst>
              <a:path w="906780" h="904875">
                <a:moveTo>
                  <a:pt x="0" y="449579"/>
                </a:moveTo>
                <a:lnTo>
                  <a:pt x="9905" y="362711"/>
                </a:lnTo>
                <a:lnTo>
                  <a:pt x="34289" y="275843"/>
                </a:lnTo>
                <a:lnTo>
                  <a:pt x="77723" y="198119"/>
                </a:lnTo>
                <a:lnTo>
                  <a:pt x="131063" y="130301"/>
                </a:lnTo>
                <a:lnTo>
                  <a:pt x="203453" y="72389"/>
                </a:lnTo>
                <a:lnTo>
                  <a:pt x="281177" y="33527"/>
                </a:lnTo>
                <a:lnTo>
                  <a:pt x="363473" y="4571"/>
                </a:lnTo>
                <a:lnTo>
                  <a:pt x="455675" y="0"/>
                </a:lnTo>
                <a:lnTo>
                  <a:pt x="543305" y="4571"/>
                </a:lnTo>
                <a:lnTo>
                  <a:pt x="630173" y="33527"/>
                </a:lnTo>
                <a:lnTo>
                  <a:pt x="707897" y="72389"/>
                </a:lnTo>
                <a:lnTo>
                  <a:pt x="775715" y="130301"/>
                </a:lnTo>
                <a:lnTo>
                  <a:pt x="833627" y="198119"/>
                </a:lnTo>
                <a:lnTo>
                  <a:pt x="872489" y="275843"/>
                </a:lnTo>
                <a:lnTo>
                  <a:pt x="901445" y="362711"/>
                </a:lnTo>
                <a:lnTo>
                  <a:pt x="906779" y="449579"/>
                </a:lnTo>
                <a:lnTo>
                  <a:pt x="901445" y="541781"/>
                </a:lnTo>
                <a:lnTo>
                  <a:pt x="872489" y="624077"/>
                </a:lnTo>
                <a:lnTo>
                  <a:pt x="833627" y="701039"/>
                </a:lnTo>
                <a:lnTo>
                  <a:pt x="775715" y="774191"/>
                </a:lnTo>
                <a:lnTo>
                  <a:pt x="707897" y="827531"/>
                </a:lnTo>
                <a:lnTo>
                  <a:pt x="630173" y="870965"/>
                </a:lnTo>
                <a:lnTo>
                  <a:pt x="543305" y="894587"/>
                </a:lnTo>
                <a:lnTo>
                  <a:pt x="455675" y="904493"/>
                </a:lnTo>
                <a:lnTo>
                  <a:pt x="363473" y="894587"/>
                </a:lnTo>
                <a:lnTo>
                  <a:pt x="281177" y="870965"/>
                </a:lnTo>
                <a:lnTo>
                  <a:pt x="203453" y="827531"/>
                </a:lnTo>
                <a:lnTo>
                  <a:pt x="131063" y="774191"/>
                </a:lnTo>
                <a:lnTo>
                  <a:pt x="77723" y="701039"/>
                </a:lnTo>
                <a:lnTo>
                  <a:pt x="34289" y="624077"/>
                </a:lnTo>
                <a:lnTo>
                  <a:pt x="9905" y="541781"/>
                </a:lnTo>
                <a:lnTo>
                  <a:pt x="0" y="449579"/>
                </a:lnTo>
                <a:close/>
              </a:path>
            </a:pathLst>
          </a:custGeom>
          <a:ln w="29044">
            <a:solidFill>
              <a:srgbClr val="000000"/>
            </a:solidFill>
          </a:ln>
        </p:spPr>
        <p:txBody>
          <a:bodyPr wrap="square" lIns="0" tIns="0" rIns="0" bIns="0" rtlCol="0">
            <a:spAutoFit/>
          </a:bodyPr>
          <a:lstStyle/>
          <a:p>
            <a:endParaRPr/>
          </a:p>
        </p:txBody>
      </p:sp>
      <p:sp>
        <p:nvSpPr>
          <p:cNvPr id="76" name="object 76"/>
          <p:cNvSpPr txBox="1"/>
          <p:nvPr/>
        </p:nvSpPr>
        <p:spPr>
          <a:xfrm>
            <a:off x="1791062" y="4995670"/>
            <a:ext cx="509905" cy="791845"/>
          </a:xfrm>
          <a:prstGeom prst="rect">
            <a:avLst/>
          </a:prstGeom>
        </p:spPr>
        <p:txBody>
          <a:bodyPr vert="horz" wrap="square" lIns="0" tIns="0" rIns="0" bIns="0" rtlCol="0">
            <a:spAutoFit/>
          </a:bodyPr>
          <a:lstStyle/>
          <a:p>
            <a:pPr marL="55880">
              <a:lnSpc>
                <a:spcPts val="3055"/>
              </a:lnSpc>
            </a:pPr>
            <a:r>
              <a:rPr sz="2550" dirty="0">
                <a:latin typeface="Comic Sans MS"/>
                <a:cs typeface="Comic Sans MS"/>
              </a:rPr>
              <a:t>27</a:t>
            </a:r>
            <a:endParaRPr sz="2550">
              <a:latin typeface="Comic Sans MS"/>
              <a:cs typeface="Comic Sans MS"/>
            </a:endParaRPr>
          </a:p>
          <a:p>
            <a:pPr marL="12700">
              <a:lnSpc>
                <a:spcPts val="3055"/>
              </a:lnSpc>
            </a:pPr>
            <a:r>
              <a:rPr sz="2550" spc="20" dirty="0">
                <a:latin typeface="Comic Sans MS"/>
                <a:cs typeface="Comic Sans MS"/>
              </a:rPr>
              <a:t>TN</a:t>
            </a:r>
            <a:endParaRPr sz="2550">
              <a:latin typeface="Comic Sans MS"/>
              <a:cs typeface="Comic Sans MS"/>
            </a:endParaRPr>
          </a:p>
        </p:txBody>
      </p:sp>
      <p:sp>
        <p:nvSpPr>
          <p:cNvPr id="77" name="object 77"/>
          <p:cNvSpPr/>
          <p:nvPr/>
        </p:nvSpPr>
        <p:spPr>
          <a:xfrm>
            <a:off x="1319022" y="5367528"/>
            <a:ext cx="271780" cy="0"/>
          </a:xfrm>
          <a:custGeom>
            <a:avLst/>
            <a:gdLst/>
            <a:ahLst/>
            <a:cxnLst/>
            <a:rect l="l" t="t" r="r" b="b"/>
            <a:pathLst>
              <a:path w="271780">
                <a:moveTo>
                  <a:pt x="271271" y="0"/>
                </a:moveTo>
                <a:lnTo>
                  <a:pt x="0" y="0"/>
                </a:lnTo>
              </a:path>
            </a:pathLst>
          </a:custGeom>
          <a:ln w="29044">
            <a:solidFill>
              <a:srgbClr val="000000"/>
            </a:solidFill>
          </a:ln>
        </p:spPr>
        <p:txBody>
          <a:bodyPr wrap="square" lIns="0" tIns="0" rIns="0" bIns="0" rtlCol="0">
            <a:spAutoFit/>
          </a:bodyPr>
          <a:lstStyle/>
          <a:p>
            <a:endParaRPr/>
          </a:p>
        </p:txBody>
      </p:sp>
      <p:sp>
        <p:nvSpPr>
          <p:cNvPr id="78" name="object 78"/>
          <p:cNvSpPr/>
          <p:nvPr/>
        </p:nvSpPr>
        <p:spPr>
          <a:xfrm>
            <a:off x="2497073" y="5367528"/>
            <a:ext cx="276860" cy="0"/>
          </a:xfrm>
          <a:custGeom>
            <a:avLst/>
            <a:gdLst/>
            <a:ahLst/>
            <a:cxnLst/>
            <a:rect l="l" t="t" r="r" b="b"/>
            <a:pathLst>
              <a:path w="276860">
                <a:moveTo>
                  <a:pt x="0" y="0"/>
                </a:moveTo>
                <a:lnTo>
                  <a:pt x="276605" y="0"/>
                </a:lnTo>
              </a:path>
            </a:pathLst>
          </a:custGeom>
          <a:ln w="29044">
            <a:solidFill>
              <a:srgbClr val="000000"/>
            </a:solidFill>
          </a:ln>
        </p:spPr>
        <p:txBody>
          <a:bodyPr wrap="square" lIns="0" tIns="0" rIns="0" bIns="0" rtlCol="0">
            <a:spAutoFit/>
          </a:bodyPr>
          <a:lstStyle/>
          <a:p>
            <a:endParaRPr/>
          </a:p>
        </p:txBody>
      </p:sp>
      <p:sp>
        <p:nvSpPr>
          <p:cNvPr id="79" name="object 79"/>
          <p:cNvSpPr/>
          <p:nvPr/>
        </p:nvSpPr>
        <p:spPr>
          <a:xfrm>
            <a:off x="2705100" y="5299710"/>
            <a:ext cx="136525" cy="135890"/>
          </a:xfrm>
          <a:custGeom>
            <a:avLst/>
            <a:gdLst/>
            <a:ahLst/>
            <a:cxnLst/>
            <a:rect l="l" t="t" r="r" b="b"/>
            <a:pathLst>
              <a:path w="136525" h="135889">
                <a:moveTo>
                  <a:pt x="68579" y="0"/>
                </a:moveTo>
                <a:lnTo>
                  <a:pt x="34289" y="9905"/>
                </a:lnTo>
                <a:lnTo>
                  <a:pt x="5333" y="34289"/>
                </a:lnTo>
                <a:lnTo>
                  <a:pt x="0" y="67817"/>
                </a:lnTo>
                <a:lnTo>
                  <a:pt x="5333" y="102107"/>
                </a:lnTo>
                <a:lnTo>
                  <a:pt x="34289" y="125729"/>
                </a:lnTo>
                <a:lnTo>
                  <a:pt x="68579" y="135635"/>
                </a:lnTo>
                <a:lnTo>
                  <a:pt x="102107" y="125729"/>
                </a:lnTo>
                <a:lnTo>
                  <a:pt x="126491" y="102107"/>
                </a:lnTo>
                <a:lnTo>
                  <a:pt x="136397" y="67817"/>
                </a:lnTo>
                <a:lnTo>
                  <a:pt x="126491" y="34289"/>
                </a:lnTo>
                <a:lnTo>
                  <a:pt x="102107" y="9905"/>
                </a:lnTo>
                <a:lnTo>
                  <a:pt x="68579" y="0"/>
                </a:lnTo>
                <a:close/>
              </a:path>
            </a:pathLst>
          </a:custGeom>
          <a:solidFill>
            <a:srgbClr val="000000"/>
          </a:solidFill>
        </p:spPr>
        <p:txBody>
          <a:bodyPr wrap="square" lIns="0" tIns="0" rIns="0" bIns="0" rtlCol="0">
            <a:spAutoFit/>
          </a:bodyPr>
          <a:lstStyle/>
          <a:p>
            <a:endParaRPr/>
          </a:p>
        </p:txBody>
      </p:sp>
      <p:sp>
        <p:nvSpPr>
          <p:cNvPr id="80" name="object 80"/>
          <p:cNvSpPr/>
          <p:nvPr/>
        </p:nvSpPr>
        <p:spPr>
          <a:xfrm>
            <a:off x="2705100" y="5299710"/>
            <a:ext cx="136525" cy="135890"/>
          </a:xfrm>
          <a:custGeom>
            <a:avLst/>
            <a:gdLst/>
            <a:ahLst/>
            <a:cxnLst/>
            <a:rect l="l" t="t" r="r" b="b"/>
            <a:pathLst>
              <a:path w="136525" h="135889">
                <a:moveTo>
                  <a:pt x="0" y="67817"/>
                </a:moveTo>
                <a:lnTo>
                  <a:pt x="5333" y="34289"/>
                </a:lnTo>
                <a:lnTo>
                  <a:pt x="34289" y="9905"/>
                </a:lnTo>
                <a:lnTo>
                  <a:pt x="68579" y="0"/>
                </a:lnTo>
                <a:lnTo>
                  <a:pt x="102107" y="9905"/>
                </a:lnTo>
                <a:lnTo>
                  <a:pt x="126491" y="34289"/>
                </a:lnTo>
                <a:lnTo>
                  <a:pt x="136397" y="67817"/>
                </a:lnTo>
                <a:lnTo>
                  <a:pt x="126491" y="102107"/>
                </a:lnTo>
                <a:lnTo>
                  <a:pt x="102107" y="125729"/>
                </a:lnTo>
                <a:lnTo>
                  <a:pt x="68579" y="135635"/>
                </a:lnTo>
                <a:lnTo>
                  <a:pt x="34289" y="125729"/>
                </a:lnTo>
                <a:lnTo>
                  <a:pt x="5333" y="102107"/>
                </a:lnTo>
                <a:lnTo>
                  <a:pt x="0" y="67817"/>
                </a:lnTo>
                <a:close/>
              </a:path>
            </a:pathLst>
          </a:custGeom>
          <a:ln w="29044">
            <a:solidFill>
              <a:srgbClr val="000000"/>
            </a:solidFill>
          </a:ln>
        </p:spPr>
        <p:txBody>
          <a:bodyPr wrap="square" lIns="0" tIns="0" rIns="0" bIns="0" rtlCol="0">
            <a:spAutoFit/>
          </a:bodyPr>
          <a:lstStyle/>
          <a:p>
            <a:endParaRPr/>
          </a:p>
        </p:txBody>
      </p:sp>
      <p:sp>
        <p:nvSpPr>
          <p:cNvPr id="81" name="object 81"/>
          <p:cNvSpPr/>
          <p:nvPr/>
        </p:nvSpPr>
        <p:spPr>
          <a:xfrm>
            <a:off x="1251203" y="5299710"/>
            <a:ext cx="135890" cy="135890"/>
          </a:xfrm>
          <a:custGeom>
            <a:avLst/>
            <a:gdLst/>
            <a:ahLst/>
            <a:cxnLst/>
            <a:rect l="l" t="t" r="r" b="b"/>
            <a:pathLst>
              <a:path w="135890" h="135889">
                <a:moveTo>
                  <a:pt x="67817" y="0"/>
                </a:moveTo>
                <a:lnTo>
                  <a:pt x="33527" y="9905"/>
                </a:lnTo>
                <a:lnTo>
                  <a:pt x="4571" y="34289"/>
                </a:lnTo>
                <a:lnTo>
                  <a:pt x="0" y="67817"/>
                </a:lnTo>
                <a:lnTo>
                  <a:pt x="4571" y="102107"/>
                </a:lnTo>
                <a:lnTo>
                  <a:pt x="33527" y="125729"/>
                </a:lnTo>
                <a:lnTo>
                  <a:pt x="67817" y="135635"/>
                </a:lnTo>
                <a:lnTo>
                  <a:pt x="101345" y="125729"/>
                </a:lnTo>
                <a:lnTo>
                  <a:pt x="125729" y="102107"/>
                </a:lnTo>
                <a:lnTo>
                  <a:pt x="135635" y="67817"/>
                </a:lnTo>
                <a:lnTo>
                  <a:pt x="125729" y="34289"/>
                </a:lnTo>
                <a:lnTo>
                  <a:pt x="101345" y="9905"/>
                </a:lnTo>
                <a:lnTo>
                  <a:pt x="67817" y="0"/>
                </a:lnTo>
                <a:close/>
              </a:path>
            </a:pathLst>
          </a:custGeom>
          <a:solidFill>
            <a:srgbClr val="000000"/>
          </a:solidFill>
        </p:spPr>
        <p:txBody>
          <a:bodyPr wrap="square" lIns="0" tIns="0" rIns="0" bIns="0" rtlCol="0">
            <a:spAutoFit/>
          </a:bodyPr>
          <a:lstStyle/>
          <a:p>
            <a:endParaRPr/>
          </a:p>
        </p:txBody>
      </p:sp>
      <p:sp>
        <p:nvSpPr>
          <p:cNvPr id="82" name="object 82"/>
          <p:cNvSpPr/>
          <p:nvPr/>
        </p:nvSpPr>
        <p:spPr>
          <a:xfrm>
            <a:off x="1251203" y="5299710"/>
            <a:ext cx="135890" cy="135890"/>
          </a:xfrm>
          <a:custGeom>
            <a:avLst/>
            <a:gdLst/>
            <a:ahLst/>
            <a:cxnLst/>
            <a:rect l="l" t="t" r="r" b="b"/>
            <a:pathLst>
              <a:path w="135890" h="135889">
                <a:moveTo>
                  <a:pt x="0" y="67817"/>
                </a:moveTo>
                <a:lnTo>
                  <a:pt x="4571" y="34289"/>
                </a:lnTo>
                <a:lnTo>
                  <a:pt x="33527" y="9905"/>
                </a:lnTo>
                <a:lnTo>
                  <a:pt x="67817" y="0"/>
                </a:lnTo>
                <a:lnTo>
                  <a:pt x="101345" y="9905"/>
                </a:lnTo>
                <a:lnTo>
                  <a:pt x="125729" y="34289"/>
                </a:lnTo>
                <a:lnTo>
                  <a:pt x="135635" y="67817"/>
                </a:lnTo>
                <a:lnTo>
                  <a:pt x="125729" y="102107"/>
                </a:lnTo>
                <a:lnTo>
                  <a:pt x="101345" y="125729"/>
                </a:lnTo>
                <a:lnTo>
                  <a:pt x="67817" y="135635"/>
                </a:lnTo>
                <a:lnTo>
                  <a:pt x="33527" y="125729"/>
                </a:lnTo>
                <a:lnTo>
                  <a:pt x="4571" y="102107"/>
                </a:lnTo>
                <a:lnTo>
                  <a:pt x="0" y="67817"/>
                </a:lnTo>
                <a:close/>
              </a:path>
            </a:pathLst>
          </a:custGeom>
          <a:ln w="29044">
            <a:solidFill>
              <a:srgbClr val="000000"/>
            </a:solidFill>
          </a:ln>
        </p:spPr>
        <p:txBody>
          <a:bodyPr wrap="square" lIns="0" tIns="0" rIns="0" bIns="0" rtlCol="0">
            <a:spAutoFit/>
          </a:bodyPr>
          <a:lstStyle/>
          <a:p>
            <a:endParaRPr/>
          </a:p>
        </p:txBody>
      </p:sp>
      <p:sp>
        <p:nvSpPr>
          <p:cNvPr id="83" name="object 83"/>
          <p:cNvSpPr/>
          <p:nvPr/>
        </p:nvSpPr>
        <p:spPr>
          <a:xfrm>
            <a:off x="4499609" y="3829050"/>
            <a:ext cx="727075" cy="363220"/>
          </a:xfrm>
          <a:custGeom>
            <a:avLst/>
            <a:gdLst/>
            <a:ahLst/>
            <a:cxnLst/>
            <a:rect l="l" t="t" r="r" b="b"/>
            <a:pathLst>
              <a:path w="727075" h="363220">
                <a:moveTo>
                  <a:pt x="0" y="0"/>
                </a:moveTo>
                <a:lnTo>
                  <a:pt x="0" y="362711"/>
                </a:lnTo>
                <a:lnTo>
                  <a:pt x="726947" y="362711"/>
                </a:lnTo>
                <a:lnTo>
                  <a:pt x="726947" y="0"/>
                </a:lnTo>
                <a:lnTo>
                  <a:pt x="0" y="0"/>
                </a:lnTo>
                <a:close/>
              </a:path>
            </a:pathLst>
          </a:custGeom>
          <a:solidFill>
            <a:srgbClr val="00FF00"/>
          </a:solidFill>
        </p:spPr>
        <p:txBody>
          <a:bodyPr wrap="square" lIns="0" tIns="0" rIns="0" bIns="0" rtlCol="0">
            <a:spAutoFit/>
          </a:bodyPr>
          <a:lstStyle/>
          <a:p>
            <a:endParaRPr/>
          </a:p>
        </p:txBody>
      </p:sp>
      <p:sp>
        <p:nvSpPr>
          <p:cNvPr id="84" name="object 84"/>
          <p:cNvSpPr/>
          <p:nvPr/>
        </p:nvSpPr>
        <p:spPr>
          <a:xfrm>
            <a:off x="4499609" y="3829050"/>
            <a:ext cx="727075" cy="363220"/>
          </a:xfrm>
          <a:custGeom>
            <a:avLst/>
            <a:gdLst/>
            <a:ahLst/>
            <a:cxnLst/>
            <a:rect l="l" t="t" r="r" b="b"/>
            <a:pathLst>
              <a:path w="727075" h="363220">
                <a:moveTo>
                  <a:pt x="0" y="0"/>
                </a:moveTo>
                <a:lnTo>
                  <a:pt x="0" y="362711"/>
                </a:lnTo>
                <a:lnTo>
                  <a:pt x="726947" y="362711"/>
                </a:lnTo>
                <a:lnTo>
                  <a:pt x="726947" y="0"/>
                </a:lnTo>
                <a:lnTo>
                  <a:pt x="0" y="0"/>
                </a:lnTo>
                <a:close/>
              </a:path>
            </a:pathLst>
          </a:custGeom>
          <a:ln w="29044">
            <a:solidFill>
              <a:srgbClr val="000000"/>
            </a:solidFill>
          </a:ln>
        </p:spPr>
        <p:txBody>
          <a:bodyPr wrap="square" lIns="0" tIns="0" rIns="0" bIns="0" rtlCol="0">
            <a:spAutoFit/>
          </a:bodyPr>
          <a:lstStyle/>
          <a:p>
            <a:endParaRPr/>
          </a:p>
        </p:txBody>
      </p:sp>
      <p:sp>
        <p:nvSpPr>
          <p:cNvPr id="85" name="object 85"/>
          <p:cNvSpPr/>
          <p:nvPr/>
        </p:nvSpPr>
        <p:spPr>
          <a:xfrm>
            <a:off x="3044951" y="1289304"/>
            <a:ext cx="1818639" cy="2719070"/>
          </a:xfrm>
          <a:custGeom>
            <a:avLst/>
            <a:gdLst/>
            <a:ahLst/>
            <a:cxnLst/>
            <a:rect l="l" t="t" r="r" b="b"/>
            <a:pathLst>
              <a:path w="1818639" h="2719070">
                <a:moveTo>
                  <a:pt x="1818131" y="2718815"/>
                </a:moveTo>
                <a:lnTo>
                  <a:pt x="0" y="0"/>
                </a:lnTo>
              </a:path>
            </a:pathLst>
          </a:custGeom>
          <a:ln w="48412">
            <a:solidFill>
              <a:srgbClr val="00FF00"/>
            </a:solidFill>
          </a:ln>
        </p:spPr>
        <p:txBody>
          <a:bodyPr wrap="square" lIns="0" tIns="0" rIns="0" bIns="0" rtlCol="0">
            <a:spAutoFit/>
          </a:bodyPr>
          <a:lstStyle/>
          <a:p>
            <a:endParaRPr/>
          </a:p>
        </p:txBody>
      </p:sp>
      <p:sp>
        <p:nvSpPr>
          <p:cNvPr id="86" name="object 86"/>
          <p:cNvSpPr/>
          <p:nvPr/>
        </p:nvSpPr>
        <p:spPr>
          <a:xfrm>
            <a:off x="863345" y="742188"/>
            <a:ext cx="2181860" cy="996950"/>
          </a:xfrm>
          <a:custGeom>
            <a:avLst/>
            <a:gdLst/>
            <a:ahLst/>
            <a:cxnLst/>
            <a:rect l="l" t="t" r="r" b="b"/>
            <a:pathLst>
              <a:path w="2181860" h="996950">
                <a:moveTo>
                  <a:pt x="0" y="0"/>
                </a:moveTo>
                <a:lnTo>
                  <a:pt x="0" y="996695"/>
                </a:lnTo>
                <a:lnTo>
                  <a:pt x="2181605" y="996695"/>
                </a:lnTo>
                <a:lnTo>
                  <a:pt x="2181605" y="0"/>
                </a:lnTo>
                <a:lnTo>
                  <a:pt x="0" y="0"/>
                </a:lnTo>
                <a:close/>
              </a:path>
            </a:pathLst>
          </a:custGeom>
          <a:solidFill>
            <a:srgbClr val="00FF00"/>
          </a:solidFill>
        </p:spPr>
        <p:txBody>
          <a:bodyPr wrap="square" lIns="0" tIns="0" rIns="0" bIns="0" rtlCol="0">
            <a:spAutoFit/>
          </a:bodyPr>
          <a:lstStyle/>
          <a:p>
            <a:endParaRPr/>
          </a:p>
        </p:txBody>
      </p:sp>
      <p:sp>
        <p:nvSpPr>
          <p:cNvPr id="87" name="object 87"/>
          <p:cNvSpPr/>
          <p:nvPr/>
        </p:nvSpPr>
        <p:spPr>
          <a:xfrm>
            <a:off x="863345" y="742188"/>
            <a:ext cx="2181860" cy="996950"/>
          </a:xfrm>
          <a:custGeom>
            <a:avLst/>
            <a:gdLst/>
            <a:ahLst/>
            <a:cxnLst/>
            <a:rect l="l" t="t" r="r" b="b"/>
            <a:pathLst>
              <a:path w="2181860" h="996950">
                <a:moveTo>
                  <a:pt x="0" y="0"/>
                </a:moveTo>
                <a:lnTo>
                  <a:pt x="0" y="996695"/>
                </a:lnTo>
                <a:lnTo>
                  <a:pt x="2181605" y="996695"/>
                </a:lnTo>
                <a:lnTo>
                  <a:pt x="2181605" y="0"/>
                </a:lnTo>
                <a:lnTo>
                  <a:pt x="0" y="0"/>
                </a:lnTo>
                <a:close/>
              </a:path>
            </a:pathLst>
          </a:custGeom>
          <a:ln w="29044">
            <a:solidFill>
              <a:srgbClr val="000000"/>
            </a:solidFill>
          </a:ln>
        </p:spPr>
        <p:txBody>
          <a:bodyPr wrap="square" lIns="0" tIns="0" rIns="0" bIns="0" rtlCol="0">
            <a:spAutoFit/>
          </a:bodyPr>
          <a:lstStyle/>
          <a:p>
            <a:endParaRPr/>
          </a:p>
        </p:txBody>
      </p:sp>
      <p:sp>
        <p:nvSpPr>
          <p:cNvPr id="88" name="object 88"/>
          <p:cNvSpPr txBox="1"/>
          <p:nvPr/>
        </p:nvSpPr>
        <p:spPr>
          <a:xfrm>
            <a:off x="1068496" y="719323"/>
            <a:ext cx="1767839" cy="981075"/>
          </a:xfrm>
          <a:prstGeom prst="rect">
            <a:avLst/>
          </a:prstGeom>
        </p:spPr>
        <p:txBody>
          <a:bodyPr vert="horz" wrap="square" lIns="0" tIns="0" rIns="0" bIns="0" rtlCol="0">
            <a:spAutoFit/>
          </a:bodyPr>
          <a:lstStyle/>
          <a:p>
            <a:pPr algn="ctr">
              <a:lnSpc>
                <a:spcPct val="100000"/>
              </a:lnSpc>
            </a:pPr>
            <a:r>
              <a:rPr sz="3150" dirty="0">
                <a:latin typeface="Comic Sans MS"/>
                <a:cs typeface="Comic Sans MS"/>
              </a:rPr>
              <a:t>27</a:t>
            </a:r>
            <a:r>
              <a:rPr sz="3150" spc="170" dirty="0">
                <a:latin typeface="Times New Roman"/>
                <a:cs typeface="Times New Roman"/>
              </a:rPr>
              <a:t> </a:t>
            </a:r>
            <a:r>
              <a:rPr sz="3150" spc="-20" dirty="0">
                <a:latin typeface="Comic Sans MS"/>
                <a:cs typeface="Comic Sans MS"/>
              </a:rPr>
              <a:t>T</a:t>
            </a:r>
            <a:r>
              <a:rPr sz="3150" dirty="0">
                <a:latin typeface="Comic Sans MS"/>
                <a:cs typeface="Comic Sans MS"/>
              </a:rPr>
              <a:t>H</a:t>
            </a:r>
            <a:endParaRPr sz="3150">
              <a:latin typeface="Comic Sans MS"/>
              <a:cs typeface="Comic Sans MS"/>
            </a:endParaRPr>
          </a:p>
          <a:p>
            <a:pPr algn="ctr">
              <a:lnSpc>
                <a:spcPct val="100000"/>
              </a:lnSpc>
              <a:spcBef>
                <a:spcPts val="30"/>
              </a:spcBef>
            </a:pPr>
            <a:r>
              <a:rPr sz="3150" spc="-5" dirty="0">
                <a:latin typeface="Comic Sans MS"/>
                <a:cs typeface="Comic Sans MS"/>
              </a:rPr>
              <a:t>5</a:t>
            </a:r>
            <a:r>
              <a:rPr sz="3150" dirty="0">
                <a:latin typeface="Comic Sans MS"/>
                <a:cs typeface="Comic Sans MS"/>
              </a:rPr>
              <a:t>%</a:t>
            </a:r>
            <a:r>
              <a:rPr sz="3150" spc="165" dirty="0">
                <a:latin typeface="Times New Roman"/>
                <a:cs typeface="Times New Roman"/>
              </a:rPr>
              <a:t> </a:t>
            </a:r>
            <a:r>
              <a:rPr sz="3150" dirty="0">
                <a:latin typeface="Comic Sans MS"/>
                <a:cs typeface="Comic Sans MS"/>
              </a:rPr>
              <a:t>-</a:t>
            </a:r>
            <a:r>
              <a:rPr sz="3150" spc="140" dirty="0">
                <a:latin typeface="Times New Roman"/>
                <a:cs typeface="Times New Roman"/>
              </a:rPr>
              <a:t> </a:t>
            </a:r>
            <a:r>
              <a:rPr sz="3150" spc="-25" dirty="0">
                <a:latin typeface="Comic Sans MS"/>
                <a:cs typeface="Comic Sans MS"/>
              </a:rPr>
              <a:t>1</a:t>
            </a:r>
            <a:r>
              <a:rPr sz="3150" dirty="0">
                <a:latin typeface="Comic Sans MS"/>
                <a:cs typeface="Comic Sans MS"/>
              </a:rPr>
              <a:t>0%</a:t>
            </a:r>
            <a:endParaRPr sz="315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185</a:t>
            </a:fld>
            <a:endParaRPr lang="en-US"/>
          </a:p>
        </p:txBody>
      </p:sp>
    </p:spTree>
    <p:extLst>
      <p:ext uri="{BB962C8B-B14F-4D97-AF65-F5344CB8AC3E}">
        <p14:creationId xmlns:p14="http://schemas.microsoft.com/office/powerpoint/2010/main" val="324670973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4499609" y="2193798"/>
            <a:ext cx="2908935" cy="184150"/>
          </a:xfrm>
          <a:custGeom>
            <a:avLst/>
            <a:gdLst/>
            <a:ahLst/>
            <a:cxnLst/>
            <a:rect l="l" t="t" r="r" b="b"/>
            <a:pathLst>
              <a:path w="2908934" h="184150">
                <a:moveTo>
                  <a:pt x="0" y="183641"/>
                </a:moveTo>
                <a:lnTo>
                  <a:pt x="4571" y="125729"/>
                </a:lnTo>
                <a:lnTo>
                  <a:pt x="33527" y="77723"/>
                </a:lnTo>
                <a:lnTo>
                  <a:pt x="72389" y="34289"/>
                </a:lnTo>
                <a:lnTo>
                  <a:pt x="125729" y="9905"/>
                </a:lnTo>
                <a:lnTo>
                  <a:pt x="179069" y="0"/>
                </a:lnTo>
                <a:lnTo>
                  <a:pt x="236981" y="9905"/>
                </a:lnTo>
                <a:lnTo>
                  <a:pt x="290321" y="34289"/>
                </a:lnTo>
                <a:lnTo>
                  <a:pt x="329183" y="77723"/>
                </a:lnTo>
                <a:lnTo>
                  <a:pt x="353567" y="125729"/>
                </a:lnTo>
                <a:lnTo>
                  <a:pt x="363473" y="183641"/>
                </a:lnTo>
                <a:lnTo>
                  <a:pt x="368045" y="125729"/>
                </a:lnTo>
                <a:lnTo>
                  <a:pt x="397001" y="77723"/>
                </a:lnTo>
                <a:lnTo>
                  <a:pt x="435863" y="34289"/>
                </a:lnTo>
                <a:lnTo>
                  <a:pt x="489203" y="9905"/>
                </a:lnTo>
                <a:lnTo>
                  <a:pt x="542543" y="0"/>
                </a:lnTo>
                <a:lnTo>
                  <a:pt x="601217" y="9905"/>
                </a:lnTo>
                <a:lnTo>
                  <a:pt x="654557" y="34289"/>
                </a:lnTo>
                <a:lnTo>
                  <a:pt x="693419" y="77723"/>
                </a:lnTo>
                <a:lnTo>
                  <a:pt x="717041" y="125729"/>
                </a:lnTo>
                <a:lnTo>
                  <a:pt x="726947" y="183641"/>
                </a:lnTo>
                <a:lnTo>
                  <a:pt x="731519" y="125729"/>
                </a:lnTo>
                <a:lnTo>
                  <a:pt x="761237" y="77723"/>
                </a:lnTo>
                <a:lnTo>
                  <a:pt x="800099" y="34289"/>
                </a:lnTo>
                <a:lnTo>
                  <a:pt x="852677" y="9905"/>
                </a:lnTo>
                <a:lnTo>
                  <a:pt x="906017" y="0"/>
                </a:lnTo>
                <a:lnTo>
                  <a:pt x="964691" y="9905"/>
                </a:lnTo>
                <a:lnTo>
                  <a:pt x="1018031" y="34289"/>
                </a:lnTo>
                <a:lnTo>
                  <a:pt x="1056893" y="77723"/>
                </a:lnTo>
                <a:lnTo>
                  <a:pt x="1081277" y="125729"/>
                </a:lnTo>
                <a:lnTo>
                  <a:pt x="1090421" y="183641"/>
                </a:lnTo>
                <a:lnTo>
                  <a:pt x="1095755" y="125729"/>
                </a:lnTo>
                <a:lnTo>
                  <a:pt x="1124711" y="77723"/>
                </a:lnTo>
                <a:lnTo>
                  <a:pt x="1163573" y="34289"/>
                </a:lnTo>
                <a:lnTo>
                  <a:pt x="1216913" y="9905"/>
                </a:lnTo>
                <a:lnTo>
                  <a:pt x="1270253" y="0"/>
                </a:lnTo>
                <a:lnTo>
                  <a:pt x="1328165" y="9905"/>
                </a:lnTo>
                <a:lnTo>
                  <a:pt x="1381505" y="34289"/>
                </a:lnTo>
                <a:lnTo>
                  <a:pt x="1420367" y="77723"/>
                </a:lnTo>
                <a:lnTo>
                  <a:pt x="1444751" y="125729"/>
                </a:lnTo>
                <a:lnTo>
                  <a:pt x="1453895" y="183641"/>
                </a:lnTo>
                <a:lnTo>
                  <a:pt x="1459229" y="125729"/>
                </a:lnTo>
                <a:lnTo>
                  <a:pt x="1488185" y="77723"/>
                </a:lnTo>
                <a:lnTo>
                  <a:pt x="1527047" y="34289"/>
                </a:lnTo>
                <a:lnTo>
                  <a:pt x="1580387" y="9905"/>
                </a:lnTo>
                <a:lnTo>
                  <a:pt x="1633727" y="0"/>
                </a:lnTo>
                <a:lnTo>
                  <a:pt x="1691639" y="9905"/>
                </a:lnTo>
                <a:lnTo>
                  <a:pt x="1744979" y="34289"/>
                </a:lnTo>
                <a:lnTo>
                  <a:pt x="1783841" y="77723"/>
                </a:lnTo>
                <a:lnTo>
                  <a:pt x="1808225" y="125729"/>
                </a:lnTo>
                <a:lnTo>
                  <a:pt x="1818131" y="183641"/>
                </a:lnTo>
                <a:lnTo>
                  <a:pt x="1822703" y="125729"/>
                </a:lnTo>
                <a:lnTo>
                  <a:pt x="1851659" y="77723"/>
                </a:lnTo>
                <a:lnTo>
                  <a:pt x="1890521" y="34289"/>
                </a:lnTo>
                <a:lnTo>
                  <a:pt x="1943861" y="9905"/>
                </a:lnTo>
                <a:lnTo>
                  <a:pt x="1997201" y="0"/>
                </a:lnTo>
                <a:lnTo>
                  <a:pt x="2055113" y="9905"/>
                </a:lnTo>
                <a:lnTo>
                  <a:pt x="2108453" y="34289"/>
                </a:lnTo>
                <a:lnTo>
                  <a:pt x="2147315" y="77723"/>
                </a:lnTo>
                <a:lnTo>
                  <a:pt x="2171699" y="125729"/>
                </a:lnTo>
                <a:lnTo>
                  <a:pt x="2181605" y="183641"/>
                </a:lnTo>
                <a:lnTo>
                  <a:pt x="2186177" y="125729"/>
                </a:lnTo>
                <a:lnTo>
                  <a:pt x="2215133" y="77723"/>
                </a:lnTo>
                <a:lnTo>
                  <a:pt x="2253995" y="34289"/>
                </a:lnTo>
                <a:lnTo>
                  <a:pt x="2307335" y="9905"/>
                </a:lnTo>
                <a:lnTo>
                  <a:pt x="2360675" y="0"/>
                </a:lnTo>
                <a:lnTo>
                  <a:pt x="2419349" y="9905"/>
                </a:lnTo>
                <a:lnTo>
                  <a:pt x="2472689" y="34289"/>
                </a:lnTo>
                <a:lnTo>
                  <a:pt x="2511551" y="77723"/>
                </a:lnTo>
                <a:lnTo>
                  <a:pt x="2535173" y="125729"/>
                </a:lnTo>
                <a:lnTo>
                  <a:pt x="2545079" y="183641"/>
                </a:lnTo>
                <a:lnTo>
                  <a:pt x="2549651" y="125729"/>
                </a:lnTo>
                <a:lnTo>
                  <a:pt x="2579369" y="77723"/>
                </a:lnTo>
                <a:lnTo>
                  <a:pt x="2618231" y="34289"/>
                </a:lnTo>
                <a:lnTo>
                  <a:pt x="2671571" y="9905"/>
                </a:lnTo>
                <a:lnTo>
                  <a:pt x="2724911" y="0"/>
                </a:lnTo>
                <a:lnTo>
                  <a:pt x="2782823" y="9905"/>
                </a:lnTo>
                <a:lnTo>
                  <a:pt x="2836163" y="34289"/>
                </a:lnTo>
                <a:lnTo>
                  <a:pt x="2875025" y="77723"/>
                </a:lnTo>
                <a:lnTo>
                  <a:pt x="2899409" y="125729"/>
                </a:lnTo>
                <a:lnTo>
                  <a:pt x="2908553" y="183641"/>
                </a:lnTo>
              </a:path>
            </a:pathLst>
          </a:custGeom>
          <a:ln w="29044">
            <a:solidFill>
              <a:srgbClr val="000000"/>
            </a:solidFill>
          </a:ln>
        </p:spPr>
        <p:txBody>
          <a:bodyPr wrap="square" lIns="0" tIns="0" rIns="0" bIns="0" rtlCol="0">
            <a:spAutoFit/>
          </a:bodyPr>
          <a:lstStyle/>
          <a:p>
            <a:endParaRPr/>
          </a:p>
        </p:txBody>
      </p:sp>
      <p:sp>
        <p:nvSpPr>
          <p:cNvPr id="6" name="object 6"/>
          <p:cNvSpPr/>
          <p:nvPr/>
        </p:nvSpPr>
        <p:spPr>
          <a:xfrm>
            <a:off x="3771900" y="2377440"/>
            <a:ext cx="727710" cy="0"/>
          </a:xfrm>
          <a:custGeom>
            <a:avLst/>
            <a:gdLst/>
            <a:ahLst/>
            <a:cxnLst/>
            <a:rect l="l" t="t" r="r" b="b"/>
            <a:pathLst>
              <a:path w="727710">
                <a:moveTo>
                  <a:pt x="727709" y="0"/>
                </a:moveTo>
                <a:lnTo>
                  <a:pt x="0" y="0"/>
                </a:lnTo>
              </a:path>
            </a:pathLst>
          </a:custGeom>
          <a:ln w="29044">
            <a:solidFill>
              <a:srgbClr val="000000"/>
            </a:solidFill>
          </a:ln>
        </p:spPr>
        <p:txBody>
          <a:bodyPr wrap="square" lIns="0" tIns="0" rIns="0" bIns="0" rtlCol="0">
            <a:spAutoFit/>
          </a:bodyPr>
          <a:lstStyle/>
          <a:p>
            <a:endParaRPr/>
          </a:p>
        </p:txBody>
      </p:sp>
      <p:sp>
        <p:nvSpPr>
          <p:cNvPr id="7" name="object 7"/>
          <p:cNvSpPr/>
          <p:nvPr/>
        </p:nvSpPr>
        <p:spPr>
          <a:xfrm>
            <a:off x="7408164" y="2377440"/>
            <a:ext cx="727710" cy="0"/>
          </a:xfrm>
          <a:custGeom>
            <a:avLst/>
            <a:gdLst/>
            <a:ahLst/>
            <a:cxnLst/>
            <a:rect l="l" t="t" r="r" b="b"/>
            <a:pathLst>
              <a:path w="727709">
                <a:moveTo>
                  <a:pt x="0" y="0"/>
                </a:moveTo>
                <a:lnTo>
                  <a:pt x="727709" y="0"/>
                </a:lnTo>
              </a:path>
            </a:pathLst>
          </a:custGeom>
          <a:ln w="29044">
            <a:solidFill>
              <a:srgbClr val="000000"/>
            </a:solidFill>
          </a:ln>
        </p:spPr>
        <p:txBody>
          <a:bodyPr wrap="square" lIns="0" tIns="0" rIns="0" bIns="0" rtlCol="0">
            <a:spAutoFit/>
          </a:bodyPr>
          <a:lstStyle/>
          <a:p>
            <a:endParaRPr/>
          </a:p>
        </p:txBody>
      </p:sp>
      <p:sp>
        <p:nvSpPr>
          <p:cNvPr id="8" name="object 8"/>
          <p:cNvSpPr/>
          <p:nvPr/>
        </p:nvSpPr>
        <p:spPr>
          <a:xfrm>
            <a:off x="3771900" y="2014728"/>
            <a:ext cx="135890" cy="726440"/>
          </a:xfrm>
          <a:custGeom>
            <a:avLst/>
            <a:gdLst/>
            <a:ahLst/>
            <a:cxnLst/>
            <a:rect l="l" t="t" r="r" b="b"/>
            <a:pathLst>
              <a:path w="135889" h="726439">
                <a:moveTo>
                  <a:pt x="135635" y="0"/>
                </a:moveTo>
                <a:lnTo>
                  <a:pt x="0" y="0"/>
                </a:lnTo>
                <a:lnTo>
                  <a:pt x="0" y="726185"/>
                </a:lnTo>
                <a:lnTo>
                  <a:pt x="135635" y="726185"/>
                </a:lnTo>
              </a:path>
            </a:pathLst>
          </a:custGeom>
          <a:ln w="29044">
            <a:solidFill>
              <a:srgbClr val="000000"/>
            </a:solidFill>
          </a:ln>
        </p:spPr>
        <p:txBody>
          <a:bodyPr wrap="square" lIns="0" tIns="0" rIns="0" bIns="0" rtlCol="0">
            <a:spAutoFit/>
          </a:bodyPr>
          <a:lstStyle/>
          <a:p>
            <a:endParaRPr/>
          </a:p>
        </p:txBody>
      </p:sp>
      <p:sp>
        <p:nvSpPr>
          <p:cNvPr id="9" name="object 9"/>
          <p:cNvSpPr/>
          <p:nvPr/>
        </p:nvSpPr>
        <p:spPr>
          <a:xfrm>
            <a:off x="3679697" y="1922526"/>
            <a:ext cx="272415" cy="905510"/>
          </a:xfrm>
          <a:custGeom>
            <a:avLst/>
            <a:gdLst/>
            <a:ahLst/>
            <a:cxnLst/>
            <a:rect l="l" t="t" r="r" b="b"/>
            <a:pathLst>
              <a:path w="272414" h="905510">
                <a:moveTo>
                  <a:pt x="272033" y="0"/>
                </a:moveTo>
                <a:lnTo>
                  <a:pt x="0" y="0"/>
                </a:lnTo>
                <a:lnTo>
                  <a:pt x="0" y="905255"/>
                </a:lnTo>
                <a:lnTo>
                  <a:pt x="272033" y="905255"/>
                </a:lnTo>
              </a:path>
            </a:pathLst>
          </a:custGeom>
          <a:ln w="29044">
            <a:solidFill>
              <a:srgbClr val="000000"/>
            </a:solidFill>
          </a:ln>
        </p:spPr>
        <p:txBody>
          <a:bodyPr wrap="square" lIns="0" tIns="0" rIns="0" bIns="0" rtlCol="0">
            <a:spAutoFit/>
          </a:bodyPr>
          <a:lstStyle/>
          <a:p>
            <a:endParaRPr/>
          </a:p>
        </p:txBody>
      </p:sp>
      <p:sp>
        <p:nvSpPr>
          <p:cNvPr id="10" name="object 10"/>
          <p:cNvSpPr/>
          <p:nvPr/>
        </p:nvSpPr>
        <p:spPr>
          <a:xfrm>
            <a:off x="2773679" y="2377440"/>
            <a:ext cx="906144" cy="0"/>
          </a:xfrm>
          <a:custGeom>
            <a:avLst/>
            <a:gdLst/>
            <a:ahLst/>
            <a:cxnLst/>
            <a:rect l="l" t="t" r="r" b="b"/>
            <a:pathLst>
              <a:path w="906145">
                <a:moveTo>
                  <a:pt x="0" y="0"/>
                </a:moveTo>
                <a:lnTo>
                  <a:pt x="906017" y="0"/>
                </a:lnTo>
              </a:path>
            </a:pathLst>
          </a:custGeom>
          <a:ln w="29044">
            <a:solidFill>
              <a:srgbClr val="000000"/>
            </a:solidFill>
          </a:ln>
        </p:spPr>
        <p:txBody>
          <a:bodyPr wrap="square" lIns="0" tIns="0" rIns="0" bIns="0" rtlCol="0">
            <a:spAutoFit/>
          </a:bodyPr>
          <a:lstStyle/>
          <a:p>
            <a:endParaRPr/>
          </a:p>
        </p:txBody>
      </p:sp>
      <p:sp>
        <p:nvSpPr>
          <p:cNvPr id="11" name="object 11"/>
          <p:cNvSpPr/>
          <p:nvPr/>
        </p:nvSpPr>
        <p:spPr>
          <a:xfrm>
            <a:off x="1319022" y="2377440"/>
            <a:ext cx="1454785" cy="542290"/>
          </a:xfrm>
          <a:custGeom>
            <a:avLst/>
            <a:gdLst/>
            <a:ahLst/>
            <a:cxnLst/>
            <a:rect l="l" t="t" r="r" b="b"/>
            <a:pathLst>
              <a:path w="1454785" h="542289">
                <a:moveTo>
                  <a:pt x="0" y="0"/>
                </a:moveTo>
                <a:lnTo>
                  <a:pt x="0" y="363473"/>
                </a:lnTo>
                <a:lnTo>
                  <a:pt x="9143" y="416051"/>
                </a:lnTo>
                <a:lnTo>
                  <a:pt x="33527" y="469391"/>
                </a:lnTo>
                <a:lnTo>
                  <a:pt x="72389" y="508253"/>
                </a:lnTo>
                <a:lnTo>
                  <a:pt x="125729" y="532637"/>
                </a:lnTo>
                <a:lnTo>
                  <a:pt x="179069" y="541781"/>
                </a:lnTo>
                <a:lnTo>
                  <a:pt x="236981" y="532637"/>
                </a:lnTo>
                <a:lnTo>
                  <a:pt x="285749" y="508253"/>
                </a:lnTo>
                <a:lnTo>
                  <a:pt x="329183" y="469391"/>
                </a:lnTo>
                <a:lnTo>
                  <a:pt x="353567" y="416051"/>
                </a:lnTo>
                <a:lnTo>
                  <a:pt x="363473" y="363473"/>
                </a:lnTo>
                <a:lnTo>
                  <a:pt x="373379" y="416051"/>
                </a:lnTo>
                <a:lnTo>
                  <a:pt x="397001" y="469391"/>
                </a:lnTo>
                <a:lnTo>
                  <a:pt x="435863" y="508253"/>
                </a:lnTo>
                <a:lnTo>
                  <a:pt x="489203" y="532637"/>
                </a:lnTo>
                <a:lnTo>
                  <a:pt x="542543" y="541781"/>
                </a:lnTo>
                <a:lnTo>
                  <a:pt x="601217" y="532637"/>
                </a:lnTo>
                <a:lnTo>
                  <a:pt x="649223" y="508253"/>
                </a:lnTo>
                <a:lnTo>
                  <a:pt x="693419" y="469391"/>
                </a:lnTo>
                <a:lnTo>
                  <a:pt x="717041" y="416051"/>
                </a:lnTo>
                <a:lnTo>
                  <a:pt x="726947" y="363473"/>
                </a:lnTo>
                <a:lnTo>
                  <a:pt x="736853" y="416051"/>
                </a:lnTo>
                <a:lnTo>
                  <a:pt x="761237" y="469391"/>
                </a:lnTo>
                <a:lnTo>
                  <a:pt x="800099" y="508253"/>
                </a:lnTo>
                <a:lnTo>
                  <a:pt x="853439" y="532637"/>
                </a:lnTo>
                <a:lnTo>
                  <a:pt x="906779" y="541781"/>
                </a:lnTo>
                <a:lnTo>
                  <a:pt x="964691" y="532637"/>
                </a:lnTo>
                <a:lnTo>
                  <a:pt x="1013459" y="508253"/>
                </a:lnTo>
                <a:lnTo>
                  <a:pt x="1056893" y="469391"/>
                </a:lnTo>
                <a:lnTo>
                  <a:pt x="1081277" y="416051"/>
                </a:lnTo>
                <a:lnTo>
                  <a:pt x="1090421" y="363473"/>
                </a:lnTo>
                <a:lnTo>
                  <a:pt x="1100327" y="416051"/>
                </a:lnTo>
                <a:lnTo>
                  <a:pt x="1124711" y="469391"/>
                </a:lnTo>
                <a:lnTo>
                  <a:pt x="1163573" y="508253"/>
                </a:lnTo>
                <a:lnTo>
                  <a:pt x="1216913" y="532637"/>
                </a:lnTo>
                <a:lnTo>
                  <a:pt x="1270253" y="541781"/>
                </a:lnTo>
                <a:lnTo>
                  <a:pt x="1328165" y="532637"/>
                </a:lnTo>
                <a:lnTo>
                  <a:pt x="1376933" y="508253"/>
                </a:lnTo>
                <a:lnTo>
                  <a:pt x="1420367" y="469391"/>
                </a:lnTo>
                <a:lnTo>
                  <a:pt x="1444751" y="416051"/>
                </a:lnTo>
                <a:lnTo>
                  <a:pt x="1454657" y="363473"/>
                </a:lnTo>
                <a:lnTo>
                  <a:pt x="1454657" y="0"/>
                </a:lnTo>
              </a:path>
            </a:pathLst>
          </a:custGeom>
          <a:ln w="29044">
            <a:solidFill>
              <a:srgbClr val="000000"/>
            </a:solidFill>
          </a:ln>
        </p:spPr>
        <p:txBody>
          <a:bodyPr wrap="square" lIns="0" tIns="0" rIns="0" bIns="0" rtlCol="0">
            <a:spAutoFit/>
          </a:bodyPr>
          <a:lstStyle/>
          <a:p>
            <a:endParaRPr/>
          </a:p>
        </p:txBody>
      </p:sp>
      <p:sp>
        <p:nvSpPr>
          <p:cNvPr id="12" name="object 12"/>
          <p:cNvSpPr/>
          <p:nvPr/>
        </p:nvSpPr>
        <p:spPr>
          <a:xfrm>
            <a:off x="1319022" y="3282696"/>
            <a:ext cx="1454785" cy="546735"/>
          </a:xfrm>
          <a:custGeom>
            <a:avLst/>
            <a:gdLst/>
            <a:ahLst/>
            <a:cxnLst/>
            <a:rect l="l" t="t" r="r" b="b"/>
            <a:pathLst>
              <a:path w="1454785" h="546735">
                <a:moveTo>
                  <a:pt x="0" y="546353"/>
                </a:moveTo>
                <a:lnTo>
                  <a:pt x="0" y="183641"/>
                </a:lnTo>
                <a:lnTo>
                  <a:pt x="9143" y="125729"/>
                </a:lnTo>
                <a:lnTo>
                  <a:pt x="33527" y="72389"/>
                </a:lnTo>
                <a:lnTo>
                  <a:pt x="72389" y="33527"/>
                </a:lnTo>
                <a:lnTo>
                  <a:pt x="125729" y="9143"/>
                </a:lnTo>
                <a:lnTo>
                  <a:pt x="179069" y="0"/>
                </a:lnTo>
                <a:lnTo>
                  <a:pt x="236981" y="9143"/>
                </a:lnTo>
                <a:lnTo>
                  <a:pt x="285749" y="33527"/>
                </a:lnTo>
                <a:lnTo>
                  <a:pt x="329183" y="72389"/>
                </a:lnTo>
                <a:lnTo>
                  <a:pt x="353567" y="125729"/>
                </a:lnTo>
                <a:lnTo>
                  <a:pt x="363473" y="183641"/>
                </a:lnTo>
                <a:lnTo>
                  <a:pt x="373379" y="125729"/>
                </a:lnTo>
                <a:lnTo>
                  <a:pt x="397001" y="72389"/>
                </a:lnTo>
                <a:lnTo>
                  <a:pt x="435863" y="33527"/>
                </a:lnTo>
                <a:lnTo>
                  <a:pt x="489203" y="9143"/>
                </a:lnTo>
                <a:lnTo>
                  <a:pt x="542543" y="0"/>
                </a:lnTo>
                <a:lnTo>
                  <a:pt x="601217" y="9143"/>
                </a:lnTo>
                <a:lnTo>
                  <a:pt x="649223" y="33527"/>
                </a:lnTo>
                <a:lnTo>
                  <a:pt x="693419" y="72389"/>
                </a:lnTo>
                <a:lnTo>
                  <a:pt x="717041" y="125729"/>
                </a:lnTo>
                <a:lnTo>
                  <a:pt x="726947" y="183641"/>
                </a:lnTo>
                <a:lnTo>
                  <a:pt x="736853" y="125729"/>
                </a:lnTo>
                <a:lnTo>
                  <a:pt x="761237" y="72389"/>
                </a:lnTo>
                <a:lnTo>
                  <a:pt x="800099" y="33527"/>
                </a:lnTo>
                <a:lnTo>
                  <a:pt x="853439" y="9143"/>
                </a:lnTo>
                <a:lnTo>
                  <a:pt x="906779" y="0"/>
                </a:lnTo>
                <a:lnTo>
                  <a:pt x="964691" y="9143"/>
                </a:lnTo>
                <a:lnTo>
                  <a:pt x="1013459" y="33527"/>
                </a:lnTo>
                <a:lnTo>
                  <a:pt x="1056893" y="72389"/>
                </a:lnTo>
                <a:lnTo>
                  <a:pt x="1081277" y="125729"/>
                </a:lnTo>
                <a:lnTo>
                  <a:pt x="1090421" y="183641"/>
                </a:lnTo>
                <a:lnTo>
                  <a:pt x="1100327" y="125729"/>
                </a:lnTo>
                <a:lnTo>
                  <a:pt x="1124711" y="72389"/>
                </a:lnTo>
                <a:lnTo>
                  <a:pt x="1163573" y="33527"/>
                </a:lnTo>
                <a:lnTo>
                  <a:pt x="1216913" y="9143"/>
                </a:lnTo>
                <a:lnTo>
                  <a:pt x="1270253" y="0"/>
                </a:lnTo>
                <a:lnTo>
                  <a:pt x="1328165" y="9143"/>
                </a:lnTo>
                <a:lnTo>
                  <a:pt x="1376933" y="33527"/>
                </a:lnTo>
                <a:lnTo>
                  <a:pt x="1420367" y="72389"/>
                </a:lnTo>
                <a:lnTo>
                  <a:pt x="1444751" y="125729"/>
                </a:lnTo>
                <a:lnTo>
                  <a:pt x="1454657" y="183641"/>
                </a:lnTo>
                <a:lnTo>
                  <a:pt x="1454657" y="546353"/>
                </a:lnTo>
              </a:path>
            </a:pathLst>
          </a:custGeom>
          <a:ln w="29044">
            <a:solidFill>
              <a:srgbClr val="000000"/>
            </a:solidFill>
          </a:ln>
        </p:spPr>
        <p:txBody>
          <a:bodyPr wrap="square" lIns="0" tIns="0" rIns="0" bIns="0" rtlCol="0">
            <a:spAutoFit/>
          </a:bodyPr>
          <a:lstStyle/>
          <a:p>
            <a:endParaRPr/>
          </a:p>
        </p:txBody>
      </p:sp>
      <p:sp>
        <p:nvSpPr>
          <p:cNvPr id="13" name="object 13"/>
          <p:cNvSpPr/>
          <p:nvPr/>
        </p:nvSpPr>
        <p:spPr>
          <a:xfrm>
            <a:off x="1682495" y="4409694"/>
            <a:ext cx="727075" cy="290830"/>
          </a:xfrm>
          <a:custGeom>
            <a:avLst/>
            <a:gdLst/>
            <a:ahLst/>
            <a:cxnLst/>
            <a:rect l="l" t="t" r="r" b="b"/>
            <a:pathLst>
              <a:path w="727075" h="290829">
                <a:moveTo>
                  <a:pt x="0" y="145541"/>
                </a:moveTo>
                <a:lnTo>
                  <a:pt x="57911" y="0"/>
                </a:lnTo>
                <a:lnTo>
                  <a:pt x="179069" y="290321"/>
                </a:lnTo>
                <a:lnTo>
                  <a:pt x="300227" y="0"/>
                </a:lnTo>
                <a:lnTo>
                  <a:pt x="421385" y="290321"/>
                </a:lnTo>
                <a:lnTo>
                  <a:pt x="543305" y="0"/>
                </a:lnTo>
                <a:lnTo>
                  <a:pt x="664463" y="290321"/>
                </a:lnTo>
                <a:lnTo>
                  <a:pt x="726947" y="145541"/>
                </a:lnTo>
              </a:path>
            </a:pathLst>
          </a:custGeom>
          <a:ln w="29044">
            <a:solidFill>
              <a:srgbClr val="000000"/>
            </a:solidFill>
          </a:ln>
        </p:spPr>
        <p:txBody>
          <a:bodyPr wrap="square" lIns="0" tIns="0" rIns="0" bIns="0" rtlCol="0">
            <a:spAutoFit/>
          </a:bodyPr>
          <a:lstStyle/>
          <a:p>
            <a:endParaRPr/>
          </a:p>
        </p:txBody>
      </p:sp>
      <p:sp>
        <p:nvSpPr>
          <p:cNvPr id="14" name="object 14"/>
          <p:cNvSpPr/>
          <p:nvPr/>
        </p:nvSpPr>
        <p:spPr>
          <a:xfrm>
            <a:off x="227837" y="2257044"/>
            <a:ext cx="0" cy="241935"/>
          </a:xfrm>
          <a:custGeom>
            <a:avLst/>
            <a:gdLst/>
            <a:ahLst/>
            <a:cxnLst/>
            <a:rect l="l" t="t" r="r" b="b"/>
            <a:pathLst>
              <a:path h="241935">
                <a:moveTo>
                  <a:pt x="0" y="0"/>
                </a:moveTo>
                <a:lnTo>
                  <a:pt x="0" y="241553"/>
                </a:lnTo>
              </a:path>
            </a:pathLst>
          </a:custGeom>
          <a:ln w="29044">
            <a:solidFill>
              <a:srgbClr val="000000"/>
            </a:solidFill>
          </a:ln>
        </p:spPr>
        <p:txBody>
          <a:bodyPr wrap="square" lIns="0" tIns="0" rIns="0" bIns="0" rtlCol="0">
            <a:spAutoFit/>
          </a:bodyPr>
          <a:lstStyle/>
          <a:p>
            <a:endParaRPr/>
          </a:p>
        </p:txBody>
      </p:sp>
      <p:sp>
        <p:nvSpPr>
          <p:cNvPr id="15" name="object 15"/>
          <p:cNvSpPr/>
          <p:nvPr/>
        </p:nvSpPr>
        <p:spPr>
          <a:xfrm>
            <a:off x="348995" y="2135886"/>
            <a:ext cx="0" cy="483870"/>
          </a:xfrm>
          <a:custGeom>
            <a:avLst/>
            <a:gdLst/>
            <a:ahLst/>
            <a:cxnLst/>
            <a:rect l="l" t="t" r="r" b="b"/>
            <a:pathLst>
              <a:path h="483869">
                <a:moveTo>
                  <a:pt x="0" y="0"/>
                </a:moveTo>
                <a:lnTo>
                  <a:pt x="0" y="483869"/>
                </a:lnTo>
              </a:path>
            </a:pathLst>
          </a:custGeom>
          <a:ln w="29044">
            <a:solidFill>
              <a:srgbClr val="000000"/>
            </a:solidFill>
          </a:ln>
        </p:spPr>
        <p:txBody>
          <a:bodyPr wrap="square" lIns="0" tIns="0" rIns="0" bIns="0" rtlCol="0">
            <a:spAutoFit/>
          </a:bodyPr>
          <a:lstStyle/>
          <a:p>
            <a:endParaRPr/>
          </a:p>
        </p:txBody>
      </p:sp>
      <p:sp>
        <p:nvSpPr>
          <p:cNvPr id="16" name="object 16"/>
          <p:cNvSpPr/>
          <p:nvPr/>
        </p:nvSpPr>
        <p:spPr>
          <a:xfrm>
            <a:off x="470153" y="2014728"/>
            <a:ext cx="0" cy="726440"/>
          </a:xfrm>
          <a:custGeom>
            <a:avLst/>
            <a:gdLst/>
            <a:ahLst/>
            <a:cxnLst/>
            <a:rect l="l" t="t" r="r" b="b"/>
            <a:pathLst>
              <a:path h="726439">
                <a:moveTo>
                  <a:pt x="0" y="0"/>
                </a:moveTo>
                <a:lnTo>
                  <a:pt x="0" y="726185"/>
                </a:lnTo>
              </a:path>
            </a:pathLst>
          </a:custGeom>
          <a:ln w="29044">
            <a:solidFill>
              <a:srgbClr val="000000"/>
            </a:solidFill>
          </a:ln>
        </p:spPr>
        <p:txBody>
          <a:bodyPr wrap="square" lIns="0" tIns="0" rIns="0" bIns="0" rtlCol="0">
            <a:spAutoFit/>
          </a:bodyPr>
          <a:lstStyle/>
          <a:p>
            <a:endParaRPr/>
          </a:p>
        </p:txBody>
      </p:sp>
      <p:sp>
        <p:nvSpPr>
          <p:cNvPr id="17" name="object 17"/>
          <p:cNvSpPr/>
          <p:nvPr/>
        </p:nvSpPr>
        <p:spPr>
          <a:xfrm>
            <a:off x="470153" y="2377440"/>
            <a:ext cx="848994" cy="0"/>
          </a:xfrm>
          <a:custGeom>
            <a:avLst/>
            <a:gdLst/>
            <a:ahLst/>
            <a:cxnLst/>
            <a:rect l="l" t="t" r="r" b="b"/>
            <a:pathLst>
              <a:path w="848994">
                <a:moveTo>
                  <a:pt x="0" y="0"/>
                </a:moveTo>
                <a:lnTo>
                  <a:pt x="848867" y="0"/>
                </a:lnTo>
              </a:path>
            </a:pathLst>
          </a:custGeom>
          <a:ln w="29044">
            <a:solidFill>
              <a:srgbClr val="000000"/>
            </a:solidFill>
          </a:ln>
        </p:spPr>
        <p:txBody>
          <a:bodyPr wrap="square" lIns="0" tIns="0" rIns="0" bIns="0" rtlCol="0">
            <a:spAutoFit/>
          </a:bodyPr>
          <a:lstStyle/>
          <a:p>
            <a:endParaRPr/>
          </a:p>
        </p:txBody>
      </p:sp>
      <p:sp>
        <p:nvSpPr>
          <p:cNvPr id="18" name="object 18"/>
          <p:cNvSpPr/>
          <p:nvPr/>
        </p:nvSpPr>
        <p:spPr>
          <a:xfrm>
            <a:off x="227837" y="3707891"/>
            <a:ext cx="0" cy="242570"/>
          </a:xfrm>
          <a:custGeom>
            <a:avLst/>
            <a:gdLst/>
            <a:ahLst/>
            <a:cxnLst/>
            <a:rect l="l" t="t" r="r" b="b"/>
            <a:pathLst>
              <a:path h="242570">
                <a:moveTo>
                  <a:pt x="0" y="0"/>
                </a:moveTo>
                <a:lnTo>
                  <a:pt x="0" y="242315"/>
                </a:lnTo>
              </a:path>
            </a:pathLst>
          </a:custGeom>
          <a:ln w="29044">
            <a:solidFill>
              <a:srgbClr val="000000"/>
            </a:solidFill>
          </a:ln>
        </p:spPr>
        <p:txBody>
          <a:bodyPr wrap="square" lIns="0" tIns="0" rIns="0" bIns="0" rtlCol="0">
            <a:spAutoFit/>
          </a:bodyPr>
          <a:lstStyle/>
          <a:p>
            <a:endParaRPr/>
          </a:p>
        </p:txBody>
      </p:sp>
      <p:sp>
        <p:nvSpPr>
          <p:cNvPr id="19" name="object 19"/>
          <p:cNvSpPr/>
          <p:nvPr/>
        </p:nvSpPr>
        <p:spPr>
          <a:xfrm>
            <a:off x="348995" y="3587496"/>
            <a:ext cx="0" cy="483870"/>
          </a:xfrm>
          <a:custGeom>
            <a:avLst/>
            <a:gdLst/>
            <a:ahLst/>
            <a:cxnLst/>
            <a:rect l="l" t="t" r="r" b="b"/>
            <a:pathLst>
              <a:path h="483870">
                <a:moveTo>
                  <a:pt x="0" y="0"/>
                </a:moveTo>
                <a:lnTo>
                  <a:pt x="0" y="483869"/>
                </a:lnTo>
              </a:path>
            </a:pathLst>
          </a:custGeom>
          <a:ln w="29044">
            <a:solidFill>
              <a:srgbClr val="000000"/>
            </a:solidFill>
          </a:ln>
        </p:spPr>
        <p:txBody>
          <a:bodyPr wrap="square" lIns="0" tIns="0" rIns="0" bIns="0" rtlCol="0">
            <a:spAutoFit/>
          </a:bodyPr>
          <a:lstStyle/>
          <a:p>
            <a:endParaRPr/>
          </a:p>
        </p:txBody>
      </p:sp>
      <p:sp>
        <p:nvSpPr>
          <p:cNvPr id="20" name="object 20"/>
          <p:cNvSpPr/>
          <p:nvPr/>
        </p:nvSpPr>
        <p:spPr>
          <a:xfrm>
            <a:off x="470153" y="3466338"/>
            <a:ext cx="0" cy="725805"/>
          </a:xfrm>
          <a:custGeom>
            <a:avLst/>
            <a:gdLst/>
            <a:ahLst/>
            <a:cxnLst/>
            <a:rect l="l" t="t" r="r" b="b"/>
            <a:pathLst>
              <a:path h="725804">
                <a:moveTo>
                  <a:pt x="0" y="0"/>
                </a:moveTo>
                <a:lnTo>
                  <a:pt x="0" y="725423"/>
                </a:lnTo>
              </a:path>
            </a:pathLst>
          </a:custGeom>
          <a:ln w="29044">
            <a:solidFill>
              <a:srgbClr val="000000"/>
            </a:solidFill>
          </a:ln>
        </p:spPr>
        <p:txBody>
          <a:bodyPr wrap="square" lIns="0" tIns="0" rIns="0" bIns="0" rtlCol="0">
            <a:spAutoFit/>
          </a:bodyPr>
          <a:lstStyle/>
          <a:p>
            <a:endParaRPr/>
          </a:p>
        </p:txBody>
      </p:sp>
      <p:sp>
        <p:nvSpPr>
          <p:cNvPr id="21" name="object 21"/>
          <p:cNvSpPr/>
          <p:nvPr/>
        </p:nvSpPr>
        <p:spPr>
          <a:xfrm>
            <a:off x="470153" y="3829050"/>
            <a:ext cx="485140" cy="0"/>
          </a:xfrm>
          <a:custGeom>
            <a:avLst/>
            <a:gdLst/>
            <a:ahLst/>
            <a:cxnLst/>
            <a:rect l="l" t="t" r="r" b="b"/>
            <a:pathLst>
              <a:path w="485140">
                <a:moveTo>
                  <a:pt x="484631" y="0"/>
                </a:moveTo>
                <a:lnTo>
                  <a:pt x="0" y="0"/>
                </a:lnTo>
              </a:path>
            </a:pathLst>
          </a:custGeom>
          <a:ln w="29044">
            <a:solidFill>
              <a:srgbClr val="000000"/>
            </a:solidFill>
          </a:ln>
        </p:spPr>
        <p:txBody>
          <a:bodyPr wrap="square" lIns="0" tIns="0" rIns="0" bIns="0" rtlCol="0">
            <a:spAutoFit/>
          </a:bodyPr>
          <a:lstStyle/>
          <a:p>
            <a:endParaRPr/>
          </a:p>
        </p:txBody>
      </p:sp>
      <p:sp>
        <p:nvSpPr>
          <p:cNvPr id="22" name="object 22"/>
          <p:cNvSpPr/>
          <p:nvPr/>
        </p:nvSpPr>
        <p:spPr>
          <a:xfrm>
            <a:off x="954786" y="3829050"/>
            <a:ext cx="364490" cy="2540635"/>
          </a:xfrm>
          <a:custGeom>
            <a:avLst/>
            <a:gdLst/>
            <a:ahLst/>
            <a:cxnLst/>
            <a:rect l="l" t="t" r="r" b="b"/>
            <a:pathLst>
              <a:path w="364490" h="2540635">
                <a:moveTo>
                  <a:pt x="0" y="0"/>
                </a:moveTo>
                <a:lnTo>
                  <a:pt x="364235" y="0"/>
                </a:lnTo>
                <a:lnTo>
                  <a:pt x="364235" y="2540507"/>
                </a:lnTo>
              </a:path>
            </a:pathLst>
          </a:custGeom>
          <a:ln w="29044">
            <a:solidFill>
              <a:srgbClr val="000000"/>
            </a:solidFill>
          </a:ln>
        </p:spPr>
        <p:txBody>
          <a:bodyPr wrap="square" lIns="0" tIns="0" rIns="0" bIns="0" rtlCol="0">
            <a:spAutoFit/>
          </a:bodyPr>
          <a:lstStyle/>
          <a:p>
            <a:endParaRPr/>
          </a:p>
        </p:txBody>
      </p:sp>
      <p:sp>
        <p:nvSpPr>
          <p:cNvPr id="23" name="object 23"/>
          <p:cNvSpPr/>
          <p:nvPr/>
        </p:nvSpPr>
        <p:spPr>
          <a:xfrm>
            <a:off x="2773679" y="3829050"/>
            <a:ext cx="0" cy="2540635"/>
          </a:xfrm>
          <a:custGeom>
            <a:avLst/>
            <a:gdLst/>
            <a:ahLst/>
            <a:cxnLst/>
            <a:rect l="l" t="t" r="r" b="b"/>
            <a:pathLst>
              <a:path h="2540635">
                <a:moveTo>
                  <a:pt x="0" y="0"/>
                </a:moveTo>
                <a:lnTo>
                  <a:pt x="0" y="2540507"/>
                </a:lnTo>
              </a:path>
            </a:pathLst>
          </a:custGeom>
          <a:ln w="29044">
            <a:solidFill>
              <a:srgbClr val="000000"/>
            </a:solidFill>
          </a:ln>
        </p:spPr>
        <p:txBody>
          <a:bodyPr wrap="square" lIns="0" tIns="0" rIns="0" bIns="0" rtlCol="0">
            <a:spAutoFit/>
          </a:bodyPr>
          <a:lstStyle/>
          <a:p>
            <a:endParaRPr/>
          </a:p>
        </p:txBody>
      </p:sp>
      <p:sp>
        <p:nvSpPr>
          <p:cNvPr id="24" name="object 24"/>
          <p:cNvSpPr/>
          <p:nvPr/>
        </p:nvSpPr>
        <p:spPr>
          <a:xfrm>
            <a:off x="2409444" y="4555235"/>
            <a:ext cx="364490" cy="0"/>
          </a:xfrm>
          <a:custGeom>
            <a:avLst/>
            <a:gdLst/>
            <a:ahLst/>
            <a:cxnLst/>
            <a:rect l="l" t="t" r="r" b="b"/>
            <a:pathLst>
              <a:path w="364489">
                <a:moveTo>
                  <a:pt x="0" y="0"/>
                </a:moveTo>
                <a:lnTo>
                  <a:pt x="364235" y="0"/>
                </a:lnTo>
              </a:path>
            </a:pathLst>
          </a:custGeom>
          <a:ln w="29044">
            <a:solidFill>
              <a:srgbClr val="000000"/>
            </a:solidFill>
          </a:ln>
        </p:spPr>
        <p:txBody>
          <a:bodyPr wrap="square" lIns="0" tIns="0" rIns="0" bIns="0" rtlCol="0">
            <a:spAutoFit/>
          </a:bodyPr>
          <a:lstStyle/>
          <a:p>
            <a:endParaRPr/>
          </a:p>
        </p:txBody>
      </p:sp>
      <p:sp>
        <p:nvSpPr>
          <p:cNvPr id="25" name="object 25"/>
          <p:cNvSpPr/>
          <p:nvPr/>
        </p:nvSpPr>
        <p:spPr>
          <a:xfrm>
            <a:off x="1319022" y="4555235"/>
            <a:ext cx="363855" cy="0"/>
          </a:xfrm>
          <a:custGeom>
            <a:avLst/>
            <a:gdLst/>
            <a:ahLst/>
            <a:cxnLst/>
            <a:rect l="l" t="t" r="r" b="b"/>
            <a:pathLst>
              <a:path w="363855">
                <a:moveTo>
                  <a:pt x="363473" y="0"/>
                </a:moveTo>
                <a:lnTo>
                  <a:pt x="0" y="0"/>
                </a:lnTo>
              </a:path>
            </a:pathLst>
          </a:custGeom>
          <a:ln w="29044">
            <a:solidFill>
              <a:srgbClr val="000000"/>
            </a:solidFill>
          </a:ln>
        </p:spPr>
        <p:txBody>
          <a:bodyPr wrap="square" lIns="0" tIns="0" rIns="0" bIns="0" rtlCol="0">
            <a:spAutoFit/>
          </a:bodyPr>
          <a:lstStyle/>
          <a:p>
            <a:endParaRPr/>
          </a:p>
        </p:txBody>
      </p:sp>
      <p:sp>
        <p:nvSpPr>
          <p:cNvPr id="26" name="object 26"/>
          <p:cNvSpPr/>
          <p:nvPr/>
        </p:nvSpPr>
        <p:spPr>
          <a:xfrm>
            <a:off x="2705100" y="4482084"/>
            <a:ext cx="136525" cy="140335"/>
          </a:xfrm>
          <a:custGeom>
            <a:avLst/>
            <a:gdLst/>
            <a:ahLst/>
            <a:cxnLst/>
            <a:rect l="l" t="t" r="r" b="b"/>
            <a:pathLst>
              <a:path w="136525" h="140335">
                <a:moveTo>
                  <a:pt x="68579" y="0"/>
                </a:moveTo>
                <a:lnTo>
                  <a:pt x="34289" y="9905"/>
                </a:lnTo>
                <a:lnTo>
                  <a:pt x="5333" y="34289"/>
                </a:lnTo>
                <a:lnTo>
                  <a:pt x="0" y="73151"/>
                </a:lnTo>
                <a:lnTo>
                  <a:pt x="5333" y="106679"/>
                </a:lnTo>
                <a:lnTo>
                  <a:pt x="34289" y="131063"/>
                </a:lnTo>
                <a:lnTo>
                  <a:pt x="68579" y="140207"/>
                </a:lnTo>
                <a:lnTo>
                  <a:pt x="102107" y="131063"/>
                </a:lnTo>
                <a:lnTo>
                  <a:pt x="126491" y="106679"/>
                </a:lnTo>
                <a:lnTo>
                  <a:pt x="136397" y="73151"/>
                </a:lnTo>
                <a:lnTo>
                  <a:pt x="126491" y="34289"/>
                </a:lnTo>
                <a:lnTo>
                  <a:pt x="102107" y="9905"/>
                </a:lnTo>
                <a:lnTo>
                  <a:pt x="68579" y="0"/>
                </a:lnTo>
                <a:close/>
              </a:path>
            </a:pathLst>
          </a:custGeom>
          <a:solidFill>
            <a:srgbClr val="000000"/>
          </a:solidFill>
        </p:spPr>
        <p:txBody>
          <a:bodyPr wrap="square" lIns="0" tIns="0" rIns="0" bIns="0" rtlCol="0">
            <a:spAutoFit/>
          </a:bodyPr>
          <a:lstStyle/>
          <a:p>
            <a:endParaRPr/>
          </a:p>
        </p:txBody>
      </p:sp>
      <p:sp>
        <p:nvSpPr>
          <p:cNvPr id="27" name="object 27"/>
          <p:cNvSpPr/>
          <p:nvPr/>
        </p:nvSpPr>
        <p:spPr>
          <a:xfrm>
            <a:off x="2705100" y="4482084"/>
            <a:ext cx="136525" cy="140335"/>
          </a:xfrm>
          <a:custGeom>
            <a:avLst/>
            <a:gdLst/>
            <a:ahLst/>
            <a:cxnLst/>
            <a:rect l="l" t="t" r="r" b="b"/>
            <a:pathLst>
              <a:path w="136525" h="140335">
                <a:moveTo>
                  <a:pt x="0" y="73151"/>
                </a:moveTo>
                <a:lnTo>
                  <a:pt x="5333" y="34289"/>
                </a:lnTo>
                <a:lnTo>
                  <a:pt x="34289" y="9905"/>
                </a:lnTo>
                <a:lnTo>
                  <a:pt x="68579" y="0"/>
                </a:lnTo>
                <a:lnTo>
                  <a:pt x="102107" y="9905"/>
                </a:lnTo>
                <a:lnTo>
                  <a:pt x="126491" y="34289"/>
                </a:lnTo>
                <a:lnTo>
                  <a:pt x="136397" y="73151"/>
                </a:lnTo>
                <a:lnTo>
                  <a:pt x="126491" y="106679"/>
                </a:lnTo>
                <a:lnTo>
                  <a:pt x="102107" y="131063"/>
                </a:lnTo>
                <a:lnTo>
                  <a:pt x="68579" y="140207"/>
                </a:lnTo>
                <a:lnTo>
                  <a:pt x="34289" y="131063"/>
                </a:lnTo>
                <a:lnTo>
                  <a:pt x="5333" y="106679"/>
                </a:lnTo>
                <a:lnTo>
                  <a:pt x="0" y="73151"/>
                </a:lnTo>
                <a:close/>
              </a:path>
            </a:pathLst>
          </a:custGeom>
          <a:ln w="29044">
            <a:solidFill>
              <a:srgbClr val="000000"/>
            </a:solidFill>
          </a:ln>
        </p:spPr>
        <p:txBody>
          <a:bodyPr wrap="square" lIns="0" tIns="0" rIns="0" bIns="0" rtlCol="0">
            <a:spAutoFit/>
          </a:bodyPr>
          <a:lstStyle/>
          <a:p>
            <a:endParaRPr/>
          </a:p>
        </p:txBody>
      </p:sp>
      <p:sp>
        <p:nvSpPr>
          <p:cNvPr id="28" name="object 28"/>
          <p:cNvSpPr/>
          <p:nvPr/>
        </p:nvSpPr>
        <p:spPr>
          <a:xfrm>
            <a:off x="954786" y="4191761"/>
            <a:ext cx="233679" cy="0"/>
          </a:xfrm>
          <a:custGeom>
            <a:avLst/>
            <a:gdLst/>
            <a:ahLst/>
            <a:cxnLst/>
            <a:rect l="l" t="t" r="r" b="b"/>
            <a:pathLst>
              <a:path w="233680">
                <a:moveTo>
                  <a:pt x="0" y="0"/>
                </a:moveTo>
                <a:lnTo>
                  <a:pt x="233171" y="0"/>
                </a:lnTo>
              </a:path>
            </a:pathLst>
          </a:custGeom>
          <a:ln w="29044">
            <a:solidFill>
              <a:srgbClr val="0000FF"/>
            </a:solidFill>
          </a:ln>
        </p:spPr>
        <p:txBody>
          <a:bodyPr wrap="square" lIns="0" tIns="0" rIns="0" bIns="0" rtlCol="0">
            <a:spAutoFit/>
          </a:bodyPr>
          <a:lstStyle/>
          <a:p>
            <a:endParaRPr/>
          </a:p>
        </p:txBody>
      </p:sp>
      <p:sp>
        <p:nvSpPr>
          <p:cNvPr id="29" name="object 29"/>
          <p:cNvSpPr/>
          <p:nvPr/>
        </p:nvSpPr>
        <p:spPr>
          <a:xfrm>
            <a:off x="1333500" y="4191761"/>
            <a:ext cx="232410" cy="0"/>
          </a:xfrm>
          <a:custGeom>
            <a:avLst/>
            <a:gdLst/>
            <a:ahLst/>
            <a:cxnLst/>
            <a:rect l="l" t="t" r="r" b="b"/>
            <a:pathLst>
              <a:path w="232409">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0" name="object 30"/>
          <p:cNvSpPr/>
          <p:nvPr/>
        </p:nvSpPr>
        <p:spPr>
          <a:xfrm>
            <a:off x="1711451" y="4191761"/>
            <a:ext cx="232410" cy="0"/>
          </a:xfrm>
          <a:custGeom>
            <a:avLst/>
            <a:gdLst/>
            <a:ahLst/>
            <a:cxnLst/>
            <a:rect l="l" t="t" r="r" b="b"/>
            <a:pathLst>
              <a:path w="232410">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1" name="object 31"/>
          <p:cNvSpPr/>
          <p:nvPr/>
        </p:nvSpPr>
        <p:spPr>
          <a:xfrm>
            <a:off x="2089403" y="4191761"/>
            <a:ext cx="233679" cy="0"/>
          </a:xfrm>
          <a:custGeom>
            <a:avLst/>
            <a:gdLst/>
            <a:ahLst/>
            <a:cxnLst/>
            <a:rect l="l" t="t" r="r" b="b"/>
            <a:pathLst>
              <a:path w="233680">
                <a:moveTo>
                  <a:pt x="0" y="0"/>
                </a:moveTo>
                <a:lnTo>
                  <a:pt x="233171" y="0"/>
                </a:lnTo>
              </a:path>
            </a:pathLst>
          </a:custGeom>
          <a:ln w="29044">
            <a:solidFill>
              <a:srgbClr val="0000FF"/>
            </a:solidFill>
          </a:ln>
        </p:spPr>
        <p:txBody>
          <a:bodyPr wrap="square" lIns="0" tIns="0" rIns="0" bIns="0" rtlCol="0">
            <a:spAutoFit/>
          </a:bodyPr>
          <a:lstStyle/>
          <a:p>
            <a:endParaRPr/>
          </a:p>
        </p:txBody>
      </p:sp>
      <p:sp>
        <p:nvSpPr>
          <p:cNvPr id="32" name="object 32"/>
          <p:cNvSpPr/>
          <p:nvPr/>
        </p:nvSpPr>
        <p:spPr>
          <a:xfrm>
            <a:off x="2468117" y="4191761"/>
            <a:ext cx="232410" cy="0"/>
          </a:xfrm>
          <a:custGeom>
            <a:avLst/>
            <a:gdLst/>
            <a:ahLst/>
            <a:cxnLst/>
            <a:rect l="l" t="t" r="r" b="b"/>
            <a:pathLst>
              <a:path w="232410">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3" name="object 33"/>
          <p:cNvSpPr/>
          <p:nvPr/>
        </p:nvSpPr>
        <p:spPr>
          <a:xfrm>
            <a:off x="2846069" y="4191761"/>
            <a:ext cx="232410" cy="0"/>
          </a:xfrm>
          <a:custGeom>
            <a:avLst/>
            <a:gdLst/>
            <a:ahLst/>
            <a:cxnLst/>
            <a:rect l="l" t="t" r="r" b="b"/>
            <a:pathLst>
              <a:path w="232410">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4" name="object 34"/>
          <p:cNvSpPr/>
          <p:nvPr/>
        </p:nvSpPr>
        <p:spPr>
          <a:xfrm>
            <a:off x="3137153" y="3872484"/>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5" name="object 35"/>
          <p:cNvSpPr/>
          <p:nvPr/>
        </p:nvSpPr>
        <p:spPr>
          <a:xfrm>
            <a:off x="3137153" y="3495294"/>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6" name="object 36"/>
          <p:cNvSpPr/>
          <p:nvPr/>
        </p:nvSpPr>
        <p:spPr>
          <a:xfrm>
            <a:off x="3137153" y="3118104"/>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7" name="object 37"/>
          <p:cNvSpPr/>
          <p:nvPr/>
        </p:nvSpPr>
        <p:spPr>
          <a:xfrm>
            <a:off x="3137153" y="2740914"/>
            <a:ext cx="0" cy="231775"/>
          </a:xfrm>
          <a:custGeom>
            <a:avLst/>
            <a:gdLst/>
            <a:ahLst/>
            <a:cxnLst/>
            <a:rect l="l" t="t" r="r" b="b"/>
            <a:pathLst>
              <a:path h="231775">
                <a:moveTo>
                  <a:pt x="0" y="231647"/>
                </a:moveTo>
                <a:lnTo>
                  <a:pt x="0" y="0"/>
                </a:lnTo>
              </a:path>
            </a:pathLst>
          </a:custGeom>
          <a:ln w="29044">
            <a:solidFill>
              <a:srgbClr val="0000FF"/>
            </a:solidFill>
          </a:ln>
        </p:spPr>
        <p:txBody>
          <a:bodyPr wrap="square" lIns="0" tIns="0" rIns="0" bIns="0" rtlCol="0">
            <a:spAutoFit/>
          </a:bodyPr>
          <a:lstStyle/>
          <a:p>
            <a:endParaRPr/>
          </a:p>
        </p:txBody>
      </p:sp>
      <p:sp>
        <p:nvSpPr>
          <p:cNvPr id="38" name="object 38"/>
          <p:cNvSpPr/>
          <p:nvPr/>
        </p:nvSpPr>
        <p:spPr>
          <a:xfrm>
            <a:off x="3137153" y="2362962"/>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9" name="object 39"/>
          <p:cNvSpPr/>
          <p:nvPr/>
        </p:nvSpPr>
        <p:spPr>
          <a:xfrm>
            <a:off x="3108197" y="2014728"/>
            <a:ext cx="29209" cy="203835"/>
          </a:xfrm>
          <a:custGeom>
            <a:avLst/>
            <a:gdLst/>
            <a:ahLst/>
            <a:cxnLst/>
            <a:rect l="l" t="t" r="r" b="b"/>
            <a:pathLst>
              <a:path w="29210" h="203835">
                <a:moveTo>
                  <a:pt x="28955" y="203453"/>
                </a:moveTo>
                <a:lnTo>
                  <a:pt x="28955" y="0"/>
                </a:lnTo>
                <a:lnTo>
                  <a:pt x="0" y="0"/>
                </a:lnTo>
              </a:path>
            </a:pathLst>
          </a:custGeom>
          <a:ln w="29044">
            <a:solidFill>
              <a:srgbClr val="0000FF"/>
            </a:solidFill>
          </a:ln>
        </p:spPr>
        <p:txBody>
          <a:bodyPr wrap="square" lIns="0" tIns="0" rIns="0" bIns="0" rtlCol="0">
            <a:spAutoFit/>
          </a:bodyPr>
          <a:lstStyle/>
          <a:p>
            <a:endParaRPr/>
          </a:p>
        </p:txBody>
      </p:sp>
      <p:sp>
        <p:nvSpPr>
          <p:cNvPr id="40" name="object 40"/>
          <p:cNvSpPr/>
          <p:nvPr/>
        </p:nvSpPr>
        <p:spPr>
          <a:xfrm>
            <a:off x="2729483" y="2014728"/>
            <a:ext cx="233679" cy="0"/>
          </a:xfrm>
          <a:custGeom>
            <a:avLst/>
            <a:gdLst/>
            <a:ahLst/>
            <a:cxnLst/>
            <a:rect l="l" t="t" r="r" b="b"/>
            <a:pathLst>
              <a:path w="233680">
                <a:moveTo>
                  <a:pt x="233171" y="0"/>
                </a:moveTo>
                <a:lnTo>
                  <a:pt x="0" y="0"/>
                </a:lnTo>
              </a:path>
            </a:pathLst>
          </a:custGeom>
          <a:ln w="29044">
            <a:solidFill>
              <a:srgbClr val="0000FF"/>
            </a:solidFill>
          </a:ln>
        </p:spPr>
        <p:txBody>
          <a:bodyPr wrap="square" lIns="0" tIns="0" rIns="0" bIns="0" rtlCol="0">
            <a:spAutoFit/>
          </a:bodyPr>
          <a:lstStyle/>
          <a:p>
            <a:endParaRPr/>
          </a:p>
        </p:txBody>
      </p:sp>
      <p:sp>
        <p:nvSpPr>
          <p:cNvPr id="41" name="object 41"/>
          <p:cNvSpPr/>
          <p:nvPr/>
        </p:nvSpPr>
        <p:spPr>
          <a:xfrm>
            <a:off x="2351531" y="2014728"/>
            <a:ext cx="232410" cy="0"/>
          </a:xfrm>
          <a:custGeom>
            <a:avLst/>
            <a:gdLst/>
            <a:ahLst/>
            <a:cxnLst/>
            <a:rect l="l" t="t" r="r" b="b"/>
            <a:pathLst>
              <a:path w="232410">
                <a:moveTo>
                  <a:pt x="232409" y="0"/>
                </a:moveTo>
                <a:lnTo>
                  <a:pt x="0" y="0"/>
                </a:lnTo>
              </a:path>
            </a:pathLst>
          </a:custGeom>
          <a:ln w="29044">
            <a:solidFill>
              <a:srgbClr val="0000FF"/>
            </a:solidFill>
          </a:ln>
        </p:spPr>
        <p:txBody>
          <a:bodyPr wrap="square" lIns="0" tIns="0" rIns="0" bIns="0" rtlCol="0">
            <a:spAutoFit/>
          </a:bodyPr>
          <a:lstStyle/>
          <a:p>
            <a:endParaRPr/>
          </a:p>
        </p:txBody>
      </p:sp>
      <p:sp>
        <p:nvSpPr>
          <p:cNvPr id="42" name="object 42"/>
          <p:cNvSpPr/>
          <p:nvPr/>
        </p:nvSpPr>
        <p:spPr>
          <a:xfrm>
            <a:off x="1973579" y="2014728"/>
            <a:ext cx="232410" cy="0"/>
          </a:xfrm>
          <a:custGeom>
            <a:avLst/>
            <a:gdLst/>
            <a:ahLst/>
            <a:cxnLst/>
            <a:rect l="l" t="t" r="r" b="b"/>
            <a:pathLst>
              <a:path w="232410">
                <a:moveTo>
                  <a:pt x="232409" y="0"/>
                </a:moveTo>
                <a:lnTo>
                  <a:pt x="0" y="0"/>
                </a:lnTo>
              </a:path>
            </a:pathLst>
          </a:custGeom>
          <a:ln w="29044">
            <a:solidFill>
              <a:srgbClr val="0000FF"/>
            </a:solidFill>
          </a:ln>
        </p:spPr>
        <p:txBody>
          <a:bodyPr wrap="square" lIns="0" tIns="0" rIns="0" bIns="0" rtlCol="0">
            <a:spAutoFit/>
          </a:bodyPr>
          <a:lstStyle/>
          <a:p>
            <a:endParaRPr/>
          </a:p>
        </p:txBody>
      </p:sp>
      <p:sp>
        <p:nvSpPr>
          <p:cNvPr id="43" name="object 43"/>
          <p:cNvSpPr/>
          <p:nvPr/>
        </p:nvSpPr>
        <p:spPr>
          <a:xfrm>
            <a:off x="1594865" y="2014728"/>
            <a:ext cx="233679" cy="0"/>
          </a:xfrm>
          <a:custGeom>
            <a:avLst/>
            <a:gdLst/>
            <a:ahLst/>
            <a:cxnLst/>
            <a:rect l="l" t="t" r="r" b="b"/>
            <a:pathLst>
              <a:path w="233680">
                <a:moveTo>
                  <a:pt x="233171" y="0"/>
                </a:moveTo>
                <a:lnTo>
                  <a:pt x="0" y="0"/>
                </a:lnTo>
              </a:path>
            </a:pathLst>
          </a:custGeom>
          <a:ln w="29044">
            <a:solidFill>
              <a:srgbClr val="0000FF"/>
            </a:solidFill>
          </a:ln>
        </p:spPr>
        <p:txBody>
          <a:bodyPr wrap="square" lIns="0" tIns="0" rIns="0" bIns="0" rtlCol="0">
            <a:spAutoFit/>
          </a:bodyPr>
          <a:lstStyle/>
          <a:p>
            <a:endParaRPr/>
          </a:p>
        </p:txBody>
      </p:sp>
      <p:sp>
        <p:nvSpPr>
          <p:cNvPr id="44" name="object 44"/>
          <p:cNvSpPr/>
          <p:nvPr/>
        </p:nvSpPr>
        <p:spPr>
          <a:xfrm>
            <a:off x="1216913" y="2014728"/>
            <a:ext cx="232410" cy="0"/>
          </a:xfrm>
          <a:custGeom>
            <a:avLst/>
            <a:gdLst/>
            <a:ahLst/>
            <a:cxnLst/>
            <a:rect l="l" t="t" r="r" b="b"/>
            <a:pathLst>
              <a:path w="232409">
                <a:moveTo>
                  <a:pt x="232409" y="0"/>
                </a:moveTo>
                <a:lnTo>
                  <a:pt x="0" y="0"/>
                </a:lnTo>
              </a:path>
            </a:pathLst>
          </a:custGeom>
          <a:ln w="29044">
            <a:solidFill>
              <a:srgbClr val="0000FF"/>
            </a:solidFill>
          </a:ln>
        </p:spPr>
        <p:txBody>
          <a:bodyPr wrap="square" lIns="0" tIns="0" rIns="0" bIns="0" rtlCol="0">
            <a:spAutoFit/>
          </a:bodyPr>
          <a:lstStyle/>
          <a:p>
            <a:endParaRPr/>
          </a:p>
        </p:txBody>
      </p:sp>
      <p:sp>
        <p:nvSpPr>
          <p:cNvPr id="45" name="object 45"/>
          <p:cNvSpPr/>
          <p:nvPr/>
        </p:nvSpPr>
        <p:spPr>
          <a:xfrm>
            <a:off x="954786" y="2014728"/>
            <a:ext cx="116839" cy="116839"/>
          </a:xfrm>
          <a:custGeom>
            <a:avLst/>
            <a:gdLst/>
            <a:ahLst/>
            <a:cxnLst/>
            <a:rect l="l" t="t" r="r" b="b"/>
            <a:pathLst>
              <a:path w="116840" h="116839">
                <a:moveTo>
                  <a:pt x="116585" y="0"/>
                </a:moveTo>
                <a:lnTo>
                  <a:pt x="0" y="0"/>
                </a:lnTo>
                <a:lnTo>
                  <a:pt x="0" y="116585"/>
                </a:lnTo>
              </a:path>
            </a:pathLst>
          </a:custGeom>
          <a:ln w="29044">
            <a:solidFill>
              <a:srgbClr val="0000FF"/>
            </a:solidFill>
          </a:ln>
        </p:spPr>
        <p:txBody>
          <a:bodyPr wrap="square" lIns="0" tIns="0" rIns="0" bIns="0" rtlCol="0">
            <a:spAutoFit/>
          </a:bodyPr>
          <a:lstStyle/>
          <a:p>
            <a:endParaRPr/>
          </a:p>
        </p:txBody>
      </p:sp>
      <p:sp>
        <p:nvSpPr>
          <p:cNvPr id="46" name="object 46"/>
          <p:cNvSpPr/>
          <p:nvPr/>
        </p:nvSpPr>
        <p:spPr>
          <a:xfrm>
            <a:off x="954786" y="227609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47" name="object 47"/>
          <p:cNvSpPr/>
          <p:nvPr/>
        </p:nvSpPr>
        <p:spPr>
          <a:xfrm>
            <a:off x="954786" y="265328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48" name="object 48"/>
          <p:cNvSpPr/>
          <p:nvPr/>
        </p:nvSpPr>
        <p:spPr>
          <a:xfrm>
            <a:off x="954786" y="3031236"/>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49" name="object 49"/>
          <p:cNvSpPr/>
          <p:nvPr/>
        </p:nvSpPr>
        <p:spPr>
          <a:xfrm>
            <a:off x="954786" y="3408426"/>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0" name="object 50"/>
          <p:cNvSpPr/>
          <p:nvPr/>
        </p:nvSpPr>
        <p:spPr>
          <a:xfrm>
            <a:off x="954786" y="3785616"/>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1" name="object 51"/>
          <p:cNvSpPr/>
          <p:nvPr/>
        </p:nvSpPr>
        <p:spPr>
          <a:xfrm>
            <a:off x="940263" y="4177284"/>
            <a:ext cx="29209" cy="0"/>
          </a:xfrm>
          <a:custGeom>
            <a:avLst/>
            <a:gdLst/>
            <a:ahLst/>
            <a:cxnLst/>
            <a:rect l="l" t="t" r="r" b="b"/>
            <a:pathLst>
              <a:path w="29209">
                <a:moveTo>
                  <a:pt x="0" y="0"/>
                </a:moveTo>
                <a:lnTo>
                  <a:pt x="29044" y="0"/>
                </a:lnTo>
              </a:path>
            </a:pathLst>
          </a:custGeom>
          <a:ln w="28955">
            <a:solidFill>
              <a:srgbClr val="0000FF"/>
            </a:solidFill>
          </a:ln>
        </p:spPr>
        <p:txBody>
          <a:bodyPr wrap="square" lIns="0" tIns="0" rIns="0" bIns="0" rtlCol="0">
            <a:spAutoFit/>
          </a:bodyPr>
          <a:lstStyle/>
          <a:p>
            <a:endParaRPr/>
          </a:p>
        </p:txBody>
      </p:sp>
      <p:sp>
        <p:nvSpPr>
          <p:cNvPr id="52" name="object 52"/>
          <p:cNvSpPr/>
          <p:nvPr/>
        </p:nvSpPr>
        <p:spPr>
          <a:xfrm>
            <a:off x="1251203" y="4482084"/>
            <a:ext cx="135890" cy="140335"/>
          </a:xfrm>
          <a:custGeom>
            <a:avLst/>
            <a:gdLst/>
            <a:ahLst/>
            <a:cxnLst/>
            <a:rect l="l" t="t" r="r" b="b"/>
            <a:pathLst>
              <a:path w="135890" h="140335">
                <a:moveTo>
                  <a:pt x="67817" y="0"/>
                </a:moveTo>
                <a:lnTo>
                  <a:pt x="33527" y="9905"/>
                </a:lnTo>
                <a:lnTo>
                  <a:pt x="4571" y="34289"/>
                </a:lnTo>
                <a:lnTo>
                  <a:pt x="0" y="73151"/>
                </a:lnTo>
                <a:lnTo>
                  <a:pt x="4571" y="106679"/>
                </a:lnTo>
                <a:lnTo>
                  <a:pt x="33527" y="131063"/>
                </a:lnTo>
                <a:lnTo>
                  <a:pt x="67817" y="140207"/>
                </a:lnTo>
                <a:lnTo>
                  <a:pt x="101345" y="131063"/>
                </a:lnTo>
                <a:lnTo>
                  <a:pt x="125729" y="106679"/>
                </a:lnTo>
                <a:lnTo>
                  <a:pt x="135635" y="73151"/>
                </a:lnTo>
                <a:lnTo>
                  <a:pt x="125729" y="34289"/>
                </a:lnTo>
                <a:lnTo>
                  <a:pt x="101345" y="9905"/>
                </a:lnTo>
                <a:lnTo>
                  <a:pt x="67817" y="0"/>
                </a:lnTo>
                <a:close/>
              </a:path>
            </a:pathLst>
          </a:custGeom>
          <a:solidFill>
            <a:srgbClr val="000000"/>
          </a:solidFill>
        </p:spPr>
        <p:txBody>
          <a:bodyPr wrap="square" lIns="0" tIns="0" rIns="0" bIns="0" rtlCol="0">
            <a:spAutoFit/>
          </a:bodyPr>
          <a:lstStyle/>
          <a:p>
            <a:endParaRPr/>
          </a:p>
        </p:txBody>
      </p:sp>
      <p:sp>
        <p:nvSpPr>
          <p:cNvPr id="53" name="object 53"/>
          <p:cNvSpPr/>
          <p:nvPr/>
        </p:nvSpPr>
        <p:spPr>
          <a:xfrm>
            <a:off x="1251203" y="4482084"/>
            <a:ext cx="135890" cy="140335"/>
          </a:xfrm>
          <a:custGeom>
            <a:avLst/>
            <a:gdLst/>
            <a:ahLst/>
            <a:cxnLst/>
            <a:rect l="l" t="t" r="r" b="b"/>
            <a:pathLst>
              <a:path w="135890" h="140335">
                <a:moveTo>
                  <a:pt x="0" y="73151"/>
                </a:moveTo>
                <a:lnTo>
                  <a:pt x="4571" y="34289"/>
                </a:lnTo>
                <a:lnTo>
                  <a:pt x="33527" y="9905"/>
                </a:lnTo>
                <a:lnTo>
                  <a:pt x="67817" y="0"/>
                </a:lnTo>
                <a:lnTo>
                  <a:pt x="101345" y="9905"/>
                </a:lnTo>
                <a:lnTo>
                  <a:pt x="125729" y="34289"/>
                </a:lnTo>
                <a:lnTo>
                  <a:pt x="135635" y="73151"/>
                </a:lnTo>
                <a:lnTo>
                  <a:pt x="125729" y="106679"/>
                </a:lnTo>
                <a:lnTo>
                  <a:pt x="101345" y="131063"/>
                </a:lnTo>
                <a:lnTo>
                  <a:pt x="67817" y="140207"/>
                </a:lnTo>
                <a:lnTo>
                  <a:pt x="33527" y="131063"/>
                </a:lnTo>
                <a:lnTo>
                  <a:pt x="4571" y="106679"/>
                </a:lnTo>
                <a:lnTo>
                  <a:pt x="0" y="73151"/>
                </a:lnTo>
                <a:close/>
              </a:path>
            </a:pathLst>
          </a:custGeom>
          <a:ln w="29044">
            <a:solidFill>
              <a:srgbClr val="000000"/>
            </a:solidFill>
          </a:ln>
        </p:spPr>
        <p:txBody>
          <a:bodyPr wrap="square" lIns="0" tIns="0" rIns="0" bIns="0" rtlCol="0">
            <a:spAutoFit/>
          </a:bodyPr>
          <a:lstStyle/>
          <a:p>
            <a:endParaRPr/>
          </a:p>
        </p:txBody>
      </p:sp>
      <p:sp>
        <p:nvSpPr>
          <p:cNvPr id="54" name="object 54"/>
          <p:cNvSpPr/>
          <p:nvPr/>
        </p:nvSpPr>
        <p:spPr>
          <a:xfrm>
            <a:off x="1251203" y="3756660"/>
            <a:ext cx="135890" cy="140335"/>
          </a:xfrm>
          <a:custGeom>
            <a:avLst/>
            <a:gdLst/>
            <a:ahLst/>
            <a:cxnLst/>
            <a:rect l="l" t="t" r="r" b="b"/>
            <a:pathLst>
              <a:path w="135890" h="140335">
                <a:moveTo>
                  <a:pt x="67817" y="0"/>
                </a:moveTo>
                <a:lnTo>
                  <a:pt x="33527" y="9905"/>
                </a:lnTo>
                <a:lnTo>
                  <a:pt x="4571" y="33527"/>
                </a:lnTo>
                <a:lnTo>
                  <a:pt x="0" y="72389"/>
                </a:lnTo>
                <a:lnTo>
                  <a:pt x="4571" y="106679"/>
                </a:lnTo>
                <a:lnTo>
                  <a:pt x="33527" y="130301"/>
                </a:lnTo>
                <a:lnTo>
                  <a:pt x="67817" y="140207"/>
                </a:lnTo>
                <a:lnTo>
                  <a:pt x="101345" y="130301"/>
                </a:lnTo>
                <a:lnTo>
                  <a:pt x="125729" y="106679"/>
                </a:lnTo>
                <a:lnTo>
                  <a:pt x="135635" y="72389"/>
                </a:lnTo>
                <a:lnTo>
                  <a:pt x="125729" y="33527"/>
                </a:lnTo>
                <a:lnTo>
                  <a:pt x="101345" y="9905"/>
                </a:lnTo>
                <a:lnTo>
                  <a:pt x="67817" y="0"/>
                </a:lnTo>
                <a:close/>
              </a:path>
            </a:pathLst>
          </a:custGeom>
          <a:solidFill>
            <a:srgbClr val="000000"/>
          </a:solidFill>
        </p:spPr>
        <p:txBody>
          <a:bodyPr wrap="square" lIns="0" tIns="0" rIns="0" bIns="0" rtlCol="0">
            <a:spAutoFit/>
          </a:bodyPr>
          <a:lstStyle/>
          <a:p>
            <a:endParaRPr/>
          </a:p>
        </p:txBody>
      </p:sp>
      <p:sp>
        <p:nvSpPr>
          <p:cNvPr id="55" name="object 55"/>
          <p:cNvSpPr/>
          <p:nvPr/>
        </p:nvSpPr>
        <p:spPr>
          <a:xfrm>
            <a:off x="1251203" y="3756660"/>
            <a:ext cx="135890" cy="140335"/>
          </a:xfrm>
          <a:custGeom>
            <a:avLst/>
            <a:gdLst/>
            <a:ahLst/>
            <a:cxnLst/>
            <a:rect l="l" t="t" r="r" b="b"/>
            <a:pathLst>
              <a:path w="135890" h="140335">
                <a:moveTo>
                  <a:pt x="0" y="72389"/>
                </a:moveTo>
                <a:lnTo>
                  <a:pt x="4571" y="33527"/>
                </a:lnTo>
                <a:lnTo>
                  <a:pt x="33527" y="9905"/>
                </a:lnTo>
                <a:lnTo>
                  <a:pt x="67817" y="0"/>
                </a:lnTo>
                <a:lnTo>
                  <a:pt x="101345" y="9905"/>
                </a:lnTo>
                <a:lnTo>
                  <a:pt x="125729" y="33527"/>
                </a:lnTo>
                <a:lnTo>
                  <a:pt x="135635" y="72389"/>
                </a:lnTo>
                <a:lnTo>
                  <a:pt x="125729" y="106679"/>
                </a:lnTo>
                <a:lnTo>
                  <a:pt x="101345" y="130301"/>
                </a:lnTo>
                <a:lnTo>
                  <a:pt x="67817" y="140207"/>
                </a:lnTo>
                <a:lnTo>
                  <a:pt x="33527" y="130301"/>
                </a:lnTo>
                <a:lnTo>
                  <a:pt x="4571" y="106679"/>
                </a:lnTo>
                <a:lnTo>
                  <a:pt x="0" y="72389"/>
                </a:lnTo>
                <a:close/>
              </a:path>
            </a:pathLst>
          </a:custGeom>
          <a:ln w="29044">
            <a:solidFill>
              <a:srgbClr val="000000"/>
            </a:solidFill>
          </a:ln>
        </p:spPr>
        <p:txBody>
          <a:bodyPr wrap="square" lIns="0" tIns="0" rIns="0" bIns="0" rtlCol="0">
            <a:spAutoFit/>
          </a:bodyPr>
          <a:lstStyle/>
          <a:p>
            <a:endParaRPr/>
          </a:p>
        </p:txBody>
      </p:sp>
      <p:sp>
        <p:nvSpPr>
          <p:cNvPr id="56" name="object 56"/>
          <p:cNvSpPr/>
          <p:nvPr/>
        </p:nvSpPr>
        <p:spPr>
          <a:xfrm>
            <a:off x="4499609" y="2377440"/>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7" name="object 57"/>
          <p:cNvSpPr/>
          <p:nvPr/>
        </p:nvSpPr>
        <p:spPr>
          <a:xfrm>
            <a:off x="4499609" y="2755392"/>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58" name="object 58"/>
          <p:cNvSpPr/>
          <p:nvPr/>
        </p:nvSpPr>
        <p:spPr>
          <a:xfrm>
            <a:off x="4499609" y="313258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9" name="object 59"/>
          <p:cNvSpPr/>
          <p:nvPr/>
        </p:nvSpPr>
        <p:spPr>
          <a:xfrm>
            <a:off x="4499609" y="350977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0" name="object 60"/>
          <p:cNvSpPr/>
          <p:nvPr/>
        </p:nvSpPr>
        <p:spPr>
          <a:xfrm>
            <a:off x="4499609" y="3886961"/>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1" name="object 61"/>
          <p:cNvSpPr/>
          <p:nvPr/>
        </p:nvSpPr>
        <p:spPr>
          <a:xfrm>
            <a:off x="4499609" y="4264914"/>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62" name="object 62"/>
          <p:cNvSpPr/>
          <p:nvPr/>
        </p:nvSpPr>
        <p:spPr>
          <a:xfrm>
            <a:off x="4499609" y="464210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3" name="object 63"/>
          <p:cNvSpPr/>
          <p:nvPr/>
        </p:nvSpPr>
        <p:spPr>
          <a:xfrm>
            <a:off x="4499609" y="501929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4" name="object 64"/>
          <p:cNvSpPr/>
          <p:nvPr/>
        </p:nvSpPr>
        <p:spPr>
          <a:xfrm>
            <a:off x="7408164" y="2377440"/>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5" name="object 65"/>
          <p:cNvSpPr/>
          <p:nvPr/>
        </p:nvSpPr>
        <p:spPr>
          <a:xfrm>
            <a:off x="7408164" y="2755392"/>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66" name="object 66"/>
          <p:cNvSpPr/>
          <p:nvPr/>
        </p:nvSpPr>
        <p:spPr>
          <a:xfrm>
            <a:off x="7408164" y="313258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7" name="object 67"/>
          <p:cNvSpPr/>
          <p:nvPr/>
        </p:nvSpPr>
        <p:spPr>
          <a:xfrm>
            <a:off x="7408164" y="350977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8" name="object 68"/>
          <p:cNvSpPr/>
          <p:nvPr/>
        </p:nvSpPr>
        <p:spPr>
          <a:xfrm>
            <a:off x="7408164" y="3886961"/>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9" name="object 69"/>
          <p:cNvSpPr/>
          <p:nvPr/>
        </p:nvSpPr>
        <p:spPr>
          <a:xfrm>
            <a:off x="7408164" y="4264914"/>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70" name="object 70"/>
          <p:cNvSpPr/>
          <p:nvPr/>
        </p:nvSpPr>
        <p:spPr>
          <a:xfrm>
            <a:off x="7408164" y="464210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71" name="object 71"/>
          <p:cNvSpPr/>
          <p:nvPr/>
        </p:nvSpPr>
        <p:spPr>
          <a:xfrm>
            <a:off x="7408164" y="501929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72" name="object 72"/>
          <p:cNvSpPr txBox="1"/>
          <p:nvPr/>
        </p:nvSpPr>
        <p:spPr>
          <a:xfrm>
            <a:off x="4297937" y="5324854"/>
            <a:ext cx="490220" cy="404495"/>
          </a:xfrm>
          <a:prstGeom prst="rect">
            <a:avLst/>
          </a:prstGeom>
        </p:spPr>
        <p:txBody>
          <a:bodyPr vert="horz" wrap="square" lIns="0" tIns="0" rIns="0" bIns="0" rtlCol="0">
            <a:spAutoFit/>
          </a:bodyPr>
          <a:lstStyle/>
          <a:p>
            <a:pPr marL="12700">
              <a:lnSpc>
                <a:spcPct val="100000"/>
              </a:lnSpc>
            </a:pPr>
            <a:r>
              <a:rPr sz="2550" dirty="0">
                <a:solidFill>
                  <a:srgbClr val="000080"/>
                </a:solidFill>
                <a:latin typeface="Comic Sans MS"/>
                <a:cs typeface="Comic Sans MS"/>
              </a:rPr>
              <a:t>0%</a:t>
            </a:r>
            <a:endParaRPr sz="2550">
              <a:latin typeface="Comic Sans MS"/>
              <a:cs typeface="Comic Sans MS"/>
            </a:endParaRPr>
          </a:p>
        </p:txBody>
      </p:sp>
      <p:sp>
        <p:nvSpPr>
          <p:cNvPr id="73" name="object 73"/>
          <p:cNvSpPr txBox="1"/>
          <p:nvPr/>
        </p:nvSpPr>
        <p:spPr>
          <a:xfrm>
            <a:off x="7036816" y="5324854"/>
            <a:ext cx="833755" cy="404495"/>
          </a:xfrm>
          <a:prstGeom prst="rect">
            <a:avLst/>
          </a:prstGeom>
        </p:spPr>
        <p:txBody>
          <a:bodyPr vert="horz" wrap="square" lIns="0" tIns="0" rIns="0" bIns="0" rtlCol="0">
            <a:spAutoFit/>
          </a:bodyPr>
          <a:lstStyle/>
          <a:p>
            <a:pPr marL="12700">
              <a:lnSpc>
                <a:spcPct val="100000"/>
              </a:lnSpc>
            </a:pPr>
            <a:r>
              <a:rPr sz="2550" spc="-10" dirty="0">
                <a:solidFill>
                  <a:srgbClr val="000080"/>
                </a:solidFill>
                <a:latin typeface="Comic Sans MS"/>
                <a:cs typeface="Comic Sans MS"/>
              </a:rPr>
              <a:t>1</a:t>
            </a:r>
            <a:r>
              <a:rPr sz="2550" dirty="0">
                <a:solidFill>
                  <a:srgbClr val="000080"/>
                </a:solidFill>
                <a:latin typeface="Comic Sans MS"/>
                <a:cs typeface="Comic Sans MS"/>
              </a:rPr>
              <a:t>00%</a:t>
            </a:r>
            <a:endParaRPr sz="2550">
              <a:latin typeface="Comic Sans MS"/>
              <a:cs typeface="Comic Sans MS"/>
            </a:endParaRPr>
          </a:p>
        </p:txBody>
      </p:sp>
      <p:sp>
        <p:nvSpPr>
          <p:cNvPr id="74" name="object 74"/>
          <p:cNvSpPr/>
          <p:nvPr/>
        </p:nvSpPr>
        <p:spPr>
          <a:xfrm>
            <a:off x="1590293" y="4917947"/>
            <a:ext cx="906780" cy="904875"/>
          </a:xfrm>
          <a:custGeom>
            <a:avLst/>
            <a:gdLst/>
            <a:ahLst/>
            <a:cxnLst/>
            <a:rect l="l" t="t" r="r" b="b"/>
            <a:pathLst>
              <a:path w="906780" h="904875">
                <a:moveTo>
                  <a:pt x="455675" y="0"/>
                </a:moveTo>
                <a:lnTo>
                  <a:pt x="363473" y="4571"/>
                </a:lnTo>
                <a:lnTo>
                  <a:pt x="281177" y="33527"/>
                </a:lnTo>
                <a:lnTo>
                  <a:pt x="203453" y="72389"/>
                </a:lnTo>
                <a:lnTo>
                  <a:pt x="131063" y="130301"/>
                </a:lnTo>
                <a:lnTo>
                  <a:pt x="77723" y="198119"/>
                </a:lnTo>
                <a:lnTo>
                  <a:pt x="34289" y="275843"/>
                </a:lnTo>
                <a:lnTo>
                  <a:pt x="9905" y="362711"/>
                </a:lnTo>
                <a:lnTo>
                  <a:pt x="0" y="449579"/>
                </a:lnTo>
                <a:lnTo>
                  <a:pt x="9905" y="541781"/>
                </a:lnTo>
                <a:lnTo>
                  <a:pt x="34289" y="624077"/>
                </a:lnTo>
                <a:lnTo>
                  <a:pt x="77723" y="701039"/>
                </a:lnTo>
                <a:lnTo>
                  <a:pt x="131063" y="774191"/>
                </a:lnTo>
                <a:lnTo>
                  <a:pt x="203453" y="827531"/>
                </a:lnTo>
                <a:lnTo>
                  <a:pt x="281177" y="870965"/>
                </a:lnTo>
                <a:lnTo>
                  <a:pt x="363473" y="894587"/>
                </a:lnTo>
                <a:lnTo>
                  <a:pt x="455675" y="904493"/>
                </a:lnTo>
                <a:lnTo>
                  <a:pt x="543305" y="894587"/>
                </a:lnTo>
                <a:lnTo>
                  <a:pt x="630173" y="870965"/>
                </a:lnTo>
                <a:lnTo>
                  <a:pt x="707897" y="827531"/>
                </a:lnTo>
                <a:lnTo>
                  <a:pt x="775715" y="774191"/>
                </a:lnTo>
                <a:lnTo>
                  <a:pt x="833627" y="701039"/>
                </a:lnTo>
                <a:lnTo>
                  <a:pt x="872489" y="624077"/>
                </a:lnTo>
                <a:lnTo>
                  <a:pt x="901445" y="541781"/>
                </a:lnTo>
                <a:lnTo>
                  <a:pt x="906779" y="449579"/>
                </a:lnTo>
                <a:lnTo>
                  <a:pt x="901445" y="362711"/>
                </a:lnTo>
                <a:lnTo>
                  <a:pt x="872489" y="275843"/>
                </a:lnTo>
                <a:lnTo>
                  <a:pt x="833627" y="198119"/>
                </a:lnTo>
                <a:lnTo>
                  <a:pt x="775715" y="130301"/>
                </a:lnTo>
                <a:lnTo>
                  <a:pt x="707897" y="72389"/>
                </a:lnTo>
                <a:lnTo>
                  <a:pt x="630173" y="33527"/>
                </a:lnTo>
                <a:lnTo>
                  <a:pt x="543305" y="4571"/>
                </a:lnTo>
                <a:lnTo>
                  <a:pt x="455675" y="0"/>
                </a:lnTo>
                <a:close/>
              </a:path>
            </a:pathLst>
          </a:custGeom>
          <a:solidFill>
            <a:srgbClr val="00FF00"/>
          </a:solidFill>
        </p:spPr>
        <p:txBody>
          <a:bodyPr wrap="square" lIns="0" tIns="0" rIns="0" bIns="0" rtlCol="0">
            <a:spAutoFit/>
          </a:bodyPr>
          <a:lstStyle/>
          <a:p>
            <a:endParaRPr/>
          </a:p>
        </p:txBody>
      </p:sp>
      <p:sp>
        <p:nvSpPr>
          <p:cNvPr id="75" name="object 75"/>
          <p:cNvSpPr/>
          <p:nvPr/>
        </p:nvSpPr>
        <p:spPr>
          <a:xfrm>
            <a:off x="1590293" y="4917947"/>
            <a:ext cx="906780" cy="904875"/>
          </a:xfrm>
          <a:custGeom>
            <a:avLst/>
            <a:gdLst/>
            <a:ahLst/>
            <a:cxnLst/>
            <a:rect l="l" t="t" r="r" b="b"/>
            <a:pathLst>
              <a:path w="906780" h="904875">
                <a:moveTo>
                  <a:pt x="0" y="449579"/>
                </a:moveTo>
                <a:lnTo>
                  <a:pt x="9905" y="362711"/>
                </a:lnTo>
                <a:lnTo>
                  <a:pt x="34289" y="275843"/>
                </a:lnTo>
                <a:lnTo>
                  <a:pt x="77723" y="198119"/>
                </a:lnTo>
                <a:lnTo>
                  <a:pt x="131063" y="130301"/>
                </a:lnTo>
                <a:lnTo>
                  <a:pt x="203453" y="72389"/>
                </a:lnTo>
                <a:lnTo>
                  <a:pt x="281177" y="33527"/>
                </a:lnTo>
                <a:lnTo>
                  <a:pt x="363473" y="4571"/>
                </a:lnTo>
                <a:lnTo>
                  <a:pt x="455675" y="0"/>
                </a:lnTo>
                <a:lnTo>
                  <a:pt x="543305" y="4571"/>
                </a:lnTo>
                <a:lnTo>
                  <a:pt x="630173" y="33527"/>
                </a:lnTo>
                <a:lnTo>
                  <a:pt x="707897" y="72389"/>
                </a:lnTo>
                <a:lnTo>
                  <a:pt x="775715" y="130301"/>
                </a:lnTo>
                <a:lnTo>
                  <a:pt x="833627" y="198119"/>
                </a:lnTo>
                <a:lnTo>
                  <a:pt x="872489" y="275843"/>
                </a:lnTo>
                <a:lnTo>
                  <a:pt x="901445" y="362711"/>
                </a:lnTo>
                <a:lnTo>
                  <a:pt x="906779" y="449579"/>
                </a:lnTo>
                <a:lnTo>
                  <a:pt x="901445" y="541781"/>
                </a:lnTo>
                <a:lnTo>
                  <a:pt x="872489" y="624077"/>
                </a:lnTo>
                <a:lnTo>
                  <a:pt x="833627" y="701039"/>
                </a:lnTo>
                <a:lnTo>
                  <a:pt x="775715" y="774191"/>
                </a:lnTo>
                <a:lnTo>
                  <a:pt x="707897" y="827531"/>
                </a:lnTo>
                <a:lnTo>
                  <a:pt x="630173" y="870965"/>
                </a:lnTo>
                <a:lnTo>
                  <a:pt x="543305" y="894587"/>
                </a:lnTo>
                <a:lnTo>
                  <a:pt x="455675" y="904493"/>
                </a:lnTo>
                <a:lnTo>
                  <a:pt x="363473" y="894587"/>
                </a:lnTo>
                <a:lnTo>
                  <a:pt x="281177" y="870965"/>
                </a:lnTo>
                <a:lnTo>
                  <a:pt x="203453" y="827531"/>
                </a:lnTo>
                <a:lnTo>
                  <a:pt x="131063" y="774191"/>
                </a:lnTo>
                <a:lnTo>
                  <a:pt x="77723" y="701039"/>
                </a:lnTo>
                <a:lnTo>
                  <a:pt x="34289" y="624077"/>
                </a:lnTo>
                <a:lnTo>
                  <a:pt x="9905" y="541781"/>
                </a:lnTo>
                <a:lnTo>
                  <a:pt x="0" y="449579"/>
                </a:lnTo>
                <a:close/>
              </a:path>
            </a:pathLst>
          </a:custGeom>
          <a:ln w="29044">
            <a:solidFill>
              <a:srgbClr val="000000"/>
            </a:solidFill>
          </a:ln>
        </p:spPr>
        <p:txBody>
          <a:bodyPr wrap="square" lIns="0" tIns="0" rIns="0" bIns="0" rtlCol="0">
            <a:spAutoFit/>
          </a:bodyPr>
          <a:lstStyle/>
          <a:p>
            <a:endParaRPr/>
          </a:p>
        </p:txBody>
      </p:sp>
      <p:sp>
        <p:nvSpPr>
          <p:cNvPr id="76" name="object 76"/>
          <p:cNvSpPr txBox="1"/>
          <p:nvPr/>
        </p:nvSpPr>
        <p:spPr>
          <a:xfrm>
            <a:off x="1791062" y="4995670"/>
            <a:ext cx="509905" cy="791845"/>
          </a:xfrm>
          <a:prstGeom prst="rect">
            <a:avLst/>
          </a:prstGeom>
        </p:spPr>
        <p:txBody>
          <a:bodyPr vert="horz" wrap="square" lIns="0" tIns="0" rIns="0" bIns="0" rtlCol="0">
            <a:spAutoFit/>
          </a:bodyPr>
          <a:lstStyle/>
          <a:p>
            <a:pPr marL="55880">
              <a:lnSpc>
                <a:spcPts val="3055"/>
              </a:lnSpc>
            </a:pPr>
            <a:r>
              <a:rPr sz="2550" dirty="0">
                <a:latin typeface="Comic Sans MS"/>
                <a:cs typeface="Comic Sans MS"/>
              </a:rPr>
              <a:t>27</a:t>
            </a:r>
            <a:endParaRPr sz="2550">
              <a:latin typeface="Comic Sans MS"/>
              <a:cs typeface="Comic Sans MS"/>
            </a:endParaRPr>
          </a:p>
          <a:p>
            <a:pPr marL="12700">
              <a:lnSpc>
                <a:spcPts val="3055"/>
              </a:lnSpc>
            </a:pPr>
            <a:r>
              <a:rPr sz="2550" spc="20" dirty="0">
                <a:latin typeface="Comic Sans MS"/>
                <a:cs typeface="Comic Sans MS"/>
              </a:rPr>
              <a:t>TN</a:t>
            </a:r>
            <a:endParaRPr sz="2550">
              <a:latin typeface="Comic Sans MS"/>
              <a:cs typeface="Comic Sans MS"/>
            </a:endParaRPr>
          </a:p>
        </p:txBody>
      </p:sp>
      <p:sp>
        <p:nvSpPr>
          <p:cNvPr id="77" name="object 77"/>
          <p:cNvSpPr/>
          <p:nvPr/>
        </p:nvSpPr>
        <p:spPr>
          <a:xfrm>
            <a:off x="1590293" y="5914644"/>
            <a:ext cx="906780" cy="904875"/>
          </a:xfrm>
          <a:custGeom>
            <a:avLst/>
            <a:gdLst/>
            <a:ahLst/>
            <a:cxnLst/>
            <a:rect l="l" t="t" r="r" b="b"/>
            <a:pathLst>
              <a:path w="906780" h="904875">
                <a:moveTo>
                  <a:pt x="455675" y="0"/>
                </a:moveTo>
                <a:lnTo>
                  <a:pt x="363473" y="9143"/>
                </a:lnTo>
                <a:lnTo>
                  <a:pt x="281177" y="33527"/>
                </a:lnTo>
                <a:lnTo>
                  <a:pt x="203453" y="76961"/>
                </a:lnTo>
                <a:lnTo>
                  <a:pt x="131063" y="130301"/>
                </a:lnTo>
                <a:lnTo>
                  <a:pt x="77723" y="198119"/>
                </a:lnTo>
                <a:lnTo>
                  <a:pt x="34289" y="280415"/>
                </a:lnTo>
                <a:lnTo>
                  <a:pt x="9905" y="362711"/>
                </a:lnTo>
                <a:lnTo>
                  <a:pt x="0" y="454913"/>
                </a:lnTo>
                <a:lnTo>
                  <a:pt x="9905" y="541781"/>
                </a:lnTo>
                <a:lnTo>
                  <a:pt x="34289" y="624077"/>
                </a:lnTo>
                <a:lnTo>
                  <a:pt x="77723" y="706373"/>
                </a:lnTo>
                <a:lnTo>
                  <a:pt x="131063" y="774191"/>
                </a:lnTo>
                <a:lnTo>
                  <a:pt x="203453" y="827531"/>
                </a:lnTo>
                <a:lnTo>
                  <a:pt x="281177" y="870965"/>
                </a:lnTo>
                <a:lnTo>
                  <a:pt x="363473" y="894587"/>
                </a:lnTo>
                <a:lnTo>
                  <a:pt x="455675" y="904493"/>
                </a:lnTo>
                <a:lnTo>
                  <a:pt x="543305" y="894587"/>
                </a:lnTo>
                <a:lnTo>
                  <a:pt x="630173" y="870965"/>
                </a:lnTo>
                <a:lnTo>
                  <a:pt x="707897" y="827531"/>
                </a:lnTo>
                <a:lnTo>
                  <a:pt x="775715" y="774191"/>
                </a:lnTo>
                <a:lnTo>
                  <a:pt x="833627" y="706373"/>
                </a:lnTo>
                <a:lnTo>
                  <a:pt x="872489" y="624077"/>
                </a:lnTo>
                <a:lnTo>
                  <a:pt x="901445" y="541781"/>
                </a:lnTo>
                <a:lnTo>
                  <a:pt x="906779" y="454913"/>
                </a:lnTo>
                <a:lnTo>
                  <a:pt x="901445" y="362711"/>
                </a:lnTo>
                <a:lnTo>
                  <a:pt x="872489" y="280415"/>
                </a:lnTo>
                <a:lnTo>
                  <a:pt x="833627" y="198119"/>
                </a:lnTo>
                <a:lnTo>
                  <a:pt x="775715" y="130301"/>
                </a:lnTo>
                <a:lnTo>
                  <a:pt x="707897" y="76961"/>
                </a:lnTo>
                <a:lnTo>
                  <a:pt x="630173" y="33527"/>
                </a:lnTo>
                <a:lnTo>
                  <a:pt x="543305" y="9143"/>
                </a:lnTo>
                <a:lnTo>
                  <a:pt x="455675" y="0"/>
                </a:lnTo>
                <a:close/>
              </a:path>
            </a:pathLst>
          </a:custGeom>
          <a:solidFill>
            <a:srgbClr val="FF00FF"/>
          </a:solidFill>
        </p:spPr>
        <p:txBody>
          <a:bodyPr wrap="square" lIns="0" tIns="0" rIns="0" bIns="0" rtlCol="0">
            <a:spAutoFit/>
          </a:bodyPr>
          <a:lstStyle/>
          <a:p>
            <a:endParaRPr/>
          </a:p>
        </p:txBody>
      </p:sp>
      <p:sp>
        <p:nvSpPr>
          <p:cNvPr id="78" name="object 78"/>
          <p:cNvSpPr/>
          <p:nvPr/>
        </p:nvSpPr>
        <p:spPr>
          <a:xfrm>
            <a:off x="1590293" y="5914644"/>
            <a:ext cx="906780" cy="904875"/>
          </a:xfrm>
          <a:custGeom>
            <a:avLst/>
            <a:gdLst/>
            <a:ahLst/>
            <a:cxnLst/>
            <a:rect l="l" t="t" r="r" b="b"/>
            <a:pathLst>
              <a:path w="906780" h="904875">
                <a:moveTo>
                  <a:pt x="0" y="454913"/>
                </a:moveTo>
                <a:lnTo>
                  <a:pt x="9905" y="362711"/>
                </a:lnTo>
                <a:lnTo>
                  <a:pt x="34289" y="280415"/>
                </a:lnTo>
                <a:lnTo>
                  <a:pt x="77723" y="198119"/>
                </a:lnTo>
                <a:lnTo>
                  <a:pt x="131063" y="130301"/>
                </a:lnTo>
                <a:lnTo>
                  <a:pt x="203453" y="76961"/>
                </a:lnTo>
                <a:lnTo>
                  <a:pt x="281177" y="33527"/>
                </a:lnTo>
                <a:lnTo>
                  <a:pt x="363473" y="9143"/>
                </a:lnTo>
                <a:lnTo>
                  <a:pt x="455675" y="0"/>
                </a:lnTo>
                <a:lnTo>
                  <a:pt x="543305" y="9143"/>
                </a:lnTo>
                <a:lnTo>
                  <a:pt x="630173" y="33527"/>
                </a:lnTo>
                <a:lnTo>
                  <a:pt x="707897" y="76961"/>
                </a:lnTo>
                <a:lnTo>
                  <a:pt x="775715" y="130301"/>
                </a:lnTo>
                <a:lnTo>
                  <a:pt x="833627" y="198119"/>
                </a:lnTo>
                <a:lnTo>
                  <a:pt x="872489" y="280415"/>
                </a:lnTo>
                <a:lnTo>
                  <a:pt x="901445" y="362711"/>
                </a:lnTo>
                <a:lnTo>
                  <a:pt x="906779" y="454913"/>
                </a:lnTo>
                <a:lnTo>
                  <a:pt x="901445" y="541781"/>
                </a:lnTo>
                <a:lnTo>
                  <a:pt x="872489" y="624077"/>
                </a:lnTo>
                <a:lnTo>
                  <a:pt x="833627" y="706373"/>
                </a:lnTo>
                <a:lnTo>
                  <a:pt x="775715" y="774191"/>
                </a:lnTo>
                <a:lnTo>
                  <a:pt x="707897" y="827531"/>
                </a:lnTo>
                <a:lnTo>
                  <a:pt x="630173" y="870965"/>
                </a:lnTo>
                <a:lnTo>
                  <a:pt x="543305" y="894587"/>
                </a:lnTo>
                <a:lnTo>
                  <a:pt x="455675" y="904493"/>
                </a:lnTo>
                <a:lnTo>
                  <a:pt x="363473" y="894587"/>
                </a:lnTo>
                <a:lnTo>
                  <a:pt x="281177" y="870965"/>
                </a:lnTo>
                <a:lnTo>
                  <a:pt x="203453" y="827531"/>
                </a:lnTo>
                <a:lnTo>
                  <a:pt x="131063" y="774191"/>
                </a:lnTo>
                <a:lnTo>
                  <a:pt x="77723" y="706373"/>
                </a:lnTo>
                <a:lnTo>
                  <a:pt x="34289" y="624077"/>
                </a:lnTo>
                <a:lnTo>
                  <a:pt x="9905" y="541781"/>
                </a:lnTo>
                <a:lnTo>
                  <a:pt x="0" y="454913"/>
                </a:lnTo>
                <a:close/>
              </a:path>
            </a:pathLst>
          </a:custGeom>
          <a:ln w="29044">
            <a:solidFill>
              <a:srgbClr val="000000"/>
            </a:solidFill>
          </a:ln>
        </p:spPr>
        <p:txBody>
          <a:bodyPr wrap="square" lIns="0" tIns="0" rIns="0" bIns="0" rtlCol="0">
            <a:spAutoFit/>
          </a:bodyPr>
          <a:lstStyle/>
          <a:p>
            <a:endParaRPr/>
          </a:p>
        </p:txBody>
      </p:sp>
      <p:sp>
        <p:nvSpPr>
          <p:cNvPr id="79" name="object 79"/>
          <p:cNvSpPr/>
          <p:nvPr/>
        </p:nvSpPr>
        <p:spPr>
          <a:xfrm>
            <a:off x="1319022" y="6369558"/>
            <a:ext cx="271780" cy="0"/>
          </a:xfrm>
          <a:custGeom>
            <a:avLst/>
            <a:gdLst/>
            <a:ahLst/>
            <a:cxnLst/>
            <a:rect l="l" t="t" r="r" b="b"/>
            <a:pathLst>
              <a:path w="271780">
                <a:moveTo>
                  <a:pt x="271271" y="0"/>
                </a:moveTo>
                <a:lnTo>
                  <a:pt x="0" y="0"/>
                </a:lnTo>
              </a:path>
            </a:pathLst>
          </a:custGeom>
          <a:ln w="29044">
            <a:solidFill>
              <a:srgbClr val="000000"/>
            </a:solidFill>
          </a:ln>
        </p:spPr>
        <p:txBody>
          <a:bodyPr wrap="square" lIns="0" tIns="0" rIns="0" bIns="0" rtlCol="0">
            <a:spAutoFit/>
          </a:bodyPr>
          <a:lstStyle/>
          <a:p>
            <a:endParaRPr/>
          </a:p>
        </p:txBody>
      </p:sp>
      <p:sp>
        <p:nvSpPr>
          <p:cNvPr id="80" name="object 80"/>
          <p:cNvSpPr/>
          <p:nvPr/>
        </p:nvSpPr>
        <p:spPr>
          <a:xfrm>
            <a:off x="2497073" y="6369558"/>
            <a:ext cx="276860" cy="0"/>
          </a:xfrm>
          <a:custGeom>
            <a:avLst/>
            <a:gdLst/>
            <a:ahLst/>
            <a:cxnLst/>
            <a:rect l="l" t="t" r="r" b="b"/>
            <a:pathLst>
              <a:path w="276860">
                <a:moveTo>
                  <a:pt x="0" y="0"/>
                </a:moveTo>
                <a:lnTo>
                  <a:pt x="276605" y="0"/>
                </a:lnTo>
              </a:path>
            </a:pathLst>
          </a:custGeom>
          <a:ln w="29044">
            <a:solidFill>
              <a:srgbClr val="000000"/>
            </a:solidFill>
          </a:ln>
        </p:spPr>
        <p:txBody>
          <a:bodyPr wrap="square" lIns="0" tIns="0" rIns="0" bIns="0" rtlCol="0">
            <a:spAutoFit/>
          </a:bodyPr>
          <a:lstStyle/>
          <a:p>
            <a:endParaRPr/>
          </a:p>
        </p:txBody>
      </p:sp>
      <p:sp>
        <p:nvSpPr>
          <p:cNvPr id="81" name="object 81"/>
          <p:cNvSpPr/>
          <p:nvPr/>
        </p:nvSpPr>
        <p:spPr>
          <a:xfrm>
            <a:off x="1319022" y="5367528"/>
            <a:ext cx="271780" cy="0"/>
          </a:xfrm>
          <a:custGeom>
            <a:avLst/>
            <a:gdLst/>
            <a:ahLst/>
            <a:cxnLst/>
            <a:rect l="l" t="t" r="r" b="b"/>
            <a:pathLst>
              <a:path w="271780">
                <a:moveTo>
                  <a:pt x="271271" y="0"/>
                </a:moveTo>
                <a:lnTo>
                  <a:pt x="0" y="0"/>
                </a:lnTo>
              </a:path>
            </a:pathLst>
          </a:custGeom>
          <a:ln w="29044">
            <a:solidFill>
              <a:srgbClr val="000000"/>
            </a:solidFill>
          </a:ln>
        </p:spPr>
        <p:txBody>
          <a:bodyPr wrap="square" lIns="0" tIns="0" rIns="0" bIns="0" rtlCol="0">
            <a:spAutoFit/>
          </a:bodyPr>
          <a:lstStyle/>
          <a:p>
            <a:endParaRPr/>
          </a:p>
        </p:txBody>
      </p:sp>
      <p:sp>
        <p:nvSpPr>
          <p:cNvPr id="82" name="object 82"/>
          <p:cNvSpPr/>
          <p:nvPr/>
        </p:nvSpPr>
        <p:spPr>
          <a:xfrm>
            <a:off x="2497073" y="5367528"/>
            <a:ext cx="276860" cy="0"/>
          </a:xfrm>
          <a:custGeom>
            <a:avLst/>
            <a:gdLst/>
            <a:ahLst/>
            <a:cxnLst/>
            <a:rect l="l" t="t" r="r" b="b"/>
            <a:pathLst>
              <a:path w="276860">
                <a:moveTo>
                  <a:pt x="0" y="0"/>
                </a:moveTo>
                <a:lnTo>
                  <a:pt x="276605" y="0"/>
                </a:lnTo>
              </a:path>
            </a:pathLst>
          </a:custGeom>
          <a:ln w="29044">
            <a:solidFill>
              <a:srgbClr val="000000"/>
            </a:solidFill>
          </a:ln>
        </p:spPr>
        <p:txBody>
          <a:bodyPr wrap="square" lIns="0" tIns="0" rIns="0" bIns="0" rtlCol="0">
            <a:spAutoFit/>
          </a:bodyPr>
          <a:lstStyle/>
          <a:p>
            <a:endParaRPr/>
          </a:p>
        </p:txBody>
      </p:sp>
      <p:sp>
        <p:nvSpPr>
          <p:cNvPr id="83" name="object 83"/>
          <p:cNvSpPr/>
          <p:nvPr/>
        </p:nvSpPr>
        <p:spPr>
          <a:xfrm>
            <a:off x="2705100" y="5299710"/>
            <a:ext cx="136525" cy="135890"/>
          </a:xfrm>
          <a:custGeom>
            <a:avLst/>
            <a:gdLst/>
            <a:ahLst/>
            <a:cxnLst/>
            <a:rect l="l" t="t" r="r" b="b"/>
            <a:pathLst>
              <a:path w="136525" h="135889">
                <a:moveTo>
                  <a:pt x="68579" y="0"/>
                </a:moveTo>
                <a:lnTo>
                  <a:pt x="34289" y="9905"/>
                </a:lnTo>
                <a:lnTo>
                  <a:pt x="5333" y="34289"/>
                </a:lnTo>
                <a:lnTo>
                  <a:pt x="0" y="67817"/>
                </a:lnTo>
                <a:lnTo>
                  <a:pt x="5333" y="102107"/>
                </a:lnTo>
                <a:lnTo>
                  <a:pt x="34289" y="125729"/>
                </a:lnTo>
                <a:lnTo>
                  <a:pt x="68579" y="135635"/>
                </a:lnTo>
                <a:lnTo>
                  <a:pt x="102107" y="125729"/>
                </a:lnTo>
                <a:lnTo>
                  <a:pt x="126491" y="102107"/>
                </a:lnTo>
                <a:lnTo>
                  <a:pt x="136397" y="67817"/>
                </a:lnTo>
                <a:lnTo>
                  <a:pt x="126491" y="34289"/>
                </a:lnTo>
                <a:lnTo>
                  <a:pt x="102107" y="9905"/>
                </a:lnTo>
                <a:lnTo>
                  <a:pt x="68579" y="0"/>
                </a:lnTo>
                <a:close/>
              </a:path>
            </a:pathLst>
          </a:custGeom>
          <a:solidFill>
            <a:srgbClr val="000000"/>
          </a:solidFill>
        </p:spPr>
        <p:txBody>
          <a:bodyPr wrap="square" lIns="0" tIns="0" rIns="0" bIns="0" rtlCol="0">
            <a:spAutoFit/>
          </a:bodyPr>
          <a:lstStyle/>
          <a:p>
            <a:endParaRPr/>
          </a:p>
        </p:txBody>
      </p:sp>
      <p:sp>
        <p:nvSpPr>
          <p:cNvPr id="84" name="object 84"/>
          <p:cNvSpPr/>
          <p:nvPr/>
        </p:nvSpPr>
        <p:spPr>
          <a:xfrm>
            <a:off x="2705100" y="5299710"/>
            <a:ext cx="136525" cy="135890"/>
          </a:xfrm>
          <a:custGeom>
            <a:avLst/>
            <a:gdLst/>
            <a:ahLst/>
            <a:cxnLst/>
            <a:rect l="l" t="t" r="r" b="b"/>
            <a:pathLst>
              <a:path w="136525" h="135889">
                <a:moveTo>
                  <a:pt x="0" y="67817"/>
                </a:moveTo>
                <a:lnTo>
                  <a:pt x="5333" y="34289"/>
                </a:lnTo>
                <a:lnTo>
                  <a:pt x="34289" y="9905"/>
                </a:lnTo>
                <a:lnTo>
                  <a:pt x="68579" y="0"/>
                </a:lnTo>
                <a:lnTo>
                  <a:pt x="102107" y="9905"/>
                </a:lnTo>
                <a:lnTo>
                  <a:pt x="126491" y="34289"/>
                </a:lnTo>
                <a:lnTo>
                  <a:pt x="136397" y="67817"/>
                </a:lnTo>
                <a:lnTo>
                  <a:pt x="126491" y="102107"/>
                </a:lnTo>
                <a:lnTo>
                  <a:pt x="102107" y="125729"/>
                </a:lnTo>
                <a:lnTo>
                  <a:pt x="68579" y="135635"/>
                </a:lnTo>
                <a:lnTo>
                  <a:pt x="34289" y="125729"/>
                </a:lnTo>
                <a:lnTo>
                  <a:pt x="5333" y="102107"/>
                </a:lnTo>
                <a:lnTo>
                  <a:pt x="0" y="67817"/>
                </a:lnTo>
                <a:close/>
              </a:path>
            </a:pathLst>
          </a:custGeom>
          <a:ln w="29044">
            <a:solidFill>
              <a:srgbClr val="000000"/>
            </a:solidFill>
          </a:ln>
        </p:spPr>
        <p:txBody>
          <a:bodyPr wrap="square" lIns="0" tIns="0" rIns="0" bIns="0" rtlCol="0">
            <a:spAutoFit/>
          </a:bodyPr>
          <a:lstStyle/>
          <a:p>
            <a:endParaRPr/>
          </a:p>
        </p:txBody>
      </p:sp>
      <p:sp>
        <p:nvSpPr>
          <p:cNvPr id="85" name="object 85"/>
          <p:cNvSpPr/>
          <p:nvPr/>
        </p:nvSpPr>
        <p:spPr>
          <a:xfrm>
            <a:off x="1251203" y="5299710"/>
            <a:ext cx="135890" cy="135890"/>
          </a:xfrm>
          <a:custGeom>
            <a:avLst/>
            <a:gdLst/>
            <a:ahLst/>
            <a:cxnLst/>
            <a:rect l="l" t="t" r="r" b="b"/>
            <a:pathLst>
              <a:path w="135890" h="135889">
                <a:moveTo>
                  <a:pt x="67817" y="0"/>
                </a:moveTo>
                <a:lnTo>
                  <a:pt x="33527" y="9905"/>
                </a:lnTo>
                <a:lnTo>
                  <a:pt x="4571" y="34289"/>
                </a:lnTo>
                <a:lnTo>
                  <a:pt x="0" y="67817"/>
                </a:lnTo>
                <a:lnTo>
                  <a:pt x="4571" y="102107"/>
                </a:lnTo>
                <a:lnTo>
                  <a:pt x="33527" y="125729"/>
                </a:lnTo>
                <a:lnTo>
                  <a:pt x="67817" y="135635"/>
                </a:lnTo>
                <a:lnTo>
                  <a:pt x="101345" y="125729"/>
                </a:lnTo>
                <a:lnTo>
                  <a:pt x="125729" y="102107"/>
                </a:lnTo>
                <a:lnTo>
                  <a:pt x="135635" y="67817"/>
                </a:lnTo>
                <a:lnTo>
                  <a:pt x="125729" y="34289"/>
                </a:lnTo>
                <a:lnTo>
                  <a:pt x="101345" y="9905"/>
                </a:lnTo>
                <a:lnTo>
                  <a:pt x="67817" y="0"/>
                </a:lnTo>
                <a:close/>
              </a:path>
            </a:pathLst>
          </a:custGeom>
          <a:solidFill>
            <a:srgbClr val="000000"/>
          </a:solidFill>
        </p:spPr>
        <p:txBody>
          <a:bodyPr wrap="square" lIns="0" tIns="0" rIns="0" bIns="0" rtlCol="0">
            <a:spAutoFit/>
          </a:bodyPr>
          <a:lstStyle/>
          <a:p>
            <a:endParaRPr/>
          </a:p>
        </p:txBody>
      </p:sp>
      <p:sp>
        <p:nvSpPr>
          <p:cNvPr id="86" name="object 86"/>
          <p:cNvSpPr/>
          <p:nvPr/>
        </p:nvSpPr>
        <p:spPr>
          <a:xfrm>
            <a:off x="1251203" y="5299710"/>
            <a:ext cx="135890" cy="135890"/>
          </a:xfrm>
          <a:custGeom>
            <a:avLst/>
            <a:gdLst/>
            <a:ahLst/>
            <a:cxnLst/>
            <a:rect l="l" t="t" r="r" b="b"/>
            <a:pathLst>
              <a:path w="135890" h="135889">
                <a:moveTo>
                  <a:pt x="0" y="67817"/>
                </a:moveTo>
                <a:lnTo>
                  <a:pt x="4571" y="34289"/>
                </a:lnTo>
                <a:lnTo>
                  <a:pt x="33527" y="9905"/>
                </a:lnTo>
                <a:lnTo>
                  <a:pt x="67817" y="0"/>
                </a:lnTo>
                <a:lnTo>
                  <a:pt x="101345" y="9905"/>
                </a:lnTo>
                <a:lnTo>
                  <a:pt x="125729" y="34289"/>
                </a:lnTo>
                <a:lnTo>
                  <a:pt x="135635" y="67817"/>
                </a:lnTo>
                <a:lnTo>
                  <a:pt x="125729" y="102107"/>
                </a:lnTo>
                <a:lnTo>
                  <a:pt x="101345" y="125729"/>
                </a:lnTo>
                <a:lnTo>
                  <a:pt x="67817" y="135635"/>
                </a:lnTo>
                <a:lnTo>
                  <a:pt x="33527" y="125729"/>
                </a:lnTo>
                <a:lnTo>
                  <a:pt x="4571" y="102107"/>
                </a:lnTo>
                <a:lnTo>
                  <a:pt x="0" y="67817"/>
                </a:lnTo>
                <a:close/>
              </a:path>
            </a:pathLst>
          </a:custGeom>
          <a:ln w="29044">
            <a:solidFill>
              <a:srgbClr val="000000"/>
            </a:solidFill>
          </a:ln>
        </p:spPr>
        <p:txBody>
          <a:bodyPr wrap="square" lIns="0" tIns="0" rIns="0" bIns="0" rtlCol="0">
            <a:spAutoFit/>
          </a:bodyPr>
          <a:lstStyle/>
          <a:p>
            <a:endParaRPr/>
          </a:p>
        </p:txBody>
      </p:sp>
      <p:sp>
        <p:nvSpPr>
          <p:cNvPr id="87" name="object 87"/>
          <p:cNvSpPr/>
          <p:nvPr/>
        </p:nvSpPr>
        <p:spPr>
          <a:xfrm>
            <a:off x="4499609" y="3829050"/>
            <a:ext cx="727075" cy="363220"/>
          </a:xfrm>
          <a:custGeom>
            <a:avLst/>
            <a:gdLst/>
            <a:ahLst/>
            <a:cxnLst/>
            <a:rect l="l" t="t" r="r" b="b"/>
            <a:pathLst>
              <a:path w="727075" h="363220">
                <a:moveTo>
                  <a:pt x="0" y="0"/>
                </a:moveTo>
                <a:lnTo>
                  <a:pt x="0" y="362711"/>
                </a:lnTo>
                <a:lnTo>
                  <a:pt x="726947" y="362711"/>
                </a:lnTo>
                <a:lnTo>
                  <a:pt x="726947" y="0"/>
                </a:lnTo>
                <a:lnTo>
                  <a:pt x="0" y="0"/>
                </a:lnTo>
                <a:close/>
              </a:path>
            </a:pathLst>
          </a:custGeom>
          <a:solidFill>
            <a:srgbClr val="00FF00"/>
          </a:solidFill>
        </p:spPr>
        <p:txBody>
          <a:bodyPr wrap="square" lIns="0" tIns="0" rIns="0" bIns="0" rtlCol="0">
            <a:spAutoFit/>
          </a:bodyPr>
          <a:lstStyle/>
          <a:p>
            <a:endParaRPr/>
          </a:p>
        </p:txBody>
      </p:sp>
      <p:sp>
        <p:nvSpPr>
          <p:cNvPr id="88" name="object 88"/>
          <p:cNvSpPr/>
          <p:nvPr/>
        </p:nvSpPr>
        <p:spPr>
          <a:xfrm>
            <a:off x="4499609" y="3829050"/>
            <a:ext cx="727075" cy="363220"/>
          </a:xfrm>
          <a:custGeom>
            <a:avLst/>
            <a:gdLst/>
            <a:ahLst/>
            <a:cxnLst/>
            <a:rect l="l" t="t" r="r" b="b"/>
            <a:pathLst>
              <a:path w="727075" h="363220">
                <a:moveTo>
                  <a:pt x="0" y="0"/>
                </a:moveTo>
                <a:lnTo>
                  <a:pt x="0" y="362711"/>
                </a:lnTo>
                <a:lnTo>
                  <a:pt x="726947" y="362711"/>
                </a:lnTo>
                <a:lnTo>
                  <a:pt x="726947" y="0"/>
                </a:lnTo>
                <a:lnTo>
                  <a:pt x="0" y="0"/>
                </a:lnTo>
                <a:close/>
              </a:path>
            </a:pathLst>
          </a:custGeom>
          <a:ln w="29044">
            <a:solidFill>
              <a:srgbClr val="000000"/>
            </a:solidFill>
          </a:ln>
        </p:spPr>
        <p:txBody>
          <a:bodyPr wrap="square" lIns="0" tIns="0" rIns="0" bIns="0" rtlCol="0">
            <a:spAutoFit/>
          </a:bodyPr>
          <a:lstStyle/>
          <a:p>
            <a:endParaRPr/>
          </a:p>
        </p:txBody>
      </p:sp>
      <p:sp>
        <p:nvSpPr>
          <p:cNvPr id="89" name="object 89"/>
          <p:cNvSpPr/>
          <p:nvPr/>
        </p:nvSpPr>
        <p:spPr>
          <a:xfrm>
            <a:off x="4863083" y="3103626"/>
            <a:ext cx="2545080" cy="363220"/>
          </a:xfrm>
          <a:custGeom>
            <a:avLst/>
            <a:gdLst/>
            <a:ahLst/>
            <a:cxnLst/>
            <a:rect l="l" t="t" r="r" b="b"/>
            <a:pathLst>
              <a:path w="2545079" h="363220">
                <a:moveTo>
                  <a:pt x="0" y="0"/>
                </a:moveTo>
                <a:lnTo>
                  <a:pt x="0" y="362711"/>
                </a:lnTo>
                <a:lnTo>
                  <a:pt x="2545079" y="362711"/>
                </a:lnTo>
                <a:lnTo>
                  <a:pt x="2545079" y="0"/>
                </a:lnTo>
                <a:lnTo>
                  <a:pt x="0" y="0"/>
                </a:lnTo>
                <a:close/>
              </a:path>
            </a:pathLst>
          </a:custGeom>
          <a:solidFill>
            <a:srgbClr val="FF00FF"/>
          </a:solidFill>
        </p:spPr>
        <p:txBody>
          <a:bodyPr wrap="square" lIns="0" tIns="0" rIns="0" bIns="0" rtlCol="0">
            <a:spAutoFit/>
          </a:bodyPr>
          <a:lstStyle/>
          <a:p>
            <a:endParaRPr/>
          </a:p>
        </p:txBody>
      </p:sp>
      <p:sp>
        <p:nvSpPr>
          <p:cNvPr id="90" name="object 90"/>
          <p:cNvSpPr/>
          <p:nvPr/>
        </p:nvSpPr>
        <p:spPr>
          <a:xfrm>
            <a:off x="4863083" y="3103626"/>
            <a:ext cx="2545080" cy="363220"/>
          </a:xfrm>
          <a:custGeom>
            <a:avLst/>
            <a:gdLst/>
            <a:ahLst/>
            <a:cxnLst/>
            <a:rect l="l" t="t" r="r" b="b"/>
            <a:pathLst>
              <a:path w="2545079" h="363220">
                <a:moveTo>
                  <a:pt x="0" y="0"/>
                </a:moveTo>
                <a:lnTo>
                  <a:pt x="0" y="362711"/>
                </a:lnTo>
                <a:lnTo>
                  <a:pt x="2545079" y="362711"/>
                </a:lnTo>
                <a:lnTo>
                  <a:pt x="2545079" y="0"/>
                </a:lnTo>
                <a:lnTo>
                  <a:pt x="0" y="0"/>
                </a:lnTo>
                <a:close/>
              </a:path>
            </a:pathLst>
          </a:custGeom>
          <a:ln w="29044">
            <a:solidFill>
              <a:srgbClr val="000000"/>
            </a:solidFill>
          </a:ln>
        </p:spPr>
        <p:txBody>
          <a:bodyPr wrap="square" lIns="0" tIns="0" rIns="0" bIns="0" rtlCol="0">
            <a:spAutoFit/>
          </a:bodyPr>
          <a:lstStyle/>
          <a:p>
            <a:endParaRPr/>
          </a:p>
        </p:txBody>
      </p:sp>
      <p:sp>
        <p:nvSpPr>
          <p:cNvPr id="91" name="object 91"/>
          <p:cNvSpPr/>
          <p:nvPr/>
        </p:nvSpPr>
        <p:spPr>
          <a:xfrm>
            <a:off x="3044951" y="1289304"/>
            <a:ext cx="1818639" cy="2719070"/>
          </a:xfrm>
          <a:custGeom>
            <a:avLst/>
            <a:gdLst/>
            <a:ahLst/>
            <a:cxnLst/>
            <a:rect l="l" t="t" r="r" b="b"/>
            <a:pathLst>
              <a:path w="1818639" h="2719070">
                <a:moveTo>
                  <a:pt x="1818131" y="2718815"/>
                </a:moveTo>
                <a:lnTo>
                  <a:pt x="0" y="0"/>
                </a:lnTo>
              </a:path>
            </a:pathLst>
          </a:custGeom>
          <a:ln w="48412">
            <a:solidFill>
              <a:srgbClr val="00FF00"/>
            </a:solidFill>
          </a:ln>
        </p:spPr>
        <p:txBody>
          <a:bodyPr wrap="square" lIns="0" tIns="0" rIns="0" bIns="0" rtlCol="0">
            <a:spAutoFit/>
          </a:bodyPr>
          <a:lstStyle/>
          <a:p>
            <a:endParaRPr/>
          </a:p>
        </p:txBody>
      </p:sp>
      <p:sp>
        <p:nvSpPr>
          <p:cNvPr id="92" name="object 92"/>
          <p:cNvSpPr/>
          <p:nvPr/>
        </p:nvSpPr>
        <p:spPr>
          <a:xfrm>
            <a:off x="863345" y="742188"/>
            <a:ext cx="2181860" cy="996950"/>
          </a:xfrm>
          <a:custGeom>
            <a:avLst/>
            <a:gdLst/>
            <a:ahLst/>
            <a:cxnLst/>
            <a:rect l="l" t="t" r="r" b="b"/>
            <a:pathLst>
              <a:path w="2181860" h="996950">
                <a:moveTo>
                  <a:pt x="0" y="0"/>
                </a:moveTo>
                <a:lnTo>
                  <a:pt x="0" y="996695"/>
                </a:lnTo>
                <a:lnTo>
                  <a:pt x="2181605" y="996695"/>
                </a:lnTo>
                <a:lnTo>
                  <a:pt x="2181605" y="0"/>
                </a:lnTo>
                <a:lnTo>
                  <a:pt x="0" y="0"/>
                </a:lnTo>
                <a:close/>
              </a:path>
            </a:pathLst>
          </a:custGeom>
          <a:solidFill>
            <a:srgbClr val="00FF00"/>
          </a:solidFill>
        </p:spPr>
        <p:txBody>
          <a:bodyPr wrap="square" lIns="0" tIns="0" rIns="0" bIns="0" rtlCol="0">
            <a:spAutoFit/>
          </a:bodyPr>
          <a:lstStyle/>
          <a:p>
            <a:endParaRPr/>
          </a:p>
        </p:txBody>
      </p:sp>
      <p:sp>
        <p:nvSpPr>
          <p:cNvPr id="93" name="object 93"/>
          <p:cNvSpPr/>
          <p:nvPr/>
        </p:nvSpPr>
        <p:spPr>
          <a:xfrm>
            <a:off x="863345" y="742188"/>
            <a:ext cx="2181860" cy="996950"/>
          </a:xfrm>
          <a:custGeom>
            <a:avLst/>
            <a:gdLst/>
            <a:ahLst/>
            <a:cxnLst/>
            <a:rect l="l" t="t" r="r" b="b"/>
            <a:pathLst>
              <a:path w="2181860" h="996950">
                <a:moveTo>
                  <a:pt x="0" y="0"/>
                </a:moveTo>
                <a:lnTo>
                  <a:pt x="0" y="996695"/>
                </a:lnTo>
                <a:lnTo>
                  <a:pt x="2181605" y="996695"/>
                </a:lnTo>
                <a:lnTo>
                  <a:pt x="2181605" y="0"/>
                </a:lnTo>
                <a:lnTo>
                  <a:pt x="0" y="0"/>
                </a:lnTo>
                <a:close/>
              </a:path>
            </a:pathLst>
          </a:custGeom>
          <a:ln w="29044">
            <a:solidFill>
              <a:srgbClr val="000000"/>
            </a:solidFill>
          </a:ln>
        </p:spPr>
        <p:txBody>
          <a:bodyPr wrap="square" lIns="0" tIns="0" rIns="0" bIns="0" rtlCol="0">
            <a:spAutoFit/>
          </a:bodyPr>
          <a:lstStyle/>
          <a:p>
            <a:endParaRPr/>
          </a:p>
        </p:txBody>
      </p:sp>
      <p:sp>
        <p:nvSpPr>
          <p:cNvPr id="94" name="object 94"/>
          <p:cNvSpPr txBox="1"/>
          <p:nvPr/>
        </p:nvSpPr>
        <p:spPr>
          <a:xfrm>
            <a:off x="1068496" y="719323"/>
            <a:ext cx="1767839" cy="981075"/>
          </a:xfrm>
          <a:prstGeom prst="rect">
            <a:avLst/>
          </a:prstGeom>
        </p:spPr>
        <p:txBody>
          <a:bodyPr vert="horz" wrap="square" lIns="0" tIns="0" rIns="0" bIns="0" rtlCol="0">
            <a:spAutoFit/>
          </a:bodyPr>
          <a:lstStyle/>
          <a:p>
            <a:pPr algn="ctr">
              <a:lnSpc>
                <a:spcPct val="100000"/>
              </a:lnSpc>
            </a:pPr>
            <a:r>
              <a:rPr sz="3150" dirty="0">
                <a:latin typeface="Comic Sans MS"/>
                <a:cs typeface="Comic Sans MS"/>
              </a:rPr>
              <a:t>27</a:t>
            </a:r>
            <a:r>
              <a:rPr sz="3150" spc="170" dirty="0">
                <a:latin typeface="Times New Roman"/>
                <a:cs typeface="Times New Roman"/>
              </a:rPr>
              <a:t> </a:t>
            </a:r>
            <a:r>
              <a:rPr sz="3150" spc="-20" dirty="0">
                <a:latin typeface="Comic Sans MS"/>
                <a:cs typeface="Comic Sans MS"/>
              </a:rPr>
              <a:t>T</a:t>
            </a:r>
            <a:r>
              <a:rPr sz="3150" dirty="0">
                <a:latin typeface="Comic Sans MS"/>
                <a:cs typeface="Comic Sans MS"/>
              </a:rPr>
              <a:t>H</a:t>
            </a:r>
            <a:endParaRPr sz="3150">
              <a:latin typeface="Comic Sans MS"/>
              <a:cs typeface="Comic Sans MS"/>
            </a:endParaRPr>
          </a:p>
          <a:p>
            <a:pPr algn="ctr">
              <a:lnSpc>
                <a:spcPct val="100000"/>
              </a:lnSpc>
              <a:spcBef>
                <a:spcPts val="30"/>
              </a:spcBef>
            </a:pPr>
            <a:r>
              <a:rPr sz="3150" spc="-5" dirty="0">
                <a:latin typeface="Comic Sans MS"/>
                <a:cs typeface="Comic Sans MS"/>
              </a:rPr>
              <a:t>5</a:t>
            </a:r>
            <a:r>
              <a:rPr sz="3150" dirty="0">
                <a:latin typeface="Comic Sans MS"/>
                <a:cs typeface="Comic Sans MS"/>
              </a:rPr>
              <a:t>%</a:t>
            </a:r>
            <a:r>
              <a:rPr sz="3150" spc="165" dirty="0">
                <a:latin typeface="Times New Roman"/>
                <a:cs typeface="Times New Roman"/>
              </a:rPr>
              <a:t> </a:t>
            </a:r>
            <a:r>
              <a:rPr sz="3150" dirty="0">
                <a:latin typeface="Comic Sans MS"/>
                <a:cs typeface="Comic Sans MS"/>
              </a:rPr>
              <a:t>-</a:t>
            </a:r>
            <a:r>
              <a:rPr sz="3150" spc="140" dirty="0">
                <a:latin typeface="Times New Roman"/>
                <a:cs typeface="Times New Roman"/>
              </a:rPr>
              <a:t> </a:t>
            </a:r>
            <a:r>
              <a:rPr sz="3150" spc="-25" dirty="0">
                <a:latin typeface="Comic Sans MS"/>
                <a:cs typeface="Comic Sans MS"/>
              </a:rPr>
              <a:t>1</a:t>
            </a:r>
            <a:r>
              <a:rPr sz="3150" dirty="0">
                <a:latin typeface="Comic Sans MS"/>
                <a:cs typeface="Comic Sans MS"/>
              </a:rPr>
              <a:t>0%</a:t>
            </a:r>
            <a:endParaRPr sz="3150">
              <a:latin typeface="Comic Sans MS"/>
              <a:cs typeface="Comic Sans MS"/>
            </a:endParaRPr>
          </a:p>
        </p:txBody>
      </p:sp>
      <p:sp>
        <p:nvSpPr>
          <p:cNvPr id="95" name="object 95"/>
          <p:cNvSpPr/>
          <p:nvPr/>
        </p:nvSpPr>
        <p:spPr>
          <a:xfrm>
            <a:off x="5929883" y="800100"/>
            <a:ext cx="2545080" cy="996950"/>
          </a:xfrm>
          <a:custGeom>
            <a:avLst/>
            <a:gdLst/>
            <a:ahLst/>
            <a:cxnLst/>
            <a:rect l="l" t="t" r="r" b="b"/>
            <a:pathLst>
              <a:path w="2545079" h="996950">
                <a:moveTo>
                  <a:pt x="0" y="0"/>
                </a:moveTo>
                <a:lnTo>
                  <a:pt x="0" y="996695"/>
                </a:lnTo>
                <a:lnTo>
                  <a:pt x="2545079" y="996695"/>
                </a:lnTo>
                <a:lnTo>
                  <a:pt x="2545079" y="0"/>
                </a:lnTo>
                <a:lnTo>
                  <a:pt x="0" y="0"/>
                </a:lnTo>
                <a:close/>
              </a:path>
            </a:pathLst>
          </a:custGeom>
          <a:solidFill>
            <a:srgbClr val="FF00FF"/>
          </a:solidFill>
        </p:spPr>
        <p:txBody>
          <a:bodyPr wrap="square" lIns="0" tIns="0" rIns="0" bIns="0" rtlCol="0">
            <a:spAutoFit/>
          </a:bodyPr>
          <a:lstStyle/>
          <a:p>
            <a:endParaRPr/>
          </a:p>
        </p:txBody>
      </p:sp>
      <p:sp>
        <p:nvSpPr>
          <p:cNvPr id="96" name="object 96"/>
          <p:cNvSpPr/>
          <p:nvPr/>
        </p:nvSpPr>
        <p:spPr>
          <a:xfrm>
            <a:off x="5929883" y="800100"/>
            <a:ext cx="2545080" cy="996950"/>
          </a:xfrm>
          <a:custGeom>
            <a:avLst/>
            <a:gdLst/>
            <a:ahLst/>
            <a:cxnLst/>
            <a:rect l="l" t="t" r="r" b="b"/>
            <a:pathLst>
              <a:path w="2545079" h="996950">
                <a:moveTo>
                  <a:pt x="0" y="0"/>
                </a:moveTo>
                <a:lnTo>
                  <a:pt x="0" y="996695"/>
                </a:lnTo>
                <a:lnTo>
                  <a:pt x="2545079" y="996695"/>
                </a:lnTo>
                <a:lnTo>
                  <a:pt x="2545079" y="0"/>
                </a:lnTo>
                <a:lnTo>
                  <a:pt x="0" y="0"/>
                </a:lnTo>
                <a:close/>
              </a:path>
            </a:pathLst>
          </a:custGeom>
          <a:ln w="29044">
            <a:solidFill>
              <a:srgbClr val="000000"/>
            </a:solidFill>
          </a:ln>
        </p:spPr>
        <p:txBody>
          <a:bodyPr wrap="square" lIns="0" tIns="0" rIns="0" bIns="0" rtlCol="0">
            <a:spAutoFit/>
          </a:bodyPr>
          <a:lstStyle/>
          <a:p>
            <a:endParaRPr/>
          </a:p>
        </p:txBody>
      </p:sp>
      <p:sp>
        <p:nvSpPr>
          <p:cNvPr id="97" name="object 97"/>
          <p:cNvSpPr txBox="1"/>
          <p:nvPr/>
        </p:nvSpPr>
        <p:spPr>
          <a:xfrm>
            <a:off x="6164055" y="777997"/>
            <a:ext cx="2083435" cy="981075"/>
          </a:xfrm>
          <a:prstGeom prst="rect">
            <a:avLst/>
          </a:prstGeom>
        </p:spPr>
        <p:txBody>
          <a:bodyPr vert="horz" wrap="square" lIns="0" tIns="0" rIns="0" bIns="0" rtlCol="0">
            <a:spAutoFit/>
          </a:bodyPr>
          <a:lstStyle/>
          <a:p>
            <a:pPr marL="635" algn="ctr">
              <a:lnSpc>
                <a:spcPct val="100000"/>
              </a:lnSpc>
            </a:pPr>
            <a:r>
              <a:rPr sz="3150" spc="5" dirty="0">
                <a:latin typeface="Comic Sans MS"/>
                <a:cs typeface="Comic Sans MS"/>
              </a:rPr>
              <a:t>59N</a:t>
            </a:r>
            <a:endParaRPr sz="3150">
              <a:latin typeface="Comic Sans MS"/>
              <a:cs typeface="Comic Sans MS"/>
            </a:endParaRPr>
          </a:p>
          <a:p>
            <a:pPr algn="ctr">
              <a:lnSpc>
                <a:spcPct val="100000"/>
              </a:lnSpc>
              <a:spcBef>
                <a:spcPts val="30"/>
              </a:spcBef>
            </a:pPr>
            <a:r>
              <a:rPr sz="3150" spc="5" dirty="0">
                <a:latin typeface="Comic Sans MS"/>
                <a:cs typeface="Comic Sans MS"/>
              </a:rPr>
              <a:t>95</a:t>
            </a:r>
            <a:r>
              <a:rPr sz="3150" dirty="0">
                <a:latin typeface="Comic Sans MS"/>
                <a:cs typeface="Comic Sans MS"/>
              </a:rPr>
              <a:t>%</a:t>
            </a:r>
            <a:r>
              <a:rPr sz="3150" spc="155" dirty="0">
                <a:latin typeface="Times New Roman"/>
                <a:cs typeface="Times New Roman"/>
              </a:rPr>
              <a:t> </a:t>
            </a:r>
            <a:r>
              <a:rPr sz="3150" dirty="0">
                <a:latin typeface="Comic Sans MS"/>
                <a:cs typeface="Comic Sans MS"/>
              </a:rPr>
              <a:t>-</a:t>
            </a:r>
            <a:r>
              <a:rPr sz="3150" spc="140" dirty="0">
                <a:latin typeface="Times New Roman"/>
                <a:cs typeface="Times New Roman"/>
              </a:rPr>
              <a:t> </a:t>
            </a:r>
            <a:r>
              <a:rPr sz="3150" spc="5" dirty="0">
                <a:latin typeface="Comic Sans MS"/>
                <a:cs typeface="Comic Sans MS"/>
              </a:rPr>
              <a:t>90%</a:t>
            </a:r>
            <a:endParaRPr sz="3150">
              <a:latin typeface="Comic Sans MS"/>
              <a:cs typeface="Comic Sans MS"/>
            </a:endParaRPr>
          </a:p>
        </p:txBody>
      </p:sp>
      <p:sp>
        <p:nvSpPr>
          <p:cNvPr id="98" name="object 98"/>
          <p:cNvSpPr/>
          <p:nvPr/>
        </p:nvSpPr>
        <p:spPr>
          <a:xfrm>
            <a:off x="5042153" y="1289304"/>
            <a:ext cx="868044" cy="1993900"/>
          </a:xfrm>
          <a:custGeom>
            <a:avLst/>
            <a:gdLst/>
            <a:ahLst/>
            <a:cxnLst/>
            <a:rect l="l" t="t" r="r" b="b"/>
            <a:pathLst>
              <a:path w="868045" h="1993900">
                <a:moveTo>
                  <a:pt x="867917" y="0"/>
                </a:moveTo>
                <a:lnTo>
                  <a:pt x="0" y="1993391"/>
                </a:lnTo>
              </a:path>
            </a:pathLst>
          </a:custGeom>
          <a:ln w="48412">
            <a:solidFill>
              <a:srgbClr val="FF00FF"/>
            </a:solidFill>
          </a:ln>
        </p:spPr>
        <p:txBody>
          <a:bodyPr wrap="square" lIns="0" tIns="0" rIns="0" bIns="0" rtlCol="0">
            <a:spAutoFit/>
          </a:bodyPr>
          <a:lstStyle/>
          <a:p>
            <a:endParaRPr/>
          </a:p>
        </p:txBody>
      </p:sp>
      <p:sp>
        <p:nvSpPr>
          <p:cNvPr id="99" name="object 99"/>
          <p:cNvSpPr txBox="1"/>
          <p:nvPr/>
        </p:nvSpPr>
        <p:spPr>
          <a:xfrm>
            <a:off x="1703325" y="6185915"/>
            <a:ext cx="681990" cy="404495"/>
          </a:xfrm>
          <a:prstGeom prst="rect">
            <a:avLst/>
          </a:prstGeom>
        </p:spPr>
        <p:txBody>
          <a:bodyPr vert="horz" wrap="square" lIns="0" tIns="0" rIns="0" bIns="0" rtlCol="0">
            <a:spAutoFit/>
          </a:bodyPr>
          <a:lstStyle/>
          <a:p>
            <a:pPr marL="12700">
              <a:lnSpc>
                <a:spcPct val="100000"/>
              </a:lnSpc>
            </a:pPr>
            <a:r>
              <a:rPr sz="2550" dirty="0">
                <a:latin typeface="Comic Sans MS"/>
                <a:cs typeface="Comic Sans MS"/>
              </a:rPr>
              <a:t>59N</a:t>
            </a:r>
            <a:endParaRPr sz="2550">
              <a:latin typeface="Comic Sans MS"/>
              <a:cs typeface="Comic Sans MS"/>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186</a:t>
            </a:fld>
            <a:endParaRPr lang="en-US"/>
          </a:p>
        </p:txBody>
      </p:sp>
    </p:spTree>
    <p:extLst>
      <p:ext uri="{BB962C8B-B14F-4D97-AF65-F5344CB8AC3E}">
        <p14:creationId xmlns:p14="http://schemas.microsoft.com/office/powerpoint/2010/main" val="272905616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4499609" y="2193798"/>
            <a:ext cx="2908935" cy="184150"/>
          </a:xfrm>
          <a:custGeom>
            <a:avLst/>
            <a:gdLst/>
            <a:ahLst/>
            <a:cxnLst/>
            <a:rect l="l" t="t" r="r" b="b"/>
            <a:pathLst>
              <a:path w="2908934" h="184150">
                <a:moveTo>
                  <a:pt x="0" y="183641"/>
                </a:moveTo>
                <a:lnTo>
                  <a:pt x="4571" y="125729"/>
                </a:lnTo>
                <a:lnTo>
                  <a:pt x="33527" y="77723"/>
                </a:lnTo>
                <a:lnTo>
                  <a:pt x="72389" y="34289"/>
                </a:lnTo>
                <a:lnTo>
                  <a:pt x="125729" y="9905"/>
                </a:lnTo>
                <a:lnTo>
                  <a:pt x="179069" y="0"/>
                </a:lnTo>
                <a:lnTo>
                  <a:pt x="236981" y="9905"/>
                </a:lnTo>
                <a:lnTo>
                  <a:pt x="290321" y="34289"/>
                </a:lnTo>
                <a:lnTo>
                  <a:pt x="329183" y="77723"/>
                </a:lnTo>
                <a:lnTo>
                  <a:pt x="353567" y="125729"/>
                </a:lnTo>
                <a:lnTo>
                  <a:pt x="363473" y="183641"/>
                </a:lnTo>
                <a:lnTo>
                  <a:pt x="368045" y="125729"/>
                </a:lnTo>
                <a:lnTo>
                  <a:pt x="397001" y="77723"/>
                </a:lnTo>
                <a:lnTo>
                  <a:pt x="435863" y="34289"/>
                </a:lnTo>
                <a:lnTo>
                  <a:pt x="489203" y="9905"/>
                </a:lnTo>
                <a:lnTo>
                  <a:pt x="542543" y="0"/>
                </a:lnTo>
                <a:lnTo>
                  <a:pt x="601217" y="9905"/>
                </a:lnTo>
                <a:lnTo>
                  <a:pt x="654557" y="34289"/>
                </a:lnTo>
                <a:lnTo>
                  <a:pt x="693419" y="77723"/>
                </a:lnTo>
                <a:lnTo>
                  <a:pt x="717041" y="125729"/>
                </a:lnTo>
                <a:lnTo>
                  <a:pt x="726947" y="183641"/>
                </a:lnTo>
                <a:lnTo>
                  <a:pt x="731519" y="125729"/>
                </a:lnTo>
                <a:lnTo>
                  <a:pt x="761237" y="77723"/>
                </a:lnTo>
                <a:lnTo>
                  <a:pt x="800099" y="34289"/>
                </a:lnTo>
                <a:lnTo>
                  <a:pt x="852677" y="9905"/>
                </a:lnTo>
                <a:lnTo>
                  <a:pt x="906017" y="0"/>
                </a:lnTo>
                <a:lnTo>
                  <a:pt x="964691" y="9905"/>
                </a:lnTo>
                <a:lnTo>
                  <a:pt x="1018031" y="34289"/>
                </a:lnTo>
                <a:lnTo>
                  <a:pt x="1056893" y="77723"/>
                </a:lnTo>
                <a:lnTo>
                  <a:pt x="1081277" y="125729"/>
                </a:lnTo>
                <a:lnTo>
                  <a:pt x="1090421" y="183641"/>
                </a:lnTo>
                <a:lnTo>
                  <a:pt x="1095755" y="125729"/>
                </a:lnTo>
                <a:lnTo>
                  <a:pt x="1124711" y="77723"/>
                </a:lnTo>
                <a:lnTo>
                  <a:pt x="1163573" y="34289"/>
                </a:lnTo>
                <a:lnTo>
                  <a:pt x="1216913" y="9905"/>
                </a:lnTo>
                <a:lnTo>
                  <a:pt x="1270253" y="0"/>
                </a:lnTo>
                <a:lnTo>
                  <a:pt x="1328165" y="9905"/>
                </a:lnTo>
                <a:lnTo>
                  <a:pt x="1381505" y="34289"/>
                </a:lnTo>
                <a:lnTo>
                  <a:pt x="1420367" y="77723"/>
                </a:lnTo>
                <a:lnTo>
                  <a:pt x="1444751" y="125729"/>
                </a:lnTo>
                <a:lnTo>
                  <a:pt x="1453895" y="183641"/>
                </a:lnTo>
                <a:lnTo>
                  <a:pt x="1459229" y="125729"/>
                </a:lnTo>
                <a:lnTo>
                  <a:pt x="1488185" y="77723"/>
                </a:lnTo>
                <a:lnTo>
                  <a:pt x="1527047" y="34289"/>
                </a:lnTo>
                <a:lnTo>
                  <a:pt x="1580387" y="9905"/>
                </a:lnTo>
                <a:lnTo>
                  <a:pt x="1633727" y="0"/>
                </a:lnTo>
                <a:lnTo>
                  <a:pt x="1691639" y="9905"/>
                </a:lnTo>
                <a:lnTo>
                  <a:pt x="1744979" y="34289"/>
                </a:lnTo>
                <a:lnTo>
                  <a:pt x="1783841" y="77723"/>
                </a:lnTo>
                <a:lnTo>
                  <a:pt x="1808225" y="125729"/>
                </a:lnTo>
                <a:lnTo>
                  <a:pt x="1818131" y="183641"/>
                </a:lnTo>
                <a:lnTo>
                  <a:pt x="1822703" y="125729"/>
                </a:lnTo>
                <a:lnTo>
                  <a:pt x="1851659" y="77723"/>
                </a:lnTo>
                <a:lnTo>
                  <a:pt x="1890521" y="34289"/>
                </a:lnTo>
                <a:lnTo>
                  <a:pt x="1943861" y="9905"/>
                </a:lnTo>
                <a:lnTo>
                  <a:pt x="1997201" y="0"/>
                </a:lnTo>
                <a:lnTo>
                  <a:pt x="2055113" y="9905"/>
                </a:lnTo>
                <a:lnTo>
                  <a:pt x="2108453" y="34289"/>
                </a:lnTo>
                <a:lnTo>
                  <a:pt x="2147315" y="77723"/>
                </a:lnTo>
                <a:lnTo>
                  <a:pt x="2171699" y="125729"/>
                </a:lnTo>
                <a:lnTo>
                  <a:pt x="2181605" y="183641"/>
                </a:lnTo>
                <a:lnTo>
                  <a:pt x="2186177" y="125729"/>
                </a:lnTo>
                <a:lnTo>
                  <a:pt x="2215133" y="77723"/>
                </a:lnTo>
                <a:lnTo>
                  <a:pt x="2253995" y="34289"/>
                </a:lnTo>
                <a:lnTo>
                  <a:pt x="2307335" y="9905"/>
                </a:lnTo>
                <a:lnTo>
                  <a:pt x="2360675" y="0"/>
                </a:lnTo>
                <a:lnTo>
                  <a:pt x="2419349" y="9905"/>
                </a:lnTo>
                <a:lnTo>
                  <a:pt x="2472689" y="34289"/>
                </a:lnTo>
                <a:lnTo>
                  <a:pt x="2511551" y="77723"/>
                </a:lnTo>
                <a:lnTo>
                  <a:pt x="2535173" y="125729"/>
                </a:lnTo>
                <a:lnTo>
                  <a:pt x="2545079" y="183641"/>
                </a:lnTo>
                <a:lnTo>
                  <a:pt x="2549651" y="125729"/>
                </a:lnTo>
                <a:lnTo>
                  <a:pt x="2579369" y="77723"/>
                </a:lnTo>
                <a:lnTo>
                  <a:pt x="2618231" y="34289"/>
                </a:lnTo>
                <a:lnTo>
                  <a:pt x="2671571" y="9905"/>
                </a:lnTo>
                <a:lnTo>
                  <a:pt x="2724911" y="0"/>
                </a:lnTo>
                <a:lnTo>
                  <a:pt x="2782823" y="9905"/>
                </a:lnTo>
                <a:lnTo>
                  <a:pt x="2836163" y="34289"/>
                </a:lnTo>
                <a:lnTo>
                  <a:pt x="2875025" y="77723"/>
                </a:lnTo>
                <a:lnTo>
                  <a:pt x="2899409" y="125729"/>
                </a:lnTo>
                <a:lnTo>
                  <a:pt x="2908553" y="183641"/>
                </a:lnTo>
              </a:path>
            </a:pathLst>
          </a:custGeom>
          <a:ln w="29044">
            <a:solidFill>
              <a:srgbClr val="000000"/>
            </a:solidFill>
          </a:ln>
        </p:spPr>
        <p:txBody>
          <a:bodyPr wrap="square" lIns="0" tIns="0" rIns="0" bIns="0" rtlCol="0">
            <a:spAutoFit/>
          </a:bodyPr>
          <a:lstStyle/>
          <a:p>
            <a:endParaRPr/>
          </a:p>
        </p:txBody>
      </p:sp>
      <p:sp>
        <p:nvSpPr>
          <p:cNvPr id="6" name="object 6"/>
          <p:cNvSpPr/>
          <p:nvPr/>
        </p:nvSpPr>
        <p:spPr>
          <a:xfrm>
            <a:off x="3771900" y="2377440"/>
            <a:ext cx="727710" cy="0"/>
          </a:xfrm>
          <a:custGeom>
            <a:avLst/>
            <a:gdLst/>
            <a:ahLst/>
            <a:cxnLst/>
            <a:rect l="l" t="t" r="r" b="b"/>
            <a:pathLst>
              <a:path w="727710">
                <a:moveTo>
                  <a:pt x="727709" y="0"/>
                </a:moveTo>
                <a:lnTo>
                  <a:pt x="0" y="0"/>
                </a:lnTo>
              </a:path>
            </a:pathLst>
          </a:custGeom>
          <a:ln w="29044">
            <a:solidFill>
              <a:srgbClr val="000000"/>
            </a:solidFill>
          </a:ln>
        </p:spPr>
        <p:txBody>
          <a:bodyPr wrap="square" lIns="0" tIns="0" rIns="0" bIns="0" rtlCol="0">
            <a:spAutoFit/>
          </a:bodyPr>
          <a:lstStyle/>
          <a:p>
            <a:endParaRPr/>
          </a:p>
        </p:txBody>
      </p:sp>
      <p:sp>
        <p:nvSpPr>
          <p:cNvPr id="7" name="object 7"/>
          <p:cNvSpPr/>
          <p:nvPr/>
        </p:nvSpPr>
        <p:spPr>
          <a:xfrm>
            <a:off x="7408164" y="2377440"/>
            <a:ext cx="727710" cy="0"/>
          </a:xfrm>
          <a:custGeom>
            <a:avLst/>
            <a:gdLst/>
            <a:ahLst/>
            <a:cxnLst/>
            <a:rect l="l" t="t" r="r" b="b"/>
            <a:pathLst>
              <a:path w="727709">
                <a:moveTo>
                  <a:pt x="0" y="0"/>
                </a:moveTo>
                <a:lnTo>
                  <a:pt x="727709" y="0"/>
                </a:lnTo>
              </a:path>
            </a:pathLst>
          </a:custGeom>
          <a:ln w="29044">
            <a:solidFill>
              <a:srgbClr val="000000"/>
            </a:solidFill>
          </a:ln>
        </p:spPr>
        <p:txBody>
          <a:bodyPr wrap="square" lIns="0" tIns="0" rIns="0" bIns="0" rtlCol="0">
            <a:spAutoFit/>
          </a:bodyPr>
          <a:lstStyle/>
          <a:p>
            <a:endParaRPr/>
          </a:p>
        </p:txBody>
      </p:sp>
      <p:sp>
        <p:nvSpPr>
          <p:cNvPr id="8" name="object 8"/>
          <p:cNvSpPr/>
          <p:nvPr/>
        </p:nvSpPr>
        <p:spPr>
          <a:xfrm>
            <a:off x="3771900" y="2014728"/>
            <a:ext cx="135890" cy="726440"/>
          </a:xfrm>
          <a:custGeom>
            <a:avLst/>
            <a:gdLst/>
            <a:ahLst/>
            <a:cxnLst/>
            <a:rect l="l" t="t" r="r" b="b"/>
            <a:pathLst>
              <a:path w="135889" h="726439">
                <a:moveTo>
                  <a:pt x="135635" y="0"/>
                </a:moveTo>
                <a:lnTo>
                  <a:pt x="0" y="0"/>
                </a:lnTo>
                <a:lnTo>
                  <a:pt x="0" y="726185"/>
                </a:lnTo>
                <a:lnTo>
                  <a:pt x="135635" y="726185"/>
                </a:lnTo>
              </a:path>
            </a:pathLst>
          </a:custGeom>
          <a:ln w="29044">
            <a:solidFill>
              <a:srgbClr val="000000"/>
            </a:solidFill>
          </a:ln>
        </p:spPr>
        <p:txBody>
          <a:bodyPr wrap="square" lIns="0" tIns="0" rIns="0" bIns="0" rtlCol="0">
            <a:spAutoFit/>
          </a:bodyPr>
          <a:lstStyle/>
          <a:p>
            <a:endParaRPr/>
          </a:p>
        </p:txBody>
      </p:sp>
      <p:sp>
        <p:nvSpPr>
          <p:cNvPr id="9" name="object 9"/>
          <p:cNvSpPr/>
          <p:nvPr/>
        </p:nvSpPr>
        <p:spPr>
          <a:xfrm>
            <a:off x="3679697" y="1922526"/>
            <a:ext cx="272415" cy="905510"/>
          </a:xfrm>
          <a:custGeom>
            <a:avLst/>
            <a:gdLst/>
            <a:ahLst/>
            <a:cxnLst/>
            <a:rect l="l" t="t" r="r" b="b"/>
            <a:pathLst>
              <a:path w="272414" h="905510">
                <a:moveTo>
                  <a:pt x="272033" y="0"/>
                </a:moveTo>
                <a:lnTo>
                  <a:pt x="0" y="0"/>
                </a:lnTo>
                <a:lnTo>
                  <a:pt x="0" y="905255"/>
                </a:lnTo>
                <a:lnTo>
                  <a:pt x="272033" y="905255"/>
                </a:lnTo>
              </a:path>
            </a:pathLst>
          </a:custGeom>
          <a:ln w="29044">
            <a:solidFill>
              <a:srgbClr val="000000"/>
            </a:solidFill>
          </a:ln>
        </p:spPr>
        <p:txBody>
          <a:bodyPr wrap="square" lIns="0" tIns="0" rIns="0" bIns="0" rtlCol="0">
            <a:spAutoFit/>
          </a:bodyPr>
          <a:lstStyle/>
          <a:p>
            <a:endParaRPr/>
          </a:p>
        </p:txBody>
      </p:sp>
      <p:sp>
        <p:nvSpPr>
          <p:cNvPr id="10" name="object 10"/>
          <p:cNvSpPr/>
          <p:nvPr/>
        </p:nvSpPr>
        <p:spPr>
          <a:xfrm>
            <a:off x="2773679" y="2377440"/>
            <a:ext cx="906144" cy="0"/>
          </a:xfrm>
          <a:custGeom>
            <a:avLst/>
            <a:gdLst/>
            <a:ahLst/>
            <a:cxnLst/>
            <a:rect l="l" t="t" r="r" b="b"/>
            <a:pathLst>
              <a:path w="906145">
                <a:moveTo>
                  <a:pt x="0" y="0"/>
                </a:moveTo>
                <a:lnTo>
                  <a:pt x="906017" y="0"/>
                </a:lnTo>
              </a:path>
            </a:pathLst>
          </a:custGeom>
          <a:ln w="29044">
            <a:solidFill>
              <a:srgbClr val="000000"/>
            </a:solidFill>
          </a:ln>
        </p:spPr>
        <p:txBody>
          <a:bodyPr wrap="square" lIns="0" tIns="0" rIns="0" bIns="0" rtlCol="0">
            <a:spAutoFit/>
          </a:bodyPr>
          <a:lstStyle/>
          <a:p>
            <a:endParaRPr/>
          </a:p>
        </p:txBody>
      </p:sp>
      <p:sp>
        <p:nvSpPr>
          <p:cNvPr id="11" name="object 11"/>
          <p:cNvSpPr/>
          <p:nvPr/>
        </p:nvSpPr>
        <p:spPr>
          <a:xfrm>
            <a:off x="1319022" y="2377440"/>
            <a:ext cx="1454785" cy="542290"/>
          </a:xfrm>
          <a:custGeom>
            <a:avLst/>
            <a:gdLst/>
            <a:ahLst/>
            <a:cxnLst/>
            <a:rect l="l" t="t" r="r" b="b"/>
            <a:pathLst>
              <a:path w="1454785" h="542289">
                <a:moveTo>
                  <a:pt x="0" y="0"/>
                </a:moveTo>
                <a:lnTo>
                  <a:pt x="0" y="363473"/>
                </a:lnTo>
                <a:lnTo>
                  <a:pt x="9143" y="416051"/>
                </a:lnTo>
                <a:lnTo>
                  <a:pt x="33527" y="469391"/>
                </a:lnTo>
                <a:lnTo>
                  <a:pt x="72389" y="508253"/>
                </a:lnTo>
                <a:lnTo>
                  <a:pt x="125729" y="532637"/>
                </a:lnTo>
                <a:lnTo>
                  <a:pt x="179069" y="541781"/>
                </a:lnTo>
                <a:lnTo>
                  <a:pt x="236981" y="532637"/>
                </a:lnTo>
                <a:lnTo>
                  <a:pt x="285749" y="508253"/>
                </a:lnTo>
                <a:lnTo>
                  <a:pt x="329183" y="469391"/>
                </a:lnTo>
                <a:lnTo>
                  <a:pt x="353567" y="416051"/>
                </a:lnTo>
                <a:lnTo>
                  <a:pt x="363473" y="363473"/>
                </a:lnTo>
                <a:lnTo>
                  <a:pt x="373379" y="416051"/>
                </a:lnTo>
                <a:lnTo>
                  <a:pt x="397001" y="469391"/>
                </a:lnTo>
                <a:lnTo>
                  <a:pt x="435863" y="508253"/>
                </a:lnTo>
                <a:lnTo>
                  <a:pt x="489203" y="532637"/>
                </a:lnTo>
                <a:lnTo>
                  <a:pt x="542543" y="541781"/>
                </a:lnTo>
                <a:lnTo>
                  <a:pt x="601217" y="532637"/>
                </a:lnTo>
                <a:lnTo>
                  <a:pt x="649223" y="508253"/>
                </a:lnTo>
                <a:lnTo>
                  <a:pt x="693419" y="469391"/>
                </a:lnTo>
                <a:lnTo>
                  <a:pt x="717041" y="416051"/>
                </a:lnTo>
                <a:lnTo>
                  <a:pt x="726947" y="363473"/>
                </a:lnTo>
                <a:lnTo>
                  <a:pt x="736853" y="416051"/>
                </a:lnTo>
                <a:lnTo>
                  <a:pt x="761237" y="469391"/>
                </a:lnTo>
                <a:lnTo>
                  <a:pt x="800099" y="508253"/>
                </a:lnTo>
                <a:lnTo>
                  <a:pt x="853439" y="532637"/>
                </a:lnTo>
                <a:lnTo>
                  <a:pt x="906779" y="541781"/>
                </a:lnTo>
                <a:lnTo>
                  <a:pt x="964691" y="532637"/>
                </a:lnTo>
                <a:lnTo>
                  <a:pt x="1013459" y="508253"/>
                </a:lnTo>
                <a:lnTo>
                  <a:pt x="1056893" y="469391"/>
                </a:lnTo>
                <a:lnTo>
                  <a:pt x="1081277" y="416051"/>
                </a:lnTo>
                <a:lnTo>
                  <a:pt x="1090421" y="363473"/>
                </a:lnTo>
                <a:lnTo>
                  <a:pt x="1100327" y="416051"/>
                </a:lnTo>
                <a:lnTo>
                  <a:pt x="1124711" y="469391"/>
                </a:lnTo>
                <a:lnTo>
                  <a:pt x="1163573" y="508253"/>
                </a:lnTo>
                <a:lnTo>
                  <a:pt x="1216913" y="532637"/>
                </a:lnTo>
                <a:lnTo>
                  <a:pt x="1270253" y="541781"/>
                </a:lnTo>
                <a:lnTo>
                  <a:pt x="1328165" y="532637"/>
                </a:lnTo>
                <a:lnTo>
                  <a:pt x="1376933" y="508253"/>
                </a:lnTo>
                <a:lnTo>
                  <a:pt x="1420367" y="469391"/>
                </a:lnTo>
                <a:lnTo>
                  <a:pt x="1444751" y="416051"/>
                </a:lnTo>
                <a:lnTo>
                  <a:pt x="1454657" y="363473"/>
                </a:lnTo>
                <a:lnTo>
                  <a:pt x="1454657" y="0"/>
                </a:lnTo>
              </a:path>
            </a:pathLst>
          </a:custGeom>
          <a:ln w="29044">
            <a:solidFill>
              <a:srgbClr val="000000"/>
            </a:solidFill>
          </a:ln>
        </p:spPr>
        <p:txBody>
          <a:bodyPr wrap="square" lIns="0" tIns="0" rIns="0" bIns="0" rtlCol="0">
            <a:spAutoFit/>
          </a:bodyPr>
          <a:lstStyle/>
          <a:p>
            <a:endParaRPr/>
          </a:p>
        </p:txBody>
      </p:sp>
      <p:sp>
        <p:nvSpPr>
          <p:cNvPr id="12" name="object 12"/>
          <p:cNvSpPr/>
          <p:nvPr/>
        </p:nvSpPr>
        <p:spPr>
          <a:xfrm>
            <a:off x="1319022" y="3282696"/>
            <a:ext cx="1454785" cy="546735"/>
          </a:xfrm>
          <a:custGeom>
            <a:avLst/>
            <a:gdLst/>
            <a:ahLst/>
            <a:cxnLst/>
            <a:rect l="l" t="t" r="r" b="b"/>
            <a:pathLst>
              <a:path w="1454785" h="546735">
                <a:moveTo>
                  <a:pt x="0" y="546353"/>
                </a:moveTo>
                <a:lnTo>
                  <a:pt x="0" y="183641"/>
                </a:lnTo>
                <a:lnTo>
                  <a:pt x="9143" y="125729"/>
                </a:lnTo>
                <a:lnTo>
                  <a:pt x="33527" y="72389"/>
                </a:lnTo>
                <a:lnTo>
                  <a:pt x="72389" y="33527"/>
                </a:lnTo>
                <a:lnTo>
                  <a:pt x="125729" y="9143"/>
                </a:lnTo>
                <a:lnTo>
                  <a:pt x="179069" y="0"/>
                </a:lnTo>
                <a:lnTo>
                  <a:pt x="236981" y="9143"/>
                </a:lnTo>
                <a:lnTo>
                  <a:pt x="285749" y="33527"/>
                </a:lnTo>
                <a:lnTo>
                  <a:pt x="329183" y="72389"/>
                </a:lnTo>
                <a:lnTo>
                  <a:pt x="353567" y="125729"/>
                </a:lnTo>
                <a:lnTo>
                  <a:pt x="363473" y="183641"/>
                </a:lnTo>
                <a:lnTo>
                  <a:pt x="373379" y="125729"/>
                </a:lnTo>
                <a:lnTo>
                  <a:pt x="397001" y="72389"/>
                </a:lnTo>
                <a:lnTo>
                  <a:pt x="435863" y="33527"/>
                </a:lnTo>
                <a:lnTo>
                  <a:pt x="489203" y="9143"/>
                </a:lnTo>
                <a:lnTo>
                  <a:pt x="542543" y="0"/>
                </a:lnTo>
                <a:lnTo>
                  <a:pt x="601217" y="9143"/>
                </a:lnTo>
                <a:lnTo>
                  <a:pt x="649223" y="33527"/>
                </a:lnTo>
                <a:lnTo>
                  <a:pt x="693419" y="72389"/>
                </a:lnTo>
                <a:lnTo>
                  <a:pt x="717041" y="125729"/>
                </a:lnTo>
                <a:lnTo>
                  <a:pt x="726947" y="183641"/>
                </a:lnTo>
                <a:lnTo>
                  <a:pt x="736853" y="125729"/>
                </a:lnTo>
                <a:lnTo>
                  <a:pt x="761237" y="72389"/>
                </a:lnTo>
                <a:lnTo>
                  <a:pt x="800099" y="33527"/>
                </a:lnTo>
                <a:lnTo>
                  <a:pt x="853439" y="9143"/>
                </a:lnTo>
                <a:lnTo>
                  <a:pt x="906779" y="0"/>
                </a:lnTo>
                <a:lnTo>
                  <a:pt x="964691" y="9143"/>
                </a:lnTo>
                <a:lnTo>
                  <a:pt x="1013459" y="33527"/>
                </a:lnTo>
                <a:lnTo>
                  <a:pt x="1056893" y="72389"/>
                </a:lnTo>
                <a:lnTo>
                  <a:pt x="1081277" y="125729"/>
                </a:lnTo>
                <a:lnTo>
                  <a:pt x="1090421" y="183641"/>
                </a:lnTo>
                <a:lnTo>
                  <a:pt x="1100327" y="125729"/>
                </a:lnTo>
                <a:lnTo>
                  <a:pt x="1124711" y="72389"/>
                </a:lnTo>
                <a:lnTo>
                  <a:pt x="1163573" y="33527"/>
                </a:lnTo>
                <a:lnTo>
                  <a:pt x="1216913" y="9143"/>
                </a:lnTo>
                <a:lnTo>
                  <a:pt x="1270253" y="0"/>
                </a:lnTo>
                <a:lnTo>
                  <a:pt x="1328165" y="9143"/>
                </a:lnTo>
                <a:lnTo>
                  <a:pt x="1376933" y="33527"/>
                </a:lnTo>
                <a:lnTo>
                  <a:pt x="1420367" y="72389"/>
                </a:lnTo>
                <a:lnTo>
                  <a:pt x="1444751" y="125729"/>
                </a:lnTo>
                <a:lnTo>
                  <a:pt x="1454657" y="183641"/>
                </a:lnTo>
                <a:lnTo>
                  <a:pt x="1454657" y="546353"/>
                </a:lnTo>
              </a:path>
            </a:pathLst>
          </a:custGeom>
          <a:ln w="29044">
            <a:solidFill>
              <a:srgbClr val="000000"/>
            </a:solidFill>
          </a:ln>
        </p:spPr>
        <p:txBody>
          <a:bodyPr wrap="square" lIns="0" tIns="0" rIns="0" bIns="0" rtlCol="0">
            <a:spAutoFit/>
          </a:bodyPr>
          <a:lstStyle/>
          <a:p>
            <a:endParaRPr/>
          </a:p>
        </p:txBody>
      </p:sp>
      <p:sp>
        <p:nvSpPr>
          <p:cNvPr id="13" name="object 13"/>
          <p:cNvSpPr/>
          <p:nvPr/>
        </p:nvSpPr>
        <p:spPr>
          <a:xfrm>
            <a:off x="1682495" y="4409694"/>
            <a:ext cx="727075" cy="290830"/>
          </a:xfrm>
          <a:custGeom>
            <a:avLst/>
            <a:gdLst/>
            <a:ahLst/>
            <a:cxnLst/>
            <a:rect l="l" t="t" r="r" b="b"/>
            <a:pathLst>
              <a:path w="727075" h="290829">
                <a:moveTo>
                  <a:pt x="0" y="145541"/>
                </a:moveTo>
                <a:lnTo>
                  <a:pt x="57911" y="0"/>
                </a:lnTo>
                <a:lnTo>
                  <a:pt x="179069" y="290321"/>
                </a:lnTo>
                <a:lnTo>
                  <a:pt x="300227" y="0"/>
                </a:lnTo>
                <a:lnTo>
                  <a:pt x="421385" y="290321"/>
                </a:lnTo>
                <a:lnTo>
                  <a:pt x="543305" y="0"/>
                </a:lnTo>
                <a:lnTo>
                  <a:pt x="664463" y="290321"/>
                </a:lnTo>
                <a:lnTo>
                  <a:pt x="726947" y="145541"/>
                </a:lnTo>
              </a:path>
            </a:pathLst>
          </a:custGeom>
          <a:ln w="29044">
            <a:solidFill>
              <a:srgbClr val="000000"/>
            </a:solidFill>
          </a:ln>
        </p:spPr>
        <p:txBody>
          <a:bodyPr wrap="square" lIns="0" tIns="0" rIns="0" bIns="0" rtlCol="0">
            <a:spAutoFit/>
          </a:bodyPr>
          <a:lstStyle/>
          <a:p>
            <a:endParaRPr/>
          </a:p>
        </p:txBody>
      </p:sp>
      <p:sp>
        <p:nvSpPr>
          <p:cNvPr id="14" name="object 14"/>
          <p:cNvSpPr/>
          <p:nvPr/>
        </p:nvSpPr>
        <p:spPr>
          <a:xfrm>
            <a:off x="227837" y="2257044"/>
            <a:ext cx="0" cy="241935"/>
          </a:xfrm>
          <a:custGeom>
            <a:avLst/>
            <a:gdLst/>
            <a:ahLst/>
            <a:cxnLst/>
            <a:rect l="l" t="t" r="r" b="b"/>
            <a:pathLst>
              <a:path h="241935">
                <a:moveTo>
                  <a:pt x="0" y="0"/>
                </a:moveTo>
                <a:lnTo>
                  <a:pt x="0" y="241553"/>
                </a:lnTo>
              </a:path>
            </a:pathLst>
          </a:custGeom>
          <a:ln w="29044">
            <a:solidFill>
              <a:srgbClr val="000000"/>
            </a:solidFill>
          </a:ln>
        </p:spPr>
        <p:txBody>
          <a:bodyPr wrap="square" lIns="0" tIns="0" rIns="0" bIns="0" rtlCol="0">
            <a:spAutoFit/>
          </a:bodyPr>
          <a:lstStyle/>
          <a:p>
            <a:endParaRPr/>
          </a:p>
        </p:txBody>
      </p:sp>
      <p:sp>
        <p:nvSpPr>
          <p:cNvPr id="15" name="object 15"/>
          <p:cNvSpPr/>
          <p:nvPr/>
        </p:nvSpPr>
        <p:spPr>
          <a:xfrm>
            <a:off x="348995" y="2135886"/>
            <a:ext cx="0" cy="483870"/>
          </a:xfrm>
          <a:custGeom>
            <a:avLst/>
            <a:gdLst/>
            <a:ahLst/>
            <a:cxnLst/>
            <a:rect l="l" t="t" r="r" b="b"/>
            <a:pathLst>
              <a:path h="483869">
                <a:moveTo>
                  <a:pt x="0" y="0"/>
                </a:moveTo>
                <a:lnTo>
                  <a:pt x="0" y="483869"/>
                </a:lnTo>
              </a:path>
            </a:pathLst>
          </a:custGeom>
          <a:ln w="29044">
            <a:solidFill>
              <a:srgbClr val="000000"/>
            </a:solidFill>
          </a:ln>
        </p:spPr>
        <p:txBody>
          <a:bodyPr wrap="square" lIns="0" tIns="0" rIns="0" bIns="0" rtlCol="0">
            <a:spAutoFit/>
          </a:bodyPr>
          <a:lstStyle/>
          <a:p>
            <a:endParaRPr/>
          </a:p>
        </p:txBody>
      </p:sp>
      <p:sp>
        <p:nvSpPr>
          <p:cNvPr id="16" name="object 16"/>
          <p:cNvSpPr/>
          <p:nvPr/>
        </p:nvSpPr>
        <p:spPr>
          <a:xfrm>
            <a:off x="470153" y="2014728"/>
            <a:ext cx="0" cy="726440"/>
          </a:xfrm>
          <a:custGeom>
            <a:avLst/>
            <a:gdLst/>
            <a:ahLst/>
            <a:cxnLst/>
            <a:rect l="l" t="t" r="r" b="b"/>
            <a:pathLst>
              <a:path h="726439">
                <a:moveTo>
                  <a:pt x="0" y="0"/>
                </a:moveTo>
                <a:lnTo>
                  <a:pt x="0" y="726185"/>
                </a:lnTo>
              </a:path>
            </a:pathLst>
          </a:custGeom>
          <a:ln w="29044">
            <a:solidFill>
              <a:srgbClr val="000000"/>
            </a:solidFill>
          </a:ln>
        </p:spPr>
        <p:txBody>
          <a:bodyPr wrap="square" lIns="0" tIns="0" rIns="0" bIns="0" rtlCol="0">
            <a:spAutoFit/>
          </a:bodyPr>
          <a:lstStyle/>
          <a:p>
            <a:endParaRPr/>
          </a:p>
        </p:txBody>
      </p:sp>
      <p:sp>
        <p:nvSpPr>
          <p:cNvPr id="17" name="object 17"/>
          <p:cNvSpPr/>
          <p:nvPr/>
        </p:nvSpPr>
        <p:spPr>
          <a:xfrm>
            <a:off x="470153" y="2377440"/>
            <a:ext cx="848994" cy="0"/>
          </a:xfrm>
          <a:custGeom>
            <a:avLst/>
            <a:gdLst/>
            <a:ahLst/>
            <a:cxnLst/>
            <a:rect l="l" t="t" r="r" b="b"/>
            <a:pathLst>
              <a:path w="848994">
                <a:moveTo>
                  <a:pt x="0" y="0"/>
                </a:moveTo>
                <a:lnTo>
                  <a:pt x="848867" y="0"/>
                </a:lnTo>
              </a:path>
            </a:pathLst>
          </a:custGeom>
          <a:ln w="29044">
            <a:solidFill>
              <a:srgbClr val="000000"/>
            </a:solidFill>
          </a:ln>
        </p:spPr>
        <p:txBody>
          <a:bodyPr wrap="square" lIns="0" tIns="0" rIns="0" bIns="0" rtlCol="0">
            <a:spAutoFit/>
          </a:bodyPr>
          <a:lstStyle/>
          <a:p>
            <a:endParaRPr/>
          </a:p>
        </p:txBody>
      </p:sp>
      <p:sp>
        <p:nvSpPr>
          <p:cNvPr id="18" name="object 18"/>
          <p:cNvSpPr/>
          <p:nvPr/>
        </p:nvSpPr>
        <p:spPr>
          <a:xfrm>
            <a:off x="227837" y="3707891"/>
            <a:ext cx="0" cy="242570"/>
          </a:xfrm>
          <a:custGeom>
            <a:avLst/>
            <a:gdLst/>
            <a:ahLst/>
            <a:cxnLst/>
            <a:rect l="l" t="t" r="r" b="b"/>
            <a:pathLst>
              <a:path h="242570">
                <a:moveTo>
                  <a:pt x="0" y="0"/>
                </a:moveTo>
                <a:lnTo>
                  <a:pt x="0" y="242315"/>
                </a:lnTo>
              </a:path>
            </a:pathLst>
          </a:custGeom>
          <a:ln w="29044">
            <a:solidFill>
              <a:srgbClr val="000000"/>
            </a:solidFill>
          </a:ln>
        </p:spPr>
        <p:txBody>
          <a:bodyPr wrap="square" lIns="0" tIns="0" rIns="0" bIns="0" rtlCol="0">
            <a:spAutoFit/>
          </a:bodyPr>
          <a:lstStyle/>
          <a:p>
            <a:endParaRPr/>
          </a:p>
        </p:txBody>
      </p:sp>
      <p:sp>
        <p:nvSpPr>
          <p:cNvPr id="19" name="object 19"/>
          <p:cNvSpPr/>
          <p:nvPr/>
        </p:nvSpPr>
        <p:spPr>
          <a:xfrm>
            <a:off x="348995" y="3587496"/>
            <a:ext cx="0" cy="483870"/>
          </a:xfrm>
          <a:custGeom>
            <a:avLst/>
            <a:gdLst/>
            <a:ahLst/>
            <a:cxnLst/>
            <a:rect l="l" t="t" r="r" b="b"/>
            <a:pathLst>
              <a:path h="483870">
                <a:moveTo>
                  <a:pt x="0" y="0"/>
                </a:moveTo>
                <a:lnTo>
                  <a:pt x="0" y="483869"/>
                </a:lnTo>
              </a:path>
            </a:pathLst>
          </a:custGeom>
          <a:ln w="29044">
            <a:solidFill>
              <a:srgbClr val="000000"/>
            </a:solidFill>
          </a:ln>
        </p:spPr>
        <p:txBody>
          <a:bodyPr wrap="square" lIns="0" tIns="0" rIns="0" bIns="0" rtlCol="0">
            <a:spAutoFit/>
          </a:bodyPr>
          <a:lstStyle/>
          <a:p>
            <a:endParaRPr/>
          </a:p>
        </p:txBody>
      </p:sp>
      <p:sp>
        <p:nvSpPr>
          <p:cNvPr id="20" name="object 20"/>
          <p:cNvSpPr/>
          <p:nvPr/>
        </p:nvSpPr>
        <p:spPr>
          <a:xfrm>
            <a:off x="470153" y="3466338"/>
            <a:ext cx="0" cy="725805"/>
          </a:xfrm>
          <a:custGeom>
            <a:avLst/>
            <a:gdLst/>
            <a:ahLst/>
            <a:cxnLst/>
            <a:rect l="l" t="t" r="r" b="b"/>
            <a:pathLst>
              <a:path h="725804">
                <a:moveTo>
                  <a:pt x="0" y="0"/>
                </a:moveTo>
                <a:lnTo>
                  <a:pt x="0" y="725423"/>
                </a:lnTo>
              </a:path>
            </a:pathLst>
          </a:custGeom>
          <a:ln w="29044">
            <a:solidFill>
              <a:srgbClr val="000000"/>
            </a:solidFill>
          </a:ln>
        </p:spPr>
        <p:txBody>
          <a:bodyPr wrap="square" lIns="0" tIns="0" rIns="0" bIns="0" rtlCol="0">
            <a:spAutoFit/>
          </a:bodyPr>
          <a:lstStyle/>
          <a:p>
            <a:endParaRPr/>
          </a:p>
        </p:txBody>
      </p:sp>
      <p:sp>
        <p:nvSpPr>
          <p:cNvPr id="21" name="object 21"/>
          <p:cNvSpPr/>
          <p:nvPr/>
        </p:nvSpPr>
        <p:spPr>
          <a:xfrm>
            <a:off x="470153" y="3829050"/>
            <a:ext cx="485140" cy="0"/>
          </a:xfrm>
          <a:custGeom>
            <a:avLst/>
            <a:gdLst/>
            <a:ahLst/>
            <a:cxnLst/>
            <a:rect l="l" t="t" r="r" b="b"/>
            <a:pathLst>
              <a:path w="485140">
                <a:moveTo>
                  <a:pt x="484631" y="0"/>
                </a:moveTo>
                <a:lnTo>
                  <a:pt x="0" y="0"/>
                </a:lnTo>
              </a:path>
            </a:pathLst>
          </a:custGeom>
          <a:ln w="29044">
            <a:solidFill>
              <a:srgbClr val="000000"/>
            </a:solidFill>
          </a:ln>
        </p:spPr>
        <p:txBody>
          <a:bodyPr wrap="square" lIns="0" tIns="0" rIns="0" bIns="0" rtlCol="0">
            <a:spAutoFit/>
          </a:bodyPr>
          <a:lstStyle/>
          <a:p>
            <a:endParaRPr/>
          </a:p>
        </p:txBody>
      </p:sp>
      <p:sp>
        <p:nvSpPr>
          <p:cNvPr id="22" name="object 22"/>
          <p:cNvSpPr/>
          <p:nvPr/>
        </p:nvSpPr>
        <p:spPr>
          <a:xfrm>
            <a:off x="954786" y="3829050"/>
            <a:ext cx="364490" cy="2540635"/>
          </a:xfrm>
          <a:custGeom>
            <a:avLst/>
            <a:gdLst/>
            <a:ahLst/>
            <a:cxnLst/>
            <a:rect l="l" t="t" r="r" b="b"/>
            <a:pathLst>
              <a:path w="364490" h="2540635">
                <a:moveTo>
                  <a:pt x="0" y="0"/>
                </a:moveTo>
                <a:lnTo>
                  <a:pt x="364235" y="0"/>
                </a:lnTo>
                <a:lnTo>
                  <a:pt x="364235" y="2540507"/>
                </a:lnTo>
              </a:path>
            </a:pathLst>
          </a:custGeom>
          <a:ln w="29044">
            <a:solidFill>
              <a:srgbClr val="000000"/>
            </a:solidFill>
          </a:ln>
        </p:spPr>
        <p:txBody>
          <a:bodyPr wrap="square" lIns="0" tIns="0" rIns="0" bIns="0" rtlCol="0">
            <a:spAutoFit/>
          </a:bodyPr>
          <a:lstStyle/>
          <a:p>
            <a:endParaRPr/>
          </a:p>
        </p:txBody>
      </p:sp>
      <p:sp>
        <p:nvSpPr>
          <p:cNvPr id="23" name="object 23"/>
          <p:cNvSpPr/>
          <p:nvPr/>
        </p:nvSpPr>
        <p:spPr>
          <a:xfrm>
            <a:off x="2773679" y="3829050"/>
            <a:ext cx="0" cy="2540635"/>
          </a:xfrm>
          <a:custGeom>
            <a:avLst/>
            <a:gdLst/>
            <a:ahLst/>
            <a:cxnLst/>
            <a:rect l="l" t="t" r="r" b="b"/>
            <a:pathLst>
              <a:path h="2540635">
                <a:moveTo>
                  <a:pt x="0" y="0"/>
                </a:moveTo>
                <a:lnTo>
                  <a:pt x="0" y="2540507"/>
                </a:lnTo>
              </a:path>
            </a:pathLst>
          </a:custGeom>
          <a:ln w="29044">
            <a:solidFill>
              <a:srgbClr val="000000"/>
            </a:solidFill>
          </a:ln>
        </p:spPr>
        <p:txBody>
          <a:bodyPr wrap="square" lIns="0" tIns="0" rIns="0" bIns="0" rtlCol="0">
            <a:spAutoFit/>
          </a:bodyPr>
          <a:lstStyle/>
          <a:p>
            <a:endParaRPr/>
          </a:p>
        </p:txBody>
      </p:sp>
      <p:sp>
        <p:nvSpPr>
          <p:cNvPr id="24" name="object 24"/>
          <p:cNvSpPr/>
          <p:nvPr/>
        </p:nvSpPr>
        <p:spPr>
          <a:xfrm>
            <a:off x="2409444" y="4555235"/>
            <a:ext cx="364490" cy="0"/>
          </a:xfrm>
          <a:custGeom>
            <a:avLst/>
            <a:gdLst/>
            <a:ahLst/>
            <a:cxnLst/>
            <a:rect l="l" t="t" r="r" b="b"/>
            <a:pathLst>
              <a:path w="364489">
                <a:moveTo>
                  <a:pt x="0" y="0"/>
                </a:moveTo>
                <a:lnTo>
                  <a:pt x="364235" y="0"/>
                </a:lnTo>
              </a:path>
            </a:pathLst>
          </a:custGeom>
          <a:ln w="29044">
            <a:solidFill>
              <a:srgbClr val="000000"/>
            </a:solidFill>
          </a:ln>
        </p:spPr>
        <p:txBody>
          <a:bodyPr wrap="square" lIns="0" tIns="0" rIns="0" bIns="0" rtlCol="0">
            <a:spAutoFit/>
          </a:bodyPr>
          <a:lstStyle/>
          <a:p>
            <a:endParaRPr/>
          </a:p>
        </p:txBody>
      </p:sp>
      <p:sp>
        <p:nvSpPr>
          <p:cNvPr id="25" name="object 25"/>
          <p:cNvSpPr/>
          <p:nvPr/>
        </p:nvSpPr>
        <p:spPr>
          <a:xfrm>
            <a:off x="1319022" y="4555235"/>
            <a:ext cx="363855" cy="0"/>
          </a:xfrm>
          <a:custGeom>
            <a:avLst/>
            <a:gdLst/>
            <a:ahLst/>
            <a:cxnLst/>
            <a:rect l="l" t="t" r="r" b="b"/>
            <a:pathLst>
              <a:path w="363855">
                <a:moveTo>
                  <a:pt x="363473" y="0"/>
                </a:moveTo>
                <a:lnTo>
                  <a:pt x="0" y="0"/>
                </a:lnTo>
              </a:path>
            </a:pathLst>
          </a:custGeom>
          <a:ln w="29044">
            <a:solidFill>
              <a:srgbClr val="000000"/>
            </a:solidFill>
          </a:ln>
        </p:spPr>
        <p:txBody>
          <a:bodyPr wrap="square" lIns="0" tIns="0" rIns="0" bIns="0" rtlCol="0">
            <a:spAutoFit/>
          </a:bodyPr>
          <a:lstStyle/>
          <a:p>
            <a:endParaRPr/>
          </a:p>
        </p:txBody>
      </p:sp>
      <p:sp>
        <p:nvSpPr>
          <p:cNvPr id="26" name="object 26"/>
          <p:cNvSpPr/>
          <p:nvPr/>
        </p:nvSpPr>
        <p:spPr>
          <a:xfrm>
            <a:off x="2705100" y="4482084"/>
            <a:ext cx="136525" cy="140335"/>
          </a:xfrm>
          <a:custGeom>
            <a:avLst/>
            <a:gdLst/>
            <a:ahLst/>
            <a:cxnLst/>
            <a:rect l="l" t="t" r="r" b="b"/>
            <a:pathLst>
              <a:path w="136525" h="140335">
                <a:moveTo>
                  <a:pt x="68579" y="0"/>
                </a:moveTo>
                <a:lnTo>
                  <a:pt x="34289" y="9905"/>
                </a:lnTo>
                <a:lnTo>
                  <a:pt x="5333" y="34289"/>
                </a:lnTo>
                <a:lnTo>
                  <a:pt x="0" y="73151"/>
                </a:lnTo>
                <a:lnTo>
                  <a:pt x="5333" y="106679"/>
                </a:lnTo>
                <a:lnTo>
                  <a:pt x="34289" y="131063"/>
                </a:lnTo>
                <a:lnTo>
                  <a:pt x="68579" y="140207"/>
                </a:lnTo>
                <a:lnTo>
                  <a:pt x="102107" y="131063"/>
                </a:lnTo>
                <a:lnTo>
                  <a:pt x="126491" y="106679"/>
                </a:lnTo>
                <a:lnTo>
                  <a:pt x="136397" y="73151"/>
                </a:lnTo>
                <a:lnTo>
                  <a:pt x="126491" y="34289"/>
                </a:lnTo>
                <a:lnTo>
                  <a:pt x="102107" y="9905"/>
                </a:lnTo>
                <a:lnTo>
                  <a:pt x="68579" y="0"/>
                </a:lnTo>
                <a:close/>
              </a:path>
            </a:pathLst>
          </a:custGeom>
          <a:solidFill>
            <a:srgbClr val="000000"/>
          </a:solidFill>
        </p:spPr>
        <p:txBody>
          <a:bodyPr wrap="square" lIns="0" tIns="0" rIns="0" bIns="0" rtlCol="0">
            <a:spAutoFit/>
          </a:bodyPr>
          <a:lstStyle/>
          <a:p>
            <a:endParaRPr/>
          </a:p>
        </p:txBody>
      </p:sp>
      <p:sp>
        <p:nvSpPr>
          <p:cNvPr id="27" name="object 27"/>
          <p:cNvSpPr/>
          <p:nvPr/>
        </p:nvSpPr>
        <p:spPr>
          <a:xfrm>
            <a:off x="2705100" y="4482084"/>
            <a:ext cx="136525" cy="140335"/>
          </a:xfrm>
          <a:custGeom>
            <a:avLst/>
            <a:gdLst/>
            <a:ahLst/>
            <a:cxnLst/>
            <a:rect l="l" t="t" r="r" b="b"/>
            <a:pathLst>
              <a:path w="136525" h="140335">
                <a:moveTo>
                  <a:pt x="0" y="73151"/>
                </a:moveTo>
                <a:lnTo>
                  <a:pt x="5333" y="34289"/>
                </a:lnTo>
                <a:lnTo>
                  <a:pt x="34289" y="9905"/>
                </a:lnTo>
                <a:lnTo>
                  <a:pt x="68579" y="0"/>
                </a:lnTo>
                <a:lnTo>
                  <a:pt x="102107" y="9905"/>
                </a:lnTo>
                <a:lnTo>
                  <a:pt x="126491" y="34289"/>
                </a:lnTo>
                <a:lnTo>
                  <a:pt x="136397" y="73151"/>
                </a:lnTo>
                <a:lnTo>
                  <a:pt x="126491" y="106679"/>
                </a:lnTo>
                <a:lnTo>
                  <a:pt x="102107" y="131063"/>
                </a:lnTo>
                <a:lnTo>
                  <a:pt x="68579" y="140207"/>
                </a:lnTo>
                <a:lnTo>
                  <a:pt x="34289" y="131063"/>
                </a:lnTo>
                <a:lnTo>
                  <a:pt x="5333" y="106679"/>
                </a:lnTo>
                <a:lnTo>
                  <a:pt x="0" y="73151"/>
                </a:lnTo>
                <a:close/>
              </a:path>
            </a:pathLst>
          </a:custGeom>
          <a:ln w="29044">
            <a:solidFill>
              <a:srgbClr val="000000"/>
            </a:solidFill>
          </a:ln>
        </p:spPr>
        <p:txBody>
          <a:bodyPr wrap="square" lIns="0" tIns="0" rIns="0" bIns="0" rtlCol="0">
            <a:spAutoFit/>
          </a:bodyPr>
          <a:lstStyle/>
          <a:p>
            <a:endParaRPr/>
          </a:p>
        </p:txBody>
      </p:sp>
      <p:sp>
        <p:nvSpPr>
          <p:cNvPr id="28" name="object 28"/>
          <p:cNvSpPr/>
          <p:nvPr/>
        </p:nvSpPr>
        <p:spPr>
          <a:xfrm>
            <a:off x="954786" y="4191761"/>
            <a:ext cx="233679" cy="0"/>
          </a:xfrm>
          <a:custGeom>
            <a:avLst/>
            <a:gdLst/>
            <a:ahLst/>
            <a:cxnLst/>
            <a:rect l="l" t="t" r="r" b="b"/>
            <a:pathLst>
              <a:path w="233680">
                <a:moveTo>
                  <a:pt x="0" y="0"/>
                </a:moveTo>
                <a:lnTo>
                  <a:pt x="233171" y="0"/>
                </a:lnTo>
              </a:path>
            </a:pathLst>
          </a:custGeom>
          <a:ln w="29044">
            <a:solidFill>
              <a:srgbClr val="0000FF"/>
            </a:solidFill>
          </a:ln>
        </p:spPr>
        <p:txBody>
          <a:bodyPr wrap="square" lIns="0" tIns="0" rIns="0" bIns="0" rtlCol="0">
            <a:spAutoFit/>
          </a:bodyPr>
          <a:lstStyle/>
          <a:p>
            <a:endParaRPr/>
          </a:p>
        </p:txBody>
      </p:sp>
      <p:sp>
        <p:nvSpPr>
          <p:cNvPr id="29" name="object 29"/>
          <p:cNvSpPr/>
          <p:nvPr/>
        </p:nvSpPr>
        <p:spPr>
          <a:xfrm>
            <a:off x="1333500" y="4191761"/>
            <a:ext cx="232410" cy="0"/>
          </a:xfrm>
          <a:custGeom>
            <a:avLst/>
            <a:gdLst/>
            <a:ahLst/>
            <a:cxnLst/>
            <a:rect l="l" t="t" r="r" b="b"/>
            <a:pathLst>
              <a:path w="232409">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0" name="object 30"/>
          <p:cNvSpPr/>
          <p:nvPr/>
        </p:nvSpPr>
        <p:spPr>
          <a:xfrm>
            <a:off x="1711451" y="4191761"/>
            <a:ext cx="232410" cy="0"/>
          </a:xfrm>
          <a:custGeom>
            <a:avLst/>
            <a:gdLst/>
            <a:ahLst/>
            <a:cxnLst/>
            <a:rect l="l" t="t" r="r" b="b"/>
            <a:pathLst>
              <a:path w="232410">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1" name="object 31"/>
          <p:cNvSpPr/>
          <p:nvPr/>
        </p:nvSpPr>
        <p:spPr>
          <a:xfrm>
            <a:off x="2089403" y="4191761"/>
            <a:ext cx="233679" cy="0"/>
          </a:xfrm>
          <a:custGeom>
            <a:avLst/>
            <a:gdLst/>
            <a:ahLst/>
            <a:cxnLst/>
            <a:rect l="l" t="t" r="r" b="b"/>
            <a:pathLst>
              <a:path w="233680">
                <a:moveTo>
                  <a:pt x="0" y="0"/>
                </a:moveTo>
                <a:lnTo>
                  <a:pt x="233171" y="0"/>
                </a:lnTo>
              </a:path>
            </a:pathLst>
          </a:custGeom>
          <a:ln w="29044">
            <a:solidFill>
              <a:srgbClr val="0000FF"/>
            </a:solidFill>
          </a:ln>
        </p:spPr>
        <p:txBody>
          <a:bodyPr wrap="square" lIns="0" tIns="0" rIns="0" bIns="0" rtlCol="0">
            <a:spAutoFit/>
          </a:bodyPr>
          <a:lstStyle/>
          <a:p>
            <a:endParaRPr/>
          </a:p>
        </p:txBody>
      </p:sp>
      <p:sp>
        <p:nvSpPr>
          <p:cNvPr id="32" name="object 32"/>
          <p:cNvSpPr/>
          <p:nvPr/>
        </p:nvSpPr>
        <p:spPr>
          <a:xfrm>
            <a:off x="2468117" y="4191761"/>
            <a:ext cx="232410" cy="0"/>
          </a:xfrm>
          <a:custGeom>
            <a:avLst/>
            <a:gdLst/>
            <a:ahLst/>
            <a:cxnLst/>
            <a:rect l="l" t="t" r="r" b="b"/>
            <a:pathLst>
              <a:path w="232410">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3" name="object 33"/>
          <p:cNvSpPr/>
          <p:nvPr/>
        </p:nvSpPr>
        <p:spPr>
          <a:xfrm>
            <a:off x="2846069" y="4191761"/>
            <a:ext cx="232410" cy="0"/>
          </a:xfrm>
          <a:custGeom>
            <a:avLst/>
            <a:gdLst/>
            <a:ahLst/>
            <a:cxnLst/>
            <a:rect l="l" t="t" r="r" b="b"/>
            <a:pathLst>
              <a:path w="232410">
                <a:moveTo>
                  <a:pt x="0" y="0"/>
                </a:moveTo>
                <a:lnTo>
                  <a:pt x="232409" y="0"/>
                </a:lnTo>
              </a:path>
            </a:pathLst>
          </a:custGeom>
          <a:ln w="29044">
            <a:solidFill>
              <a:srgbClr val="0000FF"/>
            </a:solidFill>
          </a:ln>
        </p:spPr>
        <p:txBody>
          <a:bodyPr wrap="square" lIns="0" tIns="0" rIns="0" bIns="0" rtlCol="0">
            <a:spAutoFit/>
          </a:bodyPr>
          <a:lstStyle/>
          <a:p>
            <a:endParaRPr/>
          </a:p>
        </p:txBody>
      </p:sp>
      <p:sp>
        <p:nvSpPr>
          <p:cNvPr id="34" name="object 34"/>
          <p:cNvSpPr/>
          <p:nvPr/>
        </p:nvSpPr>
        <p:spPr>
          <a:xfrm>
            <a:off x="3137153" y="3872484"/>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5" name="object 35"/>
          <p:cNvSpPr/>
          <p:nvPr/>
        </p:nvSpPr>
        <p:spPr>
          <a:xfrm>
            <a:off x="3137153" y="3495294"/>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6" name="object 36"/>
          <p:cNvSpPr/>
          <p:nvPr/>
        </p:nvSpPr>
        <p:spPr>
          <a:xfrm>
            <a:off x="3137153" y="3118104"/>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7" name="object 37"/>
          <p:cNvSpPr/>
          <p:nvPr/>
        </p:nvSpPr>
        <p:spPr>
          <a:xfrm>
            <a:off x="3137153" y="2740914"/>
            <a:ext cx="0" cy="231775"/>
          </a:xfrm>
          <a:custGeom>
            <a:avLst/>
            <a:gdLst/>
            <a:ahLst/>
            <a:cxnLst/>
            <a:rect l="l" t="t" r="r" b="b"/>
            <a:pathLst>
              <a:path h="231775">
                <a:moveTo>
                  <a:pt x="0" y="231647"/>
                </a:moveTo>
                <a:lnTo>
                  <a:pt x="0" y="0"/>
                </a:lnTo>
              </a:path>
            </a:pathLst>
          </a:custGeom>
          <a:ln w="29044">
            <a:solidFill>
              <a:srgbClr val="0000FF"/>
            </a:solidFill>
          </a:ln>
        </p:spPr>
        <p:txBody>
          <a:bodyPr wrap="square" lIns="0" tIns="0" rIns="0" bIns="0" rtlCol="0">
            <a:spAutoFit/>
          </a:bodyPr>
          <a:lstStyle/>
          <a:p>
            <a:endParaRPr/>
          </a:p>
        </p:txBody>
      </p:sp>
      <p:sp>
        <p:nvSpPr>
          <p:cNvPr id="38" name="object 38"/>
          <p:cNvSpPr/>
          <p:nvPr/>
        </p:nvSpPr>
        <p:spPr>
          <a:xfrm>
            <a:off x="3137153" y="2362962"/>
            <a:ext cx="0" cy="232410"/>
          </a:xfrm>
          <a:custGeom>
            <a:avLst/>
            <a:gdLst/>
            <a:ahLst/>
            <a:cxnLst/>
            <a:rect l="l" t="t" r="r" b="b"/>
            <a:pathLst>
              <a:path h="232410">
                <a:moveTo>
                  <a:pt x="0" y="232409"/>
                </a:moveTo>
                <a:lnTo>
                  <a:pt x="0" y="0"/>
                </a:lnTo>
              </a:path>
            </a:pathLst>
          </a:custGeom>
          <a:ln w="29044">
            <a:solidFill>
              <a:srgbClr val="0000FF"/>
            </a:solidFill>
          </a:ln>
        </p:spPr>
        <p:txBody>
          <a:bodyPr wrap="square" lIns="0" tIns="0" rIns="0" bIns="0" rtlCol="0">
            <a:spAutoFit/>
          </a:bodyPr>
          <a:lstStyle/>
          <a:p>
            <a:endParaRPr/>
          </a:p>
        </p:txBody>
      </p:sp>
      <p:sp>
        <p:nvSpPr>
          <p:cNvPr id="39" name="object 39"/>
          <p:cNvSpPr/>
          <p:nvPr/>
        </p:nvSpPr>
        <p:spPr>
          <a:xfrm>
            <a:off x="3108197" y="2014728"/>
            <a:ext cx="29209" cy="203835"/>
          </a:xfrm>
          <a:custGeom>
            <a:avLst/>
            <a:gdLst/>
            <a:ahLst/>
            <a:cxnLst/>
            <a:rect l="l" t="t" r="r" b="b"/>
            <a:pathLst>
              <a:path w="29210" h="203835">
                <a:moveTo>
                  <a:pt x="28955" y="203453"/>
                </a:moveTo>
                <a:lnTo>
                  <a:pt x="28955" y="0"/>
                </a:lnTo>
                <a:lnTo>
                  <a:pt x="0" y="0"/>
                </a:lnTo>
              </a:path>
            </a:pathLst>
          </a:custGeom>
          <a:ln w="29044">
            <a:solidFill>
              <a:srgbClr val="0000FF"/>
            </a:solidFill>
          </a:ln>
        </p:spPr>
        <p:txBody>
          <a:bodyPr wrap="square" lIns="0" tIns="0" rIns="0" bIns="0" rtlCol="0">
            <a:spAutoFit/>
          </a:bodyPr>
          <a:lstStyle/>
          <a:p>
            <a:endParaRPr/>
          </a:p>
        </p:txBody>
      </p:sp>
      <p:sp>
        <p:nvSpPr>
          <p:cNvPr id="40" name="object 40"/>
          <p:cNvSpPr/>
          <p:nvPr/>
        </p:nvSpPr>
        <p:spPr>
          <a:xfrm>
            <a:off x="2729483" y="2014728"/>
            <a:ext cx="233679" cy="0"/>
          </a:xfrm>
          <a:custGeom>
            <a:avLst/>
            <a:gdLst/>
            <a:ahLst/>
            <a:cxnLst/>
            <a:rect l="l" t="t" r="r" b="b"/>
            <a:pathLst>
              <a:path w="233680">
                <a:moveTo>
                  <a:pt x="233171" y="0"/>
                </a:moveTo>
                <a:lnTo>
                  <a:pt x="0" y="0"/>
                </a:lnTo>
              </a:path>
            </a:pathLst>
          </a:custGeom>
          <a:ln w="29044">
            <a:solidFill>
              <a:srgbClr val="0000FF"/>
            </a:solidFill>
          </a:ln>
        </p:spPr>
        <p:txBody>
          <a:bodyPr wrap="square" lIns="0" tIns="0" rIns="0" bIns="0" rtlCol="0">
            <a:spAutoFit/>
          </a:bodyPr>
          <a:lstStyle/>
          <a:p>
            <a:endParaRPr/>
          </a:p>
        </p:txBody>
      </p:sp>
      <p:sp>
        <p:nvSpPr>
          <p:cNvPr id="41" name="object 41"/>
          <p:cNvSpPr/>
          <p:nvPr/>
        </p:nvSpPr>
        <p:spPr>
          <a:xfrm>
            <a:off x="2351531" y="2014728"/>
            <a:ext cx="232410" cy="0"/>
          </a:xfrm>
          <a:custGeom>
            <a:avLst/>
            <a:gdLst/>
            <a:ahLst/>
            <a:cxnLst/>
            <a:rect l="l" t="t" r="r" b="b"/>
            <a:pathLst>
              <a:path w="232410">
                <a:moveTo>
                  <a:pt x="232409" y="0"/>
                </a:moveTo>
                <a:lnTo>
                  <a:pt x="0" y="0"/>
                </a:lnTo>
              </a:path>
            </a:pathLst>
          </a:custGeom>
          <a:ln w="29044">
            <a:solidFill>
              <a:srgbClr val="0000FF"/>
            </a:solidFill>
          </a:ln>
        </p:spPr>
        <p:txBody>
          <a:bodyPr wrap="square" lIns="0" tIns="0" rIns="0" bIns="0" rtlCol="0">
            <a:spAutoFit/>
          </a:bodyPr>
          <a:lstStyle/>
          <a:p>
            <a:endParaRPr/>
          </a:p>
        </p:txBody>
      </p:sp>
      <p:sp>
        <p:nvSpPr>
          <p:cNvPr id="42" name="object 42"/>
          <p:cNvSpPr/>
          <p:nvPr/>
        </p:nvSpPr>
        <p:spPr>
          <a:xfrm>
            <a:off x="1973579" y="2014728"/>
            <a:ext cx="232410" cy="0"/>
          </a:xfrm>
          <a:custGeom>
            <a:avLst/>
            <a:gdLst/>
            <a:ahLst/>
            <a:cxnLst/>
            <a:rect l="l" t="t" r="r" b="b"/>
            <a:pathLst>
              <a:path w="232410">
                <a:moveTo>
                  <a:pt x="232409" y="0"/>
                </a:moveTo>
                <a:lnTo>
                  <a:pt x="0" y="0"/>
                </a:lnTo>
              </a:path>
            </a:pathLst>
          </a:custGeom>
          <a:ln w="29044">
            <a:solidFill>
              <a:srgbClr val="0000FF"/>
            </a:solidFill>
          </a:ln>
        </p:spPr>
        <p:txBody>
          <a:bodyPr wrap="square" lIns="0" tIns="0" rIns="0" bIns="0" rtlCol="0">
            <a:spAutoFit/>
          </a:bodyPr>
          <a:lstStyle/>
          <a:p>
            <a:endParaRPr/>
          </a:p>
        </p:txBody>
      </p:sp>
      <p:sp>
        <p:nvSpPr>
          <p:cNvPr id="43" name="object 43"/>
          <p:cNvSpPr/>
          <p:nvPr/>
        </p:nvSpPr>
        <p:spPr>
          <a:xfrm>
            <a:off x="1594865" y="2014728"/>
            <a:ext cx="233679" cy="0"/>
          </a:xfrm>
          <a:custGeom>
            <a:avLst/>
            <a:gdLst/>
            <a:ahLst/>
            <a:cxnLst/>
            <a:rect l="l" t="t" r="r" b="b"/>
            <a:pathLst>
              <a:path w="233680">
                <a:moveTo>
                  <a:pt x="233171" y="0"/>
                </a:moveTo>
                <a:lnTo>
                  <a:pt x="0" y="0"/>
                </a:lnTo>
              </a:path>
            </a:pathLst>
          </a:custGeom>
          <a:ln w="29044">
            <a:solidFill>
              <a:srgbClr val="0000FF"/>
            </a:solidFill>
          </a:ln>
        </p:spPr>
        <p:txBody>
          <a:bodyPr wrap="square" lIns="0" tIns="0" rIns="0" bIns="0" rtlCol="0">
            <a:spAutoFit/>
          </a:bodyPr>
          <a:lstStyle/>
          <a:p>
            <a:endParaRPr/>
          </a:p>
        </p:txBody>
      </p:sp>
      <p:sp>
        <p:nvSpPr>
          <p:cNvPr id="44" name="object 44"/>
          <p:cNvSpPr/>
          <p:nvPr/>
        </p:nvSpPr>
        <p:spPr>
          <a:xfrm>
            <a:off x="1216913" y="2014728"/>
            <a:ext cx="232410" cy="0"/>
          </a:xfrm>
          <a:custGeom>
            <a:avLst/>
            <a:gdLst/>
            <a:ahLst/>
            <a:cxnLst/>
            <a:rect l="l" t="t" r="r" b="b"/>
            <a:pathLst>
              <a:path w="232409">
                <a:moveTo>
                  <a:pt x="232409" y="0"/>
                </a:moveTo>
                <a:lnTo>
                  <a:pt x="0" y="0"/>
                </a:lnTo>
              </a:path>
            </a:pathLst>
          </a:custGeom>
          <a:ln w="29044">
            <a:solidFill>
              <a:srgbClr val="0000FF"/>
            </a:solidFill>
          </a:ln>
        </p:spPr>
        <p:txBody>
          <a:bodyPr wrap="square" lIns="0" tIns="0" rIns="0" bIns="0" rtlCol="0">
            <a:spAutoFit/>
          </a:bodyPr>
          <a:lstStyle/>
          <a:p>
            <a:endParaRPr/>
          </a:p>
        </p:txBody>
      </p:sp>
      <p:sp>
        <p:nvSpPr>
          <p:cNvPr id="45" name="object 45"/>
          <p:cNvSpPr/>
          <p:nvPr/>
        </p:nvSpPr>
        <p:spPr>
          <a:xfrm>
            <a:off x="954786" y="2014728"/>
            <a:ext cx="116839" cy="116839"/>
          </a:xfrm>
          <a:custGeom>
            <a:avLst/>
            <a:gdLst/>
            <a:ahLst/>
            <a:cxnLst/>
            <a:rect l="l" t="t" r="r" b="b"/>
            <a:pathLst>
              <a:path w="116840" h="116839">
                <a:moveTo>
                  <a:pt x="116585" y="0"/>
                </a:moveTo>
                <a:lnTo>
                  <a:pt x="0" y="0"/>
                </a:lnTo>
                <a:lnTo>
                  <a:pt x="0" y="116585"/>
                </a:lnTo>
              </a:path>
            </a:pathLst>
          </a:custGeom>
          <a:ln w="29044">
            <a:solidFill>
              <a:srgbClr val="0000FF"/>
            </a:solidFill>
          </a:ln>
        </p:spPr>
        <p:txBody>
          <a:bodyPr wrap="square" lIns="0" tIns="0" rIns="0" bIns="0" rtlCol="0">
            <a:spAutoFit/>
          </a:bodyPr>
          <a:lstStyle/>
          <a:p>
            <a:endParaRPr/>
          </a:p>
        </p:txBody>
      </p:sp>
      <p:sp>
        <p:nvSpPr>
          <p:cNvPr id="46" name="object 46"/>
          <p:cNvSpPr/>
          <p:nvPr/>
        </p:nvSpPr>
        <p:spPr>
          <a:xfrm>
            <a:off x="954786" y="227609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47" name="object 47"/>
          <p:cNvSpPr/>
          <p:nvPr/>
        </p:nvSpPr>
        <p:spPr>
          <a:xfrm>
            <a:off x="954786" y="265328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48" name="object 48"/>
          <p:cNvSpPr/>
          <p:nvPr/>
        </p:nvSpPr>
        <p:spPr>
          <a:xfrm>
            <a:off x="954786" y="3031236"/>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49" name="object 49"/>
          <p:cNvSpPr/>
          <p:nvPr/>
        </p:nvSpPr>
        <p:spPr>
          <a:xfrm>
            <a:off x="954786" y="3408426"/>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0" name="object 50"/>
          <p:cNvSpPr/>
          <p:nvPr/>
        </p:nvSpPr>
        <p:spPr>
          <a:xfrm>
            <a:off x="954786" y="3785616"/>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1" name="object 51"/>
          <p:cNvSpPr/>
          <p:nvPr/>
        </p:nvSpPr>
        <p:spPr>
          <a:xfrm>
            <a:off x="940263" y="4177284"/>
            <a:ext cx="29209" cy="0"/>
          </a:xfrm>
          <a:custGeom>
            <a:avLst/>
            <a:gdLst/>
            <a:ahLst/>
            <a:cxnLst/>
            <a:rect l="l" t="t" r="r" b="b"/>
            <a:pathLst>
              <a:path w="29209">
                <a:moveTo>
                  <a:pt x="0" y="0"/>
                </a:moveTo>
                <a:lnTo>
                  <a:pt x="29044" y="0"/>
                </a:lnTo>
              </a:path>
            </a:pathLst>
          </a:custGeom>
          <a:ln w="28955">
            <a:solidFill>
              <a:srgbClr val="0000FF"/>
            </a:solidFill>
          </a:ln>
        </p:spPr>
        <p:txBody>
          <a:bodyPr wrap="square" lIns="0" tIns="0" rIns="0" bIns="0" rtlCol="0">
            <a:spAutoFit/>
          </a:bodyPr>
          <a:lstStyle/>
          <a:p>
            <a:endParaRPr/>
          </a:p>
        </p:txBody>
      </p:sp>
      <p:sp>
        <p:nvSpPr>
          <p:cNvPr id="52" name="object 52"/>
          <p:cNvSpPr/>
          <p:nvPr/>
        </p:nvSpPr>
        <p:spPr>
          <a:xfrm>
            <a:off x="1251203" y="4482084"/>
            <a:ext cx="135890" cy="140335"/>
          </a:xfrm>
          <a:custGeom>
            <a:avLst/>
            <a:gdLst/>
            <a:ahLst/>
            <a:cxnLst/>
            <a:rect l="l" t="t" r="r" b="b"/>
            <a:pathLst>
              <a:path w="135890" h="140335">
                <a:moveTo>
                  <a:pt x="67817" y="0"/>
                </a:moveTo>
                <a:lnTo>
                  <a:pt x="33527" y="9905"/>
                </a:lnTo>
                <a:lnTo>
                  <a:pt x="4571" y="34289"/>
                </a:lnTo>
                <a:lnTo>
                  <a:pt x="0" y="73151"/>
                </a:lnTo>
                <a:lnTo>
                  <a:pt x="4571" y="106679"/>
                </a:lnTo>
                <a:lnTo>
                  <a:pt x="33527" y="131063"/>
                </a:lnTo>
                <a:lnTo>
                  <a:pt x="67817" y="140207"/>
                </a:lnTo>
                <a:lnTo>
                  <a:pt x="101345" y="131063"/>
                </a:lnTo>
                <a:lnTo>
                  <a:pt x="125729" y="106679"/>
                </a:lnTo>
                <a:lnTo>
                  <a:pt x="135635" y="73151"/>
                </a:lnTo>
                <a:lnTo>
                  <a:pt x="125729" y="34289"/>
                </a:lnTo>
                <a:lnTo>
                  <a:pt x="101345" y="9905"/>
                </a:lnTo>
                <a:lnTo>
                  <a:pt x="67817" y="0"/>
                </a:lnTo>
                <a:close/>
              </a:path>
            </a:pathLst>
          </a:custGeom>
          <a:solidFill>
            <a:srgbClr val="000000"/>
          </a:solidFill>
        </p:spPr>
        <p:txBody>
          <a:bodyPr wrap="square" lIns="0" tIns="0" rIns="0" bIns="0" rtlCol="0">
            <a:spAutoFit/>
          </a:bodyPr>
          <a:lstStyle/>
          <a:p>
            <a:endParaRPr/>
          </a:p>
        </p:txBody>
      </p:sp>
      <p:sp>
        <p:nvSpPr>
          <p:cNvPr id="53" name="object 53"/>
          <p:cNvSpPr/>
          <p:nvPr/>
        </p:nvSpPr>
        <p:spPr>
          <a:xfrm>
            <a:off x="1251203" y="4482084"/>
            <a:ext cx="135890" cy="140335"/>
          </a:xfrm>
          <a:custGeom>
            <a:avLst/>
            <a:gdLst/>
            <a:ahLst/>
            <a:cxnLst/>
            <a:rect l="l" t="t" r="r" b="b"/>
            <a:pathLst>
              <a:path w="135890" h="140335">
                <a:moveTo>
                  <a:pt x="0" y="73151"/>
                </a:moveTo>
                <a:lnTo>
                  <a:pt x="4571" y="34289"/>
                </a:lnTo>
                <a:lnTo>
                  <a:pt x="33527" y="9905"/>
                </a:lnTo>
                <a:lnTo>
                  <a:pt x="67817" y="0"/>
                </a:lnTo>
                <a:lnTo>
                  <a:pt x="101345" y="9905"/>
                </a:lnTo>
                <a:lnTo>
                  <a:pt x="125729" y="34289"/>
                </a:lnTo>
                <a:lnTo>
                  <a:pt x="135635" y="73151"/>
                </a:lnTo>
                <a:lnTo>
                  <a:pt x="125729" y="106679"/>
                </a:lnTo>
                <a:lnTo>
                  <a:pt x="101345" y="131063"/>
                </a:lnTo>
                <a:lnTo>
                  <a:pt x="67817" y="140207"/>
                </a:lnTo>
                <a:lnTo>
                  <a:pt x="33527" y="131063"/>
                </a:lnTo>
                <a:lnTo>
                  <a:pt x="4571" y="106679"/>
                </a:lnTo>
                <a:lnTo>
                  <a:pt x="0" y="73151"/>
                </a:lnTo>
                <a:close/>
              </a:path>
            </a:pathLst>
          </a:custGeom>
          <a:ln w="29044">
            <a:solidFill>
              <a:srgbClr val="000000"/>
            </a:solidFill>
          </a:ln>
        </p:spPr>
        <p:txBody>
          <a:bodyPr wrap="square" lIns="0" tIns="0" rIns="0" bIns="0" rtlCol="0">
            <a:spAutoFit/>
          </a:bodyPr>
          <a:lstStyle/>
          <a:p>
            <a:endParaRPr/>
          </a:p>
        </p:txBody>
      </p:sp>
      <p:sp>
        <p:nvSpPr>
          <p:cNvPr id="54" name="object 54"/>
          <p:cNvSpPr/>
          <p:nvPr/>
        </p:nvSpPr>
        <p:spPr>
          <a:xfrm>
            <a:off x="1251203" y="3756660"/>
            <a:ext cx="135890" cy="140335"/>
          </a:xfrm>
          <a:custGeom>
            <a:avLst/>
            <a:gdLst/>
            <a:ahLst/>
            <a:cxnLst/>
            <a:rect l="l" t="t" r="r" b="b"/>
            <a:pathLst>
              <a:path w="135890" h="140335">
                <a:moveTo>
                  <a:pt x="67817" y="0"/>
                </a:moveTo>
                <a:lnTo>
                  <a:pt x="33527" y="9905"/>
                </a:lnTo>
                <a:lnTo>
                  <a:pt x="4571" y="33527"/>
                </a:lnTo>
                <a:lnTo>
                  <a:pt x="0" y="72389"/>
                </a:lnTo>
                <a:lnTo>
                  <a:pt x="4571" y="106679"/>
                </a:lnTo>
                <a:lnTo>
                  <a:pt x="33527" y="130301"/>
                </a:lnTo>
                <a:lnTo>
                  <a:pt x="67817" y="140207"/>
                </a:lnTo>
                <a:lnTo>
                  <a:pt x="101345" y="130301"/>
                </a:lnTo>
                <a:lnTo>
                  <a:pt x="125729" y="106679"/>
                </a:lnTo>
                <a:lnTo>
                  <a:pt x="135635" y="72389"/>
                </a:lnTo>
                <a:lnTo>
                  <a:pt x="125729" y="33527"/>
                </a:lnTo>
                <a:lnTo>
                  <a:pt x="101345" y="9905"/>
                </a:lnTo>
                <a:lnTo>
                  <a:pt x="67817" y="0"/>
                </a:lnTo>
                <a:close/>
              </a:path>
            </a:pathLst>
          </a:custGeom>
          <a:solidFill>
            <a:srgbClr val="000000"/>
          </a:solidFill>
        </p:spPr>
        <p:txBody>
          <a:bodyPr wrap="square" lIns="0" tIns="0" rIns="0" bIns="0" rtlCol="0">
            <a:spAutoFit/>
          </a:bodyPr>
          <a:lstStyle/>
          <a:p>
            <a:endParaRPr/>
          </a:p>
        </p:txBody>
      </p:sp>
      <p:sp>
        <p:nvSpPr>
          <p:cNvPr id="55" name="object 55"/>
          <p:cNvSpPr/>
          <p:nvPr/>
        </p:nvSpPr>
        <p:spPr>
          <a:xfrm>
            <a:off x="1251203" y="3756660"/>
            <a:ext cx="135890" cy="140335"/>
          </a:xfrm>
          <a:custGeom>
            <a:avLst/>
            <a:gdLst/>
            <a:ahLst/>
            <a:cxnLst/>
            <a:rect l="l" t="t" r="r" b="b"/>
            <a:pathLst>
              <a:path w="135890" h="140335">
                <a:moveTo>
                  <a:pt x="0" y="72389"/>
                </a:moveTo>
                <a:lnTo>
                  <a:pt x="4571" y="33527"/>
                </a:lnTo>
                <a:lnTo>
                  <a:pt x="33527" y="9905"/>
                </a:lnTo>
                <a:lnTo>
                  <a:pt x="67817" y="0"/>
                </a:lnTo>
                <a:lnTo>
                  <a:pt x="101345" y="9905"/>
                </a:lnTo>
                <a:lnTo>
                  <a:pt x="125729" y="33527"/>
                </a:lnTo>
                <a:lnTo>
                  <a:pt x="135635" y="72389"/>
                </a:lnTo>
                <a:lnTo>
                  <a:pt x="125729" y="106679"/>
                </a:lnTo>
                <a:lnTo>
                  <a:pt x="101345" y="130301"/>
                </a:lnTo>
                <a:lnTo>
                  <a:pt x="67817" y="140207"/>
                </a:lnTo>
                <a:lnTo>
                  <a:pt x="33527" y="130301"/>
                </a:lnTo>
                <a:lnTo>
                  <a:pt x="4571" y="106679"/>
                </a:lnTo>
                <a:lnTo>
                  <a:pt x="0" y="72389"/>
                </a:lnTo>
                <a:close/>
              </a:path>
            </a:pathLst>
          </a:custGeom>
          <a:ln w="29044">
            <a:solidFill>
              <a:srgbClr val="000000"/>
            </a:solidFill>
          </a:ln>
        </p:spPr>
        <p:txBody>
          <a:bodyPr wrap="square" lIns="0" tIns="0" rIns="0" bIns="0" rtlCol="0">
            <a:spAutoFit/>
          </a:bodyPr>
          <a:lstStyle/>
          <a:p>
            <a:endParaRPr/>
          </a:p>
        </p:txBody>
      </p:sp>
      <p:sp>
        <p:nvSpPr>
          <p:cNvPr id="56" name="object 56"/>
          <p:cNvSpPr/>
          <p:nvPr/>
        </p:nvSpPr>
        <p:spPr>
          <a:xfrm>
            <a:off x="4499609" y="2377440"/>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7" name="object 57"/>
          <p:cNvSpPr/>
          <p:nvPr/>
        </p:nvSpPr>
        <p:spPr>
          <a:xfrm>
            <a:off x="4499609" y="2755392"/>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58" name="object 58"/>
          <p:cNvSpPr/>
          <p:nvPr/>
        </p:nvSpPr>
        <p:spPr>
          <a:xfrm>
            <a:off x="4499609" y="313258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59" name="object 59"/>
          <p:cNvSpPr/>
          <p:nvPr/>
        </p:nvSpPr>
        <p:spPr>
          <a:xfrm>
            <a:off x="4499609" y="350977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0" name="object 60"/>
          <p:cNvSpPr/>
          <p:nvPr/>
        </p:nvSpPr>
        <p:spPr>
          <a:xfrm>
            <a:off x="4499609" y="3886961"/>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1" name="object 61"/>
          <p:cNvSpPr/>
          <p:nvPr/>
        </p:nvSpPr>
        <p:spPr>
          <a:xfrm>
            <a:off x="4499609" y="4264914"/>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62" name="object 62"/>
          <p:cNvSpPr/>
          <p:nvPr/>
        </p:nvSpPr>
        <p:spPr>
          <a:xfrm>
            <a:off x="4499609" y="464210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3" name="object 63"/>
          <p:cNvSpPr/>
          <p:nvPr/>
        </p:nvSpPr>
        <p:spPr>
          <a:xfrm>
            <a:off x="4499609" y="501929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4" name="object 64"/>
          <p:cNvSpPr/>
          <p:nvPr/>
        </p:nvSpPr>
        <p:spPr>
          <a:xfrm>
            <a:off x="7408164" y="2377440"/>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5" name="object 65"/>
          <p:cNvSpPr/>
          <p:nvPr/>
        </p:nvSpPr>
        <p:spPr>
          <a:xfrm>
            <a:off x="7408164" y="2755392"/>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66" name="object 66"/>
          <p:cNvSpPr/>
          <p:nvPr/>
        </p:nvSpPr>
        <p:spPr>
          <a:xfrm>
            <a:off x="7408164" y="313258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7" name="object 67"/>
          <p:cNvSpPr/>
          <p:nvPr/>
        </p:nvSpPr>
        <p:spPr>
          <a:xfrm>
            <a:off x="7408164" y="3509772"/>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8" name="object 68"/>
          <p:cNvSpPr/>
          <p:nvPr/>
        </p:nvSpPr>
        <p:spPr>
          <a:xfrm>
            <a:off x="7408164" y="3886961"/>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69" name="object 69"/>
          <p:cNvSpPr/>
          <p:nvPr/>
        </p:nvSpPr>
        <p:spPr>
          <a:xfrm>
            <a:off x="7408164" y="4264914"/>
            <a:ext cx="0" cy="231775"/>
          </a:xfrm>
          <a:custGeom>
            <a:avLst/>
            <a:gdLst/>
            <a:ahLst/>
            <a:cxnLst/>
            <a:rect l="l" t="t" r="r" b="b"/>
            <a:pathLst>
              <a:path h="231775">
                <a:moveTo>
                  <a:pt x="0" y="0"/>
                </a:moveTo>
                <a:lnTo>
                  <a:pt x="0" y="231647"/>
                </a:lnTo>
              </a:path>
            </a:pathLst>
          </a:custGeom>
          <a:ln w="29044">
            <a:solidFill>
              <a:srgbClr val="0000FF"/>
            </a:solidFill>
          </a:ln>
        </p:spPr>
        <p:txBody>
          <a:bodyPr wrap="square" lIns="0" tIns="0" rIns="0" bIns="0" rtlCol="0">
            <a:spAutoFit/>
          </a:bodyPr>
          <a:lstStyle/>
          <a:p>
            <a:endParaRPr/>
          </a:p>
        </p:txBody>
      </p:sp>
      <p:sp>
        <p:nvSpPr>
          <p:cNvPr id="70" name="object 70"/>
          <p:cNvSpPr/>
          <p:nvPr/>
        </p:nvSpPr>
        <p:spPr>
          <a:xfrm>
            <a:off x="7408164" y="464210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71" name="object 71"/>
          <p:cNvSpPr/>
          <p:nvPr/>
        </p:nvSpPr>
        <p:spPr>
          <a:xfrm>
            <a:off x="7408164" y="5019294"/>
            <a:ext cx="0" cy="232410"/>
          </a:xfrm>
          <a:custGeom>
            <a:avLst/>
            <a:gdLst/>
            <a:ahLst/>
            <a:cxnLst/>
            <a:rect l="l" t="t" r="r" b="b"/>
            <a:pathLst>
              <a:path h="232410">
                <a:moveTo>
                  <a:pt x="0" y="0"/>
                </a:moveTo>
                <a:lnTo>
                  <a:pt x="0" y="232409"/>
                </a:lnTo>
              </a:path>
            </a:pathLst>
          </a:custGeom>
          <a:ln w="29044">
            <a:solidFill>
              <a:srgbClr val="0000FF"/>
            </a:solidFill>
          </a:ln>
        </p:spPr>
        <p:txBody>
          <a:bodyPr wrap="square" lIns="0" tIns="0" rIns="0" bIns="0" rtlCol="0">
            <a:spAutoFit/>
          </a:bodyPr>
          <a:lstStyle/>
          <a:p>
            <a:endParaRPr/>
          </a:p>
        </p:txBody>
      </p:sp>
      <p:sp>
        <p:nvSpPr>
          <p:cNvPr id="72" name="object 72"/>
          <p:cNvSpPr/>
          <p:nvPr/>
        </p:nvSpPr>
        <p:spPr>
          <a:xfrm>
            <a:off x="1590293" y="4917947"/>
            <a:ext cx="906780" cy="904875"/>
          </a:xfrm>
          <a:custGeom>
            <a:avLst/>
            <a:gdLst/>
            <a:ahLst/>
            <a:cxnLst/>
            <a:rect l="l" t="t" r="r" b="b"/>
            <a:pathLst>
              <a:path w="906780" h="904875">
                <a:moveTo>
                  <a:pt x="455675" y="0"/>
                </a:moveTo>
                <a:lnTo>
                  <a:pt x="363473" y="4571"/>
                </a:lnTo>
                <a:lnTo>
                  <a:pt x="281177" y="33527"/>
                </a:lnTo>
                <a:lnTo>
                  <a:pt x="203453" y="72389"/>
                </a:lnTo>
                <a:lnTo>
                  <a:pt x="131063" y="130301"/>
                </a:lnTo>
                <a:lnTo>
                  <a:pt x="77723" y="198119"/>
                </a:lnTo>
                <a:lnTo>
                  <a:pt x="34289" y="275843"/>
                </a:lnTo>
                <a:lnTo>
                  <a:pt x="9905" y="362711"/>
                </a:lnTo>
                <a:lnTo>
                  <a:pt x="0" y="449579"/>
                </a:lnTo>
                <a:lnTo>
                  <a:pt x="9905" y="541781"/>
                </a:lnTo>
                <a:lnTo>
                  <a:pt x="34289" y="624077"/>
                </a:lnTo>
                <a:lnTo>
                  <a:pt x="77723" y="701039"/>
                </a:lnTo>
                <a:lnTo>
                  <a:pt x="131063" y="774191"/>
                </a:lnTo>
                <a:lnTo>
                  <a:pt x="203453" y="827531"/>
                </a:lnTo>
                <a:lnTo>
                  <a:pt x="281177" y="870965"/>
                </a:lnTo>
                <a:lnTo>
                  <a:pt x="363473" y="894587"/>
                </a:lnTo>
                <a:lnTo>
                  <a:pt x="455675" y="904493"/>
                </a:lnTo>
                <a:lnTo>
                  <a:pt x="543305" y="894587"/>
                </a:lnTo>
                <a:lnTo>
                  <a:pt x="630173" y="870965"/>
                </a:lnTo>
                <a:lnTo>
                  <a:pt x="707897" y="827531"/>
                </a:lnTo>
                <a:lnTo>
                  <a:pt x="775715" y="774191"/>
                </a:lnTo>
                <a:lnTo>
                  <a:pt x="833627" y="701039"/>
                </a:lnTo>
                <a:lnTo>
                  <a:pt x="872489" y="624077"/>
                </a:lnTo>
                <a:lnTo>
                  <a:pt x="901445" y="541781"/>
                </a:lnTo>
                <a:lnTo>
                  <a:pt x="906779" y="449579"/>
                </a:lnTo>
                <a:lnTo>
                  <a:pt x="901445" y="362711"/>
                </a:lnTo>
                <a:lnTo>
                  <a:pt x="872489" y="275843"/>
                </a:lnTo>
                <a:lnTo>
                  <a:pt x="833627" y="198119"/>
                </a:lnTo>
                <a:lnTo>
                  <a:pt x="775715" y="130301"/>
                </a:lnTo>
                <a:lnTo>
                  <a:pt x="707897" y="72389"/>
                </a:lnTo>
                <a:lnTo>
                  <a:pt x="630173" y="33527"/>
                </a:lnTo>
                <a:lnTo>
                  <a:pt x="543305" y="4571"/>
                </a:lnTo>
                <a:lnTo>
                  <a:pt x="455675" y="0"/>
                </a:lnTo>
                <a:close/>
              </a:path>
            </a:pathLst>
          </a:custGeom>
          <a:solidFill>
            <a:srgbClr val="00FF00"/>
          </a:solidFill>
        </p:spPr>
        <p:txBody>
          <a:bodyPr wrap="square" lIns="0" tIns="0" rIns="0" bIns="0" rtlCol="0">
            <a:spAutoFit/>
          </a:bodyPr>
          <a:lstStyle/>
          <a:p>
            <a:endParaRPr/>
          </a:p>
        </p:txBody>
      </p:sp>
      <p:sp>
        <p:nvSpPr>
          <p:cNvPr id="73" name="object 73"/>
          <p:cNvSpPr/>
          <p:nvPr/>
        </p:nvSpPr>
        <p:spPr>
          <a:xfrm>
            <a:off x="1590293" y="4917947"/>
            <a:ext cx="906780" cy="904875"/>
          </a:xfrm>
          <a:custGeom>
            <a:avLst/>
            <a:gdLst/>
            <a:ahLst/>
            <a:cxnLst/>
            <a:rect l="l" t="t" r="r" b="b"/>
            <a:pathLst>
              <a:path w="906780" h="904875">
                <a:moveTo>
                  <a:pt x="0" y="449579"/>
                </a:moveTo>
                <a:lnTo>
                  <a:pt x="9905" y="362711"/>
                </a:lnTo>
                <a:lnTo>
                  <a:pt x="34289" y="275843"/>
                </a:lnTo>
                <a:lnTo>
                  <a:pt x="77723" y="198119"/>
                </a:lnTo>
                <a:lnTo>
                  <a:pt x="131063" y="130301"/>
                </a:lnTo>
                <a:lnTo>
                  <a:pt x="203453" y="72389"/>
                </a:lnTo>
                <a:lnTo>
                  <a:pt x="281177" y="33527"/>
                </a:lnTo>
                <a:lnTo>
                  <a:pt x="363473" y="4571"/>
                </a:lnTo>
                <a:lnTo>
                  <a:pt x="455675" y="0"/>
                </a:lnTo>
                <a:lnTo>
                  <a:pt x="543305" y="4571"/>
                </a:lnTo>
                <a:lnTo>
                  <a:pt x="630173" y="33527"/>
                </a:lnTo>
                <a:lnTo>
                  <a:pt x="707897" y="72389"/>
                </a:lnTo>
                <a:lnTo>
                  <a:pt x="775715" y="130301"/>
                </a:lnTo>
                <a:lnTo>
                  <a:pt x="833627" y="198119"/>
                </a:lnTo>
                <a:lnTo>
                  <a:pt x="872489" y="275843"/>
                </a:lnTo>
                <a:lnTo>
                  <a:pt x="901445" y="362711"/>
                </a:lnTo>
                <a:lnTo>
                  <a:pt x="906779" y="449579"/>
                </a:lnTo>
                <a:lnTo>
                  <a:pt x="901445" y="541781"/>
                </a:lnTo>
                <a:lnTo>
                  <a:pt x="872489" y="624077"/>
                </a:lnTo>
                <a:lnTo>
                  <a:pt x="833627" y="701039"/>
                </a:lnTo>
                <a:lnTo>
                  <a:pt x="775715" y="774191"/>
                </a:lnTo>
                <a:lnTo>
                  <a:pt x="707897" y="827531"/>
                </a:lnTo>
                <a:lnTo>
                  <a:pt x="630173" y="870965"/>
                </a:lnTo>
                <a:lnTo>
                  <a:pt x="543305" y="894587"/>
                </a:lnTo>
                <a:lnTo>
                  <a:pt x="455675" y="904493"/>
                </a:lnTo>
                <a:lnTo>
                  <a:pt x="363473" y="894587"/>
                </a:lnTo>
                <a:lnTo>
                  <a:pt x="281177" y="870965"/>
                </a:lnTo>
                <a:lnTo>
                  <a:pt x="203453" y="827531"/>
                </a:lnTo>
                <a:lnTo>
                  <a:pt x="131063" y="774191"/>
                </a:lnTo>
                <a:lnTo>
                  <a:pt x="77723" y="701039"/>
                </a:lnTo>
                <a:lnTo>
                  <a:pt x="34289" y="624077"/>
                </a:lnTo>
                <a:lnTo>
                  <a:pt x="9905" y="541781"/>
                </a:lnTo>
                <a:lnTo>
                  <a:pt x="0" y="449579"/>
                </a:lnTo>
                <a:close/>
              </a:path>
            </a:pathLst>
          </a:custGeom>
          <a:ln w="29044">
            <a:solidFill>
              <a:srgbClr val="000000"/>
            </a:solidFill>
          </a:ln>
        </p:spPr>
        <p:txBody>
          <a:bodyPr wrap="square" lIns="0" tIns="0" rIns="0" bIns="0" rtlCol="0">
            <a:spAutoFit/>
          </a:bodyPr>
          <a:lstStyle/>
          <a:p>
            <a:endParaRPr/>
          </a:p>
        </p:txBody>
      </p:sp>
      <p:sp>
        <p:nvSpPr>
          <p:cNvPr id="74" name="object 74"/>
          <p:cNvSpPr/>
          <p:nvPr/>
        </p:nvSpPr>
        <p:spPr>
          <a:xfrm>
            <a:off x="1590293" y="5914644"/>
            <a:ext cx="906780" cy="904875"/>
          </a:xfrm>
          <a:custGeom>
            <a:avLst/>
            <a:gdLst/>
            <a:ahLst/>
            <a:cxnLst/>
            <a:rect l="l" t="t" r="r" b="b"/>
            <a:pathLst>
              <a:path w="906780" h="904875">
                <a:moveTo>
                  <a:pt x="455675" y="0"/>
                </a:moveTo>
                <a:lnTo>
                  <a:pt x="363473" y="9143"/>
                </a:lnTo>
                <a:lnTo>
                  <a:pt x="281177" y="33527"/>
                </a:lnTo>
                <a:lnTo>
                  <a:pt x="203453" y="76961"/>
                </a:lnTo>
                <a:lnTo>
                  <a:pt x="131063" y="130301"/>
                </a:lnTo>
                <a:lnTo>
                  <a:pt x="77723" y="198119"/>
                </a:lnTo>
                <a:lnTo>
                  <a:pt x="34289" y="280415"/>
                </a:lnTo>
                <a:lnTo>
                  <a:pt x="9905" y="362711"/>
                </a:lnTo>
                <a:lnTo>
                  <a:pt x="0" y="454913"/>
                </a:lnTo>
                <a:lnTo>
                  <a:pt x="9905" y="541781"/>
                </a:lnTo>
                <a:lnTo>
                  <a:pt x="34289" y="624077"/>
                </a:lnTo>
                <a:lnTo>
                  <a:pt x="77723" y="706373"/>
                </a:lnTo>
                <a:lnTo>
                  <a:pt x="131063" y="774191"/>
                </a:lnTo>
                <a:lnTo>
                  <a:pt x="203453" y="827531"/>
                </a:lnTo>
                <a:lnTo>
                  <a:pt x="281177" y="870965"/>
                </a:lnTo>
                <a:lnTo>
                  <a:pt x="363473" y="894587"/>
                </a:lnTo>
                <a:lnTo>
                  <a:pt x="455675" y="904493"/>
                </a:lnTo>
                <a:lnTo>
                  <a:pt x="543305" y="894587"/>
                </a:lnTo>
                <a:lnTo>
                  <a:pt x="630173" y="870965"/>
                </a:lnTo>
                <a:lnTo>
                  <a:pt x="707897" y="827531"/>
                </a:lnTo>
                <a:lnTo>
                  <a:pt x="775715" y="774191"/>
                </a:lnTo>
                <a:lnTo>
                  <a:pt x="833627" y="706373"/>
                </a:lnTo>
                <a:lnTo>
                  <a:pt x="872489" y="624077"/>
                </a:lnTo>
                <a:lnTo>
                  <a:pt x="901445" y="541781"/>
                </a:lnTo>
                <a:lnTo>
                  <a:pt x="906779" y="454913"/>
                </a:lnTo>
                <a:lnTo>
                  <a:pt x="901445" y="362711"/>
                </a:lnTo>
                <a:lnTo>
                  <a:pt x="872489" y="280415"/>
                </a:lnTo>
                <a:lnTo>
                  <a:pt x="833627" y="198119"/>
                </a:lnTo>
                <a:lnTo>
                  <a:pt x="775715" y="130301"/>
                </a:lnTo>
                <a:lnTo>
                  <a:pt x="707897" y="76961"/>
                </a:lnTo>
                <a:lnTo>
                  <a:pt x="630173" y="33527"/>
                </a:lnTo>
                <a:lnTo>
                  <a:pt x="543305" y="9143"/>
                </a:lnTo>
                <a:lnTo>
                  <a:pt x="455675" y="0"/>
                </a:lnTo>
                <a:close/>
              </a:path>
            </a:pathLst>
          </a:custGeom>
          <a:solidFill>
            <a:srgbClr val="FF00FF"/>
          </a:solidFill>
        </p:spPr>
        <p:txBody>
          <a:bodyPr wrap="square" lIns="0" tIns="0" rIns="0" bIns="0" rtlCol="0">
            <a:spAutoFit/>
          </a:bodyPr>
          <a:lstStyle/>
          <a:p>
            <a:endParaRPr/>
          </a:p>
        </p:txBody>
      </p:sp>
      <p:sp>
        <p:nvSpPr>
          <p:cNvPr id="75" name="object 75"/>
          <p:cNvSpPr/>
          <p:nvPr/>
        </p:nvSpPr>
        <p:spPr>
          <a:xfrm>
            <a:off x="1590293" y="5914644"/>
            <a:ext cx="906780" cy="904875"/>
          </a:xfrm>
          <a:custGeom>
            <a:avLst/>
            <a:gdLst/>
            <a:ahLst/>
            <a:cxnLst/>
            <a:rect l="l" t="t" r="r" b="b"/>
            <a:pathLst>
              <a:path w="906780" h="904875">
                <a:moveTo>
                  <a:pt x="0" y="454913"/>
                </a:moveTo>
                <a:lnTo>
                  <a:pt x="9905" y="362711"/>
                </a:lnTo>
                <a:lnTo>
                  <a:pt x="34289" y="280415"/>
                </a:lnTo>
                <a:lnTo>
                  <a:pt x="77723" y="198119"/>
                </a:lnTo>
                <a:lnTo>
                  <a:pt x="131063" y="130301"/>
                </a:lnTo>
                <a:lnTo>
                  <a:pt x="203453" y="76961"/>
                </a:lnTo>
                <a:lnTo>
                  <a:pt x="281177" y="33527"/>
                </a:lnTo>
                <a:lnTo>
                  <a:pt x="363473" y="9143"/>
                </a:lnTo>
                <a:lnTo>
                  <a:pt x="455675" y="0"/>
                </a:lnTo>
                <a:lnTo>
                  <a:pt x="543305" y="9143"/>
                </a:lnTo>
                <a:lnTo>
                  <a:pt x="630173" y="33527"/>
                </a:lnTo>
                <a:lnTo>
                  <a:pt x="707897" y="76961"/>
                </a:lnTo>
                <a:lnTo>
                  <a:pt x="775715" y="130301"/>
                </a:lnTo>
                <a:lnTo>
                  <a:pt x="833627" y="198119"/>
                </a:lnTo>
                <a:lnTo>
                  <a:pt x="872489" y="280415"/>
                </a:lnTo>
                <a:lnTo>
                  <a:pt x="901445" y="362711"/>
                </a:lnTo>
                <a:lnTo>
                  <a:pt x="906779" y="454913"/>
                </a:lnTo>
                <a:lnTo>
                  <a:pt x="901445" y="541781"/>
                </a:lnTo>
                <a:lnTo>
                  <a:pt x="872489" y="624077"/>
                </a:lnTo>
                <a:lnTo>
                  <a:pt x="833627" y="706373"/>
                </a:lnTo>
                <a:lnTo>
                  <a:pt x="775715" y="774191"/>
                </a:lnTo>
                <a:lnTo>
                  <a:pt x="707897" y="827531"/>
                </a:lnTo>
                <a:lnTo>
                  <a:pt x="630173" y="870965"/>
                </a:lnTo>
                <a:lnTo>
                  <a:pt x="543305" y="894587"/>
                </a:lnTo>
                <a:lnTo>
                  <a:pt x="455675" y="904493"/>
                </a:lnTo>
                <a:lnTo>
                  <a:pt x="363473" y="894587"/>
                </a:lnTo>
                <a:lnTo>
                  <a:pt x="281177" y="870965"/>
                </a:lnTo>
                <a:lnTo>
                  <a:pt x="203453" y="827531"/>
                </a:lnTo>
                <a:lnTo>
                  <a:pt x="131063" y="774191"/>
                </a:lnTo>
                <a:lnTo>
                  <a:pt x="77723" y="706373"/>
                </a:lnTo>
                <a:lnTo>
                  <a:pt x="34289" y="624077"/>
                </a:lnTo>
                <a:lnTo>
                  <a:pt x="9905" y="541781"/>
                </a:lnTo>
                <a:lnTo>
                  <a:pt x="0" y="454913"/>
                </a:lnTo>
                <a:close/>
              </a:path>
            </a:pathLst>
          </a:custGeom>
          <a:ln w="29044">
            <a:solidFill>
              <a:srgbClr val="000000"/>
            </a:solidFill>
          </a:ln>
        </p:spPr>
        <p:txBody>
          <a:bodyPr wrap="square" lIns="0" tIns="0" rIns="0" bIns="0" rtlCol="0">
            <a:spAutoFit/>
          </a:bodyPr>
          <a:lstStyle/>
          <a:p>
            <a:endParaRPr/>
          </a:p>
        </p:txBody>
      </p:sp>
      <p:sp>
        <p:nvSpPr>
          <p:cNvPr id="76" name="object 76"/>
          <p:cNvSpPr/>
          <p:nvPr/>
        </p:nvSpPr>
        <p:spPr>
          <a:xfrm>
            <a:off x="1319022" y="6369558"/>
            <a:ext cx="271780" cy="0"/>
          </a:xfrm>
          <a:custGeom>
            <a:avLst/>
            <a:gdLst/>
            <a:ahLst/>
            <a:cxnLst/>
            <a:rect l="l" t="t" r="r" b="b"/>
            <a:pathLst>
              <a:path w="271780">
                <a:moveTo>
                  <a:pt x="271271" y="0"/>
                </a:moveTo>
                <a:lnTo>
                  <a:pt x="0" y="0"/>
                </a:lnTo>
              </a:path>
            </a:pathLst>
          </a:custGeom>
          <a:ln w="29044">
            <a:solidFill>
              <a:srgbClr val="000000"/>
            </a:solidFill>
          </a:ln>
        </p:spPr>
        <p:txBody>
          <a:bodyPr wrap="square" lIns="0" tIns="0" rIns="0" bIns="0" rtlCol="0">
            <a:spAutoFit/>
          </a:bodyPr>
          <a:lstStyle/>
          <a:p>
            <a:endParaRPr/>
          </a:p>
        </p:txBody>
      </p:sp>
      <p:sp>
        <p:nvSpPr>
          <p:cNvPr id="77" name="object 77"/>
          <p:cNvSpPr/>
          <p:nvPr/>
        </p:nvSpPr>
        <p:spPr>
          <a:xfrm>
            <a:off x="2497073" y="6369558"/>
            <a:ext cx="276860" cy="0"/>
          </a:xfrm>
          <a:custGeom>
            <a:avLst/>
            <a:gdLst/>
            <a:ahLst/>
            <a:cxnLst/>
            <a:rect l="l" t="t" r="r" b="b"/>
            <a:pathLst>
              <a:path w="276860">
                <a:moveTo>
                  <a:pt x="0" y="0"/>
                </a:moveTo>
                <a:lnTo>
                  <a:pt x="276605" y="0"/>
                </a:lnTo>
              </a:path>
            </a:pathLst>
          </a:custGeom>
          <a:ln w="29044">
            <a:solidFill>
              <a:srgbClr val="000000"/>
            </a:solidFill>
          </a:ln>
        </p:spPr>
        <p:txBody>
          <a:bodyPr wrap="square" lIns="0" tIns="0" rIns="0" bIns="0" rtlCol="0">
            <a:spAutoFit/>
          </a:bodyPr>
          <a:lstStyle/>
          <a:p>
            <a:endParaRPr/>
          </a:p>
        </p:txBody>
      </p:sp>
      <p:sp>
        <p:nvSpPr>
          <p:cNvPr id="78" name="object 78"/>
          <p:cNvSpPr/>
          <p:nvPr/>
        </p:nvSpPr>
        <p:spPr>
          <a:xfrm>
            <a:off x="1319022" y="5367528"/>
            <a:ext cx="271780" cy="0"/>
          </a:xfrm>
          <a:custGeom>
            <a:avLst/>
            <a:gdLst/>
            <a:ahLst/>
            <a:cxnLst/>
            <a:rect l="l" t="t" r="r" b="b"/>
            <a:pathLst>
              <a:path w="271780">
                <a:moveTo>
                  <a:pt x="271271" y="0"/>
                </a:moveTo>
                <a:lnTo>
                  <a:pt x="0" y="0"/>
                </a:lnTo>
              </a:path>
            </a:pathLst>
          </a:custGeom>
          <a:ln w="29044">
            <a:solidFill>
              <a:srgbClr val="000000"/>
            </a:solidFill>
          </a:ln>
        </p:spPr>
        <p:txBody>
          <a:bodyPr wrap="square" lIns="0" tIns="0" rIns="0" bIns="0" rtlCol="0">
            <a:spAutoFit/>
          </a:bodyPr>
          <a:lstStyle/>
          <a:p>
            <a:endParaRPr/>
          </a:p>
        </p:txBody>
      </p:sp>
      <p:sp>
        <p:nvSpPr>
          <p:cNvPr id="79" name="object 79"/>
          <p:cNvSpPr/>
          <p:nvPr/>
        </p:nvSpPr>
        <p:spPr>
          <a:xfrm>
            <a:off x="2497073" y="5367528"/>
            <a:ext cx="276860" cy="0"/>
          </a:xfrm>
          <a:custGeom>
            <a:avLst/>
            <a:gdLst/>
            <a:ahLst/>
            <a:cxnLst/>
            <a:rect l="l" t="t" r="r" b="b"/>
            <a:pathLst>
              <a:path w="276860">
                <a:moveTo>
                  <a:pt x="0" y="0"/>
                </a:moveTo>
                <a:lnTo>
                  <a:pt x="276605" y="0"/>
                </a:lnTo>
              </a:path>
            </a:pathLst>
          </a:custGeom>
          <a:ln w="29044">
            <a:solidFill>
              <a:srgbClr val="000000"/>
            </a:solidFill>
          </a:ln>
        </p:spPr>
        <p:txBody>
          <a:bodyPr wrap="square" lIns="0" tIns="0" rIns="0" bIns="0" rtlCol="0">
            <a:spAutoFit/>
          </a:bodyPr>
          <a:lstStyle/>
          <a:p>
            <a:endParaRPr/>
          </a:p>
        </p:txBody>
      </p:sp>
      <p:sp>
        <p:nvSpPr>
          <p:cNvPr id="80" name="object 80"/>
          <p:cNvSpPr/>
          <p:nvPr/>
        </p:nvSpPr>
        <p:spPr>
          <a:xfrm>
            <a:off x="2705100" y="5299710"/>
            <a:ext cx="136525" cy="135890"/>
          </a:xfrm>
          <a:custGeom>
            <a:avLst/>
            <a:gdLst/>
            <a:ahLst/>
            <a:cxnLst/>
            <a:rect l="l" t="t" r="r" b="b"/>
            <a:pathLst>
              <a:path w="136525" h="135889">
                <a:moveTo>
                  <a:pt x="68579" y="0"/>
                </a:moveTo>
                <a:lnTo>
                  <a:pt x="34289" y="9905"/>
                </a:lnTo>
                <a:lnTo>
                  <a:pt x="5333" y="34289"/>
                </a:lnTo>
                <a:lnTo>
                  <a:pt x="0" y="67817"/>
                </a:lnTo>
                <a:lnTo>
                  <a:pt x="5333" y="102107"/>
                </a:lnTo>
                <a:lnTo>
                  <a:pt x="34289" y="125729"/>
                </a:lnTo>
                <a:lnTo>
                  <a:pt x="68579" y="135635"/>
                </a:lnTo>
                <a:lnTo>
                  <a:pt x="102107" y="125729"/>
                </a:lnTo>
                <a:lnTo>
                  <a:pt x="126491" y="102107"/>
                </a:lnTo>
                <a:lnTo>
                  <a:pt x="136397" y="67817"/>
                </a:lnTo>
                <a:lnTo>
                  <a:pt x="126491" y="34289"/>
                </a:lnTo>
                <a:lnTo>
                  <a:pt x="102107" y="9905"/>
                </a:lnTo>
                <a:lnTo>
                  <a:pt x="68579" y="0"/>
                </a:lnTo>
                <a:close/>
              </a:path>
            </a:pathLst>
          </a:custGeom>
          <a:solidFill>
            <a:srgbClr val="000000"/>
          </a:solidFill>
        </p:spPr>
        <p:txBody>
          <a:bodyPr wrap="square" lIns="0" tIns="0" rIns="0" bIns="0" rtlCol="0">
            <a:spAutoFit/>
          </a:bodyPr>
          <a:lstStyle/>
          <a:p>
            <a:endParaRPr/>
          </a:p>
        </p:txBody>
      </p:sp>
      <p:sp>
        <p:nvSpPr>
          <p:cNvPr id="81" name="object 81"/>
          <p:cNvSpPr/>
          <p:nvPr/>
        </p:nvSpPr>
        <p:spPr>
          <a:xfrm>
            <a:off x="2705100" y="5299710"/>
            <a:ext cx="136525" cy="135890"/>
          </a:xfrm>
          <a:custGeom>
            <a:avLst/>
            <a:gdLst/>
            <a:ahLst/>
            <a:cxnLst/>
            <a:rect l="l" t="t" r="r" b="b"/>
            <a:pathLst>
              <a:path w="136525" h="135889">
                <a:moveTo>
                  <a:pt x="0" y="67817"/>
                </a:moveTo>
                <a:lnTo>
                  <a:pt x="5333" y="34289"/>
                </a:lnTo>
                <a:lnTo>
                  <a:pt x="34289" y="9905"/>
                </a:lnTo>
                <a:lnTo>
                  <a:pt x="68579" y="0"/>
                </a:lnTo>
                <a:lnTo>
                  <a:pt x="102107" y="9905"/>
                </a:lnTo>
                <a:lnTo>
                  <a:pt x="126491" y="34289"/>
                </a:lnTo>
                <a:lnTo>
                  <a:pt x="136397" y="67817"/>
                </a:lnTo>
                <a:lnTo>
                  <a:pt x="126491" y="102107"/>
                </a:lnTo>
                <a:lnTo>
                  <a:pt x="102107" y="125729"/>
                </a:lnTo>
                <a:lnTo>
                  <a:pt x="68579" y="135635"/>
                </a:lnTo>
                <a:lnTo>
                  <a:pt x="34289" y="125729"/>
                </a:lnTo>
                <a:lnTo>
                  <a:pt x="5333" y="102107"/>
                </a:lnTo>
                <a:lnTo>
                  <a:pt x="0" y="67817"/>
                </a:lnTo>
                <a:close/>
              </a:path>
            </a:pathLst>
          </a:custGeom>
          <a:ln w="29044">
            <a:solidFill>
              <a:srgbClr val="000000"/>
            </a:solidFill>
          </a:ln>
        </p:spPr>
        <p:txBody>
          <a:bodyPr wrap="square" lIns="0" tIns="0" rIns="0" bIns="0" rtlCol="0">
            <a:spAutoFit/>
          </a:bodyPr>
          <a:lstStyle/>
          <a:p>
            <a:endParaRPr/>
          </a:p>
        </p:txBody>
      </p:sp>
      <p:sp>
        <p:nvSpPr>
          <p:cNvPr id="82" name="object 82"/>
          <p:cNvSpPr/>
          <p:nvPr/>
        </p:nvSpPr>
        <p:spPr>
          <a:xfrm>
            <a:off x="1251203" y="5299710"/>
            <a:ext cx="135890" cy="135890"/>
          </a:xfrm>
          <a:custGeom>
            <a:avLst/>
            <a:gdLst/>
            <a:ahLst/>
            <a:cxnLst/>
            <a:rect l="l" t="t" r="r" b="b"/>
            <a:pathLst>
              <a:path w="135890" h="135889">
                <a:moveTo>
                  <a:pt x="67817" y="0"/>
                </a:moveTo>
                <a:lnTo>
                  <a:pt x="33527" y="9905"/>
                </a:lnTo>
                <a:lnTo>
                  <a:pt x="4571" y="34289"/>
                </a:lnTo>
                <a:lnTo>
                  <a:pt x="0" y="67817"/>
                </a:lnTo>
                <a:lnTo>
                  <a:pt x="4571" y="102107"/>
                </a:lnTo>
                <a:lnTo>
                  <a:pt x="33527" y="125729"/>
                </a:lnTo>
                <a:lnTo>
                  <a:pt x="67817" y="135635"/>
                </a:lnTo>
                <a:lnTo>
                  <a:pt x="101345" y="125729"/>
                </a:lnTo>
                <a:lnTo>
                  <a:pt x="125729" y="102107"/>
                </a:lnTo>
                <a:lnTo>
                  <a:pt x="135635" y="67817"/>
                </a:lnTo>
                <a:lnTo>
                  <a:pt x="125729" y="34289"/>
                </a:lnTo>
                <a:lnTo>
                  <a:pt x="101345" y="9905"/>
                </a:lnTo>
                <a:lnTo>
                  <a:pt x="67817" y="0"/>
                </a:lnTo>
                <a:close/>
              </a:path>
            </a:pathLst>
          </a:custGeom>
          <a:solidFill>
            <a:srgbClr val="000000"/>
          </a:solidFill>
        </p:spPr>
        <p:txBody>
          <a:bodyPr wrap="square" lIns="0" tIns="0" rIns="0" bIns="0" rtlCol="0">
            <a:spAutoFit/>
          </a:bodyPr>
          <a:lstStyle/>
          <a:p>
            <a:endParaRPr/>
          </a:p>
        </p:txBody>
      </p:sp>
      <p:sp>
        <p:nvSpPr>
          <p:cNvPr id="83" name="object 83"/>
          <p:cNvSpPr/>
          <p:nvPr/>
        </p:nvSpPr>
        <p:spPr>
          <a:xfrm>
            <a:off x="1251203" y="5299710"/>
            <a:ext cx="135890" cy="135890"/>
          </a:xfrm>
          <a:custGeom>
            <a:avLst/>
            <a:gdLst/>
            <a:ahLst/>
            <a:cxnLst/>
            <a:rect l="l" t="t" r="r" b="b"/>
            <a:pathLst>
              <a:path w="135890" h="135889">
                <a:moveTo>
                  <a:pt x="0" y="67817"/>
                </a:moveTo>
                <a:lnTo>
                  <a:pt x="4571" y="34289"/>
                </a:lnTo>
                <a:lnTo>
                  <a:pt x="33527" y="9905"/>
                </a:lnTo>
                <a:lnTo>
                  <a:pt x="67817" y="0"/>
                </a:lnTo>
                <a:lnTo>
                  <a:pt x="101345" y="9905"/>
                </a:lnTo>
                <a:lnTo>
                  <a:pt x="125729" y="34289"/>
                </a:lnTo>
                <a:lnTo>
                  <a:pt x="135635" y="67817"/>
                </a:lnTo>
                <a:lnTo>
                  <a:pt x="125729" y="102107"/>
                </a:lnTo>
                <a:lnTo>
                  <a:pt x="101345" y="125729"/>
                </a:lnTo>
                <a:lnTo>
                  <a:pt x="67817" y="135635"/>
                </a:lnTo>
                <a:lnTo>
                  <a:pt x="33527" y="125729"/>
                </a:lnTo>
                <a:lnTo>
                  <a:pt x="4571" y="102107"/>
                </a:lnTo>
                <a:lnTo>
                  <a:pt x="0" y="67817"/>
                </a:lnTo>
                <a:close/>
              </a:path>
            </a:pathLst>
          </a:custGeom>
          <a:ln w="29044">
            <a:solidFill>
              <a:srgbClr val="000000"/>
            </a:solidFill>
          </a:ln>
        </p:spPr>
        <p:txBody>
          <a:bodyPr wrap="square" lIns="0" tIns="0" rIns="0" bIns="0" rtlCol="0">
            <a:spAutoFit/>
          </a:bodyPr>
          <a:lstStyle/>
          <a:p>
            <a:endParaRPr/>
          </a:p>
        </p:txBody>
      </p:sp>
      <p:sp>
        <p:nvSpPr>
          <p:cNvPr id="84" name="object 84"/>
          <p:cNvSpPr/>
          <p:nvPr/>
        </p:nvSpPr>
        <p:spPr>
          <a:xfrm>
            <a:off x="4499609" y="3829050"/>
            <a:ext cx="727075" cy="363220"/>
          </a:xfrm>
          <a:custGeom>
            <a:avLst/>
            <a:gdLst/>
            <a:ahLst/>
            <a:cxnLst/>
            <a:rect l="l" t="t" r="r" b="b"/>
            <a:pathLst>
              <a:path w="727075" h="363220">
                <a:moveTo>
                  <a:pt x="0" y="0"/>
                </a:moveTo>
                <a:lnTo>
                  <a:pt x="0" y="362711"/>
                </a:lnTo>
                <a:lnTo>
                  <a:pt x="726947" y="362711"/>
                </a:lnTo>
                <a:lnTo>
                  <a:pt x="726947" y="0"/>
                </a:lnTo>
                <a:lnTo>
                  <a:pt x="0" y="0"/>
                </a:lnTo>
                <a:close/>
              </a:path>
            </a:pathLst>
          </a:custGeom>
          <a:solidFill>
            <a:srgbClr val="00FF00"/>
          </a:solidFill>
        </p:spPr>
        <p:txBody>
          <a:bodyPr wrap="square" lIns="0" tIns="0" rIns="0" bIns="0" rtlCol="0">
            <a:spAutoFit/>
          </a:bodyPr>
          <a:lstStyle/>
          <a:p>
            <a:endParaRPr/>
          </a:p>
        </p:txBody>
      </p:sp>
      <p:sp>
        <p:nvSpPr>
          <p:cNvPr id="85" name="object 85"/>
          <p:cNvSpPr/>
          <p:nvPr/>
        </p:nvSpPr>
        <p:spPr>
          <a:xfrm>
            <a:off x="4499609" y="3829050"/>
            <a:ext cx="727075" cy="363220"/>
          </a:xfrm>
          <a:custGeom>
            <a:avLst/>
            <a:gdLst/>
            <a:ahLst/>
            <a:cxnLst/>
            <a:rect l="l" t="t" r="r" b="b"/>
            <a:pathLst>
              <a:path w="727075" h="363220">
                <a:moveTo>
                  <a:pt x="0" y="0"/>
                </a:moveTo>
                <a:lnTo>
                  <a:pt x="0" y="362711"/>
                </a:lnTo>
                <a:lnTo>
                  <a:pt x="726947" y="362711"/>
                </a:lnTo>
                <a:lnTo>
                  <a:pt x="726947" y="0"/>
                </a:lnTo>
                <a:lnTo>
                  <a:pt x="0" y="0"/>
                </a:lnTo>
                <a:close/>
              </a:path>
            </a:pathLst>
          </a:custGeom>
          <a:ln w="29044">
            <a:solidFill>
              <a:srgbClr val="000000"/>
            </a:solidFill>
          </a:ln>
        </p:spPr>
        <p:txBody>
          <a:bodyPr wrap="square" lIns="0" tIns="0" rIns="0" bIns="0" rtlCol="0">
            <a:spAutoFit/>
          </a:bodyPr>
          <a:lstStyle/>
          <a:p>
            <a:endParaRPr/>
          </a:p>
        </p:txBody>
      </p:sp>
      <p:sp>
        <p:nvSpPr>
          <p:cNvPr id="86" name="object 86"/>
          <p:cNvSpPr/>
          <p:nvPr/>
        </p:nvSpPr>
        <p:spPr>
          <a:xfrm>
            <a:off x="4863083" y="3103626"/>
            <a:ext cx="2545080" cy="363220"/>
          </a:xfrm>
          <a:custGeom>
            <a:avLst/>
            <a:gdLst/>
            <a:ahLst/>
            <a:cxnLst/>
            <a:rect l="l" t="t" r="r" b="b"/>
            <a:pathLst>
              <a:path w="2545079" h="363220">
                <a:moveTo>
                  <a:pt x="0" y="0"/>
                </a:moveTo>
                <a:lnTo>
                  <a:pt x="0" y="362711"/>
                </a:lnTo>
                <a:lnTo>
                  <a:pt x="2545079" y="362711"/>
                </a:lnTo>
                <a:lnTo>
                  <a:pt x="2545079" y="0"/>
                </a:lnTo>
                <a:lnTo>
                  <a:pt x="0" y="0"/>
                </a:lnTo>
                <a:close/>
              </a:path>
            </a:pathLst>
          </a:custGeom>
          <a:solidFill>
            <a:srgbClr val="FF00FF"/>
          </a:solidFill>
        </p:spPr>
        <p:txBody>
          <a:bodyPr wrap="square" lIns="0" tIns="0" rIns="0" bIns="0" rtlCol="0">
            <a:spAutoFit/>
          </a:bodyPr>
          <a:lstStyle/>
          <a:p>
            <a:endParaRPr/>
          </a:p>
        </p:txBody>
      </p:sp>
      <p:sp>
        <p:nvSpPr>
          <p:cNvPr id="87" name="object 87"/>
          <p:cNvSpPr/>
          <p:nvPr/>
        </p:nvSpPr>
        <p:spPr>
          <a:xfrm>
            <a:off x="4863083" y="3103626"/>
            <a:ext cx="2545080" cy="363220"/>
          </a:xfrm>
          <a:custGeom>
            <a:avLst/>
            <a:gdLst/>
            <a:ahLst/>
            <a:cxnLst/>
            <a:rect l="l" t="t" r="r" b="b"/>
            <a:pathLst>
              <a:path w="2545079" h="363220">
                <a:moveTo>
                  <a:pt x="0" y="0"/>
                </a:moveTo>
                <a:lnTo>
                  <a:pt x="0" y="362711"/>
                </a:lnTo>
                <a:lnTo>
                  <a:pt x="2545079" y="362711"/>
                </a:lnTo>
                <a:lnTo>
                  <a:pt x="2545079" y="0"/>
                </a:lnTo>
                <a:lnTo>
                  <a:pt x="0" y="0"/>
                </a:lnTo>
                <a:close/>
              </a:path>
            </a:pathLst>
          </a:custGeom>
          <a:ln w="29044">
            <a:solidFill>
              <a:srgbClr val="000000"/>
            </a:solidFill>
          </a:ln>
        </p:spPr>
        <p:txBody>
          <a:bodyPr wrap="square" lIns="0" tIns="0" rIns="0" bIns="0" rtlCol="0">
            <a:spAutoFit/>
          </a:bodyPr>
          <a:lstStyle/>
          <a:p>
            <a:endParaRPr/>
          </a:p>
        </p:txBody>
      </p:sp>
      <p:sp>
        <p:nvSpPr>
          <p:cNvPr id="88" name="object 88"/>
          <p:cNvSpPr/>
          <p:nvPr/>
        </p:nvSpPr>
        <p:spPr>
          <a:xfrm>
            <a:off x="3044951" y="1289304"/>
            <a:ext cx="1818639" cy="2719070"/>
          </a:xfrm>
          <a:custGeom>
            <a:avLst/>
            <a:gdLst/>
            <a:ahLst/>
            <a:cxnLst/>
            <a:rect l="l" t="t" r="r" b="b"/>
            <a:pathLst>
              <a:path w="1818639" h="2719070">
                <a:moveTo>
                  <a:pt x="1818131" y="2718815"/>
                </a:moveTo>
                <a:lnTo>
                  <a:pt x="0" y="0"/>
                </a:lnTo>
              </a:path>
            </a:pathLst>
          </a:custGeom>
          <a:ln w="48412">
            <a:solidFill>
              <a:srgbClr val="00FF00"/>
            </a:solidFill>
          </a:ln>
        </p:spPr>
        <p:txBody>
          <a:bodyPr wrap="square" lIns="0" tIns="0" rIns="0" bIns="0" rtlCol="0">
            <a:spAutoFit/>
          </a:bodyPr>
          <a:lstStyle/>
          <a:p>
            <a:endParaRPr/>
          </a:p>
        </p:txBody>
      </p:sp>
      <p:sp>
        <p:nvSpPr>
          <p:cNvPr id="89" name="object 89"/>
          <p:cNvSpPr/>
          <p:nvPr/>
        </p:nvSpPr>
        <p:spPr>
          <a:xfrm>
            <a:off x="863345" y="742188"/>
            <a:ext cx="2181860" cy="996950"/>
          </a:xfrm>
          <a:custGeom>
            <a:avLst/>
            <a:gdLst/>
            <a:ahLst/>
            <a:cxnLst/>
            <a:rect l="l" t="t" r="r" b="b"/>
            <a:pathLst>
              <a:path w="2181860" h="996950">
                <a:moveTo>
                  <a:pt x="0" y="0"/>
                </a:moveTo>
                <a:lnTo>
                  <a:pt x="0" y="996695"/>
                </a:lnTo>
                <a:lnTo>
                  <a:pt x="2181605" y="996695"/>
                </a:lnTo>
                <a:lnTo>
                  <a:pt x="2181605" y="0"/>
                </a:lnTo>
                <a:lnTo>
                  <a:pt x="0" y="0"/>
                </a:lnTo>
                <a:close/>
              </a:path>
            </a:pathLst>
          </a:custGeom>
          <a:solidFill>
            <a:srgbClr val="00FF00"/>
          </a:solidFill>
        </p:spPr>
        <p:txBody>
          <a:bodyPr wrap="square" lIns="0" tIns="0" rIns="0" bIns="0" rtlCol="0">
            <a:spAutoFit/>
          </a:bodyPr>
          <a:lstStyle/>
          <a:p>
            <a:endParaRPr/>
          </a:p>
        </p:txBody>
      </p:sp>
      <p:sp>
        <p:nvSpPr>
          <p:cNvPr id="90" name="object 90"/>
          <p:cNvSpPr/>
          <p:nvPr/>
        </p:nvSpPr>
        <p:spPr>
          <a:xfrm>
            <a:off x="863345" y="742188"/>
            <a:ext cx="2181860" cy="996950"/>
          </a:xfrm>
          <a:custGeom>
            <a:avLst/>
            <a:gdLst/>
            <a:ahLst/>
            <a:cxnLst/>
            <a:rect l="l" t="t" r="r" b="b"/>
            <a:pathLst>
              <a:path w="2181860" h="996950">
                <a:moveTo>
                  <a:pt x="0" y="0"/>
                </a:moveTo>
                <a:lnTo>
                  <a:pt x="0" y="996695"/>
                </a:lnTo>
                <a:lnTo>
                  <a:pt x="2181605" y="996695"/>
                </a:lnTo>
                <a:lnTo>
                  <a:pt x="2181605" y="0"/>
                </a:lnTo>
                <a:lnTo>
                  <a:pt x="0" y="0"/>
                </a:lnTo>
                <a:close/>
              </a:path>
            </a:pathLst>
          </a:custGeom>
          <a:ln w="29044">
            <a:solidFill>
              <a:srgbClr val="000000"/>
            </a:solidFill>
          </a:ln>
        </p:spPr>
        <p:txBody>
          <a:bodyPr wrap="square" lIns="0" tIns="0" rIns="0" bIns="0" rtlCol="0">
            <a:spAutoFit/>
          </a:bodyPr>
          <a:lstStyle/>
          <a:p>
            <a:endParaRPr/>
          </a:p>
        </p:txBody>
      </p:sp>
      <p:sp>
        <p:nvSpPr>
          <p:cNvPr id="91" name="object 91"/>
          <p:cNvSpPr/>
          <p:nvPr/>
        </p:nvSpPr>
        <p:spPr>
          <a:xfrm>
            <a:off x="5929883" y="800100"/>
            <a:ext cx="2545080" cy="996950"/>
          </a:xfrm>
          <a:custGeom>
            <a:avLst/>
            <a:gdLst/>
            <a:ahLst/>
            <a:cxnLst/>
            <a:rect l="l" t="t" r="r" b="b"/>
            <a:pathLst>
              <a:path w="2545079" h="996950">
                <a:moveTo>
                  <a:pt x="0" y="0"/>
                </a:moveTo>
                <a:lnTo>
                  <a:pt x="0" y="996695"/>
                </a:lnTo>
                <a:lnTo>
                  <a:pt x="2545079" y="996695"/>
                </a:lnTo>
                <a:lnTo>
                  <a:pt x="2545079" y="0"/>
                </a:lnTo>
                <a:lnTo>
                  <a:pt x="0" y="0"/>
                </a:lnTo>
                <a:close/>
              </a:path>
            </a:pathLst>
          </a:custGeom>
          <a:solidFill>
            <a:srgbClr val="FF00FF"/>
          </a:solidFill>
        </p:spPr>
        <p:txBody>
          <a:bodyPr wrap="square" lIns="0" tIns="0" rIns="0" bIns="0" rtlCol="0">
            <a:spAutoFit/>
          </a:bodyPr>
          <a:lstStyle/>
          <a:p>
            <a:endParaRPr/>
          </a:p>
        </p:txBody>
      </p:sp>
      <p:sp>
        <p:nvSpPr>
          <p:cNvPr id="92" name="object 92"/>
          <p:cNvSpPr/>
          <p:nvPr/>
        </p:nvSpPr>
        <p:spPr>
          <a:xfrm>
            <a:off x="5929883" y="800100"/>
            <a:ext cx="2545080" cy="996950"/>
          </a:xfrm>
          <a:custGeom>
            <a:avLst/>
            <a:gdLst/>
            <a:ahLst/>
            <a:cxnLst/>
            <a:rect l="l" t="t" r="r" b="b"/>
            <a:pathLst>
              <a:path w="2545079" h="996950">
                <a:moveTo>
                  <a:pt x="0" y="0"/>
                </a:moveTo>
                <a:lnTo>
                  <a:pt x="0" y="996695"/>
                </a:lnTo>
                <a:lnTo>
                  <a:pt x="2545079" y="996695"/>
                </a:lnTo>
                <a:lnTo>
                  <a:pt x="2545079" y="0"/>
                </a:lnTo>
                <a:lnTo>
                  <a:pt x="0" y="0"/>
                </a:lnTo>
                <a:close/>
              </a:path>
            </a:pathLst>
          </a:custGeom>
          <a:ln w="29044">
            <a:solidFill>
              <a:srgbClr val="000000"/>
            </a:solidFill>
          </a:ln>
        </p:spPr>
        <p:txBody>
          <a:bodyPr wrap="square" lIns="0" tIns="0" rIns="0" bIns="0" rtlCol="0">
            <a:spAutoFit/>
          </a:bodyPr>
          <a:lstStyle/>
          <a:p>
            <a:endParaRPr/>
          </a:p>
        </p:txBody>
      </p:sp>
      <p:sp>
        <p:nvSpPr>
          <p:cNvPr id="93" name="object 93"/>
          <p:cNvSpPr/>
          <p:nvPr/>
        </p:nvSpPr>
        <p:spPr>
          <a:xfrm>
            <a:off x="5042153" y="1289304"/>
            <a:ext cx="868044" cy="1993900"/>
          </a:xfrm>
          <a:custGeom>
            <a:avLst/>
            <a:gdLst/>
            <a:ahLst/>
            <a:cxnLst/>
            <a:rect l="l" t="t" r="r" b="b"/>
            <a:pathLst>
              <a:path w="868045" h="1993900">
                <a:moveTo>
                  <a:pt x="867917" y="0"/>
                </a:moveTo>
                <a:lnTo>
                  <a:pt x="0" y="1993391"/>
                </a:lnTo>
              </a:path>
            </a:pathLst>
          </a:custGeom>
          <a:ln w="48412">
            <a:solidFill>
              <a:srgbClr val="FF00FF"/>
            </a:solidFill>
          </a:ln>
        </p:spPr>
        <p:txBody>
          <a:bodyPr wrap="square" lIns="0" tIns="0" rIns="0" bIns="0" rtlCol="0">
            <a:spAutoFit/>
          </a:bodyPr>
          <a:lstStyle/>
          <a:p>
            <a:endParaRPr/>
          </a:p>
        </p:txBody>
      </p:sp>
      <p:sp>
        <p:nvSpPr>
          <p:cNvPr id="94" name="object 94"/>
          <p:cNvSpPr/>
          <p:nvPr/>
        </p:nvSpPr>
        <p:spPr>
          <a:xfrm>
            <a:off x="4811267" y="4360926"/>
            <a:ext cx="239395" cy="0"/>
          </a:xfrm>
          <a:custGeom>
            <a:avLst/>
            <a:gdLst/>
            <a:ahLst/>
            <a:cxnLst/>
            <a:rect l="l" t="t" r="r" b="b"/>
            <a:pathLst>
              <a:path w="239395">
                <a:moveTo>
                  <a:pt x="0" y="0"/>
                </a:moveTo>
                <a:lnTo>
                  <a:pt x="239267" y="0"/>
                </a:lnTo>
              </a:path>
            </a:pathLst>
          </a:custGeom>
          <a:ln w="29857">
            <a:solidFill>
              <a:srgbClr val="FF0000"/>
            </a:solidFill>
          </a:ln>
        </p:spPr>
        <p:txBody>
          <a:bodyPr wrap="square" lIns="0" tIns="0" rIns="0" bIns="0" rtlCol="0">
            <a:spAutoFit/>
          </a:bodyPr>
          <a:lstStyle/>
          <a:p>
            <a:endParaRPr/>
          </a:p>
        </p:txBody>
      </p:sp>
      <p:sp>
        <p:nvSpPr>
          <p:cNvPr id="95" name="object 95"/>
          <p:cNvSpPr/>
          <p:nvPr/>
        </p:nvSpPr>
        <p:spPr>
          <a:xfrm>
            <a:off x="5199888" y="4217670"/>
            <a:ext cx="79375" cy="143510"/>
          </a:xfrm>
          <a:custGeom>
            <a:avLst/>
            <a:gdLst/>
            <a:ahLst/>
            <a:cxnLst/>
            <a:rect l="l" t="t" r="r" b="b"/>
            <a:pathLst>
              <a:path w="79375" h="143510">
                <a:moveTo>
                  <a:pt x="0" y="143255"/>
                </a:moveTo>
                <a:lnTo>
                  <a:pt x="79247" y="143255"/>
                </a:lnTo>
                <a:lnTo>
                  <a:pt x="79247" y="0"/>
                </a:lnTo>
              </a:path>
            </a:pathLst>
          </a:custGeom>
          <a:ln w="29857">
            <a:solidFill>
              <a:srgbClr val="FF0000"/>
            </a:solidFill>
          </a:ln>
        </p:spPr>
        <p:txBody>
          <a:bodyPr wrap="square" lIns="0" tIns="0" rIns="0" bIns="0" rtlCol="0">
            <a:spAutoFit/>
          </a:bodyPr>
          <a:lstStyle/>
          <a:p>
            <a:endParaRPr/>
          </a:p>
        </p:txBody>
      </p:sp>
      <p:sp>
        <p:nvSpPr>
          <p:cNvPr id="96" name="object 96"/>
          <p:cNvSpPr txBox="1"/>
          <p:nvPr/>
        </p:nvSpPr>
        <p:spPr>
          <a:xfrm>
            <a:off x="4297937" y="5285992"/>
            <a:ext cx="2234565" cy="443230"/>
          </a:xfrm>
          <a:prstGeom prst="rect">
            <a:avLst/>
          </a:prstGeom>
        </p:spPr>
        <p:txBody>
          <a:bodyPr vert="horz" wrap="square" lIns="0" tIns="0" rIns="0" bIns="0" rtlCol="0">
            <a:spAutoFit/>
          </a:bodyPr>
          <a:lstStyle/>
          <a:p>
            <a:pPr marL="12700">
              <a:lnSpc>
                <a:spcPct val="100000"/>
              </a:lnSpc>
              <a:tabLst>
                <a:tab pos="635635" algn="l"/>
              </a:tabLst>
            </a:pPr>
            <a:r>
              <a:rPr sz="3825" baseline="-6535" dirty="0">
                <a:solidFill>
                  <a:srgbClr val="000080"/>
                </a:solidFill>
                <a:latin typeface="Comic Sans MS"/>
                <a:cs typeface="Comic Sans MS"/>
              </a:rPr>
              <a:t>0</a:t>
            </a:r>
            <a:r>
              <a:rPr sz="3825" spc="-37" baseline="-6535" dirty="0">
                <a:solidFill>
                  <a:srgbClr val="000080"/>
                </a:solidFill>
                <a:latin typeface="Comic Sans MS"/>
                <a:cs typeface="Comic Sans MS"/>
              </a:rPr>
              <a:t>%</a:t>
            </a:r>
            <a:r>
              <a:rPr sz="3825" baseline="-6535" dirty="0">
                <a:solidFill>
                  <a:srgbClr val="000080"/>
                </a:solidFill>
                <a:latin typeface="Times New Roman"/>
                <a:cs typeface="Times New Roman"/>
              </a:rPr>
              <a:t>	</a:t>
            </a:r>
            <a:r>
              <a:rPr sz="2400" b="1" dirty="0">
                <a:latin typeface="Comic Sans MS"/>
                <a:cs typeface="Comic Sans MS"/>
              </a:rPr>
              <a:t>TRASLAPE</a:t>
            </a:r>
            <a:endParaRPr sz="2400">
              <a:latin typeface="Comic Sans MS"/>
              <a:cs typeface="Comic Sans MS"/>
            </a:endParaRPr>
          </a:p>
        </p:txBody>
      </p:sp>
      <p:sp>
        <p:nvSpPr>
          <p:cNvPr id="97" name="object 97"/>
          <p:cNvSpPr txBox="1"/>
          <p:nvPr/>
        </p:nvSpPr>
        <p:spPr>
          <a:xfrm>
            <a:off x="7036816" y="5324854"/>
            <a:ext cx="833755" cy="404495"/>
          </a:xfrm>
          <a:prstGeom prst="rect">
            <a:avLst/>
          </a:prstGeom>
        </p:spPr>
        <p:txBody>
          <a:bodyPr vert="horz" wrap="square" lIns="0" tIns="0" rIns="0" bIns="0" rtlCol="0">
            <a:spAutoFit/>
          </a:bodyPr>
          <a:lstStyle/>
          <a:p>
            <a:pPr marL="12700">
              <a:lnSpc>
                <a:spcPct val="100000"/>
              </a:lnSpc>
            </a:pPr>
            <a:r>
              <a:rPr sz="2550" spc="-10" dirty="0">
                <a:solidFill>
                  <a:srgbClr val="000080"/>
                </a:solidFill>
                <a:latin typeface="Comic Sans MS"/>
                <a:cs typeface="Comic Sans MS"/>
              </a:rPr>
              <a:t>1</a:t>
            </a:r>
            <a:r>
              <a:rPr sz="2550" dirty="0">
                <a:solidFill>
                  <a:srgbClr val="000080"/>
                </a:solidFill>
                <a:latin typeface="Comic Sans MS"/>
                <a:cs typeface="Comic Sans MS"/>
              </a:rPr>
              <a:t>00%</a:t>
            </a:r>
            <a:endParaRPr sz="2550">
              <a:latin typeface="Comic Sans MS"/>
              <a:cs typeface="Comic Sans MS"/>
            </a:endParaRPr>
          </a:p>
        </p:txBody>
      </p:sp>
      <p:sp>
        <p:nvSpPr>
          <p:cNvPr id="98" name="object 98"/>
          <p:cNvSpPr txBox="1"/>
          <p:nvPr/>
        </p:nvSpPr>
        <p:spPr>
          <a:xfrm>
            <a:off x="1791062" y="4995670"/>
            <a:ext cx="509905" cy="791845"/>
          </a:xfrm>
          <a:prstGeom prst="rect">
            <a:avLst/>
          </a:prstGeom>
        </p:spPr>
        <p:txBody>
          <a:bodyPr vert="horz" wrap="square" lIns="0" tIns="0" rIns="0" bIns="0" rtlCol="0">
            <a:spAutoFit/>
          </a:bodyPr>
          <a:lstStyle/>
          <a:p>
            <a:pPr marL="55880">
              <a:lnSpc>
                <a:spcPts val="3055"/>
              </a:lnSpc>
            </a:pPr>
            <a:r>
              <a:rPr sz="2550" dirty="0">
                <a:latin typeface="Comic Sans MS"/>
                <a:cs typeface="Comic Sans MS"/>
              </a:rPr>
              <a:t>27</a:t>
            </a:r>
            <a:endParaRPr sz="2550">
              <a:latin typeface="Comic Sans MS"/>
              <a:cs typeface="Comic Sans MS"/>
            </a:endParaRPr>
          </a:p>
          <a:p>
            <a:pPr marL="12700">
              <a:lnSpc>
                <a:spcPts val="3055"/>
              </a:lnSpc>
            </a:pPr>
            <a:r>
              <a:rPr sz="2550" spc="20" dirty="0">
                <a:latin typeface="Comic Sans MS"/>
                <a:cs typeface="Comic Sans MS"/>
              </a:rPr>
              <a:t>TN</a:t>
            </a:r>
            <a:endParaRPr sz="2550">
              <a:latin typeface="Comic Sans MS"/>
              <a:cs typeface="Comic Sans MS"/>
            </a:endParaRPr>
          </a:p>
        </p:txBody>
      </p:sp>
      <p:sp>
        <p:nvSpPr>
          <p:cNvPr id="99" name="object 99"/>
          <p:cNvSpPr txBox="1"/>
          <p:nvPr/>
        </p:nvSpPr>
        <p:spPr>
          <a:xfrm>
            <a:off x="1068496" y="719323"/>
            <a:ext cx="1767839" cy="981075"/>
          </a:xfrm>
          <a:prstGeom prst="rect">
            <a:avLst/>
          </a:prstGeom>
        </p:spPr>
        <p:txBody>
          <a:bodyPr vert="horz" wrap="square" lIns="0" tIns="0" rIns="0" bIns="0" rtlCol="0">
            <a:spAutoFit/>
          </a:bodyPr>
          <a:lstStyle/>
          <a:p>
            <a:pPr algn="ctr">
              <a:lnSpc>
                <a:spcPct val="100000"/>
              </a:lnSpc>
            </a:pPr>
            <a:r>
              <a:rPr sz="3150" dirty="0">
                <a:latin typeface="Comic Sans MS"/>
                <a:cs typeface="Comic Sans MS"/>
              </a:rPr>
              <a:t>27</a:t>
            </a:r>
            <a:r>
              <a:rPr sz="3150" spc="170" dirty="0">
                <a:latin typeface="Times New Roman"/>
                <a:cs typeface="Times New Roman"/>
              </a:rPr>
              <a:t> </a:t>
            </a:r>
            <a:r>
              <a:rPr sz="3150" spc="-20" dirty="0">
                <a:latin typeface="Comic Sans MS"/>
                <a:cs typeface="Comic Sans MS"/>
              </a:rPr>
              <a:t>T</a:t>
            </a:r>
            <a:r>
              <a:rPr sz="3150" dirty="0">
                <a:latin typeface="Comic Sans MS"/>
                <a:cs typeface="Comic Sans MS"/>
              </a:rPr>
              <a:t>H</a:t>
            </a:r>
            <a:endParaRPr sz="3150">
              <a:latin typeface="Comic Sans MS"/>
              <a:cs typeface="Comic Sans MS"/>
            </a:endParaRPr>
          </a:p>
          <a:p>
            <a:pPr algn="ctr">
              <a:lnSpc>
                <a:spcPct val="100000"/>
              </a:lnSpc>
              <a:spcBef>
                <a:spcPts val="30"/>
              </a:spcBef>
            </a:pPr>
            <a:r>
              <a:rPr sz="3150" spc="-5" dirty="0">
                <a:latin typeface="Comic Sans MS"/>
                <a:cs typeface="Comic Sans MS"/>
              </a:rPr>
              <a:t>5</a:t>
            </a:r>
            <a:r>
              <a:rPr sz="3150" dirty="0">
                <a:latin typeface="Comic Sans MS"/>
                <a:cs typeface="Comic Sans MS"/>
              </a:rPr>
              <a:t>%</a:t>
            </a:r>
            <a:r>
              <a:rPr sz="3150" spc="165" dirty="0">
                <a:latin typeface="Times New Roman"/>
                <a:cs typeface="Times New Roman"/>
              </a:rPr>
              <a:t> </a:t>
            </a:r>
            <a:r>
              <a:rPr sz="3150" dirty="0">
                <a:latin typeface="Comic Sans MS"/>
                <a:cs typeface="Comic Sans MS"/>
              </a:rPr>
              <a:t>-</a:t>
            </a:r>
            <a:r>
              <a:rPr sz="3150" spc="140" dirty="0">
                <a:latin typeface="Times New Roman"/>
                <a:cs typeface="Times New Roman"/>
              </a:rPr>
              <a:t> </a:t>
            </a:r>
            <a:r>
              <a:rPr sz="3150" spc="-25" dirty="0">
                <a:latin typeface="Comic Sans MS"/>
                <a:cs typeface="Comic Sans MS"/>
              </a:rPr>
              <a:t>1</a:t>
            </a:r>
            <a:r>
              <a:rPr sz="3150" dirty="0">
                <a:latin typeface="Comic Sans MS"/>
                <a:cs typeface="Comic Sans MS"/>
              </a:rPr>
              <a:t>0%</a:t>
            </a:r>
            <a:endParaRPr sz="3150">
              <a:latin typeface="Comic Sans MS"/>
              <a:cs typeface="Comic Sans MS"/>
            </a:endParaRPr>
          </a:p>
        </p:txBody>
      </p:sp>
      <p:sp>
        <p:nvSpPr>
          <p:cNvPr id="100" name="object 100"/>
          <p:cNvSpPr txBox="1"/>
          <p:nvPr/>
        </p:nvSpPr>
        <p:spPr>
          <a:xfrm>
            <a:off x="6164055" y="777997"/>
            <a:ext cx="2083435" cy="981075"/>
          </a:xfrm>
          <a:prstGeom prst="rect">
            <a:avLst/>
          </a:prstGeom>
        </p:spPr>
        <p:txBody>
          <a:bodyPr vert="horz" wrap="square" lIns="0" tIns="0" rIns="0" bIns="0" rtlCol="0">
            <a:spAutoFit/>
          </a:bodyPr>
          <a:lstStyle/>
          <a:p>
            <a:pPr marL="635" algn="ctr">
              <a:lnSpc>
                <a:spcPct val="100000"/>
              </a:lnSpc>
            </a:pPr>
            <a:r>
              <a:rPr sz="3150" spc="5" dirty="0">
                <a:latin typeface="Comic Sans MS"/>
                <a:cs typeface="Comic Sans MS"/>
              </a:rPr>
              <a:t>59N</a:t>
            </a:r>
            <a:endParaRPr sz="3150">
              <a:latin typeface="Comic Sans MS"/>
              <a:cs typeface="Comic Sans MS"/>
            </a:endParaRPr>
          </a:p>
          <a:p>
            <a:pPr algn="ctr">
              <a:lnSpc>
                <a:spcPct val="100000"/>
              </a:lnSpc>
              <a:spcBef>
                <a:spcPts val="30"/>
              </a:spcBef>
            </a:pPr>
            <a:r>
              <a:rPr sz="3150" spc="5" dirty="0">
                <a:latin typeface="Comic Sans MS"/>
                <a:cs typeface="Comic Sans MS"/>
              </a:rPr>
              <a:t>95</a:t>
            </a:r>
            <a:r>
              <a:rPr sz="3150" dirty="0">
                <a:latin typeface="Comic Sans MS"/>
                <a:cs typeface="Comic Sans MS"/>
              </a:rPr>
              <a:t>%</a:t>
            </a:r>
            <a:r>
              <a:rPr sz="3150" spc="155" dirty="0">
                <a:latin typeface="Times New Roman"/>
                <a:cs typeface="Times New Roman"/>
              </a:rPr>
              <a:t> </a:t>
            </a:r>
            <a:r>
              <a:rPr sz="3150" dirty="0">
                <a:latin typeface="Comic Sans MS"/>
                <a:cs typeface="Comic Sans MS"/>
              </a:rPr>
              <a:t>-</a:t>
            </a:r>
            <a:r>
              <a:rPr sz="3150" spc="140" dirty="0">
                <a:latin typeface="Times New Roman"/>
                <a:cs typeface="Times New Roman"/>
              </a:rPr>
              <a:t> </a:t>
            </a:r>
            <a:r>
              <a:rPr sz="3150" spc="5" dirty="0">
                <a:latin typeface="Comic Sans MS"/>
                <a:cs typeface="Comic Sans MS"/>
              </a:rPr>
              <a:t>90%</a:t>
            </a:r>
            <a:endParaRPr sz="3150">
              <a:latin typeface="Comic Sans MS"/>
              <a:cs typeface="Comic Sans MS"/>
            </a:endParaRPr>
          </a:p>
        </p:txBody>
      </p:sp>
      <p:sp>
        <p:nvSpPr>
          <p:cNvPr id="101" name="object 101"/>
          <p:cNvSpPr/>
          <p:nvPr/>
        </p:nvSpPr>
        <p:spPr>
          <a:xfrm>
            <a:off x="5279135" y="3867150"/>
            <a:ext cx="0" cy="215900"/>
          </a:xfrm>
          <a:custGeom>
            <a:avLst/>
            <a:gdLst/>
            <a:ahLst/>
            <a:cxnLst/>
            <a:rect l="l" t="t" r="r" b="b"/>
            <a:pathLst>
              <a:path h="215900">
                <a:moveTo>
                  <a:pt x="0" y="215645"/>
                </a:moveTo>
                <a:lnTo>
                  <a:pt x="0" y="0"/>
                </a:lnTo>
              </a:path>
            </a:pathLst>
          </a:custGeom>
          <a:ln w="29857">
            <a:solidFill>
              <a:srgbClr val="FF0000"/>
            </a:solidFill>
          </a:ln>
        </p:spPr>
        <p:txBody>
          <a:bodyPr wrap="square" lIns="0" tIns="0" rIns="0" bIns="0" rtlCol="0">
            <a:spAutoFit/>
          </a:bodyPr>
          <a:lstStyle/>
          <a:p>
            <a:endParaRPr/>
          </a:p>
        </p:txBody>
      </p:sp>
      <p:sp>
        <p:nvSpPr>
          <p:cNvPr id="102" name="object 102"/>
          <p:cNvSpPr/>
          <p:nvPr/>
        </p:nvSpPr>
        <p:spPr>
          <a:xfrm>
            <a:off x="5279135" y="3516629"/>
            <a:ext cx="0" cy="215900"/>
          </a:xfrm>
          <a:custGeom>
            <a:avLst/>
            <a:gdLst/>
            <a:ahLst/>
            <a:cxnLst/>
            <a:rect l="l" t="t" r="r" b="b"/>
            <a:pathLst>
              <a:path h="215900">
                <a:moveTo>
                  <a:pt x="0" y="215645"/>
                </a:moveTo>
                <a:lnTo>
                  <a:pt x="0" y="0"/>
                </a:lnTo>
              </a:path>
            </a:pathLst>
          </a:custGeom>
          <a:ln w="29857">
            <a:solidFill>
              <a:srgbClr val="FF0000"/>
            </a:solidFill>
          </a:ln>
        </p:spPr>
        <p:txBody>
          <a:bodyPr wrap="square" lIns="0" tIns="0" rIns="0" bIns="0" rtlCol="0">
            <a:spAutoFit/>
          </a:bodyPr>
          <a:lstStyle/>
          <a:p>
            <a:endParaRPr/>
          </a:p>
        </p:txBody>
      </p:sp>
      <p:sp>
        <p:nvSpPr>
          <p:cNvPr id="103" name="object 103"/>
          <p:cNvSpPr/>
          <p:nvPr/>
        </p:nvSpPr>
        <p:spPr>
          <a:xfrm>
            <a:off x="5279135" y="3166872"/>
            <a:ext cx="0" cy="215900"/>
          </a:xfrm>
          <a:custGeom>
            <a:avLst/>
            <a:gdLst/>
            <a:ahLst/>
            <a:cxnLst/>
            <a:rect l="l" t="t" r="r" b="b"/>
            <a:pathLst>
              <a:path h="215900">
                <a:moveTo>
                  <a:pt x="0" y="215645"/>
                </a:moveTo>
                <a:lnTo>
                  <a:pt x="0" y="0"/>
                </a:lnTo>
              </a:path>
            </a:pathLst>
          </a:custGeom>
          <a:ln w="29857">
            <a:solidFill>
              <a:srgbClr val="FF0000"/>
            </a:solidFill>
          </a:ln>
        </p:spPr>
        <p:txBody>
          <a:bodyPr wrap="square" lIns="0" tIns="0" rIns="0" bIns="0" rtlCol="0">
            <a:spAutoFit/>
          </a:bodyPr>
          <a:lstStyle/>
          <a:p>
            <a:endParaRPr/>
          </a:p>
        </p:txBody>
      </p:sp>
      <p:sp>
        <p:nvSpPr>
          <p:cNvPr id="104" name="object 104"/>
          <p:cNvSpPr/>
          <p:nvPr/>
        </p:nvSpPr>
        <p:spPr>
          <a:xfrm>
            <a:off x="5279135" y="2816352"/>
            <a:ext cx="0" cy="215900"/>
          </a:xfrm>
          <a:custGeom>
            <a:avLst/>
            <a:gdLst/>
            <a:ahLst/>
            <a:cxnLst/>
            <a:rect l="l" t="t" r="r" b="b"/>
            <a:pathLst>
              <a:path h="215900">
                <a:moveTo>
                  <a:pt x="0" y="215645"/>
                </a:moveTo>
                <a:lnTo>
                  <a:pt x="0" y="0"/>
                </a:lnTo>
              </a:path>
            </a:pathLst>
          </a:custGeom>
          <a:ln w="29857">
            <a:solidFill>
              <a:srgbClr val="FF0000"/>
            </a:solidFill>
          </a:ln>
        </p:spPr>
        <p:txBody>
          <a:bodyPr wrap="square" lIns="0" tIns="0" rIns="0" bIns="0" rtlCol="0">
            <a:spAutoFit/>
          </a:bodyPr>
          <a:lstStyle/>
          <a:p>
            <a:endParaRPr/>
          </a:p>
        </p:txBody>
      </p:sp>
      <p:sp>
        <p:nvSpPr>
          <p:cNvPr id="105" name="object 105"/>
          <p:cNvSpPr/>
          <p:nvPr/>
        </p:nvSpPr>
        <p:spPr>
          <a:xfrm>
            <a:off x="4950713" y="2762250"/>
            <a:ext cx="239395" cy="0"/>
          </a:xfrm>
          <a:custGeom>
            <a:avLst/>
            <a:gdLst/>
            <a:ahLst/>
            <a:cxnLst/>
            <a:rect l="l" t="t" r="r" b="b"/>
            <a:pathLst>
              <a:path w="239395">
                <a:moveTo>
                  <a:pt x="239267" y="0"/>
                </a:moveTo>
                <a:lnTo>
                  <a:pt x="0" y="0"/>
                </a:lnTo>
              </a:path>
            </a:pathLst>
          </a:custGeom>
          <a:ln w="29857">
            <a:solidFill>
              <a:srgbClr val="FF0000"/>
            </a:solidFill>
          </a:ln>
        </p:spPr>
        <p:txBody>
          <a:bodyPr wrap="square" lIns="0" tIns="0" rIns="0" bIns="0" rtlCol="0">
            <a:spAutoFit/>
          </a:bodyPr>
          <a:lstStyle/>
          <a:p>
            <a:endParaRPr/>
          </a:p>
        </p:txBody>
      </p:sp>
      <p:sp>
        <p:nvSpPr>
          <p:cNvPr id="106" name="object 106"/>
          <p:cNvSpPr/>
          <p:nvPr/>
        </p:nvSpPr>
        <p:spPr>
          <a:xfrm>
            <a:off x="4811267" y="2771394"/>
            <a:ext cx="0" cy="215900"/>
          </a:xfrm>
          <a:custGeom>
            <a:avLst/>
            <a:gdLst/>
            <a:ahLst/>
            <a:cxnLst/>
            <a:rect l="l" t="t" r="r" b="b"/>
            <a:pathLst>
              <a:path h="215900">
                <a:moveTo>
                  <a:pt x="0" y="0"/>
                </a:moveTo>
                <a:lnTo>
                  <a:pt x="0" y="215645"/>
                </a:lnTo>
              </a:path>
            </a:pathLst>
          </a:custGeom>
          <a:ln w="29857">
            <a:solidFill>
              <a:srgbClr val="FF0000"/>
            </a:solidFill>
          </a:ln>
        </p:spPr>
        <p:txBody>
          <a:bodyPr wrap="square" lIns="0" tIns="0" rIns="0" bIns="0" rtlCol="0">
            <a:spAutoFit/>
          </a:bodyPr>
          <a:lstStyle/>
          <a:p>
            <a:endParaRPr/>
          </a:p>
        </p:txBody>
      </p:sp>
      <p:sp>
        <p:nvSpPr>
          <p:cNvPr id="107" name="object 107"/>
          <p:cNvSpPr/>
          <p:nvPr/>
        </p:nvSpPr>
        <p:spPr>
          <a:xfrm>
            <a:off x="4811267" y="3121914"/>
            <a:ext cx="0" cy="215900"/>
          </a:xfrm>
          <a:custGeom>
            <a:avLst/>
            <a:gdLst/>
            <a:ahLst/>
            <a:cxnLst/>
            <a:rect l="l" t="t" r="r" b="b"/>
            <a:pathLst>
              <a:path h="215900">
                <a:moveTo>
                  <a:pt x="0" y="0"/>
                </a:moveTo>
                <a:lnTo>
                  <a:pt x="0" y="215645"/>
                </a:lnTo>
              </a:path>
            </a:pathLst>
          </a:custGeom>
          <a:ln w="29857">
            <a:solidFill>
              <a:srgbClr val="FF0000"/>
            </a:solidFill>
          </a:ln>
        </p:spPr>
        <p:txBody>
          <a:bodyPr wrap="square" lIns="0" tIns="0" rIns="0" bIns="0" rtlCol="0">
            <a:spAutoFit/>
          </a:bodyPr>
          <a:lstStyle/>
          <a:p>
            <a:endParaRPr/>
          </a:p>
        </p:txBody>
      </p:sp>
      <p:sp>
        <p:nvSpPr>
          <p:cNvPr id="108" name="object 108"/>
          <p:cNvSpPr/>
          <p:nvPr/>
        </p:nvSpPr>
        <p:spPr>
          <a:xfrm>
            <a:off x="4811267" y="3471672"/>
            <a:ext cx="0" cy="215900"/>
          </a:xfrm>
          <a:custGeom>
            <a:avLst/>
            <a:gdLst/>
            <a:ahLst/>
            <a:cxnLst/>
            <a:rect l="l" t="t" r="r" b="b"/>
            <a:pathLst>
              <a:path h="215900">
                <a:moveTo>
                  <a:pt x="0" y="0"/>
                </a:moveTo>
                <a:lnTo>
                  <a:pt x="0" y="215645"/>
                </a:lnTo>
              </a:path>
            </a:pathLst>
          </a:custGeom>
          <a:ln w="29857">
            <a:solidFill>
              <a:srgbClr val="FF0000"/>
            </a:solidFill>
          </a:ln>
        </p:spPr>
        <p:txBody>
          <a:bodyPr wrap="square" lIns="0" tIns="0" rIns="0" bIns="0" rtlCol="0">
            <a:spAutoFit/>
          </a:bodyPr>
          <a:lstStyle/>
          <a:p>
            <a:endParaRPr/>
          </a:p>
        </p:txBody>
      </p:sp>
      <p:sp>
        <p:nvSpPr>
          <p:cNvPr id="109" name="object 109"/>
          <p:cNvSpPr/>
          <p:nvPr/>
        </p:nvSpPr>
        <p:spPr>
          <a:xfrm>
            <a:off x="4811267" y="3822191"/>
            <a:ext cx="0" cy="215900"/>
          </a:xfrm>
          <a:custGeom>
            <a:avLst/>
            <a:gdLst/>
            <a:ahLst/>
            <a:cxnLst/>
            <a:rect l="l" t="t" r="r" b="b"/>
            <a:pathLst>
              <a:path h="215900">
                <a:moveTo>
                  <a:pt x="0" y="0"/>
                </a:moveTo>
                <a:lnTo>
                  <a:pt x="0" y="215645"/>
                </a:lnTo>
              </a:path>
            </a:pathLst>
          </a:custGeom>
          <a:ln w="29857">
            <a:solidFill>
              <a:srgbClr val="FF0000"/>
            </a:solidFill>
          </a:ln>
        </p:spPr>
        <p:txBody>
          <a:bodyPr wrap="square" lIns="0" tIns="0" rIns="0" bIns="0" rtlCol="0">
            <a:spAutoFit/>
          </a:bodyPr>
          <a:lstStyle/>
          <a:p>
            <a:endParaRPr/>
          </a:p>
        </p:txBody>
      </p:sp>
      <p:sp>
        <p:nvSpPr>
          <p:cNvPr id="110" name="object 110"/>
          <p:cNvSpPr/>
          <p:nvPr/>
        </p:nvSpPr>
        <p:spPr>
          <a:xfrm>
            <a:off x="4811267" y="4172711"/>
            <a:ext cx="0" cy="188595"/>
          </a:xfrm>
          <a:custGeom>
            <a:avLst/>
            <a:gdLst/>
            <a:ahLst/>
            <a:cxnLst/>
            <a:rect l="l" t="t" r="r" b="b"/>
            <a:pathLst>
              <a:path h="188595">
                <a:moveTo>
                  <a:pt x="0" y="0"/>
                </a:moveTo>
                <a:lnTo>
                  <a:pt x="0" y="188213"/>
                </a:lnTo>
              </a:path>
            </a:pathLst>
          </a:custGeom>
          <a:ln w="29857">
            <a:solidFill>
              <a:srgbClr val="FF0000"/>
            </a:solidFill>
          </a:ln>
        </p:spPr>
        <p:txBody>
          <a:bodyPr wrap="square" lIns="0" tIns="0" rIns="0" bIns="0" rtlCol="0">
            <a:spAutoFit/>
          </a:bodyPr>
          <a:lstStyle/>
          <a:p>
            <a:endParaRPr/>
          </a:p>
        </p:txBody>
      </p:sp>
      <p:sp>
        <p:nvSpPr>
          <p:cNvPr id="111" name="object 111"/>
          <p:cNvSpPr/>
          <p:nvPr/>
        </p:nvSpPr>
        <p:spPr>
          <a:xfrm>
            <a:off x="5211317" y="4360926"/>
            <a:ext cx="384175" cy="913130"/>
          </a:xfrm>
          <a:custGeom>
            <a:avLst/>
            <a:gdLst/>
            <a:ahLst/>
            <a:cxnLst/>
            <a:rect l="l" t="t" r="r" b="b"/>
            <a:pathLst>
              <a:path w="384175" h="913129">
                <a:moveTo>
                  <a:pt x="239743" y="710372"/>
                </a:moveTo>
                <a:lnTo>
                  <a:pt x="168401" y="735329"/>
                </a:lnTo>
                <a:lnTo>
                  <a:pt x="351281" y="912875"/>
                </a:lnTo>
                <a:lnTo>
                  <a:pt x="372895" y="745997"/>
                </a:lnTo>
                <a:lnTo>
                  <a:pt x="252221" y="745997"/>
                </a:lnTo>
                <a:lnTo>
                  <a:pt x="239743" y="710372"/>
                </a:lnTo>
                <a:close/>
              </a:path>
              <a:path w="384175" h="913129">
                <a:moveTo>
                  <a:pt x="312056" y="685076"/>
                </a:moveTo>
                <a:lnTo>
                  <a:pt x="239743" y="710372"/>
                </a:lnTo>
                <a:lnTo>
                  <a:pt x="252221" y="745997"/>
                </a:lnTo>
                <a:lnTo>
                  <a:pt x="324611" y="720851"/>
                </a:lnTo>
                <a:lnTo>
                  <a:pt x="312056" y="685076"/>
                </a:lnTo>
                <a:close/>
              </a:path>
              <a:path w="384175" h="913129">
                <a:moveTo>
                  <a:pt x="384047" y="659891"/>
                </a:moveTo>
                <a:lnTo>
                  <a:pt x="312056" y="685076"/>
                </a:lnTo>
                <a:lnTo>
                  <a:pt x="324611" y="720851"/>
                </a:lnTo>
                <a:lnTo>
                  <a:pt x="252221" y="745997"/>
                </a:lnTo>
                <a:lnTo>
                  <a:pt x="372895" y="745997"/>
                </a:lnTo>
                <a:lnTo>
                  <a:pt x="384047" y="659891"/>
                </a:lnTo>
                <a:close/>
              </a:path>
              <a:path w="384175" h="913129">
                <a:moveTo>
                  <a:pt x="71627" y="0"/>
                </a:moveTo>
                <a:lnTo>
                  <a:pt x="0" y="25907"/>
                </a:lnTo>
                <a:lnTo>
                  <a:pt x="239743" y="710372"/>
                </a:lnTo>
                <a:lnTo>
                  <a:pt x="312056" y="685076"/>
                </a:lnTo>
                <a:lnTo>
                  <a:pt x="71627" y="0"/>
                </a:lnTo>
                <a:close/>
              </a:path>
            </a:pathLst>
          </a:custGeom>
          <a:solidFill>
            <a:srgbClr val="FF0000"/>
          </a:solidFill>
        </p:spPr>
        <p:txBody>
          <a:bodyPr wrap="square" lIns="0" tIns="0" rIns="0" bIns="0" rtlCol="0">
            <a:spAutoFit/>
          </a:bodyPr>
          <a:lstStyle/>
          <a:p>
            <a:endParaRPr/>
          </a:p>
        </p:txBody>
      </p:sp>
      <p:sp>
        <p:nvSpPr>
          <p:cNvPr id="112" name="object 112"/>
          <p:cNvSpPr/>
          <p:nvPr/>
        </p:nvSpPr>
        <p:spPr>
          <a:xfrm>
            <a:off x="4842509" y="5273802"/>
            <a:ext cx="1934845" cy="1138555"/>
          </a:xfrm>
          <a:custGeom>
            <a:avLst/>
            <a:gdLst/>
            <a:ahLst/>
            <a:cxnLst/>
            <a:rect l="l" t="t" r="r" b="b"/>
            <a:pathLst>
              <a:path w="1934845" h="1138554">
                <a:moveTo>
                  <a:pt x="0" y="1138427"/>
                </a:moveTo>
                <a:lnTo>
                  <a:pt x="1934717" y="1138427"/>
                </a:lnTo>
                <a:lnTo>
                  <a:pt x="1934717" y="0"/>
                </a:lnTo>
                <a:lnTo>
                  <a:pt x="0" y="0"/>
                </a:lnTo>
                <a:lnTo>
                  <a:pt x="0" y="1138427"/>
                </a:lnTo>
                <a:close/>
              </a:path>
            </a:pathLst>
          </a:custGeom>
          <a:solidFill>
            <a:srgbClr val="FFFF00"/>
          </a:solidFill>
        </p:spPr>
        <p:txBody>
          <a:bodyPr wrap="square" lIns="0" tIns="0" rIns="0" bIns="0" rtlCol="0">
            <a:spAutoFit/>
          </a:bodyPr>
          <a:lstStyle/>
          <a:p>
            <a:endParaRPr/>
          </a:p>
        </p:txBody>
      </p:sp>
      <p:sp>
        <p:nvSpPr>
          <p:cNvPr id="113" name="object 113"/>
          <p:cNvSpPr/>
          <p:nvPr/>
        </p:nvSpPr>
        <p:spPr>
          <a:xfrm>
            <a:off x="4813553" y="5245608"/>
            <a:ext cx="1992630" cy="1195705"/>
          </a:xfrm>
          <a:custGeom>
            <a:avLst/>
            <a:gdLst/>
            <a:ahLst/>
            <a:cxnLst/>
            <a:rect l="l" t="t" r="r" b="b"/>
            <a:pathLst>
              <a:path w="1992629" h="1195704">
                <a:moveTo>
                  <a:pt x="1992629" y="0"/>
                </a:moveTo>
                <a:lnTo>
                  <a:pt x="0" y="0"/>
                </a:lnTo>
                <a:lnTo>
                  <a:pt x="0" y="1195577"/>
                </a:lnTo>
                <a:lnTo>
                  <a:pt x="1992629" y="1195577"/>
                </a:lnTo>
                <a:lnTo>
                  <a:pt x="1992629" y="1166621"/>
                </a:lnTo>
                <a:lnTo>
                  <a:pt x="57149" y="1166621"/>
                </a:lnTo>
                <a:lnTo>
                  <a:pt x="28955" y="1138427"/>
                </a:lnTo>
                <a:lnTo>
                  <a:pt x="57149" y="1138427"/>
                </a:lnTo>
                <a:lnTo>
                  <a:pt x="57149" y="57149"/>
                </a:lnTo>
                <a:lnTo>
                  <a:pt x="28955" y="57149"/>
                </a:lnTo>
                <a:lnTo>
                  <a:pt x="57149" y="28193"/>
                </a:lnTo>
                <a:lnTo>
                  <a:pt x="1992629" y="28193"/>
                </a:lnTo>
                <a:lnTo>
                  <a:pt x="1992629" y="0"/>
                </a:lnTo>
                <a:close/>
              </a:path>
              <a:path w="1992629" h="1195704">
                <a:moveTo>
                  <a:pt x="57149" y="1138427"/>
                </a:moveTo>
                <a:lnTo>
                  <a:pt x="28955" y="1138427"/>
                </a:lnTo>
                <a:lnTo>
                  <a:pt x="57149" y="1166621"/>
                </a:lnTo>
                <a:lnTo>
                  <a:pt x="57149" y="1138427"/>
                </a:lnTo>
                <a:close/>
              </a:path>
              <a:path w="1992629" h="1195704">
                <a:moveTo>
                  <a:pt x="1935479" y="1138427"/>
                </a:moveTo>
                <a:lnTo>
                  <a:pt x="57149" y="1138427"/>
                </a:lnTo>
                <a:lnTo>
                  <a:pt x="57149" y="1166621"/>
                </a:lnTo>
                <a:lnTo>
                  <a:pt x="1935479" y="1166621"/>
                </a:lnTo>
                <a:lnTo>
                  <a:pt x="1935479" y="1138427"/>
                </a:lnTo>
                <a:close/>
              </a:path>
              <a:path w="1992629" h="1195704">
                <a:moveTo>
                  <a:pt x="1935479" y="28193"/>
                </a:moveTo>
                <a:lnTo>
                  <a:pt x="1935479" y="1166621"/>
                </a:lnTo>
                <a:lnTo>
                  <a:pt x="1963673" y="1138427"/>
                </a:lnTo>
                <a:lnTo>
                  <a:pt x="1992629" y="1138427"/>
                </a:lnTo>
                <a:lnTo>
                  <a:pt x="1992629" y="57149"/>
                </a:lnTo>
                <a:lnTo>
                  <a:pt x="1963673" y="57149"/>
                </a:lnTo>
                <a:lnTo>
                  <a:pt x="1935479" y="28193"/>
                </a:lnTo>
                <a:close/>
              </a:path>
              <a:path w="1992629" h="1195704">
                <a:moveTo>
                  <a:pt x="1992629" y="1138427"/>
                </a:moveTo>
                <a:lnTo>
                  <a:pt x="1963673" y="1138427"/>
                </a:lnTo>
                <a:lnTo>
                  <a:pt x="1935479" y="1166621"/>
                </a:lnTo>
                <a:lnTo>
                  <a:pt x="1992629" y="1166621"/>
                </a:lnTo>
                <a:lnTo>
                  <a:pt x="1992629" y="1138427"/>
                </a:lnTo>
                <a:close/>
              </a:path>
              <a:path w="1992629" h="1195704">
                <a:moveTo>
                  <a:pt x="57149" y="28193"/>
                </a:moveTo>
                <a:lnTo>
                  <a:pt x="28955" y="57149"/>
                </a:lnTo>
                <a:lnTo>
                  <a:pt x="57149" y="57149"/>
                </a:lnTo>
                <a:lnTo>
                  <a:pt x="57149" y="28193"/>
                </a:lnTo>
                <a:close/>
              </a:path>
              <a:path w="1992629" h="1195704">
                <a:moveTo>
                  <a:pt x="1935479" y="28193"/>
                </a:moveTo>
                <a:lnTo>
                  <a:pt x="57149" y="28193"/>
                </a:lnTo>
                <a:lnTo>
                  <a:pt x="57149" y="57149"/>
                </a:lnTo>
                <a:lnTo>
                  <a:pt x="1935479" y="57149"/>
                </a:lnTo>
                <a:lnTo>
                  <a:pt x="1935479" y="28193"/>
                </a:lnTo>
                <a:close/>
              </a:path>
              <a:path w="1992629" h="1195704">
                <a:moveTo>
                  <a:pt x="1992629" y="28193"/>
                </a:moveTo>
                <a:lnTo>
                  <a:pt x="1935479" y="28193"/>
                </a:lnTo>
                <a:lnTo>
                  <a:pt x="1963673" y="57149"/>
                </a:lnTo>
                <a:lnTo>
                  <a:pt x="1992629" y="57149"/>
                </a:lnTo>
                <a:lnTo>
                  <a:pt x="1992629" y="28193"/>
                </a:lnTo>
                <a:close/>
              </a:path>
            </a:pathLst>
          </a:custGeom>
          <a:solidFill>
            <a:srgbClr val="000000"/>
          </a:solidFill>
        </p:spPr>
        <p:txBody>
          <a:bodyPr wrap="square" lIns="0" tIns="0" rIns="0" bIns="0" rtlCol="0">
            <a:spAutoFit/>
          </a:bodyPr>
          <a:lstStyle/>
          <a:p>
            <a:endParaRPr/>
          </a:p>
        </p:txBody>
      </p:sp>
      <p:sp>
        <p:nvSpPr>
          <p:cNvPr id="114" name="object 114"/>
          <p:cNvSpPr txBox="1"/>
          <p:nvPr/>
        </p:nvSpPr>
        <p:spPr>
          <a:xfrm>
            <a:off x="4921254" y="5929883"/>
            <a:ext cx="1717675" cy="381635"/>
          </a:xfrm>
          <a:prstGeom prst="rect">
            <a:avLst/>
          </a:prstGeom>
        </p:spPr>
        <p:txBody>
          <a:bodyPr vert="horz" wrap="square" lIns="0" tIns="0" rIns="0" bIns="0" rtlCol="0">
            <a:spAutoFit/>
          </a:bodyPr>
          <a:lstStyle/>
          <a:p>
            <a:pPr marL="12700">
              <a:lnSpc>
                <a:spcPct val="100000"/>
              </a:lnSpc>
              <a:tabLst>
                <a:tab pos="765810" algn="l"/>
                <a:tab pos="1082675" algn="l"/>
              </a:tabLst>
            </a:pPr>
            <a:r>
              <a:rPr sz="2400" b="1" spc="-5" dirty="0">
                <a:latin typeface="Comic Sans MS"/>
                <a:cs typeface="Comic Sans MS"/>
              </a:rPr>
              <a:t>10</a:t>
            </a:r>
            <a:r>
              <a:rPr sz="2400" b="1" dirty="0">
                <a:latin typeface="Comic Sans MS"/>
                <a:cs typeface="Comic Sans MS"/>
              </a:rPr>
              <a:t>%</a:t>
            </a:r>
            <a:r>
              <a:rPr sz="2400" b="1" dirty="0">
                <a:latin typeface="Times New Roman"/>
                <a:cs typeface="Times New Roman"/>
              </a:rPr>
              <a:t>	</a:t>
            </a:r>
            <a:r>
              <a:rPr sz="2400" b="1" dirty="0">
                <a:latin typeface="Comic Sans MS"/>
                <a:cs typeface="Comic Sans MS"/>
              </a:rPr>
              <a:t>-</a:t>
            </a:r>
            <a:r>
              <a:rPr sz="2400" b="1" dirty="0">
                <a:latin typeface="Times New Roman"/>
                <a:cs typeface="Times New Roman"/>
              </a:rPr>
              <a:t>	</a:t>
            </a:r>
            <a:r>
              <a:rPr sz="2400" b="1" spc="-5" dirty="0">
                <a:latin typeface="Comic Sans MS"/>
                <a:cs typeface="Comic Sans MS"/>
              </a:rPr>
              <a:t>30%</a:t>
            </a:r>
            <a:endParaRPr sz="2400">
              <a:latin typeface="Comic Sans MS"/>
              <a:cs typeface="Comic Sans MS"/>
            </a:endParaRPr>
          </a:p>
        </p:txBody>
      </p:sp>
      <p:sp>
        <p:nvSpPr>
          <p:cNvPr id="115" name="object 115"/>
          <p:cNvSpPr txBox="1"/>
          <p:nvPr/>
        </p:nvSpPr>
        <p:spPr>
          <a:xfrm>
            <a:off x="1703325" y="6185915"/>
            <a:ext cx="681990" cy="404495"/>
          </a:xfrm>
          <a:prstGeom prst="rect">
            <a:avLst/>
          </a:prstGeom>
        </p:spPr>
        <p:txBody>
          <a:bodyPr vert="horz" wrap="square" lIns="0" tIns="0" rIns="0" bIns="0" rtlCol="0">
            <a:spAutoFit/>
          </a:bodyPr>
          <a:lstStyle/>
          <a:p>
            <a:pPr marL="12700">
              <a:lnSpc>
                <a:spcPct val="100000"/>
              </a:lnSpc>
            </a:pPr>
            <a:r>
              <a:rPr sz="2550" dirty="0">
                <a:latin typeface="Comic Sans MS"/>
                <a:cs typeface="Comic Sans MS"/>
              </a:rPr>
              <a:t>59N</a:t>
            </a:r>
            <a:endParaRPr sz="2550">
              <a:latin typeface="Comic Sans MS"/>
              <a:cs typeface="Comic Sans MS"/>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187</a:t>
            </a:fld>
            <a:endParaRPr lang="en-US"/>
          </a:p>
        </p:txBody>
      </p:sp>
    </p:spTree>
    <p:extLst>
      <p:ext uri="{BB962C8B-B14F-4D97-AF65-F5344CB8AC3E}">
        <p14:creationId xmlns:p14="http://schemas.microsoft.com/office/powerpoint/2010/main" val="115062383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614933" y="3033522"/>
            <a:ext cx="678180" cy="255270"/>
          </a:xfrm>
          <a:custGeom>
            <a:avLst/>
            <a:gdLst/>
            <a:ahLst/>
            <a:cxnLst/>
            <a:rect l="l" t="t" r="r" b="b"/>
            <a:pathLst>
              <a:path w="678180" h="255270">
                <a:moveTo>
                  <a:pt x="0" y="0"/>
                </a:moveTo>
                <a:lnTo>
                  <a:pt x="0" y="169163"/>
                </a:lnTo>
                <a:lnTo>
                  <a:pt x="1565" y="182940"/>
                </a:lnTo>
                <a:lnTo>
                  <a:pt x="22214" y="226766"/>
                </a:lnTo>
                <a:lnTo>
                  <a:pt x="58806" y="250840"/>
                </a:lnTo>
                <a:lnTo>
                  <a:pt x="80130" y="254758"/>
                </a:lnTo>
                <a:lnTo>
                  <a:pt x="91034" y="254563"/>
                </a:lnTo>
                <a:lnTo>
                  <a:pt x="132817" y="238588"/>
                </a:lnTo>
                <a:lnTo>
                  <a:pt x="158102" y="209657"/>
                </a:lnTo>
                <a:lnTo>
                  <a:pt x="169163" y="169163"/>
                </a:lnTo>
                <a:lnTo>
                  <a:pt x="173735" y="196595"/>
                </a:lnTo>
                <a:lnTo>
                  <a:pt x="185165" y="218693"/>
                </a:lnTo>
                <a:lnTo>
                  <a:pt x="203453" y="236981"/>
                </a:lnTo>
                <a:lnTo>
                  <a:pt x="227837" y="250697"/>
                </a:lnTo>
                <a:lnTo>
                  <a:pt x="252983" y="255269"/>
                </a:lnTo>
                <a:lnTo>
                  <a:pt x="280415" y="250697"/>
                </a:lnTo>
                <a:lnTo>
                  <a:pt x="302513" y="236981"/>
                </a:lnTo>
                <a:lnTo>
                  <a:pt x="323087" y="218693"/>
                </a:lnTo>
                <a:lnTo>
                  <a:pt x="334517" y="196595"/>
                </a:lnTo>
                <a:lnTo>
                  <a:pt x="339089" y="169163"/>
                </a:lnTo>
                <a:lnTo>
                  <a:pt x="343661" y="196595"/>
                </a:lnTo>
                <a:lnTo>
                  <a:pt x="364050" y="229706"/>
                </a:lnTo>
                <a:lnTo>
                  <a:pt x="403074" y="252501"/>
                </a:lnTo>
                <a:lnTo>
                  <a:pt x="424942" y="254843"/>
                </a:lnTo>
                <a:lnTo>
                  <a:pt x="435937" y="253768"/>
                </a:lnTo>
                <a:lnTo>
                  <a:pt x="476802" y="234625"/>
                </a:lnTo>
                <a:lnTo>
                  <a:pt x="508253" y="169163"/>
                </a:lnTo>
                <a:lnTo>
                  <a:pt x="512825" y="196595"/>
                </a:lnTo>
                <a:lnTo>
                  <a:pt x="533591" y="230344"/>
                </a:lnTo>
                <a:lnTo>
                  <a:pt x="573525" y="252353"/>
                </a:lnTo>
                <a:lnTo>
                  <a:pt x="595765" y="254158"/>
                </a:lnTo>
                <a:lnTo>
                  <a:pt x="606874" y="252888"/>
                </a:lnTo>
                <a:lnTo>
                  <a:pt x="647384" y="234169"/>
                </a:lnTo>
                <a:lnTo>
                  <a:pt x="673674" y="195368"/>
                </a:lnTo>
                <a:lnTo>
                  <a:pt x="678179" y="169163"/>
                </a:lnTo>
                <a:lnTo>
                  <a:pt x="678179" y="0"/>
                </a:lnTo>
              </a:path>
            </a:pathLst>
          </a:custGeom>
          <a:ln w="13538">
            <a:solidFill>
              <a:srgbClr val="000000"/>
            </a:solidFill>
          </a:ln>
        </p:spPr>
        <p:txBody>
          <a:bodyPr wrap="square" lIns="0" tIns="0" rIns="0" bIns="0" rtlCol="0">
            <a:spAutoFit/>
          </a:bodyPr>
          <a:lstStyle/>
          <a:p>
            <a:endParaRPr/>
          </a:p>
        </p:txBody>
      </p:sp>
      <p:sp>
        <p:nvSpPr>
          <p:cNvPr id="6" name="object 6"/>
          <p:cNvSpPr/>
          <p:nvPr/>
        </p:nvSpPr>
        <p:spPr>
          <a:xfrm>
            <a:off x="614933" y="3457955"/>
            <a:ext cx="678180" cy="252729"/>
          </a:xfrm>
          <a:custGeom>
            <a:avLst/>
            <a:gdLst/>
            <a:ahLst/>
            <a:cxnLst/>
            <a:rect l="l" t="t" r="r" b="b"/>
            <a:pathLst>
              <a:path w="678180" h="252729">
                <a:moveTo>
                  <a:pt x="0" y="252221"/>
                </a:moveTo>
                <a:lnTo>
                  <a:pt x="0" y="83057"/>
                </a:lnTo>
                <a:lnTo>
                  <a:pt x="4571" y="56387"/>
                </a:lnTo>
                <a:lnTo>
                  <a:pt x="16001" y="33527"/>
                </a:lnTo>
                <a:lnTo>
                  <a:pt x="33527" y="15239"/>
                </a:lnTo>
                <a:lnTo>
                  <a:pt x="58673" y="2285"/>
                </a:lnTo>
                <a:lnTo>
                  <a:pt x="83057" y="0"/>
                </a:lnTo>
                <a:lnTo>
                  <a:pt x="110489" y="2285"/>
                </a:lnTo>
                <a:lnTo>
                  <a:pt x="133349" y="15239"/>
                </a:lnTo>
                <a:lnTo>
                  <a:pt x="153161" y="33527"/>
                </a:lnTo>
                <a:lnTo>
                  <a:pt x="164591" y="56387"/>
                </a:lnTo>
                <a:lnTo>
                  <a:pt x="169163" y="83057"/>
                </a:lnTo>
                <a:lnTo>
                  <a:pt x="173735" y="56387"/>
                </a:lnTo>
                <a:lnTo>
                  <a:pt x="185165" y="33527"/>
                </a:lnTo>
                <a:lnTo>
                  <a:pt x="203453" y="15239"/>
                </a:lnTo>
                <a:lnTo>
                  <a:pt x="227837" y="2285"/>
                </a:lnTo>
                <a:lnTo>
                  <a:pt x="252983" y="0"/>
                </a:lnTo>
                <a:lnTo>
                  <a:pt x="280415" y="2285"/>
                </a:lnTo>
                <a:lnTo>
                  <a:pt x="302513" y="15239"/>
                </a:lnTo>
                <a:lnTo>
                  <a:pt x="323087" y="33527"/>
                </a:lnTo>
                <a:lnTo>
                  <a:pt x="334517" y="56387"/>
                </a:lnTo>
                <a:lnTo>
                  <a:pt x="339089" y="83057"/>
                </a:lnTo>
                <a:lnTo>
                  <a:pt x="343661" y="56387"/>
                </a:lnTo>
                <a:lnTo>
                  <a:pt x="354329" y="33527"/>
                </a:lnTo>
                <a:lnTo>
                  <a:pt x="372617" y="15239"/>
                </a:lnTo>
                <a:lnTo>
                  <a:pt x="397763" y="2285"/>
                </a:lnTo>
                <a:lnTo>
                  <a:pt x="422147" y="0"/>
                </a:lnTo>
                <a:lnTo>
                  <a:pt x="449579" y="2285"/>
                </a:lnTo>
                <a:lnTo>
                  <a:pt x="472439" y="15239"/>
                </a:lnTo>
                <a:lnTo>
                  <a:pt x="492251" y="33527"/>
                </a:lnTo>
                <a:lnTo>
                  <a:pt x="503681" y="56387"/>
                </a:lnTo>
                <a:lnTo>
                  <a:pt x="508253" y="83057"/>
                </a:lnTo>
                <a:lnTo>
                  <a:pt x="512825" y="56387"/>
                </a:lnTo>
                <a:lnTo>
                  <a:pt x="524255" y="33527"/>
                </a:lnTo>
                <a:lnTo>
                  <a:pt x="542543" y="15239"/>
                </a:lnTo>
                <a:lnTo>
                  <a:pt x="566927" y="2285"/>
                </a:lnTo>
                <a:lnTo>
                  <a:pt x="592073" y="0"/>
                </a:lnTo>
                <a:lnTo>
                  <a:pt x="618743" y="2285"/>
                </a:lnTo>
                <a:lnTo>
                  <a:pt x="641603" y="15239"/>
                </a:lnTo>
                <a:lnTo>
                  <a:pt x="662177" y="33527"/>
                </a:lnTo>
                <a:lnTo>
                  <a:pt x="673607" y="56387"/>
                </a:lnTo>
                <a:lnTo>
                  <a:pt x="678179" y="83057"/>
                </a:lnTo>
                <a:lnTo>
                  <a:pt x="678179" y="252221"/>
                </a:lnTo>
              </a:path>
            </a:pathLst>
          </a:custGeom>
          <a:ln w="13538">
            <a:solidFill>
              <a:srgbClr val="000000"/>
            </a:solidFill>
          </a:ln>
        </p:spPr>
        <p:txBody>
          <a:bodyPr wrap="square" lIns="0" tIns="0" rIns="0" bIns="0" rtlCol="0">
            <a:spAutoFit/>
          </a:bodyPr>
          <a:lstStyle/>
          <a:p>
            <a:endParaRPr/>
          </a:p>
        </p:txBody>
      </p:sp>
      <p:sp>
        <p:nvSpPr>
          <p:cNvPr id="7" name="object 7"/>
          <p:cNvSpPr/>
          <p:nvPr/>
        </p:nvSpPr>
        <p:spPr>
          <a:xfrm>
            <a:off x="7648193" y="2695194"/>
            <a:ext cx="255270" cy="676910"/>
          </a:xfrm>
          <a:custGeom>
            <a:avLst/>
            <a:gdLst/>
            <a:ahLst/>
            <a:cxnLst/>
            <a:rect l="l" t="t" r="r" b="b"/>
            <a:pathLst>
              <a:path w="255270" h="676910">
                <a:moveTo>
                  <a:pt x="255269" y="0"/>
                </a:moveTo>
                <a:lnTo>
                  <a:pt x="85343" y="0"/>
                </a:lnTo>
                <a:lnTo>
                  <a:pt x="58673" y="4571"/>
                </a:lnTo>
                <a:lnTo>
                  <a:pt x="35813" y="16001"/>
                </a:lnTo>
                <a:lnTo>
                  <a:pt x="15239" y="34289"/>
                </a:lnTo>
                <a:lnTo>
                  <a:pt x="4571" y="58673"/>
                </a:lnTo>
                <a:lnTo>
                  <a:pt x="0" y="86105"/>
                </a:lnTo>
                <a:lnTo>
                  <a:pt x="4571" y="110489"/>
                </a:lnTo>
                <a:lnTo>
                  <a:pt x="15239" y="135635"/>
                </a:lnTo>
                <a:lnTo>
                  <a:pt x="35813" y="153923"/>
                </a:lnTo>
                <a:lnTo>
                  <a:pt x="58673" y="164591"/>
                </a:lnTo>
                <a:lnTo>
                  <a:pt x="85343" y="169163"/>
                </a:lnTo>
                <a:lnTo>
                  <a:pt x="58673" y="173735"/>
                </a:lnTo>
                <a:lnTo>
                  <a:pt x="35813" y="185165"/>
                </a:lnTo>
                <a:lnTo>
                  <a:pt x="15239" y="203453"/>
                </a:lnTo>
                <a:lnTo>
                  <a:pt x="4571" y="227837"/>
                </a:lnTo>
                <a:lnTo>
                  <a:pt x="0" y="255269"/>
                </a:lnTo>
                <a:lnTo>
                  <a:pt x="4571" y="279653"/>
                </a:lnTo>
                <a:lnTo>
                  <a:pt x="15239" y="304799"/>
                </a:lnTo>
                <a:lnTo>
                  <a:pt x="35813" y="323087"/>
                </a:lnTo>
                <a:lnTo>
                  <a:pt x="58673" y="333755"/>
                </a:lnTo>
                <a:lnTo>
                  <a:pt x="85343" y="338327"/>
                </a:lnTo>
                <a:lnTo>
                  <a:pt x="58673" y="342899"/>
                </a:lnTo>
                <a:lnTo>
                  <a:pt x="35813" y="354329"/>
                </a:lnTo>
                <a:lnTo>
                  <a:pt x="15239" y="372617"/>
                </a:lnTo>
                <a:lnTo>
                  <a:pt x="4571" y="397001"/>
                </a:lnTo>
                <a:lnTo>
                  <a:pt x="0" y="424433"/>
                </a:lnTo>
                <a:lnTo>
                  <a:pt x="4571" y="448817"/>
                </a:lnTo>
                <a:lnTo>
                  <a:pt x="15239" y="473963"/>
                </a:lnTo>
                <a:lnTo>
                  <a:pt x="35813" y="491489"/>
                </a:lnTo>
                <a:lnTo>
                  <a:pt x="58673" y="502919"/>
                </a:lnTo>
                <a:lnTo>
                  <a:pt x="85343" y="507491"/>
                </a:lnTo>
                <a:lnTo>
                  <a:pt x="58673" y="512063"/>
                </a:lnTo>
                <a:lnTo>
                  <a:pt x="35813" y="523493"/>
                </a:lnTo>
                <a:lnTo>
                  <a:pt x="15239" y="541781"/>
                </a:lnTo>
                <a:lnTo>
                  <a:pt x="4571" y="566165"/>
                </a:lnTo>
                <a:lnTo>
                  <a:pt x="0" y="593597"/>
                </a:lnTo>
                <a:lnTo>
                  <a:pt x="4571" y="617981"/>
                </a:lnTo>
                <a:lnTo>
                  <a:pt x="15239" y="643127"/>
                </a:lnTo>
                <a:lnTo>
                  <a:pt x="35813" y="660653"/>
                </a:lnTo>
                <a:lnTo>
                  <a:pt x="58673" y="672083"/>
                </a:lnTo>
                <a:lnTo>
                  <a:pt x="85343" y="676655"/>
                </a:lnTo>
                <a:lnTo>
                  <a:pt x="255269" y="676655"/>
                </a:lnTo>
              </a:path>
            </a:pathLst>
          </a:custGeom>
          <a:ln w="13538">
            <a:solidFill>
              <a:srgbClr val="000000"/>
            </a:solidFill>
          </a:ln>
        </p:spPr>
        <p:txBody>
          <a:bodyPr wrap="square" lIns="0" tIns="0" rIns="0" bIns="0" rtlCol="0">
            <a:spAutoFit/>
          </a:bodyPr>
          <a:lstStyle/>
          <a:p>
            <a:endParaRPr/>
          </a:p>
        </p:txBody>
      </p:sp>
      <p:sp>
        <p:nvSpPr>
          <p:cNvPr id="8" name="object 8"/>
          <p:cNvSpPr/>
          <p:nvPr/>
        </p:nvSpPr>
        <p:spPr>
          <a:xfrm>
            <a:off x="7225283" y="2695194"/>
            <a:ext cx="253365" cy="676910"/>
          </a:xfrm>
          <a:custGeom>
            <a:avLst/>
            <a:gdLst/>
            <a:ahLst/>
            <a:cxnLst/>
            <a:rect l="l" t="t" r="r" b="b"/>
            <a:pathLst>
              <a:path w="253365" h="676910">
                <a:moveTo>
                  <a:pt x="0" y="0"/>
                </a:moveTo>
                <a:lnTo>
                  <a:pt x="169163" y="0"/>
                </a:lnTo>
                <a:lnTo>
                  <a:pt x="182747" y="1351"/>
                </a:lnTo>
                <a:lnTo>
                  <a:pt x="226020" y="21965"/>
                </a:lnTo>
                <a:lnTo>
                  <a:pt x="249334" y="60074"/>
                </a:lnTo>
                <a:lnTo>
                  <a:pt x="252561" y="82841"/>
                </a:lnTo>
                <a:lnTo>
                  <a:pt x="251903" y="94654"/>
                </a:lnTo>
                <a:lnTo>
                  <a:pt x="219455" y="153923"/>
                </a:lnTo>
                <a:lnTo>
                  <a:pt x="169163" y="169163"/>
                </a:lnTo>
                <a:lnTo>
                  <a:pt x="194309" y="173735"/>
                </a:lnTo>
                <a:lnTo>
                  <a:pt x="219455" y="185165"/>
                </a:lnTo>
                <a:lnTo>
                  <a:pt x="236981" y="203453"/>
                </a:lnTo>
                <a:lnTo>
                  <a:pt x="248411" y="227837"/>
                </a:lnTo>
                <a:lnTo>
                  <a:pt x="252983" y="255269"/>
                </a:lnTo>
                <a:lnTo>
                  <a:pt x="248411" y="279653"/>
                </a:lnTo>
                <a:lnTo>
                  <a:pt x="236981" y="304799"/>
                </a:lnTo>
                <a:lnTo>
                  <a:pt x="219455" y="323087"/>
                </a:lnTo>
                <a:lnTo>
                  <a:pt x="194309" y="333755"/>
                </a:lnTo>
                <a:lnTo>
                  <a:pt x="169163" y="338327"/>
                </a:lnTo>
                <a:lnTo>
                  <a:pt x="194309" y="342899"/>
                </a:lnTo>
                <a:lnTo>
                  <a:pt x="219455" y="354329"/>
                </a:lnTo>
                <a:lnTo>
                  <a:pt x="236981" y="372617"/>
                </a:lnTo>
                <a:lnTo>
                  <a:pt x="248411" y="397001"/>
                </a:lnTo>
                <a:lnTo>
                  <a:pt x="252983" y="424433"/>
                </a:lnTo>
                <a:lnTo>
                  <a:pt x="248411" y="448817"/>
                </a:lnTo>
                <a:lnTo>
                  <a:pt x="236981" y="473963"/>
                </a:lnTo>
                <a:lnTo>
                  <a:pt x="219455" y="491489"/>
                </a:lnTo>
                <a:lnTo>
                  <a:pt x="194309" y="502919"/>
                </a:lnTo>
                <a:lnTo>
                  <a:pt x="169163" y="507491"/>
                </a:lnTo>
                <a:lnTo>
                  <a:pt x="194309" y="512063"/>
                </a:lnTo>
                <a:lnTo>
                  <a:pt x="234105" y="537915"/>
                </a:lnTo>
                <a:lnTo>
                  <a:pt x="251659" y="579217"/>
                </a:lnTo>
                <a:lnTo>
                  <a:pt x="252553" y="590560"/>
                </a:lnTo>
                <a:lnTo>
                  <a:pt x="252042" y="601938"/>
                </a:lnTo>
                <a:lnTo>
                  <a:pt x="235914" y="644070"/>
                </a:lnTo>
                <a:lnTo>
                  <a:pt x="197117" y="671862"/>
                </a:lnTo>
                <a:lnTo>
                  <a:pt x="169163" y="676655"/>
                </a:lnTo>
                <a:lnTo>
                  <a:pt x="0" y="676655"/>
                </a:lnTo>
              </a:path>
            </a:pathLst>
          </a:custGeom>
          <a:ln w="13538">
            <a:solidFill>
              <a:srgbClr val="000000"/>
            </a:solidFill>
          </a:ln>
        </p:spPr>
        <p:txBody>
          <a:bodyPr wrap="square" lIns="0" tIns="0" rIns="0" bIns="0" rtlCol="0">
            <a:spAutoFit/>
          </a:bodyPr>
          <a:lstStyle/>
          <a:p>
            <a:endParaRPr/>
          </a:p>
        </p:txBody>
      </p:sp>
      <p:sp>
        <p:nvSpPr>
          <p:cNvPr id="9" name="object 9"/>
          <p:cNvSpPr/>
          <p:nvPr/>
        </p:nvSpPr>
        <p:spPr>
          <a:xfrm>
            <a:off x="4513326" y="3245358"/>
            <a:ext cx="339090" cy="83820"/>
          </a:xfrm>
          <a:custGeom>
            <a:avLst/>
            <a:gdLst/>
            <a:ahLst/>
            <a:cxnLst/>
            <a:rect l="l" t="t" r="r" b="b"/>
            <a:pathLst>
              <a:path w="339089" h="83820">
                <a:moveTo>
                  <a:pt x="0" y="0"/>
                </a:moveTo>
                <a:lnTo>
                  <a:pt x="16001" y="50291"/>
                </a:lnTo>
                <a:lnTo>
                  <a:pt x="58673" y="79247"/>
                </a:lnTo>
                <a:lnTo>
                  <a:pt x="83819" y="83819"/>
                </a:lnTo>
                <a:lnTo>
                  <a:pt x="110489" y="79247"/>
                </a:lnTo>
                <a:lnTo>
                  <a:pt x="133349" y="67817"/>
                </a:lnTo>
                <a:lnTo>
                  <a:pt x="153923" y="50291"/>
                </a:lnTo>
                <a:lnTo>
                  <a:pt x="164591" y="25145"/>
                </a:lnTo>
                <a:lnTo>
                  <a:pt x="169163" y="0"/>
                </a:lnTo>
                <a:lnTo>
                  <a:pt x="173735" y="25145"/>
                </a:lnTo>
                <a:lnTo>
                  <a:pt x="185165" y="50291"/>
                </a:lnTo>
                <a:lnTo>
                  <a:pt x="203453" y="67817"/>
                </a:lnTo>
                <a:lnTo>
                  <a:pt x="227837" y="79247"/>
                </a:lnTo>
                <a:lnTo>
                  <a:pt x="252983" y="83819"/>
                </a:lnTo>
                <a:lnTo>
                  <a:pt x="280415" y="79247"/>
                </a:lnTo>
                <a:lnTo>
                  <a:pt x="302513" y="67817"/>
                </a:lnTo>
                <a:lnTo>
                  <a:pt x="323087" y="50291"/>
                </a:lnTo>
                <a:lnTo>
                  <a:pt x="334517" y="25145"/>
                </a:lnTo>
                <a:lnTo>
                  <a:pt x="339089" y="0"/>
                </a:lnTo>
              </a:path>
            </a:pathLst>
          </a:custGeom>
          <a:ln w="13538">
            <a:solidFill>
              <a:srgbClr val="000000"/>
            </a:solidFill>
          </a:ln>
        </p:spPr>
        <p:txBody>
          <a:bodyPr wrap="square" lIns="0" tIns="0" rIns="0" bIns="0" rtlCol="0">
            <a:spAutoFit/>
          </a:bodyPr>
          <a:lstStyle/>
          <a:p>
            <a:endParaRPr/>
          </a:p>
        </p:txBody>
      </p:sp>
      <p:sp>
        <p:nvSpPr>
          <p:cNvPr id="10" name="object 10"/>
          <p:cNvSpPr/>
          <p:nvPr/>
        </p:nvSpPr>
        <p:spPr>
          <a:xfrm>
            <a:off x="4513326" y="3414522"/>
            <a:ext cx="339090" cy="83820"/>
          </a:xfrm>
          <a:custGeom>
            <a:avLst/>
            <a:gdLst/>
            <a:ahLst/>
            <a:cxnLst/>
            <a:rect l="l" t="t" r="r" b="b"/>
            <a:pathLst>
              <a:path w="339089" h="83820">
                <a:moveTo>
                  <a:pt x="0" y="83819"/>
                </a:moveTo>
                <a:lnTo>
                  <a:pt x="16001" y="34289"/>
                </a:lnTo>
                <a:lnTo>
                  <a:pt x="58673" y="4571"/>
                </a:lnTo>
                <a:lnTo>
                  <a:pt x="83819" y="0"/>
                </a:lnTo>
                <a:lnTo>
                  <a:pt x="110489" y="4571"/>
                </a:lnTo>
                <a:lnTo>
                  <a:pt x="133349" y="16001"/>
                </a:lnTo>
                <a:lnTo>
                  <a:pt x="153923" y="34289"/>
                </a:lnTo>
                <a:lnTo>
                  <a:pt x="164591" y="58673"/>
                </a:lnTo>
                <a:lnTo>
                  <a:pt x="169163" y="83819"/>
                </a:lnTo>
                <a:lnTo>
                  <a:pt x="173735" y="58673"/>
                </a:lnTo>
                <a:lnTo>
                  <a:pt x="185165" y="34289"/>
                </a:lnTo>
                <a:lnTo>
                  <a:pt x="203453" y="16001"/>
                </a:lnTo>
                <a:lnTo>
                  <a:pt x="227837" y="4571"/>
                </a:lnTo>
                <a:lnTo>
                  <a:pt x="252983" y="0"/>
                </a:lnTo>
                <a:lnTo>
                  <a:pt x="280415" y="4571"/>
                </a:lnTo>
                <a:lnTo>
                  <a:pt x="302513" y="16001"/>
                </a:lnTo>
                <a:lnTo>
                  <a:pt x="323087" y="34289"/>
                </a:lnTo>
                <a:lnTo>
                  <a:pt x="334517" y="58673"/>
                </a:lnTo>
                <a:lnTo>
                  <a:pt x="339089" y="83819"/>
                </a:lnTo>
              </a:path>
            </a:pathLst>
          </a:custGeom>
          <a:ln w="13538">
            <a:solidFill>
              <a:srgbClr val="000000"/>
            </a:solidFill>
          </a:ln>
        </p:spPr>
        <p:txBody>
          <a:bodyPr wrap="square" lIns="0" tIns="0" rIns="0" bIns="0" rtlCol="0">
            <a:spAutoFit/>
          </a:bodyPr>
          <a:lstStyle/>
          <a:p>
            <a:endParaRPr/>
          </a:p>
        </p:txBody>
      </p:sp>
      <p:sp>
        <p:nvSpPr>
          <p:cNvPr id="11" name="object 11"/>
          <p:cNvSpPr/>
          <p:nvPr/>
        </p:nvSpPr>
        <p:spPr>
          <a:xfrm>
            <a:off x="4682489" y="3033522"/>
            <a:ext cx="0" cy="212090"/>
          </a:xfrm>
          <a:custGeom>
            <a:avLst/>
            <a:gdLst/>
            <a:ahLst/>
            <a:cxnLst/>
            <a:rect l="l" t="t" r="r" b="b"/>
            <a:pathLst>
              <a:path h="212089">
                <a:moveTo>
                  <a:pt x="0" y="0"/>
                </a:moveTo>
                <a:lnTo>
                  <a:pt x="0" y="211835"/>
                </a:lnTo>
              </a:path>
            </a:pathLst>
          </a:custGeom>
          <a:ln w="13538">
            <a:solidFill>
              <a:srgbClr val="000000"/>
            </a:solidFill>
          </a:ln>
        </p:spPr>
        <p:txBody>
          <a:bodyPr wrap="square" lIns="0" tIns="0" rIns="0" bIns="0" rtlCol="0">
            <a:spAutoFit/>
          </a:bodyPr>
          <a:lstStyle/>
          <a:p>
            <a:endParaRPr/>
          </a:p>
        </p:txBody>
      </p:sp>
      <p:sp>
        <p:nvSpPr>
          <p:cNvPr id="12" name="object 12"/>
          <p:cNvSpPr/>
          <p:nvPr/>
        </p:nvSpPr>
        <p:spPr>
          <a:xfrm>
            <a:off x="4682489" y="3498342"/>
            <a:ext cx="0" cy="212090"/>
          </a:xfrm>
          <a:custGeom>
            <a:avLst/>
            <a:gdLst/>
            <a:ahLst/>
            <a:cxnLst/>
            <a:rect l="l" t="t" r="r" b="b"/>
            <a:pathLst>
              <a:path h="212089">
                <a:moveTo>
                  <a:pt x="0" y="211835"/>
                </a:moveTo>
                <a:lnTo>
                  <a:pt x="0" y="0"/>
                </a:lnTo>
              </a:path>
            </a:pathLst>
          </a:custGeom>
          <a:ln w="13538">
            <a:solidFill>
              <a:srgbClr val="000000"/>
            </a:solidFill>
          </a:ln>
        </p:spPr>
        <p:txBody>
          <a:bodyPr wrap="square" lIns="0" tIns="0" rIns="0" bIns="0" rtlCol="0">
            <a:spAutoFit/>
          </a:bodyPr>
          <a:lstStyle/>
          <a:p>
            <a:endParaRPr/>
          </a:p>
        </p:txBody>
      </p:sp>
      <p:sp>
        <p:nvSpPr>
          <p:cNvPr id="13" name="object 13"/>
          <p:cNvSpPr/>
          <p:nvPr/>
        </p:nvSpPr>
        <p:spPr>
          <a:xfrm>
            <a:off x="1801367" y="2970276"/>
            <a:ext cx="339090" cy="83820"/>
          </a:xfrm>
          <a:custGeom>
            <a:avLst/>
            <a:gdLst/>
            <a:ahLst/>
            <a:cxnLst/>
            <a:rect l="l" t="t" r="r" b="b"/>
            <a:pathLst>
              <a:path w="339089" h="83819">
                <a:moveTo>
                  <a:pt x="339089" y="83819"/>
                </a:moveTo>
                <a:lnTo>
                  <a:pt x="327915" y="46770"/>
                </a:lnTo>
                <a:lnTo>
                  <a:pt x="295304" y="11382"/>
                </a:lnTo>
                <a:lnTo>
                  <a:pt x="250909" y="331"/>
                </a:lnTo>
                <a:lnTo>
                  <a:pt x="237679" y="2117"/>
                </a:lnTo>
                <a:lnTo>
                  <a:pt x="203453" y="16001"/>
                </a:lnTo>
                <a:lnTo>
                  <a:pt x="185165" y="36575"/>
                </a:lnTo>
                <a:lnTo>
                  <a:pt x="173735" y="58673"/>
                </a:lnTo>
                <a:lnTo>
                  <a:pt x="169163" y="83819"/>
                </a:lnTo>
                <a:lnTo>
                  <a:pt x="164591" y="58673"/>
                </a:lnTo>
                <a:lnTo>
                  <a:pt x="153923" y="34289"/>
                </a:lnTo>
                <a:lnTo>
                  <a:pt x="133349" y="16001"/>
                </a:lnTo>
                <a:lnTo>
                  <a:pt x="110489" y="4571"/>
                </a:lnTo>
                <a:lnTo>
                  <a:pt x="83819" y="0"/>
                </a:lnTo>
                <a:lnTo>
                  <a:pt x="58673" y="4571"/>
                </a:lnTo>
                <a:lnTo>
                  <a:pt x="33527" y="16001"/>
                </a:lnTo>
                <a:lnTo>
                  <a:pt x="16001" y="34289"/>
                </a:lnTo>
                <a:lnTo>
                  <a:pt x="2285" y="58673"/>
                </a:lnTo>
                <a:lnTo>
                  <a:pt x="0" y="83819"/>
                </a:lnTo>
              </a:path>
            </a:pathLst>
          </a:custGeom>
          <a:ln w="13538">
            <a:solidFill>
              <a:srgbClr val="000000"/>
            </a:solidFill>
          </a:ln>
        </p:spPr>
        <p:txBody>
          <a:bodyPr wrap="square" lIns="0" tIns="0" rIns="0" bIns="0" rtlCol="0">
            <a:spAutoFit/>
          </a:bodyPr>
          <a:lstStyle/>
          <a:p>
            <a:endParaRPr/>
          </a:p>
        </p:txBody>
      </p:sp>
      <p:sp>
        <p:nvSpPr>
          <p:cNvPr id="14" name="object 14"/>
          <p:cNvSpPr/>
          <p:nvPr/>
        </p:nvSpPr>
        <p:spPr>
          <a:xfrm>
            <a:off x="1293113" y="3033522"/>
            <a:ext cx="1186815" cy="0"/>
          </a:xfrm>
          <a:custGeom>
            <a:avLst/>
            <a:gdLst/>
            <a:ahLst/>
            <a:cxnLst/>
            <a:rect l="l" t="t" r="r" b="b"/>
            <a:pathLst>
              <a:path w="1186814">
                <a:moveTo>
                  <a:pt x="0" y="0"/>
                </a:moveTo>
                <a:lnTo>
                  <a:pt x="1186433" y="0"/>
                </a:lnTo>
              </a:path>
            </a:pathLst>
          </a:custGeom>
          <a:ln w="13538">
            <a:solidFill>
              <a:srgbClr val="000000"/>
            </a:solidFill>
          </a:ln>
        </p:spPr>
        <p:txBody>
          <a:bodyPr wrap="square" lIns="0" tIns="0" rIns="0" bIns="0" rtlCol="0">
            <a:spAutoFit/>
          </a:bodyPr>
          <a:lstStyle/>
          <a:p>
            <a:endParaRPr/>
          </a:p>
        </p:txBody>
      </p:sp>
      <p:sp>
        <p:nvSpPr>
          <p:cNvPr id="15" name="object 15"/>
          <p:cNvSpPr/>
          <p:nvPr/>
        </p:nvSpPr>
        <p:spPr>
          <a:xfrm>
            <a:off x="784097" y="3980688"/>
            <a:ext cx="339090" cy="135890"/>
          </a:xfrm>
          <a:custGeom>
            <a:avLst/>
            <a:gdLst/>
            <a:ahLst/>
            <a:cxnLst/>
            <a:rect l="l" t="t" r="r" b="b"/>
            <a:pathLst>
              <a:path w="339090" h="135889">
                <a:moveTo>
                  <a:pt x="0" y="67817"/>
                </a:moveTo>
                <a:lnTo>
                  <a:pt x="27431" y="0"/>
                </a:lnTo>
                <a:lnTo>
                  <a:pt x="83819" y="135635"/>
                </a:lnTo>
                <a:lnTo>
                  <a:pt x="140207" y="0"/>
                </a:lnTo>
                <a:lnTo>
                  <a:pt x="196595" y="135635"/>
                </a:lnTo>
                <a:lnTo>
                  <a:pt x="252983" y="0"/>
                </a:lnTo>
                <a:lnTo>
                  <a:pt x="310133" y="135635"/>
                </a:lnTo>
                <a:lnTo>
                  <a:pt x="339089" y="67817"/>
                </a:lnTo>
              </a:path>
            </a:pathLst>
          </a:custGeom>
          <a:ln w="13538">
            <a:solidFill>
              <a:srgbClr val="000000"/>
            </a:solidFill>
          </a:ln>
        </p:spPr>
        <p:txBody>
          <a:bodyPr wrap="square" lIns="0" tIns="0" rIns="0" bIns="0" rtlCol="0">
            <a:spAutoFit/>
          </a:bodyPr>
          <a:lstStyle/>
          <a:p>
            <a:endParaRPr/>
          </a:p>
        </p:txBody>
      </p:sp>
      <p:sp>
        <p:nvSpPr>
          <p:cNvPr id="16" name="object 16"/>
          <p:cNvSpPr/>
          <p:nvPr/>
        </p:nvSpPr>
        <p:spPr>
          <a:xfrm>
            <a:off x="105917" y="2977134"/>
            <a:ext cx="0" cy="113030"/>
          </a:xfrm>
          <a:custGeom>
            <a:avLst/>
            <a:gdLst/>
            <a:ahLst/>
            <a:cxnLst/>
            <a:rect l="l" t="t" r="r" b="b"/>
            <a:pathLst>
              <a:path h="113030">
                <a:moveTo>
                  <a:pt x="0" y="0"/>
                </a:moveTo>
                <a:lnTo>
                  <a:pt x="0" y="112775"/>
                </a:lnTo>
              </a:path>
            </a:pathLst>
          </a:custGeom>
          <a:ln w="13538">
            <a:solidFill>
              <a:srgbClr val="000000"/>
            </a:solidFill>
          </a:ln>
        </p:spPr>
        <p:txBody>
          <a:bodyPr wrap="square" lIns="0" tIns="0" rIns="0" bIns="0" rtlCol="0">
            <a:spAutoFit/>
          </a:bodyPr>
          <a:lstStyle/>
          <a:p>
            <a:endParaRPr/>
          </a:p>
        </p:txBody>
      </p:sp>
      <p:sp>
        <p:nvSpPr>
          <p:cNvPr id="17" name="object 17"/>
          <p:cNvSpPr/>
          <p:nvPr/>
        </p:nvSpPr>
        <p:spPr>
          <a:xfrm>
            <a:off x="163067" y="2920746"/>
            <a:ext cx="0" cy="226060"/>
          </a:xfrm>
          <a:custGeom>
            <a:avLst/>
            <a:gdLst/>
            <a:ahLst/>
            <a:cxnLst/>
            <a:rect l="l" t="t" r="r" b="b"/>
            <a:pathLst>
              <a:path h="226060">
                <a:moveTo>
                  <a:pt x="0" y="0"/>
                </a:moveTo>
                <a:lnTo>
                  <a:pt x="0" y="225551"/>
                </a:lnTo>
              </a:path>
            </a:pathLst>
          </a:custGeom>
          <a:ln w="13538">
            <a:solidFill>
              <a:srgbClr val="000000"/>
            </a:solidFill>
          </a:ln>
        </p:spPr>
        <p:txBody>
          <a:bodyPr wrap="square" lIns="0" tIns="0" rIns="0" bIns="0" rtlCol="0">
            <a:spAutoFit/>
          </a:bodyPr>
          <a:lstStyle/>
          <a:p>
            <a:endParaRPr/>
          </a:p>
        </p:txBody>
      </p:sp>
      <p:sp>
        <p:nvSpPr>
          <p:cNvPr id="18" name="object 18"/>
          <p:cNvSpPr/>
          <p:nvPr/>
        </p:nvSpPr>
        <p:spPr>
          <a:xfrm>
            <a:off x="219455" y="2864358"/>
            <a:ext cx="0" cy="338455"/>
          </a:xfrm>
          <a:custGeom>
            <a:avLst/>
            <a:gdLst/>
            <a:ahLst/>
            <a:cxnLst/>
            <a:rect l="l" t="t" r="r" b="b"/>
            <a:pathLst>
              <a:path h="338455">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19" name="object 19"/>
          <p:cNvSpPr/>
          <p:nvPr/>
        </p:nvSpPr>
        <p:spPr>
          <a:xfrm>
            <a:off x="219455" y="3033522"/>
            <a:ext cx="395605" cy="0"/>
          </a:xfrm>
          <a:custGeom>
            <a:avLst/>
            <a:gdLst/>
            <a:ahLst/>
            <a:cxnLst/>
            <a:rect l="l" t="t" r="r" b="b"/>
            <a:pathLst>
              <a:path w="395605">
                <a:moveTo>
                  <a:pt x="0" y="0"/>
                </a:moveTo>
                <a:lnTo>
                  <a:pt x="395477" y="0"/>
                </a:lnTo>
              </a:path>
            </a:pathLst>
          </a:custGeom>
          <a:ln w="13538">
            <a:solidFill>
              <a:srgbClr val="000000"/>
            </a:solidFill>
          </a:ln>
        </p:spPr>
        <p:txBody>
          <a:bodyPr wrap="square" lIns="0" tIns="0" rIns="0" bIns="0" rtlCol="0">
            <a:spAutoFit/>
          </a:bodyPr>
          <a:lstStyle/>
          <a:p>
            <a:endParaRPr/>
          </a:p>
        </p:txBody>
      </p:sp>
      <p:sp>
        <p:nvSpPr>
          <p:cNvPr id="20" name="object 20"/>
          <p:cNvSpPr/>
          <p:nvPr/>
        </p:nvSpPr>
        <p:spPr>
          <a:xfrm>
            <a:off x="105917" y="3653790"/>
            <a:ext cx="0" cy="113030"/>
          </a:xfrm>
          <a:custGeom>
            <a:avLst/>
            <a:gdLst/>
            <a:ahLst/>
            <a:cxnLst/>
            <a:rect l="l" t="t" r="r" b="b"/>
            <a:pathLst>
              <a:path h="113029">
                <a:moveTo>
                  <a:pt x="0" y="0"/>
                </a:moveTo>
                <a:lnTo>
                  <a:pt x="0" y="112775"/>
                </a:lnTo>
              </a:path>
            </a:pathLst>
          </a:custGeom>
          <a:ln w="13538">
            <a:solidFill>
              <a:srgbClr val="000000"/>
            </a:solidFill>
          </a:ln>
        </p:spPr>
        <p:txBody>
          <a:bodyPr wrap="square" lIns="0" tIns="0" rIns="0" bIns="0" rtlCol="0">
            <a:spAutoFit/>
          </a:bodyPr>
          <a:lstStyle/>
          <a:p>
            <a:endParaRPr/>
          </a:p>
        </p:txBody>
      </p:sp>
      <p:sp>
        <p:nvSpPr>
          <p:cNvPr id="21" name="object 21"/>
          <p:cNvSpPr/>
          <p:nvPr/>
        </p:nvSpPr>
        <p:spPr>
          <a:xfrm>
            <a:off x="163067" y="3597402"/>
            <a:ext cx="0" cy="226060"/>
          </a:xfrm>
          <a:custGeom>
            <a:avLst/>
            <a:gdLst/>
            <a:ahLst/>
            <a:cxnLst/>
            <a:rect l="l" t="t" r="r" b="b"/>
            <a:pathLst>
              <a:path h="226060">
                <a:moveTo>
                  <a:pt x="0" y="0"/>
                </a:moveTo>
                <a:lnTo>
                  <a:pt x="0" y="225551"/>
                </a:lnTo>
              </a:path>
            </a:pathLst>
          </a:custGeom>
          <a:ln w="13538">
            <a:solidFill>
              <a:srgbClr val="000000"/>
            </a:solidFill>
          </a:ln>
        </p:spPr>
        <p:txBody>
          <a:bodyPr wrap="square" lIns="0" tIns="0" rIns="0" bIns="0" rtlCol="0">
            <a:spAutoFit/>
          </a:bodyPr>
          <a:lstStyle/>
          <a:p>
            <a:endParaRPr/>
          </a:p>
        </p:txBody>
      </p:sp>
      <p:sp>
        <p:nvSpPr>
          <p:cNvPr id="22" name="object 22"/>
          <p:cNvSpPr/>
          <p:nvPr/>
        </p:nvSpPr>
        <p:spPr>
          <a:xfrm>
            <a:off x="219455" y="3541014"/>
            <a:ext cx="0" cy="338455"/>
          </a:xfrm>
          <a:custGeom>
            <a:avLst/>
            <a:gdLst/>
            <a:ahLst/>
            <a:cxnLst/>
            <a:rect l="l" t="t" r="r" b="b"/>
            <a:pathLst>
              <a:path h="338454">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23" name="object 23"/>
          <p:cNvSpPr/>
          <p:nvPr/>
        </p:nvSpPr>
        <p:spPr>
          <a:xfrm>
            <a:off x="219455" y="3710178"/>
            <a:ext cx="226060" cy="0"/>
          </a:xfrm>
          <a:custGeom>
            <a:avLst/>
            <a:gdLst/>
            <a:ahLst/>
            <a:cxnLst/>
            <a:rect l="l" t="t" r="r" b="b"/>
            <a:pathLst>
              <a:path w="226059">
                <a:moveTo>
                  <a:pt x="225551" y="0"/>
                </a:moveTo>
                <a:lnTo>
                  <a:pt x="0" y="0"/>
                </a:lnTo>
              </a:path>
            </a:pathLst>
          </a:custGeom>
          <a:ln w="13538">
            <a:solidFill>
              <a:srgbClr val="000000"/>
            </a:solidFill>
          </a:ln>
        </p:spPr>
        <p:txBody>
          <a:bodyPr wrap="square" lIns="0" tIns="0" rIns="0" bIns="0" rtlCol="0">
            <a:spAutoFit/>
          </a:bodyPr>
          <a:lstStyle/>
          <a:p>
            <a:endParaRPr/>
          </a:p>
        </p:txBody>
      </p:sp>
      <p:sp>
        <p:nvSpPr>
          <p:cNvPr id="24" name="object 24"/>
          <p:cNvSpPr/>
          <p:nvPr/>
        </p:nvSpPr>
        <p:spPr>
          <a:xfrm>
            <a:off x="445007" y="3710178"/>
            <a:ext cx="170180" cy="1141095"/>
          </a:xfrm>
          <a:custGeom>
            <a:avLst/>
            <a:gdLst/>
            <a:ahLst/>
            <a:cxnLst/>
            <a:rect l="l" t="t" r="r" b="b"/>
            <a:pathLst>
              <a:path w="170179" h="1141095">
                <a:moveTo>
                  <a:pt x="0" y="0"/>
                </a:moveTo>
                <a:lnTo>
                  <a:pt x="169925" y="0"/>
                </a:lnTo>
                <a:lnTo>
                  <a:pt x="169925" y="1140713"/>
                </a:lnTo>
              </a:path>
            </a:pathLst>
          </a:custGeom>
          <a:ln w="13538">
            <a:solidFill>
              <a:srgbClr val="000000"/>
            </a:solidFill>
          </a:ln>
        </p:spPr>
        <p:txBody>
          <a:bodyPr wrap="square" lIns="0" tIns="0" rIns="0" bIns="0" rtlCol="0">
            <a:spAutoFit/>
          </a:bodyPr>
          <a:lstStyle/>
          <a:p>
            <a:endParaRPr/>
          </a:p>
        </p:txBody>
      </p:sp>
      <p:sp>
        <p:nvSpPr>
          <p:cNvPr id="25" name="object 25"/>
          <p:cNvSpPr/>
          <p:nvPr/>
        </p:nvSpPr>
        <p:spPr>
          <a:xfrm>
            <a:off x="1293113" y="3710178"/>
            <a:ext cx="0" cy="1141095"/>
          </a:xfrm>
          <a:custGeom>
            <a:avLst/>
            <a:gdLst/>
            <a:ahLst/>
            <a:cxnLst/>
            <a:rect l="l" t="t" r="r" b="b"/>
            <a:pathLst>
              <a:path h="1141095">
                <a:moveTo>
                  <a:pt x="0" y="0"/>
                </a:moveTo>
                <a:lnTo>
                  <a:pt x="0" y="1140713"/>
                </a:lnTo>
              </a:path>
            </a:pathLst>
          </a:custGeom>
          <a:ln w="13538">
            <a:solidFill>
              <a:srgbClr val="000000"/>
            </a:solidFill>
          </a:ln>
        </p:spPr>
        <p:txBody>
          <a:bodyPr wrap="square" lIns="0" tIns="0" rIns="0" bIns="0" rtlCol="0">
            <a:spAutoFit/>
          </a:bodyPr>
          <a:lstStyle/>
          <a:p>
            <a:endParaRPr/>
          </a:p>
        </p:txBody>
      </p:sp>
      <p:sp>
        <p:nvSpPr>
          <p:cNvPr id="26" name="object 26"/>
          <p:cNvSpPr/>
          <p:nvPr/>
        </p:nvSpPr>
        <p:spPr>
          <a:xfrm>
            <a:off x="1123187" y="4048505"/>
            <a:ext cx="170180" cy="0"/>
          </a:xfrm>
          <a:custGeom>
            <a:avLst/>
            <a:gdLst/>
            <a:ahLst/>
            <a:cxnLst/>
            <a:rect l="l" t="t" r="r" b="b"/>
            <a:pathLst>
              <a:path w="170180">
                <a:moveTo>
                  <a:pt x="0" y="0"/>
                </a:moveTo>
                <a:lnTo>
                  <a:pt x="169925" y="0"/>
                </a:lnTo>
              </a:path>
            </a:pathLst>
          </a:custGeom>
          <a:ln w="13538">
            <a:solidFill>
              <a:srgbClr val="000000"/>
            </a:solidFill>
          </a:ln>
        </p:spPr>
        <p:txBody>
          <a:bodyPr wrap="square" lIns="0" tIns="0" rIns="0" bIns="0" rtlCol="0">
            <a:spAutoFit/>
          </a:bodyPr>
          <a:lstStyle/>
          <a:p>
            <a:endParaRPr/>
          </a:p>
        </p:txBody>
      </p:sp>
      <p:sp>
        <p:nvSpPr>
          <p:cNvPr id="27" name="object 27"/>
          <p:cNvSpPr/>
          <p:nvPr/>
        </p:nvSpPr>
        <p:spPr>
          <a:xfrm>
            <a:off x="614933" y="4048505"/>
            <a:ext cx="169545" cy="0"/>
          </a:xfrm>
          <a:custGeom>
            <a:avLst/>
            <a:gdLst/>
            <a:ahLst/>
            <a:cxnLst/>
            <a:rect l="l" t="t" r="r" b="b"/>
            <a:pathLst>
              <a:path w="169545">
                <a:moveTo>
                  <a:pt x="169163" y="0"/>
                </a:moveTo>
                <a:lnTo>
                  <a:pt x="0" y="0"/>
                </a:lnTo>
              </a:path>
            </a:pathLst>
          </a:custGeom>
          <a:ln w="13538">
            <a:solidFill>
              <a:srgbClr val="000000"/>
            </a:solidFill>
          </a:ln>
        </p:spPr>
        <p:txBody>
          <a:bodyPr wrap="square" lIns="0" tIns="0" rIns="0" bIns="0" rtlCol="0">
            <a:spAutoFit/>
          </a:bodyPr>
          <a:lstStyle/>
          <a:p>
            <a:endParaRPr/>
          </a:p>
        </p:txBody>
      </p:sp>
      <p:sp>
        <p:nvSpPr>
          <p:cNvPr id="28" name="object 28"/>
          <p:cNvSpPr/>
          <p:nvPr/>
        </p:nvSpPr>
        <p:spPr>
          <a:xfrm>
            <a:off x="2479547" y="2864358"/>
            <a:ext cx="83185" cy="338455"/>
          </a:xfrm>
          <a:custGeom>
            <a:avLst/>
            <a:gdLst/>
            <a:ahLst/>
            <a:cxnLst/>
            <a:rect l="l" t="t" r="r" b="b"/>
            <a:pathLst>
              <a:path w="83185" h="338455">
                <a:moveTo>
                  <a:pt x="83057" y="0"/>
                </a:moveTo>
                <a:lnTo>
                  <a:pt x="0" y="0"/>
                </a:lnTo>
                <a:lnTo>
                  <a:pt x="0" y="338327"/>
                </a:lnTo>
                <a:lnTo>
                  <a:pt x="83057" y="338327"/>
                </a:lnTo>
              </a:path>
            </a:pathLst>
          </a:custGeom>
          <a:ln w="13538">
            <a:solidFill>
              <a:srgbClr val="000000"/>
            </a:solidFill>
          </a:ln>
        </p:spPr>
        <p:txBody>
          <a:bodyPr wrap="square" lIns="0" tIns="0" rIns="0" bIns="0" rtlCol="0">
            <a:spAutoFit/>
          </a:bodyPr>
          <a:lstStyle/>
          <a:p>
            <a:endParaRPr/>
          </a:p>
        </p:txBody>
      </p:sp>
      <p:sp>
        <p:nvSpPr>
          <p:cNvPr id="29" name="object 29"/>
          <p:cNvSpPr/>
          <p:nvPr/>
        </p:nvSpPr>
        <p:spPr>
          <a:xfrm>
            <a:off x="2519933" y="2907792"/>
            <a:ext cx="43180" cy="252729"/>
          </a:xfrm>
          <a:custGeom>
            <a:avLst/>
            <a:gdLst/>
            <a:ahLst/>
            <a:cxnLst/>
            <a:rect l="l" t="t" r="r" b="b"/>
            <a:pathLst>
              <a:path w="43180" h="252730">
                <a:moveTo>
                  <a:pt x="42671" y="0"/>
                </a:moveTo>
                <a:lnTo>
                  <a:pt x="0" y="0"/>
                </a:lnTo>
                <a:lnTo>
                  <a:pt x="0" y="252221"/>
                </a:lnTo>
                <a:lnTo>
                  <a:pt x="42671" y="252221"/>
                </a:lnTo>
              </a:path>
            </a:pathLst>
          </a:custGeom>
          <a:ln w="13538">
            <a:solidFill>
              <a:srgbClr val="000000"/>
            </a:solidFill>
          </a:ln>
        </p:spPr>
        <p:txBody>
          <a:bodyPr wrap="square" lIns="0" tIns="0" rIns="0" bIns="0" rtlCol="0">
            <a:spAutoFit/>
          </a:bodyPr>
          <a:lstStyle/>
          <a:p>
            <a:endParaRPr/>
          </a:p>
        </p:txBody>
      </p:sp>
      <p:sp>
        <p:nvSpPr>
          <p:cNvPr id="30" name="object 30"/>
          <p:cNvSpPr/>
          <p:nvPr/>
        </p:nvSpPr>
        <p:spPr>
          <a:xfrm>
            <a:off x="2519933" y="3033522"/>
            <a:ext cx="890905" cy="0"/>
          </a:xfrm>
          <a:custGeom>
            <a:avLst/>
            <a:gdLst/>
            <a:ahLst/>
            <a:cxnLst/>
            <a:rect l="l" t="t" r="r" b="b"/>
            <a:pathLst>
              <a:path w="890904">
                <a:moveTo>
                  <a:pt x="0" y="0"/>
                </a:moveTo>
                <a:lnTo>
                  <a:pt x="890777" y="0"/>
                </a:lnTo>
              </a:path>
            </a:pathLst>
          </a:custGeom>
          <a:ln w="13538">
            <a:solidFill>
              <a:srgbClr val="000000"/>
            </a:solidFill>
          </a:ln>
        </p:spPr>
        <p:txBody>
          <a:bodyPr wrap="square" lIns="0" tIns="0" rIns="0" bIns="0" rtlCol="0">
            <a:spAutoFit/>
          </a:bodyPr>
          <a:lstStyle/>
          <a:p>
            <a:endParaRPr/>
          </a:p>
        </p:txBody>
      </p:sp>
      <p:sp>
        <p:nvSpPr>
          <p:cNvPr id="31" name="object 31"/>
          <p:cNvSpPr/>
          <p:nvPr/>
        </p:nvSpPr>
        <p:spPr>
          <a:xfrm>
            <a:off x="2987801" y="2970276"/>
            <a:ext cx="339090" cy="83820"/>
          </a:xfrm>
          <a:custGeom>
            <a:avLst/>
            <a:gdLst/>
            <a:ahLst/>
            <a:cxnLst/>
            <a:rect l="l" t="t" r="r" b="b"/>
            <a:pathLst>
              <a:path w="339089" h="83819">
                <a:moveTo>
                  <a:pt x="339089" y="83819"/>
                </a:moveTo>
                <a:lnTo>
                  <a:pt x="327917" y="46770"/>
                </a:lnTo>
                <a:lnTo>
                  <a:pt x="295310" y="11382"/>
                </a:lnTo>
                <a:lnTo>
                  <a:pt x="250913" y="331"/>
                </a:lnTo>
                <a:lnTo>
                  <a:pt x="237680" y="2117"/>
                </a:lnTo>
                <a:lnTo>
                  <a:pt x="203453" y="16001"/>
                </a:lnTo>
                <a:lnTo>
                  <a:pt x="185165" y="36575"/>
                </a:lnTo>
                <a:lnTo>
                  <a:pt x="173735" y="58673"/>
                </a:lnTo>
                <a:lnTo>
                  <a:pt x="169163" y="83819"/>
                </a:lnTo>
                <a:lnTo>
                  <a:pt x="164591" y="58673"/>
                </a:lnTo>
                <a:lnTo>
                  <a:pt x="153923" y="34289"/>
                </a:lnTo>
                <a:lnTo>
                  <a:pt x="133349" y="16001"/>
                </a:lnTo>
                <a:lnTo>
                  <a:pt x="110489" y="4571"/>
                </a:lnTo>
                <a:lnTo>
                  <a:pt x="83819" y="0"/>
                </a:lnTo>
                <a:lnTo>
                  <a:pt x="58673" y="4571"/>
                </a:lnTo>
                <a:lnTo>
                  <a:pt x="33527" y="16001"/>
                </a:lnTo>
                <a:lnTo>
                  <a:pt x="16001" y="34289"/>
                </a:lnTo>
                <a:lnTo>
                  <a:pt x="2285" y="58673"/>
                </a:lnTo>
                <a:lnTo>
                  <a:pt x="0" y="83819"/>
                </a:lnTo>
              </a:path>
            </a:pathLst>
          </a:custGeom>
          <a:ln w="13538">
            <a:solidFill>
              <a:srgbClr val="000000"/>
            </a:solidFill>
          </a:ln>
        </p:spPr>
        <p:txBody>
          <a:bodyPr wrap="square" lIns="0" tIns="0" rIns="0" bIns="0" rtlCol="0">
            <a:spAutoFit/>
          </a:bodyPr>
          <a:lstStyle/>
          <a:p>
            <a:endParaRPr/>
          </a:p>
        </p:txBody>
      </p:sp>
      <p:sp>
        <p:nvSpPr>
          <p:cNvPr id="32" name="object 32"/>
          <p:cNvSpPr/>
          <p:nvPr/>
        </p:nvSpPr>
        <p:spPr>
          <a:xfrm>
            <a:off x="3240785" y="2780543"/>
            <a:ext cx="933450" cy="507365"/>
          </a:xfrm>
          <a:custGeom>
            <a:avLst/>
            <a:gdLst/>
            <a:ahLst/>
            <a:cxnLst/>
            <a:rect l="l" t="t" r="r" b="b"/>
            <a:pathLst>
              <a:path w="933450" h="507364">
                <a:moveTo>
                  <a:pt x="425195" y="252978"/>
                </a:moveTo>
                <a:lnTo>
                  <a:pt x="429767" y="300222"/>
                </a:lnTo>
                <a:lnTo>
                  <a:pt x="440435" y="345942"/>
                </a:lnTo>
                <a:lnTo>
                  <a:pt x="463295" y="386328"/>
                </a:lnTo>
                <a:lnTo>
                  <a:pt x="490727" y="424428"/>
                </a:lnTo>
                <a:lnTo>
                  <a:pt x="524255" y="456432"/>
                </a:lnTo>
                <a:lnTo>
                  <a:pt x="565403" y="480816"/>
                </a:lnTo>
                <a:lnTo>
                  <a:pt x="602311" y="495030"/>
                </a:lnTo>
                <a:lnTo>
                  <a:pt x="650620" y="505530"/>
                </a:lnTo>
                <a:lnTo>
                  <a:pt x="674578" y="507142"/>
                </a:lnTo>
                <a:lnTo>
                  <a:pt x="686546" y="507035"/>
                </a:lnTo>
                <a:lnTo>
                  <a:pt x="734585" y="500505"/>
                </a:lnTo>
                <a:lnTo>
                  <a:pt x="771090" y="489176"/>
                </a:lnTo>
                <a:lnTo>
                  <a:pt x="832103" y="456432"/>
                </a:lnTo>
                <a:lnTo>
                  <a:pt x="865631" y="424428"/>
                </a:lnTo>
                <a:lnTo>
                  <a:pt x="895349" y="386328"/>
                </a:lnTo>
                <a:lnTo>
                  <a:pt x="917543" y="340225"/>
                </a:lnTo>
                <a:lnTo>
                  <a:pt x="930137" y="292659"/>
                </a:lnTo>
                <a:lnTo>
                  <a:pt x="933261" y="260644"/>
                </a:lnTo>
                <a:lnTo>
                  <a:pt x="933256" y="244658"/>
                </a:lnTo>
                <a:lnTo>
                  <a:pt x="927024" y="197249"/>
                </a:lnTo>
                <a:lnTo>
                  <a:pt x="911564" y="151459"/>
                </a:lnTo>
                <a:lnTo>
                  <a:pt x="887002" y="108314"/>
                </a:lnTo>
                <a:lnTo>
                  <a:pt x="832103" y="50286"/>
                </a:lnTo>
                <a:lnTo>
                  <a:pt x="790955" y="25140"/>
                </a:lnTo>
                <a:lnTo>
                  <a:pt x="744457" y="8358"/>
                </a:lnTo>
                <a:lnTo>
                  <a:pt x="696020" y="595"/>
                </a:lnTo>
                <a:lnTo>
                  <a:pt x="679716" y="0"/>
                </a:lnTo>
                <a:lnTo>
                  <a:pt x="663431" y="395"/>
                </a:lnTo>
                <a:lnTo>
                  <a:pt x="615270" y="7505"/>
                </a:lnTo>
                <a:lnTo>
                  <a:pt x="569379" y="23445"/>
                </a:lnTo>
                <a:lnTo>
                  <a:pt x="527339" y="48143"/>
                </a:lnTo>
                <a:lnTo>
                  <a:pt x="490727" y="81528"/>
                </a:lnTo>
                <a:lnTo>
                  <a:pt x="463295" y="120390"/>
                </a:lnTo>
                <a:lnTo>
                  <a:pt x="440435" y="160776"/>
                </a:lnTo>
                <a:lnTo>
                  <a:pt x="429767" y="205734"/>
                </a:lnTo>
                <a:lnTo>
                  <a:pt x="425195" y="252978"/>
                </a:lnTo>
                <a:lnTo>
                  <a:pt x="0" y="252978"/>
                </a:lnTo>
              </a:path>
            </a:pathLst>
          </a:custGeom>
          <a:ln w="13538">
            <a:solidFill>
              <a:srgbClr val="000000"/>
            </a:solidFill>
          </a:ln>
        </p:spPr>
        <p:txBody>
          <a:bodyPr wrap="square" lIns="0" tIns="0" rIns="0" bIns="0" rtlCol="0">
            <a:spAutoFit/>
          </a:bodyPr>
          <a:lstStyle/>
          <a:p>
            <a:endParaRPr/>
          </a:p>
        </p:txBody>
      </p:sp>
      <p:sp>
        <p:nvSpPr>
          <p:cNvPr id="33" name="object 33"/>
          <p:cNvSpPr/>
          <p:nvPr/>
        </p:nvSpPr>
        <p:spPr>
          <a:xfrm>
            <a:off x="4174235" y="3033522"/>
            <a:ext cx="974090" cy="0"/>
          </a:xfrm>
          <a:custGeom>
            <a:avLst/>
            <a:gdLst/>
            <a:ahLst/>
            <a:cxnLst/>
            <a:rect l="l" t="t" r="r" b="b"/>
            <a:pathLst>
              <a:path w="974089">
                <a:moveTo>
                  <a:pt x="0" y="0"/>
                </a:moveTo>
                <a:lnTo>
                  <a:pt x="973835" y="0"/>
                </a:lnTo>
              </a:path>
            </a:pathLst>
          </a:custGeom>
          <a:ln w="13538">
            <a:solidFill>
              <a:srgbClr val="000000"/>
            </a:solidFill>
          </a:ln>
        </p:spPr>
        <p:txBody>
          <a:bodyPr wrap="square" lIns="0" tIns="0" rIns="0" bIns="0" rtlCol="0">
            <a:spAutoFit/>
          </a:bodyPr>
          <a:lstStyle/>
          <a:p>
            <a:endParaRPr/>
          </a:p>
        </p:txBody>
      </p:sp>
      <p:sp>
        <p:nvSpPr>
          <p:cNvPr id="34" name="object 34"/>
          <p:cNvSpPr/>
          <p:nvPr/>
        </p:nvSpPr>
        <p:spPr>
          <a:xfrm>
            <a:off x="3715511" y="2918460"/>
            <a:ext cx="407034" cy="229870"/>
          </a:xfrm>
          <a:custGeom>
            <a:avLst/>
            <a:gdLst/>
            <a:ahLst/>
            <a:cxnLst/>
            <a:rect l="l" t="t" r="r" b="b"/>
            <a:pathLst>
              <a:path w="407035" h="229869">
                <a:moveTo>
                  <a:pt x="0" y="115061"/>
                </a:moveTo>
                <a:lnTo>
                  <a:pt x="0" y="86105"/>
                </a:lnTo>
                <a:lnTo>
                  <a:pt x="9143" y="58673"/>
                </a:lnTo>
                <a:lnTo>
                  <a:pt x="25145" y="36575"/>
                </a:lnTo>
                <a:lnTo>
                  <a:pt x="47243" y="16001"/>
                </a:lnTo>
                <a:lnTo>
                  <a:pt x="74675" y="4571"/>
                </a:lnTo>
                <a:lnTo>
                  <a:pt x="101345" y="0"/>
                </a:lnTo>
                <a:lnTo>
                  <a:pt x="131063" y="4571"/>
                </a:lnTo>
                <a:lnTo>
                  <a:pt x="156209" y="16001"/>
                </a:lnTo>
                <a:lnTo>
                  <a:pt x="178307" y="36575"/>
                </a:lnTo>
                <a:lnTo>
                  <a:pt x="194309" y="58673"/>
                </a:lnTo>
                <a:lnTo>
                  <a:pt x="203453" y="86105"/>
                </a:lnTo>
                <a:lnTo>
                  <a:pt x="203453" y="144779"/>
                </a:lnTo>
                <a:lnTo>
                  <a:pt x="212597" y="171449"/>
                </a:lnTo>
                <a:lnTo>
                  <a:pt x="237621" y="203435"/>
                </a:lnTo>
                <a:lnTo>
                  <a:pt x="279036" y="226371"/>
                </a:lnTo>
                <a:lnTo>
                  <a:pt x="301484" y="229866"/>
                </a:lnTo>
                <a:lnTo>
                  <a:pt x="312779" y="229661"/>
                </a:lnTo>
                <a:lnTo>
                  <a:pt x="355996" y="216105"/>
                </a:lnTo>
                <a:lnTo>
                  <a:pt x="391076" y="182739"/>
                </a:lnTo>
                <a:lnTo>
                  <a:pt x="406907" y="144779"/>
                </a:lnTo>
                <a:lnTo>
                  <a:pt x="406907" y="115061"/>
                </a:lnTo>
              </a:path>
            </a:pathLst>
          </a:custGeom>
          <a:ln w="13538">
            <a:solidFill>
              <a:srgbClr val="000000"/>
            </a:solidFill>
          </a:ln>
        </p:spPr>
        <p:txBody>
          <a:bodyPr wrap="square" lIns="0" tIns="0" rIns="0" bIns="0" rtlCol="0">
            <a:spAutoFit/>
          </a:bodyPr>
          <a:lstStyle/>
          <a:p>
            <a:endParaRPr/>
          </a:p>
        </p:txBody>
      </p:sp>
      <p:sp>
        <p:nvSpPr>
          <p:cNvPr id="35" name="object 35"/>
          <p:cNvSpPr/>
          <p:nvPr/>
        </p:nvSpPr>
        <p:spPr>
          <a:xfrm>
            <a:off x="7733538" y="3033522"/>
            <a:ext cx="466090" cy="0"/>
          </a:xfrm>
          <a:custGeom>
            <a:avLst/>
            <a:gdLst/>
            <a:ahLst/>
            <a:cxnLst/>
            <a:rect l="l" t="t" r="r" b="b"/>
            <a:pathLst>
              <a:path w="466090">
                <a:moveTo>
                  <a:pt x="0" y="0"/>
                </a:moveTo>
                <a:lnTo>
                  <a:pt x="465581" y="0"/>
                </a:lnTo>
              </a:path>
            </a:pathLst>
          </a:custGeom>
          <a:ln w="13538">
            <a:solidFill>
              <a:srgbClr val="000000"/>
            </a:solidFill>
          </a:ln>
        </p:spPr>
        <p:txBody>
          <a:bodyPr wrap="square" lIns="0" tIns="0" rIns="0" bIns="0" rtlCol="0">
            <a:spAutoFit/>
          </a:bodyPr>
          <a:lstStyle/>
          <a:p>
            <a:endParaRPr/>
          </a:p>
        </p:txBody>
      </p:sp>
      <p:sp>
        <p:nvSpPr>
          <p:cNvPr id="36" name="object 36"/>
          <p:cNvSpPr/>
          <p:nvPr/>
        </p:nvSpPr>
        <p:spPr>
          <a:xfrm>
            <a:off x="8199119" y="2864358"/>
            <a:ext cx="422909" cy="338455"/>
          </a:xfrm>
          <a:custGeom>
            <a:avLst/>
            <a:gdLst/>
            <a:ahLst/>
            <a:cxnLst/>
            <a:rect l="l" t="t" r="r" b="b"/>
            <a:pathLst>
              <a:path w="422909" h="338455">
                <a:moveTo>
                  <a:pt x="0" y="338327"/>
                </a:moveTo>
                <a:lnTo>
                  <a:pt x="422909" y="338327"/>
                </a:lnTo>
                <a:lnTo>
                  <a:pt x="422909" y="0"/>
                </a:lnTo>
                <a:lnTo>
                  <a:pt x="0" y="0"/>
                </a:lnTo>
                <a:lnTo>
                  <a:pt x="0" y="338327"/>
                </a:lnTo>
                <a:close/>
              </a:path>
            </a:pathLst>
          </a:custGeom>
          <a:ln w="13538">
            <a:solidFill>
              <a:srgbClr val="000000"/>
            </a:solidFill>
          </a:ln>
        </p:spPr>
        <p:txBody>
          <a:bodyPr wrap="square" lIns="0" tIns="0" rIns="0" bIns="0" rtlCol="0">
            <a:spAutoFit/>
          </a:bodyPr>
          <a:lstStyle/>
          <a:p>
            <a:endParaRPr/>
          </a:p>
        </p:txBody>
      </p:sp>
      <p:sp>
        <p:nvSpPr>
          <p:cNvPr id="37" name="object 37"/>
          <p:cNvSpPr/>
          <p:nvPr/>
        </p:nvSpPr>
        <p:spPr>
          <a:xfrm>
            <a:off x="8622029" y="3033522"/>
            <a:ext cx="467995" cy="0"/>
          </a:xfrm>
          <a:custGeom>
            <a:avLst/>
            <a:gdLst/>
            <a:ahLst/>
            <a:cxnLst/>
            <a:rect l="l" t="t" r="r" b="b"/>
            <a:pathLst>
              <a:path w="467995">
                <a:moveTo>
                  <a:pt x="0" y="0"/>
                </a:moveTo>
                <a:lnTo>
                  <a:pt x="467867" y="0"/>
                </a:lnTo>
              </a:path>
            </a:pathLst>
          </a:custGeom>
          <a:ln w="13538">
            <a:solidFill>
              <a:srgbClr val="000000"/>
            </a:solidFill>
          </a:ln>
        </p:spPr>
        <p:txBody>
          <a:bodyPr wrap="square" lIns="0" tIns="0" rIns="0" bIns="0" rtlCol="0">
            <a:spAutoFit/>
          </a:bodyPr>
          <a:lstStyle/>
          <a:p>
            <a:endParaRPr/>
          </a:p>
        </p:txBody>
      </p:sp>
      <p:sp>
        <p:nvSpPr>
          <p:cNvPr id="38" name="object 38"/>
          <p:cNvSpPr/>
          <p:nvPr/>
        </p:nvSpPr>
        <p:spPr>
          <a:xfrm>
            <a:off x="9089897" y="2526030"/>
            <a:ext cx="0" cy="1015365"/>
          </a:xfrm>
          <a:custGeom>
            <a:avLst/>
            <a:gdLst/>
            <a:ahLst/>
            <a:cxnLst/>
            <a:rect l="l" t="t" r="r" b="b"/>
            <a:pathLst>
              <a:path h="1015364">
                <a:moveTo>
                  <a:pt x="0" y="0"/>
                </a:moveTo>
                <a:lnTo>
                  <a:pt x="0" y="1014983"/>
                </a:lnTo>
              </a:path>
            </a:pathLst>
          </a:custGeom>
          <a:ln w="13538">
            <a:solidFill>
              <a:srgbClr val="000000"/>
            </a:solidFill>
          </a:ln>
        </p:spPr>
        <p:txBody>
          <a:bodyPr wrap="square" lIns="0" tIns="0" rIns="0" bIns="0" rtlCol="0">
            <a:spAutoFit/>
          </a:bodyPr>
          <a:lstStyle/>
          <a:p>
            <a:endParaRPr/>
          </a:p>
        </p:txBody>
      </p:sp>
      <p:sp>
        <p:nvSpPr>
          <p:cNvPr id="39" name="object 39"/>
          <p:cNvSpPr/>
          <p:nvPr/>
        </p:nvSpPr>
        <p:spPr>
          <a:xfrm>
            <a:off x="1970531" y="3033522"/>
            <a:ext cx="0" cy="338455"/>
          </a:xfrm>
          <a:custGeom>
            <a:avLst/>
            <a:gdLst/>
            <a:ahLst/>
            <a:cxnLst/>
            <a:rect l="l" t="t" r="r" b="b"/>
            <a:pathLst>
              <a:path h="338454">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40" name="object 40"/>
          <p:cNvSpPr/>
          <p:nvPr/>
        </p:nvSpPr>
        <p:spPr>
          <a:xfrm>
            <a:off x="3156965" y="3033522"/>
            <a:ext cx="0" cy="338455"/>
          </a:xfrm>
          <a:custGeom>
            <a:avLst/>
            <a:gdLst/>
            <a:ahLst/>
            <a:cxnLst/>
            <a:rect l="l" t="t" r="r" b="b"/>
            <a:pathLst>
              <a:path h="338454">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41" name="object 41"/>
          <p:cNvSpPr/>
          <p:nvPr/>
        </p:nvSpPr>
        <p:spPr>
          <a:xfrm>
            <a:off x="1261109" y="4017785"/>
            <a:ext cx="62865" cy="61594"/>
          </a:xfrm>
          <a:custGeom>
            <a:avLst/>
            <a:gdLst/>
            <a:ahLst/>
            <a:cxnLst/>
            <a:rect l="l" t="t" r="r" b="b"/>
            <a:pathLst>
              <a:path w="62865" h="61595">
                <a:moveTo>
                  <a:pt x="37251" y="0"/>
                </a:moveTo>
                <a:lnTo>
                  <a:pt x="27437" y="265"/>
                </a:lnTo>
                <a:lnTo>
                  <a:pt x="16001" y="3288"/>
                </a:lnTo>
                <a:lnTo>
                  <a:pt x="2285" y="14718"/>
                </a:lnTo>
                <a:lnTo>
                  <a:pt x="0" y="30720"/>
                </a:lnTo>
                <a:lnTo>
                  <a:pt x="2285" y="46722"/>
                </a:lnTo>
                <a:lnTo>
                  <a:pt x="20541" y="59009"/>
                </a:lnTo>
                <a:lnTo>
                  <a:pt x="31157" y="61121"/>
                </a:lnTo>
                <a:lnTo>
                  <a:pt x="40244" y="60606"/>
                </a:lnTo>
                <a:lnTo>
                  <a:pt x="62493" y="33117"/>
                </a:lnTo>
                <a:lnTo>
                  <a:pt x="62256" y="25536"/>
                </a:lnTo>
                <a:lnTo>
                  <a:pt x="37251" y="0"/>
                </a:lnTo>
                <a:close/>
              </a:path>
            </a:pathLst>
          </a:custGeom>
          <a:solidFill>
            <a:srgbClr val="000000"/>
          </a:solidFill>
        </p:spPr>
        <p:txBody>
          <a:bodyPr wrap="square" lIns="0" tIns="0" rIns="0" bIns="0" rtlCol="0">
            <a:spAutoFit/>
          </a:bodyPr>
          <a:lstStyle/>
          <a:p>
            <a:endParaRPr/>
          </a:p>
        </p:txBody>
      </p:sp>
      <p:sp>
        <p:nvSpPr>
          <p:cNvPr id="42" name="object 42"/>
          <p:cNvSpPr/>
          <p:nvPr/>
        </p:nvSpPr>
        <p:spPr>
          <a:xfrm>
            <a:off x="1261109" y="4017785"/>
            <a:ext cx="62865" cy="61594"/>
          </a:xfrm>
          <a:custGeom>
            <a:avLst/>
            <a:gdLst/>
            <a:ahLst/>
            <a:cxnLst/>
            <a:rect l="l" t="t" r="r" b="b"/>
            <a:pathLst>
              <a:path w="62865" h="61595">
                <a:moveTo>
                  <a:pt x="0" y="30720"/>
                </a:moveTo>
                <a:lnTo>
                  <a:pt x="2285" y="14718"/>
                </a:lnTo>
                <a:lnTo>
                  <a:pt x="16001" y="3288"/>
                </a:lnTo>
                <a:lnTo>
                  <a:pt x="27437" y="265"/>
                </a:lnTo>
                <a:lnTo>
                  <a:pt x="37251" y="0"/>
                </a:lnTo>
                <a:lnTo>
                  <a:pt x="45452" y="2077"/>
                </a:lnTo>
                <a:lnTo>
                  <a:pt x="62493" y="33117"/>
                </a:lnTo>
                <a:lnTo>
                  <a:pt x="61158" y="40555"/>
                </a:lnTo>
                <a:lnTo>
                  <a:pt x="31157" y="61121"/>
                </a:lnTo>
                <a:lnTo>
                  <a:pt x="20541" y="59009"/>
                </a:lnTo>
                <a:lnTo>
                  <a:pt x="2285" y="46722"/>
                </a:lnTo>
                <a:lnTo>
                  <a:pt x="0" y="30720"/>
                </a:lnTo>
                <a:close/>
              </a:path>
            </a:pathLst>
          </a:custGeom>
          <a:ln w="13538">
            <a:solidFill>
              <a:srgbClr val="000000"/>
            </a:solidFill>
          </a:ln>
        </p:spPr>
        <p:txBody>
          <a:bodyPr wrap="square" lIns="0" tIns="0" rIns="0" bIns="0" rtlCol="0">
            <a:spAutoFit/>
          </a:bodyPr>
          <a:lstStyle/>
          <a:p>
            <a:endParaRPr/>
          </a:p>
        </p:txBody>
      </p:sp>
      <p:sp>
        <p:nvSpPr>
          <p:cNvPr id="43" name="object 43"/>
          <p:cNvSpPr/>
          <p:nvPr/>
        </p:nvSpPr>
        <p:spPr>
          <a:xfrm>
            <a:off x="445007" y="3879341"/>
            <a:ext cx="109220" cy="0"/>
          </a:xfrm>
          <a:custGeom>
            <a:avLst/>
            <a:gdLst/>
            <a:ahLst/>
            <a:cxnLst/>
            <a:rect l="l" t="t" r="r" b="b"/>
            <a:pathLst>
              <a:path w="109220">
                <a:moveTo>
                  <a:pt x="0" y="0"/>
                </a:moveTo>
                <a:lnTo>
                  <a:pt x="108965" y="0"/>
                </a:lnTo>
              </a:path>
            </a:pathLst>
          </a:custGeom>
          <a:ln w="13538">
            <a:solidFill>
              <a:srgbClr val="0000FF"/>
            </a:solidFill>
          </a:ln>
        </p:spPr>
        <p:txBody>
          <a:bodyPr wrap="square" lIns="0" tIns="0" rIns="0" bIns="0" rtlCol="0">
            <a:spAutoFit/>
          </a:bodyPr>
          <a:lstStyle/>
          <a:p>
            <a:endParaRPr/>
          </a:p>
        </p:txBody>
      </p:sp>
      <p:sp>
        <p:nvSpPr>
          <p:cNvPr id="44" name="object 44"/>
          <p:cNvSpPr/>
          <p:nvPr/>
        </p:nvSpPr>
        <p:spPr>
          <a:xfrm>
            <a:off x="621791" y="3879341"/>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p>
        </p:txBody>
      </p:sp>
      <p:sp>
        <p:nvSpPr>
          <p:cNvPr id="45" name="object 45"/>
          <p:cNvSpPr/>
          <p:nvPr/>
        </p:nvSpPr>
        <p:spPr>
          <a:xfrm>
            <a:off x="797813" y="3879341"/>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p>
        </p:txBody>
      </p:sp>
      <p:sp>
        <p:nvSpPr>
          <p:cNvPr id="46" name="object 46"/>
          <p:cNvSpPr/>
          <p:nvPr/>
        </p:nvSpPr>
        <p:spPr>
          <a:xfrm>
            <a:off x="973836" y="3879341"/>
            <a:ext cx="109220" cy="0"/>
          </a:xfrm>
          <a:custGeom>
            <a:avLst/>
            <a:gdLst/>
            <a:ahLst/>
            <a:cxnLst/>
            <a:rect l="l" t="t" r="r" b="b"/>
            <a:pathLst>
              <a:path w="109219">
                <a:moveTo>
                  <a:pt x="0" y="0"/>
                </a:moveTo>
                <a:lnTo>
                  <a:pt x="108965" y="0"/>
                </a:lnTo>
              </a:path>
            </a:pathLst>
          </a:custGeom>
          <a:ln w="13538">
            <a:solidFill>
              <a:srgbClr val="0000FF"/>
            </a:solidFill>
          </a:ln>
        </p:spPr>
        <p:txBody>
          <a:bodyPr wrap="square" lIns="0" tIns="0" rIns="0" bIns="0" rtlCol="0">
            <a:spAutoFit/>
          </a:bodyPr>
          <a:lstStyle/>
          <a:p>
            <a:endParaRPr/>
          </a:p>
        </p:txBody>
      </p:sp>
      <p:sp>
        <p:nvSpPr>
          <p:cNvPr id="47" name="object 47"/>
          <p:cNvSpPr/>
          <p:nvPr/>
        </p:nvSpPr>
        <p:spPr>
          <a:xfrm>
            <a:off x="1150619" y="3879341"/>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p>
        </p:txBody>
      </p:sp>
      <p:sp>
        <p:nvSpPr>
          <p:cNvPr id="48" name="object 48"/>
          <p:cNvSpPr/>
          <p:nvPr/>
        </p:nvSpPr>
        <p:spPr>
          <a:xfrm>
            <a:off x="1326641" y="3879341"/>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p>
        </p:txBody>
      </p:sp>
      <p:sp>
        <p:nvSpPr>
          <p:cNvPr id="49" name="object 49"/>
          <p:cNvSpPr/>
          <p:nvPr/>
        </p:nvSpPr>
        <p:spPr>
          <a:xfrm>
            <a:off x="1462277" y="3730752"/>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50" name="object 50"/>
          <p:cNvSpPr/>
          <p:nvPr/>
        </p:nvSpPr>
        <p:spPr>
          <a:xfrm>
            <a:off x="1462277" y="3554729"/>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51" name="object 51"/>
          <p:cNvSpPr/>
          <p:nvPr/>
        </p:nvSpPr>
        <p:spPr>
          <a:xfrm>
            <a:off x="1462277" y="3378708"/>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52" name="object 52"/>
          <p:cNvSpPr/>
          <p:nvPr/>
        </p:nvSpPr>
        <p:spPr>
          <a:xfrm>
            <a:off x="1462277" y="3202686"/>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53" name="object 53"/>
          <p:cNvSpPr/>
          <p:nvPr/>
        </p:nvSpPr>
        <p:spPr>
          <a:xfrm>
            <a:off x="1462277" y="3026664"/>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54" name="object 54"/>
          <p:cNvSpPr/>
          <p:nvPr/>
        </p:nvSpPr>
        <p:spPr>
          <a:xfrm>
            <a:off x="1448561" y="2864358"/>
            <a:ext cx="13970" cy="95250"/>
          </a:xfrm>
          <a:custGeom>
            <a:avLst/>
            <a:gdLst/>
            <a:ahLst/>
            <a:cxnLst/>
            <a:rect l="l" t="t" r="r" b="b"/>
            <a:pathLst>
              <a:path w="13969" h="95250">
                <a:moveTo>
                  <a:pt x="13715" y="95249"/>
                </a:moveTo>
                <a:lnTo>
                  <a:pt x="13715" y="0"/>
                </a:lnTo>
                <a:lnTo>
                  <a:pt x="0" y="0"/>
                </a:lnTo>
              </a:path>
            </a:pathLst>
          </a:custGeom>
          <a:ln w="13538">
            <a:solidFill>
              <a:srgbClr val="0000FF"/>
            </a:solidFill>
          </a:ln>
        </p:spPr>
        <p:txBody>
          <a:bodyPr wrap="square" lIns="0" tIns="0" rIns="0" bIns="0" rtlCol="0">
            <a:spAutoFit/>
          </a:bodyPr>
          <a:lstStyle/>
          <a:p>
            <a:endParaRPr/>
          </a:p>
        </p:txBody>
      </p:sp>
      <p:sp>
        <p:nvSpPr>
          <p:cNvPr id="55" name="object 55"/>
          <p:cNvSpPr/>
          <p:nvPr/>
        </p:nvSpPr>
        <p:spPr>
          <a:xfrm>
            <a:off x="1272539" y="2864358"/>
            <a:ext cx="108585" cy="0"/>
          </a:xfrm>
          <a:custGeom>
            <a:avLst/>
            <a:gdLst/>
            <a:ahLst/>
            <a:cxnLst/>
            <a:rect l="l" t="t" r="r" b="b"/>
            <a:pathLst>
              <a:path w="108584">
                <a:moveTo>
                  <a:pt x="108203" y="0"/>
                </a:moveTo>
                <a:lnTo>
                  <a:pt x="0" y="0"/>
                </a:lnTo>
              </a:path>
            </a:pathLst>
          </a:custGeom>
          <a:ln w="13538">
            <a:solidFill>
              <a:srgbClr val="0000FF"/>
            </a:solidFill>
          </a:ln>
        </p:spPr>
        <p:txBody>
          <a:bodyPr wrap="square" lIns="0" tIns="0" rIns="0" bIns="0" rtlCol="0">
            <a:spAutoFit/>
          </a:bodyPr>
          <a:lstStyle/>
          <a:p>
            <a:endParaRPr/>
          </a:p>
        </p:txBody>
      </p:sp>
      <p:sp>
        <p:nvSpPr>
          <p:cNvPr id="56" name="object 56"/>
          <p:cNvSpPr/>
          <p:nvPr/>
        </p:nvSpPr>
        <p:spPr>
          <a:xfrm>
            <a:off x="1095755" y="2864358"/>
            <a:ext cx="109220" cy="0"/>
          </a:xfrm>
          <a:custGeom>
            <a:avLst/>
            <a:gdLst/>
            <a:ahLst/>
            <a:cxnLst/>
            <a:rect l="l" t="t" r="r" b="b"/>
            <a:pathLst>
              <a:path w="109219">
                <a:moveTo>
                  <a:pt x="108965" y="0"/>
                </a:moveTo>
                <a:lnTo>
                  <a:pt x="0" y="0"/>
                </a:lnTo>
              </a:path>
            </a:pathLst>
          </a:custGeom>
          <a:ln w="13538">
            <a:solidFill>
              <a:srgbClr val="0000FF"/>
            </a:solidFill>
          </a:ln>
        </p:spPr>
        <p:txBody>
          <a:bodyPr wrap="square" lIns="0" tIns="0" rIns="0" bIns="0" rtlCol="0">
            <a:spAutoFit/>
          </a:bodyPr>
          <a:lstStyle/>
          <a:p>
            <a:endParaRPr/>
          </a:p>
        </p:txBody>
      </p:sp>
      <p:sp>
        <p:nvSpPr>
          <p:cNvPr id="57" name="object 57"/>
          <p:cNvSpPr/>
          <p:nvPr/>
        </p:nvSpPr>
        <p:spPr>
          <a:xfrm>
            <a:off x="919733" y="2864358"/>
            <a:ext cx="109220" cy="0"/>
          </a:xfrm>
          <a:custGeom>
            <a:avLst/>
            <a:gdLst/>
            <a:ahLst/>
            <a:cxnLst/>
            <a:rect l="l" t="t" r="r" b="b"/>
            <a:pathLst>
              <a:path w="109219">
                <a:moveTo>
                  <a:pt x="108965" y="0"/>
                </a:moveTo>
                <a:lnTo>
                  <a:pt x="0" y="0"/>
                </a:lnTo>
              </a:path>
            </a:pathLst>
          </a:custGeom>
          <a:ln w="13538">
            <a:solidFill>
              <a:srgbClr val="0000FF"/>
            </a:solidFill>
          </a:ln>
        </p:spPr>
        <p:txBody>
          <a:bodyPr wrap="square" lIns="0" tIns="0" rIns="0" bIns="0" rtlCol="0">
            <a:spAutoFit/>
          </a:bodyPr>
          <a:lstStyle/>
          <a:p>
            <a:endParaRPr/>
          </a:p>
        </p:txBody>
      </p:sp>
      <p:sp>
        <p:nvSpPr>
          <p:cNvPr id="58" name="object 58"/>
          <p:cNvSpPr/>
          <p:nvPr/>
        </p:nvSpPr>
        <p:spPr>
          <a:xfrm>
            <a:off x="743711" y="2864358"/>
            <a:ext cx="108585" cy="0"/>
          </a:xfrm>
          <a:custGeom>
            <a:avLst/>
            <a:gdLst/>
            <a:ahLst/>
            <a:cxnLst/>
            <a:rect l="l" t="t" r="r" b="b"/>
            <a:pathLst>
              <a:path w="108584">
                <a:moveTo>
                  <a:pt x="108203" y="0"/>
                </a:moveTo>
                <a:lnTo>
                  <a:pt x="0" y="0"/>
                </a:lnTo>
              </a:path>
            </a:pathLst>
          </a:custGeom>
          <a:ln w="13538">
            <a:solidFill>
              <a:srgbClr val="0000FF"/>
            </a:solidFill>
          </a:ln>
        </p:spPr>
        <p:txBody>
          <a:bodyPr wrap="square" lIns="0" tIns="0" rIns="0" bIns="0" rtlCol="0">
            <a:spAutoFit/>
          </a:bodyPr>
          <a:lstStyle/>
          <a:p>
            <a:endParaRPr/>
          </a:p>
        </p:txBody>
      </p:sp>
      <p:sp>
        <p:nvSpPr>
          <p:cNvPr id="59" name="object 59"/>
          <p:cNvSpPr/>
          <p:nvPr/>
        </p:nvSpPr>
        <p:spPr>
          <a:xfrm>
            <a:off x="566927" y="2864358"/>
            <a:ext cx="109220" cy="0"/>
          </a:xfrm>
          <a:custGeom>
            <a:avLst/>
            <a:gdLst/>
            <a:ahLst/>
            <a:cxnLst/>
            <a:rect l="l" t="t" r="r" b="b"/>
            <a:pathLst>
              <a:path w="109220">
                <a:moveTo>
                  <a:pt x="108965" y="0"/>
                </a:moveTo>
                <a:lnTo>
                  <a:pt x="0" y="0"/>
                </a:lnTo>
              </a:path>
            </a:pathLst>
          </a:custGeom>
          <a:ln w="13538">
            <a:solidFill>
              <a:srgbClr val="0000FF"/>
            </a:solidFill>
          </a:ln>
        </p:spPr>
        <p:txBody>
          <a:bodyPr wrap="square" lIns="0" tIns="0" rIns="0" bIns="0" rtlCol="0">
            <a:spAutoFit/>
          </a:bodyPr>
          <a:lstStyle/>
          <a:p>
            <a:endParaRPr/>
          </a:p>
        </p:txBody>
      </p:sp>
      <p:sp>
        <p:nvSpPr>
          <p:cNvPr id="60" name="object 60"/>
          <p:cNvSpPr/>
          <p:nvPr/>
        </p:nvSpPr>
        <p:spPr>
          <a:xfrm>
            <a:off x="445007" y="2864358"/>
            <a:ext cx="54610" cy="54610"/>
          </a:xfrm>
          <a:custGeom>
            <a:avLst/>
            <a:gdLst/>
            <a:ahLst/>
            <a:cxnLst/>
            <a:rect l="l" t="t" r="r" b="b"/>
            <a:pathLst>
              <a:path w="54609" h="54610">
                <a:moveTo>
                  <a:pt x="54101" y="0"/>
                </a:moveTo>
                <a:lnTo>
                  <a:pt x="0" y="0"/>
                </a:lnTo>
                <a:lnTo>
                  <a:pt x="0" y="54101"/>
                </a:lnTo>
              </a:path>
            </a:pathLst>
          </a:custGeom>
          <a:ln w="13538">
            <a:solidFill>
              <a:srgbClr val="0000FF"/>
            </a:solidFill>
          </a:ln>
        </p:spPr>
        <p:txBody>
          <a:bodyPr wrap="square" lIns="0" tIns="0" rIns="0" bIns="0" rtlCol="0">
            <a:spAutoFit/>
          </a:bodyPr>
          <a:lstStyle/>
          <a:p>
            <a:endParaRPr/>
          </a:p>
        </p:txBody>
      </p:sp>
      <p:sp>
        <p:nvSpPr>
          <p:cNvPr id="61" name="object 61"/>
          <p:cNvSpPr/>
          <p:nvPr/>
        </p:nvSpPr>
        <p:spPr>
          <a:xfrm>
            <a:off x="445007" y="2986278"/>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p>
        </p:txBody>
      </p:sp>
      <p:sp>
        <p:nvSpPr>
          <p:cNvPr id="62" name="object 62"/>
          <p:cNvSpPr/>
          <p:nvPr/>
        </p:nvSpPr>
        <p:spPr>
          <a:xfrm>
            <a:off x="445007" y="3162300"/>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p>
        </p:txBody>
      </p:sp>
      <p:sp>
        <p:nvSpPr>
          <p:cNvPr id="63" name="object 63"/>
          <p:cNvSpPr/>
          <p:nvPr/>
        </p:nvSpPr>
        <p:spPr>
          <a:xfrm>
            <a:off x="445007" y="3338322"/>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p>
        </p:txBody>
      </p:sp>
      <p:sp>
        <p:nvSpPr>
          <p:cNvPr id="64" name="object 64"/>
          <p:cNvSpPr/>
          <p:nvPr/>
        </p:nvSpPr>
        <p:spPr>
          <a:xfrm>
            <a:off x="445007" y="3514344"/>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p>
        </p:txBody>
      </p:sp>
      <p:sp>
        <p:nvSpPr>
          <p:cNvPr id="65" name="object 65"/>
          <p:cNvSpPr/>
          <p:nvPr/>
        </p:nvSpPr>
        <p:spPr>
          <a:xfrm>
            <a:off x="445007" y="3689604"/>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p>
        </p:txBody>
      </p:sp>
      <p:sp>
        <p:nvSpPr>
          <p:cNvPr id="66" name="object 66"/>
          <p:cNvSpPr/>
          <p:nvPr/>
        </p:nvSpPr>
        <p:spPr>
          <a:xfrm>
            <a:off x="438238" y="3872484"/>
            <a:ext cx="13970" cy="0"/>
          </a:xfrm>
          <a:custGeom>
            <a:avLst/>
            <a:gdLst/>
            <a:ahLst/>
            <a:cxnLst/>
            <a:rect l="l" t="t" r="r" b="b"/>
            <a:pathLst>
              <a:path w="13970">
                <a:moveTo>
                  <a:pt x="0" y="0"/>
                </a:moveTo>
                <a:lnTo>
                  <a:pt x="13538" y="0"/>
                </a:lnTo>
              </a:path>
            </a:pathLst>
          </a:custGeom>
          <a:ln w="13715">
            <a:solidFill>
              <a:srgbClr val="0000FF"/>
            </a:solidFill>
          </a:ln>
        </p:spPr>
        <p:txBody>
          <a:bodyPr wrap="square" lIns="0" tIns="0" rIns="0" bIns="0" rtlCol="0">
            <a:spAutoFit/>
          </a:bodyPr>
          <a:lstStyle/>
          <a:p>
            <a:endParaRPr/>
          </a:p>
        </p:txBody>
      </p:sp>
      <p:sp>
        <p:nvSpPr>
          <p:cNvPr id="67" name="object 67"/>
          <p:cNvSpPr txBox="1"/>
          <p:nvPr/>
        </p:nvSpPr>
        <p:spPr>
          <a:xfrm>
            <a:off x="254000" y="2266514"/>
            <a:ext cx="1310005" cy="376555"/>
          </a:xfrm>
          <a:prstGeom prst="rect">
            <a:avLst/>
          </a:prstGeom>
        </p:spPr>
        <p:txBody>
          <a:bodyPr vert="horz" wrap="square" lIns="0" tIns="0" rIns="0" bIns="0" rtlCol="0">
            <a:spAutoFit/>
          </a:bodyPr>
          <a:lstStyle/>
          <a:p>
            <a:pPr marL="93980" marR="6350" indent="-81915">
              <a:lnSpc>
                <a:spcPct val="103000"/>
              </a:lnSpc>
            </a:pPr>
            <a:r>
              <a:rPr sz="1150" spc="25" dirty="0">
                <a:solidFill>
                  <a:srgbClr val="000080"/>
                </a:solidFill>
                <a:latin typeface="Comic Sans MS"/>
                <a:cs typeface="Comic Sans MS"/>
              </a:rPr>
              <a:t>T</a:t>
            </a:r>
            <a:r>
              <a:rPr sz="1150" spc="10" dirty="0">
                <a:solidFill>
                  <a:srgbClr val="000080"/>
                </a:solidFill>
                <a:latin typeface="Comic Sans MS"/>
                <a:cs typeface="Comic Sans MS"/>
              </a:rPr>
              <a:t>ran</a:t>
            </a:r>
            <a:r>
              <a:rPr sz="1150" spc="25" dirty="0">
                <a:solidFill>
                  <a:srgbClr val="000080"/>
                </a:solidFill>
                <a:latin typeface="Comic Sans MS"/>
                <a:cs typeface="Comic Sans MS"/>
              </a:rPr>
              <a:t>s</a:t>
            </a:r>
            <a:r>
              <a:rPr sz="1150" spc="15" dirty="0">
                <a:solidFill>
                  <a:srgbClr val="000080"/>
                </a:solidFill>
                <a:latin typeface="Comic Sans MS"/>
                <a:cs typeface="Comic Sans MS"/>
              </a:rPr>
              <a:t>f</a:t>
            </a:r>
            <a:r>
              <a:rPr sz="1150" spc="10" dirty="0">
                <a:solidFill>
                  <a:srgbClr val="000080"/>
                </a:solidFill>
                <a:latin typeface="Comic Sans MS"/>
                <a:cs typeface="Comic Sans MS"/>
              </a:rPr>
              <a:t>o</a:t>
            </a:r>
            <a:r>
              <a:rPr sz="1150" spc="5" dirty="0">
                <a:solidFill>
                  <a:srgbClr val="000080"/>
                </a:solidFill>
                <a:latin typeface="Comic Sans MS"/>
                <a:cs typeface="Comic Sans MS"/>
              </a:rPr>
              <a:t>r</a:t>
            </a:r>
            <a:r>
              <a:rPr sz="1150" spc="25" dirty="0">
                <a:solidFill>
                  <a:srgbClr val="000080"/>
                </a:solidFill>
                <a:latin typeface="Comic Sans MS"/>
                <a:cs typeface="Comic Sans MS"/>
              </a:rPr>
              <a:t>m</a:t>
            </a:r>
            <a:r>
              <a:rPr sz="1150" spc="10" dirty="0">
                <a:solidFill>
                  <a:srgbClr val="000080"/>
                </a:solidFill>
                <a:latin typeface="Comic Sans MS"/>
                <a:cs typeface="Comic Sans MS"/>
              </a:rPr>
              <a:t>a</a:t>
            </a:r>
            <a:r>
              <a:rPr sz="1150" spc="5" dirty="0">
                <a:solidFill>
                  <a:srgbClr val="000080"/>
                </a:solidFill>
                <a:latin typeface="Comic Sans MS"/>
                <a:cs typeface="Comic Sans MS"/>
              </a:rPr>
              <a:t>d</a:t>
            </a:r>
            <a:r>
              <a:rPr sz="1150" spc="10" dirty="0">
                <a:solidFill>
                  <a:srgbClr val="000080"/>
                </a:solidFill>
                <a:latin typeface="Comic Sans MS"/>
                <a:cs typeface="Comic Sans MS"/>
              </a:rPr>
              <a:t>or</a:t>
            </a:r>
            <a:r>
              <a:rPr sz="1150" spc="70" dirty="0">
                <a:solidFill>
                  <a:srgbClr val="000080"/>
                </a:solidFill>
                <a:latin typeface="Times New Roman"/>
                <a:cs typeface="Times New Roman"/>
              </a:rPr>
              <a:t> </a:t>
            </a:r>
            <a:r>
              <a:rPr sz="1150" spc="10" dirty="0">
                <a:solidFill>
                  <a:srgbClr val="000080"/>
                </a:solidFill>
                <a:latin typeface="Comic Sans MS"/>
                <a:cs typeface="Comic Sans MS"/>
              </a:rPr>
              <a:t>de</a:t>
            </a:r>
            <a:r>
              <a:rPr sz="1150" spc="5" dirty="0">
                <a:solidFill>
                  <a:srgbClr val="000080"/>
                </a:solidFill>
                <a:latin typeface="Times New Roman"/>
                <a:cs typeface="Times New Roman"/>
              </a:rPr>
              <a:t> </a:t>
            </a:r>
            <a:r>
              <a:rPr sz="1150" spc="20" dirty="0">
                <a:solidFill>
                  <a:srgbClr val="000080"/>
                </a:solidFill>
                <a:latin typeface="Comic Sans MS"/>
                <a:cs typeface="Comic Sans MS"/>
              </a:rPr>
              <a:t>Ate</a:t>
            </a:r>
            <a:r>
              <a:rPr sz="1150" spc="15" dirty="0">
                <a:solidFill>
                  <a:srgbClr val="000080"/>
                </a:solidFill>
                <a:latin typeface="Comic Sans MS"/>
                <a:cs typeface="Comic Sans MS"/>
              </a:rPr>
              <a:t>rrizami</a:t>
            </a:r>
            <a:r>
              <a:rPr sz="1150" spc="25" dirty="0">
                <a:solidFill>
                  <a:srgbClr val="000080"/>
                </a:solidFill>
                <a:latin typeface="Comic Sans MS"/>
                <a:cs typeface="Comic Sans MS"/>
              </a:rPr>
              <a:t>e</a:t>
            </a:r>
            <a:r>
              <a:rPr sz="1150" spc="15" dirty="0">
                <a:solidFill>
                  <a:srgbClr val="000080"/>
                </a:solidFill>
                <a:latin typeface="Comic Sans MS"/>
                <a:cs typeface="Comic Sans MS"/>
              </a:rPr>
              <a:t>n</a:t>
            </a:r>
            <a:r>
              <a:rPr sz="1150" spc="20" dirty="0">
                <a:solidFill>
                  <a:srgbClr val="000080"/>
                </a:solidFill>
                <a:latin typeface="Comic Sans MS"/>
                <a:cs typeface="Comic Sans MS"/>
              </a:rPr>
              <a:t>t</a:t>
            </a:r>
            <a:r>
              <a:rPr sz="1150" spc="5" dirty="0">
                <a:solidFill>
                  <a:srgbClr val="000080"/>
                </a:solidFill>
                <a:latin typeface="Comic Sans MS"/>
                <a:cs typeface="Comic Sans MS"/>
              </a:rPr>
              <a:t>o.</a:t>
            </a:r>
            <a:endParaRPr sz="1150">
              <a:latin typeface="Comic Sans MS"/>
              <a:cs typeface="Comic Sans MS"/>
            </a:endParaRPr>
          </a:p>
        </p:txBody>
      </p:sp>
      <p:sp>
        <p:nvSpPr>
          <p:cNvPr id="68" name="object 68"/>
          <p:cNvSpPr txBox="1"/>
          <p:nvPr/>
        </p:nvSpPr>
        <p:spPr>
          <a:xfrm>
            <a:off x="7015967" y="2229017"/>
            <a:ext cx="1094105" cy="190500"/>
          </a:xfrm>
          <a:prstGeom prst="rect">
            <a:avLst/>
          </a:prstGeom>
        </p:spPr>
        <p:txBody>
          <a:bodyPr vert="horz" wrap="square" lIns="0" tIns="0" rIns="0" bIns="0" rtlCol="0">
            <a:spAutoFit/>
          </a:bodyPr>
          <a:lstStyle/>
          <a:p>
            <a:pPr marL="12700">
              <a:lnSpc>
                <a:spcPct val="100000"/>
              </a:lnSpc>
            </a:pPr>
            <a:r>
              <a:rPr sz="1150" spc="25" dirty="0">
                <a:solidFill>
                  <a:srgbClr val="000080"/>
                </a:solidFill>
                <a:latin typeface="Comic Sans MS"/>
                <a:cs typeface="Comic Sans MS"/>
              </a:rPr>
              <a:t>T</a:t>
            </a:r>
            <a:r>
              <a:rPr sz="1150" spc="10" dirty="0">
                <a:solidFill>
                  <a:srgbClr val="000080"/>
                </a:solidFill>
                <a:latin typeface="Comic Sans MS"/>
                <a:cs typeface="Comic Sans MS"/>
              </a:rPr>
              <a:t>ra</a:t>
            </a:r>
            <a:r>
              <a:rPr sz="1150" spc="15" dirty="0">
                <a:solidFill>
                  <a:srgbClr val="000080"/>
                </a:solidFill>
                <a:latin typeface="Comic Sans MS"/>
                <a:cs typeface="Comic Sans MS"/>
              </a:rPr>
              <a:t>n</a:t>
            </a:r>
            <a:r>
              <a:rPr sz="1150" spc="25" dirty="0">
                <a:solidFill>
                  <a:srgbClr val="000080"/>
                </a:solidFill>
                <a:latin typeface="Comic Sans MS"/>
                <a:cs typeface="Comic Sans MS"/>
              </a:rPr>
              <a:t>s</a:t>
            </a:r>
            <a:r>
              <a:rPr sz="1150" spc="15" dirty="0">
                <a:solidFill>
                  <a:srgbClr val="000080"/>
                </a:solidFill>
                <a:latin typeface="Comic Sans MS"/>
                <a:cs typeface="Comic Sans MS"/>
              </a:rPr>
              <a:t>f</a:t>
            </a:r>
            <a:r>
              <a:rPr sz="1150" spc="5" dirty="0">
                <a:solidFill>
                  <a:srgbClr val="000080"/>
                </a:solidFill>
                <a:latin typeface="Comic Sans MS"/>
                <a:cs typeface="Comic Sans MS"/>
              </a:rPr>
              <a:t>o</a:t>
            </a:r>
            <a:r>
              <a:rPr sz="1150" spc="10" dirty="0">
                <a:solidFill>
                  <a:srgbClr val="000080"/>
                </a:solidFill>
                <a:latin typeface="Comic Sans MS"/>
                <a:cs typeface="Comic Sans MS"/>
              </a:rPr>
              <a:t>r</a:t>
            </a:r>
            <a:r>
              <a:rPr sz="1150" spc="25" dirty="0">
                <a:solidFill>
                  <a:srgbClr val="000080"/>
                </a:solidFill>
                <a:latin typeface="Comic Sans MS"/>
                <a:cs typeface="Comic Sans MS"/>
              </a:rPr>
              <a:t>m</a:t>
            </a:r>
            <a:r>
              <a:rPr sz="1150" spc="5" dirty="0">
                <a:solidFill>
                  <a:srgbClr val="000080"/>
                </a:solidFill>
                <a:latin typeface="Comic Sans MS"/>
                <a:cs typeface="Comic Sans MS"/>
              </a:rPr>
              <a:t>a</a:t>
            </a:r>
            <a:r>
              <a:rPr sz="1150" spc="10" dirty="0">
                <a:solidFill>
                  <a:srgbClr val="000080"/>
                </a:solidFill>
                <a:latin typeface="Comic Sans MS"/>
                <a:cs typeface="Comic Sans MS"/>
              </a:rPr>
              <a:t>dor</a:t>
            </a:r>
            <a:endParaRPr sz="1150">
              <a:latin typeface="Comic Sans MS"/>
              <a:cs typeface="Comic Sans MS"/>
            </a:endParaRPr>
          </a:p>
        </p:txBody>
      </p:sp>
      <p:sp>
        <p:nvSpPr>
          <p:cNvPr id="69" name="object 69"/>
          <p:cNvSpPr txBox="1"/>
          <p:nvPr/>
        </p:nvSpPr>
        <p:spPr>
          <a:xfrm>
            <a:off x="7101989" y="2409564"/>
            <a:ext cx="922019" cy="190500"/>
          </a:xfrm>
          <a:prstGeom prst="rect">
            <a:avLst/>
          </a:prstGeom>
        </p:spPr>
        <p:txBody>
          <a:bodyPr vert="horz" wrap="square" lIns="0" tIns="0" rIns="0" bIns="0" rtlCol="0">
            <a:spAutoFit/>
          </a:bodyPr>
          <a:lstStyle/>
          <a:p>
            <a:pPr marL="12700">
              <a:lnSpc>
                <a:spcPct val="100000"/>
              </a:lnSpc>
            </a:pPr>
            <a:r>
              <a:rPr sz="1150" spc="5" dirty="0">
                <a:solidFill>
                  <a:srgbClr val="000080"/>
                </a:solidFill>
                <a:latin typeface="Comic Sans MS"/>
                <a:cs typeface="Comic Sans MS"/>
              </a:rPr>
              <a:t>d</a:t>
            </a:r>
            <a:r>
              <a:rPr sz="1150" spc="10" dirty="0">
                <a:solidFill>
                  <a:srgbClr val="000080"/>
                </a:solidFill>
                <a:latin typeface="Comic Sans MS"/>
                <a:cs typeface="Comic Sans MS"/>
              </a:rPr>
              <a:t>e</a:t>
            </a:r>
            <a:r>
              <a:rPr sz="1150" spc="80" dirty="0">
                <a:solidFill>
                  <a:srgbClr val="000080"/>
                </a:solidFill>
                <a:latin typeface="Times New Roman"/>
                <a:cs typeface="Times New Roman"/>
              </a:rPr>
              <a:t> </a:t>
            </a:r>
            <a:r>
              <a:rPr sz="1150" spc="20" dirty="0">
                <a:solidFill>
                  <a:srgbClr val="000080"/>
                </a:solidFill>
                <a:latin typeface="Comic Sans MS"/>
                <a:cs typeface="Comic Sans MS"/>
              </a:rPr>
              <a:t>U</a:t>
            </a:r>
            <a:r>
              <a:rPr sz="1150" spc="15" dirty="0">
                <a:solidFill>
                  <a:srgbClr val="000080"/>
                </a:solidFill>
                <a:latin typeface="Comic Sans MS"/>
                <a:cs typeface="Comic Sans MS"/>
              </a:rPr>
              <a:t>N</a:t>
            </a:r>
            <a:r>
              <a:rPr sz="1150" spc="25" dirty="0">
                <a:solidFill>
                  <a:srgbClr val="000080"/>
                </a:solidFill>
                <a:latin typeface="Comic Sans MS"/>
                <a:cs typeface="Comic Sans MS"/>
              </a:rPr>
              <a:t>I</a:t>
            </a:r>
            <a:r>
              <a:rPr sz="1150" spc="15" dirty="0">
                <a:solidFill>
                  <a:srgbClr val="000080"/>
                </a:solidFill>
                <a:latin typeface="Comic Sans MS"/>
                <a:cs typeface="Comic Sans MS"/>
              </a:rPr>
              <a:t>D</a:t>
            </a:r>
            <a:r>
              <a:rPr sz="1150" spc="20" dirty="0">
                <a:solidFill>
                  <a:srgbClr val="000080"/>
                </a:solidFill>
                <a:latin typeface="Comic Sans MS"/>
                <a:cs typeface="Comic Sans MS"/>
              </a:rPr>
              <a:t>AD</a:t>
            </a:r>
            <a:r>
              <a:rPr sz="1150" spc="5" dirty="0">
                <a:solidFill>
                  <a:srgbClr val="000080"/>
                </a:solidFill>
                <a:latin typeface="Comic Sans MS"/>
                <a:cs typeface="Comic Sans MS"/>
              </a:rPr>
              <a:t>.</a:t>
            </a:r>
            <a:endParaRPr sz="1150">
              <a:latin typeface="Comic Sans MS"/>
              <a:cs typeface="Comic Sans MS"/>
            </a:endParaRPr>
          </a:p>
        </p:txBody>
      </p:sp>
      <p:sp>
        <p:nvSpPr>
          <p:cNvPr id="70" name="object 70"/>
          <p:cNvSpPr/>
          <p:nvPr/>
        </p:nvSpPr>
        <p:spPr>
          <a:xfrm>
            <a:off x="582929" y="4017605"/>
            <a:ext cx="62865" cy="61594"/>
          </a:xfrm>
          <a:custGeom>
            <a:avLst/>
            <a:gdLst/>
            <a:ahLst/>
            <a:cxnLst/>
            <a:rect l="l" t="t" r="r" b="b"/>
            <a:pathLst>
              <a:path w="62865" h="61595">
                <a:moveTo>
                  <a:pt x="37099" y="0"/>
                </a:moveTo>
                <a:lnTo>
                  <a:pt x="27346" y="362"/>
                </a:lnTo>
                <a:lnTo>
                  <a:pt x="16001" y="3468"/>
                </a:lnTo>
                <a:lnTo>
                  <a:pt x="2285" y="14898"/>
                </a:lnTo>
                <a:lnTo>
                  <a:pt x="0" y="30900"/>
                </a:lnTo>
                <a:lnTo>
                  <a:pt x="2285" y="46902"/>
                </a:lnTo>
                <a:lnTo>
                  <a:pt x="22390" y="59797"/>
                </a:lnTo>
                <a:lnTo>
                  <a:pt x="32652" y="61521"/>
                </a:lnTo>
                <a:lnTo>
                  <a:pt x="41420" y="60700"/>
                </a:lnTo>
                <a:lnTo>
                  <a:pt x="62587" y="32646"/>
                </a:lnTo>
                <a:lnTo>
                  <a:pt x="62232" y="25093"/>
                </a:lnTo>
                <a:lnTo>
                  <a:pt x="37099" y="0"/>
                </a:lnTo>
                <a:close/>
              </a:path>
            </a:pathLst>
          </a:custGeom>
          <a:solidFill>
            <a:srgbClr val="000000"/>
          </a:solidFill>
        </p:spPr>
        <p:txBody>
          <a:bodyPr wrap="square" lIns="0" tIns="0" rIns="0" bIns="0" rtlCol="0">
            <a:spAutoFit/>
          </a:bodyPr>
          <a:lstStyle/>
          <a:p>
            <a:endParaRPr/>
          </a:p>
        </p:txBody>
      </p:sp>
      <p:sp>
        <p:nvSpPr>
          <p:cNvPr id="71" name="object 71"/>
          <p:cNvSpPr/>
          <p:nvPr/>
        </p:nvSpPr>
        <p:spPr>
          <a:xfrm>
            <a:off x="582929" y="4017605"/>
            <a:ext cx="62865" cy="61594"/>
          </a:xfrm>
          <a:custGeom>
            <a:avLst/>
            <a:gdLst/>
            <a:ahLst/>
            <a:cxnLst/>
            <a:rect l="l" t="t" r="r" b="b"/>
            <a:pathLst>
              <a:path w="62865" h="61595">
                <a:moveTo>
                  <a:pt x="0" y="30900"/>
                </a:moveTo>
                <a:lnTo>
                  <a:pt x="2285" y="14898"/>
                </a:lnTo>
                <a:lnTo>
                  <a:pt x="16001" y="3468"/>
                </a:lnTo>
                <a:lnTo>
                  <a:pt x="27346" y="362"/>
                </a:lnTo>
                <a:lnTo>
                  <a:pt x="37099" y="0"/>
                </a:lnTo>
                <a:lnTo>
                  <a:pt x="45265" y="1973"/>
                </a:lnTo>
                <a:lnTo>
                  <a:pt x="62587" y="32646"/>
                </a:lnTo>
                <a:lnTo>
                  <a:pt x="61403" y="40094"/>
                </a:lnTo>
                <a:lnTo>
                  <a:pt x="32652" y="61521"/>
                </a:lnTo>
                <a:lnTo>
                  <a:pt x="22390" y="59797"/>
                </a:lnTo>
                <a:lnTo>
                  <a:pt x="2285" y="46902"/>
                </a:lnTo>
                <a:lnTo>
                  <a:pt x="0" y="30900"/>
                </a:lnTo>
                <a:close/>
              </a:path>
            </a:pathLst>
          </a:custGeom>
          <a:ln w="13538">
            <a:solidFill>
              <a:srgbClr val="000000"/>
            </a:solidFill>
          </a:ln>
        </p:spPr>
        <p:txBody>
          <a:bodyPr wrap="square" lIns="0" tIns="0" rIns="0" bIns="0" rtlCol="0">
            <a:spAutoFit/>
          </a:bodyPr>
          <a:lstStyle/>
          <a:p>
            <a:endParaRPr/>
          </a:p>
        </p:txBody>
      </p:sp>
      <p:sp>
        <p:nvSpPr>
          <p:cNvPr id="72" name="object 72"/>
          <p:cNvSpPr/>
          <p:nvPr/>
        </p:nvSpPr>
        <p:spPr>
          <a:xfrm>
            <a:off x="582929" y="3679629"/>
            <a:ext cx="62865" cy="61594"/>
          </a:xfrm>
          <a:custGeom>
            <a:avLst/>
            <a:gdLst/>
            <a:ahLst/>
            <a:cxnLst/>
            <a:rect l="l" t="t" r="r" b="b"/>
            <a:pathLst>
              <a:path w="62865" h="61595">
                <a:moveTo>
                  <a:pt x="36701" y="0"/>
                </a:moveTo>
                <a:lnTo>
                  <a:pt x="27096" y="552"/>
                </a:lnTo>
                <a:lnTo>
                  <a:pt x="16001" y="3878"/>
                </a:lnTo>
                <a:lnTo>
                  <a:pt x="2285" y="14546"/>
                </a:lnTo>
                <a:lnTo>
                  <a:pt x="0" y="30548"/>
                </a:lnTo>
                <a:lnTo>
                  <a:pt x="2285" y="46550"/>
                </a:lnTo>
                <a:lnTo>
                  <a:pt x="22544" y="60080"/>
                </a:lnTo>
                <a:lnTo>
                  <a:pt x="32997" y="61601"/>
                </a:lnTo>
                <a:lnTo>
                  <a:pt x="41861" y="60607"/>
                </a:lnTo>
                <a:lnTo>
                  <a:pt x="62621" y="32142"/>
                </a:lnTo>
                <a:lnTo>
                  <a:pt x="62114" y="24598"/>
                </a:lnTo>
                <a:lnTo>
                  <a:pt x="36701" y="0"/>
                </a:lnTo>
                <a:close/>
              </a:path>
            </a:pathLst>
          </a:custGeom>
          <a:solidFill>
            <a:srgbClr val="000000"/>
          </a:solidFill>
        </p:spPr>
        <p:txBody>
          <a:bodyPr wrap="square" lIns="0" tIns="0" rIns="0" bIns="0" rtlCol="0">
            <a:spAutoFit/>
          </a:bodyPr>
          <a:lstStyle/>
          <a:p>
            <a:endParaRPr/>
          </a:p>
        </p:txBody>
      </p:sp>
      <p:sp>
        <p:nvSpPr>
          <p:cNvPr id="73" name="object 73"/>
          <p:cNvSpPr/>
          <p:nvPr/>
        </p:nvSpPr>
        <p:spPr>
          <a:xfrm>
            <a:off x="582929" y="3679629"/>
            <a:ext cx="62865" cy="61594"/>
          </a:xfrm>
          <a:custGeom>
            <a:avLst/>
            <a:gdLst/>
            <a:ahLst/>
            <a:cxnLst/>
            <a:rect l="l" t="t" r="r" b="b"/>
            <a:pathLst>
              <a:path w="62865" h="61595">
                <a:moveTo>
                  <a:pt x="0" y="30548"/>
                </a:moveTo>
                <a:lnTo>
                  <a:pt x="2285" y="14546"/>
                </a:lnTo>
                <a:lnTo>
                  <a:pt x="16001" y="3878"/>
                </a:lnTo>
                <a:lnTo>
                  <a:pt x="27096" y="552"/>
                </a:lnTo>
                <a:lnTo>
                  <a:pt x="36701" y="0"/>
                </a:lnTo>
                <a:lnTo>
                  <a:pt x="44808" y="1813"/>
                </a:lnTo>
                <a:lnTo>
                  <a:pt x="62621" y="32142"/>
                </a:lnTo>
                <a:lnTo>
                  <a:pt x="61585" y="39612"/>
                </a:lnTo>
                <a:lnTo>
                  <a:pt x="32997" y="61601"/>
                </a:lnTo>
                <a:lnTo>
                  <a:pt x="22544" y="60080"/>
                </a:lnTo>
                <a:lnTo>
                  <a:pt x="2285" y="46550"/>
                </a:lnTo>
                <a:lnTo>
                  <a:pt x="0" y="30548"/>
                </a:lnTo>
                <a:close/>
              </a:path>
            </a:pathLst>
          </a:custGeom>
          <a:ln w="13538">
            <a:solidFill>
              <a:srgbClr val="000000"/>
            </a:solidFill>
          </a:ln>
        </p:spPr>
        <p:txBody>
          <a:bodyPr wrap="square" lIns="0" tIns="0" rIns="0" bIns="0" rtlCol="0">
            <a:spAutoFit/>
          </a:bodyPr>
          <a:lstStyle/>
          <a:p>
            <a:endParaRPr/>
          </a:p>
        </p:txBody>
      </p:sp>
      <p:sp>
        <p:nvSpPr>
          <p:cNvPr id="74" name="object 74"/>
          <p:cNvSpPr/>
          <p:nvPr/>
        </p:nvSpPr>
        <p:spPr>
          <a:xfrm>
            <a:off x="4651247" y="3003172"/>
            <a:ext cx="62865" cy="61594"/>
          </a:xfrm>
          <a:custGeom>
            <a:avLst/>
            <a:gdLst/>
            <a:ahLst/>
            <a:cxnLst/>
            <a:rect l="l" t="t" r="r" b="b"/>
            <a:pathLst>
              <a:path w="62864" h="61594">
                <a:moveTo>
                  <a:pt x="36915" y="0"/>
                </a:moveTo>
                <a:lnTo>
                  <a:pt x="27235" y="443"/>
                </a:lnTo>
                <a:lnTo>
                  <a:pt x="16001" y="3679"/>
                </a:lnTo>
                <a:lnTo>
                  <a:pt x="2285" y="15109"/>
                </a:lnTo>
                <a:lnTo>
                  <a:pt x="0" y="30349"/>
                </a:lnTo>
                <a:lnTo>
                  <a:pt x="2285" y="46351"/>
                </a:lnTo>
                <a:lnTo>
                  <a:pt x="21464" y="59675"/>
                </a:lnTo>
                <a:lnTo>
                  <a:pt x="31961" y="61548"/>
                </a:lnTo>
                <a:lnTo>
                  <a:pt x="40907" y="60824"/>
                </a:lnTo>
                <a:lnTo>
                  <a:pt x="62375" y="32753"/>
                </a:lnTo>
                <a:lnTo>
                  <a:pt x="62013" y="25151"/>
                </a:lnTo>
                <a:lnTo>
                  <a:pt x="36915" y="0"/>
                </a:lnTo>
                <a:close/>
              </a:path>
            </a:pathLst>
          </a:custGeom>
          <a:solidFill>
            <a:srgbClr val="000000"/>
          </a:solidFill>
        </p:spPr>
        <p:txBody>
          <a:bodyPr wrap="square" lIns="0" tIns="0" rIns="0" bIns="0" rtlCol="0">
            <a:spAutoFit/>
          </a:bodyPr>
          <a:lstStyle/>
          <a:p>
            <a:endParaRPr/>
          </a:p>
        </p:txBody>
      </p:sp>
      <p:sp>
        <p:nvSpPr>
          <p:cNvPr id="75" name="object 75"/>
          <p:cNvSpPr/>
          <p:nvPr/>
        </p:nvSpPr>
        <p:spPr>
          <a:xfrm>
            <a:off x="4651247" y="3003172"/>
            <a:ext cx="62865" cy="61594"/>
          </a:xfrm>
          <a:custGeom>
            <a:avLst/>
            <a:gdLst/>
            <a:ahLst/>
            <a:cxnLst/>
            <a:rect l="l" t="t" r="r" b="b"/>
            <a:pathLst>
              <a:path w="62864" h="61594">
                <a:moveTo>
                  <a:pt x="0" y="30349"/>
                </a:moveTo>
                <a:lnTo>
                  <a:pt x="2285" y="15109"/>
                </a:lnTo>
                <a:lnTo>
                  <a:pt x="16001" y="3679"/>
                </a:lnTo>
                <a:lnTo>
                  <a:pt x="27235" y="443"/>
                </a:lnTo>
                <a:lnTo>
                  <a:pt x="36915" y="0"/>
                </a:lnTo>
                <a:lnTo>
                  <a:pt x="45041" y="1933"/>
                </a:lnTo>
                <a:lnTo>
                  <a:pt x="62375" y="32753"/>
                </a:lnTo>
                <a:lnTo>
                  <a:pt x="61184" y="40246"/>
                </a:lnTo>
                <a:lnTo>
                  <a:pt x="31961" y="61548"/>
                </a:lnTo>
                <a:lnTo>
                  <a:pt x="21464" y="59675"/>
                </a:lnTo>
                <a:lnTo>
                  <a:pt x="2285" y="46351"/>
                </a:lnTo>
                <a:lnTo>
                  <a:pt x="0" y="30349"/>
                </a:lnTo>
                <a:close/>
              </a:path>
            </a:pathLst>
          </a:custGeom>
          <a:ln w="13538">
            <a:solidFill>
              <a:srgbClr val="000000"/>
            </a:solidFill>
          </a:ln>
        </p:spPr>
        <p:txBody>
          <a:bodyPr wrap="square" lIns="0" tIns="0" rIns="0" bIns="0" rtlCol="0">
            <a:spAutoFit/>
          </a:bodyPr>
          <a:lstStyle/>
          <a:p>
            <a:endParaRPr/>
          </a:p>
        </p:txBody>
      </p:sp>
      <p:sp>
        <p:nvSpPr>
          <p:cNvPr id="76" name="object 76"/>
          <p:cNvSpPr/>
          <p:nvPr/>
        </p:nvSpPr>
        <p:spPr>
          <a:xfrm>
            <a:off x="9057893" y="3002980"/>
            <a:ext cx="62865" cy="62230"/>
          </a:xfrm>
          <a:custGeom>
            <a:avLst/>
            <a:gdLst/>
            <a:ahLst/>
            <a:cxnLst/>
            <a:rect l="l" t="t" r="r" b="b"/>
            <a:pathLst>
              <a:path w="62865" h="62230">
                <a:moveTo>
                  <a:pt x="36725" y="0"/>
                </a:moveTo>
                <a:lnTo>
                  <a:pt x="27124" y="546"/>
                </a:lnTo>
                <a:lnTo>
                  <a:pt x="16001" y="3871"/>
                </a:lnTo>
                <a:lnTo>
                  <a:pt x="2285" y="15301"/>
                </a:lnTo>
                <a:lnTo>
                  <a:pt x="0" y="30541"/>
                </a:lnTo>
                <a:lnTo>
                  <a:pt x="2285" y="46543"/>
                </a:lnTo>
                <a:lnTo>
                  <a:pt x="23401" y="60478"/>
                </a:lnTo>
                <a:lnTo>
                  <a:pt x="33515" y="61952"/>
                </a:lnTo>
                <a:lnTo>
                  <a:pt x="42117" y="60913"/>
                </a:lnTo>
                <a:lnTo>
                  <a:pt x="62417" y="32260"/>
                </a:lnTo>
                <a:lnTo>
                  <a:pt x="61931" y="24687"/>
                </a:lnTo>
                <a:lnTo>
                  <a:pt x="36725" y="0"/>
                </a:lnTo>
                <a:close/>
              </a:path>
            </a:pathLst>
          </a:custGeom>
          <a:solidFill>
            <a:srgbClr val="000000"/>
          </a:solidFill>
        </p:spPr>
        <p:txBody>
          <a:bodyPr wrap="square" lIns="0" tIns="0" rIns="0" bIns="0" rtlCol="0">
            <a:spAutoFit/>
          </a:bodyPr>
          <a:lstStyle/>
          <a:p>
            <a:endParaRPr/>
          </a:p>
        </p:txBody>
      </p:sp>
      <p:sp>
        <p:nvSpPr>
          <p:cNvPr id="77" name="object 77"/>
          <p:cNvSpPr/>
          <p:nvPr/>
        </p:nvSpPr>
        <p:spPr>
          <a:xfrm>
            <a:off x="9057893" y="3002980"/>
            <a:ext cx="62865" cy="62230"/>
          </a:xfrm>
          <a:custGeom>
            <a:avLst/>
            <a:gdLst/>
            <a:ahLst/>
            <a:cxnLst/>
            <a:rect l="l" t="t" r="r" b="b"/>
            <a:pathLst>
              <a:path w="62865" h="62230">
                <a:moveTo>
                  <a:pt x="0" y="30541"/>
                </a:moveTo>
                <a:lnTo>
                  <a:pt x="2285" y="15301"/>
                </a:lnTo>
                <a:lnTo>
                  <a:pt x="16001" y="3871"/>
                </a:lnTo>
                <a:lnTo>
                  <a:pt x="27124" y="546"/>
                </a:lnTo>
                <a:lnTo>
                  <a:pt x="36725" y="0"/>
                </a:lnTo>
                <a:lnTo>
                  <a:pt x="44805" y="1824"/>
                </a:lnTo>
                <a:lnTo>
                  <a:pt x="62417" y="32260"/>
                </a:lnTo>
                <a:lnTo>
                  <a:pt x="61387" y="39761"/>
                </a:lnTo>
                <a:lnTo>
                  <a:pt x="33515" y="61952"/>
                </a:lnTo>
                <a:lnTo>
                  <a:pt x="23401" y="60478"/>
                </a:lnTo>
                <a:lnTo>
                  <a:pt x="2285" y="46543"/>
                </a:lnTo>
                <a:lnTo>
                  <a:pt x="0" y="30541"/>
                </a:lnTo>
                <a:close/>
              </a:path>
            </a:pathLst>
          </a:custGeom>
          <a:ln w="13538">
            <a:solidFill>
              <a:srgbClr val="000000"/>
            </a:solidFill>
          </a:ln>
        </p:spPr>
        <p:txBody>
          <a:bodyPr wrap="square" lIns="0" tIns="0" rIns="0" bIns="0" rtlCol="0">
            <a:spAutoFit/>
          </a:bodyPr>
          <a:lstStyle/>
          <a:p>
            <a:endParaRPr/>
          </a:p>
        </p:txBody>
      </p:sp>
      <p:sp>
        <p:nvSpPr>
          <p:cNvPr id="78" name="object 78"/>
          <p:cNvSpPr/>
          <p:nvPr/>
        </p:nvSpPr>
        <p:spPr>
          <a:xfrm>
            <a:off x="7225283" y="3457955"/>
            <a:ext cx="339090" cy="337820"/>
          </a:xfrm>
          <a:custGeom>
            <a:avLst/>
            <a:gdLst/>
            <a:ahLst/>
            <a:cxnLst/>
            <a:rect l="l" t="t" r="r" b="b"/>
            <a:pathLst>
              <a:path w="339090" h="337820">
                <a:moveTo>
                  <a:pt x="339089" y="337565"/>
                </a:moveTo>
                <a:lnTo>
                  <a:pt x="169163" y="0"/>
                </a:lnTo>
                <a:lnTo>
                  <a:pt x="0" y="337565"/>
                </a:lnTo>
                <a:lnTo>
                  <a:pt x="339089" y="337565"/>
                </a:lnTo>
              </a:path>
            </a:pathLst>
          </a:custGeom>
          <a:ln w="13538">
            <a:solidFill>
              <a:srgbClr val="000000"/>
            </a:solidFill>
          </a:ln>
        </p:spPr>
        <p:txBody>
          <a:bodyPr wrap="square" lIns="0" tIns="0" rIns="0" bIns="0" rtlCol="0">
            <a:spAutoFit/>
          </a:bodyPr>
          <a:lstStyle/>
          <a:p>
            <a:endParaRPr/>
          </a:p>
        </p:txBody>
      </p:sp>
      <p:sp>
        <p:nvSpPr>
          <p:cNvPr id="79" name="object 79"/>
          <p:cNvSpPr/>
          <p:nvPr/>
        </p:nvSpPr>
        <p:spPr>
          <a:xfrm>
            <a:off x="7564373" y="3457955"/>
            <a:ext cx="339090" cy="169545"/>
          </a:xfrm>
          <a:custGeom>
            <a:avLst/>
            <a:gdLst/>
            <a:ahLst/>
            <a:cxnLst/>
            <a:rect l="l" t="t" r="r" b="b"/>
            <a:pathLst>
              <a:path w="339090" h="169545">
                <a:moveTo>
                  <a:pt x="0" y="0"/>
                </a:moveTo>
                <a:lnTo>
                  <a:pt x="169163" y="169163"/>
                </a:lnTo>
                <a:lnTo>
                  <a:pt x="339089" y="0"/>
                </a:lnTo>
              </a:path>
            </a:pathLst>
          </a:custGeom>
          <a:ln w="13538">
            <a:solidFill>
              <a:srgbClr val="000000"/>
            </a:solidFill>
          </a:ln>
        </p:spPr>
        <p:txBody>
          <a:bodyPr wrap="square" lIns="0" tIns="0" rIns="0" bIns="0" rtlCol="0">
            <a:spAutoFit/>
          </a:bodyPr>
          <a:lstStyle/>
          <a:p>
            <a:endParaRPr/>
          </a:p>
        </p:txBody>
      </p:sp>
      <p:sp>
        <p:nvSpPr>
          <p:cNvPr id="80" name="object 80"/>
          <p:cNvSpPr/>
          <p:nvPr/>
        </p:nvSpPr>
        <p:spPr>
          <a:xfrm>
            <a:off x="7733538" y="3627120"/>
            <a:ext cx="0" cy="209550"/>
          </a:xfrm>
          <a:custGeom>
            <a:avLst/>
            <a:gdLst/>
            <a:ahLst/>
            <a:cxnLst/>
            <a:rect l="l" t="t" r="r" b="b"/>
            <a:pathLst>
              <a:path h="209550">
                <a:moveTo>
                  <a:pt x="0" y="0"/>
                </a:moveTo>
                <a:lnTo>
                  <a:pt x="0" y="209549"/>
                </a:lnTo>
              </a:path>
            </a:pathLst>
          </a:custGeom>
          <a:ln w="13538">
            <a:solidFill>
              <a:srgbClr val="000000"/>
            </a:solidFill>
          </a:ln>
        </p:spPr>
        <p:txBody>
          <a:bodyPr wrap="square" lIns="0" tIns="0" rIns="0" bIns="0" rtlCol="0">
            <a:spAutoFit/>
          </a:bodyPr>
          <a:lstStyle/>
          <a:p>
            <a:endParaRPr/>
          </a:p>
        </p:txBody>
      </p:sp>
      <p:sp>
        <p:nvSpPr>
          <p:cNvPr id="81" name="object 81"/>
          <p:cNvSpPr/>
          <p:nvPr/>
        </p:nvSpPr>
        <p:spPr>
          <a:xfrm>
            <a:off x="7959852" y="3922014"/>
            <a:ext cx="56515" cy="0"/>
          </a:xfrm>
          <a:custGeom>
            <a:avLst/>
            <a:gdLst/>
            <a:ahLst/>
            <a:cxnLst/>
            <a:rect l="l" t="t" r="r" b="b"/>
            <a:pathLst>
              <a:path w="56515">
                <a:moveTo>
                  <a:pt x="0" y="0"/>
                </a:moveTo>
                <a:lnTo>
                  <a:pt x="56387" y="0"/>
                </a:lnTo>
              </a:path>
            </a:pathLst>
          </a:custGeom>
          <a:ln w="13538">
            <a:solidFill>
              <a:srgbClr val="000000"/>
            </a:solidFill>
          </a:ln>
        </p:spPr>
        <p:txBody>
          <a:bodyPr wrap="square" lIns="0" tIns="0" rIns="0" bIns="0" rtlCol="0">
            <a:spAutoFit/>
          </a:bodyPr>
          <a:lstStyle/>
          <a:p>
            <a:endParaRPr/>
          </a:p>
        </p:txBody>
      </p:sp>
      <p:sp>
        <p:nvSpPr>
          <p:cNvPr id="82" name="object 82"/>
          <p:cNvSpPr/>
          <p:nvPr/>
        </p:nvSpPr>
        <p:spPr>
          <a:xfrm>
            <a:off x="7930133" y="3893058"/>
            <a:ext cx="113664" cy="0"/>
          </a:xfrm>
          <a:custGeom>
            <a:avLst/>
            <a:gdLst/>
            <a:ahLst/>
            <a:cxnLst/>
            <a:rect l="l" t="t" r="r" b="b"/>
            <a:pathLst>
              <a:path w="113665">
                <a:moveTo>
                  <a:pt x="0" y="0"/>
                </a:moveTo>
                <a:lnTo>
                  <a:pt x="113537" y="0"/>
                </a:lnTo>
              </a:path>
            </a:pathLst>
          </a:custGeom>
          <a:ln w="13538">
            <a:solidFill>
              <a:srgbClr val="000000"/>
            </a:solidFill>
          </a:ln>
        </p:spPr>
        <p:txBody>
          <a:bodyPr wrap="square" lIns="0" tIns="0" rIns="0" bIns="0" rtlCol="0">
            <a:spAutoFit/>
          </a:bodyPr>
          <a:lstStyle/>
          <a:p>
            <a:endParaRPr/>
          </a:p>
        </p:txBody>
      </p:sp>
      <p:sp>
        <p:nvSpPr>
          <p:cNvPr id="83" name="object 83"/>
          <p:cNvSpPr/>
          <p:nvPr/>
        </p:nvSpPr>
        <p:spPr>
          <a:xfrm>
            <a:off x="7903464" y="3865626"/>
            <a:ext cx="169545" cy="0"/>
          </a:xfrm>
          <a:custGeom>
            <a:avLst/>
            <a:gdLst/>
            <a:ahLst/>
            <a:cxnLst/>
            <a:rect l="l" t="t" r="r" b="b"/>
            <a:pathLst>
              <a:path w="169545">
                <a:moveTo>
                  <a:pt x="0" y="0"/>
                </a:moveTo>
                <a:lnTo>
                  <a:pt x="169163" y="0"/>
                </a:lnTo>
              </a:path>
            </a:pathLst>
          </a:custGeom>
          <a:ln w="13538">
            <a:solidFill>
              <a:srgbClr val="000000"/>
            </a:solidFill>
          </a:ln>
        </p:spPr>
        <p:txBody>
          <a:bodyPr wrap="square" lIns="0" tIns="0" rIns="0" bIns="0" rtlCol="0">
            <a:spAutoFit/>
          </a:bodyPr>
          <a:lstStyle/>
          <a:p>
            <a:endParaRPr/>
          </a:p>
        </p:txBody>
      </p:sp>
      <p:sp>
        <p:nvSpPr>
          <p:cNvPr id="84" name="object 84"/>
          <p:cNvSpPr/>
          <p:nvPr/>
        </p:nvSpPr>
        <p:spPr>
          <a:xfrm>
            <a:off x="7986521" y="3752850"/>
            <a:ext cx="0" cy="113030"/>
          </a:xfrm>
          <a:custGeom>
            <a:avLst/>
            <a:gdLst/>
            <a:ahLst/>
            <a:cxnLst/>
            <a:rect l="l" t="t" r="r" b="b"/>
            <a:pathLst>
              <a:path h="113029">
                <a:moveTo>
                  <a:pt x="0" y="0"/>
                </a:moveTo>
                <a:lnTo>
                  <a:pt x="0" y="112775"/>
                </a:lnTo>
              </a:path>
            </a:pathLst>
          </a:custGeom>
          <a:ln w="13538">
            <a:solidFill>
              <a:srgbClr val="000000"/>
            </a:solidFill>
          </a:ln>
        </p:spPr>
        <p:txBody>
          <a:bodyPr wrap="square" lIns="0" tIns="0" rIns="0" bIns="0" rtlCol="0">
            <a:spAutoFit/>
          </a:bodyPr>
          <a:lstStyle/>
          <a:p>
            <a:endParaRPr/>
          </a:p>
        </p:txBody>
      </p:sp>
      <p:sp>
        <p:nvSpPr>
          <p:cNvPr id="85" name="object 85"/>
          <p:cNvSpPr/>
          <p:nvPr/>
        </p:nvSpPr>
        <p:spPr>
          <a:xfrm>
            <a:off x="7733538" y="3627120"/>
            <a:ext cx="253365" cy="125730"/>
          </a:xfrm>
          <a:custGeom>
            <a:avLst/>
            <a:gdLst/>
            <a:ahLst/>
            <a:cxnLst/>
            <a:rect l="l" t="t" r="r" b="b"/>
            <a:pathLst>
              <a:path w="253365" h="125729">
                <a:moveTo>
                  <a:pt x="0" y="0"/>
                </a:moveTo>
                <a:lnTo>
                  <a:pt x="252983" y="125729"/>
                </a:lnTo>
              </a:path>
            </a:pathLst>
          </a:custGeom>
          <a:ln w="13538">
            <a:solidFill>
              <a:srgbClr val="000000"/>
            </a:solidFill>
          </a:ln>
        </p:spPr>
        <p:txBody>
          <a:bodyPr wrap="square" lIns="0" tIns="0" rIns="0" bIns="0" rtlCol="0">
            <a:spAutoFit/>
          </a:bodyPr>
          <a:lstStyle/>
          <a:p>
            <a:endParaRPr/>
          </a:p>
        </p:txBody>
      </p:sp>
      <p:sp>
        <p:nvSpPr>
          <p:cNvPr id="86" name="object 86"/>
          <p:cNvSpPr txBox="1"/>
          <p:nvPr/>
        </p:nvSpPr>
        <p:spPr>
          <a:xfrm>
            <a:off x="1861059" y="2764024"/>
            <a:ext cx="220979" cy="190500"/>
          </a:xfrm>
          <a:prstGeom prst="rect">
            <a:avLst/>
          </a:prstGeom>
        </p:spPr>
        <p:txBody>
          <a:bodyPr vert="horz" wrap="square" lIns="0" tIns="0" rIns="0" bIns="0" rtlCol="0">
            <a:spAutoFit/>
          </a:bodyPr>
          <a:lstStyle/>
          <a:p>
            <a:pPr marL="12700">
              <a:lnSpc>
                <a:spcPct val="100000"/>
              </a:lnSpc>
            </a:pPr>
            <a:r>
              <a:rPr sz="1150" spc="20" dirty="0">
                <a:solidFill>
                  <a:srgbClr val="000080"/>
                </a:solidFill>
                <a:latin typeface="Comic Sans MS"/>
                <a:cs typeface="Comic Sans MS"/>
              </a:rPr>
              <a:t>TC</a:t>
            </a:r>
            <a:endParaRPr sz="1150">
              <a:latin typeface="Comic Sans MS"/>
              <a:cs typeface="Comic Sans MS"/>
            </a:endParaRPr>
          </a:p>
        </p:txBody>
      </p:sp>
      <p:sp>
        <p:nvSpPr>
          <p:cNvPr id="87" name="object 87"/>
          <p:cNvSpPr txBox="1"/>
          <p:nvPr/>
        </p:nvSpPr>
        <p:spPr>
          <a:xfrm>
            <a:off x="2965984" y="2764024"/>
            <a:ext cx="379095" cy="190500"/>
          </a:xfrm>
          <a:prstGeom prst="rect">
            <a:avLst/>
          </a:prstGeom>
        </p:spPr>
        <p:txBody>
          <a:bodyPr vert="horz" wrap="square" lIns="0" tIns="0" rIns="0" bIns="0" rtlCol="0">
            <a:spAutoFit/>
          </a:bodyPr>
          <a:lstStyle/>
          <a:p>
            <a:pPr marL="12700">
              <a:lnSpc>
                <a:spcPct val="100000"/>
              </a:lnSpc>
            </a:pPr>
            <a:r>
              <a:rPr sz="1150" spc="30" dirty="0">
                <a:solidFill>
                  <a:srgbClr val="000080"/>
                </a:solidFill>
                <a:latin typeface="Comic Sans MS"/>
                <a:cs typeface="Comic Sans MS"/>
              </a:rPr>
              <a:t>T</a:t>
            </a:r>
            <a:r>
              <a:rPr sz="1150" spc="5" dirty="0">
                <a:solidFill>
                  <a:srgbClr val="000080"/>
                </a:solidFill>
                <a:latin typeface="Comic Sans MS"/>
                <a:cs typeface="Comic Sans MS"/>
              </a:rPr>
              <a:t>C</a:t>
            </a:r>
            <a:r>
              <a:rPr sz="1150" spc="25" dirty="0">
                <a:solidFill>
                  <a:srgbClr val="000080"/>
                </a:solidFill>
                <a:latin typeface="Comic Sans MS"/>
                <a:cs typeface="Comic Sans MS"/>
              </a:rPr>
              <a:t>´</a:t>
            </a:r>
            <a:r>
              <a:rPr sz="1150" spc="10" dirty="0">
                <a:solidFill>
                  <a:srgbClr val="000080"/>
                </a:solidFill>
                <a:latin typeface="Comic Sans MS"/>
                <a:cs typeface="Comic Sans MS"/>
              </a:rPr>
              <a:t>s</a:t>
            </a:r>
            <a:endParaRPr sz="1150">
              <a:latin typeface="Comic Sans MS"/>
              <a:cs typeface="Comic Sans MS"/>
            </a:endParaRPr>
          </a:p>
        </p:txBody>
      </p:sp>
      <p:sp>
        <p:nvSpPr>
          <p:cNvPr id="88" name="object 88"/>
          <p:cNvSpPr txBox="1"/>
          <p:nvPr/>
        </p:nvSpPr>
        <p:spPr>
          <a:xfrm>
            <a:off x="4498523" y="2764024"/>
            <a:ext cx="367665" cy="190500"/>
          </a:xfrm>
          <a:prstGeom prst="rect">
            <a:avLst/>
          </a:prstGeom>
        </p:spPr>
        <p:txBody>
          <a:bodyPr vert="horz" wrap="square" lIns="0" tIns="0" rIns="0" bIns="0" rtlCol="0">
            <a:spAutoFit/>
          </a:bodyPr>
          <a:lstStyle/>
          <a:p>
            <a:pPr marL="12700">
              <a:lnSpc>
                <a:spcPct val="100000"/>
              </a:lnSpc>
            </a:pPr>
            <a:r>
              <a:rPr sz="1150" spc="20" dirty="0">
                <a:solidFill>
                  <a:srgbClr val="000080"/>
                </a:solidFill>
                <a:latin typeface="Comic Sans MS"/>
                <a:cs typeface="Comic Sans MS"/>
              </a:rPr>
              <a:t>TP</a:t>
            </a:r>
            <a:r>
              <a:rPr sz="1150" spc="25" dirty="0">
                <a:solidFill>
                  <a:srgbClr val="000080"/>
                </a:solidFill>
                <a:latin typeface="Comic Sans MS"/>
                <a:cs typeface="Comic Sans MS"/>
              </a:rPr>
              <a:t>´</a:t>
            </a:r>
            <a:r>
              <a:rPr sz="1150" spc="10" dirty="0">
                <a:solidFill>
                  <a:srgbClr val="000080"/>
                </a:solidFill>
                <a:latin typeface="Comic Sans MS"/>
                <a:cs typeface="Comic Sans MS"/>
              </a:rPr>
              <a:t>s</a:t>
            </a:r>
            <a:endParaRPr sz="1150">
              <a:latin typeface="Comic Sans MS"/>
              <a:cs typeface="Comic Sans MS"/>
            </a:endParaRPr>
          </a:p>
        </p:txBody>
      </p:sp>
      <p:sp>
        <p:nvSpPr>
          <p:cNvPr id="89" name="object 89"/>
          <p:cNvSpPr/>
          <p:nvPr/>
        </p:nvSpPr>
        <p:spPr>
          <a:xfrm>
            <a:off x="5148071" y="2864358"/>
            <a:ext cx="422909" cy="338455"/>
          </a:xfrm>
          <a:custGeom>
            <a:avLst/>
            <a:gdLst/>
            <a:ahLst/>
            <a:cxnLst/>
            <a:rect l="l" t="t" r="r" b="b"/>
            <a:pathLst>
              <a:path w="422910" h="338455">
                <a:moveTo>
                  <a:pt x="0" y="338327"/>
                </a:moveTo>
                <a:lnTo>
                  <a:pt x="422909" y="338327"/>
                </a:lnTo>
                <a:lnTo>
                  <a:pt x="422909" y="0"/>
                </a:lnTo>
                <a:lnTo>
                  <a:pt x="0" y="0"/>
                </a:lnTo>
                <a:lnTo>
                  <a:pt x="0" y="338327"/>
                </a:lnTo>
                <a:close/>
              </a:path>
            </a:pathLst>
          </a:custGeom>
          <a:ln w="13538">
            <a:solidFill>
              <a:srgbClr val="000000"/>
            </a:solidFill>
          </a:ln>
        </p:spPr>
        <p:txBody>
          <a:bodyPr wrap="square" lIns="0" tIns="0" rIns="0" bIns="0" rtlCol="0">
            <a:spAutoFit/>
          </a:bodyPr>
          <a:lstStyle/>
          <a:p>
            <a:endParaRPr/>
          </a:p>
        </p:txBody>
      </p:sp>
      <p:sp>
        <p:nvSpPr>
          <p:cNvPr id="90" name="object 90"/>
          <p:cNvSpPr txBox="1"/>
          <p:nvPr/>
        </p:nvSpPr>
        <p:spPr>
          <a:xfrm>
            <a:off x="5171952" y="2932426"/>
            <a:ext cx="373380" cy="190500"/>
          </a:xfrm>
          <a:prstGeom prst="rect">
            <a:avLst/>
          </a:prstGeom>
        </p:spPr>
        <p:txBody>
          <a:bodyPr vert="horz" wrap="square" lIns="0" tIns="0" rIns="0" bIns="0" rtlCol="0">
            <a:spAutoFit/>
          </a:bodyPr>
          <a:lstStyle/>
          <a:p>
            <a:pPr marL="12700">
              <a:lnSpc>
                <a:spcPct val="100000"/>
              </a:lnSpc>
            </a:pPr>
            <a:r>
              <a:rPr sz="1150" spc="15" dirty="0">
                <a:solidFill>
                  <a:srgbClr val="000080"/>
                </a:solidFill>
                <a:latin typeface="Comic Sans MS"/>
                <a:cs typeface="Comic Sans MS"/>
              </a:rPr>
              <a:t>5</a:t>
            </a:r>
            <a:r>
              <a:rPr sz="1150" spc="20" dirty="0">
                <a:solidFill>
                  <a:srgbClr val="000080"/>
                </a:solidFill>
                <a:latin typeface="Comic Sans MS"/>
                <a:cs typeface="Comic Sans MS"/>
              </a:rPr>
              <a:t>2</a:t>
            </a:r>
            <a:r>
              <a:rPr sz="1150" spc="-10" dirty="0">
                <a:solidFill>
                  <a:srgbClr val="000080"/>
                </a:solidFill>
                <a:latin typeface="Comic Sans MS"/>
                <a:cs typeface="Comic Sans MS"/>
              </a:rPr>
              <a:t>-</a:t>
            </a:r>
            <a:r>
              <a:rPr sz="1150" spc="15" dirty="0">
                <a:solidFill>
                  <a:srgbClr val="000080"/>
                </a:solidFill>
                <a:latin typeface="Comic Sans MS"/>
                <a:cs typeface="Comic Sans MS"/>
              </a:rPr>
              <a:t>G</a:t>
            </a:r>
            <a:endParaRPr sz="1150">
              <a:latin typeface="Comic Sans MS"/>
              <a:cs typeface="Comic Sans MS"/>
            </a:endParaRPr>
          </a:p>
        </p:txBody>
      </p:sp>
      <p:sp>
        <p:nvSpPr>
          <p:cNvPr id="91" name="object 91"/>
          <p:cNvSpPr/>
          <p:nvPr/>
        </p:nvSpPr>
        <p:spPr>
          <a:xfrm>
            <a:off x="5570982" y="3033522"/>
            <a:ext cx="1823720" cy="0"/>
          </a:xfrm>
          <a:custGeom>
            <a:avLst/>
            <a:gdLst/>
            <a:ahLst/>
            <a:cxnLst/>
            <a:rect l="l" t="t" r="r" b="b"/>
            <a:pathLst>
              <a:path w="1823720">
                <a:moveTo>
                  <a:pt x="0" y="0"/>
                </a:moveTo>
                <a:lnTo>
                  <a:pt x="1823465" y="0"/>
                </a:lnTo>
              </a:path>
            </a:pathLst>
          </a:custGeom>
          <a:ln w="13538">
            <a:solidFill>
              <a:srgbClr val="000000"/>
            </a:solidFill>
          </a:ln>
        </p:spPr>
        <p:txBody>
          <a:bodyPr wrap="square" lIns="0" tIns="0" rIns="0" bIns="0" rtlCol="0">
            <a:spAutoFit/>
          </a:bodyPr>
          <a:lstStyle/>
          <a:p>
            <a:endParaRPr/>
          </a:p>
        </p:txBody>
      </p:sp>
      <p:sp>
        <p:nvSpPr>
          <p:cNvPr id="92" name="object 92"/>
          <p:cNvSpPr/>
          <p:nvPr/>
        </p:nvSpPr>
        <p:spPr>
          <a:xfrm>
            <a:off x="5868923" y="3245358"/>
            <a:ext cx="339090" cy="83820"/>
          </a:xfrm>
          <a:custGeom>
            <a:avLst/>
            <a:gdLst/>
            <a:ahLst/>
            <a:cxnLst/>
            <a:rect l="l" t="t" r="r" b="b"/>
            <a:pathLst>
              <a:path w="339089" h="83820">
                <a:moveTo>
                  <a:pt x="0" y="0"/>
                </a:moveTo>
                <a:lnTo>
                  <a:pt x="16001" y="50291"/>
                </a:lnTo>
                <a:lnTo>
                  <a:pt x="59435" y="79247"/>
                </a:lnTo>
                <a:lnTo>
                  <a:pt x="83819" y="83819"/>
                </a:lnTo>
                <a:lnTo>
                  <a:pt x="111251" y="79247"/>
                </a:lnTo>
                <a:lnTo>
                  <a:pt x="133349" y="67817"/>
                </a:lnTo>
                <a:lnTo>
                  <a:pt x="153923" y="50291"/>
                </a:lnTo>
                <a:lnTo>
                  <a:pt x="165353" y="25145"/>
                </a:lnTo>
                <a:lnTo>
                  <a:pt x="169925" y="0"/>
                </a:lnTo>
                <a:lnTo>
                  <a:pt x="174497" y="25145"/>
                </a:lnTo>
                <a:lnTo>
                  <a:pt x="185927" y="50291"/>
                </a:lnTo>
                <a:lnTo>
                  <a:pt x="203453" y="67817"/>
                </a:lnTo>
                <a:lnTo>
                  <a:pt x="228599" y="79247"/>
                </a:lnTo>
                <a:lnTo>
                  <a:pt x="253745" y="83819"/>
                </a:lnTo>
                <a:lnTo>
                  <a:pt x="280415" y="79247"/>
                </a:lnTo>
                <a:lnTo>
                  <a:pt x="303275" y="67817"/>
                </a:lnTo>
                <a:lnTo>
                  <a:pt x="323849" y="50291"/>
                </a:lnTo>
                <a:lnTo>
                  <a:pt x="334517" y="25145"/>
                </a:lnTo>
                <a:lnTo>
                  <a:pt x="339089" y="0"/>
                </a:lnTo>
              </a:path>
            </a:pathLst>
          </a:custGeom>
          <a:ln w="13538">
            <a:solidFill>
              <a:srgbClr val="000000"/>
            </a:solidFill>
          </a:ln>
        </p:spPr>
        <p:txBody>
          <a:bodyPr wrap="square" lIns="0" tIns="0" rIns="0" bIns="0" rtlCol="0">
            <a:spAutoFit/>
          </a:bodyPr>
          <a:lstStyle/>
          <a:p>
            <a:endParaRPr/>
          </a:p>
        </p:txBody>
      </p:sp>
      <p:sp>
        <p:nvSpPr>
          <p:cNvPr id="93" name="object 93"/>
          <p:cNvSpPr/>
          <p:nvPr/>
        </p:nvSpPr>
        <p:spPr>
          <a:xfrm>
            <a:off x="5868923" y="3414522"/>
            <a:ext cx="339090" cy="83820"/>
          </a:xfrm>
          <a:custGeom>
            <a:avLst/>
            <a:gdLst/>
            <a:ahLst/>
            <a:cxnLst/>
            <a:rect l="l" t="t" r="r" b="b"/>
            <a:pathLst>
              <a:path w="339089" h="83820">
                <a:moveTo>
                  <a:pt x="0" y="83819"/>
                </a:moveTo>
                <a:lnTo>
                  <a:pt x="16001" y="34289"/>
                </a:lnTo>
                <a:lnTo>
                  <a:pt x="59435" y="4571"/>
                </a:lnTo>
                <a:lnTo>
                  <a:pt x="83819" y="0"/>
                </a:lnTo>
                <a:lnTo>
                  <a:pt x="111251" y="4571"/>
                </a:lnTo>
                <a:lnTo>
                  <a:pt x="133349" y="16001"/>
                </a:lnTo>
                <a:lnTo>
                  <a:pt x="153923" y="34289"/>
                </a:lnTo>
                <a:lnTo>
                  <a:pt x="165353" y="58673"/>
                </a:lnTo>
                <a:lnTo>
                  <a:pt x="169925" y="83819"/>
                </a:lnTo>
                <a:lnTo>
                  <a:pt x="174497" y="58673"/>
                </a:lnTo>
                <a:lnTo>
                  <a:pt x="185927" y="34289"/>
                </a:lnTo>
                <a:lnTo>
                  <a:pt x="203453" y="16001"/>
                </a:lnTo>
                <a:lnTo>
                  <a:pt x="228599" y="4571"/>
                </a:lnTo>
                <a:lnTo>
                  <a:pt x="253745" y="0"/>
                </a:lnTo>
                <a:lnTo>
                  <a:pt x="280415" y="4571"/>
                </a:lnTo>
                <a:lnTo>
                  <a:pt x="303275" y="16001"/>
                </a:lnTo>
                <a:lnTo>
                  <a:pt x="323849" y="34289"/>
                </a:lnTo>
                <a:lnTo>
                  <a:pt x="334517" y="58673"/>
                </a:lnTo>
                <a:lnTo>
                  <a:pt x="339089" y="83819"/>
                </a:lnTo>
              </a:path>
            </a:pathLst>
          </a:custGeom>
          <a:ln w="13538">
            <a:solidFill>
              <a:srgbClr val="000000"/>
            </a:solidFill>
          </a:ln>
        </p:spPr>
        <p:txBody>
          <a:bodyPr wrap="square" lIns="0" tIns="0" rIns="0" bIns="0" rtlCol="0">
            <a:spAutoFit/>
          </a:bodyPr>
          <a:lstStyle/>
          <a:p>
            <a:endParaRPr/>
          </a:p>
        </p:txBody>
      </p:sp>
      <p:sp>
        <p:nvSpPr>
          <p:cNvPr id="94" name="object 94"/>
          <p:cNvSpPr/>
          <p:nvPr/>
        </p:nvSpPr>
        <p:spPr>
          <a:xfrm>
            <a:off x="6038850" y="3033522"/>
            <a:ext cx="0" cy="212090"/>
          </a:xfrm>
          <a:custGeom>
            <a:avLst/>
            <a:gdLst/>
            <a:ahLst/>
            <a:cxnLst/>
            <a:rect l="l" t="t" r="r" b="b"/>
            <a:pathLst>
              <a:path h="212089">
                <a:moveTo>
                  <a:pt x="0" y="0"/>
                </a:moveTo>
                <a:lnTo>
                  <a:pt x="0" y="211835"/>
                </a:lnTo>
              </a:path>
            </a:pathLst>
          </a:custGeom>
          <a:ln w="13538">
            <a:solidFill>
              <a:srgbClr val="000000"/>
            </a:solidFill>
          </a:ln>
        </p:spPr>
        <p:txBody>
          <a:bodyPr wrap="square" lIns="0" tIns="0" rIns="0" bIns="0" rtlCol="0">
            <a:spAutoFit/>
          </a:bodyPr>
          <a:lstStyle/>
          <a:p>
            <a:endParaRPr/>
          </a:p>
        </p:txBody>
      </p:sp>
      <p:sp>
        <p:nvSpPr>
          <p:cNvPr id="95" name="object 95"/>
          <p:cNvSpPr/>
          <p:nvPr/>
        </p:nvSpPr>
        <p:spPr>
          <a:xfrm>
            <a:off x="6038850" y="3498342"/>
            <a:ext cx="0" cy="212090"/>
          </a:xfrm>
          <a:custGeom>
            <a:avLst/>
            <a:gdLst/>
            <a:ahLst/>
            <a:cxnLst/>
            <a:rect l="l" t="t" r="r" b="b"/>
            <a:pathLst>
              <a:path h="212089">
                <a:moveTo>
                  <a:pt x="0" y="211835"/>
                </a:moveTo>
                <a:lnTo>
                  <a:pt x="0" y="0"/>
                </a:lnTo>
              </a:path>
            </a:pathLst>
          </a:custGeom>
          <a:ln w="13538">
            <a:solidFill>
              <a:srgbClr val="000000"/>
            </a:solidFill>
          </a:ln>
        </p:spPr>
        <p:txBody>
          <a:bodyPr wrap="square" lIns="0" tIns="0" rIns="0" bIns="0" rtlCol="0">
            <a:spAutoFit/>
          </a:bodyPr>
          <a:lstStyle/>
          <a:p>
            <a:endParaRPr/>
          </a:p>
        </p:txBody>
      </p:sp>
      <p:sp>
        <p:nvSpPr>
          <p:cNvPr id="96" name="object 96"/>
          <p:cNvSpPr/>
          <p:nvPr/>
        </p:nvSpPr>
        <p:spPr>
          <a:xfrm>
            <a:off x="6006845" y="3002980"/>
            <a:ext cx="62865" cy="62230"/>
          </a:xfrm>
          <a:custGeom>
            <a:avLst/>
            <a:gdLst/>
            <a:ahLst/>
            <a:cxnLst/>
            <a:rect l="l" t="t" r="r" b="b"/>
            <a:pathLst>
              <a:path w="62864" h="62230">
                <a:moveTo>
                  <a:pt x="36725" y="0"/>
                </a:moveTo>
                <a:lnTo>
                  <a:pt x="27124" y="546"/>
                </a:lnTo>
                <a:lnTo>
                  <a:pt x="16001" y="3871"/>
                </a:lnTo>
                <a:lnTo>
                  <a:pt x="2285" y="15301"/>
                </a:lnTo>
                <a:lnTo>
                  <a:pt x="0" y="30541"/>
                </a:lnTo>
                <a:lnTo>
                  <a:pt x="2285" y="46543"/>
                </a:lnTo>
                <a:lnTo>
                  <a:pt x="23401" y="60478"/>
                </a:lnTo>
                <a:lnTo>
                  <a:pt x="33515" y="61952"/>
                </a:lnTo>
                <a:lnTo>
                  <a:pt x="42117" y="60913"/>
                </a:lnTo>
                <a:lnTo>
                  <a:pt x="62417" y="32260"/>
                </a:lnTo>
                <a:lnTo>
                  <a:pt x="61931" y="24687"/>
                </a:lnTo>
                <a:lnTo>
                  <a:pt x="36725" y="0"/>
                </a:lnTo>
                <a:close/>
              </a:path>
            </a:pathLst>
          </a:custGeom>
          <a:solidFill>
            <a:srgbClr val="000000"/>
          </a:solidFill>
        </p:spPr>
        <p:txBody>
          <a:bodyPr wrap="square" lIns="0" tIns="0" rIns="0" bIns="0" rtlCol="0">
            <a:spAutoFit/>
          </a:bodyPr>
          <a:lstStyle/>
          <a:p>
            <a:endParaRPr/>
          </a:p>
        </p:txBody>
      </p:sp>
      <p:sp>
        <p:nvSpPr>
          <p:cNvPr id="97" name="object 97"/>
          <p:cNvSpPr/>
          <p:nvPr/>
        </p:nvSpPr>
        <p:spPr>
          <a:xfrm>
            <a:off x="6006845" y="3002980"/>
            <a:ext cx="62865" cy="62230"/>
          </a:xfrm>
          <a:custGeom>
            <a:avLst/>
            <a:gdLst/>
            <a:ahLst/>
            <a:cxnLst/>
            <a:rect l="l" t="t" r="r" b="b"/>
            <a:pathLst>
              <a:path w="62864" h="62230">
                <a:moveTo>
                  <a:pt x="0" y="30541"/>
                </a:moveTo>
                <a:lnTo>
                  <a:pt x="2285" y="15301"/>
                </a:lnTo>
                <a:lnTo>
                  <a:pt x="16001" y="3871"/>
                </a:lnTo>
                <a:lnTo>
                  <a:pt x="27124" y="546"/>
                </a:lnTo>
                <a:lnTo>
                  <a:pt x="36725" y="0"/>
                </a:lnTo>
                <a:lnTo>
                  <a:pt x="44805" y="1824"/>
                </a:lnTo>
                <a:lnTo>
                  <a:pt x="62417" y="32260"/>
                </a:lnTo>
                <a:lnTo>
                  <a:pt x="61387" y="39761"/>
                </a:lnTo>
                <a:lnTo>
                  <a:pt x="33515" y="61952"/>
                </a:lnTo>
                <a:lnTo>
                  <a:pt x="23401" y="60478"/>
                </a:lnTo>
                <a:lnTo>
                  <a:pt x="2285" y="46543"/>
                </a:lnTo>
                <a:lnTo>
                  <a:pt x="0" y="30541"/>
                </a:lnTo>
                <a:close/>
              </a:path>
            </a:pathLst>
          </a:custGeom>
          <a:ln w="13538">
            <a:solidFill>
              <a:srgbClr val="000000"/>
            </a:solidFill>
          </a:ln>
        </p:spPr>
        <p:txBody>
          <a:bodyPr wrap="square" lIns="0" tIns="0" rIns="0" bIns="0" rtlCol="0">
            <a:spAutoFit/>
          </a:bodyPr>
          <a:lstStyle/>
          <a:p>
            <a:endParaRPr/>
          </a:p>
        </p:txBody>
      </p:sp>
      <p:sp>
        <p:nvSpPr>
          <p:cNvPr id="98" name="object 98"/>
          <p:cNvSpPr txBox="1"/>
          <p:nvPr/>
        </p:nvSpPr>
        <p:spPr>
          <a:xfrm>
            <a:off x="5853943" y="2764024"/>
            <a:ext cx="370205" cy="190500"/>
          </a:xfrm>
          <a:prstGeom prst="rect">
            <a:avLst/>
          </a:prstGeom>
        </p:spPr>
        <p:txBody>
          <a:bodyPr vert="horz" wrap="square" lIns="0" tIns="0" rIns="0" bIns="0" rtlCol="0">
            <a:spAutoFit/>
          </a:bodyPr>
          <a:lstStyle/>
          <a:p>
            <a:pPr marL="12700">
              <a:lnSpc>
                <a:spcPct val="100000"/>
              </a:lnSpc>
            </a:pPr>
            <a:r>
              <a:rPr sz="1150" spc="25" dirty="0">
                <a:solidFill>
                  <a:srgbClr val="000080"/>
                </a:solidFill>
                <a:latin typeface="Comic Sans MS"/>
                <a:cs typeface="Comic Sans MS"/>
              </a:rPr>
              <a:t>T</a:t>
            </a:r>
            <a:r>
              <a:rPr sz="1150" spc="20" dirty="0">
                <a:solidFill>
                  <a:srgbClr val="000080"/>
                </a:solidFill>
                <a:latin typeface="Comic Sans MS"/>
                <a:cs typeface="Comic Sans MS"/>
              </a:rPr>
              <a:t>P</a:t>
            </a:r>
            <a:r>
              <a:rPr sz="1150" spc="25" dirty="0">
                <a:solidFill>
                  <a:srgbClr val="000080"/>
                </a:solidFill>
                <a:latin typeface="Comic Sans MS"/>
                <a:cs typeface="Comic Sans MS"/>
              </a:rPr>
              <a:t>´s</a:t>
            </a:r>
            <a:endParaRPr sz="1150">
              <a:latin typeface="Comic Sans MS"/>
              <a:cs typeface="Comic Sans MS"/>
            </a:endParaRPr>
          </a:p>
        </p:txBody>
      </p:sp>
      <p:sp>
        <p:nvSpPr>
          <p:cNvPr id="99" name="object 99"/>
          <p:cNvSpPr txBox="1"/>
          <p:nvPr/>
        </p:nvSpPr>
        <p:spPr>
          <a:xfrm>
            <a:off x="8220743" y="2932486"/>
            <a:ext cx="382270" cy="190500"/>
          </a:xfrm>
          <a:prstGeom prst="rect">
            <a:avLst/>
          </a:prstGeom>
        </p:spPr>
        <p:txBody>
          <a:bodyPr vert="horz" wrap="square" lIns="0" tIns="0" rIns="0" bIns="0" rtlCol="0">
            <a:spAutoFit/>
          </a:bodyPr>
          <a:lstStyle/>
          <a:p>
            <a:pPr marL="12700">
              <a:lnSpc>
                <a:spcPct val="100000"/>
              </a:lnSpc>
            </a:pPr>
            <a:r>
              <a:rPr sz="1150" spc="15" dirty="0">
                <a:solidFill>
                  <a:srgbClr val="000080"/>
                </a:solidFill>
                <a:latin typeface="Comic Sans MS"/>
                <a:cs typeface="Comic Sans MS"/>
              </a:rPr>
              <a:t>5</a:t>
            </a:r>
            <a:r>
              <a:rPr sz="1150" spc="20" dirty="0">
                <a:solidFill>
                  <a:srgbClr val="000080"/>
                </a:solidFill>
                <a:latin typeface="Comic Sans MS"/>
                <a:cs typeface="Comic Sans MS"/>
              </a:rPr>
              <a:t>2</a:t>
            </a:r>
            <a:r>
              <a:rPr sz="1150" spc="-10" dirty="0">
                <a:solidFill>
                  <a:srgbClr val="000080"/>
                </a:solidFill>
                <a:latin typeface="Comic Sans MS"/>
                <a:cs typeface="Comic Sans MS"/>
              </a:rPr>
              <a:t>-</a:t>
            </a:r>
            <a:r>
              <a:rPr sz="1150" spc="15" dirty="0">
                <a:solidFill>
                  <a:srgbClr val="000080"/>
                </a:solidFill>
                <a:latin typeface="Comic Sans MS"/>
                <a:cs typeface="Comic Sans MS"/>
              </a:rPr>
              <a:t>U</a:t>
            </a:r>
            <a:endParaRPr sz="1150">
              <a:latin typeface="Comic Sans MS"/>
              <a:cs typeface="Comic Sans MS"/>
            </a:endParaRPr>
          </a:p>
        </p:txBody>
      </p:sp>
      <p:sp>
        <p:nvSpPr>
          <p:cNvPr id="100" name="object 100"/>
          <p:cNvSpPr/>
          <p:nvPr/>
        </p:nvSpPr>
        <p:spPr>
          <a:xfrm>
            <a:off x="6547103" y="2970276"/>
            <a:ext cx="339090" cy="83820"/>
          </a:xfrm>
          <a:custGeom>
            <a:avLst/>
            <a:gdLst/>
            <a:ahLst/>
            <a:cxnLst/>
            <a:rect l="l" t="t" r="r" b="b"/>
            <a:pathLst>
              <a:path w="339090" h="83819">
                <a:moveTo>
                  <a:pt x="339089" y="83819"/>
                </a:moveTo>
                <a:lnTo>
                  <a:pt x="320801" y="36575"/>
                </a:lnTo>
                <a:lnTo>
                  <a:pt x="280415" y="4571"/>
                </a:lnTo>
                <a:lnTo>
                  <a:pt x="252983" y="0"/>
                </a:lnTo>
                <a:lnTo>
                  <a:pt x="228599" y="4571"/>
                </a:lnTo>
                <a:lnTo>
                  <a:pt x="203453" y="16001"/>
                </a:lnTo>
                <a:lnTo>
                  <a:pt x="185165" y="36575"/>
                </a:lnTo>
                <a:lnTo>
                  <a:pt x="174497" y="58673"/>
                </a:lnTo>
                <a:lnTo>
                  <a:pt x="169925" y="83819"/>
                </a:lnTo>
                <a:lnTo>
                  <a:pt x="165353" y="58673"/>
                </a:lnTo>
                <a:lnTo>
                  <a:pt x="153923" y="34289"/>
                </a:lnTo>
                <a:lnTo>
                  <a:pt x="133349" y="16001"/>
                </a:lnTo>
                <a:lnTo>
                  <a:pt x="111251" y="4571"/>
                </a:lnTo>
                <a:lnTo>
                  <a:pt x="83819" y="0"/>
                </a:lnTo>
                <a:lnTo>
                  <a:pt x="58673" y="4571"/>
                </a:lnTo>
                <a:lnTo>
                  <a:pt x="34289" y="16001"/>
                </a:lnTo>
                <a:lnTo>
                  <a:pt x="16001" y="34289"/>
                </a:lnTo>
                <a:lnTo>
                  <a:pt x="2285" y="58673"/>
                </a:lnTo>
                <a:lnTo>
                  <a:pt x="0" y="83819"/>
                </a:lnTo>
              </a:path>
            </a:pathLst>
          </a:custGeom>
          <a:ln w="13538">
            <a:solidFill>
              <a:srgbClr val="000000"/>
            </a:solidFill>
          </a:ln>
        </p:spPr>
        <p:txBody>
          <a:bodyPr wrap="square" lIns="0" tIns="0" rIns="0" bIns="0" rtlCol="0">
            <a:spAutoFit/>
          </a:bodyPr>
          <a:lstStyle/>
          <a:p>
            <a:endParaRPr/>
          </a:p>
        </p:txBody>
      </p:sp>
      <p:sp>
        <p:nvSpPr>
          <p:cNvPr id="101" name="object 101"/>
          <p:cNvSpPr/>
          <p:nvPr/>
        </p:nvSpPr>
        <p:spPr>
          <a:xfrm>
            <a:off x="6717029" y="3033522"/>
            <a:ext cx="0" cy="338455"/>
          </a:xfrm>
          <a:custGeom>
            <a:avLst/>
            <a:gdLst/>
            <a:ahLst/>
            <a:cxnLst/>
            <a:rect l="l" t="t" r="r" b="b"/>
            <a:pathLst>
              <a:path h="338454">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102" name="object 102"/>
          <p:cNvSpPr txBox="1"/>
          <p:nvPr/>
        </p:nvSpPr>
        <p:spPr>
          <a:xfrm>
            <a:off x="6525265" y="2764024"/>
            <a:ext cx="381635" cy="190500"/>
          </a:xfrm>
          <a:prstGeom prst="rect">
            <a:avLst/>
          </a:prstGeom>
        </p:spPr>
        <p:txBody>
          <a:bodyPr vert="horz" wrap="square" lIns="0" tIns="0" rIns="0" bIns="0" rtlCol="0">
            <a:spAutoFit/>
          </a:bodyPr>
          <a:lstStyle/>
          <a:p>
            <a:pPr marL="12700">
              <a:lnSpc>
                <a:spcPct val="100000"/>
              </a:lnSpc>
            </a:pPr>
            <a:r>
              <a:rPr sz="1150" spc="30" dirty="0">
                <a:solidFill>
                  <a:srgbClr val="000080"/>
                </a:solidFill>
                <a:latin typeface="Comic Sans MS"/>
                <a:cs typeface="Comic Sans MS"/>
              </a:rPr>
              <a:t>T</a:t>
            </a:r>
            <a:r>
              <a:rPr sz="1150" spc="5" dirty="0">
                <a:solidFill>
                  <a:srgbClr val="000080"/>
                </a:solidFill>
                <a:latin typeface="Comic Sans MS"/>
                <a:cs typeface="Comic Sans MS"/>
              </a:rPr>
              <a:t>C</a:t>
            </a:r>
            <a:r>
              <a:rPr sz="1150" spc="25" dirty="0">
                <a:solidFill>
                  <a:srgbClr val="000080"/>
                </a:solidFill>
                <a:latin typeface="Comic Sans MS"/>
                <a:cs typeface="Comic Sans MS"/>
              </a:rPr>
              <a:t>´s</a:t>
            </a:r>
            <a:endParaRPr sz="1150">
              <a:latin typeface="Comic Sans MS"/>
              <a:cs typeface="Comic Sans MS"/>
            </a:endParaRPr>
          </a:p>
        </p:txBody>
      </p:sp>
      <p:sp>
        <p:nvSpPr>
          <p:cNvPr id="103" name="object 103"/>
          <p:cNvSpPr/>
          <p:nvPr/>
        </p:nvSpPr>
        <p:spPr>
          <a:xfrm>
            <a:off x="741425" y="4175109"/>
            <a:ext cx="422275" cy="423545"/>
          </a:xfrm>
          <a:custGeom>
            <a:avLst/>
            <a:gdLst/>
            <a:ahLst/>
            <a:cxnLst/>
            <a:rect l="l" t="t" r="r" b="b"/>
            <a:pathLst>
              <a:path w="422275" h="423545">
                <a:moveTo>
                  <a:pt x="202019" y="0"/>
                </a:moveTo>
                <a:lnTo>
                  <a:pt x="152871" y="8105"/>
                </a:lnTo>
                <a:lnTo>
                  <a:pt x="107482" y="27391"/>
                </a:lnTo>
                <a:lnTo>
                  <a:pt x="67792" y="56469"/>
                </a:lnTo>
                <a:lnTo>
                  <a:pt x="35741" y="93953"/>
                </a:lnTo>
                <a:lnTo>
                  <a:pt x="13271" y="138455"/>
                </a:lnTo>
                <a:lnTo>
                  <a:pt x="0" y="211724"/>
                </a:lnTo>
                <a:lnTo>
                  <a:pt x="4571" y="252110"/>
                </a:lnTo>
                <a:lnTo>
                  <a:pt x="19006" y="298950"/>
                </a:lnTo>
                <a:lnTo>
                  <a:pt x="42484" y="339062"/>
                </a:lnTo>
                <a:lnTo>
                  <a:pt x="73382" y="371967"/>
                </a:lnTo>
                <a:lnTo>
                  <a:pt x="110078" y="397187"/>
                </a:lnTo>
                <a:lnTo>
                  <a:pt x="150951" y="414243"/>
                </a:lnTo>
                <a:lnTo>
                  <a:pt x="194378" y="422656"/>
                </a:lnTo>
                <a:lnTo>
                  <a:pt x="216543" y="423472"/>
                </a:lnTo>
                <a:lnTo>
                  <a:pt x="238737" y="421948"/>
                </a:lnTo>
                <a:lnTo>
                  <a:pt x="282407" y="411641"/>
                </a:lnTo>
                <a:lnTo>
                  <a:pt x="323764" y="391256"/>
                </a:lnTo>
                <a:lnTo>
                  <a:pt x="361187" y="360314"/>
                </a:lnTo>
                <a:lnTo>
                  <a:pt x="388619" y="329072"/>
                </a:lnTo>
                <a:lnTo>
                  <a:pt x="406907" y="292496"/>
                </a:lnTo>
                <a:lnTo>
                  <a:pt x="419861" y="252110"/>
                </a:lnTo>
                <a:lnTo>
                  <a:pt x="422147" y="211724"/>
                </a:lnTo>
                <a:lnTo>
                  <a:pt x="419861" y="171338"/>
                </a:lnTo>
                <a:lnTo>
                  <a:pt x="406907" y="130190"/>
                </a:lnTo>
                <a:lnTo>
                  <a:pt x="388619" y="94376"/>
                </a:lnTo>
                <a:lnTo>
                  <a:pt x="361187" y="63134"/>
                </a:lnTo>
                <a:lnTo>
                  <a:pt x="329945" y="35702"/>
                </a:lnTo>
                <a:lnTo>
                  <a:pt x="293369" y="15128"/>
                </a:lnTo>
                <a:lnTo>
                  <a:pt x="252983" y="4460"/>
                </a:lnTo>
                <a:lnTo>
                  <a:pt x="202019" y="0"/>
                </a:lnTo>
                <a:close/>
              </a:path>
            </a:pathLst>
          </a:custGeom>
          <a:solidFill>
            <a:srgbClr val="FFFF00"/>
          </a:solidFill>
        </p:spPr>
        <p:txBody>
          <a:bodyPr wrap="square" lIns="0" tIns="0" rIns="0" bIns="0" rtlCol="0">
            <a:spAutoFit/>
          </a:bodyPr>
          <a:lstStyle/>
          <a:p>
            <a:endParaRPr/>
          </a:p>
        </p:txBody>
      </p:sp>
      <p:sp>
        <p:nvSpPr>
          <p:cNvPr id="104" name="object 104"/>
          <p:cNvSpPr/>
          <p:nvPr/>
        </p:nvSpPr>
        <p:spPr>
          <a:xfrm>
            <a:off x="741425" y="4175109"/>
            <a:ext cx="422275" cy="423545"/>
          </a:xfrm>
          <a:custGeom>
            <a:avLst/>
            <a:gdLst/>
            <a:ahLst/>
            <a:cxnLst/>
            <a:rect l="l" t="t" r="r" b="b"/>
            <a:pathLst>
              <a:path w="422275" h="423545">
                <a:moveTo>
                  <a:pt x="0" y="211724"/>
                </a:moveTo>
                <a:lnTo>
                  <a:pt x="4571" y="171338"/>
                </a:lnTo>
                <a:lnTo>
                  <a:pt x="19576" y="122927"/>
                </a:lnTo>
                <a:lnTo>
                  <a:pt x="45456" y="80610"/>
                </a:lnTo>
                <a:lnTo>
                  <a:pt x="80269" y="45774"/>
                </a:lnTo>
                <a:lnTo>
                  <a:pt x="122074" y="19806"/>
                </a:lnTo>
                <a:lnTo>
                  <a:pt x="168932" y="4093"/>
                </a:lnTo>
                <a:lnTo>
                  <a:pt x="202019" y="0"/>
                </a:lnTo>
                <a:lnTo>
                  <a:pt x="218901" y="22"/>
                </a:lnTo>
                <a:lnTo>
                  <a:pt x="293369" y="15128"/>
                </a:lnTo>
                <a:lnTo>
                  <a:pt x="329945" y="35702"/>
                </a:lnTo>
                <a:lnTo>
                  <a:pt x="361187" y="63134"/>
                </a:lnTo>
                <a:lnTo>
                  <a:pt x="388619" y="94376"/>
                </a:lnTo>
                <a:lnTo>
                  <a:pt x="406907" y="130190"/>
                </a:lnTo>
                <a:lnTo>
                  <a:pt x="419861" y="171338"/>
                </a:lnTo>
                <a:lnTo>
                  <a:pt x="422147" y="211724"/>
                </a:lnTo>
                <a:lnTo>
                  <a:pt x="419861" y="252110"/>
                </a:lnTo>
                <a:lnTo>
                  <a:pt x="406907" y="292496"/>
                </a:lnTo>
                <a:lnTo>
                  <a:pt x="388619" y="329072"/>
                </a:lnTo>
                <a:lnTo>
                  <a:pt x="361187" y="360314"/>
                </a:lnTo>
                <a:lnTo>
                  <a:pt x="323764" y="391256"/>
                </a:lnTo>
                <a:lnTo>
                  <a:pt x="282407" y="411641"/>
                </a:lnTo>
                <a:lnTo>
                  <a:pt x="238737" y="421948"/>
                </a:lnTo>
                <a:lnTo>
                  <a:pt x="216543" y="423472"/>
                </a:lnTo>
                <a:lnTo>
                  <a:pt x="194378" y="422656"/>
                </a:lnTo>
                <a:lnTo>
                  <a:pt x="150951" y="414243"/>
                </a:lnTo>
                <a:lnTo>
                  <a:pt x="110078" y="397187"/>
                </a:lnTo>
                <a:lnTo>
                  <a:pt x="73382" y="371967"/>
                </a:lnTo>
                <a:lnTo>
                  <a:pt x="42484" y="339062"/>
                </a:lnTo>
                <a:lnTo>
                  <a:pt x="19006" y="298950"/>
                </a:lnTo>
                <a:lnTo>
                  <a:pt x="4571" y="252110"/>
                </a:lnTo>
                <a:lnTo>
                  <a:pt x="0" y="211724"/>
                </a:lnTo>
                <a:close/>
              </a:path>
            </a:pathLst>
          </a:custGeom>
          <a:ln w="13538">
            <a:solidFill>
              <a:srgbClr val="000000"/>
            </a:solidFill>
          </a:ln>
        </p:spPr>
        <p:txBody>
          <a:bodyPr wrap="square" lIns="0" tIns="0" rIns="0" bIns="0" rtlCol="0">
            <a:spAutoFit/>
          </a:bodyPr>
          <a:lstStyle/>
          <a:p>
            <a:endParaRPr/>
          </a:p>
        </p:txBody>
      </p:sp>
      <p:sp>
        <p:nvSpPr>
          <p:cNvPr id="105" name="object 105"/>
          <p:cNvSpPr txBox="1"/>
          <p:nvPr/>
        </p:nvSpPr>
        <p:spPr>
          <a:xfrm>
            <a:off x="827715" y="4215635"/>
            <a:ext cx="252095" cy="371475"/>
          </a:xfrm>
          <a:prstGeom prst="rect">
            <a:avLst/>
          </a:prstGeom>
        </p:spPr>
        <p:txBody>
          <a:bodyPr vert="horz" wrap="square" lIns="0" tIns="0" rIns="0" bIns="0" rtlCol="0">
            <a:spAutoFit/>
          </a:bodyPr>
          <a:lstStyle/>
          <a:p>
            <a:pPr marL="33020">
              <a:lnSpc>
                <a:spcPct val="100000"/>
              </a:lnSpc>
            </a:pPr>
            <a:r>
              <a:rPr sz="1150" spc="20" dirty="0">
                <a:latin typeface="Comic Sans MS"/>
                <a:cs typeface="Comic Sans MS"/>
              </a:rPr>
              <a:t>27</a:t>
            </a:r>
            <a:endParaRPr sz="1150">
              <a:latin typeface="Comic Sans MS"/>
              <a:cs typeface="Comic Sans MS"/>
            </a:endParaRPr>
          </a:p>
          <a:p>
            <a:pPr marL="12700">
              <a:lnSpc>
                <a:spcPct val="100000"/>
              </a:lnSpc>
              <a:spcBef>
                <a:spcPts val="40"/>
              </a:spcBef>
            </a:pPr>
            <a:r>
              <a:rPr sz="1150" spc="30" dirty="0">
                <a:latin typeface="Comic Sans MS"/>
                <a:cs typeface="Comic Sans MS"/>
              </a:rPr>
              <a:t>TN</a:t>
            </a:r>
            <a:endParaRPr sz="1150">
              <a:latin typeface="Comic Sans MS"/>
              <a:cs typeface="Comic Sans MS"/>
            </a:endParaRPr>
          </a:p>
        </p:txBody>
      </p:sp>
      <p:sp>
        <p:nvSpPr>
          <p:cNvPr id="106" name="object 106"/>
          <p:cNvSpPr/>
          <p:nvPr/>
        </p:nvSpPr>
        <p:spPr>
          <a:xfrm>
            <a:off x="741425" y="4641341"/>
            <a:ext cx="422275" cy="422275"/>
          </a:xfrm>
          <a:custGeom>
            <a:avLst/>
            <a:gdLst/>
            <a:ahLst/>
            <a:cxnLst/>
            <a:rect l="l" t="t" r="r" b="b"/>
            <a:pathLst>
              <a:path w="422275" h="422275">
                <a:moveTo>
                  <a:pt x="212597" y="0"/>
                </a:moveTo>
                <a:lnTo>
                  <a:pt x="169163" y="2285"/>
                </a:lnTo>
                <a:lnTo>
                  <a:pt x="123217" y="18990"/>
                </a:lnTo>
                <a:lnTo>
                  <a:pt x="88603" y="38043"/>
                </a:lnTo>
                <a:lnTo>
                  <a:pt x="58291" y="64237"/>
                </a:lnTo>
                <a:lnTo>
                  <a:pt x="33422" y="95922"/>
                </a:lnTo>
                <a:lnTo>
                  <a:pt x="15135" y="131447"/>
                </a:lnTo>
                <a:lnTo>
                  <a:pt x="4571" y="169163"/>
                </a:lnTo>
                <a:lnTo>
                  <a:pt x="0" y="209549"/>
                </a:lnTo>
                <a:lnTo>
                  <a:pt x="4571" y="252983"/>
                </a:lnTo>
                <a:lnTo>
                  <a:pt x="16001" y="291083"/>
                </a:lnTo>
                <a:lnTo>
                  <a:pt x="35813" y="326897"/>
                </a:lnTo>
                <a:lnTo>
                  <a:pt x="60959" y="361187"/>
                </a:lnTo>
                <a:lnTo>
                  <a:pt x="94487" y="385571"/>
                </a:lnTo>
                <a:lnTo>
                  <a:pt x="128067" y="404627"/>
                </a:lnTo>
                <a:lnTo>
                  <a:pt x="181962" y="420005"/>
                </a:lnTo>
                <a:lnTo>
                  <a:pt x="218841" y="421867"/>
                </a:lnTo>
                <a:lnTo>
                  <a:pt x="237207" y="420387"/>
                </a:lnTo>
                <a:lnTo>
                  <a:pt x="290563" y="406729"/>
                </a:lnTo>
                <a:lnTo>
                  <a:pt x="338791" y="379988"/>
                </a:lnTo>
                <a:lnTo>
                  <a:pt x="378652" y="341120"/>
                </a:lnTo>
                <a:lnTo>
                  <a:pt x="406907" y="291083"/>
                </a:lnTo>
                <a:lnTo>
                  <a:pt x="419861" y="252983"/>
                </a:lnTo>
                <a:lnTo>
                  <a:pt x="422147" y="209549"/>
                </a:lnTo>
                <a:lnTo>
                  <a:pt x="419861" y="169163"/>
                </a:lnTo>
                <a:lnTo>
                  <a:pt x="406907" y="128777"/>
                </a:lnTo>
                <a:lnTo>
                  <a:pt x="388619" y="92963"/>
                </a:lnTo>
                <a:lnTo>
                  <a:pt x="361187" y="60959"/>
                </a:lnTo>
                <a:lnTo>
                  <a:pt x="329945" y="34289"/>
                </a:lnTo>
                <a:lnTo>
                  <a:pt x="293369" y="16001"/>
                </a:lnTo>
                <a:lnTo>
                  <a:pt x="252983" y="2285"/>
                </a:lnTo>
                <a:lnTo>
                  <a:pt x="212597" y="0"/>
                </a:lnTo>
                <a:close/>
              </a:path>
            </a:pathLst>
          </a:custGeom>
          <a:solidFill>
            <a:srgbClr val="FFFF00"/>
          </a:solidFill>
        </p:spPr>
        <p:txBody>
          <a:bodyPr wrap="square" lIns="0" tIns="0" rIns="0" bIns="0" rtlCol="0">
            <a:spAutoFit/>
          </a:bodyPr>
          <a:lstStyle/>
          <a:p>
            <a:endParaRPr/>
          </a:p>
        </p:txBody>
      </p:sp>
      <p:sp>
        <p:nvSpPr>
          <p:cNvPr id="107" name="object 107"/>
          <p:cNvSpPr/>
          <p:nvPr/>
        </p:nvSpPr>
        <p:spPr>
          <a:xfrm>
            <a:off x="741425" y="4641341"/>
            <a:ext cx="422275" cy="422275"/>
          </a:xfrm>
          <a:custGeom>
            <a:avLst/>
            <a:gdLst/>
            <a:ahLst/>
            <a:cxnLst/>
            <a:rect l="l" t="t" r="r" b="b"/>
            <a:pathLst>
              <a:path w="422275" h="422275">
                <a:moveTo>
                  <a:pt x="0" y="209549"/>
                </a:moveTo>
                <a:lnTo>
                  <a:pt x="4571" y="169163"/>
                </a:lnTo>
                <a:lnTo>
                  <a:pt x="15135" y="131447"/>
                </a:lnTo>
                <a:lnTo>
                  <a:pt x="33422" y="95922"/>
                </a:lnTo>
                <a:lnTo>
                  <a:pt x="58291" y="64237"/>
                </a:lnTo>
                <a:lnTo>
                  <a:pt x="88603" y="38043"/>
                </a:lnTo>
                <a:lnTo>
                  <a:pt x="123217" y="18990"/>
                </a:lnTo>
                <a:lnTo>
                  <a:pt x="169163" y="2285"/>
                </a:lnTo>
                <a:lnTo>
                  <a:pt x="212597" y="0"/>
                </a:lnTo>
                <a:lnTo>
                  <a:pt x="252983" y="2285"/>
                </a:lnTo>
                <a:lnTo>
                  <a:pt x="293369" y="16001"/>
                </a:lnTo>
                <a:lnTo>
                  <a:pt x="329945" y="34289"/>
                </a:lnTo>
                <a:lnTo>
                  <a:pt x="361187" y="60959"/>
                </a:lnTo>
                <a:lnTo>
                  <a:pt x="388619" y="92963"/>
                </a:lnTo>
                <a:lnTo>
                  <a:pt x="406907" y="128777"/>
                </a:lnTo>
                <a:lnTo>
                  <a:pt x="419861" y="169163"/>
                </a:lnTo>
                <a:lnTo>
                  <a:pt x="422147" y="209549"/>
                </a:lnTo>
                <a:lnTo>
                  <a:pt x="419861" y="252983"/>
                </a:lnTo>
                <a:lnTo>
                  <a:pt x="406907" y="291083"/>
                </a:lnTo>
                <a:lnTo>
                  <a:pt x="389520" y="325635"/>
                </a:lnTo>
                <a:lnTo>
                  <a:pt x="353168" y="368332"/>
                </a:lnTo>
                <a:lnTo>
                  <a:pt x="307369" y="399222"/>
                </a:lnTo>
                <a:lnTo>
                  <a:pt x="255362" y="417347"/>
                </a:lnTo>
                <a:lnTo>
                  <a:pt x="218841" y="421867"/>
                </a:lnTo>
                <a:lnTo>
                  <a:pt x="200387" y="421752"/>
                </a:lnTo>
                <a:lnTo>
                  <a:pt x="145682" y="411479"/>
                </a:lnTo>
                <a:lnTo>
                  <a:pt x="94487" y="385571"/>
                </a:lnTo>
                <a:lnTo>
                  <a:pt x="60959" y="361187"/>
                </a:lnTo>
                <a:lnTo>
                  <a:pt x="35813" y="326897"/>
                </a:lnTo>
                <a:lnTo>
                  <a:pt x="16001" y="291083"/>
                </a:lnTo>
                <a:lnTo>
                  <a:pt x="4571" y="252983"/>
                </a:lnTo>
                <a:lnTo>
                  <a:pt x="0" y="209549"/>
                </a:lnTo>
                <a:close/>
              </a:path>
            </a:pathLst>
          </a:custGeom>
          <a:ln w="13538">
            <a:solidFill>
              <a:srgbClr val="000000"/>
            </a:solidFill>
          </a:ln>
        </p:spPr>
        <p:txBody>
          <a:bodyPr wrap="square" lIns="0" tIns="0" rIns="0" bIns="0" rtlCol="0">
            <a:spAutoFit/>
          </a:bodyPr>
          <a:lstStyle/>
          <a:p>
            <a:endParaRPr/>
          </a:p>
        </p:txBody>
      </p:sp>
      <p:sp>
        <p:nvSpPr>
          <p:cNvPr id="108" name="object 108"/>
          <p:cNvSpPr txBox="1"/>
          <p:nvPr/>
        </p:nvSpPr>
        <p:spPr>
          <a:xfrm>
            <a:off x="787401" y="4772658"/>
            <a:ext cx="330200" cy="190500"/>
          </a:xfrm>
          <a:prstGeom prst="rect">
            <a:avLst/>
          </a:prstGeom>
        </p:spPr>
        <p:txBody>
          <a:bodyPr vert="horz" wrap="square" lIns="0" tIns="0" rIns="0" bIns="0" rtlCol="0">
            <a:spAutoFit/>
          </a:bodyPr>
          <a:lstStyle/>
          <a:p>
            <a:pPr marL="12700">
              <a:lnSpc>
                <a:spcPct val="100000"/>
              </a:lnSpc>
            </a:pPr>
            <a:r>
              <a:rPr sz="1150" spc="20" dirty="0">
                <a:latin typeface="Comic Sans MS"/>
                <a:cs typeface="Comic Sans MS"/>
              </a:rPr>
              <a:t>5</a:t>
            </a:r>
            <a:r>
              <a:rPr sz="1150" spc="15" dirty="0">
                <a:latin typeface="Comic Sans MS"/>
                <a:cs typeface="Comic Sans MS"/>
              </a:rPr>
              <a:t>9N</a:t>
            </a:r>
            <a:endParaRPr sz="1150">
              <a:latin typeface="Comic Sans MS"/>
              <a:cs typeface="Comic Sans MS"/>
            </a:endParaRPr>
          </a:p>
        </p:txBody>
      </p:sp>
      <p:sp>
        <p:nvSpPr>
          <p:cNvPr id="109" name="object 109"/>
          <p:cNvSpPr/>
          <p:nvPr/>
        </p:nvSpPr>
        <p:spPr>
          <a:xfrm>
            <a:off x="614933" y="4850891"/>
            <a:ext cx="127000" cy="0"/>
          </a:xfrm>
          <a:custGeom>
            <a:avLst/>
            <a:gdLst/>
            <a:ahLst/>
            <a:cxnLst/>
            <a:rect l="l" t="t" r="r" b="b"/>
            <a:pathLst>
              <a:path w="127000">
                <a:moveTo>
                  <a:pt x="126491" y="0"/>
                </a:moveTo>
                <a:lnTo>
                  <a:pt x="0" y="0"/>
                </a:lnTo>
              </a:path>
            </a:pathLst>
          </a:custGeom>
          <a:ln w="13538">
            <a:solidFill>
              <a:srgbClr val="000000"/>
            </a:solidFill>
          </a:ln>
        </p:spPr>
        <p:txBody>
          <a:bodyPr wrap="square" lIns="0" tIns="0" rIns="0" bIns="0" rtlCol="0">
            <a:spAutoFit/>
          </a:bodyPr>
          <a:lstStyle/>
          <a:p>
            <a:endParaRPr/>
          </a:p>
        </p:txBody>
      </p:sp>
      <p:sp>
        <p:nvSpPr>
          <p:cNvPr id="110" name="object 110"/>
          <p:cNvSpPr/>
          <p:nvPr/>
        </p:nvSpPr>
        <p:spPr>
          <a:xfrm>
            <a:off x="1163573" y="4850891"/>
            <a:ext cx="129539" cy="0"/>
          </a:xfrm>
          <a:custGeom>
            <a:avLst/>
            <a:gdLst/>
            <a:ahLst/>
            <a:cxnLst/>
            <a:rect l="l" t="t" r="r" b="b"/>
            <a:pathLst>
              <a:path w="129540">
                <a:moveTo>
                  <a:pt x="0" y="0"/>
                </a:moveTo>
                <a:lnTo>
                  <a:pt x="129539" y="0"/>
                </a:lnTo>
              </a:path>
            </a:pathLst>
          </a:custGeom>
          <a:ln w="13538">
            <a:solidFill>
              <a:srgbClr val="000000"/>
            </a:solidFill>
          </a:ln>
        </p:spPr>
        <p:txBody>
          <a:bodyPr wrap="square" lIns="0" tIns="0" rIns="0" bIns="0" rtlCol="0">
            <a:spAutoFit/>
          </a:bodyPr>
          <a:lstStyle/>
          <a:p>
            <a:endParaRPr/>
          </a:p>
        </p:txBody>
      </p:sp>
      <p:sp>
        <p:nvSpPr>
          <p:cNvPr id="111" name="object 111"/>
          <p:cNvSpPr/>
          <p:nvPr/>
        </p:nvSpPr>
        <p:spPr>
          <a:xfrm>
            <a:off x="614933" y="4386834"/>
            <a:ext cx="127000" cy="0"/>
          </a:xfrm>
          <a:custGeom>
            <a:avLst/>
            <a:gdLst/>
            <a:ahLst/>
            <a:cxnLst/>
            <a:rect l="l" t="t" r="r" b="b"/>
            <a:pathLst>
              <a:path w="127000">
                <a:moveTo>
                  <a:pt x="126491" y="0"/>
                </a:moveTo>
                <a:lnTo>
                  <a:pt x="0" y="0"/>
                </a:lnTo>
              </a:path>
            </a:pathLst>
          </a:custGeom>
          <a:ln w="13538">
            <a:solidFill>
              <a:srgbClr val="000000"/>
            </a:solidFill>
          </a:ln>
        </p:spPr>
        <p:txBody>
          <a:bodyPr wrap="square" lIns="0" tIns="0" rIns="0" bIns="0" rtlCol="0">
            <a:spAutoFit/>
          </a:bodyPr>
          <a:lstStyle/>
          <a:p>
            <a:endParaRPr/>
          </a:p>
        </p:txBody>
      </p:sp>
      <p:sp>
        <p:nvSpPr>
          <p:cNvPr id="112" name="object 112"/>
          <p:cNvSpPr/>
          <p:nvPr/>
        </p:nvSpPr>
        <p:spPr>
          <a:xfrm>
            <a:off x="1163573" y="4386834"/>
            <a:ext cx="129539" cy="0"/>
          </a:xfrm>
          <a:custGeom>
            <a:avLst/>
            <a:gdLst/>
            <a:ahLst/>
            <a:cxnLst/>
            <a:rect l="l" t="t" r="r" b="b"/>
            <a:pathLst>
              <a:path w="129540">
                <a:moveTo>
                  <a:pt x="0" y="0"/>
                </a:moveTo>
                <a:lnTo>
                  <a:pt x="129539" y="0"/>
                </a:lnTo>
              </a:path>
            </a:pathLst>
          </a:custGeom>
          <a:ln w="13538">
            <a:solidFill>
              <a:srgbClr val="000000"/>
            </a:solidFill>
          </a:ln>
        </p:spPr>
        <p:txBody>
          <a:bodyPr wrap="square" lIns="0" tIns="0" rIns="0" bIns="0" rtlCol="0">
            <a:spAutoFit/>
          </a:bodyPr>
          <a:lstStyle/>
          <a:p>
            <a:endParaRPr/>
          </a:p>
        </p:txBody>
      </p:sp>
      <p:sp>
        <p:nvSpPr>
          <p:cNvPr id="113" name="object 113"/>
          <p:cNvSpPr/>
          <p:nvPr/>
        </p:nvSpPr>
        <p:spPr>
          <a:xfrm>
            <a:off x="1261109" y="4355732"/>
            <a:ext cx="62865" cy="61594"/>
          </a:xfrm>
          <a:custGeom>
            <a:avLst/>
            <a:gdLst/>
            <a:ahLst/>
            <a:cxnLst/>
            <a:rect l="l" t="t" r="r" b="b"/>
            <a:pathLst>
              <a:path w="62865" h="61595">
                <a:moveTo>
                  <a:pt x="36786" y="0"/>
                </a:moveTo>
                <a:lnTo>
                  <a:pt x="27152" y="447"/>
                </a:lnTo>
                <a:lnTo>
                  <a:pt x="16001" y="3669"/>
                </a:lnTo>
                <a:lnTo>
                  <a:pt x="2285" y="15099"/>
                </a:lnTo>
                <a:lnTo>
                  <a:pt x="0" y="31101"/>
                </a:lnTo>
                <a:lnTo>
                  <a:pt x="2285" y="47103"/>
                </a:lnTo>
                <a:lnTo>
                  <a:pt x="22091" y="59835"/>
                </a:lnTo>
                <a:lnTo>
                  <a:pt x="32551" y="61574"/>
                </a:lnTo>
                <a:lnTo>
                  <a:pt x="41442" y="60752"/>
                </a:lnTo>
                <a:lnTo>
                  <a:pt x="62491" y="32575"/>
                </a:lnTo>
                <a:lnTo>
                  <a:pt x="62047" y="25000"/>
                </a:lnTo>
                <a:lnTo>
                  <a:pt x="36786" y="0"/>
                </a:lnTo>
                <a:close/>
              </a:path>
            </a:pathLst>
          </a:custGeom>
          <a:solidFill>
            <a:srgbClr val="000000"/>
          </a:solidFill>
        </p:spPr>
        <p:txBody>
          <a:bodyPr wrap="square" lIns="0" tIns="0" rIns="0" bIns="0" rtlCol="0">
            <a:spAutoFit/>
          </a:bodyPr>
          <a:lstStyle/>
          <a:p>
            <a:endParaRPr/>
          </a:p>
        </p:txBody>
      </p:sp>
      <p:sp>
        <p:nvSpPr>
          <p:cNvPr id="114" name="object 114"/>
          <p:cNvSpPr/>
          <p:nvPr/>
        </p:nvSpPr>
        <p:spPr>
          <a:xfrm>
            <a:off x="1261109" y="4355732"/>
            <a:ext cx="62865" cy="61594"/>
          </a:xfrm>
          <a:custGeom>
            <a:avLst/>
            <a:gdLst/>
            <a:ahLst/>
            <a:cxnLst/>
            <a:rect l="l" t="t" r="r" b="b"/>
            <a:pathLst>
              <a:path w="62865" h="61595">
                <a:moveTo>
                  <a:pt x="0" y="31101"/>
                </a:moveTo>
                <a:lnTo>
                  <a:pt x="2285" y="15099"/>
                </a:lnTo>
                <a:lnTo>
                  <a:pt x="16001" y="3669"/>
                </a:lnTo>
                <a:lnTo>
                  <a:pt x="27152" y="447"/>
                </a:lnTo>
                <a:lnTo>
                  <a:pt x="36786" y="0"/>
                </a:lnTo>
                <a:lnTo>
                  <a:pt x="44897" y="1915"/>
                </a:lnTo>
                <a:lnTo>
                  <a:pt x="62491" y="32575"/>
                </a:lnTo>
                <a:lnTo>
                  <a:pt x="61388" y="40051"/>
                </a:lnTo>
                <a:lnTo>
                  <a:pt x="32551" y="61574"/>
                </a:lnTo>
                <a:lnTo>
                  <a:pt x="22091" y="59835"/>
                </a:lnTo>
                <a:lnTo>
                  <a:pt x="2285" y="47103"/>
                </a:lnTo>
                <a:lnTo>
                  <a:pt x="0" y="31101"/>
                </a:lnTo>
                <a:close/>
              </a:path>
            </a:pathLst>
          </a:custGeom>
          <a:ln w="13538">
            <a:solidFill>
              <a:srgbClr val="000000"/>
            </a:solidFill>
          </a:ln>
        </p:spPr>
        <p:txBody>
          <a:bodyPr wrap="square" lIns="0" tIns="0" rIns="0" bIns="0" rtlCol="0">
            <a:spAutoFit/>
          </a:bodyPr>
          <a:lstStyle/>
          <a:p>
            <a:endParaRPr/>
          </a:p>
        </p:txBody>
      </p:sp>
      <p:sp>
        <p:nvSpPr>
          <p:cNvPr id="115" name="object 115"/>
          <p:cNvSpPr/>
          <p:nvPr/>
        </p:nvSpPr>
        <p:spPr>
          <a:xfrm>
            <a:off x="582929" y="4355516"/>
            <a:ext cx="62865" cy="62230"/>
          </a:xfrm>
          <a:custGeom>
            <a:avLst/>
            <a:gdLst/>
            <a:ahLst/>
            <a:cxnLst/>
            <a:rect l="l" t="t" r="r" b="b"/>
            <a:pathLst>
              <a:path w="62865" h="62229">
                <a:moveTo>
                  <a:pt x="36534" y="0"/>
                </a:moveTo>
                <a:lnTo>
                  <a:pt x="27002" y="564"/>
                </a:lnTo>
                <a:lnTo>
                  <a:pt x="16001" y="3885"/>
                </a:lnTo>
                <a:lnTo>
                  <a:pt x="2285" y="15315"/>
                </a:lnTo>
                <a:lnTo>
                  <a:pt x="0" y="31317"/>
                </a:lnTo>
                <a:lnTo>
                  <a:pt x="2285" y="47319"/>
                </a:lnTo>
                <a:lnTo>
                  <a:pt x="24138" y="60641"/>
                </a:lnTo>
                <a:lnTo>
                  <a:pt x="34232" y="61944"/>
                </a:lnTo>
                <a:lnTo>
                  <a:pt x="42782" y="60778"/>
                </a:lnTo>
                <a:lnTo>
                  <a:pt x="62558" y="31994"/>
                </a:lnTo>
                <a:lnTo>
                  <a:pt x="61961" y="24459"/>
                </a:lnTo>
                <a:lnTo>
                  <a:pt x="36534" y="0"/>
                </a:lnTo>
                <a:close/>
              </a:path>
            </a:pathLst>
          </a:custGeom>
          <a:solidFill>
            <a:srgbClr val="000000"/>
          </a:solidFill>
        </p:spPr>
        <p:txBody>
          <a:bodyPr wrap="square" lIns="0" tIns="0" rIns="0" bIns="0" rtlCol="0">
            <a:spAutoFit/>
          </a:bodyPr>
          <a:lstStyle/>
          <a:p>
            <a:endParaRPr/>
          </a:p>
        </p:txBody>
      </p:sp>
      <p:sp>
        <p:nvSpPr>
          <p:cNvPr id="116" name="object 116"/>
          <p:cNvSpPr/>
          <p:nvPr/>
        </p:nvSpPr>
        <p:spPr>
          <a:xfrm>
            <a:off x="582929" y="4355516"/>
            <a:ext cx="62865" cy="62230"/>
          </a:xfrm>
          <a:custGeom>
            <a:avLst/>
            <a:gdLst/>
            <a:ahLst/>
            <a:cxnLst/>
            <a:rect l="l" t="t" r="r" b="b"/>
            <a:pathLst>
              <a:path w="62865" h="62229">
                <a:moveTo>
                  <a:pt x="0" y="31317"/>
                </a:moveTo>
                <a:lnTo>
                  <a:pt x="2285" y="15315"/>
                </a:lnTo>
                <a:lnTo>
                  <a:pt x="16001" y="3885"/>
                </a:lnTo>
                <a:lnTo>
                  <a:pt x="27002" y="564"/>
                </a:lnTo>
                <a:lnTo>
                  <a:pt x="36534" y="0"/>
                </a:lnTo>
                <a:lnTo>
                  <a:pt x="44591" y="1790"/>
                </a:lnTo>
                <a:lnTo>
                  <a:pt x="62558" y="31994"/>
                </a:lnTo>
                <a:lnTo>
                  <a:pt x="61646" y="39472"/>
                </a:lnTo>
                <a:lnTo>
                  <a:pt x="34232" y="61944"/>
                </a:lnTo>
                <a:lnTo>
                  <a:pt x="24138" y="60641"/>
                </a:lnTo>
                <a:lnTo>
                  <a:pt x="2285" y="47319"/>
                </a:lnTo>
                <a:lnTo>
                  <a:pt x="0" y="31317"/>
                </a:lnTo>
                <a:close/>
              </a:path>
            </a:pathLst>
          </a:custGeom>
          <a:ln w="13538">
            <a:solidFill>
              <a:srgbClr val="000000"/>
            </a:solidFill>
          </a:ln>
        </p:spPr>
        <p:txBody>
          <a:bodyPr wrap="square" lIns="0" tIns="0" rIns="0" bIns="0" rtlCol="0">
            <a:spAutoFit/>
          </a:bodyPr>
          <a:lstStyle/>
          <a:p>
            <a:endParaRPr/>
          </a:p>
        </p:txBody>
      </p:sp>
      <p:sp>
        <p:nvSpPr>
          <p:cNvPr id="117" name="object 117"/>
          <p:cNvSpPr/>
          <p:nvPr/>
        </p:nvSpPr>
        <p:spPr>
          <a:xfrm>
            <a:off x="582929" y="4810505"/>
            <a:ext cx="63500" cy="63500"/>
          </a:xfrm>
          <a:custGeom>
            <a:avLst/>
            <a:gdLst/>
            <a:ahLst/>
            <a:cxnLst/>
            <a:rect l="l" t="t" r="r" b="b"/>
            <a:pathLst>
              <a:path w="63500" h="63500">
                <a:moveTo>
                  <a:pt x="32003" y="0"/>
                </a:moveTo>
                <a:lnTo>
                  <a:pt x="16001" y="2285"/>
                </a:lnTo>
                <a:lnTo>
                  <a:pt x="2285" y="16001"/>
                </a:lnTo>
                <a:lnTo>
                  <a:pt x="0" y="32003"/>
                </a:lnTo>
                <a:lnTo>
                  <a:pt x="2285" y="47243"/>
                </a:lnTo>
                <a:lnTo>
                  <a:pt x="16001" y="58673"/>
                </a:lnTo>
                <a:lnTo>
                  <a:pt x="32003" y="63245"/>
                </a:lnTo>
                <a:lnTo>
                  <a:pt x="48005" y="58673"/>
                </a:lnTo>
                <a:lnTo>
                  <a:pt x="58673" y="47243"/>
                </a:lnTo>
                <a:lnTo>
                  <a:pt x="63245" y="32003"/>
                </a:lnTo>
                <a:lnTo>
                  <a:pt x="58673" y="16001"/>
                </a:lnTo>
                <a:lnTo>
                  <a:pt x="48005" y="2285"/>
                </a:lnTo>
                <a:lnTo>
                  <a:pt x="32003" y="0"/>
                </a:lnTo>
                <a:close/>
              </a:path>
            </a:pathLst>
          </a:custGeom>
          <a:solidFill>
            <a:srgbClr val="000000"/>
          </a:solidFill>
        </p:spPr>
        <p:txBody>
          <a:bodyPr wrap="square" lIns="0" tIns="0" rIns="0" bIns="0" rtlCol="0">
            <a:spAutoFit/>
          </a:bodyPr>
          <a:lstStyle/>
          <a:p>
            <a:endParaRPr/>
          </a:p>
        </p:txBody>
      </p:sp>
      <p:sp>
        <p:nvSpPr>
          <p:cNvPr id="118" name="object 118"/>
          <p:cNvSpPr/>
          <p:nvPr/>
        </p:nvSpPr>
        <p:spPr>
          <a:xfrm>
            <a:off x="582929" y="4810505"/>
            <a:ext cx="63500" cy="63500"/>
          </a:xfrm>
          <a:custGeom>
            <a:avLst/>
            <a:gdLst/>
            <a:ahLst/>
            <a:cxnLst/>
            <a:rect l="l" t="t" r="r" b="b"/>
            <a:pathLst>
              <a:path w="63500" h="63500">
                <a:moveTo>
                  <a:pt x="0" y="32003"/>
                </a:moveTo>
                <a:lnTo>
                  <a:pt x="2285" y="16001"/>
                </a:lnTo>
                <a:lnTo>
                  <a:pt x="16001" y="2285"/>
                </a:lnTo>
                <a:lnTo>
                  <a:pt x="32003" y="0"/>
                </a:lnTo>
                <a:lnTo>
                  <a:pt x="48005" y="2285"/>
                </a:lnTo>
                <a:lnTo>
                  <a:pt x="58673" y="16001"/>
                </a:lnTo>
                <a:lnTo>
                  <a:pt x="63245" y="32003"/>
                </a:lnTo>
                <a:lnTo>
                  <a:pt x="58673" y="47243"/>
                </a:lnTo>
                <a:lnTo>
                  <a:pt x="48005" y="58673"/>
                </a:lnTo>
                <a:lnTo>
                  <a:pt x="32003" y="63245"/>
                </a:lnTo>
                <a:lnTo>
                  <a:pt x="16001" y="58673"/>
                </a:lnTo>
                <a:lnTo>
                  <a:pt x="2285" y="47243"/>
                </a:lnTo>
                <a:lnTo>
                  <a:pt x="0" y="32003"/>
                </a:lnTo>
                <a:close/>
              </a:path>
            </a:pathLst>
          </a:custGeom>
          <a:ln w="13538">
            <a:solidFill>
              <a:srgbClr val="000000"/>
            </a:solidFill>
          </a:ln>
        </p:spPr>
        <p:txBody>
          <a:bodyPr wrap="square" lIns="0" tIns="0" rIns="0" bIns="0" rtlCol="0">
            <a:spAutoFit/>
          </a:bodyPr>
          <a:lstStyle/>
          <a:p>
            <a:endParaRPr/>
          </a:p>
        </p:txBody>
      </p:sp>
      <p:sp>
        <p:nvSpPr>
          <p:cNvPr id="119" name="object 119"/>
          <p:cNvSpPr/>
          <p:nvPr/>
        </p:nvSpPr>
        <p:spPr>
          <a:xfrm>
            <a:off x="1261109" y="4820564"/>
            <a:ext cx="62865" cy="61594"/>
          </a:xfrm>
          <a:custGeom>
            <a:avLst/>
            <a:gdLst/>
            <a:ahLst/>
            <a:cxnLst/>
            <a:rect l="l" t="t" r="r" b="b"/>
            <a:pathLst>
              <a:path w="62865" h="61595">
                <a:moveTo>
                  <a:pt x="36946" y="0"/>
                </a:moveTo>
                <a:lnTo>
                  <a:pt x="27253" y="432"/>
                </a:lnTo>
                <a:lnTo>
                  <a:pt x="16001" y="3657"/>
                </a:lnTo>
                <a:lnTo>
                  <a:pt x="2285" y="15087"/>
                </a:lnTo>
                <a:lnTo>
                  <a:pt x="0" y="30327"/>
                </a:lnTo>
                <a:lnTo>
                  <a:pt x="2285" y="46329"/>
                </a:lnTo>
                <a:lnTo>
                  <a:pt x="21285" y="59592"/>
                </a:lnTo>
                <a:lnTo>
                  <a:pt x="31820" y="61501"/>
                </a:lnTo>
                <a:lnTo>
                  <a:pt x="40801" y="60805"/>
                </a:lnTo>
                <a:lnTo>
                  <a:pt x="62390" y="32794"/>
                </a:lnTo>
                <a:lnTo>
                  <a:pt x="62042" y="25190"/>
                </a:lnTo>
                <a:lnTo>
                  <a:pt x="36946" y="0"/>
                </a:lnTo>
                <a:close/>
              </a:path>
            </a:pathLst>
          </a:custGeom>
          <a:solidFill>
            <a:srgbClr val="000000"/>
          </a:solidFill>
        </p:spPr>
        <p:txBody>
          <a:bodyPr wrap="square" lIns="0" tIns="0" rIns="0" bIns="0" rtlCol="0">
            <a:spAutoFit/>
          </a:bodyPr>
          <a:lstStyle/>
          <a:p>
            <a:endParaRPr/>
          </a:p>
        </p:txBody>
      </p:sp>
      <p:sp>
        <p:nvSpPr>
          <p:cNvPr id="120" name="object 120"/>
          <p:cNvSpPr/>
          <p:nvPr/>
        </p:nvSpPr>
        <p:spPr>
          <a:xfrm>
            <a:off x="1261109" y="4820564"/>
            <a:ext cx="62865" cy="61594"/>
          </a:xfrm>
          <a:custGeom>
            <a:avLst/>
            <a:gdLst/>
            <a:ahLst/>
            <a:cxnLst/>
            <a:rect l="l" t="t" r="r" b="b"/>
            <a:pathLst>
              <a:path w="62865" h="61595">
                <a:moveTo>
                  <a:pt x="0" y="30327"/>
                </a:moveTo>
                <a:lnTo>
                  <a:pt x="2285" y="15087"/>
                </a:lnTo>
                <a:lnTo>
                  <a:pt x="16001" y="3657"/>
                </a:lnTo>
                <a:lnTo>
                  <a:pt x="27253" y="432"/>
                </a:lnTo>
                <a:lnTo>
                  <a:pt x="36946" y="0"/>
                </a:lnTo>
                <a:lnTo>
                  <a:pt x="45080" y="1944"/>
                </a:lnTo>
                <a:lnTo>
                  <a:pt x="62390" y="32794"/>
                </a:lnTo>
                <a:lnTo>
                  <a:pt x="61183" y="40283"/>
                </a:lnTo>
                <a:lnTo>
                  <a:pt x="31820" y="61501"/>
                </a:lnTo>
                <a:lnTo>
                  <a:pt x="21285" y="59592"/>
                </a:lnTo>
                <a:lnTo>
                  <a:pt x="2285" y="46329"/>
                </a:lnTo>
                <a:lnTo>
                  <a:pt x="0" y="30327"/>
                </a:lnTo>
                <a:close/>
              </a:path>
            </a:pathLst>
          </a:custGeom>
          <a:ln w="13538">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188</a:t>
            </a:fld>
            <a:endParaRPr lang="en-US"/>
          </a:p>
        </p:txBody>
      </p:sp>
    </p:spTree>
    <p:extLst>
      <p:ext uri="{BB962C8B-B14F-4D97-AF65-F5344CB8AC3E}">
        <p14:creationId xmlns:p14="http://schemas.microsoft.com/office/powerpoint/2010/main" val="261664978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185159" y="2458212"/>
            <a:ext cx="1447800" cy="539750"/>
          </a:xfrm>
          <a:custGeom>
            <a:avLst/>
            <a:gdLst/>
            <a:ahLst/>
            <a:cxnLst/>
            <a:rect l="l" t="t" r="r" b="b"/>
            <a:pathLst>
              <a:path w="1447800" h="539750">
                <a:moveTo>
                  <a:pt x="0" y="0"/>
                </a:moveTo>
                <a:lnTo>
                  <a:pt x="0" y="361187"/>
                </a:lnTo>
                <a:lnTo>
                  <a:pt x="9143" y="413765"/>
                </a:lnTo>
                <a:lnTo>
                  <a:pt x="33527" y="467105"/>
                </a:lnTo>
                <a:lnTo>
                  <a:pt x="72389" y="505967"/>
                </a:lnTo>
                <a:lnTo>
                  <a:pt x="124967" y="529589"/>
                </a:lnTo>
                <a:lnTo>
                  <a:pt x="178307" y="539495"/>
                </a:lnTo>
                <a:lnTo>
                  <a:pt x="236219" y="529589"/>
                </a:lnTo>
                <a:lnTo>
                  <a:pt x="284225" y="505967"/>
                </a:lnTo>
                <a:lnTo>
                  <a:pt x="327659" y="467105"/>
                </a:lnTo>
                <a:lnTo>
                  <a:pt x="352043" y="413765"/>
                </a:lnTo>
                <a:lnTo>
                  <a:pt x="361949" y="361187"/>
                </a:lnTo>
                <a:lnTo>
                  <a:pt x="371093" y="413765"/>
                </a:lnTo>
                <a:lnTo>
                  <a:pt x="395477" y="467105"/>
                </a:lnTo>
                <a:lnTo>
                  <a:pt x="434339" y="505967"/>
                </a:lnTo>
                <a:lnTo>
                  <a:pt x="486917" y="529589"/>
                </a:lnTo>
                <a:lnTo>
                  <a:pt x="540257" y="539495"/>
                </a:lnTo>
                <a:lnTo>
                  <a:pt x="598169" y="529589"/>
                </a:lnTo>
                <a:lnTo>
                  <a:pt x="646175" y="505967"/>
                </a:lnTo>
                <a:lnTo>
                  <a:pt x="689609" y="467105"/>
                </a:lnTo>
                <a:lnTo>
                  <a:pt x="713993" y="413765"/>
                </a:lnTo>
                <a:lnTo>
                  <a:pt x="723899" y="361187"/>
                </a:lnTo>
                <a:lnTo>
                  <a:pt x="733043" y="413765"/>
                </a:lnTo>
                <a:lnTo>
                  <a:pt x="757427" y="467105"/>
                </a:lnTo>
                <a:lnTo>
                  <a:pt x="796289" y="505967"/>
                </a:lnTo>
                <a:lnTo>
                  <a:pt x="848867" y="529589"/>
                </a:lnTo>
                <a:lnTo>
                  <a:pt x="902207" y="539495"/>
                </a:lnTo>
                <a:lnTo>
                  <a:pt x="960119" y="529589"/>
                </a:lnTo>
                <a:lnTo>
                  <a:pt x="1008125" y="505967"/>
                </a:lnTo>
                <a:lnTo>
                  <a:pt x="1051559" y="467105"/>
                </a:lnTo>
                <a:lnTo>
                  <a:pt x="1075943" y="413765"/>
                </a:lnTo>
                <a:lnTo>
                  <a:pt x="1085849" y="361187"/>
                </a:lnTo>
                <a:lnTo>
                  <a:pt x="1094993" y="413765"/>
                </a:lnTo>
                <a:lnTo>
                  <a:pt x="1119377" y="467105"/>
                </a:lnTo>
                <a:lnTo>
                  <a:pt x="1158239" y="505967"/>
                </a:lnTo>
                <a:lnTo>
                  <a:pt x="1210817" y="529589"/>
                </a:lnTo>
                <a:lnTo>
                  <a:pt x="1264157" y="539495"/>
                </a:lnTo>
                <a:lnTo>
                  <a:pt x="1322069" y="529589"/>
                </a:lnTo>
                <a:lnTo>
                  <a:pt x="1370075" y="505967"/>
                </a:lnTo>
                <a:lnTo>
                  <a:pt x="1413509" y="467105"/>
                </a:lnTo>
                <a:lnTo>
                  <a:pt x="1437893" y="413765"/>
                </a:lnTo>
                <a:lnTo>
                  <a:pt x="1447799" y="361187"/>
                </a:lnTo>
                <a:lnTo>
                  <a:pt x="1447799" y="0"/>
                </a:lnTo>
              </a:path>
            </a:pathLst>
          </a:custGeom>
          <a:ln w="28930">
            <a:solidFill>
              <a:srgbClr val="000000"/>
            </a:solidFill>
          </a:ln>
        </p:spPr>
        <p:txBody>
          <a:bodyPr wrap="square" lIns="0" tIns="0" rIns="0" bIns="0" rtlCol="0">
            <a:spAutoFit/>
          </a:bodyPr>
          <a:lstStyle/>
          <a:p>
            <a:endParaRPr/>
          </a:p>
        </p:txBody>
      </p:sp>
      <p:sp>
        <p:nvSpPr>
          <p:cNvPr id="6" name="object 6"/>
          <p:cNvSpPr/>
          <p:nvPr/>
        </p:nvSpPr>
        <p:spPr>
          <a:xfrm>
            <a:off x="3185159" y="3358896"/>
            <a:ext cx="1447800" cy="544830"/>
          </a:xfrm>
          <a:custGeom>
            <a:avLst/>
            <a:gdLst/>
            <a:ahLst/>
            <a:cxnLst/>
            <a:rect l="l" t="t" r="r" b="b"/>
            <a:pathLst>
              <a:path w="1447800" h="544829">
                <a:moveTo>
                  <a:pt x="0" y="544829"/>
                </a:moveTo>
                <a:lnTo>
                  <a:pt x="0" y="183641"/>
                </a:lnTo>
                <a:lnTo>
                  <a:pt x="9143" y="125729"/>
                </a:lnTo>
                <a:lnTo>
                  <a:pt x="33527" y="76961"/>
                </a:lnTo>
                <a:lnTo>
                  <a:pt x="72389" y="34289"/>
                </a:lnTo>
                <a:lnTo>
                  <a:pt x="124967" y="9905"/>
                </a:lnTo>
                <a:lnTo>
                  <a:pt x="178307" y="0"/>
                </a:lnTo>
                <a:lnTo>
                  <a:pt x="236219" y="9905"/>
                </a:lnTo>
                <a:lnTo>
                  <a:pt x="284225" y="34289"/>
                </a:lnTo>
                <a:lnTo>
                  <a:pt x="327659" y="76961"/>
                </a:lnTo>
                <a:lnTo>
                  <a:pt x="352043" y="125729"/>
                </a:lnTo>
                <a:lnTo>
                  <a:pt x="361949" y="183641"/>
                </a:lnTo>
                <a:lnTo>
                  <a:pt x="371093" y="125729"/>
                </a:lnTo>
                <a:lnTo>
                  <a:pt x="395477" y="76961"/>
                </a:lnTo>
                <a:lnTo>
                  <a:pt x="434339" y="34289"/>
                </a:lnTo>
                <a:lnTo>
                  <a:pt x="486917" y="9905"/>
                </a:lnTo>
                <a:lnTo>
                  <a:pt x="540257" y="0"/>
                </a:lnTo>
                <a:lnTo>
                  <a:pt x="598169" y="9905"/>
                </a:lnTo>
                <a:lnTo>
                  <a:pt x="646175" y="34289"/>
                </a:lnTo>
                <a:lnTo>
                  <a:pt x="689609" y="76961"/>
                </a:lnTo>
                <a:lnTo>
                  <a:pt x="713993" y="125729"/>
                </a:lnTo>
                <a:lnTo>
                  <a:pt x="723899" y="183641"/>
                </a:lnTo>
                <a:lnTo>
                  <a:pt x="733043" y="125729"/>
                </a:lnTo>
                <a:lnTo>
                  <a:pt x="757427" y="76961"/>
                </a:lnTo>
                <a:lnTo>
                  <a:pt x="796289" y="34289"/>
                </a:lnTo>
                <a:lnTo>
                  <a:pt x="848867" y="9905"/>
                </a:lnTo>
                <a:lnTo>
                  <a:pt x="902207" y="0"/>
                </a:lnTo>
                <a:lnTo>
                  <a:pt x="960119" y="9905"/>
                </a:lnTo>
                <a:lnTo>
                  <a:pt x="1008125" y="34289"/>
                </a:lnTo>
                <a:lnTo>
                  <a:pt x="1051559" y="76961"/>
                </a:lnTo>
                <a:lnTo>
                  <a:pt x="1075943" y="125729"/>
                </a:lnTo>
                <a:lnTo>
                  <a:pt x="1085849" y="183641"/>
                </a:lnTo>
                <a:lnTo>
                  <a:pt x="1094993" y="125729"/>
                </a:lnTo>
                <a:lnTo>
                  <a:pt x="1119377" y="76961"/>
                </a:lnTo>
                <a:lnTo>
                  <a:pt x="1158239" y="34289"/>
                </a:lnTo>
                <a:lnTo>
                  <a:pt x="1210817" y="9905"/>
                </a:lnTo>
                <a:lnTo>
                  <a:pt x="1264157" y="0"/>
                </a:lnTo>
                <a:lnTo>
                  <a:pt x="1322069" y="9905"/>
                </a:lnTo>
                <a:lnTo>
                  <a:pt x="1370075" y="34289"/>
                </a:lnTo>
                <a:lnTo>
                  <a:pt x="1413509" y="76961"/>
                </a:lnTo>
                <a:lnTo>
                  <a:pt x="1437893" y="125729"/>
                </a:lnTo>
                <a:lnTo>
                  <a:pt x="1447799" y="183641"/>
                </a:lnTo>
                <a:lnTo>
                  <a:pt x="1447799" y="544829"/>
                </a:lnTo>
              </a:path>
            </a:pathLst>
          </a:custGeom>
          <a:ln w="28930">
            <a:solidFill>
              <a:srgbClr val="000000"/>
            </a:solidFill>
          </a:ln>
        </p:spPr>
        <p:txBody>
          <a:bodyPr wrap="square" lIns="0" tIns="0" rIns="0" bIns="0" rtlCol="0">
            <a:spAutoFit/>
          </a:bodyPr>
          <a:lstStyle/>
          <a:p>
            <a:endParaRPr/>
          </a:p>
        </p:txBody>
      </p:sp>
      <p:sp>
        <p:nvSpPr>
          <p:cNvPr id="7" name="object 7"/>
          <p:cNvSpPr/>
          <p:nvPr/>
        </p:nvSpPr>
        <p:spPr>
          <a:xfrm>
            <a:off x="5718809" y="2322576"/>
            <a:ext cx="723900" cy="178435"/>
          </a:xfrm>
          <a:custGeom>
            <a:avLst/>
            <a:gdLst/>
            <a:ahLst/>
            <a:cxnLst/>
            <a:rect l="l" t="t" r="r" b="b"/>
            <a:pathLst>
              <a:path w="723900" h="178435">
                <a:moveTo>
                  <a:pt x="723899" y="178307"/>
                </a:moveTo>
                <a:lnTo>
                  <a:pt x="713993" y="125729"/>
                </a:lnTo>
                <a:lnTo>
                  <a:pt x="685037" y="72389"/>
                </a:lnTo>
                <a:lnTo>
                  <a:pt x="646175" y="34289"/>
                </a:lnTo>
                <a:lnTo>
                  <a:pt x="598169" y="9905"/>
                </a:lnTo>
                <a:lnTo>
                  <a:pt x="540257" y="0"/>
                </a:lnTo>
                <a:lnTo>
                  <a:pt x="486917" y="9905"/>
                </a:lnTo>
                <a:lnTo>
                  <a:pt x="434339" y="34289"/>
                </a:lnTo>
                <a:lnTo>
                  <a:pt x="395477" y="72389"/>
                </a:lnTo>
                <a:lnTo>
                  <a:pt x="371093" y="125729"/>
                </a:lnTo>
                <a:lnTo>
                  <a:pt x="361949" y="178307"/>
                </a:lnTo>
                <a:lnTo>
                  <a:pt x="352043" y="121157"/>
                </a:lnTo>
                <a:lnTo>
                  <a:pt x="327659" y="72389"/>
                </a:lnTo>
                <a:lnTo>
                  <a:pt x="284225" y="34289"/>
                </a:lnTo>
                <a:lnTo>
                  <a:pt x="236219" y="5333"/>
                </a:lnTo>
                <a:lnTo>
                  <a:pt x="178307" y="0"/>
                </a:lnTo>
                <a:lnTo>
                  <a:pt x="124967" y="5333"/>
                </a:lnTo>
                <a:lnTo>
                  <a:pt x="72389" y="34289"/>
                </a:lnTo>
                <a:lnTo>
                  <a:pt x="33527" y="72389"/>
                </a:lnTo>
                <a:lnTo>
                  <a:pt x="4571" y="121157"/>
                </a:lnTo>
                <a:lnTo>
                  <a:pt x="0" y="178307"/>
                </a:lnTo>
              </a:path>
            </a:pathLst>
          </a:custGeom>
          <a:ln w="28930">
            <a:solidFill>
              <a:srgbClr val="000000"/>
            </a:solidFill>
          </a:ln>
        </p:spPr>
        <p:txBody>
          <a:bodyPr wrap="square" lIns="0" tIns="0" rIns="0" bIns="0" rtlCol="0">
            <a:spAutoFit/>
          </a:bodyPr>
          <a:lstStyle/>
          <a:p>
            <a:endParaRPr/>
          </a:p>
        </p:txBody>
      </p:sp>
      <p:sp>
        <p:nvSpPr>
          <p:cNvPr id="8" name="object 8"/>
          <p:cNvSpPr/>
          <p:nvPr/>
        </p:nvSpPr>
        <p:spPr>
          <a:xfrm>
            <a:off x="4632959" y="2458212"/>
            <a:ext cx="2533650" cy="0"/>
          </a:xfrm>
          <a:custGeom>
            <a:avLst/>
            <a:gdLst/>
            <a:ahLst/>
            <a:cxnLst/>
            <a:rect l="l" t="t" r="r" b="b"/>
            <a:pathLst>
              <a:path w="2533650">
                <a:moveTo>
                  <a:pt x="0" y="0"/>
                </a:moveTo>
                <a:lnTo>
                  <a:pt x="2533649" y="0"/>
                </a:lnTo>
              </a:path>
            </a:pathLst>
          </a:custGeom>
          <a:ln w="28930">
            <a:solidFill>
              <a:srgbClr val="000000"/>
            </a:solidFill>
          </a:ln>
        </p:spPr>
        <p:txBody>
          <a:bodyPr wrap="square" lIns="0" tIns="0" rIns="0" bIns="0" rtlCol="0">
            <a:spAutoFit/>
          </a:bodyPr>
          <a:lstStyle/>
          <a:p>
            <a:endParaRPr/>
          </a:p>
        </p:txBody>
      </p:sp>
      <p:sp>
        <p:nvSpPr>
          <p:cNvPr id="9" name="object 9"/>
          <p:cNvSpPr/>
          <p:nvPr/>
        </p:nvSpPr>
        <p:spPr>
          <a:xfrm>
            <a:off x="3547109" y="4482084"/>
            <a:ext cx="723900" cy="288925"/>
          </a:xfrm>
          <a:custGeom>
            <a:avLst/>
            <a:gdLst/>
            <a:ahLst/>
            <a:cxnLst/>
            <a:rect l="l" t="t" r="r" b="b"/>
            <a:pathLst>
              <a:path w="723900" h="288925">
                <a:moveTo>
                  <a:pt x="0" y="144779"/>
                </a:moveTo>
                <a:lnTo>
                  <a:pt x="57911" y="0"/>
                </a:lnTo>
                <a:lnTo>
                  <a:pt x="178307" y="288797"/>
                </a:lnTo>
                <a:lnTo>
                  <a:pt x="298703" y="0"/>
                </a:lnTo>
                <a:lnTo>
                  <a:pt x="419861" y="288797"/>
                </a:lnTo>
                <a:lnTo>
                  <a:pt x="540257" y="0"/>
                </a:lnTo>
                <a:lnTo>
                  <a:pt x="660653" y="288797"/>
                </a:lnTo>
                <a:lnTo>
                  <a:pt x="723899" y="144779"/>
                </a:lnTo>
              </a:path>
            </a:pathLst>
          </a:custGeom>
          <a:ln w="28930">
            <a:solidFill>
              <a:srgbClr val="000000"/>
            </a:solidFill>
          </a:ln>
        </p:spPr>
        <p:txBody>
          <a:bodyPr wrap="square" lIns="0" tIns="0" rIns="0" bIns="0" rtlCol="0">
            <a:spAutoFit/>
          </a:bodyPr>
          <a:lstStyle/>
          <a:p>
            <a:endParaRPr/>
          </a:p>
        </p:txBody>
      </p:sp>
      <p:sp>
        <p:nvSpPr>
          <p:cNvPr id="10" name="object 10"/>
          <p:cNvSpPr/>
          <p:nvPr/>
        </p:nvSpPr>
        <p:spPr>
          <a:xfrm>
            <a:off x="2099310" y="2337054"/>
            <a:ext cx="0" cy="241935"/>
          </a:xfrm>
          <a:custGeom>
            <a:avLst/>
            <a:gdLst/>
            <a:ahLst/>
            <a:cxnLst/>
            <a:rect l="l" t="t" r="r" b="b"/>
            <a:pathLst>
              <a:path h="241935">
                <a:moveTo>
                  <a:pt x="0" y="0"/>
                </a:moveTo>
                <a:lnTo>
                  <a:pt x="0" y="241553"/>
                </a:lnTo>
              </a:path>
            </a:pathLst>
          </a:custGeom>
          <a:ln w="28930">
            <a:solidFill>
              <a:srgbClr val="000000"/>
            </a:solidFill>
          </a:ln>
        </p:spPr>
        <p:txBody>
          <a:bodyPr wrap="square" lIns="0" tIns="0" rIns="0" bIns="0" rtlCol="0">
            <a:spAutoFit/>
          </a:bodyPr>
          <a:lstStyle/>
          <a:p>
            <a:endParaRPr/>
          </a:p>
        </p:txBody>
      </p:sp>
      <p:sp>
        <p:nvSpPr>
          <p:cNvPr id="11" name="object 11"/>
          <p:cNvSpPr/>
          <p:nvPr/>
        </p:nvSpPr>
        <p:spPr>
          <a:xfrm>
            <a:off x="2219705" y="2216658"/>
            <a:ext cx="0" cy="482600"/>
          </a:xfrm>
          <a:custGeom>
            <a:avLst/>
            <a:gdLst/>
            <a:ahLst/>
            <a:cxnLst/>
            <a:rect l="l" t="t" r="r" b="b"/>
            <a:pathLst>
              <a:path h="482600">
                <a:moveTo>
                  <a:pt x="0" y="0"/>
                </a:moveTo>
                <a:lnTo>
                  <a:pt x="0" y="482345"/>
                </a:lnTo>
              </a:path>
            </a:pathLst>
          </a:custGeom>
          <a:ln w="28930">
            <a:solidFill>
              <a:srgbClr val="000000"/>
            </a:solidFill>
          </a:ln>
        </p:spPr>
        <p:txBody>
          <a:bodyPr wrap="square" lIns="0" tIns="0" rIns="0" bIns="0" rtlCol="0">
            <a:spAutoFit/>
          </a:bodyPr>
          <a:lstStyle/>
          <a:p>
            <a:endParaRPr/>
          </a:p>
        </p:txBody>
      </p:sp>
      <p:sp>
        <p:nvSpPr>
          <p:cNvPr id="12" name="object 12"/>
          <p:cNvSpPr/>
          <p:nvPr/>
        </p:nvSpPr>
        <p:spPr>
          <a:xfrm>
            <a:off x="2340101" y="2096262"/>
            <a:ext cx="0" cy="723265"/>
          </a:xfrm>
          <a:custGeom>
            <a:avLst/>
            <a:gdLst/>
            <a:ahLst/>
            <a:cxnLst/>
            <a:rect l="l" t="t" r="r" b="b"/>
            <a:pathLst>
              <a:path h="723264">
                <a:moveTo>
                  <a:pt x="0" y="0"/>
                </a:moveTo>
                <a:lnTo>
                  <a:pt x="0" y="723137"/>
                </a:lnTo>
              </a:path>
            </a:pathLst>
          </a:custGeom>
          <a:ln w="28930">
            <a:solidFill>
              <a:srgbClr val="000000"/>
            </a:solidFill>
          </a:ln>
        </p:spPr>
        <p:txBody>
          <a:bodyPr wrap="square" lIns="0" tIns="0" rIns="0" bIns="0" rtlCol="0">
            <a:spAutoFit/>
          </a:bodyPr>
          <a:lstStyle/>
          <a:p>
            <a:endParaRPr/>
          </a:p>
        </p:txBody>
      </p:sp>
      <p:sp>
        <p:nvSpPr>
          <p:cNvPr id="13" name="object 13"/>
          <p:cNvSpPr/>
          <p:nvPr/>
        </p:nvSpPr>
        <p:spPr>
          <a:xfrm>
            <a:off x="2340101" y="2458212"/>
            <a:ext cx="845185" cy="0"/>
          </a:xfrm>
          <a:custGeom>
            <a:avLst/>
            <a:gdLst/>
            <a:ahLst/>
            <a:cxnLst/>
            <a:rect l="l" t="t" r="r" b="b"/>
            <a:pathLst>
              <a:path w="845185">
                <a:moveTo>
                  <a:pt x="0" y="0"/>
                </a:moveTo>
                <a:lnTo>
                  <a:pt x="845057" y="0"/>
                </a:lnTo>
              </a:path>
            </a:pathLst>
          </a:custGeom>
          <a:ln w="28930">
            <a:solidFill>
              <a:srgbClr val="000000"/>
            </a:solidFill>
          </a:ln>
        </p:spPr>
        <p:txBody>
          <a:bodyPr wrap="square" lIns="0" tIns="0" rIns="0" bIns="0" rtlCol="0">
            <a:spAutoFit/>
          </a:bodyPr>
          <a:lstStyle/>
          <a:p>
            <a:endParaRPr/>
          </a:p>
        </p:txBody>
      </p:sp>
      <p:sp>
        <p:nvSpPr>
          <p:cNvPr id="14" name="object 14"/>
          <p:cNvSpPr/>
          <p:nvPr/>
        </p:nvSpPr>
        <p:spPr>
          <a:xfrm>
            <a:off x="2099310" y="3783329"/>
            <a:ext cx="0" cy="241300"/>
          </a:xfrm>
          <a:custGeom>
            <a:avLst/>
            <a:gdLst/>
            <a:ahLst/>
            <a:cxnLst/>
            <a:rect l="l" t="t" r="r" b="b"/>
            <a:pathLst>
              <a:path h="241300">
                <a:moveTo>
                  <a:pt x="0" y="0"/>
                </a:moveTo>
                <a:lnTo>
                  <a:pt x="0" y="240791"/>
                </a:lnTo>
              </a:path>
            </a:pathLst>
          </a:custGeom>
          <a:ln w="28930">
            <a:solidFill>
              <a:srgbClr val="000000"/>
            </a:solidFill>
          </a:ln>
        </p:spPr>
        <p:txBody>
          <a:bodyPr wrap="square" lIns="0" tIns="0" rIns="0" bIns="0" rtlCol="0">
            <a:spAutoFit/>
          </a:bodyPr>
          <a:lstStyle/>
          <a:p>
            <a:endParaRPr/>
          </a:p>
        </p:txBody>
      </p:sp>
      <p:sp>
        <p:nvSpPr>
          <p:cNvPr id="15" name="object 15"/>
          <p:cNvSpPr/>
          <p:nvPr/>
        </p:nvSpPr>
        <p:spPr>
          <a:xfrm>
            <a:off x="2219705" y="3662934"/>
            <a:ext cx="0" cy="481965"/>
          </a:xfrm>
          <a:custGeom>
            <a:avLst/>
            <a:gdLst/>
            <a:ahLst/>
            <a:cxnLst/>
            <a:rect l="l" t="t" r="r" b="b"/>
            <a:pathLst>
              <a:path h="481964">
                <a:moveTo>
                  <a:pt x="0" y="0"/>
                </a:moveTo>
                <a:lnTo>
                  <a:pt x="0" y="481583"/>
                </a:lnTo>
              </a:path>
            </a:pathLst>
          </a:custGeom>
          <a:ln w="28930">
            <a:solidFill>
              <a:srgbClr val="000000"/>
            </a:solidFill>
          </a:ln>
        </p:spPr>
        <p:txBody>
          <a:bodyPr wrap="square" lIns="0" tIns="0" rIns="0" bIns="0" rtlCol="0">
            <a:spAutoFit/>
          </a:bodyPr>
          <a:lstStyle/>
          <a:p>
            <a:endParaRPr/>
          </a:p>
        </p:txBody>
      </p:sp>
      <p:sp>
        <p:nvSpPr>
          <p:cNvPr id="16" name="object 16"/>
          <p:cNvSpPr/>
          <p:nvPr/>
        </p:nvSpPr>
        <p:spPr>
          <a:xfrm>
            <a:off x="2340101" y="3542538"/>
            <a:ext cx="0" cy="722630"/>
          </a:xfrm>
          <a:custGeom>
            <a:avLst/>
            <a:gdLst/>
            <a:ahLst/>
            <a:cxnLst/>
            <a:rect l="l" t="t" r="r" b="b"/>
            <a:pathLst>
              <a:path h="722629">
                <a:moveTo>
                  <a:pt x="0" y="0"/>
                </a:moveTo>
                <a:lnTo>
                  <a:pt x="0" y="722375"/>
                </a:lnTo>
              </a:path>
            </a:pathLst>
          </a:custGeom>
          <a:ln w="28930">
            <a:solidFill>
              <a:srgbClr val="000000"/>
            </a:solidFill>
          </a:ln>
        </p:spPr>
        <p:txBody>
          <a:bodyPr wrap="square" lIns="0" tIns="0" rIns="0" bIns="0" rtlCol="0">
            <a:spAutoFit/>
          </a:bodyPr>
          <a:lstStyle/>
          <a:p>
            <a:endParaRPr/>
          </a:p>
        </p:txBody>
      </p:sp>
      <p:sp>
        <p:nvSpPr>
          <p:cNvPr id="17" name="object 17"/>
          <p:cNvSpPr/>
          <p:nvPr/>
        </p:nvSpPr>
        <p:spPr>
          <a:xfrm>
            <a:off x="2340101" y="3903726"/>
            <a:ext cx="483234" cy="0"/>
          </a:xfrm>
          <a:custGeom>
            <a:avLst/>
            <a:gdLst/>
            <a:ahLst/>
            <a:cxnLst/>
            <a:rect l="l" t="t" r="r" b="b"/>
            <a:pathLst>
              <a:path w="483235">
                <a:moveTo>
                  <a:pt x="483107" y="0"/>
                </a:moveTo>
                <a:lnTo>
                  <a:pt x="0" y="0"/>
                </a:lnTo>
              </a:path>
            </a:pathLst>
          </a:custGeom>
          <a:ln w="28930">
            <a:solidFill>
              <a:srgbClr val="000000"/>
            </a:solidFill>
          </a:ln>
        </p:spPr>
        <p:txBody>
          <a:bodyPr wrap="square" lIns="0" tIns="0" rIns="0" bIns="0" rtlCol="0">
            <a:spAutoFit/>
          </a:bodyPr>
          <a:lstStyle/>
          <a:p>
            <a:endParaRPr/>
          </a:p>
        </p:txBody>
      </p:sp>
      <p:sp>
        <p:nvSpPr>
          <p:cNvPr id="18" name="object 18"/>
          <p:cNvSpPr/>
          <p:nvPr/>
        </p:nvSpPr>
        <p:spPr>
          <a:xfrm>
            <a:off x="2823209" y="3903726"/>
            <a:ext cx="361950" cy="2438400"/>
          </a:xfrm>
          <a:custGeom>
            <a:avLst/>
            <a:gdLst/>
            <a:ahLst/>
            <a:cxnLst/>
            <a:rect l="l" t="t" r="r" b="b"/>
            <a:pathLst>
              <a:path w="361950" h="2438400">
                <a:moveTo>
                  <a:pt x="0" y="0"/>
                </a:moveTo>
                <a:lnTo>
                  <a:pt x="361949" y="0"/>
                </a:lnTo>
                <a:lnTo>
                  <a:pt x="361949" y="2438399"/>
                </a:lnTo>
              </a:path>
            </a:pathLst>
          </a:custGeom>
          <a:ln w="28930">
            <a:solidFill>
              <a:srgbClr val="000000"/>
            </a:solidFill>
          </a:ln>
        </p:spPr>
        <p:txBody>
          <a:bodyPr wrap="square" lIns="0" tIns="0" rIns="0" bIns="0" rtlCol="0">
            <a:spAutoFit/>
          </a:bodyPr>
          <a:lstStyle/>
          <a:p>
            <a:endParaRPr/>
          </a:p>
        </p:txBody>
      </p:sp>
      <p:sp>
        <p:nvSpPr>
          <p:cNvPr id="19" name="object 19"/>
          <p:cNvSpPr/>
          <p:nvPr/>
        </p:nvSpPr>
        <p:spPr>
          <a:xfrm>
            <a:off x="4632959" y="3903726"/>
            <a:ext cx="0" cy="2438400"/>
          </a:xfrm>
          <a:custGeom>
            <a:avLst/>
            <a:gdLst/>
            <a:ahLst/>
            <a:cxnLst/>
            <a:rect l="l" t="t" r="r" b="b"/>
            <a:pathLst>
              <a:path h="2438400">
                <a:moveTo>
                  <a:pt x="0" y="0"/>
                </a:moveTo>
                <a:lnTo>
                  <a:pt x="0" y="2438399"/>
                </a:lnTo>
              </a:path>
            </a:pathLst>
          </a:custGeom>
          <a:ln w="28930">
            <a:solidFill>
              <a:srgbClr val="000000"/>
            </a:solidFill>
          </a:ln>
        </p:spPr>
        <p:txBody>
          <a:bodyPr wrap="square" lIns="0" tIns="0" rIns="0" bIns="0" rtlCol="0">
            <a:spAutoFit/>
          </a:bodyPr>
          <a:lstStyle/>
          <a:p>
            <a:endParaRPr/>
          </a:p>
        </p:txBody>
      </p:sp>
      <p:sp>
        <p:nvSpPr>
          <p:cNvPr id="20" name="object 20"/>
          <p:cNvSpPr/>
          <p:nvPr/>
        </p:nvSpPr>
        <p:spPr>
          <a:xfrm>
            <a:off x="4271009" y="4626864"/>
            <a:ext cx="361950" cy="0"/>
          </a:xfrm>
          <a:custGeom>
            <a:avLst/>
            <a:gdLst/>
            <a:ahLst/>
            <a:cxnLst/>
            <a:rect l="l" t="t" r="r" b="b"/>
            <a:pathLst>
              <a:path w="361950">
                <a:moveTo>
                  <a:pt x="0" y="0"/>
                </a:moveTo>
                <a:lnTo>
                  <a:pt x="361949" y="0"/>
                </a:lnTo>
              </a:path>
            </a:pathLst>
          </a:custGeom>
          <a:ln w="28930">
            <a:solidFill>
              <a:srgbClr val="000000"/>
            </a:solidFill>
          </a:ln>
        </p:spPr>
        <p:txBody>
          <a:bodyPr wrap="square" lIns="0" tIns="0" rIns="0" bIns="0" rtlCol="0">
            <a:spAutoFit/>
          </a:bodyPr>
          <a:lstStyle/>
          <a:p>
            <a:endParaRPr/>
          </a:p>
        </p:txBody>
      </p:sp>
      <p:sp>
        <p:nvSpPr>
          <p:cNvPr id="21" name="object 21"/>
          <p:cNvSpPr/>
          <p:nvPr/>
        </p:nvSpPr>
        <p:spPr>
          <a:xfrm>
            <a:off x="3185159" y="4626864"/>
            <a:ext cx="361950" cy="0"/>
          </a:xfrm>
          <a:custGeom>
            <a:avLst/>
            <a:gdLst/>
            <a:ahLst/>
            <a:cxnLst/>
            <a:rect l="l" t="t" r="r" b="b"/>
            <a:pathLst>
              <a:path w="361950">
                <a:moveTo>
                  <a:pt x="361949" y="0"/>
                </a:moveTo>
                <a:lnTo>
                  <a:pt x="0" y="0"/>
                </a:lnTo>
              </a:path>
            </a:pathLst>
          </a:custGeom>
          <a:ln w="28930">
            <a:solidFill>
              <a:srgbClr val="000000"/>
            </a:solidFill>
          </a:ln>
        </p:spPr>
        <p:txBody>
          <a:bodyPr wrap="square" lIns="0" tIns="0" rIns="0" bIns="0" rtlCol="0">
            <a:spAutoFit/>
          </a:bodyPr>
          <a:lstStyle/>
          <a:p>
            <a:endParaRPr/>
          </a:p>
        </p:txBody>
      </p:sp>
      <p:sp>
        <p:nvSpPr>
          <p:cNvPr id="22" name="object 22"/>
          <p:cNvSpPr/>
          <p:nvPr/>
        </p:nvSpPr>
        <p:spPr>
          <a:xfrm>
            <a:off x="7166609" y="2096262"/>
            <a:ext cx="178435" cy="723265"/>
          </a:xfrm>
          <a:custGeom>
            <a:avLst/>
            <a:gdLst/>
            <a:ahLst/>
            <a:cxnLst/>
            <a:rect l="l" t="t" r="r" b="b"/>
            <a:pathLst>
              <a:path w="178434" h="723264">
                <a:moveTo>
                  <a:pt x="178307" y="0"/>
                </a:moveTo>
                <a:lnTo>
                  <a:pt x="0" y="0"/>
                </a:lnTo>
                <a:lnTo>
                  <a:pt x="0" y="723137"/>
                </a:lnTo>
                <a:lnTo>
                  <a:pt x="178307" y="723137"/>
                </a:lnTo>
              </a:path>
            </a:pathLst>
          </a:custGeom>
          <a:ln w="28930">
            <a:solidFill>
              <a:srgbClr val="000000"/>
            </a:solidFill>
          </a:ln>
        </p:spPr>
        <p:txBody>
          <a:bodyPr wrap="square" lIns="0" tIns="0" rIns="0" bIns="0" rtlCol="0">
            <a:spAutoFit/>
          </a:bodyPr>
          <a:lstStyle/>
          <a:p>
            <a:endParaRPr/>
          </a:p>
        </p:txBody>
      </p:sp>
      <p:sp>
        <p:nvSpPr>
          <p:cNvPr id="23" name="object 23"/>
          <p:cNvSpPr/>
          <p:nvPr/>
        </p:nvSpPr>
        <p:spPr>
          <a:xfrm>
            <a:off x="7253478" y="2183130"/>
            <a:ext cx="91440" cy="544830"/>
          </a:xfrm>
          <a:custGeom>
            <a:avLst/>
            <a:gdLst/>
            <a:ahLst/>
            <a:cxnLst/>
            <a:rect l="l" t="t" r="r" b="b"/>
            <a:pathLst>
              <a:path w="91440" h="544830">
                <a:moveTo>
                  <a:pt x="91439" y="0"/>
                </a:moveTo>
                <a:lnTo>
                  <a:pt x="0" y="0"/>
                </a:lnTo>
                <a:lnTo>
                  <a:pt x="0" y="544829"/>
                </a:lnTo>
                <a:lnTo>
                  <a:pt x="91439" y="544829"/>
                </a:lnTo>
              </a:path>
            </a:pathLst>
          </a:custGeom>
          <a:ln w="28930">
            <a:solidFill>
              <a:srgbClr val="000000"/>
            </a:solidFill>
          </a:ln>
        </p:spPr>
        <p:txBody>
          <a:bodyPr wrap="square" lIns="0" tIns="0" rIns="0" bIns="0" rtlCol="0">
            <a:spAutoFit/>
          </a:bodyPr>
          <a:lstStyle/>
          <a:p>
            <a:endParaRPr/>
          </a:p>
        </p:txBody>
      </p:sp>
      <p:sp>
        <p:nvSpPr>
          <p:cNvPr id="24" name="object 24"/>
          <p:cNvSpPr/>
          <p:nvPr/>
        </p:nvSpPr>
        <p:spPr>
          <a:xfrm>
            <a:off x="6080759" y="2458212"/>
            <a:ext cx="0" cy="722630"/>
          </a:xfrm>
          <a:custGeom>
            <a:avLst/>
            <a:gdLst/>
            <a:ahLst/>
            <a:cxnLst/>
            <a:rect l="l" t="t" r="r" b="b"/>
            <a:pathLst>
              <a:path h="722630">
                <a:moveTo>
                  <a:pt x="0" y="0"/>
                </a:moveTo>
                <a:lnTo>
                  <a:pt x="0" y="722375"/>
                </a:lnTo>
              </a:path>
            </a:pathLst>
          </a:custGeom>
          <a:ln w="28930">
            <a:solidFill>
              <a:srgbClr val="000000"/>
            </a:solidFill>
          </a:ln>
        </p:spPr>
        <p:txBody>
          <a:bodyPr wrap="square" lIns="0" tIns="0" rIns="0" bIns="0" rtlCol="0">
            <a:spAutoFit/>
          </a:bodyPr>
          <a:lstStyle/>
          <a:p>
            <a:endParaRPr/>
          </a:p>
        </p:txBody>
      </p:sp>
      <p:sp>
        <p:nvSpPr>
          <p:cNvPr id="25" name="object 25"/>
          <p:cNvSpPr/>
          <p:nvPr/>
        </p:nvSpPr>
        <p:spPr>
          <a:xfrm>
            <a:off x="4565141" y="4559046"/>
            <a:ext cx="135255" cy="135255"/>
          </a:xfrm>
          <a:custGeom>
            <a:avLst/>
            <a:gdLst/>
            <a:ahLst/>
            <a:cxnLst/>
            <a:rect l="l" t="t" r="r" b="b"/>
            <a:pathLst>
              <a:path w="135254" h="135254">
                <a:moveTo>
                  <a:pt x="67817" y="0"/>
                </a:moveTo>
                <a:lnTo>
                  <a:pt x="33527" y="4571"/>
                </a:lnTo>
                <a:lnTo>
                  <a:pt x="4571" y="33527"/>
                </a:lnTo>
                <a:lnTo>
                  <a:pt x="0" y="67817"/>
                </a:lnTo>
                <a:lnTo>
                  <a:pt x="4571" y="101345"/>
                </a:lnTo>
                <a:lnTo>
                  <a:pt x="33527" y="125729"/>
                </a:lnTo>
                <a:lnTo>
                  <a:pt x="67817" y="134873"/>
                </a:lnTo>
                <a:lnTo>
                  <a:pt x="101345" y="125729"/>
                </a:lnTo>
                <a:lnTo>
                  <a:pt x="125729" y="101345"/>
                </a:lnTo>
                <a:lnTo>
                  <a:pt x="134873" y="67817"/>
                </a:lnTo>
                <a:lnTo>
                  <a:pt x="125729" y="33527"/>
                </a:lnTo>
                <a:lnTo>
                  <a:pt x="101345" y="4571"/>
                </a:lnTo>
                <a:lnTo>
                  <a:pt x="67817" y="0"/>
                </a:lnTo>
                <a:close/>
              </a:path>
            </a:pathLst>
          </a:custGeom>
          <a:solidFill>
            <a:srgbClr val="000000"/>
          </a:solidFill>
        </p:spPr>
        <p:txBody>
          <a:bodyPr wrap="square" lIns="0" tIns="0" rIns="0" bIns="0" rtlCol="0">
            <a:spAutoFit/>
          </a:bodyPr>
          <a:lstStyle/>
          <a:p>
            <a:endParaRPr/>
          </a:p>
        </p:txBody>
      </p:sp>
      <p:sp>
        <p:nvSpPr>
          <p:cNvPr id="26" name="object 26"/>
          <p:cNvSpPr/>
          <p:nvPr/>
        </p:nvSpPr>
        <p:spPr>
          <a:xfrm>
            <a:off x="4565141" y="4559046"/>
            <a:ext cx="135255" cy="135255"/>
          </a:xfrm>
          <a:custGeom>
            <a:avLst/>
            <a:gdLst/>
            <a:ahLst/>
            <a:cxnLst/>
            <a:rect l="l" t="t" r="r" b="b"/>
            <a:pathLst>
              <a:path w="135254" h="135254">
                <a:moveTo>
                  <a:pt x="0" y="67817"/>
                </a:moveTo>
                <a:lnTo>
                  <a:pt x="4571" y="33527"/>
                </a:lnTo>
                <a:lnTo>
                  <a:pt x="33527" y="4571"/>
                </a:lnTo>
                <a:lnTo>
                  <a:pt x="67817" y="0"/>
                </a:lnTo>
                <a:lnTo>
                  <a:pt x="101345" y="4571"/>
                </a:lnTo>
                <a:lnTo>
                  <a:pt x="125729" y="33527"/>
                </a:lnTo>
                <a:lnTo>
                  <a:pt x="134873" y="67817"/>
                </a:lnTo>
                <a:lnTo>
                  <a:pt x="125729" y="101345"/>
                </a:lnTo>
                <a:lnTo>
                  <a:pt x="101345" y="125729"/>
                </a:lnTo>
                <a:lnTo>
                  <a:pt x="67817" y="134873"/>
                </a:lnTo>
                <a:lnTo>
                  <a:pt x="33527" y="125729"/>
                </a:lnTo>
                <a:lnTo>
                  <a:pt x="4571" y="101345"/>
                </a:lnTo>
                <a:lnTo>
                  <a:pt x="0" y="67817"/>
                </a:lnTo>
                <a:close/>
              </a:path>
            </a:pathLst>
          </a:custGeom>
          <a:ln w="28930">
            <a:solidFill>
              <a:srgbClr val="000000"/>
            </a:solidFill>
          </a:ln>
        </p:spPr>
        <p:txBody>
          <a:bodyPr wrap="square" lIns="0" tIns="0" rIns="0" bIns="0" rtlCol="0">
            <a:spAutoFit/>
          </a:bodyPr>
          <a:lstStyle/>
          <a:p>
            <a:endParaRPr/>
          </a:p>
        </p:txBody>
      </p:sp>
      <p:sp>
        <p:nvSpPr>
          <p:cNvPr id="27" name="object 27"/>
          <p:cNvSpPr/>
          <p:nvPr/>
        </p:nvSpPr>
        <p:spPr>
          <a:xfrm>
            <a:off x="2823209" y="4264914"/>
            <a:ext cx="231775" cy="0"/>
          </a:xfrm>
          <a:custGeom>
            <a:avLst/>
            <a:gdLst/>
            <a:ahLst/>
            <a:cxnLst/>
            <a:rect l="l" t="t" r="r" b="b"/>
            <a:pathLst>
              <a:path w="231775">
                <a:moveTo>
                  <a:pt x="0" y="0"/>
                </a:moveTo>
                <a:lnTo>
                  <a:pt x="231647" y="0"/>
                </a:lnTo>
              </a:path>
            </a:pathLst>
          </a:custGeom>
          <a:ln w="28930">
            <a:solidFill>
              <a:srgbClr val="0000FF"/>
            </a:solidFill>
          </a:ln>
        </p:spPr>
        <p:txBody>
          <a:bodyPr wrap="square" lIns="0" tIns="0" rIns="0" bIns="0" rtlCol="0">
            <a:spAutoFit/>
          </a:bodyPr>
          <a:lstStyle/>
          <a:p>
            <a:endParaRPr/>
          </a:p>
        </p:txBody>
      </p:sp>
      <p:sp>
        <p:nvSpPr>
          <p:cNvPr id="28" name="object 28"/>
          <p:cNvSpPr/>
          <p:nvPr/>
        </p:nvSpPr>
        <p:spPr>
          <a:xfrm>
            <a:off x="3199637" y="4264914"/>
            <a:ext cx="231775" cy="0"/>
          </a:xfrm>
          <a:custGeom>
            <a:avLst/>
            <a:gdLst/>
            <a:ahLst/>
            <a:cxnLst/>
            <a:rect l="l" t="t" r="r" b="b"/>
            <a:pathLst>
              <a:path w="231775">
                <a:moveTo>
                  <a:pt x="0" y="0"/>
                </a:moveTo>
                <a:lnTo>
                  <a:pt x="231647" y="0"/>
                </a:lnTo>
              </a:path>
            </a:pathLst>
          </a:custGeom>
          <a:ln w="28930">
            <a:solidFill>
              <a:srgbClr val="0000FF"/>
            </a:solidFill>
          </a:ln>
        </p:spPr>
        <p:txBody>
          <a:bodyPr wrap="square" lIns="0" tIns="0" rIns="0" bIns="0" rtlCol="0">
            <a:spAutoFit/>
          </a:bodyPr>
          <a:lstStyle/>
          <a:p>
            <a:endParaRPr/>
          </a:p>
        </p:txBody>
      </p:sp>
      <p:sp>
        <p:nvSpPr>
          <p:cNvPr id="29" name="object 29"/>
          <p:cNvSpPr/>
          <p:nvPr/>
        </p:nvSpPr>
        <p:spPr>
          <a:xfrm>
            <a:off x="3576065" y="4264914"/>
            <a:ext cx="231775" cy="0"/>
          </a:xfrm>
          <a:custGeom>
            <a:avLst/>
            <a:gdLst/>
            <a:ahLst/>
            <a:cxnLst/>
            <a:rect l="l" t="t" r="r" b="b"/>
            <a:pathLst>
              <a:path w="231775">
                <a:moveTo>
                  <a:pt x="0" y="0"/>
                </a:moveTo>
                <a:lnTo>
                  <a:pt x="231647" y="0"/>
                </a:lnTo>
              </a:path>
            </a:pathLst>
          </a:custGeom>
          <a:ln w="28930">
            <a:solidFill>
              <a:srgbClr val="0000FF"/>
            </a:solidFill>
          </a:ln>
        </p:spPr>
        <p:txBody>
          <a:bodyPr wrap="square" lIns="0" tIns="0" rIns="0" bIns="0" rtlCol="0">
            <a:spAutoFit/>
          </a:bodyPr>
          <a:lstStyle/>
          <a:p>
            <a:endParaRPr/>
          </a:p>
        </p:txBody>
      </p:sp>
      <p:sp>
        <p:nvSpPr>
          <p:cNvPr id="30" name="object 30"/>
          <p:cNvSpPr/>
          <p:nvPr/>
        </p:nvSpPr>
        <p:spPr>
          <a:xfrm>
            <a:off x="3952494" y="4264914"/>
            <a:ext cx="231775" cy="0"/>
          </a:xfrm>
          <a:custGeom>
            <a:avLst/>
            <a:gdLst/>
            <a:ahLst/>
            <a:cxnLst/>
            <a:rect l="l" t="t" r="r" b="b"/>
            <a:pathLst>
              <a:path w="231775">
                <a:moveTo>
                  <a:pt x="0" y="0"/>
                </a:moveTo>
                <a:lnTo>
                  <a:pt x="231647" y="0"/>
                </a:lnTo>
              </a:path>
            </a:pathLst>
          </a:custGeom>
          <a:ln w="28930">
            <a:solidFill>
              <a:srgbClr val="0000FF"/>
            </a:solidFill>
          </a:ln>
        </p:spPr>
        <p:txBody>
          <a:bodyPr wrap="square" lIns="0" tIns="0" rIns="0" bIns="0" rtlCol="0">
            <a:spAutoFit/>
          </a:bodyPr>
          <a:lstStyle/>
          <a:p>
            <a:endParaRPr/>
          </a:p>
        </p:txBody>
      </p:sp>
      <p:sp>
        <p:nvSpPr>
          <p:cNvPr id="31" name="object 31"/>
          <p:cNvSpPr/>
          <p:nvPr/>
        </p:nvSpPr>
        <p:spPr>
          <a:xfrm>
            <a:off x="4328921" y="4264914"/>
            <a:ext cx="231775" cy="0"/>
          </a:xfrm>
          <a:custGeom>
            <a:avLst/>
            <a:gdLst/>
            <a:ahLst/>
            <a:cxnLst/>
            <a:rect l="l" t="t" r="r" b="b"/>
            <a:pathLst>
              <a:path w="231775">
                <a:moveTo>
                  <a:pt x="0" y="0"/>
                </a:moveTo>
                <a:lnTo>
                  <a:pt x="231647" y="0"/>
                </a:lnTo>
              </a:path>
            </a:pathLst>
          </a:custGeom>
          <a:ln w="28930">
            <a:solidFill>
              <a:srgbClr val="0000FF"/>
            </a:solidFill>
          </a:ln>
        </p:spPr>
        <p:txBody>
          <a:bodyPr wrap="square" lIns="0" tIns="0" rIns="0" bIns="0" rtlCol="0">
            <a:spAutoFit/>
          </a:bodyPr>
          <a:lstStyle/>
          <a:p>
            <a:endParaRPr/>
          </a:p>
        </p:txBody>
      </p:sp>
      <p:sp>
        <p:nvSpPr>
          <p:cNvPr id="32" name="object 32"/>
          <p:cNvSpPr/>
          <p:nvPr/>
        </p:nvSpPr>
        <p:spPr>
          <a:xfrm>
            <a:off x="4705350" y="4264914"/>
            <a:ext cx="231775" cy="0"/>
          </a:xfrm>
          <a:custGeom>
            <a:avLst/>
            <a:gdLst/>
            <a:ahLst/>
            <a:cxnLst/>
            <a:rect l="l" t="t" r="r" b="b"/>
            <a:pathLst>
              <a:path w="231775">
                <a:moveTo>
                  <a:pt x="0" y="0"/>
                </a:moveTo>
                <a:lnTo>
                  <a:pt x="231647" y="0"/>
                </a:lnTo>
              </a:path>
            </a:pathLst>
          </a:custGeom>
          <a:ln w="28930">
            <a:solidFill>
              <a:srgbClr val="0000FF"/>
            </a:solidFill>
          </a:ln>
        </p:spPr>
        <p:txBody>
          <a:bodyPr wrap="square" lIns="0" tIns="0" rIns="0" bIns="0" rtlCol="0">
            <a:spAutoFit/>
          </a:bodyPr>
          <a:lstStyle/>
          <a:p>
            <a:endParaRPr/>
          </a:p>
        </p:txBody>
      </p:sp>
      <p:sp>
        <p:nvSpPr>
          <p:cNvPr id="33" name="object 33"/>
          <p:cNvSpPr/>
          <p:nvPr/>
        </p:nvSpPr>
        <p:spPr>
          <a:xfrm>
            <a:off x="4994909" y="3947160"/>
            <a:ext cx="0" cy="231140"/>
          </a:xfrm>
          <a:custGeom>
            <a:avLst/>
            <a:gdLst/>
            <a:ahLst/>
            <a:cxnLst/>
            <a:rect l="l" t="t" r="r" b="b"/>
            <a:pathLst>
              <a:path h="231139">
                <a:moveTo>
                  <a:pt x="0" y="230885"/>
                </a:moveTo>
                <a:lnTo>
                  <a:pt x="0" y="0"/>
                </a:lnTo>
              </a:path>
            </a:pathLst>
          </a:custGeom>
          <a:ln w="28930">
            <a:solidFill>
              <a:srgbClr val="0000FF"/>
            </a:solidFill>
          </a:ln>
        </p:spPr>
        <p:txBody>
          <a:bodyPr wrap="square" lIns="0" tIns="0" rIns="0" bIns="0" rtlCol="0">
            <a:spAutoFit/>
          </a:bodyPr>
          <a:lstStyle/>
          <a:p>
            <a:endParaRPr/>
          </a:p>
        </p:txBody>
      </p:sp>
      <p:sp>
        <p:nvSpPr>
          <p:cNvPr id="34" name="object 34"/>
          <p:cNvSpPr/>
          <p:nvPr/>
        </p:nvSpPr>
        <p:spPr>
          <a:xfrm>
            <a:off x="4994909" y="3571494"/>
            <a:ext cx="0" cy="231140"/>
          </a:xfrm>
          <a:custGeom>
            <a:avLst/>
            <a:gdLst/>
            <a:ahLst/>
            <a:cxnLst/>
            <a:rect l="l" t="t" r="r" b="b"/>
            <a:pathLst>
              <a:path h="231139">
                <a:moveTo>
                  <a:pt x="0" y="230885"/>
                </a:moveTo>
                <a:lnTo>
                  <a:pt x="0" y="0"/>
                </a:lnTo>
              </a:path>
            </a:pathLst>
          </a:custGeom>
          <a:ln w="28930">
            <a:solidFill>
              <a:srgbClr val="0000FF"/>
            </a:solidFill>
          </a:ln>
        </p:spPr>
        <p:txBody>
          <a:bodyPr wrap="square" lIns="0" tIns="0" rIns="0" bIns="0" rtlCol="0">
            <a:spAutoFit/>
          </a:bodyPr>
          <a:lstStyle/>
          <a:p>
            <a:endParaRPr/>
          </a:p>
        </p:txBody>
      </p:sp>
      <p:sp>
        <p:nvSpPr>
          <p:cNvPr id="35" name="object 35"/>
          <p:cNvSpPr/>
          <p:nvPr/>
        </p:nvSpPr>
        <p:spPr>
          <a:xfrm>
            <a:off x="4994909" y="3195066"/>
            <a:ext cx="0" cy="231775"/>
          </a:xfrm>
          <a:custGeom>
            <a:avLst/>
            <a:gdLst/>
            <a:ahLst/>
            <a:cxnLst/>
            <a:rect l="l" t="t" r="r" b="b"/>
            <a:pathLst>
              <a:path h="231775">
                <a:moveTo>
                  <a:pt x="0" y="231647"/>
                </a:moveTo>
                <a:lnTo>
                  <a:pt x="0" y="0"/>
                </a:lnTo>
              </a:path>
            </a:pathLst>
          </a:custGeom>
          <a:ln w="28930">
            <a:solidFill>
              <a:srgbClr val="0000FF"/>
            </a:solidFill>
          </a:ln>
        </p:spPr>
        <p:txBody>
          <a:bodyPr wrap="square" lIns="0" tIns="0" rIns="0" bIns="0" rtlCol="0">
            <a:spAutoFit/>
          </a:bodyPr>
          <a:lstStyle/>
          <a:p>
            <a:endParaRPr/>
          </a:p>
        </p:txBody>
      </p:sp>
      <p:sp>
        <p:nvSpPr>
          <p:cNvPr id="36" name="object 36"/>
          <p:cNvSpPr/>
          <p:nvPr/>
        </p:nvSpPr>
        <p:spPr>
          <a:xfrm>
            <a:off x="4994909" y="2819400"/>
            <a:ext cx="0" cy="231140"/>
          </a:xfrm>
          <a:custGeom>
            <a:avLst/>
            <a:gdLst/>
            <a:ahLst/>
            <a:cxnLst/>
            <a:rect l="l" t="t" r="r" b="b"/>
            <a:pathLst>
              <a:path h="231139">
                <a:moveTo>
                  <a:pt x="0" y="230885"/>
                </a:moveTo>
                <a:lnTo>
                  <a:pt x="0" y="0"/>
                </a:lnTo>
              </a:path>
            </a:pathLst>
          </a:custGeom>
          <a:ln w="28930">
            <a:solidFill>
              <a:srgbClr val="0000FF"/>
            </a:solidFill>
          </a:ln>
        </p:spPr>
        <p:txBody>
          <a:bodyPr wrap="square" lIns="0" tIns="0" rIns="0" bIns="0" rtlCol="0">
            <a:spAutoFit/>
          </a:bodyPr>
          <a:lstStyle/>
          <a:p>
            <a:endParaRPr/>
          </a:p>
        </p:txBody>
      </p:sp>
      <p:sp>
        <p:nvSpPr>
          <p:cNvPr id="37" name="object 37"/>
          <p:cNvSpPr/>
          <p:nvPr/>
        </p:nvSpPr>
        <p:spPr>
          <a:xfrm>
            <a:off x="4994909" y="2443734"/>
            <a:ext cx="0" cy="231140"/>
          </a:xfrm>
          <a:custGeom>
            <a:avLst/>
            <a:gdLst/>
            <a:ahLst/>
            <a:cxnLst/>
            <a:rect l="l" t="t" r="r" b="b"/>
            <a:pathLst>
              <a:path h="231139">
                <a:moveTo>
                  <a:pt x="0" y="230885"/>
                </a:moveTo>
                <a:lnTo>
                  <a:pt x="0" y="0"/>
                </a:lnTo>
              </a:path>
            </a:pathLst>
          </a:custGeom>
          <a:ln w="28930">
            <a:solidFill>
              <a:srgbClr val="0000FF"/>
            </a:solidFill>
          </a:ln>
        </p:spPr>
        <p:txBody>
          <a:bodyPr wrap="square" lIns="0" tIns="0" rIns="0" bIns="0" rtlCol="0">
            <a:spAutoFit/>
          </a:bodyPr>
          <a:lstStyle/>
          <a:p>
            <a:endParaRPr/>
          </a:p>
        </p:txBody>
      </p:sp>
      <p:sp>
        <p:nvSpPr>
          <p:cNvPr id="38" name="object 38"/>
          <p:cNvSpPr/>
          <p:nvPr/>
        </p:nvSpPr>
        <p:spPr>
          <a:xfrm>
            <a:off x="4965953" y="2096262"/>
            <a:ext cx="29209" cy="203200"/>
          </a:xfrm>
          <a:custGeom>
            <a:avLst/>
            <a:gdLst/>
            <a:ahLst/>
            <a:cxnLst/>
            <a:rect l="l" t="t" r="r" b="b"/>
            <a:pathLst>
              <a:path w="29210" h="203200">
                <a:moveTo>
                  <a:pt x="28955" y="202691"/>
                </a:moveTo>
                <a:lnTo>
                  <a:pt x="28955" y="0"/>
                </a:lnTo>
                <a:lnTo>
                  <a:pt x="0" y="0"/>
                </a:lnTo>
              </a:path>
            </a:pathLst>
          </a:custGeom>
          <a:ln w="28930">
            <a:solidFill>
              <a:srgbClr val="0000FF"/>
            </a:solidFill>
          </a:ln>
        </p:spPr>
        <p:txBody>
          <a:bodyPr wrap="square" lIns="0" tIns="0" rIns="0" bIns="0" rtlCol="0">
            <a:spAutoFit/>
          </a:bodyPr>
          <a:lstStyle/>
          <a:p>
            <a:endParaRPr/>
          </a:p>
        </p:txBody>
      </p:sp>
      <p:sp>
        <p:nvSpPr>
          <p:cNvPr id="39" name="object 39"/>
          <p:cNvSpPr/>
          <p:nvPr/>
        </p:nvSpPr>
        <p:spPr>
          <a:xfrm>
            <a:off x="4589526" y="2096262"/>
            <a:ext cx="231775" cy="0"/>
          </a:xfrm>
          <a:custGeom>
            <a:avLst/>
            <a:gdLst/>
            <a:ahLst/>
            <a:cxnLst/>
            <a:rect l="l" t="t" r="r" b="b"/>
            <a:pathLst>
              <a:path w="231775">
                <a:moveTo>
                  <a:pt x="231647" y="0"/>
                </a:moveTo>
                <a:lnTo>
                  <a:pt x="0" y="0"/>
                </a:lnTo>
              </a:path>
            </a:pathLst>
          </a:custGeom>
          <a:ln w="28930">
            <a:solidFill>
              <a:srgbClr val="0000FF"/>
            </a:solidFill>
          </a:ln>
        </p:spPr>
        <p:txBody>
          <a:bodyPr wrap="square" lIns="0" tIns="0" rIns="0" bIns="0" rtlCol="0">
            <a:spAutoFit/>
          </a:bodyPr>
          <a:lstStyle/>
          <a:p>
            <a:endParaRPr/>
          </a:p>
        </p:txBody>
      </p:sp>
      <p:sp>
        <p:nvSpPr>
          <p:cNvPr id="40" name="object 40"/>
          <p:cNvSpPr/>
          <p:nvPr/>
        </p:nvSpPr>
        <p:spPr>
          <a:xfrm>
            <a:off x="4213097" y="2096262"/>
            <a:ext cx="231775" cy="0"/>
          </a:xfrm>
          <a:custGeom>
            <a:avLst/>
            <a:gdLst/>
            <a:ahLst/>
            <a:cxnLst/>
            <a:rect l="l" t="t" r="r" b="b"/>
            <a:pathLst>
              <a:path w="231775">
                <a:moveTo>
                  <a:pt x="231647" y="0"/>
                </a:moveTo>
                <a:lnTo>
                  <a:pt x="0" y="0"/>
                </a:lnTo>
              </a:path>
            </a:pathLst>
          </a:custGeom>
          <a:ln w="28930">
            <a:solidFill>
              <a:srgbClr val="0000FF"/>
            </a:solidFill>
          </a:ln>
        </p:spPr>
        <p:txBody>
          <a:bodyPr wrap="square" lIns="0" tIns="0" rIns="0" bIns="0" rtlCol="0">
            <a:spAutoFit/>
          </a:bodyPr>
          <a:lstStyle/>
          <a:p>
            <a:endParaRPr/>
          </a:p>
        </p:txBody>
      </p:sp>
      <p:sp>
        <p:nvSpPr>
          <p:cNvPr id="41" name="object 41"/>
          <p:cNvSpPr/>
          <p:nvPr/>
        </p:nvSpPr>
        <p:spPr>
          <a:xfrm>
            <a:off x="3836670" y="2096262"/>
            <a:ext cx="231775" cy="0"/>
          </a:xfrm>
          <a:custGeom>
            <a:avLst/>
            <a:gdLst/>
            <a:ahLst/>
            <a:cxnLst/>
            <a:rect l="l" t="t" r="r" b="b"/>
            <a:pathLst>
              <a:path w="231775">
                <a:moveTo>
                  <a:pt x="231647" y="0"/>
                </a:moveTo>
                <a:lnTo>
                  <a:pt x="0" y="0"/>
                </a:lnTo>
              </a:path>
            </a:pathLst>
          </a:custGeom>
          <a:ln w="28930">
            <a:solidFill>
              <a:srgbClr val="0000FF"/>
            </a:solidFill>
          </a:ln>
        </p:spPr>
        <p:txBody>
          <a:bodyPr wrap="square" lIns="0" tIns="0" rIns="0" bIns="0" rtlCol="0">
            <a:spAutoFit/>
          </a:bodyPr>
          <a:lstStyle/>
          <a:p>
            <a:endParaRPr/>
          </a:p>
        </p:txBody>
      </p:sp>
      <p:sp>
        <p:nvSpPr>
          <p:cNvPr id="42" name="object 42"/>
          <p:cNvSpPr/>
          <p:nvPr/>
        </p:nvSpPr>
        <p:spPr>
          <a:xfrm>
            <a:off x="3460241" y="2096262"/>
            <a:ext cx="231775" cy="0"/>
          </a:xfrm>
          <a:custGeom>
            <a:avLst/>
            <a:gdLst/>
            <a:ahLst/>
            <a:cxnLst/>
            <a:rect l="l" t="t" r="r" b="b"/>
            <a:pathLst>
              <a:path w="231775">
                <a:moveTo>
                  <a:pt x="231647" y="0"/>
                </a:moveTo>
                <a:lnTo>
                  <a:pt x="0" y="0"/>
                </a:lnTo>
              </a:path>
            </a:pathLst>
          </a:custGeom>
          <a:ln w="28930">
            <a:solidFill>
              <a:srgbClr val="0000FF"/>
            </a:solidFill>
          </a:ln>
        </p:spPr>
        <p:txBody>
          <a:bodyPr wrap="square" lIns="0" tIns="0" rIns="0" bIns="0" rtlCol="0">
            <a:spAutoFit/>
          </a:bodyPr>
          <a:lstStyle/>
          <a:p>
            <a:endParaRPr/>
          </a:p>
        </p:txBody>
      </p:sp>
      <p:sp>
        <p:nvSpPr>
          <p:cNvPr id="43" name="object 43"/>
          <p:cNvSpPr/>
          <p:nvPr/>
        </p:nvSpPr>
        <p:spPr>
          <a:xfrm>
            <a:off x="3083813" y="2096262"/>
            <a:ext cx="231775" cy="0"/>
          </a:xfrm>
          <a:custGeom>
            <a:avLst/>
            <a:gdLst/>
            <a:ahLst/>
            <a:cxnLst/>
            <a:rect l="l" t="t" r="r" b="b"/>
            <a:pathLst>
              <a:path w="231775">
                <a:moveTo>
                  <a:pt x="231647" y="0"/>
                </a:moveTo>
                <a:lnTo>
                  <a:pt x="0" y="0"/>
                </a:lnTo>
              </a:path>
            </a:pathLst>
          </a:custGeom>
          <a:ln w="28930">
            <a:solidFill>
              <a:srgbClr val="0000FF"/>
            </a:solidFill>
          </a:ln>
        </p:spPr>
        <p:txBody>
          <a:bodyPr wrap="square" lIns="0" tIns="0" rIns="0" bIns="0" rtlCol="0">
            <a:spAutoFit/>
          </a:bodyPr>
          <a:lstStyle/>
          <a:p>
            <a:endParaRPr/>
          </a:p>
        </p:txBody>
      </p:sp>
      <p:sp>
        <p:nvSpPr>
          <p:cNvPr id="44" name="object 44"/>
          <p:cNvSpPr/>
          <p:nvPr/>
        </p:nvSpPr>
        <p:spPr>
          <a:xfrm>
            <a:off x="2823209" y="2096262"/>
            <a:ext cx="116205" cy="116205"/>
          </a:xfrm>
          <a:custGeom>
            <a:avLst/>
            <a:gdLst/>
            <a:ahLst/>
            <a:cxnLst/>
            <a:rect l="l" t="t" r="r" b="b"/>
            <a:pathLst>
              <a:path w="116205" h="116205">
                <a:moveTo>
                  <a:pt x="115823" y="0"/>
                </a:moveTo>
                <a:lnTo>
                  <a:pt x="0" y="0"/>
                </a:lnTo>
                <a:lnTo>
                  <a:pt x="0" y="115823"/>
                </a:lnTo>
              </a:path>
            </a:pathLst>
          </a:custGeom>
          <a:ln w="28930">
            <a:solidFill>
              <a:srgbClr val="0000FF"/>
            </a:solidFill>
          </a:ln>
        </p:spPr>
        <p:txBody>
          <a:bodyPr wrap="square" lIns="0" tIns="0" rIns="0" bIns="0" rtlCol="0">
            <a:spAutoFit/>
          </a:bodyPr>
          <a:lstStyle/>
          <a:p>
            <a:endParaRPr/>
          </a:p>
        </p:txBody>
      </p:sp>
      <p:sp>
        <p:nvSpPr>
          <p:cNvPr id="45" name="object 45"/>
          <p:cNvSpPr/>
          <p:nvPr/>
        </p:nvSpPr>
        <p:spPr>
          <a:xfrm>
            <a:off x="2823209" y="2356866"/>
            <a:ext cx="0" cy="231140"/>
          </a:xfrm>
          <a:custGeom>
            <a:avLst/>
            <a:gdLst/>
            <a:ahLst/>
            <a:cxnLst/>
            <a:rect l="l" t="t" r="r" b="b"/>
            <a:pathLst>
              <a:path h="231139">
                <a:moveTo>
                  <a:pt x="0" y="0"/>
                </a:moveTo>
                <a:lnTo>
                  <a:pt x="0" y="230885"/>
                </a:lnTo>
              </a:path>
            </a:pathLst>
          </a:custGeom>
          <a:ln w="28930">
            <a:solidFill>
              <a:srgbClr val="0000FF"/>
            </a:solidFill>
          </a:ln>
        </p:spPr>
        <p:txBody>
          <a:bodyPr wrap="square" lIns="0" tIns="0" rIns="0" bIns="0" rtlCol="0">
            <a:spAutoFit/>
          </a:bodyPr>
          <a:lstStyle/>
          <a:p>
            <a:endParaRPr/>
          </a:p>
        </p:txBody>
      </p:sp>
      <p:sp>
        <p:nvSpPr>
          <p:cNvPr id="46" name="object 46"/>
          <p:cNvSpPr/>
          <p:nvPr/>
        </p:nvSpPr>
        <p:spPr>
          <a:xfrm>
            <a:off x="2823209" y="2732532"/>
            <a:ext cx="0" cy="231775"/>
          </a:xfrm>
          <a:custGeom>
            <a:avLst/>
            <a:gdLst/>
            <a:ahLst/>
            <a:cxnLst/>
            <a:rect l="l" t="t" r="r" b="b"/>
            <a:pathLst>
              <a:path h="231775">
                <a:moveTo>
                  <a:pt x="0" y="0"/>
                </a:moveTo>
                <a:lnTo>
                  <a:pt x="0" y="231647"/>
                </a:lnTo>
              </a:path>
            </a:pathLst>
          </a:custGeom>
          <a:ln w="28930">
            <a:solidFill>
              <a:srgbClr val="0000FF"/>
            </a:solidFill>
          </a:ln>
        </p:spPr>
        <p:txBody>
          <a:bodyPr wrap="square" lIns="0" tIns="0" rIns="0" bIns="0" rtlCol="0">
            <a:spAutoFit/>
          </a:bodyPr>
          <a:lstStyle/>
          <a:p>
            <a:endParaRPr/>
          </a:p>
        </p:txBody>
      </p:sp>
      <p:sp>
        <p:nvSpPr>
          <p:cNvPr id="47" name="object 47"/>
          <p:cNvSpPr/>
          <p:nvPr/>
        </p:nvSpPr>
        <p:spPr>
          <a:xfrm>
            <a:off x="2823209" y="3108198"/>
            <a:ext cx="0" cy="231775"/>
          </a:xfrm>
          <a:custGeom>
            <a:avLst/>
            <a:gdLst/>
            <a:ahLst/>
            <a:cxnLst/>
            <a:rect l="l" t="t" r="r" b="b"/>
            <a:pathLst>
              <a:path h="231775">
                <a:moveTo>
                  <a:pt x="0" y="0"/>
                </a:moveTo>
                <a:lnTo>
                  <a:pt x="0" y="231647"/>
                </a:lnTo>
              </a:path>
            </a:pathLst>
          </a:custGeom>
          <a:ln w="28930">
            <a:solidFill>
              <a:srgbClr val="0000FF"/>
            </a:solidFill>
          </a:ln>
        </p:spPr>
        <p:txBody>
          <a:bodyPr wrap="square" lIns="0" tIns="0" rIns="0" bIns="0" rtlCol="0">
            <a:spAutoFit/>
          </a:bodyPr>
          <a:lstStyle/>
          <a:p>
            <a:endParaRPr/>
          </a:p>
        </p:txBody>
      </p:sp>
      <p:sp>
        <p:nvSpPr>
          <p:cNvPr id="48" name="object 48"/>
          <p:cNvSpPr/>
          <p:nvPr/>
        </p:nvSpPr>
        <p:spPr>
          <a:xfrm>
            <a:off x="2823209" y="3484626"/>
            <a:ext cx="0" cy="231140"/>
          </a:xfrm>
          <a:custGeom>
            <a:avLst/>
            <a:gdLst/>
            <a:ahLst/>
            <a:cxnLst/>
            <a:rect l="l" t="t" r="r" b="b"/>
            <a:pathLst>
              <a:path h="231139">
                <a:moveTo>
                  <a:pt x="0" y="0"/>
                </a:moveTo>
                <a:lnTo>
                  <a:pt x="0" y="230885"/>
                </a:lnTo>
              </a:path>
            </a:pathLst>
          </a:custGeom>
          <a:ln w="28930">
            <a:solidFill>
              <a:srgbClr val="0000FF"/>
            </a:solidFill>
          </a:ln>
        </p:spPr>
        <p:txBody>
          <a:bodyPr wrap="square" lIns="0" tIns="0" rIns="0" bIns="0" rtlCol="0">
            <a:spAutoFit/>
          </a:bodyPr>
          <a:lstStyle/>
          <a:p>
            <a:endParaRPr/>
          </a:p>
        </p:txBody>
      </p:sp>
      <p:sp>
        <p:nvSpPr>
          <p:cNvPr id="49" name="object 49"/>
          <p:cNvSpPr/>
          <p:nvPr/>
        </p:nvSpPr>
        <p:spPr>
          <a:xfrm>
            <a:off x="2823209" y="3860291"/>
            <a:ext cx="0" cy="231775"/>
          </a:xfrm>
          <a:custGeom>
            <a:avLst/>
            <a:gdLst/>
            <a:ahLst/>
            <a:cxnLst/>
            <a:rect l="l" t="t" r="r" b="b"/>
            <a:pathLst>
              <a:path h="231775">
                <a:moveTo>
                  <a:pt x="0" y="0"/>
                </a:moveTo>
                <a:lnTo>
                  <a:pt x="0" y="231647"/>
                </a:lnTo>
              </a:path>
            </a:pathLst>
          </a:custGeom>
          <a:ln w="28930">
            <a:solidFill>
              <a:srgbClr val="0000FF"/>
            </a:solidFill>
          </a:ln>
        </p:spPr>
        <p:txBody>
          <a:bodyPr wrap="square" lIns="0" tIns="0" rIns="0" bIns="0" rtlCol="0">
            <a:spAutoFit/>
          </a:bodyPr>
          <a:lstStyle/>
          <a:p>
            <a:endParaRPr/>
          </a:p>
        </p:txBody>
      </p:sp>
      <p:sp>
        <p:nvSpPr>
          <p:cNvPr id="50" name="object 50"/>
          <p:cNvSpPr/>
          <p:nvPr/>
        </p:nvSpPr>
        <p:spPr>
          <a:xfrm>
            <a:off x="2808744" y="4250435"/>
            <a:ext cx="29209" cy="0"/>
          </a:xfrm>
          <a:custGeom>
            <a:avLst/>
            <a:gdLst/>
            <a:ahLst/>
            <a:cxnLst/>
            <a:rect l="l" t="t" r="r" b="b"/>
            <a:pathLst>
              <a:path w="29210">
                <a:moveTo>
                  <a:pt x="0" y="0"/>
                </a:moveTo>
                <a:lnTo>
                  <a:pt x="28930" y="0"/>
                </a:lnTo>
              </a:path>
            </a:pathLst>
          </a:custGeom>
          <a:ln w="28955">
            <a:solidFill>
              <a:srgbClr val="0000FF"/>
            </a:solidFill>
          </a:ln>
        </p:spPr>
        <p:txBody>
          <a:bodyPr wrap="square" lIns="0" tIns="0" rIns="0" bIns="0" rtlCol="0">
            <a:spAutoFit/>
          </a:bodyPr>
          <a:lstStyle/>
          <a:p>
            <a:endParaRPr/>
          </a:p>
        </p:txBody>
      </p:sp>
      <p:sp>
        <p:nvSpPr>
          <p:cNvPr id="51" name="object 51"/>
          <p:cNvSpPr/>
          <p:nvPr/>
        </p:nvSpPr>
        <p:spPr>
          <a:xfrm>
            <a:off x="3117341" y="4559046"/>
            <a:ext cx="135255" cy="135255"/>
          </a:xfrm>
          <a:custGeom>
            <a:avLst/>
            <a:gdLst/>
            <a:ahLst/>
            <a:cxnLst/>
            <a:rect l="l" t="t" r="r" b="b"/>
            <a:pathLst>
              <a:path w="135254" h="135254">
                <a:moveTo>
                  <a:pt x="67817" y="0"/>
                </a:moveTo>
                <a:lnTo>
                  <a:pt x="33527" y="4571"/>
                </a:lnTo>
                <a:lnTo>
                  <a:pt x="4571" y="33527"/>
                </a:lnTo>
                <a:lnTo>
                  <a:pt x="0" y="67817"/>
                </a:lnTo>
                <a:lnTo>
                  <a:pt x="4571" y="101345"/>
                </a:lnTo>
                <a:lnTo>
                  <a:pt x="33527" y="125729"/>
                </a:lnTo>
                <a:lnTo>
                  <a:pt x="67817" y="134873"/>
                </a:lnTo>
                <a:lnTo>
                  <a:pt x="101345" y="125729"/>
                </a:lnTo>
                <a:lnTo>
                  <a:pt x="125729" y="101345"/>
                </a:lnTo>
                <a:lnTo>
                  <a:pt x="134873" y="67817"/>
                </a:lnTo>
                <a:lnTo>
                  <a:pt x="125729" y="33527"/>
                </a:lnTo>
                <a:lnTo>
                  <a:pt x="101345" y="4571"/>
                </a:lnTo>
                <a:lnTo>
                  <a:pt x="67817" y="0"/>
                </a:lnTo>
                <a:close/>
              </a:path>
            </a:pathLst>
          </a:custGeom>
          <a:solidFill>
            <a:srgbClr val="000000"/>
          </a:solidFill>
        </p:spPr>
        <p:txBody>
          <a:bodyPr wrap="square" lIns="0" tIns="0" rIns="0" bIns="0" rtlCol="0">
            <a:spAutoFit/>
          </a:bodyPr>
          <a:lstStyle/>
          <a:p>
            <a:endParaRPr/>
          </a:p>
        </p:txBody>
      </p:sp>
      <p:sp>
        <p:nvSpPr>
          <p:cNvPr id="52" name="object 52"/>
          <p:cNvSpPr/>
          <p:nvPr/>
        </p:nvSpPr>
        <p:spPr>
          <a:xfrm>
            <a:off x="3117341" y="4559046"/>
            <a:ext cx="135255" cy="135255"/>
          </a:xfrm>
          <a:custGeom>
            <a:avLst/>
            <a:gdLst/>
            <a:ahLst/>
            <a:cxnLst/>
            <a:rect l="l" t="t" r="r" b="b"/>
            <a:pathLst>
              <a:path w="135254" h="135254">
                <a:moveTo>
                  <a:pt x="0" y="67817"/>
                </a:moveTo>
                <a:lnTo>
                  <a:pt x="4571" y="33527"/>
                </a:lnTo>
                <a:lnTo>
                  <a:pt x="33527" y="4571"/>
                </a:lnTo>
                <a:lnTo>
                  <a:pt x="67817" y="0"/>
                </a:lnTo>
                <a:lnTo>
                  <a:pt x="101345" y="4571"/>
                </a:lnTo>
                <a:lnTo>
                  <a:pt x="125729" y="33527"/>
                </a:lnTo>
                <a:lnTo>
                  <a:pt x="134873" y="67817"/>
                </a:lnTo>
                <a:lnTo>
                  <a:pt x="125729" y="101345"/>
                </a:lnTo>
                <a:lnTo>
                  <a:pt x="101345" y="125729"/>
                </a:lnTo>
                <a:lnTo>
                  <a:pt x="67817" y="134873"/>
                </a:lnTo>
                <a:lnTo>
                  <a:pt x="33527" y="125729"/>
                </a:lnTo>
                <a:lnTo>
                  <a:pt x="4571" y="101345"/>
                </a:lnTo>
                <a:lnTo>
                  <a:pt x="0" y="67817"/>
                </a:lnTo>
                <a:close/>
              </a:path>
            </a:pathLst>
          </a:custGeom>
          <a:ln w="28930">
            <a:solidFill>
              <a:srgbClr val="000000"/>
            </a:solidFill>
          </a:ln>
        </p:spPr>
        <p:txBody>
          <a:bodyPr wrap="square" lIns="0" tIns="0" rIns="0" bIns="0" rtlCol="0">
            <a:spAutoFit/>
          </a:bodyPr>
          <a:lstStyle/>
          <a:p>
            <a:endParaRPr/>
          </a:p>
        </p:txBody>
      </p:sp>
      <p:sp>
        <p:nvSpPr>
          <p:cNvPr id="53" name="object 53"/>
          <p:cNvSpPr/>
          <p:nvPr/>
        </p:nvSpPr>
        <p:spPr>
          <a:xfrm>
            <a:off x="3117341" y="3835908"/>
            <a:ext cx="135255" cy="135890"/>
          </a:xfrm>
          <a:custGeom>
            <a:avLst/>
            <a:gdLst/>
            <a:ahLst/>
            <a:cxnLst/>
            <a:rect l="l" t="t" r="r" b="b"/>
            <a:pathLst>
              <a:path w="135254" h="135889">
                <a:moveTo>
                  <a:pt x="67817" y="0"/>
                </a:moveTo>
                <a:lnTo>
                  <a:pt x="33527" y="5333"/>
                </a:lnTo>
                <a:lnTo>
                  <a:pt x="4571" y="34289"/>
                </a:lnTo>
                <a:lnTo>
                  <a:pt x="0" y="67817"/>
                </a:lnTo>
                <a:lnTo>
                  <a:pt x="4571" y="101345"/>
                </a:lnTo>
                <a:lnTo>
                  <a:pt x="33527" y="125729"/>
                </a:lnTo>
                <a:lnTo>
                  <a:pt x="67817" y="135635"/>
                </a:lnTo>
                <a:lnTo>
                  <a:pt x="101345" y="125729"/>
                </a:lnTo>
                <a:lnTo>
                  <a:pt x="125729" y="101345"/>
                </a:lnTo>
                <a:lnTo>
                  <a:pt x="134873" y="67817"/>
                </a:lnTo>
                <a:lnTo>
                  <a:pt x="125729" y="34289"/>
                </a:lnTo>
                <a:lnTo>
                  <a:pt x="101345" y="5333"/>
                </a:lnTo>
                <a:lnTo>
                  <a:pt x="67817" y="0"/>
                </a:lnTo>
                <a:close/>
              </a:path>
            </a:pathLst>
          </a:custGeom>
          <a:solidFill>
            <a:srgbClr val="000000"/>
          </a:solidFill>
        </p:spPr>
        <p:txBody>
          <a:bodyPr wrap="square" lIns="0" tIns="0" rIns="0" bIns="0" rtlCol="0">
            <a:spAutoFit/>
          </a:bodyPr>
          <a:lstStyle/>
          <a:p>
            <a:endParaRPr/>
          </a:p>
        </p:txBody>
      </p:sp>
      <p:sp>
        <p:nvSpPr>
          <p:cNvPr id="54" name="object 54"/>
          <p:cNvSpPr/>
          <p:nvPr/>
        </p:nvSpPr>
        <p:spPr>
          <a:xfrm>
            <a:off x="3117341" y="3835908"/>
            <a:ext cx="135255" cy="135890"/>
          </a:xfrm>
          <a:custGeom>
            <a:avLst/>
            <a:gdLst/>
            <a:ahLst/>
            <a:cxnLst/>
            <a:rect l="l" t="t" r="r" b="b"/>
            <a:pathLst>
              <a:path w="135254" h="135889">
                <a:moveTo>
                  <a:pt x="0" y="67817"/>
                </a:moveTo>
                <a:lnTo>
                  <a:pt x="4571" y="34289"/>
                </a:lnTo>
                <a:lnTo>
                  <a:pt x="33527" y="5333"/>
                </a:lnTo>
                <a:lnTo>
                  <a:pt x="67817" y="0"/>
                </a:lnTo>
                <a:lnTo>
                  <a:pt x="101345" y="5333"/>
                </a:lnTo>
                <a:lnTo>
                  <a:pt x="125729" y="34289"/>
                </a:lnTo>
                <a:lnTo>
                  <a:pt x="134873" y="67817"/>
                </a:lnTo>
                <a:lnTo>
                  <a:pt x="125729" y="101345"/>
                </a:lnTo>
                <a:lnTo>
                  <a:pt x="101345" y="125729"/>
                </a:lnTo>
                <a:lnTo>
                  <a:pt x="67817" y="135635"/>
                </a:lnTo>
                <a:lnTo>
                  <a:pt x="33527" y="125729"/>
                </a:lnTo>
                <a:lnTo>
                  <a:pt x="4571" y="101345"/>
                </a:lnTo>
                <a:lnTo>
                  <a:pt x="0" y="67817"/>
                </a:lnTo>
                <a:close/>
              </a:path>
            </a:pathLst>
          </a:custGeom>
          <a:ln w="28930">
            <a:solidFill>
              <a:srgbClr val="000000"/>
            </a:solidFill>
          </a:ln>
        </p:spPr>
        <p:txBody>
          <a:bodyPr wrap="square" lIns="0" tIns="0" rIns="0" bIns="0" rtlCol="0">
            <a:spAutoFit/>
          </a:bodyPr>
          <a:lstStyle/>
          <a:p>
            <a:endParaRPr/>
          </a:p>
        </p:txBody>
      </p:sp>
      <p:sp>
        <p:nvSpPr>
          <p:cNvPr id="55" name="object 55"/>
          <p:cNvSpPr txBox="1"/>
          <p:nvPr/>
        </p:nvSpPr>
        <p:spPr>
          <a:xfrm>
            <a:off x="2428750" y="833368"/>
            <a:ext cx="3877310" cy="1440180"/>
          </a:xfrm>
          <a:prstGeom prst="rect">
            <a:avLst/>
          </a:prstGeom>
        </p:spPr>
        <p:txBody>
          <a:bodyPr vert="horz" wrap="square" lIns="0" tIns="0" rIns="0" bIns="0" rtlCol="0">
            <a:spAutoFit/>
          </a:bodyPr>
          <a:lstStyle/>
          <a:p>
            <a:pPr marL="186055" marR="1114425" indent="-173990">
              <a:lnSpc>
                <a:spcPts val="3040"/>
              </a:lnSpc>
            </a:pPr>
            <a:r>
              <a:rPr sz="2550" spc="0" dirty="0">
                <a:solidFill>
                  <a:srgbClr val="000080"/>
                </a:solidFill>
                <a:latin typeface="Comic Sans MS"/>
                <a:cs typeface="Comic Sans MS"/>
              </a:rPr>
              <a:t>T</a:t>
            </a:r>
            <a:r>
              <a:rPr sz="2550" spc="-25" dirty="0">
                <a:solidFill>
                  <a:srgbClr val="000080"/>
                </a:solidFill>
                <a:latin typeface="Comic Sans MS"/>
                <a:cs typeface="Comic Sans MS"/>
              </a:rPr>
              <a:t>ran</a:t>
            </a:r>
            <a:r>
              <a:rPr sz="2550" dirty="0">
                <a:solidFill>
                  <a:srgbClr val="000080"/>
                </a:solidFill>
                <a:latin typeface="Comic Sans MS"/>
                <a:cs typeface="Comic Sans MS"/>
              </a:rPr>
              <a:t>s</a:t>
            </a:r>
            <a:r>
              <a:rPr sz="2550" spc="-15" dirty="0">
                <a:solidFill>
                  <a:srgbClr val="000080"/>
                </a:solidFill>
                <a:latin typeface="Comic Sans MS"/>
                <a:cs typeface="Comic Sans MS"/>
              </a:rPr>
              <a:t>f</a:t>
            </a:r>
            <a:r>
              <a:rPr sz="2550" spc="-25" dirty="0">
                <a:solidFill>
                  <a:srgbClr val="000080"/>
                </a:solidFill>
                <a:latin typeface="Comic Sans MS"/>
                <a:cs typeface="Comic Sans MS"/>
              </a:rPr>
              <a:t>orma</a:t>
            </a:r>
            <a:r>
              <a:rPr sz="2550" spc="-30" dirty="0">
                <a:solidFill>
                  <a:srgbClr val="000080"/>
                </a:solidFill>
                <a:latin typeface="Comic Sans MS"/>
                <a:cs typeface="Comic Sans MS"/>
              </a:rPr>
              <a:t>dor</a:t>
            </a:r>
            <a:r>
              <a:rPr sz="2550" spc="130" dirty="0">
                <a:solidFill>
                  <a:srgbClr val="000080"/>
                </a:solidFill>
                <a:latin typeface="Times New Roman"/>
                <a:cs typeface="Times New Roman"/>
              </a:rPr>
              <a:t> </a:t>
            </a:r>
            <a:r>
              <a:rPr sz="2550" spc="-25" dirty="0">
                <a:solidFill>
                  <a:srgbClr val="000080"/>
                </a:solidFill>
                <a:latin typeface="Comic Sans MS"/>
                <a:cs typeface="Comic Sans MS"/>
              </a:rPr>
              <a:t>de</a:t>
            </a:r>
            <a:r>
              <a:rPr sz="2550" spc="-10" dirty="0">
                <a:solidFill>
                  <a:srgbClr val="000080"/>
                </a:solidFill>
                <a:latin typeface="Times New Roman"/>
                <a:cs typeface="Times New Roman"/>
              </a:rPr>
              <a:t> </a:t>
            </a:r>
            <a:r>
              <a:rPr sz="2550" spc="-5" dirty="0">
                <a:solidFill>
                  <a:srgbClr val="000080"/>
                </a:solidFill>
                <a:latin typeface="Comic Sans MS"/>
                <a:cs typeface="Comic Sans MS"/>
              </a:rPr>
              <a:t>Ate</a:t>
            </a:r>
            <a:r>
              <a:rPr sz="2550" spc="-25" dirty="0">
                <a:solidFill>
                  <a:srgbClr val="000080"/>
                </a:solidFill>
                <a:latin typeface="Comic Sans MS"/>
                <a:cs typeface="Comic Sans MS"/>
              </a:rPr>
              <a:t>r</a:t>
            </a:r>
            <a:r>
              <a:rPr sz="2550" spc="-20" dirty="0">
                <a:solidFill>
                  <a:srgbClr val="000080"/>
                </a:solidFill>
                <a:latin typeface="Comic Sans MS"/>
                <a:cs typeface="Comic Sans MS"/>
              </a:rPr>
              <a:t>r</a:t>
            </a:r>
            <a:r>
              <a:rPr sz="2550" dirty="0">
                <a:solidFill>
                  <a:srgbClr val="000080"/>
                </a:solidFill>
                <a:latin typeface="Comic Sans MS"/>
                <a:cs typeface="Comic Sans MS"/>
              </a:rPr>
              <a:t>i</a:t>
            </a:r>
            <a:r>
              <a:rPr sz="2550" spc="-20" dirty="0">
                <a:solidFill>
                  <a:srgbClr val="000080"/>
                </a:solidFill>
                <a:latin typeface="Comic Sans MS"/>
                <a:cs typeface="Comic Sans MS"/>
              </a:rPr>
              <a:t>z</a:t>
            </a:r>
            <a:r>
              <a:rPr sz="2550" spc="-25" dirty="0">
                <a:solidFill>
                  <a:srgbClr val="000080"/>
                </a:solidFill>
                <a:latin typeface="Comic Sans MS"/>
                <a:cs typeface="Comic Sans MS"/>
              </a:rPr>
              <a:t>a</a:t>
            </a:r>
            <a:r>
              <a:rPr sz="2550" spc="-15" dirty="0">
                <a:solidFill>
                  <a:srgbClr val="000080"/>
                </a:solidFill>
                <a:latin typeface="Comic Sans MS"/>
                <a:cs typeface="Comic Sans MS"/>
              </a:rPr>
              <a:t>m</a:t>
            </a:r>
            <a:r>
              <a:rPr sz="2550" dirty="0">
                <a:solidFill>
                  <a:srgbClr val="000080"/>
                </a:solidFill>
                <a:latin typeface="Comic Sans MS"/>
                <a:cs typeface="Comic Sans MS"/>
              </a:rPr>
              <a:t>i</a:t>
            </a:r>
            <a:r>
              <a:rPr sz="2550" spc="-5" dirty="0">
                <a:solidFill>
                  <a:srgbClr val="000080"/>
                </a:solidFill>
                <a:latin typeface="Comic Sans MS"/>
                <a:cs typeface="Comic Sans MS"/>
              </a:rPr>
              <a:t>e</a:t>
            </a:r>
            <a:r>
              <a:rPr sz="2550" spc="-25" dirty="0">
                <a:solidFill>
                  <a:srgbClr val="000080"/>
                </a:solidFill>
                <a:latin typeface="Comic Sans MS"/>
                <a:cs typeface="Comic Sans MS"/>
              </a:rPr>
              <a:t>n</a:t>
            </a:r>
            <a:r>
              <a:rPr sz="2550" dirty="0">
                <a:solidFill>
                  <a:srgbClr val="000080"/>
                </a:solidFill>
                <a:latin typeface="Comic Sans MS"/>
                <a:cs typeface="Comic Sans MS"/>
              </a:rPr>
              <a:t>t</a:t>
            </a:r>
            <a:r>
              <a:rPr sz="2550" spc="-25" dirty="0">
                <a:solidFill>
                  <a:srgbClr val="000080"/>
                </a:solidFill>
                <a:latin typeface="Comic Sans MS"/>
                <a:cs typeface="Comic Sans MS"/>
              </a:rPr>
              <a:t>o</a:t>
            </a:r>
            <a:r>
              <a:rPr sz="2550" spc="-15" dirty="0">
                <a:solidFill>
                  <a:srgbClr val="000080"/>
                </a:solidFill>
                <a:latin typeface="Comic Sans MS"/>
                <a:cs typeface="Comic Sans MS"/>
              </a:rPr>
              <a:t>.</a:t>
            </a:r>
            <a:endParaRPr sz="2550" dirty="0">
              <a:latin typeface="Comic Sans MS"/>
              <a:cs typeface="Comic Sans MS"/>
            </a:endParaRPr>
          </a:p>
          <a:p>
            <a:pPr marR="6350" algn="r">
              <a:lnSpc>
                <a:spcPct val="100000"/>
              </a:lnSpc>
              <a:spcBef>
                <a:spcPts val="2080"/>
              </a:spcBef>
            </a:pPr>
            <a:r>
              <a:rPr sz="2550" spc="0" dirty="0">
                <a:solidFill>
                  <a:srgbClr val="000080"/>
                </a:solidFill>
                <a:latin typeface="Comic Sans MS"/>
                <a:cs typeface="Comic Sans MS"/>
              </a:rPr>
              <a:t>TC</a:t>
            </a:r>
            <a:endParaRPr sz="2550" dirty="0">
              <a:latin typeface="Comic Sans MS"/>
              <a:cs typeface="Comic Sans MS"/>
            </a:endParaRPr>
          </a:p>
        </p:txBody>
      </p:sp>
      <p:sp>
        <p:nvSpPr>
          <p:cNvPr id="56" name="object 56"/>
          <p:cNvSpPr/>
          <p:nvPr/>
        </p:nvSpPr>
        <p:spPr>
          <a:xfrm>
            <a:off x="3454907" y="4896611"/>
            <a:ext cx="902969" cy="901700"/>
          </a:xfrm>
          <a:custGeom>
            <a:avLst/>
            <a:gdLst/>
            <a:ahLst/>
            <a:cxnLst/>
            <a:rect l="l" t="t" r="r" b="b"/>
            <a:pathLst>
              <a:path w="902970" h="901700">
                <a:moveTo>
                  <a:pt x="454151" y="0"/>
                </a:moveTo>
                <a:lnTo>
                  <a:pt x="361949" y="9905"/>
                </a:lnTo>
                <a:lnTo>
                  <a:pt x="280415" y="33527"/>
                </a:lnTo>
                <a:lnTo>
                  <a:pt x="202691" y="76961"/>
                </a:lnTo>
                <a:lnTo>
                  <a:pt x="130301" y="130301"/>
                </a:lnTo>
                <a:lnTo>
                  <a:pt x="77723" y="201929"/>
                </a:lnTo>
                <a:lnTo>
                  <a:pt x="34289" y="279653"/>
                </a:lnTo>
                <a:lnTo>
                  <a:pt x="9905" y="361187"/>
                </a:lnTo>
                <a:lnTo>
                  <a:pt x="0" y="452627"/>
                </a:lnTo>
                <a:lnTo>
                  <a:pt x="9905" y="539495"/>
                </a:lnTo>
                <a:lnTo>
                  <a:pt x="34289" y="626363"/>
                </a:lnTo>
                <a:lnTo>
                  <a:pt x="77723" y="703325"/>
                </a:lnTo>
                <a:lnTo>
                  <a:pt x="130301" y="771143"/>
                </a:lnTo>
                <a:lnTo>
                  <a:pt x="202691" y="829055"/>
                </a:lnTo>
                <a:lnTo>
                  <a:pt x="280415" y="867155"/>
                </a:lnTo>
                <a:lnTo>
                  <a:pt x="361949" y="896111"/>
                </a:lnTo>
                <a:lnTo>
                  <a:pt x="454151" y="901445"/>
                </a:lnTo>
                <a:lnTo>
                  <a:pt x="541019" y="896111"/>
                </a:lnTo>
                <a:lnTo>
                  <a:pt x="627887" y="867155"/>
                </a:lnTo>
                <a:lnTo>
                  <a:pt x="704849" y="829055"/>
                </a:lnTo>
                <a:lnTo>
                  <a:pt x="772667" y="771143"/>
                </a:lnTo>
                <a:lnTo>
                  <a:pt x="830579" y="703325"/>
                </a:lnTo>
                <a:lnTo>
                  <a:pt x="868679" y="626363"/>
                </a:lnTo>
                <a:lnTo>
                  <a:pt x="897635" y="539495"/>
                </a:lnTo>
                <a:lnTo>
                  <a:pt x="902969" y="452627"/>
                </a:lnTo>
                <a:lnTo>
                  <a:pt x="897635" y="361187"/>
                </a:lnTo>
                <a:lnTo>
                  <a:pt x="868679" y="279653"/>
                </a:lnTo>
                <a:lnTo>
                  <a:pt x="830579" y="201929"/>
                </a:lnTo>
                <a:lnTo>
                  <a:pt x="772667" y="130301"/>
                </a:lnTo>
                <a:lnTo>
                  <a:pt x="704849" y="76961"/>
                </a:lnTo>
                <a:lnTo>
                  <a:pt x="627887" y="33527"/>
                </a:lnTo>
                <a:lnTo>
                  <a:pt x="541019" y="9905"/>
                </a:lnTo>
                <a:lnTo>
                  <a:pt x="454151" y="0"/>
                </a:lnTo>
                <a:close/>
              </a:path>
            </a:pathLst>
          </a:custGeom>
          <a:solidFill>
            <a:srgbClr val="FFFF00"/>
          </a:solidFill>
        </p:spPr>
        <p:txBody>
          <a:bodyPr wrap="square" lIns="0" tIns="0" rIns="0" bIns="0" rtlCol="0">
            <a:spAutoFit/>
          </a:bodyPr>
          <a:lstStyle/>
          <a:p>
            <a:endParaRPr/>
          </a:p>
        </p:txBody>
      </p:sp>
      <p:sp>
        <p:nvSpPr>
          <p:cNvPr id="57" name="object 57"/>
          <p:cNvSpPr/>
          <p:nvPr/>
        </p:nvSpPr>
        <p:spPr>
          <a:xfrm>
            <a:off x="3454907" y="4896611"/>
            <a:ext cx="902969" cy="901700"/>
          </a:xfrm>
          <a:custGeom>
            <a:avLst/>
            <a:gdLst/>
            <a:ahLst/>
            <a:cxnLst/>
            <a:rect l="l" t="t" r="r" b="b"/>
            <a:pathLst>
              <a:path w="902970" h="901700">
                <a:moveTo>
                  <a:pt x="0" y="452627"/>
                </a:moveTo>
                <a:lnTo>
                  <a:pt x="9905" y="361187"/>
                </a:lnTo>
                <a:lnTo>
                  <a:pt x="34289" y="279653"/>
                </a:lnTo>
                <a:lnTo>
                  <a:pt x="77723" y="201929"/>
                </a:lnTo>
                <a:lnTo>
                  <a:pt x="130301" y="130301"/>
                </a:lnTo>
                <a:lnTo>
                  <a:pt x="202691" y="76961"/>
                </a:lnTo>
                <a:lnTo>
                  <a:pt x="280415" y="33527"/>
                </a:lnTo>
                <a:lnTo>
                  <a:pt x="361949" y="9905"/>
                </a:lnTo>
                <a:lnTo>
                  <a:pt x="454151" y="0"/>
                </a:lnTo>
                <a:lnTo>
                  <a:pt x="541019" y="9905"/>
                </a:lnTo>
                <a:lnTo>
                  <a:pt x="627887" y="33527"/>
                </a:lnTo>
                <a:lnTo>
                  <a:pt x="704849" y="76961"/>
                </a:lnTo>
                <a:lnTo>
                  <a:pt x="772667" y="130301"/>
                </a:lnTo>
                <a:lnTo>
                  <a:pt x="830579" y="201929"/>
                </a:lnTo>
                <a:lnTo>
                  <a:pt x="868679" y="279653"/>
                </a:lnTo>
                <a:lnTo>
                  <a:pt x="897635" y="361187"/>
                </a:lnTo>
                <a:lnTo>
                  <a:pt x="902969" y="452627"/>
                </a:lnTo>
                <a:lnTo>
                  <a:pt x="897635" y="539495"/>
                </a:lnTo>
                <a:lnTo>
                  <a:pt x="868679" y="626363"/>
                </a:lnTo>
                <a:lnTo>
                  <a:pt x="830579" y="703325"/>
                </a:lnTo>
                <a:lnTo>
                  <a:pt x="772667" y="771143"/>
                </a:lnTo>
                <a:lnTo>
                  <a:pt x="704849" y="829055"/>
                </a:lnTo>
                <a:lnTo>
                  <a:pt x="627887" y="867155"/>
                </a:lnTo>
                <a:lnTo>
                  <a:pt x="541019" y="896111"/>
                </a:lnTo>
                <a:lnTo>
                  <a:pt x="454151" y="901445"/>
                </a:lnTo>
                <a:lnTo>
                  <a:pt x="361949" y="896111"/>
                </a:lnTo>
                <a:lnTo>
                  <a:pt x="280415" y="867155"/>
                </a:lnTo>
                <a:lnTo>
                  <a:pt x="202691" y="829055"/>
                </a:lnTo>
                <a:lnTo>
                  <a:pt x="130301" y="771143"/>
                </a:lnTo>
                <a:lnTo>
                  <a:pt x="77723" y="703325"/>
                </a:lnTo>
                <a:lnTo>
                  <a:pt x="34289" y="626363"/>
                </a:lnTo>
                <a:lnTo>
                  <a:pt x="9905" y="539495"/>
                </a:lnTo>
                <a:lnTo>
                  <a:pt x="0" y="452627"/>
                </a:lnTo>
                <a:close/>
              </a:path>
            </a:pathLst>
          </a:custGeom>
          <a:ln w="28930">
            <a:solidFill>
              <a:srgbClr val="000000"/>
            </a:solidFill>
          </a:ln>
        </p:spPr>
        <p:txBody>
          <a:bodyPr wrap="square" lIns="0" tIns="0" rIns="0" bIns="0" rtlCol="0">
            <a:spAutoFit/>
          </a:bodyPr>
          <a:lstStyle/>
          <a:p>
            <a:endParaRPr/>
          </a:p>
        </p:txBody>
      </p:sp>
      <p:sp>
        <p:nvSpPr>
          <p:cNvPr id="58" name="object 58"/>
          <p:cNvSpPr/>
          <p:nvPr/>
        </p:nvSpPr>
        <p:spPr>
          <a:xfrm>
            <a:off x="3454907" y="5889497"/>
            <a:ext cx="902969" cy="906144"/>
          </a:xfrm>
          <a:custGeom>
            <a:avLst/>
            <a:gdLst/>
            <a:ahLst/>
            <a:cxnLst/>
            <a:rect l="l" t="t" r="r" b="b"/>
            <a:pathLst>
              <a:path w="902970" h="906145">
                <a:moveTo>
                  <a:pt x="454151" y="0"/>
                </a:moveTo>
                <a:lnTo>
                  <a:pt x="361949" y="9143"/>
                </a:lnTo>
                <a:lnTo>
                  <a:pt x="280415" y="33527"/>
                </a:lnTo>
                <a:lnTo>
                  <a:pt x="202691" y="76961"/>
                </a:lnTo>
                <a:lnTo>
                  <a:pt x="130301" y="134873"/>
                </a:lnTo>
                <a:lnTo>
                  <a:pt x="77723" y="201929"/>
                </a:lnTo>
                <a:lnTo>
                  <a:pt x="34289" y="279653"/>
                </a:lnTo>
                <a:lnTo>
                  <a:pt x="9905" y="365759"/>
                </a:lnTo>
                <a:lnTo>
                  <a:pt x="0" y="452627"/>
                </a:lnTo>
                <a:lnTo>
                  <a:pt x="9905" y="539495"/>
                </a:lnTo>
                <a:lnTo>
                  <a:pt x="34289" y="626363"/>
                </a:lnTo>
                <a:lnTo>
                  <a:pt x="77723" y="703325"/>
                </a:lnTo>
                <a:lnTo>
                  <a:pt x="130301" y="771143"/>
                </a:lnTo>
                <a:lnTo>
                  <a:pt x="202691" y="829055"/>
                </a:lnTo>
                <a:lnTo>
                  <a:pt x="280415" y="872489"/>
                </a:lnTo>
                <a:lnTo>
                  <a:pt x="361949" y="896111"/>
                </a:lnTo>
                <a:lnTo>
                  <a:pt x="454151" y="906017"/>
                </a:lnTo>
                <a:lnTo>
                  <a:pt x="541019" y="896111"/>
                </a:lnTo>
                <a:lnTo>
                  <a:pt x="627887" y="872489"/>
                </a:lnTo>
                <a:lnTo>
                  <a:pt x="704849" y="829055"/>
                </a:lnTo>
                <a:lnTo>
                  <a:pt x="772667" y="771143"/>
                </a:lnTo>
                <a:lnTo>
                  <a:pt x="830579" y="703325"/>
                </a:lnTo>
                <a:lnTo>
                  <a:pt x="868679" y="626363"/>
                </a:lnTo>
                <a:lnTo>
                  <a:pt x="897635" y="539495"/>
                </a:lnTo>
                <a:lnTo>
                  <a:pt x="902969" y="452627"/>
                </a:lnTo>
                <a:lnTo>
                  <a:pt x="897635" y="365759"/>
                </a:lnTo>
                <a:lnTo>
                  <a:pt x="868679" y="279653"/>
                </a:lnTo>
                <a:lnTo>
                  <a:pt x="830579" y="201929"/>
                </a:lnTo>
                <a:lnTo>
                  <a:pt x="772667" y="134873"/>
                </a:lnTo>
                <a:lnTo>
                  <a:pt x="704849" y="76961"/>
                </a:lnTo>
                <a:lnTo>
                  <a:pt x="627887" y="33527"/>
                </a:lnTo>
                <a:lnTo>
                  <a:pt x="541019" y="9143"/>
                </a:lnTo>
                <a:lnTo>
                  <a:pt x="454151" y="0"/>
                </a:lnTo>
                <a:close/>
              </a:path>
            </a:pathLst>
          </a:custGeom>
          <a:solidFill>
            <a:srgbClr val="FFFF00"/>
          </a:solidFill>
        </p:spPr>
        <p:txBody>
          <a:bodyPr wrap="square" lIns="0" tIns="0" rIns="0" bIns="0" rtlCol="0">
            <a:spAutoFit/>
          </a:bodyPr>
          <a:lstStyle/>
          <a:p>
            <a:endParaRPr/>
          </a:p>
        </p:txBody>
      </p:sp>
      <p:sp>
        <p:nvSpPr>
          <p:cNvPr id="59" name="object 59"/>
          <p:cNvSpPr/>
          <p:nvPr/>
        </p:nvSpPr>
        <p:spPr>
          <a:xfrm>
            <a:off x="3454907" y="5889497"/>
            <a:ext cx="902969" cy="906144"/>
          </a:xfrm>
          <a:custGeom>
            <a:avLst/>
            <a:gdLst/>
            <a:ahLst/>
            <a:cxnLst/>
            <a:rect l="l" t="t" r="r" b="b"/>
            <a:pathLst>
              <a:path w="902970" h="906145">
                <a:moveTo>
                  <a:pt x="0" y="452627"/>
                </a:moveTo>
                <a:lnTo>
                  <a:pt x="9905" y="365759"/>
                </a:lnTo>
                <a:lnTo>
                  <a:pt x="34289" y="279653"/>
                </a:lnTo>
                <a:lnTo>
                  <a:pt x="77723" y="201929"/>
                </a:lnTo>
                <a:lnTo>
                  <a:pt x="130301" y="134873"/>
                </a:lnTo>
                <a:lnTo>
                  <a:pt x="202691" y="76961"/>
                </a:lnTo>
                <a:lnTo>
                  <a:pt x="280415" y="33527"/>
                </a:lnTo>
                <a:lnTo>
                  <a:pt x="361949" y="9143"/>
                </a:lnTo>
                <a:lnTo>
                  <a:pt x="454151" y="0"/>
                </a:lnTo>
                <a:lnTo>
                  <a:pt x="541019" y="9143"/>
                </a:lnTo>
                <a:lnTo>
                  <a:pt x="627887" y="33527"/>
                </a:lnTo>
                <a:lnTo>
                  <a:pt x="704849" y="76961"/>
                </a:lnTo>
                <a:lnTo>
                  <a:pt x="772667" y="134873"/>
                </a:lnTo>
                <a:lnTo>
                  <a:pt x="830579" y="201929"/>
                </a:lnTo>
                <a:lnTo>
                  <a:pt x="868679" y="279653"/>
                </a:lnTo>
                <a:lnTo>
                  <a:pt x="897635" y="365759"/>
                </a:lnTo>
                <a:lnTo>
                  <a:pt x="902969" y="452627"/>
                </a:lnTo>
                <a:lnTo>
                  <a:pt x="897635" y="539495"/>
                </a:lnTo>
                <a:lnTo>
                  <a:pt x="868679" y="626363"/>
                </a:lnTo>
                <a:lnTo>
                  <a:pt x="830579" y="703325"/>
                </a:lnTo>
                <a:lnTo>
                  <a:pt x="772667" y="771143"/>
                </a:lnTo>
                <a:lnTo>
                  <a:pt x="704849" y="829055"/>
                </a:lnTo>
                <a:lnTo>
                  <a:pt x="627887" y="872489"/>
                </a:lnTo>
                <a:lnTo>
                  <a:pt x="541019" y="896111"/>
                </a:lnTo>
                <a:lnTo>
                  <a:pt x="454151" y="906017"/>
                </a:lnTo>
                <a:lnTo>
                  <a:pt x="361949" y="896111"/>
                </a:lnTo>
                <a:lnTo>
                  <a:pt x="280415" y="872489"/>
                </a:lnTo>
                <a:lnTo>
                  <a:pt x="202691" y="829055"/>
                </a:lnTo>
                <a:lnTo>
                  <a:pt x="130301" y="771143"/>
                </a:lnTo>
                <a:lnTo>
                  <a:pt x="77723" y="703325"/>
                </a:lnTo>
                <a:lnTo>
                  <a:pt x="34289" y="626363"/>
                </a:lnTo>
                <a:lnTo>
                  <a:pt x="9905" y="539495"/>
                </a:lnTo>
                <a:lnTo>
                  <a:pt x="0" y="452627"/>
                </a:lnTo>
                <a:close/>
              </a:path>
            </a:pathLst>
          </a:custGeom>
          <a:ln w="28930">
            <a:solidFill>
              <a:srgbClr val="000000"/>
            </a:solidFill>
          </a:ln>
        </p:spPr>
        <p:txBody>
          <a:bodyPr wrap="square" lIns="0" tIns="0" rIns="0" bIns="0" rtlCol="0">
            <a:spAutoFit/>
          </a:bodyPr>
          <a:lstStyle/>
          <a:p>
            <a:endParaRPr/>
          </a:p>
        </p:txBody>
      </p:sp>
      <p:sp>
        <p:nvSpPr>
          <p:cNvPr id="60" name="object 60"/>
          <p:cNvSpPr txBox="1"/>
          <p:nvPr/>
        </p:nvSpPr>
        <p:spPr>
          <a:xfrm>
            <a:off x="3567941" y="4972810"/>
            <a:ext cx="678180" cy="1590040"/>
          </a:xfrm>
          <a:prstGeom prst="rect">
            <a:avLst/>
          </a:prstGeom>
        </p:spPr>
        <p:txBody>
          <a:bodyPr vert="horz" wrap="square" lIns="0" tIns="0" rIns="0" bIns="0" rtlCol="0">
            <a:spAutoFit/>
          </a:bodyPr>
          <a:lstStyle/>
          <a:p>
            <a:pPr marL="3810" algn="ctr">
              <a:lnSpc>
                <a:spcPts val="3050"/>
              </a:lnSpc>
            </a:pPr>
            <a:r>
              <a:rPr sz="2550" spc="-15" dirty="0">
                <a:latin typeface="Comic Sans MS"/>
                <a:cs typeface="Comic Sans MS"/>
              </a:rPr>
              <a:t>27</a:t>
            </a:r>
            <a:endParaRPr sz="2550">
              <a:latin typeface="Comic Sans MS"/>
              <a:cs typeface="Comic Sans MS"/>
            </a:endParaRPr>
          </a:p>
          <a:p>
            <a:pPr algn="ctr">
              <a:lnSpc>
                <a:spcPts val="3050"/>
              </a:lnSpc>
            </a:pPr>
            <a:r>
              <a:rPr sz="2550" spc="-5" dirty="0">
                <a:latin typeface="Comic Sans MS"/>
                <a:cs typeface="Comic Sans MS"/>
              </a:rPr>
              <a:t>TN</a:t>
            </a:r>
            <a:endParaRPr sz="2550">
              <a:latin typeface="Comic Sans MS"/>
              <a:cs typeface="Comic Sans MS"/>
            </a:endParaRPr>
          </a:p>
          <a:p>
            <a:pPr>
              <a:lnSpc>
                <a:spcPts val="3200"/>
              </a:lnSpc>
              <a:spcBef>
                <a:spcPts val="40"/>
              </a:spcBef>
            </a:pPr>
            <a:endParaRPr sz="3200"/>
          </a:p>
          <a:p>
            <a:pPr algn="ctr">
              <a:lnSpc>
                <a:spcPct val="100000"/>
              </a:lnSpc>
            </a:pPr>
            <a:r>
              <a:rPr sz="2550" spc="-15" dirty="0">
                <a:latin typeface="Comic Sans MS"/>
                <a:cs typeface="Comic Sans MS"/>
              </a:rPr>
              <a:t>59N</a:t>
            </a:r>
            <a:endParaRPr sz="2550">
              <a:latin typeface="Comic Sans MS"/>
              <a:cs typeface="Comic Sans MS"/>
            </a:endParaRPr>
          </a:p>
        </p:txBody>
      </p:sp>
      <p:sp>
        <p:nvSpPr>
          <p:cNvPr id="61" name="object 61"/>
          <p:cNvSpPr/>
          <p:nvPr/>
        </p:nvSpPr>
        <p:spPr>
          <a:xfrm>
            <a:off x="3185159" y="6342126"/>
            <a:ext cx="269875" cy="0"/>
          </a:xfrm>
          <a:custGeom>
            <a:avLst/>
            <a:gdLst/>
            <a:ahLst/>
            <a:cxnLst/>
            <a:rect l="l" t="t" r="r" b="b"/>
            <a:pathLst>
              <a:path w="269875">
                <a:moveTo>
                  <a:pt x="269747" y="0"/>
                </a:moveTo>
                <a:lnTo>
                  <a:pt x="0" y="0"/>
                </a:lnTo>
              </a:path>
            </a:pathLst>
          </a:custGeom>
          <a:ln w="28930">
            <a:solidFill>
              <a:srgbClr val="000000"/>
            </a:solidFill>
          </a:ln>
        </p:spPr>
        <p:txBody>
          <a:bodyPr wrap="square" lIns="0" tIns="0" rIns="0" bIns="0" rtlCol="0">
            <a:spAutoFit/>
          </a:bodyPr>
          <a:lstStyle/>
          <a:p>
            <a:endParaRPr/>
          </a:p>
        </p:txBody>
      </p:sp>
      <p:sp>
        <p:nvSpPr>
          <p:cNvPr id="62" name="object 62"/>
          <p:cNvSpPr/>
          <p:nvPr/>
        </p:nvSpPr>
        <p:spPr>
          <a:xfrm>
            <a:off x="4357877" y="6342126"/>
            <a:ext cx="275590" cy="0"/>
          </a:xfrm>
          <a:custGeom>
            <a:avLst/>
            <a:gdLst/>
            <a:ahLst/>
            <a:cxnLst/>
            <a:rect l="l" t="t" r="r" b="b"/>
            <a:pathLst>
              <a:path w="275589">
                <a:moveTo>
                  <a:pt x="0" y="0"/>
                </a:moveTo>
                <a:lnTo>
                  <a:pt x="275081" y="0"/>
                </a:lnTo>
              </a:path>
            </a:pathLst>
          </a:custGeom>
          <a:ln w="28930">
            <a:solidFill>
              <a:srgbClr val="000000"/>
            </a:solidFill>
          </a:ln>
        </p:spPr>
        <p:txBody>
          <a:bodyPr wrap="square" lIns="0" tIns="0" rIns="0" bIns="0" rtlCol="0">
            <a:spAutoFit/>
          </a:bodyPr>
          <a:lstStyle/>
          <a:p>
            <a:endParaRPr/>
          </a:p>
        </p:txBody>
      </p:sp>
      <p:sp>
        <p:nvSpPr>
          <p:cNvPr id="63" name="object 63"/>
          <p:cNvSpPr/>
          <p:nvPr/>
        </p:nvSpPr>
        <p:spPr>
          <a:xfrm>
            <a:off x="3185159" y="5349240"/>
            <a:ext cx="269875" cy="0"/>
          </a:xfrm>
          <a:custGeom>
            <a:avLst/>
            <a:gdLst/>
            <a:ahLst/>
            <a:cxnLst/>
            <a:rect l="l" t="t" r="r" b="b"/>
            <a:pathLst>
              <a:path w="269875">
                <a:moveTo>
                  <a:pt x="269747" y="0"/>
                </a:moveTo>
                <a:lnTo>
                  <a:pt x="0" y="0"/>
                </a:lnTo>
              </a:path>
            </a:pathLst>
          </a:custGeom>
          <a:ln w="28930">
            <a:solidFill>
              <a:srgbClr val="000000"/>
            </a:solidFill>
          </a:ln>
        </p:spPr>
        <p:txBody>
          <a:bodyPr wrap="square" lIns="0" tIns="0" rIns="0" bIns="0" rtlCol="0">
            <a:spAutoFit/>
          </a:bodyPr>
          <a:lstStyle/>
          <a:p>
            <a:endParaRPr/>
          </a:p>
        </p:txBody>
      </p:sp>
      <p:sp>
        <p:nvSpPr>
          <p:cNvPr id="64" name="object 64"/>
          <p:cNvSpPr/>
          <p:nvPr/>
        </p:nvSpPr>
        <p:spPr>
          <a:xfrm>
            <a:off x="4357877" y="5349240"/>
            <a:ext cx="275590" cy="0"/>
          </a:xfrm>
          <a:custGeom>
            <a:avLst/>
            <a:gdLst/>
            <a:ahLst/>
            <a:cxnLst/>
            <a:rect l="l" t="t" r="r" b="b"/>
            <a:pathLst>
              <a:path w="275589">
                <a:moveTo>
                  <a:pt x="0" y="0"/>
                </a:moveTo>
                <a:lnTo>
                  <a:pt x="275081" y="0"/>
                </a:lnTo>
              </a:path>
            </a:pathLst>
          </a:custGeom>
          <a:ln w="28930">
            <a:solidFill>
              <a:srgbClr val="000000"/>
            </a:solidFill>
          </a:ln>
        </p:spPr>
        <p:txBody>
          <a:bodyPr wrap="square" lIns="0" tIns="0" rIns="0" bIns="0" rtlCol="0">
            <a:spAutoFit/>
          </a:bodyPr>
          <a:lstStyle/>
          <a:p>
            <a:endParaRPr/>
          </a:p>
        </p:txBody>
      </p:sp>
      <p:sp>
        <p:nvSpPr>
          <p:cNvPr id="65" name="object 65"/>
          <p:cNvSpPr/>
          <p:nvPr/>
        </p:nvSpPr>
        <p:spPr>
          <a:xfrm>
            <a:off x="4565141" y="5282184"/>
            <a:ext cx="135255" cy="135255"/>
          </a:xfrm>
          <a:custGeom>
            <a:avLst/>
            <a:gdLst/>
            <a:ahLst/>
            <a:cxnLst/>
            <a:rect l="l" t="t" r="r" b="b"/>
            <a:pathLst>
              <a:path w="135254" h="135254">
                <a:moveTo>
                  <a:pt x="67817" y="0"/>
                </a:moveTo>
                <a:lnTo>
                  <a:pt x="33527" y="4571"/>
                </a:lnTo>
                <a:lnTo>
                  <a:pt x="4571" y="33527"/>
                </a:lnTo>
                <a:lnTo>
                  <a:pt x="0" y="67055"/>
                </a:lnTo>
                <a:lnTo>
                  <a:pt x="4571" y="101345"/>
                </a:lnTo>
                <a:lnTo>
                  <a:pt x="33527" y="124967"/>
                </a:lnTo>
                <a:lnTo>
                  <a:pt x="67817" y="134873"/>
                </a:lnTo>
                <a:lnTo>
                  <a:pt x="101345" y="124967"/>
                </a:lnTo>
                <a:lnTo>
                  <a:pt x="125729" y="101345"/>
                </a:lnTo>
                <a:lnTo>
                  <a:pt x="134873" y="67055"/>
                </a:lnTo>
                <a:lnTo>
                  <a:pt x="125729" y="33527"/>
                </a:lnTo>
                <a:lnTo>
                  <a:pt x="101345" y="4571"/>
                </a:lnTo>
                <a:lnTo>
                  <a:pt x="67817" y="0"/>
                </a:lnTo>
                <a:close/>
              </a:path>
            </a:pathLst>
          </a:custGeom>
          <a:solidFill>
            <a:srgbClr val="000000"/>
          </a:solidFill>
        </p:spPr>
        <p:txBody>
          <a:bodyPr wrap="square" lIns="0" tIns="0" rIns="0" bIns="0" rtlCol="0">
            <a:spAutoFit/>
          </a:bodyPr>
          <a:lstStyle/>
          <a:p>
            <a:endParaRPr/>
          </a:p>
        </p:txBody>
      </p:sp>
      <p:sp>
        <p:nvSpPr>
          <p:cNvPr id="66" name="object 66"/>
          <p:cNvSpPr/>
          <p:nvPr/>
        </p:nvSpPr>
        <p:spPr>
          <a:xfrm>
            <a:off x="4565141" y="5282184"/>
            <a:ext cx="135255" cy="135255"/>
          </a:xfrm>
          <a:custGeom>
            <a:avLst/>
            <a:gdLst/>
            <a:ahLst/>
            <a:cxnLst/>
            <a:rect l="l" t="t" r="r" b="b"/>
            <a:pathLst>
              <a:path w="135254" h="135254">
                <a:moveTo>
                  <a:pt x="0" y="67055"/>
                </a:moveTo>
                <a:lnTo>
                  <a:pt x="4571" y="33527"/>
                </a:lnTo>
                <a:lnTo>
                  <a:pt x="33527" y="4571"/>
                </a:lnTo>
                <a:lnTo>
                  <a:pt x="67817" y="0"/>
                </a:lnTo>
                <a:lnTo>
                  <a:pt x="101345" y="4571"/>
                </a:lnTo>
                <a:lnTo>
                  <a:pt x="125729" y="33527"/>
                </a:lnTo>
                <a:lnTo>
                  <a:pt x="134873" y="67055"/>
                </a:lnTo>
                <a:lnTo>
                  <a:pt x="125729" y="101345"/>
                </a:lnTo>
                <a:lnTo>
                  <a:pt x="101345" y="124967"/>
                </a:lnTo>
                <a:lnTo>
                  <a:pt x="67817" y="134873"/>
                </a:lnTo>
                <a:lnTo>
                  <a:pt x="33527" y="124967"/>
                </a:lnTo>
                <a:lnTo>
                  <a:pt x="4571" y="101345"/>
                </a:lnTo>
                <a:lnTo>
                  <a:pt x="0" y="67055"/>
                </a:lnTo>
                <a:close/>
              </a:path>
            </a:pathLst>
          </a:custGeom>
          <a:ln w="28930">
            <a:solidFill>
              <a:srgbClr val="000000"/>
            </a:solidFill>
          </a:ln>
        </p:spPr>
        <p:txBody>
          <a:bodyPr wrap="square" lIns="0" tIns="0" rIns="0" bIns="0" rtlCol="0">
            <a:spAutoFit/>
          </a:bodyPr>
          <a:lstStyle/>
          <a:p>
            <a:endParaRPr/>
          </a:p>
        </p:txBody>
      </p:sp>
      <p:sp>
        <p:nvSpPr>
          <p:cNvPr id="67" name="object 67"/>
          <p:cNvSpPr/>
          <p:nvPr/>
        </p:nvSpPr>
        <p:spPr>
          <a:xfrm>
            <a:off x="3117341" y="5282184"/>
            <a:ext cx="135255" cy="135255"/>
          </a:xfrm>
          <a:custGeom>
            <a:avLst/>
            <a:gdLst/>
            <a:ahLst/>
            <a:cxnLst/>
            <a:rect l="l" t="t" r="r" b="b"/>
            <a:pathLst>
              <a:path w="135254" h="135254">
                <a:moveTo>
                  <a:pt x="67817" y="0"/>
                </a:moveTo>
                <a:lnTo>
                  <a:pt x="33527" y="4571"/>
                </a:lnTo>
                <a:lnTo>
                  <a:pt x="4571" y="33527"/>
                </a:lnTo>
                <a:lnTo>
                  <a:pt x="0" y="67055"/>
                </a:lnTo>
                <a:lnTo>
                  <a:pt x="4571" y="101345"/>
                </a:lnTo>
                <a:lnTo>
                  <a:pt x="33527" y="124967"/>
                </a:lnTo>
                <a:lnTo>
                  <a:pt x="67817" y="134873"/>
                </a:lnTo>
                <a:lnTo>
                  <a:pt x="101345" y="124967"/>
                </a:lnTo>
                <a:lnTo>
                  <a:pt x="125729" y="101345"/>
                </a:lnTo>
                <a:lnTo>
                  <a:pt x="134873" y="67055"/>
                </a:lnTo>
                <a:lnTo>
                  <a:pt x="125729" y="33527"/>
                </a:lnTo>
                <a:lnTo>
                  <a:pt x="101345" y="4571"/>
                </a:lnTo>
                <a:lnTo>
                  <a:pt x="67817" y="0"/>
                </a:lnTo>
                <a:close/>
              </a:path>
            </a:pathLst>
          </a:custGeom>
          <a:solidFill>
            <a:srgbClr val="000000"/>
          </a:solidFill>
        </p:spPr>
        <p:txBody>
          <a:bodyPr wrap="square" lIns="0" tIns="0" rIns="0" bIns="0" rtlCol="0">
            <a:spAutoFit/>
          </a:bodyPr>
          <a:lstStyle/>
          <a:p>
            <a:endParaRPr/>
          </a:p>
        </p:txBody>
      </p:sp>
      <p:sp>
        <p:nvSpPr>
          <p:cNvPr id="68" name="object 68"/>
          <p:cNvSpPr/>
          <p:nvPr/>
        </p:nvSpPr>
        <p:spPr>
          <a:xfrm>
            <a:off x="3117341" y="5282184"/>
            <a:ext cx="135255" cy="135255"/>
          </a:xfrm>
          <a:custGeom>
            <a:avLst/>
            <a:gdLst/>
            <a:ahLst/>
            <a:cxnLst/>
            <a:rect l="l" t="t" r="r" b="b"/>
            <a:pathLst>
              <a:path w="135254" h="135254">
                <a:moveTo>
                  <a:pt x="0" y="67055"/>
                </a:moveTo>
                <a:lnTo>
                  <a:pt x="4571" y="33527"/>
                </a:lnTo>
                <a:lnTo>
                  <a:pt x="33527" y="4571"/>
                </a:lnTo>
                <a:lnTo>
                  <a:pt x="67817" y="0"/>
                </a:lnTo>
                <a:lnTo>
                  <a:pt x="101345" y="4571"/>
                </a:lnTo>
                <a:lnTo>
                  <a:pt x="125729" y="33527"/>
                </a:lnTo>
                <a:lnTo>
                  <a:pt x="134873" y="67055"/>
                </a:lnTo>
                <a:lnTo>
                  <a:pt x="125729" y="101345"/>
                </a:lnTo>
                <a:lnTo>
                  <a:pt x="101345" y="124967"/>
                </a:lnTo>
                <a:lnTo>
                  <a:pt x="67817" y="134873"/>
                </a:lnTo>
                <a:lnTo>
                  <a:pt x="33527" y="124967"/>
                </a:lnTo>
                <a:lnTo>
                  <a:pt x="4571" y="101345"/>
                </a:lnTo>
                <a:lnTo>
                  <a:pt x="0" y="67055"/>
                </a:lnTo>
                <a:close/>
              </a:path>
            </a:pathLst>
          </a:custGeom>
          <a:ln w="28930">
            <a:solidFill>
              <a:srgbClr val="000000"/>
            </a:solidFill>
          </a:ln>
        </p:spPr>
        <p:txBody>
          <a:bodyPr wrap="square" lIns="0" tIns="0" rIns="0" bIns="0" rtlCol="0">
            <a:spAutoFit/>
          </a:bodyPr>
          <a:lstStyle/>
          <a:p>
            <a:endParaRPr/>
          </a:p>
        </p:txBody>
      </p:sp>
      <p:sp>
        <p:nvSpPr>
          <p:cNvPr id="69" name="object 69"/>
          <p:cNvSpPr/>
          <p:nvPr/>
        </p:nvSpPr>
        <p:spPr>
          <a:xfrm>
            <a:off x="3117341" y="6250685"/>
            <a:ext cx="135255" cy="135255"/>
          </a:xfrm>
          <a:custGeom>
            <a:avLst/>
            <a:gdLst/>
            <a:ahLst/>
            <a:cxnLst/>
            <a:rect l="l" t="t" r="r" b="b"/>
            <a:pathLst>
              <a:path w="135254" h="135254">
                <a:moveTo>
                  <a:pt x="67817" y="0"/>
                </a:moveTo>
                <a:lnTo>
                  <a:pt x="33527" y="9905"/>
                </a:lnTo>
                <a:lnTo>
                  <a:pt x="4571" y="33527"/>
                </a:lnTo>
                <a:lnTo>
                  <a:pt x="0" y="67817"/>
                </a:lnTo>
                <a:lnTo>
                  <a:pt x="4571" y="101345"/>
                </a:lnTo>
                <a:lnTo>
                  <a:pt x="33527" y="125729"/>
                </a:lnTo>
                <a:lnTo>
                  <a:pt x="67817" y="134873"/>
                </a:lnTo>
                <a:lnTo>
                  <a:pt x="101345" y="125729"/>
                </a:lnTo>
                <a:lnTo>
                  <a:pt x="125729" y="101345"/>
                </a:lnTo>
                <a:lnTo>
                  <a:pt x="134873" y="67817"/>
                </a:lnTo>
                <a:lnTo>
                  <a:pt x="125729" y="33527"/>
                </a:lnTo>
                <a:lnTo>
                  <a:pt x="101345" y="9905"/>
                </a:lnTo>
                <a:lnTo>
                  <a:pt x="67817" y="0"/>
                </a:lnTo>
                <a:close/>
              </a:path>
            </a:pathLst>
          </a:custGeom>
          <a:solidFill>
            <a:srgbClr val="000000"/>
          </a:solidFill>
        </p:spPr>
        <p:txBody>
          <a:bodyPr wrap="square" lIns="0" tIns="0" rIns="0" bIns="0" rtlCol="0">
            <a:spAutoFit/>
          </a:bodyPr>
          <a:lstStyle/>
          <a:p>
            <a:endParaRPr/>
          </a:p>
        </p:txBody>
      </p:sp>
      <p:sp>
        <p:nvSpPr>
          <p:cNvPr id="70" name="object 70"/>
          <p:cNvSpPr/>
          <p:nvPr/>
        </p:nvSpPr>
        <p:spPr>
          <a:xfrm>
            <a:off x="3117341" y="6250685"/>
            <a:ext cx="135255" cy="135255"/>
          </a:xfrm>
          <a:custGeom>
            <a:avLst/>
            <a:gdLst/>
            <a:ahLst/>
            <a:cxnLst/>
            <a:rect l="l" t="t" r="r" b="b"/>
            <a:pathLst>
              <a:path w="135254" h="135254">
                <a:moveTo>
                  <a:pt x="0" y="67817"/>
                </a:moveTo>
                <a:lnTo>
                  <a:pt x="4571" y="33527"/>
                </a:lnTo>
                <a:lnTo>
                  <a:pt x="33527" y="9905"/>
                </a:lnTo>
                <a:lnTo>
                  <a:pt x="67817" y="0"/>
                </a:lnTo>
                <a:lnTo>
                  <a:pt x="101345" y="9905"/>
                </a:lnTo>
                <a:lnTo>
                  <a:pt x="125729" y="33527"/>
                </a:lnTo>
                <a:lnTo>
                  <a:pt x="134873" y="67817"/>
                </a:lnTo>
                <a:lnTo>
                  <a:pt x="125729" y="101345"/>
                </a:lnTo>
                <a:lnTo>
                  <a:pt x="101345" y="125729"/>
                </a:lnTo>
                <a:lnTo>
                  <a:pt x="67817" y="134873"/>
                </a:lnTo>
                <a:lnTo>
                  <a:pt x="33527" y="125729"/>
                </a:lnTo>
                <a:lnTo>
                  <a:pt x="4571" y="101345"/>
                </a:lnTo>
                <a:lnTo>
                  <a:pt x="0" y="67817"/>
                </a:lnTo>
                <a:close/>
              </a:path>
            </a:pathLst>
          </a:custGeom>
          <a:ln w="28930">
            <a:solidFill>
              <a:srgbClr val="000000"/>
            </a:solidFill>
          </a:ln>
        </p:spPr>
        <p:txBody>
          <a:bodyPr wrap="square" lIns="0" tIns="0" rIns="0" bIns="0" rtlCol="0">
            <a:spAutoFit/>
          </a:bodyPr>
          <a:lstStyle/>
          <a:p>
            <a:endParaRPr/>
          </a:p>
        </p:txBody>
      </p:sp>
      <p:sp>
        <p:nvSpPr>
          <p:cNvPr id="71" name="object 71"/>
          <p:cNvSpPr/>
          <p:nvPr/>
        </p:nvSpPr>
        <p:spPr>
          <a:xfrm>
            <a:off x="4565141" y="6275070"/>
            <a:ext cx="135255" cy="135255"/>
          </a:xfrm>
          <a:custGeom>
            <a:avLst/>
            <a:gdLst/>
            <a:ahLst/>
            <a:cxnLst/>
            <a:rect l="l" t="t" r="r" b="b"/>
            <a:pathLst>
              <a:path w="135254" h="135254">
                <a:moveTo>
                  <a:pt x="67817" y="0"/>
                </a:moveTo>
                <a:lnTo>
                  <a:pt x="33527" y="9143"/>
                </a:lnTo>
                <a:lnTo>
                  <a:pt x="4571" y="33527"/>
                </a:lnTo>
                <a:lnTo>
                  <a:pt x="0" y="67055"/>
                </a:lnTo>
                <a:lnTo>
                  <a:pt x="4571" y="101345"/>
                </a:lnTo>
                <a:lnTo>
                  <a:pt x="33527" y="124967"/>
                </a:lnTo>
                <a:lnTo>
                  <a:pt x="67817" y="134873"/>
                </a:lnTo>
                <a:lnTo>
                  <a:pt x="101345" y="124967"/>
                </a:lnTo>
                <a:lnTo>
                  <a:pt x="125729" y="101345"/>
                </a:lnTo>
                <a:lnTo>
                  <a:pt x="134873" y="67055"/>
                </a:lnTo>
                <a:lnTo>
                  <a:pt x="125729" y="33527"/>
                </a:lnTo>
                <a:lnTo>
                  <a:pt x="101345" y="9143"/>
                </a:lnTo>
                <a:lnTo>
                  <a:pt x="67817" y="0"/>
                </a:lnTo>
                <a:close/>
              </a:path>
            </a:pathLst>
          </a:custGeom>
          <a:solidFill>
            <a:srgbClr val="000000"/>
          </a:solidFill>
        </p:spPr>
        <p:txBody>
          <a:bodyPr wrap="square" lIns="0" tIns="0" rIns="0" bIns="0" rtlCol="0">
            <a:spAutoFit/>
          </a:bodyPr>
          <a:lstStyle/>
          <a:p>
            <a:endParaRPr/>
          </a:p>
        </p:txBody>
      </p:sp>
      <p:sp>
        <p:nvSpPr>
          <p:cNvPr id="72" name="object 72"/>
          <p:cNvSpPr/>
          <p:nvPr/>
        </p:nvSpPr>
        <p:spPr>
          <a:xfrm>
            <a:off x="4565141" y="6275070"/>
            <a:ext cx="135255" cy="135255"/>
          </a:xfrm>
          <a:custGeom>
            <a:avLst/>
            <a:gdLst/>
            <a:ahLst/>
            <a:cxnLst/>
            <a:rect l="l" t="t" r="r" b="b"/>
            <a:pathLst>
              <a:path w="135254" h="135254">
                <a:moveTo>
                  <a:pt x="0" y="67055"/>
                </a:moveTo>
                <a:lnTo>
                  <a:pt x="4571" y="33527"/>
                </a:lnTo>
                <a:lnTo>
                  <a:pt x="33527" y="9143"/>
                </a:lnTo>
                <a:lnTo>
                  <a:pt x="67817" y="0"/>
                </a:lnTo>
                <a:lnTo>
                  <a:pt x="101345" y="9143"/>
                </a:lnTo>
                <a:lnTo>
                  <a:pt x="125729" y="33527"/>
                </a:lnTo>
                <a:lnTo>
                  <a:pt x="134873" y="67055"/>
                </a:lnTo>
                <a:lnTo>
                  <a:pt x="125729" y="101345"/>
                </a:lnTo>
                <a:lnTo>
                  <a:pt x="101345" y="124967"/>
                </a:lnTo>
                <a:lnTo>
                  <a:pt x="67817" y="134873"/>
                </a:lnTo>
                <a:lnTo>
                  <a:pt x="33527" y="124967"/>
                </a:lnTo>
                <a:lnTo>
                  <a:pt x="4571" y="101345"/>
                </a:lnTo>
                <a:lnTo>
                  <a:pt x="0" y="67055"/>
                </a:lnTo>
                <a:close/>
              </a:path>
            </a:pathLst>
          </a:custGeom>
          <a:ln w="28930">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189</a:t>
            </a:fld>
            <a:endParaRPr lang="en-US"/>
          </a:p>
        </p:txBody>
      </p:sp>
    </p:spTree>
    <p:extLst>
      <p:ext uri="{BB962C8B-B14F-4D97-AF65-F5344CB8AC3E}">
        <p14:creationId xmlns:p14="http://schemas.microsoft.com/office/powerpoint/2010/main" val="204935893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41375" y="1243583"/>
            <a:ext cx="8503919" cy="883919"/>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330200" y="1158743"/>
            <a:ext cx="1050925" cy="504190"/>
          </a:xfrm>
          <a:prstGeom prst="rect">
            <a:avLst/>
          </a:prstGeom>
        </p:spPr>
        <p:txBody>
          <a:bodyPr vert="horz" wrap="square" lIns="0" tIns="0" rIns="0" bIns="0" rtlCol="0">
            <a:spAutoFit/>
          </a:bodyPr>
          <a:lstStyle/>
          <a:p>
            <a:pPr marL="12700">
              <a:lnSpc>
                <a:spcPct val="100000"/>
              </a:lnSpc>
            </a:pPr>
            <a:r>
              <a:rPr sz="3200" b="1" spc="-25" dirty="0">
                <a:solidFill>
                  <a:srgbClr val="CC3300"/>
                </a:solidFill>
                <a:latin typeface="Comic Sans MS"/>
                <a:cs typeface="Comic Sans MS"/>
              </a:rPr>
              <a:t>64S-</a:t>
            </a:r>
            <a:endParaRPr sz="3200">
              <a:latin typeface="Comic Sans MS"/>
              <a:cs typeface="Comic Sans MS"/>
            </a:endParaRPr>
          </a:p>
        </p:txBody>
      </p:sp>
      <p:sp>
        <p:nvSpPr>
          <p:cNvPr id="7" name="object 7"/>
          <p:cNvSpPr txBox="1"/>
          <p:nvPr/>
        </p:nvSpPr>
        <p:spPr>
          <a:xfrm>
            <a:off x="1827531" y="1209543"/>
            <a:ext cx="6985634" cy="443230"/>
          </a:xfrm>
          <a:prstGeom prst="rect">
            <a:avLst/>
          </a:prstGeom>
        </p:spPr>
        <p:txBody>
          <a:bodyPr vert="horz" wrap="square" lIns="0" tIns="0" rIns="0" bIns="0" rtlCol="0">
            <a:spAutoFit/>
          </a:bodyPr>
          <a:lstStyle/>
          <a:p>
            <a:pPr marL="12700">
              <a:lnSpc>
                <a:spcPct val="100000"/>
              </a:lnSpc>
              <a:tabLst>
                <a:tab pos="1585595" algn="l"/>
                <a:tab pos="2292350" algn="l"/>
                <a:tab pos="4117340" algn="l"/>
                <a:tab pos="5238115" algn="l"/>
              </a:tabLst>
            </a:pPr>
            <a:r>
              <a:rPr sz="2800" b="1" spc="-5" dirty="0">
                <a:solidFill>
                  <a:srgbClr val="CC3300"/>
                </a:solidFill>
                <a:latin typeface="Comic Sans MS"/>
                <a:cs typeface="Comic Sans MS"/>
              </a:rPr>
              <a:t>FALL</a:t>
            </a:r>
            <a:r>
              <a:rPr sz="2800" b="1" dirty="0">
                <a:solidFill>
                  <a:srgbClr val="CC3300"/>
                </a:solidFill>
                <a:latin typeface="Comic Sans MS"/>
                <a:cs typeface="Comic Sans MS"/>
              </a:rPr>
              <a:t>A</a:t>
            </a:r>
            <a:r>
              <a:rPr sz="2800" b="1" dirty="0">
                <a:solidFill>
                  <a:srgbClr val="CC3300"/>
                </a:solidFill>
                <a:latin typeface="Times New Roman"/>
                <a:cs typeface="Times New Roman"/>
              </a:rPr>
              <a:t>	</a:t>
            </a:r>
            <a:r>
              <a:rPr sz="2800" b="1" dirty="0">
                <a:solidFill>
                  <a:srgbClr val="CC3300"/>
                </a:solidFill>
                <a:latin typeface="Comic Sans MS"/>
                <a:cs typeface="Comic Sans MS"/>
              </a:rPr>
              <a:t>A</a:t>
            </a:r>
            <a:r>
              <a:rPr sz="2800" b="1" dirty="0">
                <a:solidFill>
                  <a:srgbClr val="CC3300"/>
                </a:solidFill>
                <a:latin typeface="Times New Roman"/>
                <a:cs typeface="Times New Roman"/>
              </a:rPr>
              <a:t>	</a:t>
            </a:r>
            <a:r>
              <a:rPr sz="2800" b="1" spc="-5" dirty="0">
                <a:solidFill>
                  <a:srgbClr val="CC3300"/>
                </a:solidFill>
                <a:latin typeface="Comic Sans MS"/>
                <a:cs typeface="Comic Sans MS"/>
              </a:rPr>
              <a:t>TIERR</a:t>
            </a:r>
            <a:r>
              <a:rPr sz="2800" b="1" dirty="0">
                <a:solidFill>
                  <a:srgbClr val="CC3300"/>
                </a:solidFill>
                <a:latin typeface="Comic Sans MS"/>
                <a:cs typeface="Comic Sans MS"/>
              </a:rPr>
              <a:t>A</a:t>
            </a:r>
            <a:r>
              <a:rPr sz="2800" b="1" dirty="0">
                <a:solidFill>
                  <a:srgbClr val="CC3300"/>
                </a:solidFill>
                <a:latin typeface="Times New Roman"/>
                <a:cs typeface="Times New Roman"/>
              </a:rPr>
              <a:t>	</a:t>
            </a:r>
            <a:r>
              <a:rPr sz="2800" b="1" spc="-5" dirty="0">
                <a:solidFill>
                  <a:srgbClr val="CC3300"/>
                </a:solidFill>
                <a:latin typeface="Comic Sans MS"/>
                <a:cs typeface="Comic Sans MS"/>
              </a:rPr>
              <a:t>DE</a:t>
            </a:r>
            <a:r>
              <a:rPr sz="2800" b="1" dirty="0">
                <a:solidFill>
                  <a:srgbClr val="CC3300"/>
                </a:solidFill>
                <a:latin typeface="Comic Sans MS"/>
                <a:cs typeface="Comic Sans MS"/>
              </a:rPr>
              <a:t>L</a:t>
            </a:r>
            <a:r>
              <a:rPr sz="2800" b="1" dirty="0">
                <a:solidFill>
                  <a:srgbClr val="CC3300"/>
                </a:solidFill>
                <a:latin typeface="Times New Roman"/>
                <a:cs typeface="Times New Roman"/>
              </a:rPr>
              <a:t>	</a:t>
            </a:r>
            <a:r>
              <a:rPr sz="2800" b="1" spc="-20" dirty="0">
                <a:solidFill>
                  <a:srgbClr val="CC3300"/>
                </a:solidFill>
                <a:latin typeface="Comic Sans MS"/>
                <a:cs typeface="Comic Sans MS"/>
              </a:rPr>
              <a:t>E</a:t>
            </a:r>
            <a:r>
              <a:rPr sz="2800" b="1" spc="-5" dirty="0">
                <a:solidFill>
                  <a:srgbClr val="CC3300"/>
                </a:solidFill>
                <a:latin typeface="Comic Sans MS"/>
                <a:cs typeface="Comic Sans MS"/>
              </a:rPr>
              <a:t>STATOR</a:t>
            </a:r>
            <a:endParaRPr sz="2800">
              <a:latin typeface="Comic Sans MS"/>
              <a:cs typeface="Comic Sans MS"/>
            </a:endParaRPr>
          </a:p>
        </p:txBody>
      </p:sp>
      <p:sp>
        <p:nvSpPr>
          <p:cNvPr id="8" name="object 8"/>
          <p:cNvSpPr txBox="1"/>
          <p:nvPr/>
        </p:nvSpPr>
        <p:spPr>
          <a:xfrm>
            <a:off x="330099" y="1649027"/>
            <a:ext cx="8486140" cy="4097654"/>
          </a:xfrm>
          <a:prstGeom prst="rect">
            <a:avLst/>
          </a:prstGeom>
        </p:spPr>
        <p:txBody>
          <a:bodyPr vert="horz" wrap="square" lIns="0" tIns="0" rIns="0" bIns="0" rtlCol="0">
            <a:spAutoFit/>
          </a:bodyPr>
          <a:lstStyle/>
          <a:p>
            <a:pPr marL="12700" algn="just">
              <a:lnSpc>
                <a:spcPct val="100000"/>
              </a:lnSpc>
            </a:pPr>
            <a:r>
              <a:rPr sz="2800" b="1" dirty="0">
                <a:solidFill>
                  <a:srgbClr val="CC3300"/>
                </a:solidFill>
                <a:latin typeface="Comic Sans MS"/>
                <a:cs typeface="Comic Sans MS"/>
              </a:rPr>
              <a:t>(INYECCION</a:t>
            </a:r>
            <a:r>
              <a:rPr sz="2800" b="1" dirty="0">
                <a:solidFill>
                  <a:srgbClr val="CC3300"/>
                </a:solidFill>
                <a:latin typeface="Times New Roman"/>
                <a:cs typeface="Times New Roman"/>
              </a:rPr>
              <a:t> </a:t>
            </a:r>
            <a:r>
              <a:rPr sz="2800" b="1" spc="-215" dirty="0">
                <a:solidFill>
                  <a:srgbClr val="CC3300"/>
                </a:solidFill>
                <a:latin typeface="Times New Roman"/>
                <a:cs typeface="Times New Roman"/>
              </a:rPr>
              <a:t> </a:t>
            </a:r>
            <a:r>
              <a:rPr sz="2800" b="1" dirty="0">
                <a:solidFill>
                  <a:srgbClr val="CC3300"/>
                </a:solidFill>
                <a:latin typeface="Comic Sans MS"/>
                <a:cs typeface="Comic Sans MS"/>
              </a:rPr>
              <a:t>DE</a:t>
            </a:r>
            <a:r>
              <a:rPr sz="2800" b="1" dirty="0">
                <a:solidFill>
                  <a:srgbClr val="CC3300"/>
                </a:solidFill>
                <a:latin typeface="Times New Roman"/>
                <a:cs typeface="Times New Roman"/>
              </a:rPr>
              <a:t> </a:t>
            </a:r>
            <a:r>
              <a:rPr sz="2800" b="1" spc="-185" dirty="0">
                <a:solidFill>
                  <a:srgbClr val="CC3300"/>
                </a:solidFill>
                <a:latin typeface="Times New Roman"/>
                <a:cs typeface="Times New Roman"/>
              </a:rPr>
              <a:t> </a:t>
            </a:r>
            <a:r>
              <a:rPr sz="2800" b="1" spc="-5" dirty="0">
                <a:solidFill>
                  <a:srgbClr val="CC3300"/>
                </a:solidFill>
                <a:latin typeface="Comic Sans MS"/>
                <a:cs typeface="Comic Sans MS"/>
              </a:rPr>
              <a:t>SEÑA</a:t>
            </a:r>
            <a:r>
              <a:rPr sz="2800" b="1" dirty="0">
                <a:solidFill>
                  <a:srgbClr val="CC3300"/>
                </a:solidFill>
                <a:latin typeface="Comic Sans MS"/>
                <a:cs typeface="Comic Sans MS"/>
              </a:rPr>
              <a:t>L</a:t>
            </a:r>
            <a:r>
              <a:rPr sz="2800" b="1" dirty="0">
                <a:solidFill>
                  <a:srgbClr val="CC3300"/>
                </a:solidFill>
                <a:latin typeface="Times New Roman"/>
                <a:cs typeface="Times New Roman"/>
              </a:rPr>
              <a:t> </a:t>
            </a:r>
            <a:r>
              <a:rPr sz="2800" b="1" spc="-204" dirty="0">
                <a:solidFill>
                  <a:srgbClr val="CC3300"/>
                </a:solidFill>
                <a:latin typeface="Times New Roman"/>
                <a:cs typeface="Times New Roman"/>
              </a:rPr>
              <a:t> </a:t>
            </a:r>
            <a:r>
              <a:rPr sz="2800" b="1" spc="-5" dirty="0">
                <a:solidFill>
                  <a:srgbClr val="CC3300"/>
                </a:solidFill>
                <a:latin typeface="Comic Sans MS"/>
                <a:cs typeface="Comic Sans MS"/>
              </a:rPr>
              <a:t>BAJ</a:t>
            </a:r>
            <a:r>
              <a:rPr sz="2800" b="1" dirty="0">
                <a:solidFill>
                  <a:srgbClr val="CC3300"/>
                </a:solidFill>
                <a:latin typeface="Comic Sans MS"/>
                <a:cs typeface="Comic Sans MS"/>
              </a:rPr>
              <a:t>A</a:t>
            </a:r>
            <a:r>
              <a:rPr sz="2800" b="1" dirty="0">
                <a:solidFill>
                  <a:srgbClr val="CC3300"/>
                </a:solidFill>
                <a:latin typeface="Times New Roman"/>
                <a:cs typeface="Times New Roman"/>
              </a:rPr>
              <a:t> </a:t>
            </a:r>
            <a:r>
              <a:rPr sz="2800" b="1" spc="-195" dirty="0">
                <a:solidFill>
                  <a:srgbClr val="CC3300"/>
                </a:solidFill>
                <a:latin typeface="Times New Roman"/>
                <a:cs typeface="Times New Roman"/>
              </a:rPr>
              <a:t> </a:t>
            </a:r>
            <a:r>
              <a:rPr sz="2800" b="1" dirty="0">
                <a:solidFill>
                  <a:srgbClr val="CC3300"/>
                </a:solidFill>
                <a:latin typeface="Comic Sans MS"/>
                <a:cs typeface="Comic Sans MS"/>
              </a:rPr>
              <a:t>FREC.)</a:t>
            </a:r>
            <a:endParaRPr sz="2800" dirty="0">
              <a:latin typeface="Comic Sans MS"/>
              <a:cs typeface="Comic Sans MS"/>
            </a:endParaRPr>
          </a:p>
          <a:p>
            <a:pPr marL="12700" marR="6350" algn="just">
              <a:lnSpc>
                <a:spcPct val="100000"/>
              </a:lnSpc>
              <a:spcBef>
                <a:spcPts val="1950"/>
              </a:spcBef>
            </a:pPr>
            <a:r>
              <a:rPr sz="2600" spc="-5" dirty="0">
                <a:latin typeface="Comic Sans MS"/>
                <a:cs typeface="Comic Sans MS"/>
              </a:rPr>
              <a:t>U</a:t>
            </a:r>
            <a:r>
              <a:rPr sz="2600" dirty="0">
                <a:latin typeface="Comic Sans MS"/>
                <a:cs typeface="Comic Sans MS"/>
              </a:rPr>
              <a:t>n</a:t>
            </a:r>
            <a:r>
              <a:rPr sz="2600" spc="310" dirty="0">
                <a:latin typeface="Times New Roman"/>
                <a:cs typeface="Times New Roman"/>
              </a:rPr>
              <a:t> </a:t>
            </a:r>
            <a:r>
              <a:rPr sz="2600" spc="-5" dirty="0">
                <a:latin typeface="Comic Sans MS"/>
                <a:cs typeface="Comic Sans MS"/>
              </a:rPr>
              <a:t>metod</a:t>
            </a:r>
            <a:r>
              <a:rPr sz="2600" dirty="0">
                <a:latin typeface="Comic Sans MS"/>
                <a:cs typeface="Comic Sans MS"/>
              </a:rPr>
              <a:t>o</a:t>
            </a:r>
            <a:r>
              <a:rPr sz="2600" spc="310"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310" dirty="0">
                <a:latin typeface="Times New Roman"/>
                <a:cs typeface="Times New Roman"/>
              </a:rPr>
              <a:t> </a:t>
            </a:r>
            <a:r>
              <a:rPr sz="2600" spc="-5" dirty="0">
                <a:latin typeface="Comic Sans MS"/>
                <a:cs typeface="Comic Sans MS"/>
              </a:rPr>
              <a:t>proporciona</a:t>
            </a:r>
            <a:r>
              <a:rPr sz="2600" dirty="0">
                <a:latin typeface="Comic Sans MS"/>
                <a:cs typeface="Comic Sans MS"/>
              </a:rPr>
              <a:t>r</a:t>
            </a:r>
            <a:r>
              <a:rPr sz="2600" spc="30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315" dirty="0">
                <a:latin typeface="Times New Roman"/>
                <a:cs typeface="Times New Roman"/>
              </a:rPr>
              <a:t> </a:t>
            </a:r>
            <a:r>
              <a:rPr sz="2600" dirty="0">
                <a:latin typeface="Comic Sans MS"/>
                <a:cs typeface="Comic Sans MS"/>
              </a:rPr>
              <a:t>p</a:t>
            </a:r>
            <a:r>
              <a:rPr sz="2600" spc="-5" dirty="0">
                <a:latin typeface="Comic Sans MS"/>
                <a:cs typeface="Comic Sans MS"/>
              </a:rPr>
              <a:t>roteccio</a:t>
            </a:r>
            <a:r>
              <a:rPr sz="2600" dirty="0">
                <a:latin typeface="Comic Sans MS"/>
                <a:cs typeface="Comic Sans MS"/>
              </a:rPr>
              <a:t>n</a:t>
            </a:r>
            <a:r>
              <a:rPr sz="2600" dirty="0">
                <a:latin typeface="Times New Roman"/>
                <a:cs typeface="Times New Roman"/>
              </a:rPr>
              <a:t> </a:t>
            </a:r>
            <a:r>
              <a:rPr sz="2600" spc="-325" dirty="0">
                <a:latin typeface="Times New Roman"/>
                <a:cs typeface="Times New Roman"/>
              </a:rPr>
              <a:t> </a:t>
            </a:r>
            <a:r>
              <a:rPr sz="2600" spc="-15"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320" dirty="0">
                <a:latin typeface="Times New Roman"/>
                <a:cs typeface="Times New Roman"/>
              </a:rPr>
              <a:t> </a:t>
            </a:r>
            <a:r>
              <a:rPr sz="2600" spc="-5" dirty="0">
                <a:latin typeface="Comic Sans MS"/>
                <a:cs typeface="Comic Sans MS"/>
              </a:rPr>
              <a:t>100%</a:t>
            </a:r>
            <a:r>
              <a:rPr sz="2600" spc="-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15" dirty="0">
                <a:latin typeface="Times New Roman"/>
                <a:cs typeface="Times New Roman"/>
              </a:rPr>
              <a:t> </a:t>
            </a:r>
            <a:r>
              <a:rPr sz="2600" spc="-10" dirty="0">
                <a:latin typeface="Comic Sans MS"/>
                <a:cs typeface="Comic Sans MS"/>
              </a:rPr>
              <a:t>d</a:t>
            </a:r>
            <a:r>
              <a:rPr sz="2600" spc="-5" dirty="0">
                <a:latin typeface="Comic Sans MS"/>
                <a:cs typeface="Comic Sans MS"/>
              </a:rPr>
              <a:t>evanad</a:t>
            </a:r>
            <a:r>
              <a:rPr sz="2600" dirty="0">
                <a:latin typeface="Comic Sans MS"/>
                <a:cs typeface="Comic Sans MS"/>
              </a:rPr>
              <a:t>o</a:t>
            </a:r>
            <a:r>
              <a:rPr sz="2600" dirty="0">
                <a:latin typeface="Times New Roman"/>
                <a:cs typeface="Times New Roman"/>
              </a:rPr>
              <a:t>  </a:t>
            </a:r>
            <a:r>
              <a:rPr sz="2600" spc="-3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estator</a:t>
            </a:r>
            <a:r>
              <a:rPr sz="2600" dirty="0">
                <a:latin typeface="Comic Sans MS"/>
                <a:cs typeface="Comic Sans MS"/>
              </a:rPr>
              <a:t>,</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logr</a:t>
            </a:r>
            <a:r>
              <a:rPr sz="2600" dirty="0">
                <a:latin typeface="Comic Sans MS"/>
                <a:cs typeface="Comic Sans MS"/>
              </a:rPr>
              <a:t>a</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atrave</a:t>
            </a:r>
            <a:r>
              <a:rPr sz="2600" dirty="0">
                <a:latin typeface="Comic Sans MS"/>
                <a:cs typeface="Comic Sans MS"/>
              </a:rPr>
              <a:t>z</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inyeccio</a:t>
            </a:r>
            <a:r>
              <a:rPr sz="2600" dirty="0">
                <a:latin typeface="Comic Sans MS"/>
                <a:cs typeface="Comic Sans MS"/>
              </a:rPr>
              <a:t>n</a:t>
            </a:r>
            <a:r>
              <a:rPr sz="2600" dirty="0">
                <a:latin typeface="Times New Roman"/>
                <a:cs typeface="Times New Roman"/>
              </a:rPr>
              <a:t> </a:t>
            </a:r>
            <a:r>
              <a:rPr sz="2600" spc="24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seña</a:t>
            </a:r>
            <a:r>
              <a:rPr sz="2600" dirty="0">
                <a:latin typeface="Comic Sans MS"/>
                <a:cs typeface="Comic Sans MS"/>
              </a:rPr>
              <a:t>l</a:t>
            </a:r>
            <a:r>
              <a:rPr sz="2600" dirty="0">
                <a:latin typeface="Times New Roman"/>
                <a:cs typeface="Times New Roman"/>
              </a:rPr>
              <a:t> </a:t>
            </a:r>
            <a:r>
              <a:rPr sz="2600" spc="229"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35" dirty="0">
                <a:latin typeface="Times New Roman"/>
                <a:cs typeface="Times New Roman"/>
              </a:rPr>
              <a:t> </a:t>
            </a:r>
            <a:r>
              <a:rPr sz="2600" spc="-15" dirty="0">
                <a:latin typeface="Comic Sans MS"/>
                <a:cs typeface="Comic Sans MS"/>
              </a:rPr>
              <a:t>b</a:t>
            </a:r>
            <a:r>
              <a:rPr sz="2600" spc="-5" dirty="0">
                <a:latin typeface="Comic Sans MS"/>
                <a:cs typeface="Comic Sans MS"/>
              </a:rPr>
              <a:t>aj</a:t>
            </a:r>
            <a:r>
              <a:rPr sz="2600" dirty="0">
                <a:latin typeface="Comic Sans MS"/>
                <a:cs typeface="Comic Sans MS"/>
              </a:rPr>
              <a:t>a</a:t>
            </a:r>
            <a:r>
              <a:rPr sz="2600" dirty="0">
                <a:latin typeface="Times New Roman"/>
                <a:cs typeface="Times New Roman"/>
              </a:rPr>
              <a:t> </a:t>
            </a:r>
            <a:r>
              <a:rPr sz="2600" spc="225" dirty="0">
                <a:latin typeface="Times New Roman"/>
                <a:cs typeface="Times New Roman"/>
              </a:rPr>
              <a:t> </a:t>
            </a:r>
            <a:r>
              <a:rPr sz="2600" spc="-10" dirty="0">
                <a:latin typeface="Comic Sans MS"/>
                <a:cs typeface="Comic Sans MS"/>
              </a:rPr>
              <a:t>f</a:t>
            </a:r>
            <a:r>
              <a:rPr sz="2600" spc="-5" dirty="0">
                <a:latin typeface="Comic Sans MS"/>
                <a:cs typeface="Comic Sans MS"/>
              </a:rPr>
              <a:t>recuenci</a:t>
            </a:r>
            <a:r>
              <a:rPr sz="2600" dirty="0">
                <a:latin typeface="Comic Sans MS"/>
                <a:cs typeface="Comic Sans MS"/>
              </a:rPr>
              <a:t>a</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(2</a:t>
            </a:r>
            <a:r>
              <a:rPr sz="2600" dirty="0">
                <a:latin typeface="Comic Sans MS"/>
                <a:cs typeface="Comic Sans MS"/>
              </a:rPr>
              <a:t>0</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Hz),</a:t>
            </a:r>
            <a:r>
              <a:rPr sz="2600" spc="-5" dirty="0">
                <a:latin typeface="Times New Roman"/>
                <a:cs typeface="Times New Roman"/>
              </a:rPr>
              <a:t> </a:t>
            </a:r>
            <a:r>
              <a:rPr sz="2600" spc="-5" dirty="0">
                <a:latin typeface="Comic Sans MS"/>
                <a:cs typeface="Comic Sans MS"/>
              </a:rPr>
              <a:t>atrave</a:t>
            </a:r>
            <a:r>
              <a:rPr sz="2600" dirty="0">
                <a:latin typeface="Comic Sans MS"/>
                <a:cs typeface="Comic Sans MS"/>
              </a:rPr>
              <a:t>z</a:t>
            </a:r>
            <a:r>
              <a:rPr sz="2600" spc="10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secundari</a:t>
            </a:r>
            <a:r>
              <a:rPr sz="2600" dirty="0">
                <a:latin typeface="Comic Sans MS"/>
                <a:cs typeface="Comic Sans MS"/>
              </a:rPr>
              <a:t>o</a:t>
            </a:r>
            <a:r>
              <a:rPr sz="2600" spc="114"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transformado</a:t>
            </a:r>
            <a:r>
              <a:rPr sz="2600" dirty="0">
                <a:latin typeface="Comic Sans MS"/>
                <a:cs typeface="Comic Sans MS"/>
              </a:rPr>
              <a:t>r</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neutro.</a:t>
            </a:r>
            <a:endParaRPr sz="2600" dirty="0">
              <a:latin typeface="Comic Sans MS"/>
              <a:cs typeface="Comic Sans MS"/>
            </a:endParaRPr>
          </a:p>
          <a:p>
            <a:pPr marL="12700" marR="8255" algn="just">
              <a:lnSpc>
                <a:spcPct val="100000"/>
              </a:lnSpc>
              <a:spcBef>
                <a:spcPts val="1870"/>
              </a:spcBef>
            </a:pPr>
            <a:r>
              <a:rPr sz="2600" spc="-5" dirty="0">
                <a:latin typeface="Comic Sans MS"/>
                <a:cs typeface="Comic Sans MS"/>
              </a:rPr>
              <a:t>Est</a:t>
            </a:r>
            <a:r>
              <a:rPr sz="2600" dirty="0">
                <a:latin typeface="Comic Sans MS"/>
                <a:cs typeface="Comic Sans MS"/>
              </a:rPr>
              <a:t>e</a:t>
            </a:r>
            <a:r>
              <a:rPr sz="2600" spc="270" dirty="0">
                <a:latin typeface="Times New Roman"/>
                <a:cs typeface="Times New Roman"/>
              </a:rPr>
              <a:t> </a:t>
            </a:r>
            <a:r>
              <a:rPr sz="2600" spc="-5" dirty="0">
                <a:latin typeface="Comic Sans MS"/>
                <a:cs typeface="Comic Sans MS"/>
              </a:rPr>
              <a:t>metod</a:t>
            </a:r>
            <a:r>
              <a:rPr sz="2600" dirty="0">
                <a:latin typeface="Comic Sans MS"/>
                <a:cs typeface="Comic Sans MS"/>
              </a:rPr>
              <a:t>o</a:t>
            </a:r>
            <a:r>
              <a:rPr sz="2600" spc="265" dirty="0">
                <a:latin typeface="Times New Roman"/>
                <a:cs typeface="Times New Roman"/>
              </a:rPr>
              <a:t> </a:t>
            </a:r>
            <a:r>
              <a:rPr sz="2600" spc="-5" dirty="0">
                <a:latin typeface="Comic Sans MS"/>
                <a:cs typeface="Comic Sans MS"/>
              </a:rPr>
              <a:t>proporcion</a:t>
            </a:r>
            <a:r>
              <a:rPr sz="2600" dirty="0">
                <a:latin typeface="Comic Sans MS"/>
                <a:cs typeface="Comic Sans MS"/>
              </a:rPr>
              <a:t>a</a:t>
            </a:r>
            <a:r>
              <a:rPr sz="2600" spc="254" dirty="0">
                <a:latin typeface="Times New Roman"/>
                <a:cs typeface="Times New Roman"/>
              </a:rPr>
              <a:t> </a:t>
            </a:r>
            <a:r>
              <a:rPr sz="2600" spc="-10" dirty="0">
                <a:latin typeface="Comic Sans MS"/>
                <a:cs typeface="Comic Sans MS"/>
              </a:rPr>
              <a:t>p</a:t>
            </a:r>
            <a:r>
              <a:rPr sz="2600" spc="-5" dirty="0">
                <a:latin typeface="Comic Sans MS"/>
                <a:cs typeface="Comic Sans MS"/>
              </a:rPr>
              <a:t>roteccio</a:t>
            </a:r>
            <a:r>
              <a:rPr sz="2600" dirty="0">
                <a:latin typeface="Comic Sans MS"/>
                <a:cs typeface="Comic Sans MS"/>
              </a:rPr>
              <a:t>n</a:t>
            </a:r>
            <a:r>
              <a:rPr sz="2600" spc="27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26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265" dirty="0">
                <a:latin typeface="Times New Roman"/>
                <a:cs typeface="Times New Roman"/>
              </a:rPr>
              <a:t> </a:t>
            </a:r>
            <a:r>
              <a:rPr sz="2600" spc="-5" dirty="0">
                <a:latin typeface="Comic Sans MS"/>
                <a:cs typeface="Comic Sans MS"/>
              </a:rPr>
              <a:t>generador</a:t>
            </a:r>
            <a:r>
              <a:rPr sz="2600" spc="-5" dirty="0">
                <a:latin typeface="Times New Roman"/>
                <a:cs typeface="Times New Roman"/>
              </a:rPr>
              <a:t> </a:t>
            </a:r>
            <a:r>
              <a:rPr sz="2600" spc="-5" dirty="0">
                <a:latin typeface="Comic Sans MS"/>
                <a:cs typeface="Comic Sans MS"/>
              </a:rPr>
              <a:t>cuand</a:t>
            </a:r>
            <a:r>
              <a:rPr sz="2600" dirty="0">
                <a:latin typeface="Comic Sans MS"/>
                <a:cs typeface="Comic Sans MS"/>
              </a:rPr>
              <a:t>o</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est</a:t>
            </a:r>
            <a:r>
              <a:rPr sz="2600" dirty="0">
                <a:latin typeface="Comic Sans MS"/>
                <a:cs typeface="Comic Sans MS"/>
              </a:rPr>
              <a:t>a</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linea</a:t>
            </a:r>
            <a:r>
              <a:rPr sz="2600" dirty="0">
                <a:latin typeface="Comic Sans MS"/>
                <a:cs typeface="Comic Sans MS"/>
              </a:rPr>
              <a:t>,</a:t>
            </a:r>
            <a:r>
              <a:rPr sz="2600" dirty="0">
                <a:latin typeface="Times New Roman"/>
                <a:cs typeface="Times New Roman"/>
              </a:rPr>
              <a:t> </a:t>
            </a:r>
            <a:r>
              <a:rPr sz="2600" spc="25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250" dirty="0">
                <a:latin typeface="Times New Roman"/>
                <a:cs typeface="Times New Roman"/>
              </a:rPr>
              <a:t> </a:t>
            </a:r>
            <a:r>
              <a:rPr sz="2600" dirty="0">
                <a:latin typeface="Comic Sans MS"/>
                <a:cs typeface="Comic Sans MS"/>
              </a:rPr>
              <a:t>c</a:t>
            </a:r>
            <a:r>
              <a:rPr sz="2600" spc="-5" dirty="0">
                <a:latin typeface="Comic Sans MS"/>
                <a:cs typeface="Comic Sans MS"/>
              </a:rPr>
              <a:t>uand</a:t>
            </a:r>
            <a:r>
              <a:rPr sz="2600" dirty="0">
                <a:latin typeface="Comic Sans MS"/>
                <a:cs typeface="Comic Sans MS"/>
              </a:rPr>
              <a:t>o</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est</a:t>
            </a:r>
            <a:r>
              <a:rPr sz="2600" dirty="0">
                <a:latin typeface="Comic Sans MS"/>
                <a:cs typeface="Comic Sans MS"/>
              </a:rPr>
              <a:t>a</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fuer</a:t>
            </a:r>
            <a:r>
              <a:rPr sz="2600" dirty="0">
                <a:latin typeface="Comic Sans MS"/>
                <a:cs typeface="Comic Sans MS"/>
              </a:rPr>
              <a:t>a</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linea</a:t>
            </a:r>
            <a:r>
              <a:rPr sz="2600" spc="-5" dirty="0">
                <a:latin typeface="Times New Roman"/>
                <a:cs typeface="Times New Roman"/>
              </a:rPr>
              <a:t> </a:t>
            </a:r>
            <a:r>
              <a:rPr sz="2600" spc="-5" dirty="0">
                <a:latin typeface="Comic Sans MS"/>
                <a:cs typeface="Comic Sans MS"/>
              </a:rPr>
              <a:t>(mientra</a:t>
            </a:r>
            <a:r>
              <a:rPr sz="2600" dirty="0">
                <a:latin typeface="Comic Sans MS"/>
                <a:cs typeface="Comic Sans MS"/>
              </a:rPr>
              <a:t>s</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26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50" dirty="0">
                <a:latin typeface="Times New Roman"/>
                <a:cs typeface="Times New Roman"/>
              </a:rPr>
              <a:t> </a:t>
            </a:r>
            <a:r>
              <a:rPr sz="2600" dirty="0">
                <a:latin typeface="Comic Sans MS"/>
                <a:cs typeface="Comic Sans MS"/>
              </a:rPr>
              <a:t>s</a:t>
            </a:r>
            <a:r>
              <a:rPr sz="2600" spc="-5" dirty="0">
                <a:latin typeface="Comic Sans MS"/>
                <a:cs typeface="Comic Sans MS"/>
              </a:rPr>
              <a:t>eña</a:t>
            </a:r>
            <a:r>
              <a:rPr sz="2600" dirty="0">
                <a:latin typeface="Comic Sans MS"/>
                <a:cs typeface="Comic Sans MS"/>
              </a:rPr>
              <a:t>l</a:t>
            </a:r>
            <a:r>
              <a:rPr sz="2600" dirty="0">
                <a:latin typeface="Times New Roman"/>
                <a:cs typeface="Times New Roman"/>
              </a:rPr>
              <a:t> </a:t>
            </a:r>
            <a:r>
              <a:rPr sz="2600" spc="-25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50" dirty="0">
                <a:latin typeface="Times New Roman"/>
                <a:cs typeface="Times New Roman"/>
              </a:rPr>
              <a:t> </a:t>
            </a:r>
            <a:r>
              <a:rPr sz="2600" dirty="0">
                <a:latin typeface="Comic Sans MS"/>
                <a:cs typeface="Comic Sans MS"/>
              </a:rPr>
              <a:t>r</a:t>
            </a:r>
            <a:r>
              <a:rPr sz="2600" spc="-5" dirty="0">
                <a:latin typeface="Comic Sans MS"/>
                <a:cs typeface="Comic Sans MS"/>
              </a:rPr>
              <a:t>elevado</a:t>
            </a:r>
            <a:r>
              <a:rPr sz="2600" dirty="0">
                <a:latin typeface="Comic Sans MS"/>
                <a:cs typeface="Comic Sans MS"/>
              </a:rPr>
              <a:t>r</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proteccio</a:t>
            </a:r>
            <a:r>
              <a:rPr sz="2600" dirty="0">
                <a:latin typeface="Comic Sans MS"/>
                <a:cs typeface="Comic Sans MS"/>
              </a:rPr>
              <a:t>n</a:t>
            </a:r>
            <a:r>
              <a:rPr sz="2600" spc="110" dirty="0">
                <a:latin typeface="Times New Roman"/>
                <a:cs typeface="Times New Roman"/>
              </a:rPr>
              <a:t> </a:t>
            </a:r>
            <a:r>
              <a:rPr sz="2600" spc="-5" dirty="0">
                <a:latin typeface="Comic Sans MS"/>
                <a:cs typeface="Comic Sans MS"/>
              </a:rPr>
              <a:t>este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energizados).</a:t>
            </a:r>
            <a:endParaRPr sz="2600" dirty="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190</a:t>
            </a:fld>
            <a:endParaRPr lang="en-US"/>
          </a:p>
        </p:txBody>
      </p:sp>
    </p:spTree>
    <p:extLst>
      <p:ext uri="{BB962C8B-B14F-4D97-AF65-F5344CB8AC3E}">
        <p14:creationId xmlns:p14="http://schemas.microsoft.com/office/powerpoint/2010/main" val="298157548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195" y="1162553"/>
            <a:ext cx="8485505" cy="4848860"/>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vo</a:t>
            </a:r>
            <a:r>
              <a:rPr sz="2600" dirty="0">
                <a:latin typeface="Comic Sans MS"/>
                <a:cs typeface="Comic Sans MS"/>
              </a:rPr>
              <a:t>l</a:t>
            </a:r>
            <a:r>
              <a:rPr sz="2600" spc="-10" dirty="0">
                <a:latin typeface="Comic Sans MS"/>
                <a:cs typeface="Comic Sans MS"/>
              </a:rPr>
              <a:t>t</a:t>
            </a:r>
            <a:r>
              <a:rPr sz="2600" spc="-5" dirty="0">
                <a:latin typeface="Comic Sans MS"/>
                <a:cs typeface="Comic Sans MS"/>
              </a:rPr>
              <a:t>a</a:t>
            </a:r>
            <a:r>
              <a:rPr sz="2600" spc="-10" dirty="0">
                <a:latin typeface="Comic Sans MS"/>
                <a:cs typeface="Comic Sans MS"/>
              </a:rPr>
              <a:t>j</a:t>
            </a:r>
            <a:r>
              <a:rPr sz="2600" dirty="0">
                <a:latin typeface="Comic Sans MS"/>
                <a:cs typeface="Comic Sans MS"/>
              </a:rPr>
              <a:t>e</a:t>
            </a:r>
            <a:r>
              <a:rPr sz="2600" dirty="0">
                <a:latin typeface="Times New Roman"/>
                <a:cs typeface="Times New Roman"/>
              </a:rPr>
              <a:t>  </a:t>
            </a:r>
            <a:r>
              <a:rPr sz="2600" spc="85" dirty="0">
                <a:latin typeface="Times New Roman"/>
                <a:cs typeface="Times New Roman"/>
              </a:rPr>
              <a:t> </a:t>
            </a:r>
            <a:r>
              <a:rPr sz="2600" dirty="0">
                <a:latin typeface="Comic Sans MS"/>
                <a:cs typeface="Comic Sans MS"/>
              </a:rPr>
              <a:t>de</a:t>
            </a:r>
            <a:r>
              <a:rPr sz="2600" dirty="0">
                <a:latin typeface="Times New Roman"/>
                <a:cs typeface="Times New Roman"/>
              </a:rPr>
              <a:t>  </a:t>
            </a:r>
            <a:r>
              <a:rPr sz="2600" spc="85" dirty="0">
                <a:latin typeface="Times New Roman"/>
                <a:cs typeface="Times New Roman"/>
              </a:rPr>
              <a:t> </a:t>
            </a:r>
            <a:r>
              <a:rPr sz="2600" dirty="0">
                <a:latin typeface="Comic Sans MS"/>
                <a:cs typeface="Comic Sans MS"/>
              </a:rPr>
              <a:t>2</a:t>
            </a:r>
            <a:r>
              <a:rPr sz="2600" spc="-10" dirty="0">
                <a:latin typeface="Comic Sans MS"/>
                <a:cs typeface="Comic Sans MS"/>
              </a:rPr>
              <a:t>0</a:t>
            </a:r>
            <a:r>
              <a:rPr sz="2600" spc="-5" dirty="0">
                <a:latin typeface="Comic Sans MS"/>
                <a:cs typeface="Comic Sans MS"/>
              </a:rPr>
              <a:t>H</a:t>
            </a:r>
            <a:r>
              <a:rPr sz="2600" dirty="0">
                <a:latin typeface="Comic Sans MS"/>
                <a:cs typeface="Comic Sans MS"/>
              </a:rPr>
              <a:t>z</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inye</a:t>
            </a:r>
            <a:r>
              <a:rPr sz="2600" dirty="0">
                <a:latin typeface="Comic Sans MS"/>
                <a:cs typeface="Comic Sans MS"/>
              </a:rPr>
              <a:t>c</a:t>
            </a:r>
            <a:r>
              <a:rPr sz="2600" spc="-5" dirty="0">
                <a:latin typeface="Comic Sans MS"/>
                <a:cs typeface="Comic Sans MS"/>
              </a:rPr>
              <a:t>t</a:t>
            </a:r>
            <a:r>
              <a:rPr sz="2600" dirty="0">
                <a:latin typeface="Comic Sans MS"/>
                <a:cs typeface="Comic Sans MS"/>
              </a:rPr>
              <a:t>a</a:t>
            </a:r>
            <a:r>
              <a:rPr sz="2600" dirty="0">
                <a:latin typeface="Times New Roman"/>
                <a:cs typeface="Times New Roman"/>
              </a:rPr>
              <a:t>  </a:t>
            </a:r>
            <a:r>
              <a:rPr sz="2600" spc="85" dirty="0">
                <a:latin typeface="Times New Roman"/>
                <a:cs typeface="Times New Roman"/>
              </a:rPr>
              <a:t> </a:t>
            </a:r>
            <a:r>
              <a:rPr sz="2600" spc="-10"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se</a:t>
            </a:r>
            <a:r>
              <a:rPr sz="2600" spc="-10" dirty="0">
                <a:latin typeface="Comic Sans MS"/>
                <a:cs typeface="Comic Sans MS"/>
              </a:rPr>
              <a:t>c</a:t>
            </a:r>
            <a:r>
              <a:rPr sz="2600" dirty="0">
                <a:latin typeface="Comic Sans MS"/>
                <a:cs typeface="Comic Sans MS"/>
              </a:rPr>
              <a:t>u</a:t>
            </a:r>
            <a:r>
              <a:rPr sz="2600" spc="-5" dirty="0">
                <a:latin typeface="Comic Sans MS"/>
                <a:cs typeface="Comic Sans MS"/>
              </a:rPr>
              <a:t>n</a:t>
            </a:r>
            <a:r>
              <a:rPr sz="2600" spc="-10" dirty="0">
                <a:latin typeface="Comic Sans MS"/>
                <a:cs typeface="Comic Sans MS"/>
              </a:rPr>
              <a:t>d</a:t>
            </a:r>
            <a:r>
              <a:rPr sz="2600" spc="-5" dirty="0">
                <a:latin typeface="Comic Sans MS"/>
                <a:cs typeface="Comic Sans MS"/>
              </a:rPr>
              <a:t>a</a:t>
            </a:r>
            <a:r>
              <a:rPr sz="2600" spc="-10" dirty="0">
                <a:latin typeface="Comic Sans MS"/>
                <a:cs typeface="Comic Sans MS"/>
              </a:rPr>
              <a:t>r</a:t>
            </a:r>
            <a:r>
              <a:rPr sz="2600" spc="-5" dirty="0">
                <a:latin typeface="Comic Sans MS"/>
                <a:cs typeface="Comic Sans MS"/>
              </a:rPr>
              <a:t>i</a:t>
            </a:r>
            <a:r>
              <a:rPr sz="2600" dirty="0">
                <a:latin typeface="Comic Sans MS"/>
                <a:cs typeface="Comic Sans MS"/>
              </a:rPr>
              <a:t>o</a:t>
            </a:r>
            <a:r>
              <a:rPr sz="2600" dirty="0">
                <a:latin typeface="Times New Roman"/>
                <a:cs typeface="Times New Roman"/>
              </a:rPr>
              <a:t>  </a:t>
            </a:r>
            <a:r>
              <a:rPr sz="2600" spc="90" dirty="0">
                <a:latin typeface="Times New Roman"/>
                <a:cs typeface="Times New Roman"/>
              </a:rPr>
              <a:t> </a:t>
            </a:r>
            <a:r>
              <a:rPr sz="2600" spc="-15"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transformado</a:t>
            </a:r>
            <a:r>
              <a:rPr sz="2600" dirty="0">
                <a:latin typeface="Comic Sans MS"/>
                <a:cs typeface="Comic Sans MS"/>
              </a:rPr>
              <a:t>r</a:t>
            </a:r>
            <a:r>
              <a:rPr sz="2600" dirty="0">
                <a:latin typeface="Times New Roman"/>
                <a:cs typeface="Times New Roman"/>
              </a:rPr>
              <a:t> </a:t>
            </a:r>
            <a:r>
              <a:rPr sz="2600" spc="175"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neutro</a:t>
            </a:r>
            <a:r>
              <a:rPr sz="2600" dirty="0">
                <a:latin typeface="Comic Sans MS"/>
                <a:cs typeface="Comic Sans MS"/>
              </a:rPr>
              <a:t>,</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atrave</a:t>
            </a:r>
            <a:r>
              <a:rPr sz="2600" dirty="0">
                <a:latin typeface="Comic Sans MS"/>
                <a:cs typeface="Comic Sans MS"/>
              </a:rPr>
              <a:t>z</a:t>
            </a:r>
            <a:r>
              <a:rPr sz="2600" dirty="0">
                <a:latin typeface="Times New Roman"/>
                <a:cs typeface="Times New Roman"/>
              </a:rPr>
              <a:t> </a:t>
            </a:r>
            <a:r>
              <a:rPr sz="2600" spc="16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70" dirty="0">
                <a:latin typeface="Times New Roman"/>
                <a:cs typeface="Times New Roman"/>
              </a:rPr>
              <a:t> </a:t>
            </a:r>
            <a:r>
              <a:rPr sz="2600" spc="-10"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175" dirty="0">
                <a:latin typeface="Times New Roman"/>
                <a:cs typeface="Times New Roman"/>
              </a:rPr>
              <a:t> </a:t>
            </a:r>
            <a:r>
              <a:rPr sz="2600" dirty="0">
                <a:latin typeface="Comic Sans MS"/>
                <a:cs typeface="Comic Sans MS"/>
              </a:rPr>
              <a:t>f</a:t>
            </a:r>
            <a:r>
              <a:rPr sz="2600" spc="-5" dirty="0">
                <a:latin typeface="Comic Sans MS"/>
                <a:cs typeface="Comic Sans MS"/>
              </a:rPr>
              <a:t>iltr</a:t>
            </a:r>
            <a:r>
              <a:rPr sz="2600" dirty="0">
                <a:latin typeface="Comic Sans MS"/>
                <a:cs typeface="Comic Sans MS"/>
              </a:rPr>
              <a:t>o</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pasa</a:t>
            </a:r>
            <a:r>
              <a:rPr sz="2600" spc="-5" dirty="0">
                <a:latin typeface="Times New Roman"/>
                <a:cs typeface="Times New Roman"/>
              </a:rPr>
              <a:t> </a:t>
            </a:r>
            <a:r>
              <a:rPr sz="2600" spc="-5" dirty="0">
                <a:latin typeface="Comic Sans MS"/>
                <a:cs typeface="Comic Sans MS"/>
              </a:rPr>
              <a:t>banda</a:t>
            </a:r>
            <a:r>
              <a:rPr sz="2600" dirty="0">
                <a:latin typeface="Comic Sans MS"/>
                <a:cs typeface="Comic Sans MS"/>
              </a:rPr>
              <a:t>,</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cua</a:t>
            </a:r>
            <a:r>
              <a:rPr sz="2600" dirty="0">
                <a:latin typeface="Comic Sans MS"/>
                <a:cs typeface="Comic Sans MS"/>
              </a:rPr>
              <a:t>l</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sol</a:t>
            </a:r>
            <a:r>
              <a:rPr sz="2600" dirty="0">
                <a:latin typeface="Comic Sans MS"/>
                <a:cs typeface="Comic Sans MS"/>
              </a:rPr>
              <a:t>o</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dej</a:t>
            </a:r>
            <a:r>
              <a:rPr sz="2600" dirty="0">
                <a:latin typeface="Comic Sans MS"/>
                <a:cs typeface="Comic Sans MS"/>
              </a:rPr>
              <a:t>a</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pasa</a:t>
            </a:r>
            <a:r>
              <a:rPr sz="2600" dirty="0">
                <a:latin typeface="Comic Sans MS"/>
                <a:cs typeface="Comic Sans MS"/>
              </a:rPr>
              <a:t>r</a:t>
            </a:r>
            <a:r>
              <a:rPr sz="2600" dirty="0">
                <a:latin typeface="Times New Roman"/>
                <a:cs typeface="Times New Roman"/>
              </a:rPr>
              <a:t> </a:t>
            </a:r>
            <a:r>
              <a:rPr sz="2600" spc="110"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seña</a:t>
            </a:r>
            <a:r>
              <a:rPr sz="2600" dirty="0">
                <a:latin typeface="Comic Sans MS"/>
                <a:cs typeface="Comic Sans MS"/>
              </a:rPr>
              <a:t>l</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2</a:t>
            </a:r>
            <a:r>
              <a:rPr sz="2600" dirty="0">
                <a:latin typeface="Comic Sans MS"/>
                <a:cs typeface="Comic Sans MS"/>
              </a:rPr>
              <a:t>0</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Hz</a:t>
            </a:r>
            <a:r>
              <a:rPr sz="2600" dirty="0">
                <a:latin typeface="Comic Sans MS"/>
                <a:cs typeface="Comic Sans MS"/>
              </a:rPr>
              <a:t>,</a:t>
            </a:r>
            <a:r>
              <a:rPr sz="2600" dirty="0">
                <a:latin typeface="Times New Roman"/>
                <a:cs typeface="Times New Roman"/>
              </a:rPr>
              <a:t> </a:t>
            </a:r>
            <a:r>
              <a:rPr sz="2600" spc="12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5" dirty="0">
                <a:latin typeface="Comic Sans MS"/>
                <a:cs typeface="Comic Sans MS"/>
              </a:rPr>
              <a:t>rechaz</a:t>
            </a:r>
            <a:r>
              <a:rPr sz="2600" dirty="0">
                <a:latin typeface="Comic Sans MS"/>
                <a:cs typeface="Comic Sans MS"/>
              </a:rPr>
              <a:t>a</a:t>
            </a:r>
            <a:r>
              <a:rPr sz="2600" spc="125" dirty="0">
                <a:latin typeface="Times New Roman"/>
                <a:cs typeface="Times New Roman"/>
              </a:rPr>
              <a:t> </a:t>
            </a:r>
            <a:r>
              <a:rPr sz="2600" spc="-5" dirty="0">
                <a:latin typeface="Comic Sans MS"/>
                <a:cs typeface="Comic Sans MS"/>
              </a:rPr>
              <a:t>toda</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spc="110" dirty="0">
                <a:latin typeface="Times New Roman"/>
                <a:cs typeface="Times New Roman"/>
              </a:rPr>
              <a:t> </a:t>
            </a:r>
            <a:r>
              <a:rPr sz="2600" spc="-10" dirty="0">
                <a:latin typeface="Comic Sans MS"/>
                <a:cs typeface="Comic Sans MS"/>
              </a:rPr>
              <a:t>d</a:t>
            </a:r>
            <a:r>
              <a:rPr sz="2600" spc="-5" dirty="0">
                <a:latin typeface="Comic Sans MS"/>
                <a:cs typeface="Comic Sans MS"/>
              </a:rPr>
              <a:t>ema</a:t>
            </a:r>
            <a:r>
              <a:rPr sz="2600" dirty="0">
                <a:latin typeface="Comic Sans MS"/>
                <a:cs typeface="Comic Sans MS"/>
              </a:rPr>
              <a:t>s</a:t>
            </a:r>
            <a:r>
              <a:rPr sz="2600" spc="125" dirty="0">
                <a:latin typeface="Times New Roman"/>
                <a:cs typeface="Times New Roman"/>
              </a:rPr>
              <a:t> </a:t>
            </a:r>
            <a:r>
              <a:rPr sz="2600" spc="-5" dirty="0">
                <a:latin typeface="Comic Sans MS"/>
                <a:cs typeface="Comic Sans MS"/>
              </a:rPr>
              <a:t>señales.</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Adema</a:t>
            </a:r>
            <a:r>
              <a:rPr sz="2600" dirty="0">
                <a:latin typeface="Comic Sans MS"/>
                <a:cs typeface="Comic Sans MS"/>
              </a:rPr>
              <a:t>s</a:t>
            </a:r>
            <a:r>
              <a:rPr sz="2600" spc="20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9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95" dirty="0">
                <a:latin typeface="Times New Roman"/>
                <a:cs typeface="Times New Roman"/>
              </a:rPr>
              <a:t> </a:t>
            </a:r>
            <a:r>
              <a:rPr sz="2600" spc="-5" dirty="0">
                <a:latin typeface="Comic Sans MS"/>
                <a:cs typeface="Comic Sans MS"/>
              </a:rPr>
              <a:t>inyecciond</a:t>
            </a:r>
            <a:r>
              <a:rPr sz="2600" dirty="0">
                <a:latin typeface="Comic Sans MS"/>
                <a:cs typeface="Comic Sans MS"/>
              </a:rPr>
              <a:t>e</a:t>
            </a:r>
            <a:r>
              <a:rPr sz="2600" spc="200" dirty="0">
                <a:latin typeface="Times New Roman"/>
                <a:cs typeface="Times New Roman"/>
              </a:rPr>
              <a:t> </a:t>
            </a:r>
            <a:r>
              <a:rPr sz="2600" spc="-5" dirty="0">
                <a:latin typeface="Comic Sans MS"/>
                <a:cs typeface="Comic Sans MS"/>
              </a:rPr>
              <a:t>voltaje</a:t>
            </a:r>
            <a:r>
              <a:rPr sz="2600" dirty="0">
                <a:latin typeface="Comic Sans MS"/>
                <a:cs typeface="Comic Sans MS"/>
              </a:rPr>
              <a:t>,</a:t>
            </a:r>
            <a:r>
              <a:rPr sz="2600" spc="19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spc="200" dirty="0">
                <a:latin typeface="Times New Roman"/>
                <a:cs typeface="Times New Roman"/>
              </a:rPr>
              <a:t> </a:t>
            </a:r>
            <a:r>
              <a:rPr sz="2600" spc="-5" dirty="0">
                <a:latin typeface="Comic Sans MS"/>
                <a:cs typeface="Comic Sans MS"/>
              </a:rPr>
              <a:t>utiliz</a:t>
            </a:r>
            <a:r>
              <a:rPr sz="2600" dirty="0">
                <a:latin typeface="Comic Sans MS"/>
                <a:cs typeface="Comic Sans MS"/>
              </a:rPr>
              <a:t>a</a:t>
            </a:r>
            <a:r>
              <a:rPr sz="2600" spc="200"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195" dirty="0">
                <a:latin typeface="Times New Roman"/>
                <a:cs typeface="Times New Roman"/>
              </a:rPr>
              <a:t> </a:t>
            </a:r>
            <a:r>
              <a:rPr sz="2600" spc="-5" dirty="0">
                <a:latin typeface="Comic Sans MS"/>
                <a:cs typeface="Comic Sans MS"/>
              </a:rPr>
              <a:t>C</a:t>
            </a:r>
            <a:r>
              <a:rPr sz="2600" dirty="0">
                <a:latin typeface="Comic Sans MS"/>
                <a:cs typeface="Comic Sans MS"/>
              </a:rPr>
              <a:t>T</a:t>
            </a:r>
            <a:r>
              <a:rPr sz="2600" spc="190" dirty="0">
                <a:latin typeface="Times New Roman"/>
                <a:cs typeface="Times New Roman"/>
              </a:rPr>
              <a:t> </a:t>
            </a:r>
            <a:r>
              <a:rPr sz="2600" spc="-5" dirty="0">
                <a:latin typeface="Comic Sans MS"/>
                <a:cs typeface="Comic Sans MS"/>
              </a:rPr>
              <a:t>para</a:t>
            </a:r>
            <a:r>
              <a:rPr sz="2600" spc="-5" dirty="0">
                <a:latin typeface="Times New Roman"/>
                <a:cs typeface="Times New Roman"/>
              </a:rPr>
              <a:t> </a:t>
            </a:r>
            <a:r>
              <a:rPr sz="2600" spc="-5" dirty="0">
                <a:latin typeface="Comic Sans MS"/>
                <a:cs typeface="Comic Sans MS"/>
              </a:rPr>
              <a:t>me</a:t>
            </a:r>
            <a:r>
              <a:rPr sz="2600" spc="-10" dirty="0">
                <a:latin typeface="Comic Sans MS"/>
                <a:cs typeface="Comic Sans MS"/>
              </a:rPr>
              <a:t>d</a:t>
            </a:r>
            <a:r>
              <a:rPr sz="2600" dirty="0">
                <a:latin typeface="Comic Sans MS"/>
                <a:cs typeface="Comic Sans MS"/>
              </a:rPr>
              <a:t>ir</a:t>
            </a:r>
            <a:r>
              <a:rPr sz="2600" spc="114" dirty="0">
                <a:latin typeface="Times New Roman"/>
                <a:cs typeface="Times New Roman"/>
              </a:rPr>
              <a:t> </a:t>
            </a:r>
            <a:r>
              <a:rPr sz="2600" dirty="0">
                <a:latin typeface="Comic Sans MS"/>
                <a:cs typeface="Comic Sans MS"/>
              </a:rPr>
              <a:t>la</a:t>
            </a:r>
            <a:r>
              <a:rPr sz="2600" spc="114" dirty="0">
                <a:latin typeface="Times New Roman"/>
                <a:cs typeface="Times New Roman"/>
              </a:rPr>
              <a:t> </a:t>
            </a:r>
            <a:r>
              <a:rPr sz="2600" spc="-5" dirty="0">
                <a:latin typeface="Comic Sans MS"/>
                <a:cs typeface="Comic Sans MS"/>
              </a:rPr>
              <a:t>corr</a:t>
            </a:r>
            <a:r>
              <a:rPr sz="2600" dirty="0">
                <a:latin typeface="Comic Sans MS"/>
                <a:cs typeface="Comic Sans MS"/>
              </a:rPr>
              <a:t>i</a:t>
            </a:r>
            <a:r>
              <a:rPr sz="2600" spc="-5" dirty="0">
                <a:latin typeface="Comic Sans MS"/>
                <a:cs typeface="Comic Sans MS"/>
              </a:rPr>
              <a:t>ent</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p</a:t>
            </a:r>
            <a:r>
              <a:rPr sz="2600" spc="-5" dirty="0">
                <a:latin typeface="Comic Sans MS"/>
                <a:cs typeface="Comic Sans MS"/>
              </a:rPr>
              <a:t>r</a:t>
            </a:r>
            <a:r>
              <a:rPr sz="2600" spc="-10" dirty="0">
                <a:latin typeface="Comic Sans MS"/>
                <a:cs typeface="Comic Sans MS"/>
              </a:rPr>
              <a:t>od</a:t>
            </a:r>
            <a:r>
              <a:rPr sz="2600" spc="-5" dirty="0">
                <a:latin typeface="Comic Sans MS"/>
                <a:cs typeface="Comic Sans MS"/>
              </a:rPr>
              <a:t>uc</a:t>
            </a:r>
            <a:r>
              <a:rPr sz="2600" dirty="0">
                <a:latin typeface="Comic Sans MS"/>
                <a:cs typeface="Comic Sans MS"/>
              </a:rPr>
              <a:t>i</a:t>
            </a:r>
            <a:r>
              <a:rPr sz="2600" spc="-10" dirty="0">
                <a:latin typeface="Comic Sans MS"/>
                <a:cs typeface="Comic Sans MS"/>
              </a:rPr>
              <a:t>d</a:t>
            </a:r>
            <a:r>
              <a:rPr sz="2600" dirty="0">
                <a:latin typeface="Comic Sans MS"/>
                <a:cs typeface="Comic Sans MS"/>
              </a:rPr>
              <a:t>a</a:t>
            </a:r>
            <a:r>
              <a:rPr sz="2600" spc="114" dirty="0">
                <a:latin typeface="Times New Roman"/>
                <a:cs typeface="Times New Roman"/>
              </a:rPr>
              <a:t> </a:t>
            </a:r>
            <a:r>
              <a:rPr sz="2600" spc="-10" dirty="0">
                <a:latin typeface="Comic Sans MS"/>
                <a:cs typeface="Comic Sans MS"/>
              </a:rPr>
              <a:t>p</a:t>
            </a:r>
            <a:r>
              <a:rPr sz="2600" spc="-5" dirty="0">
                <a:latin typeface="Comic Sans MS"/>
                <a:cs typeface="Comic Sans MS"/>
              </a:rPr>
              <a:t>o</a:t>
            </a:r>
            <a:r>
              <a:rPr sz="2600" dirty="0">
                <a:latin typeface="Comic Sans MS"/>
                <a:cs typeface="Comic Sans MS"/>
              </a:rPr>
              <a:t>r</a:t>
            </a:r>
            <a:r>
              <a:rPr sz="2600" spc="12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15" dirty="0">
                <a:latin typeface="Comic Sans MS"/>
                <a:cs typeface="Comic Sans MS"/>
              </a:rPr>
              <a:t>b</a:t>
            </a:r>
            <a:r>
              <a:rPr sz="2600" dirty="0">
                <a:latin typeface="Comic Sans MS"/>
                <a:cs typeface="Comic Sans MS"/>
              </a:rPr>
              <a:t>a</a:t>
            </a:r>
            <a:r>
              <a:rPr sz="2600" spc="-10" dirty="0">
                <a:latin typeface="Comic Sans MS"/>
                <a:cs typeface="Comic Sans MS"/>
              </a:rPr>
              <a:t>j</a:t>
            </a:r>
            <a:r>
              <a:rPr sz="2600" dirty="0">
                <a:latin typeface="Comic Sans MS"/>
                <a:cs typeface="Comic Sans MS"/>
              </a:rPr>
              <a:t>a</a:t>
            </a:r>
            <a:r>
              <a:rPr sz="2600" spc="114" dirty="0">
                <a:latin typeface="Times New Roman"/>
                <a:cs typeface="Times New Roman"/>
              </a:rPr>
              <a:t> </a:t>
            </a:r>
            <a:r>
              <a:rPr sz="2600" spc="-10" dirty="0">
                <a:latin typeface="Comic Sans MS"/>
                <a:cs typeface="Comic Sans MS"/>
              </a:rPr>
              <a:t>f</a:t>
            </a:r>
            <a:r>
              <a:rPr sz="2600" dirty="0">
                <a:latin typeface="Comic Sans MS"/>
                <a:cs typeface="Comic Sans MS"/>
              </a:rPr>
              <a:t>rec</a:t>
            </a:r>
            <a:r>
              <a:rPr sz="2600" spc="-5" dirty="0">
                <a:latin typeface="Comic Sans MS"/>
                <a:cs typeface="Comic Sans MS"/>
              </a:rPr>
              <a:t>ue</a:t>
            </a:r>
            <a:r>
              <a:rPr sz="2600" dirty="0">
                <a:latin typeface="Comic Sans MS"/>
                <a:cs typeface="Comic Sans MS"/>
              </a:rPr>
              <a:t>nc</a:t>
            </a:r>
            <a:r>
              <a:rPr sz="2600" spc="-10" dirty="0">
                <a:latin typeface="Comic Sans MS"/>
                <a:cs typeface="Comic Sans MS"/>
              </a:rPr>
              <a:t>i</a:t>
            </a:r>
            <a:r>
              <a:rPr sz="2600" dirty="0">
                <a:latin typeface="Comic Sans MS"/>
                <a:cs typeface="Comic Sans MS"/>
              </a:rPr>
              <a:t>a</a:t>
            </a:r>
            <a:r>
              <a:rPr sz="2600" spc="114" dirty="0">
                <a:latin typeface="Times New Roman"/>
                <a:cs typeface="Times New Roman"/>
              </a:rPr>
              <a:t> </a:t>
            </a:r>
            <a:r>
              <a:rPr sz="2600" dirty="0">
                <a:latin typeface="Comic Sans MS"/>
                <a:cs typeface="Comic Sans MS"/>
              </a:rPr>
              <a:t>(</a:t>
            </a:r>
            <a:r>
              <a:rPr sz="2600" spc="-10" dirty="0">
                <a:latin typeface="Comic Sans MS"/>
                <a:cs typeface="Comic Sans MS"/>
              </a:rPr>
              <a:t>2</a:t>
            </a:r>
            <a:r>
              <a:rPr sz="2600" dirty="0">
                <a:latin typeface="Comic Sans MS"/>
                <a:cs typeface="Comic Sans MS"/>
              </a:rPr>
              <a:t>0</a:t>
            </a:r>
            <a:r>
              <a:rPr sz="2600" dirty="0">
                <a:latin typeface="Times New Roman"/>
                <a:cs typeface="Times New Roman"/>
              </a:rPr>
              <a:t> </a:t>
            </a:r>
            <a:r>
              <a:rPr sz="2600" spc="-5" dirty="0">
                <a:latin typeface="Comic Sans MS"/>
                <a:cs typeface="Comic Sans MS"/>
              </a:rPr>
              <a:t>Hz).</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Cuand</a:t>
            </a:r>
            <a:r>
              <a:rPr sz="2600" dirty="0">
                <a:latin typeface="Comic Sans MS"/>
                <a:cs typeface="Comic Sans MS"/>
              </a:rPr>
              <a:t>o</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25" dirty="0">
                <a:latin typeface="Times New Roman"/>
                <a:cs typeface="Times New Roman"/>
              </a:rPr>
              <a:t> </a:t>
            </a:r>
            <a:r>
              <a:rPr sz="2600" dirty="0">
                <a:latin typeface="Comic Sans MS"/>
                <a:cs typeface="Comic Sans MS"/>
              </a:rPr>
              <a:t>o</a:t>
            </a:r>
            <a:r>
              <a:rPr sz="2600" spc="-5" dirty="0">
                <a:latin typeface="Comic Sans MS"/>
                <a:cs typeface="Comic Sans MS"/>
              </a:rPr>
              <a:t>per</a:t>
            </a:r>
            <a:r>
              <a:rPr sz="2600" dirty="0">
                <a:latin typeface="Comic Sans MS"/>
                <a:cs typeface="Comic Sans MS"/>
              </a:rPr>
              <a:t>a</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normalmente</a:t>
            </a:r>
            <a:r>
              <a:rPr sz="2600" dirty="0">
                <a:latin typeface="Comic Sans MS"/>
                <a:cs typeface="Comic Sans MS"/>
              </a:rPr>
              <a:t>,</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sól</a:t>
            </a:r>
            <a:r>
              <a:rPr sz="2600" dirty="0">
                <a:latin typeface="Comic Sans MS"/>
                <a:cs typeface="Comic Sans MS"/>
              </a:rPr>
              <a:t>o</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una</a:t>
            </a:r>
            <a:r>
              <a:rPr sz="2600" spc="-5" dirty="0">
                <a:latin typeface="Times New Roman"/>
                <a:cs typeface="Times New Roman"/>
              </a:rPr>
              <a:t> </a:t>
            </a:r>
            <a:r>
              <a:rPr sz="2600" spc="-5" dirty="0">
                <a:latin typeface="Comic Sans MS"/>
                <a:cs typeface="Comic Sans MS"/>
              </a:rPr>
              <a:t>pequeñ</a:t>
            </a:r>
            <a:r>
              <a:rPr sz="2600" dirty="0">
                <a:latin typeface="Comic Sans MS"/>
                <a:cs typeface="Comic Sans MS"/>
              </a:rPr>
              <a:t>a</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cantida</a:t>
            </a:r>
            <a:r>
              <a:rPr sz="2600" dirty="0">
                <a:latin typeface="Comic Sans MS"/>
                <a:cs typeface="Comic Sans MS"/>
              </a:rPr>
              <a:t>d</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2</a:t>
            </a:r>
            <a:r>
              <a:rPr sz="2600" dirty="0">
                <a:latin typeface="Comic Sans MS"/>
                <a:cs typeface="Comic Sans MS"/>
              </a:rPr>
              <a:t>0</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H</a:t>
            </a:r>
            <a:r>
              <a:rPr sz="2600" dirty="0">
                <a:latin typeface="Comic Sans MS"/>
                <a:cs typeface="Comic Sans MS"/>
              </a:rPr>
              <a:t>z</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fluir</a:t>
            </a:r>
            <a:r>
              <a:rPr sz="2600" dirty="0">
                <a:latin typeface="Comic Sans MS"/>
                <a:cs typeface="Comic Sans MS"/>
              </a:rPr>
              <a:t>a</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estator</a:t>
            </a:r>
            <a:r>
              <a:rPr sz="2600" dirty="0">
                <a:latin typeface="Comic Sans MS"/>
                <a:cs typeface="Comic Sans MS"/>
              </a:rPr>
              <a:t>,</a:t>
            </a:r>
            <a:r>
              <a:rPr sz="2600" spc="204" dirty="0">
                <a:latin typeface="Times New Roman"/>
                <a:cs typeface="Times New Roman"/>
              </a:rPr>
              <a:t> </a:t>
            </a:r>
            <a:r>
              <a:rPr sz="2600" spc="-5" dirty="0">
                <a:latin typeface="Comic Sans MS"/>
                <a:cs typeface="Comic Sans MS"/>
              </a:rPr>
              <a:t>com</a:t>
            </a:r>
            <a:r>
              <a:rPr sz="2600" dirty="0">
                <a:latin typeface="Comic Sans MS"/>
                <a:cs typeface="Comic Sans MS"/>
              </a:rPr>
              <a:t>o</a:t>
            </a:r>
            <a:r>
              <a:rPr sz="2600" spc="200" dirty="0">
                <a:latin typeface="Times New Roman"/>
                <a:cs typeface="Times New Roman"/>
              </a:rPr>
              <a:t> </a:t>
            </a:r>
            <a:r>
              <a:rPr sz="2600" spc="-5" dirty="0">
                <a:latin typeface="Comic Sans MS"/>
                <a:cs typeface="Comic Sans MS"/>
              </a:rPr>
              <a:t>resultad</a:t>
            </a:r>
            <a:r>
              <a:rPr sz="2600" dirty="0">
                <a:latin typeface="Comic Sans MS"/>
                <a:cs typeface="Comic Sans MS"/>
              </a:rPr>
              <a:t>o</a:t>
            </a:r>
            <a:r>
              <a:rPr sz="2600" spc="2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95" dirty="0">
                <a:latin typeface="Times New Roman"/>
                <a:cs typeface="Times New Roman"/>
              </a:rPr>
              <a:t> </a:t>
            </a:r>
            <a:r>
              <a:rPr sz="2600" dirty="0">
                <a:latin typeface="Comic Sans MS"/>
                <a:cs typeface="Comic Sans MS"/>
              </a:rPr>
              <a:t>la</a:t>
            </a:r>
            <a:r>
              <a:rPr sz="2600" spc="200" dirty="0">
                <a:latin typeface="Times New Roman"/>
                <a:cs typeface="Times New Roman"/>
              </a:rPr>
              <a:t> </a:t>
            </a:r>
            <a:r>
              <a:rPr sz="2600" spc="-10" dirty="0">
                <a:latin typeface="Comic Sans MS"/>
                <a:cs typeface="Comic Sans MS"/>
              </a:rPr>
              <a:t>c</a:t>
            </a:r>
            <a:r>
              <a:rPr sz="2600" spc="-5" dirty="0">
                <a:latin typeface="Comic Sans MS"/>
                <a:cs typeface="Comic Sans MS"/>
              </a:rPr>
              <a:t>apacitaci</a:t>
            </a:r>
            <a:r>
              <a:rPr sz="2600" dirty="0">
                <a:latin typeface="Comic Sans MS"/>
                <a:cs typeface="Comic Sans MS"/>
              </a:rPr>
              <a:t>a</a:t>
            </a:r>
            <a:r>
              <a:rPr sz="2600" spc="19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204" dirty="0">
                <a:latin typeface="Times New Roman"/>
                <a:cs typeface="Times New Roman"/>
              </a:rPr>
              <a:t> </a:t>
            </a:r>
            <a:r>
              <a:rPr sz="2600" dirty="0">
                <a:latin typeface="Comic Sans MS"/>
                <a:cs typeface="Comic Sans MS"/>
              </a:rPr>
              <a:t>e</a:t>
            </a:r>
            <a:r>
              <a:rPr sz="2600" spc="-5" dirty="0">
                <a:latin typeface="Comic Sans MS"/>
                <a:cs typeface="Comic Sans MS"/>
              </a:rPr>
              <a:t>stato</a:t>
            </a:r>
            <a:r>
              <a:rPr sz="2600" dirty="0">
                <a:latin typeface="Comic Sans MS"/>
                <a:cs typeface="Comic Sans MS"/>
              </a:rPr>
              <a:t>r</a:t>
            </a:r>
            <a:r>
              <a:rPr sz="2600" spc="18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tierra.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191</a:t>
            </a:fld>
            <a:endParaRPr lang="en-US"/>
          </a:p>
        </p:txBody>
      </p:sp>
    </p:spTree>
    <p:extLst>
      <p:ext uri="{BB962C8B-B14F-4D97-AF65-F5344CB8AC3E}">
        <p14:creationId xmlns:p14="http://schemas.microsoft.com/office/powerpoint/2010/main" val="254845466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2330" cy="808355"/>
          </a:xfrm>
          <a:prstGeom prst="rect">
            <a:avLst/>
          </a:prstGeom>
        </p:spPr>
        <p:txBody>
          <a:bodyPr vert="horz" wrap="square" lIns="0" tIns="0" rIns="0" bIns="0" rtlCol="0">
            <a:spAutoFit/>
          </a:bodyPr>
          <a:lstStyle/>
          <a:p>
            <a:pPr marL="12700" marR="6350">
              <a:lnSpc>
                <a:spcPct val="100000"/>
              </a:lnSpc>
            </a:pPr>
            <a:r>
              <a:rPr sz="2600" spc="-5" dirty="0">
                <a:latin typeface="Comic Sans MS"/>
                <a:cs typeface="Comic Sans MS"/>
              </a:rPr>
              <a:t>L</a:t>
            </a:r>
            <a:r>
              <a:rPr sz="2600" dirty="0">
                <a:latin typeface="Comic Sans MS"/>
                <a:cs typeface="Comic Sans MS"/>
              </a:rPr>
              <a:t>a</a:t>
            </a:r>
            <a:r>
              <a:rPr sz="2600" spc="140"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spc="13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35" dirty="0">
                <a:latin typeface="Times New Roman"/>
                <a:cs typeface="Times New Roman"/>
              </a:rPr>
              <a:t> </a:t>
            </a:r>
            <a:r>
              <a:rPr sz="2600" spc="-5" dirty="0">
                <a:latin typeface="Comic Sans MS"/>
                <a:cs typeface="Comic Sans MS"/>
              </a:rPr>
              <a:t>2</a:t>
            </a:r>
            <a:r>
              <a:rPr sz="2600" dirty="0">
                <a:latin typeface="Comic Sans MS"/>
                <a:cs typeface="Comic Sans MS"/>
              </a:rPr>
              <a:t>0</a:t>
            </a:r>
            <a:r>
              <a:rPr sz="2600" spc="135" dirty="0">
                <a:latin typeface="Times New Roman"/>
                <a:cs typeface="Times New Roman"/>
              </a:rPr>
              <a:t> </a:t>
            </a:r>
            <a:r>
              <a:rPr sz="2600" spc="-5" dirty="0">
                <a:latin typeface="Comic Sans MS"/>
                <a:cs typeface="Comic Sans MS"/>
              </a:rPr>
              <a:t>H</a:t>
            </a:r>
            <a:r>
              <a:rPr sz="2600" dirty="0">
                <a:latin typeface="Comic Sans MS"/>
                <a:cs typeface="Comic Sans MS"/>
              </a:rPr>
              <a:t>z</a:t>
            </a:r>
            <a:r>
              <a:rPr sz="2600" spc="14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140" dirty="0">
                <a:latin typeface="Times New Roman"/>
                <a:cs typeface="Times New Roman"/>
              </a:rPr>
              <a:t> </a:t>
            </a:r>
            <a:r>
              <a:rPr sz="2600" spc="-5" dirty="0">
                <a:latin typeface="Comic Sans MS"/>
                <a:cs typeface="Comic Sans MS"/>
              </a:rPr>
              <a:t>fluy</a:t>
            </a:r>
            <a:r>
              <a:rPr sz="2600" dirty="0">
                <a:latin typeface="Comic Sans MS"/>
                <a:cs typeface="Comic Sans MS"/>
              </a:rPr>
              <a:t>e</a:t>
            </a:r>
            <a:r>
              <a:rPr sz="2600" spc="140" dirty="0">
                <a:latin typeface="Times New Roman"/>
                <a:cs typeface="Times New Roman"/>
              </a:rPr>
              <a:t> </a:t>
            </a:r>
            <a:r>
              <a:rPr sz="2600" dirty="0">
                <a:latin typeface="Comic Sans MS"/>
                <a:cs typeface="Comic Sans MS"/>
              </a:rPr>
              <a:t>a</a:t>
            </a:r>
            <a:r>
              <a:rPr sz="2600" spc="-5" dirty="0">
                <a:latin typeface="Comic Sans MS"/>
                <a:cs typeface="Comic Sans MS"/>
              </a:rPr>
              <a:t>trave</a:t>
            </a:r>
            <a:r>
              <a:rPr sz="2600" dirty="0">
                <a:latin typeface="Comic Sans MS"/>
                <a:cs typeface="Comic Sans MS"/>
              </a:rPr>
              <a:t>z</a:t>
            </a:r>
            <a:r>
              <a:rPr sz="2600" spc="13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50" dirty="0">
                <a:latin typeface="Times New Roman"/>
                <a:cs typeface="Times New Roman"/>
              </a:rPr>
              <a:t> </a:t>
            </a:r>
            <a:r>
              <a:rPr sz="2600" spc="-5" dirty="0">
                <a:latin typeface="Comic Sans MS"/>
                <a:cs typeface="Comic Sans MS"/>
              </a:rPr>
              <a:t>estato</a:t>
            </a:r>
            <a:r>
              <a:rPr sz="2600" dirty="0">
                <a:latin typeface="Comic Sans MS"/>
                <a:cs typeface="Comic Sans MS"/>
              </a:rPr>
              <a:t>r</a:t>
            </a:r>
            <a:r>
              <a:rPr sz="2600" spc="135" dirty="0">
                <a:latin typeface="Times New Roman"/>
                <a:cs typeface="Times New Roman"/>
              </a:rPr>
              <a:t> </a:t>
            </a:r>
            <a:r>
              <a:rPr sz="2600" spc="-5" dirty="0">
                <a:latin typeface="Comic Sans MS"/>
                <a:cs typeface="Comic Sans MS"/>
              </a:rPr>
              <a:t>en</a:t>
            </a:r>
            <a:r>
              <a:rPr sz="2600" spc="-5" dirty="0">
                <a:latin typeface="Times New Roman"/>
                <a:cs typeface="Times New Roman"/>
              </a:rPr>
              <a:t> </a:t>
            </a:r>
            <a:r>
              <a:rPr sz="2600" spc="-5" dirty="0">
                <a:latin typeface="Comic Sans MS"/>
                <a:cs typeface="Comic Sans MS"/>
              </a:rPr>
              <a:t>condicione</a:t>
            </a:r>
            <a:r>
              <a:rPr sz="2600" dirty="0">
                <a:latin typeface="Comic Sans MS"/>
                <a:cs typeface="Comic Sans MS"/>
              </a:rPr>
              <a:t>s</a:t>
            </a:r>
            <a:r>
              <a:rPr sz="2600" spc="105" dirty="0">
                <a:latin typeface="Times New Roman"/>
                <a:cs typeface="Times New Roman"/>
              </a:rPr>
              <a:t> </a:t>
            </a:r>
            <a:r>
              <a:rPr sz="2600" spc="-5" dirty="0">
                <a:latin typeface="Comic Sans MS"/>
                <a:cs typeface="Comic Sans MS"/>
              </a:rPr>
              <a:t>normale</a:t>
            </a:r>
            <a:r>
              <a:rPr sz="2600" dirty="0">
                <a:latin typeface="Comic Sans MS"/>
                <a:cs typeface="Comic Sans MS"/>
              </a:rPr>
              <a:t>s</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120" dirty="0">
                <a:latin typeface="Times New Roman"/>
                <a:cs typeface="Times New Roman"/>
              </a:rPr>
              <a:t> </a:t>
            </a:r>
            <a:r>
              <a:rPr sz="2600" dirty="0">
                <a:latin typeface="Comic Sans MS"/>
                <a:cs typeface="Comic Sans MS"/>
              </a:rPr>
              <a:t>:</a:t>
            </a:r>
            <a:endParaRPr sz="2600">
              <a:latin typeface="Comic Sans MS"/>
              <a:cs typeface="Comic Sans MS"/>
            </a:endParaRPr>
          </a:p>
        </p:txBody>
      </p:sp>
      <p:sp>
        <p:nvSpPr>
          <p:cNvPr id="6" name="object 6"/>
          <p:cNvSpPr/>
          <p:nvPr/>
        </p:nvSpPr>
        <p:spPr>
          <a:xfrm>
            <a:off x="4243577" y="3132582"/>
            <a:ext cx="1738630" cy="0"/>
          </a:xfrm>
          <a:custGeom>
            <a:avLst/>
            <a:gdLst/>
            <a:ahLst/>
            <a:cxnLst/>
            <a:rect l="l" t="t" r="r" b="b"/>
            <a:pathLst>
              <a:path w="1738629">
                <a:moveTo>
                  <a:pt x="0" y="0"/>
                </a:moveTo>
                <a:lnTo>
                  <a:pt x="1738121" y="0"/>
                </a:lnTo>
              </a:path>
            </a:pathLst>
          </a:custGeom>
          <a:ln w="3175">
            <a:solidFill>
              <a:srgbClr val="000000"/>
            </a:solidFill>
          </a:ln>
        </p:spPr>
        <p:txBody>
          <a:bodyPr wrap="square" lIns="0" tIns="0" rIns="0" bIns="0" rtlCol="0">
            <a:spAutoFit/>
          </a:bodyPr>
          <a:lstStyle/>
          <a:p>
            <a:endParaRPr/>
          </a:p>
        </p:txBody>
      </p:sp>
      <p:sp>
        <p:nvSpPr>
          <p:cNvPr id="7" name="object 7"/>
          <p:cNvSpPr txBox="1"/>
          <p:nvPr/>
        </p:nvSpPr>
        <p:spPr>
          <a:xfrm>
            <a:off x="5015742" y="3368545"/>
            <a:ext cx="436245" cy="389890"/>
          </a:xfrm>
          <a:prstGeom prst="rect">
            <a:avLst/>
          </a:prstGeom>
        </p:spPr>
        <p:txBody>
          <a:bodyPr vert="horz" wrap="square" lIns="0" tIns="0" rIns="0" bIns="0" rtlCol="0">
            <a:spAutoFit/>
          </a:bodyPr>
          <a:lstStyle/>
          <a:p>
            <a:pPr marL="12700">
              <a:lnSpc>
                <a:spcPct val="100000"/>
              </a:lnSpc>
            </a:pPr>
            <a:r>
              <a:rPr sz="2450" b="1" spc="-5" dirty="0">
                <a:latin typeface="Comic Sans MS"/>
                <a:cs typeface="Comic Sans MS"/>
              </a:rPr>
              <a:t>CS</a:t>
            </a:r>
            <a:endParaRPr sz="2450">
              <a:latin typeface="Comic Sans MS"/>
              <a:cs typeface="Comic Sans MS"/>
            </a:endParaRPr>
          </a:p>
        </p:txBody>
      </p:sp>
      <p:sp>
        <p:nvSpPr>
          <p:cNvPr id="8" name="object 8"/>
          <p:cNvSpPr txBox="1"/>
          <p:nvPr/>
        </p:nvSpPr>
        <p:spPr>
          <a:xfrm>
            <a:off x="2918320" y="2941923"/>
            <a:ext cx="685165" cy="497840"/>
          </a:xfrm>
          <a:prstGeom prst="rect">
            <a:avLst/>
          </a:prstGeom>
        </p:spPr>
        <p:txBody>
          <a:bodyPr vert="horz" wrap="square" lIns="0" tIns="0" rIns="0" bIns="0" rtlCol="0">
            <a:spAutoFit/>
          </a:bodyPr>
          <a:lstStyle/>
          <a:p>
            <a:pPr marL="12700">
              <a:lnSpc>
                <a:spcPts val="3915"/>
              </a:lnSpc>
            </a:pPr>
            <a:r>
              <a:rPr sz="4950" b="1" spc="-217" baseline="15993" dirty="0">
                <a:latin typeface="Comic Sans MS"/>
                <a:cs typeface="Comic Sans MS"/>
              </a:rPr>
              <a:t>I</a:t>
            </a:r>
            <a:r>
              <a:rPr sz="2450" b="1" spc="10" dirty="0">
                <a:latin typeface="Comic Sans MS"/>
                <a:cs typeface="Comic Sans MS"/>
              </a:rPr>
              <a:t>NF</a:t>
            </a:r>
            <a:endParaRPr sz="2450">
              <a:latin typeface="Comic Sans MS"/>
              <a:cs typeface="Comic Sans MS"/>
            </a:endParaRPr>
          </a:p>
        </p:txBody>
      </p:sp>
      <p:sp>
        <p:nvSpPr>
          <p:cNvPr id="9" name="object 9"/>
          <p:cNvSpPr txBox="1"/>
          <p:nvPr/>
        </p:nvSpPr>
        <p:spPr>
          <a:xfrm>
            <a:off x="4731516" y="3140199"/>
            <a:ext cx="328930" cy="520065"/>
          </a:xfrm>
          <a:prstGeom prst="rect">
            <a:avLst/>
          </a:prstGeom>
        </p:spPr>
        <p:txBody>
          <a:bodyPr vert="horz" wrap="square" lIns="0" tIns="0" rIns="0" bIns="0" rtlCol="0">
            <a:spAutoFit/>
          </a:bodyPr>
          <a:lstStyle/>
          <a:p>
            <a:pPr marL="12700">
              <a:lnSpc>
                <a:spcPct val="100000"/>
              </a:lnSpc>
            </a:pPr>
            <a:r>
              <a:rPr sz="3300" b="1" spc="-25" dirty="0">
                <a:latin typeface="Comic Sans MS"/>
                <a:cs typeface="Comic Sans MS"/>
              </a:rPr>
              <a:t>X</a:t>
            </a:r>
            <a:endParaRPr sz="3300">
              <a:latin typeface="Comic Sans MS"/>
              <a:cs typeface="Comic Sans MS"/>
            </a:endParaRPr>
          </a:p>
        </p:txBody>
      </p:sp>
      <p:sp>
        <p:nvSpPr>
          <p:cNvPr id="10" name="object 10"/>
          <p:cNvSpPr txBox="1"/>
          <p:nvPr/>
        </p:nvSpPr>
        <p:spPr>
          <a:xfrm>
            <a:off x="5031137" y="2535944"/>
            <a:ext cx="915669" cy="520065"/>
          </a:xfrm>
          <a:prstGeom prst="rect">
            <a:avLst/>
          </a:prstGeom>
        </p:spPr>
        <p:txBody>
          <a:bodyPr vert="horz" wrap="square" lIns="0" tIns="0" rIns="0" bIns="0" rtlCol="0">
            <a:spAutoFit/>
          </a:bodyPr>
          <a:lstStyle/>
          <a:p>
            <a:pPr marL="12700">
              <a:lnSpc>
                <a:spcPct val="100000"/>
              </a:lnSpc>
            </a:pPr>
            <a:r>
              <a:rPr sz="3300" b="1" spc="-20" dirty="0">
                <a:latin typeface="Comic Sans MS"/>
                <a:cs typeface="Comic Sans MS"/>
              </a:rPr>
              <a:t>*</a:t>
            </a:r>
            <a:r>
              <a:rPr sz="3300" b="1" spc="175" dirty="0">
                <a:latin typeface="Times New Roman"/>
                <a:cs typeface="Times New Roman"/>
              </a:rPr>
              <a:t> </a:t>
            </a:r>
            <a:r>
              <a:rPr sz="3300" b="1" spc="30" dirty="0">
                <a:latin typeface="Comic Sans MS"/>
                <a:cs typeface="Comic Sans MS"/>
              </a:rPr>
              <a:t>N</a:t>
            </a:r>
            <a:r>
              <a:rPr sz="3675" baseline="34013" dirty="0">
                <a:latin typeface="Comic Sans MS"/>
                <a:cs typeface="Comic Sans MS"/>
              </a:rPr>
              <a:t>2</a:t>
            </a:r>
            <a:endParaRPr sz="3675" baseline="34013">
              <a:latin typeface="Comic Sans MS"/>
              <a:cs typeface="Comic Sans MS"/>
            </a:endParaRPr>
          </a:p>
        </p:txBody>
      </p:sp>
      <p:sp>
        <p:nvSpPr>
          <p:cNvPr id="11" name="object 11"/>
          <p:cNvSpPr txBox="1"/>
          <p:nvPr/>
        </p:nvSpPr>
        <p:spPr>
          <a:xfrm>
            <a:off x="4238727" y="2656352"/>
            <a:ext cx="605155" cy="497840"/>
          </a:xfrm>
          <a:prstGeom prst="rect">
            <a:avLst/>
          </a:prstGeom>
        </p:spPr>
        <p:txBody>
          <a:bodyPr vert="horz" wrap="square" lIns="0" tIns="0" rIns="0" bIns="0" rtlCol="0">
            <a:spAutoFit/>
          </a:bodyPr>
          <a:lstStyle/>
          <a:p>
            <a:pPr marL="12700">
              <a:lnSpc>
                <a:spcPts val="3915"/>
              </a:lnSpc>
            </a:pPr>
            <a:r>
              <a:rPr sz="4950" b="1" spc="-1035" baseline="15993" dirty="0">
                <a:latin typeface="Comic Sans MS"/>
                <a:cs typeface="Comic Sans MS"/>
              </a:rPr>
              <a:t>V</a:t>
            </a:r>
            <a:r>
              <a:rPr sz="2450" spc="-10" dirty="0">
                <a:latin typeface="Comic Sans MS"/>
                <a:cs typeface="Comic Sans MS"/>
              </a:rPr>
              <a:t>20</a:t>
            </a:r>
            <a:endParaRPr sz="2450">
              <a:latin typeface="Comic Sans MS"/>
              <a:cs typeface="Comic Sans MS"/>
            </a:endParaRPr>
          </a:p>
        </p:txBody>
      </p:sp>
      <p:sp>
        <p:nvSpPr>
          <p:cNvPr id="12" name="object 12"/>
          <p:cNvSpPr txBox="1"/>
          <p:nvPr/>
        </p:nvSpPr>
        <p:spPr>
          <a:xfrm>
            <a:off x="3811019" y="2819396"/>
            <a:ext cx="255904" cy="507365"/>
          </a:xfrm>
          <a:prstGeom prst="rect">
            <a:avLst/>
          </a:prstGeom>
        </p:spPr>
        <p:txBody>
          <a:bodyPr vert="horz" wrap="square" lIns="0" tIns="0" rIns="0" bIns="0" rtlCol="0">
            <a:spAutoFit/>
          </a:bodyPr>
          <a:lstStyle/>
          <a:p>
            <a:pPr marL="12700">
              <a:lnSpc>
                <a:spcPct val="100000"/>
              </a:lnSpc>
            </a:pPr>
            <a:r>
              <a:rPr sz="3300" spc="-120" dirty="0">
                <a:latin typeface="Arial Unicode MS"/>
                <a:cs typeface="Arial Unicode MS"/>
              </a:rPr>
              <a:t>=</a:t>
            </a:r>
            <a:endParaRPr sz="3300">
              <a:latin typeface="Arial Unicode MS"/>
              <a:cs typeface="Arial Unicode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192</a:t>
            </a:fld>
            <a:endParaRPr lang="en-US"/>
          </a:p>
        </p:txBody>
      </p:sp>
    </p:spTree>
    <p:extLst>
      <p:ext uri="{BB962C8B-B14F-4D97-AF65-F5344CB8AC3E}">
        <p14:creationId xmlns:p14="http://schemas.microsoft.com/office/powerpoint/2010/main" val="389586494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2330" cy="808355"/>
          </a:xfrm>
          <a:prstGeom prst="rect">
            <a:avLst/>
          </a:prstGeom>
        </p:spPr>
        <p:txBody>
          <a:bodyPr vert="horz" wrap="square" lIns="0" tIns="0" rIns="0" bIns="0" rtlCol="0">
            <a:spAutoFit/>
          </a:bodyPr>
          <a:lstStyle/>
          <a:p>
            <a:pPr marL="12700" marR="6350">
              <a:lnSpc>
                <a:spcPct val="100000"/>
              </a:lnSpc>
            </a:pPr>
            <a:r>
              <a:rPr sz="2600" spc="-5" dirty="0">
                <a:latin typeface="Comic Sans MS"/>
                <a:cs typeface="Comic Sans MS"/>
              </a:rPr>
              <a:t>L</a:t>
            </a:r>
            <a:r>
              <a:rPr sz="2600" dirty="0">
                <a:latin typeface="Comic Sans MS"/>
                <a:cs typeface="Comic Sans MS"/>
              </a:rPr>
              <a:t>a</a:t>
            </a:r>
            <a:r>
              <a:rPr sz="2600" spc="140"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spc="13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35" dirty="0">
                <a:latin typeface="Times New Roman"/>
                <a:cs typeface="Times New Roman"/>
              </a:rPr>
              <a:t> </a:t>
            </a:r>
            <a:r>
              <a:rPr sz="2600" spc="-5" dirty="0">
                <a:latin typeface="Comic Sans MS"/>
                <a:cs typeface="Comic Sans MS"/>
              </a:rPr>
              <a:t>2</a:t>
            </a:r>
            <a:r>
              <a:rPr sz="2600" dirty="0">
                <a:latin typeface="Comic Sans MS"/>
                <a:cs typeface="Comic Sans MS"/>
              </a:rPr>
              <a:t>0</a:t>
            </a:r>
            <a:r>
              <a:rPr sz="2600" spc="135" dirty="0">
                <a:latin typeface="Times New Roman"/>
                <a:cs typeface="Times New Roman"/>
              </a:rPr>
              <a:t> </a:t>
            </a:r>
            <a:r>
              <a:rPr sz="2600" spc="-5" dirty="0">
                <a:latin typeface="Comic Sans MS"/>
                <a:cs typeface="Comic Sans MS"/>
              </a:rPr>
              <a:t>H</a:t>
            </a:r>
            <a:r>
              <a:rPr sz="2600" dirty="0">
                <a:latin typeface="Comic Sans MS"/>
                <a:cs typeface="Comic Sans MS"/>
              </a:rPr>
              <a:t>z</a:t>
            </a:r>
            <a:r>
              <a:rPr sz="2600" spc="14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140" dirty="0">
                <a:latin typeface="Times New Roman"/>
                <a:cs typeface="Times New Roman"/>
              </a:rPr>
              <a:t> </a:t>
            </a:r>
            <a:r>
              <a:rPr sz="2600" spc="-5" dirty="0">
                <a:latin typeface="Comic Sans MS"/>
                <a:cs typeface="Comic Sans MS"/>
              </a:rPr>
              <a:t>fluy</a:t>
            </a:r>
            <a:r>
              <a:rPr sz="2600" dirty="0">
                <a:latin typeface="Comic Sans MS"/>
                <a:cs typeface="Comic Sans MS"/>
              </a:rPr>
              <a:t>e</a:t>
            </a:r>
            <a:r>
              <a:rPr sz="2600" spc="140" dirty="0">
                <a:latin typeface="Times New Roman"/>
                <a:cs typeface="Times New Roman"/>
              </a:rPr>
              <a:t> </a:t>
            </a:r>
            <a:r>
              <a:rPr sz="2600" dirty="0">
                <a:latin typeface="Comic Sans MS"/>
                <a:cs typeface="Comic Sans MS"/>
              </a:rPr>
              <a:t>a</a:t>
            </a:r>
            <a:r>
              <a:rPr sz="2600" spc="-5" dirty="0">
                <a:latin typeface="Comic Sans MS"/>
                <a:cs typeface="Comic Sans MS"/>
              </a:rPr>
              <a:t>trave</a:t>
            </a:r>
            <a:r>
              <a:rPr sz="2600" dirty="0">
                <a:latin typeface="Comic Sans MS"/>
                <a:cs typeface="Comic Sans MS"/>
              </a:rPr>
              <a:t>z</a:t>
            </a:r>
            <a:r>
              <a:rPr sz="2600" spc="13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50" dirty="0">
                <a:latin typeface="Times New Roman"/>
                <a:cs typeface="Times New Roman"/>
              </a:rPr>
              <a:t> </a:t>
            </a:r>
            <a:r>
              <a:rPr sz="2600" spc="-5" dirty="0">
                <a:latin typeface="Comic Sans MS"/>
                <a:cs typeface="Comic Sans MS"/>
              </a:rPr>
              <a:t>estato</a:t>
            </a:r>
            <a:r>
              <a:rPr sz="2600" dirty="0">
                <a:latin typeface="Comic Sans MS"/>
                <a:cs typeface="Comic Sans MS"/>
              </a:rPr>
              <a:t>r</a:t>
            </a:r>
            <a:r>
              <a:rPr sz="2600" spc="135" dirty="0">
                <a:latin typeface="Times New Roman"/>
                <a:cs typeface="Times New Roman"/>
              </a:rPr>
              <a:t> </a:t>
            </a:r>
            <a:r>
              <a:rPr sz="2600" spc="-5" dirty="0">
                <a:latin typeface="Comic Sans MS"/>
                <a:cs typeface="Comic Sans MS"/>
              </a:rPr>
              <a:t>en</a:t>
            </a:r>
            <a:r>
              <a:rPr sz="2600" spc="-5" dirty="0">
                <a:latin typeface="Times New Roman"/>
                <a:cs typeface="Times New Roman"/>
              </a:rPr>
              <a:t> </a:t>
            </a:r>
            <a:r>
              <a:rPr sz="2600" spc="-5" dirty="0">
                <a:latin typeface="Comic Sans MS"/>
                <a:cs typeface="Comic Sans MS"/>
              </a:rPr>
              <a:t>condicione</a:t>
            </a:r>
            <a:r>
              <a:rPr sz="2600" dirty="0">
                <a:latin typeface="Comic Sans MS"/>
                <a:cs typeface="Comic Sans MS"/>
              </a:rPr>
              <a:t>s</a:t>
            </a:r>
            <a:r>
              <a:rPr sz="2600" spc="105" dirty="0">
                <a:latin typeface="Times New Roman"/>
                <a:cs typeface="Times New Roman"/>
              </a:rPr>
              <a:t> </a:t>
            </a:r>
            <a:r>
              <a:rPr sz="2600" spc="-5" dirty="0">
                <a:latin typeface="Comic Sans MS"/>
                <a:cs typeface="Comic Sans MS"/>
              </a:rPr>
              <a:t>normale</a:t>
            </a:r>
            <a:r>
              <a:rPr sz="2600" dirty="0">
                <a:latin typeface="Comic Sans MS"/>
                <a:cs typeface="Comic Sans MS"/>
              </a:rPr>
              <a:t>s</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120" dirty="0">
                <a:latin typeface="Times New Roman"/>
                <a:cs typeface="Times New Roman"/>
              </a:rPr>
              <a:t> </a:t>
            </a:r>
            <a:r>
              <a:rPr sz="2600" dirty="0">
                <a:latin typeface="Comic Sans MS"/>
                <a:cs typeface="Comic Sans MS"/>
              </a:rPr>
              <a:t>:</a:t>
            </a:r>
            <a:endParaRPr sz="2600">
              <a:latin typeface="Comic Sans MS"/>
              <a:cs typeface="Comic Sans MS"/>
            </a:endParaRPr>
          </a:p>
        </p:txBody>
      </p:sp>
      <p:sp>
        <p:nvSpPr>
          <p:cNvPr id="6" name="object 6"/>
          <p:cNvSpPr/>
          <p:nvPr/>
        </p:nvSpPr>
        <p:spPr>
          <a:xfrm>
            <a:off x="4243577" y="3132582"/>
            <a:ext cx="1738630" cy="0"/>
          </a:xfrm>
          <a:custGeom>
            <a:avLst/>
            <a:gdLst/>
            <a:ahLst/>
            <a:cxnLst/>
            <a:rect l="l" t="t" r="r" b="b"/>
            <a:pathLst>
              <a:path w="1738629">
                <a:moveTo>
                  <a:pt x="0" y="0"/>
                </a:moveTo>
                <a:lnTo>
                  <a:pt x="1738121" y="0"/>
                </a:lnTo>
              </a:path>
            </a:pathLst>
          </a:custGeom>
          <a:ln w="3175">
            <a:solidFill>
              <a:srgbClr val="000000"/>
            </a:solidFill>
          </a:ln>
        </p:spPr>
        <p:txBody>
          <a:bodyPr wrap="square" lIns="0" tIns="0" rIns="0" bIns="0" rtlCol="0">
            <a:spAutoFit/>
          </a:bodyPr>
          <a:lstStyle/>
          <a:p>
            <a:endParaRPr/>
          </a:p>
        </p:txBody>
      </p:sp>
      <p:sp>
        <p:nvSpPr>
          <p:cNvPr id="7" name="object 7"/>
          <p:cNvSpPr txBox="1"/>
          <p:nvPr/>
        </p:nvSpPr>
        <p:spPr>
          <a:xfrm>
            <a:off x="5015742" y="3368545"/>
            <a:ext cx="436245" cy="389890"/>
          </a:xfrm>
          <a:prstGeom prst="rect">
            <a:avLst/>
          </a:prstGeom>
        </p:spPr>
        <p:txBody>
          <a:bodyPr vert="horz" wrap="square" lIns="0" tIns="0" rIns="0" bIns="0" rtlCol="0">
            <a:spAutoFit/>
          </a:bodyPr>
          <a:lstStyle/>
          <a:p>
            <a:pPr marL="12700">
              <a:lnSpc>
                <a:spcPct val="100000"/>
              </a:lnSpc>
            </a:pPr>
            <a:r>
              <a:rPr sz="2450" b="1" spc="-5" dirty="0">
                <a:latin typeface="Comic Sans MS"/>
                <a:cs typeface="Comic Sans MS"/>
              </a:rPr>
              <a:t>CS</a:t>
            </a:r>
            <a:endParaRPr sz="2450">
              <a:latin typeface="Comic Sans MS"/>
              <a:cs typeface="Comic Sans MS"/>
            </a:endParaRPr>
          </a:p>
        </p:txBody>
      </p:sp>
      <p:sp>
        <p:nvSpPr>
          <p:cNvPr id="8" name="object 8"/>
          <p:cNvSpPr txBox="1"/>
          <p:nvPr/>
        </p:nvSpPr>
        <p:spPr>
          <a:xfrm>
            <a:off x="2918320" y="2941923"/>
            <a:ext cx="685165" cy="497840"/>
          </a:xfrm>
          <a:prstGeom prst="rect">
            <a:avLst/>
          </a:prstGeom>
        </p:spPr>
        <p:txBody>
          <a:bodyPr vert="horz" wrap="square" lIns="0" tIns="0" rIns="0" bIns="0" rtlCol="0">
            <a:spAutoFit/>
          </a:bodyPr>
          <a:lstStyle/>
          <a:p>
            <a:pPr marL="12700">
              <a:lnSpc>
                <a:spcPts val="3915"/>
              </a:lnSpc>
            </a:pPr>
            <a:r>
              <a:rPr sz="4950" b="1" spc="-217" baseline="15993" dirty="0">
                <a:latin typeface="Comic Sans MS"/>
                <a:cs typeface="Comic Sans MS"/>
              </a:rPr>
              <a:t>I</a:t>
            </a:r>
            <a:r>
              <a:rPr sz="2450" b="1" spc="10" dirty="0">
                <a:latin typeface="Comic Sans MS"/>
                <a:cs typeface="Comic Sans MS"/>
              </a:rPr>
              <a:t>NF</a:t>
            </a:r>
            <a:endParaRPr sz="2450">
              <a:latin typeface="Comic Sans MS"/>
              <a:cs typeface="Comic Sans MS"/>
            </a:endParaRPr>
          </a:p>
        </p:txBody>
      </p:sp>
      <p:sp>
        <p:nvSpPr>
          <p:cNvPr id="9" name="object 9"/>
          <p:cNvSpPr txBox="1"/>
          <p:nvPr/>
        </p:nvSpPr>
        <p:spPr>
          <a:xfrm>
            <a:off x="4731516" y="3140199"/>
            <a:ext cx="328930" cy="520065"/>
          </a:xfrm>
          <a:prstGeom prst="rect">
            <a:avLst/>
          </a:prstGeom>
        </p:spPr>
        <p:txBody>
          <a:bodyPr vert="horz" wrap="square" lIns="0" tIns="0" rIns="0" bIns="0" rtlCol="0">
            <a:spAutoFit/>
          </a:bodyPr>
          <a:lstStyle/>
          <a:p>
            <a:pPr marL="12700">
              <a:lnSpc>
                <a:spcPct val="100000"/>
              </a:lnSpc>
            </a:pPr>
            <a:r>
              <a:rPr sz="3300" b="1" spc="-25" dirty="0">
                <a:latin typeface="Comic Sans MS"/>
                <a:cs typeface="Comic Sans MS"/>
              </a:rPr>
              <a:t>X</a:t>
            </a:r>
            <a:endParaRPr sz="3300">
              <a:latin typeface="Comic Sans MS"/>
              <a:cs typeface="Comic Sans MS"/>
            </a:endParaRPr>
          </a:p>
        </p:txBody>
      </p:sp>
      <p:sp>
        <p:nvSpPr>
          <p:cNvPr id="10" name="object 10"/>
          <p:cNvSpPr txBox="1"/>
          <p:nvPr/>
        </p:nvSpPr>
        <p:spPr>
          <a:xfrm>
            <a:off x="5031137" y="2535944"/>
            <a:ext cx="915669" cy="520065"/>
          </a:xfrm>
          <a:prstGeom prst="rect">
            <a:avLst/>
          </a:prstGeom>
        </p:spPr>
        <p:txBody>
          <a:bodyPr vert="horz" wrap="square" lIns="0" tIns="0" rIns="0" bIns="0" rtlCol="0">
            <a:spAutoFit/>
          </a:bodyPr>
          <a:lstStyle/>
          <a:p>
            <a:pPr marL="12700">
              <a:lnSpc>
                <a:spcPct val="100000"/>
              </a:lnSpc>
            </a:pPr>
            <a:r>
              <a:rPr sz="3300" b="1" spc="-20" dirty="0">
                <a:latin typeface="Comic Sans MS"/>
                <a:cs typeface="Comic Sans MS"/>
              </a:rPr>
              <a:t>*</a:t>
            </a:r>
            <a:r>
              <a:rPr sz="3300" b="1" spc="175" dirty="0">
                <a:latin typeface="Times New Roman"/>
                <a:cs typeface="Times New Roman"/>
              </a:rPr>
              <a:t> </a:t>
            </a:r>
            <a:r>
              <a:rPr sz="3300" b="1" spc="30" dirty="0">
                <a:latin typeface="Comic Sans MS"/>
                <a:cs typeface="Comic Sans MS"/>
              </a:rPr>
              <a:t>N</a:t>
            </a:r>
            <a:r>
              <a:rPr sz="3675" baseline="34013" dirty="0">
                <a:latin typeface="Comic Sans MS"/>
                <a:cs typeface="Comic Sans MS"/>
              </a:rPr>
              <a:t>2</a:t>
            </a:r>
            <a:endParaRPr sz="3675" baseline="34013">
              <a:latin typeface="Comic Sans MS"/>
              <a:cs typeface="Comic Sans MS"/>
            </a:endParaRPr>
          </a:p>
        </p:txBody>
      </p:sp>
      <p:sp>
        <p:nvSpPr>
          <p:cNvPr id="11" name="object 11"/>
          <p:cNvSpPr txBox="1"/>
          <p:nvPr/>
        </p:nvSpPr>
        <p:spPr>
          <a:xfrm>
            <a:off x="4238727" y="2656352"/>
            <a:ext cx="605155" cy="497840"/>
          </a:xfrm>
          <a:prstGeom prst="rect">
            <a:avLst/>
          </a:prstGeom>
        </p:spPr>
        <p:txBody>
          <a:bodyPr vert="horz" wrap="square" lIns="0" tIns="0" rIns="0" bIns="0" rtlCol="0">
            <a:spAutoFit/>
          </a:bodyPr>
          <a:lstStyle/>
          <a:p>
            <a:pPr marL="12700">
              <a:lnSpc>
                <a:spcPts val="3915"/>
              </a:lnSpc>
            </a:pPr>
            <a:r>
              <a:rPr sz="4950" b="1" spc="-1035" baseline="15993" dirty="0">
                <a:latin typeface="Comic Sans MS"/>
                <a:cs typeface="Comic Sans MS"/>
              </a:rPr>
              <a:t>V</a:t>
            </a:r>
            <a:r>
              <a:rPr sz="2450" spc="-10" dirty="0">
                <a:latin typeface="Comic Sans MS"/>
                <a:cs typeface="Comic Sans MS"/>
              </a:rPr>
              <a:t>20</a:t>
            </a:r>
            <a:endParaRPr sz="2450">
              <a:latin typeface="Comic Sans MS"/>
              <a:cs typeface="Comic Sans MS"/>
            </a:endParaRPr>
          </a:p>
        </p:txBody>
      </p:sp>
      <p:sp>
        <p:nvSpPr>
          <p:cNvPr id="12" name="object 12"/>
          <p:cNvSpPr txBox="1"/>
          <p:nvPr/>
        </p:nvSpPr>
        <p:spPr>
          <a:xfrm>
            <a:off x="3811019" y="2819396"/>
            <a:ext cx="255904" cy="507365"/>
          </a:xfrm>
          <a:prstGeom prst="rect">
            <a:avLst/>
          </a:prstGeom>
        </p:spPr>
        <p:txBody>
          <a:bodyPr vert="horz" wrap="square" lIns="0" tIns="0" rIns="0" bIns="0" rtlCol="0">
            <a:spAutoFit/>
          </a:bodyPr>
          <a:lstStyle/>
          <a:p>
            <a:pPr marL="12700">
              <a:lnSpc>
                <a:spcPct val="100000"/>
              </a:lnSpc>
            </a:pPr>
            <a:r>
              <a:rPr sz="3300" spc="-120" dirty="0">
                <a:latin typeface="Arial Unicode MS"/>
                <a:cs typeface="Arial Unicode MS"/>
              </a:rPr>
              <a:t>=</a:t>
            </a:r>
            <a:endParaRPr sz="3300">
              <a:latin typeface="Arial Unicode MS"/>
              <a:cs typeface="Arial Unicode MS"/>
            </a:endParaRPr>
          </a:p>
        </p:txBody>
      </p:sp>
      <p:sp>
        <p:nvSpPr>
          <p:cNvPr id="13" name="object 13"/>
          <p:cNvSpPr/>
          <p:nvPr/>
        </p:nvSpPr>
        <p:spPr>
          <a:xfrm>
            <a:off x="2498597" y="3388614"/>
            <a:ext cx="478155" cy="890905"/>
          </a:xfrm>
          <a:custGeom>
            <a:avLst/>
            <a:gdLst/>
            <a:ahLst/>
            <a:cxnLst/>
            <a:rect l="l" t="t" r="r" b="b"/>
            <a:pathLst>
              <a:path w="478155" h="890904">
                <a:moveTo>
                  <a:pt x="477773" y="0"/>
                </a:moveTo>
                <a:lnTo>
                  <a:pt x="0" y="890777"/>
                </a:lnTo>
              </a:path>
            </a:pathLst>
          </a:custGeom>
          <a:ln w="25095">
            <a:solidFill>
              <a:srgbClr val="FF0000"/>
            </a:solidFill>
          </a:ln>
        </p:spPr>
        <p:txBody>
          <a:bodyPr wrap="square" lIns="0" tIns="0" rIns="0" bIns="0" rtlCol="0">
            <a:spAutoFit/>
          </a:bodyPr>
          <a:lstStyle/>
          <a:p>
            <a:endParaRPr/>
          </a:p>
        </p:txBody>
      </p:sp>
      <p:sp>
        <p:nvSpPr>
          <p:cNvPr id="14" name="object 14"/>
          <p:cNvSpPr/>
          <p:nvPr/>
        </p:nvSpPr>
        <p:spPr>
          <a:xfrm>
            <a:off x="2433066" y="4226814"/>
            <a:ext cx="143510" cy="173355"/>
          </a:xfrm>
          <a:custGeom>
            <a:avLst/>
            <a:gdLst/>
            <a:ahLst/>
            <a:cxnLst/>
            <a:rect l="l" t="t" r="r" b="b"/>
            <a:pathLst>
              <a:path w="143510" h="173354">
                <a:moveTo>
                  <a:pt x="4571" y="0"/>
                </a:moveTo>
                <a:lnTo>
                  <a:pt x="0" y="172973"/>
                </a:lnTo>
                <a:lnTo>
                  <a:pt x="143255" y="73151"/>
                </a:lnTo>
                <a:lnTo>
                  <a:pt x="4571" y="0"/>
                </a:lnTo>
                <a:close/>
              </a:path>
            </a:pathLst>
          </a:custGeom>
          <a:solidFill>
            <a:srgbClr val="FF0000"/>
          </a:solidFill>
        </p:spPr>
        <p:txBody>
          <a:bodyPr wrap="square" lIns="0" tIns="0" rIns="0" bIns="0" rtlCol="0">
            <a:spAutoFit/>
          </a:bodyPr>
          <a:lstStyle/>
          <a:p>
            <a:endParaRPr/>
          </a:p>
        </p:txBody>
      </p:sp>
      <p:sp>
        <p:nvSpPr>
          <p:cNvPr id="15" name="object 15"/>
          <p:cNvSpPr/>
          <p:nvPr/>
        </p:nvSpPr>
        <p:spPr>
          <a:xfrm>
            <a:off x="2857500" y="2753868"/>
            <a:ext cx="802640" cy="753110"/>
          </a:xfrm>
          <a:custGeom>
            <a:avLst/>
            <a:gdLst/>
            <a:ahLst/>
            <a:cxnLst/>
            <a:rect l="l" t="t" r="r" b="b"/>
            <a:pathLst>
              <a:path w="802639" h="753110">
                <a:moveTo>
                  <a:pt x="0" y="376427"/>
                </a:moveTo>
                <a:lnTo>
                  <a:pt x="5333" y="316229"/>
                </a:lnTo>
                <a:lnTo>
                  <a:pt x="20573" y="258317"/>
                </a:lnTo>
                <a:lnTo>
                  <a:pt x="43433" y="205739"/>
                </a:lnTo>
                <a:lnTo>
                  <a:pt x="76199" y="153161"/>
                </a:lnTo>
                <a:lnTo>
                  <a:pt x="115823" y="110489"/>
                </a:lnTo>
                <a:lnTo>
                  <a:pt x="163829" y="70103"/>
                </a:lnTo>
                <a:lnTo>
                  <a:pt x="219455" y="40385"/>
                </a:lnTo>
                <a:lnTo>
                  <a:pt x="277367" y="17525"/>
                </a:lnTo>
                <a:lnTo>
                  <a:pt x="337565" y="2285"/>
                </a:lnTo>
                <a:lnTo>
                  <a:pt x="400049" y="0"/>
                </a:lnTo>
                <a:lnTo>
                  <a:pt x="463295" y="2285"/>
                </a:lnTo>
                <a:lnTo>
                  <a:pt x="523493" y="17525"/>
                </a:lnTo>
                <a:lnTo>
                  <a:pt x="581405" y="40385"/>
                </a:lnTo>
                <a:lnTo>
                  <a:pt x="636269" y="70103"/>
                </a:lnTo>
                <a:lnTo>
                  <a:pt x="684275" y="110489"/>
                </a:lnTo>
                <a:lnTo>
                  <a:pt x="724661" y="153161"/>
                </a:lnTo>
                <a:lnTo>
                  <a:pt x="757427" y="205739"/>
                </a:lnTo>
                <a:lnTo>
                  <a:pt x="782573" y="258317"/>
                </a:lnTo>
                <a:lnTo>
                  <a:pt x="797813" y="316229"/>
                </a:lnTo>
                <a:lnTo>
                  <a:pt x="802385" y="376427"/>
                </a:lnTo>
                <a:lnTo>
                  <a:pt x="797813" y="434339"/>
                </a:lnTo>
                <a:lnTo>
                  <a:pt x="782573" y="492251"/>
                </a:lnTo>
                <a:lnTo>
                  <a:pt x="757427" y="547115"/>
                </a:lnTo>
                <a:lnTo>
                  <a:pt x="724661" y="597407"/>
                </a:lnTo>
                <a:lnTo>
                  <a:pt x="684275" y="642365"/>
                </a:lnTo>
                <a:lnTo>
                  <a:pt x="636269" y="680465"/>
                </a:lnTo>
                <a:lnTo>
                  <a:pt x="581405" y="710183"/>
                </a:lnTo>
                <a:lnTo>
                  <a:pt x="523493" y="733043"/>
                </a:lnTo>
                <a:lnTo>
                  <a:pt x="463295" y="747521"/>
                </a:lnTo>
                <a:lnTo>
                  <a:pt x="400049" y="752855"/>
                </a:lnTo>
                <a:lnTo>
                  <a:pt x="337565" y="747521"/>
                </a:lnTo>
                <a:lnTo>
                  <a:pt x="277367" y="733043"/>
                </a:lnTo>
                <a:lnTo>
                  <a:pt x="219455" y="710183"/>
                </a:lnTo>
                <a:lnTo>
                  <a:pt x="163829" y="680465"/>
                </a:lnTo>
                <a:lnTo>
                  <a:pt x="115823" y="642365"/>
                </a:lnTo>
                <a:lnTo>
                  <a:pt x="76199" y="597407"/>
                </a:lnTo>
                <a:lnTo>
                  <a:pt x="43433" y="547115"/>
                </a:lnTo>
                <a:lnTo>
                  <a:pt x="20573" y="492251"/>
                </a:lnTo>
                <a:lnTo>
                  <a:pt x="5333" y="434339"/>
                </a:lnTo>
                <a:lnTo>
                  <a:pt x="0" y="376427"/>
                </a:lnTo>
              </a:path>
            </a:pathLst>
          </a:custGeom>
          <a:ln w="25095">
            <a:solidFill>
              <a:srgbClr val="FF0000"/>
            </a:solidFill>
          </a:ln>
        </p:spPr>
        <p:txBody>
          <a:bodyPr wrap="square" lIns="0" tIns="0" rIns="0" bIns="0" rtlCol="0">
            <a:spAutoFit/>
          </a:bodyPr>
          <a:lstStyle/>
          <a:p>
            <a:endParaRPr/>
          </a:p>
        </p:txBody>
      </p:sp>
      <p:sp>
        <p:nvSpPr>
          <p:cNvPr id="16" name="object 16"/>
          <p:cNvSpPr/>
          <p:nvPr/>
        </p:nvSpPr>
        <p:spPr>
          <a:xfrm>
            <a:off x="4178045" y="2470404"/>
            <a:ext cx="754380" cy="753110"/>
          </a:xfrm>
          <a:custGeom>
            <a:avLst/>
            <a:gdLst/>
            <a:ahLst/>
            <a:cxnLst/>
            <a:rect l="l" t="t" r="r" b="b"/>
            <a:pathLst>
              <a:path w="754379" h="753110">
                <a:moveTo>
                  <a:pt x="0" y="376427"/>
                </a:moveTo>
                <a:lnTo>
                  <a:pt x="5333" y="318515"/>
                </a:lnTo>
                <a:lnTo>
                  <a:pt x="17525" y="261365"/>
                </a:lnTo>
                <a:lnTo>
                  <a:pt x="40385" y="205739"/>
                </a:lnTo>
                <a:lnTo>
                  <a:pt x="70865" y="155447"/>
                </a:lnTo>
                <a:lnTo>
                  <a:pt x="110489" y="110489"/>
                </a:lnTo>
                <a:lnTo>
                  <a:pt x="156209" y="73151"/>
                </a:lnTo>
                <a:lnTo>
                  <a:pt x="206501" y="40385"/>
                </a:lnTo>
                <a:lnTo>
                  <a:pt x="259079" y="17525"/>
                </a:lnTo>
                <a:lnTo>
                  <a:pt x="316991" y="5333"/>
                </a:lnTo>
                <a:lnTo>
                  <a:pt x="377189" y="0"/>
                </a:lnTo>
                <a:lnTo>
                  <a:pt x="435101" y="5333"/>
                </a:lnTo>
                <a:lnTo>
                  <a:pt x="493013" y="17525"/>
                </a:lnTo>
                <a:lnTo>
                  <a:pt x="548639" y="40385"/>
                </a:lnTo>
                <a:lnTo>
                  <a:pt x="598931" y="73151"/>
                </a:lnTo>
                <a:lnTo>
                  <a:pt x="643889" y="110489"/>
                </a:lnTo>
                <a:lnTo>
                  <a:pt x="681989" y="155447"/>
                </a:lnTo>
                <a:lnTo>
                  <a:pt x="711707" y="205739"/>
                </a:lnTo>
                <a:lnTo>
                  <a:pt x="734567" y="261365"/>
                </a:lnTo>
                <a:lnTo>
                  <a:pt x="749807" y="318515"/>
                </a:lnTo>
                <a:lnTo>
                  <a:pt x="754379" y="376427"/>
                </a:lnTo>
                <a:lnTo>
                  <a:pt x="749807" y="436625"/>
                </a:lnTo>
                <a:lnTo>
                  <a:pt x="734567" y="492251"/>
                </a:lnTo>
                <a:lnTo>
                  <a:pt x="711707" y="547115"/>
                </a:lnTo>
                <a:lnTo>
                  <a:pt x="681989" y="597407"/>
                </a:lnTo>
                <a:lnTo>
                  <a:pt x="643889" y="642365"/>
                </a:lnTo>
                <a:lnTo>
                  <a:pt x="598931" y="679703"/>
                </a:lnTo>
                <a:lnTo>
                  <a:pt x="548639" y="712469"/>
                </a:lnTo>
                <a:lnTo>
                  <a:pt x="493013" y="735329"/>
                </a:lnTo>
                <a:lnTo>
                  <a:pt x="435101" y="747521"/>
                </a:lnTo>
                <a:lnTo>
                  <a:pt x="377189" y="752855"/>
                </a:lnTo>
                <a:lnTo>
                  <a:pt x="316991" y="747521"/>
                </a:lnTo>
                <a:lnTo>
                  <a:pt x="259079" y="735329"/>
                </a:lnTo>
                <a:lnTo>
                  <a:pt x="206501" y="712469"/>
                </a:lnTo>
                <a:lnTo>
                  <a:pt x="156209" y="679703"/>
                </a:lnTo>
                <a:lnTo>
                  <a:pt x="110489" y="642365"/>
                </a:lnTo>
                <a:lnTo>
                  <a:pt x="70865" y="597407"/>
                </a:lnTo>
                <a:lnTo>
                  <a:pt x="40385" y="547115"/>
                </a:lnTo>
                <a:lnTo>
                  <a:pt x="17525" y="492251"/>
                </a:lnTo>
                <a:lnTo>
                  <a:pt x="5333" y="436625"/>
                </a:lnTo>
                <a:lnTo>
                  <a:pt x="0" y="376427"/>
                </a:lnTo>
              </a:path>
            </a:pathLst>
          </a:custGeom>
          <a:ln w="25095">
            <a:solidFill>
              <a:srgbClr val="0000FF"/>
            </a:solidFill>
          </a:ln>
        </p:spPr>
        <p:txBody>
          <a:bodyPr wrap="square" lIns="0" tIns="0" rIns="0" bIns="0" rtlCol="0">
            <a:spAutoFit/>
          </a:bodyPr>
          <a:lstStyle/>
          <a:p>
            <a:endParaRPr/>
          </a:p>
        </p:txBody>
      </p:sp>
      <p:sp>
        <p:nvSpPr>
          <p:cNvPr id="17" name="object 17"/>
          <p:cNvSpPr/>
          <p:nvPr/>
        </p:nvSpPr>
        <p:spPr>
          <a:xfrm>
            <a:off x="5309615" y="2400300"/>
            <a:ext cx="732790" cy="680085"/>
          </a:xfrm>
          <a:custGeom>
            <a:avLst/>
            <a:gdLst/>
            <a:ahLst/>
            <a:cxnLst/>
            <a:rect l="l" t="t" r="r" b="b"/>
            <a:pathLst>
              <a:path w="732789" h="680085">
                <a:moveTo>
                  <a:pt x="0" y="341375"/>
                </a:moveTo>
                <a:lnTo>
                  <a:pt x="5333" y="285749"/>
                </a:lnTo>
                <a:lnTo>
                  <a:pt x="20573" y="230885"/>
                </a:lnTo>
                <a:lnTo>
                  <a:pt x="42671" y="178307"/>
                </a:lnTo>
                <a:lnTo>
                  <a:pt x="75437" y="130301"/>
                </a:lnTo>
                <a:lnTo>
                  <a:pt x="118109" y="89915"/>
                </a:lnTo>
                <a:lnTo>
                  <a:pt x="166115" y="54863"/>
                </a:lnTo>
                <a:lnTo>
                  <a:pt x="218693" y="27431"/>
                </a:lnTo>
                <a:lnTo>
                  <a:pt x="276605" y="9905"/>
                </a:lnTo>
                <a:lnTo>
                  <a:pt x="334517" y="0"/>
                </a:lnTo>
                <a:lnTo>
                  <a:pt x="395477" y="0"/>
                </a:lnTo>
                <a:lnTo>
                  <a:pt x="455675" y="9905"/>
                </a:lnTo>
                <a:lnTo>
                  <a:pt x="513587" y="27431"/>
                </a:lnTo>
                <a:lnTo>
                  <a:pt x="566165" y="54863"/>
                </a:lnTo>
                <a:lnTo>
                  <a:pt x="601904" y="79569"/>
                </a:lnTo>
                <a:lnTo>
                  <a:pt x="634118" y="108671"/>
                </a:lnTo>
                <a:lnTo>
                  <a:pt x="662438" y="141596"/>
                </a:lnTo>
                <a:lnTo>
                  <a:pt x="686491" y="177770"/>
                </a:lnTo>
                <a:lnTo>
                  <a:pt x="705906" y="216618"/>
                </a:lnTo>
                <a:lnTo>
                  <a:pt x="720311" y="257567"/>
                </a:lnTo>
                <a:lnTo>
                  <a:pt x="732281" y="341375"/>
                </a:lnTo>
                <a:lnTo>
                  <a:pt x="726947" y="396239"/>
                </a:lnTo>
                <a:lnTo>
                  <a:pt x="711707" y="451865"/>
                </a:lnTo>
                <a:lnTo>
                  <a:pt x="686561" y="504443"/>
                </a:lnTo>
                <a:lnTo>
                  <a:pt x="653795" y="549401"/>
                </a:lnTo>
                <a:lnTo>
                  <a:pt x="614171" y="592073"/>
                </a:lnTo>
                <a:lnTo>
                  <a:pt x="566165" y="627125"/>
                </a:lnTo>
                <a:lnTo>
                  <a:pt x="513587" y="652271"/>
                </a:lnTo>
                <a:lnTo>
                  <a:pt x="455675" y="672083"/>
                </a:lnTo>
                <a:lnTo>
                  <a:pt x="395477" y="679703"/>
                </a:lnTo>
                <a:lnTo>
                  <a:pt x="334517" y="679703"/>
                </a:lnTo>
                <a:lnTo>
                  <a:pt x="276605" y="672083"/>
                </a:lnTo>
                <a:lnTo>
                  <a:pt x="218693" y="652271"/>
                </a:lnTo>
                <a:lnTo>
                  <a:pt x="166115" y="627125"/>
                </a:lnTo>
                <a:lnTo>
                  <a:pt x="118109" y="592073"/>
                </a:lnTo>
                <a:lnTo>
                  <a:pt x="75437" y="549401"/>
                </a:lnTo>
                <a:lnTo>
                  <a:pt x="42671" y="504443"/>
                </a:lnTo>
                <a:lnTo>
                  <a:pt x="20573" y="451865"/>
                </a:lnTo>
                <a:lnTo>
                  <a:pt x="5333" y="396239"/>
                </a:lnTo>
                <a:lnTo>
                  <a:pt x="0" y="341375"/>
                </a:lnTo>
              </a:path>
            </a:pathLst>
          </a:custGeom>
          <a:ln w="25095">
            <a:solidFill>
              <a:srgbClr val="FF00FF"/>
            </a:solidFill>
          </a:ln>
        </p:spPr>
        <p:txBody>
          <a:bodyPr wrap="square" lIns="0" tIns="0" rIns="0" bIns="0" rtlCol="0">
            <a:spAutoFit/>
          </a:bodyPr>
          <a:lstStyle/>
          <a:p>
            <a:endParaRPr/>
          </a:p>
        </p:txBody>
      </p:sp>
      <p:sp>
        <p:nvSpPr>
          <p:cNvPr id="18" name="object 18"/>
          <p:cNvSpPr/>
          <p:nvPr/>
        </p:nvSpPr>
        <p:spPr>
          <a:xfrm>
            <a:off x="4638294" y="3105150"/>
            <a:ext cx="938530" cy="729615"/>
          </a:xfrm>
          <a:custGeom>
            <a:avLst/>
            <a:gdLst/>
            <a:ahLst/>
            <a:cxnLst/>
            <a:rect l="l" t="t" r="r" b="b"/>
            <a:pathLst>
              <a:path w="938529" h="729614">
                <a:moveTo>
                  <a:pt x="0" y="366521"/>
                </a:moveTo>
                <a:lnTo>
                  <a:pt x="5333" y="313943"/>
                </a:lnTo>
                <a:lnTo>
                  <a:pt x="20573" y="263651"/>
                </a:lnTo>
                <a:lnTo>
                  <a:pt x="42671" y="213359"/>
                </a:lnTo>
                <a:lnTo>
                  <a:pt x="75437" y="168401"/>
                </a:lnTo>
                <a:lnTo>
                  <a:pt x="113738" y="127920"/>
                </a:lnTo>
                <a:lnTo>
                  <a:pt x="157504" y="92815"/>
                </a:lnTo>
                <a:lnTo>
                  <a:pt x="205656" y="63265"/>
                </a:lnTo>
                <a:lnTo>
                  <a:pt x="257119" y="39449"/>
                </a:lnTo>
                <a:lnTo>
                  <a:pt x="310813" y="21546"/>
                </a:lnTo>
                <a:lnTo>
                  <a:pt x="365661" y="9735"/>
                </a:lnTo>
                <a:lnTo>
                  <a:pt x="467867" y="0"/>
                </a:lnTo>
                <a:lnTo>
                  <a:pt x="535685" y="5333"/>
                </a:lnTo>
                <a:lnTo>
                  <a:pt x="601217" y="15239"/>
                </a:lnTo>
                <a:lnTo>
                  <a:pt x="663701" y="32765"/>
                </a:lnTo>
                <a:lnTo>
                  <a:pt x="721613" y="57911"/>
                </a:lnTo>
                <a:lnTo>
                  <a:pt x="774953" y="90677"/>
                </a:lnTo>
                <a:lnTo>
                  <a:pt x="822197" y="125729"/>
                </a:lnTo>
                <a:lnTo>
                  <a:pt x="862583" y="168401"/>
                </a:lnTo>
                <a:lnTo>
                  <a:pt x="895349" y="213359"/>
                </a:lnTo>
                <a:lnTo>
                  <a:pt x="918209" y="263651"/>
                </a:lnTo>
                <a:lnTo>
                  <a:pt x="933449" y="313943"/>
                </a:lnTo>
                <a:lnTo>
                  <a:pt x="938021" y="366521"/>
                </a:lnTo>
                <a:lnTo>
                  <a:pt x="933449" y="416813"/>
                </a:lnTo>
                <a:lnTo>
                  <a:pt x="918209" y="469391"/>
                </a:lnTo>
                <a:lnTo>
                  <a:pt x="895349" y="517397"/>
                </a:lnTo>
                <a:lnTo>
                  <a:pt x="862583" y="562355"/>
                </a:lnTo>
                <a:lnTo>
                  <a:pt x="822197" y="605027"/>
                </a:lnTo>
                <a:lnTo>
                  <a:pt x="774953" y="640079"/>
                </a:lnTo>
                <a:lnTo>
                  <a:pt x="712113" y="677316"/>
                </a:lnTo>
                <a:lnTo>
                  <a:pt x="642164" y="704639"/>
                </a:lnTo>
                <a:lnTo>
                  <a:pt x="605171" y="714573"/>
                </a:lnTo>
                <a:lnTo>
                  <a:pt x="567178" y="722016"/>
                </a:lnTo>
                <a:lnTo>
                  <a:pt x="528445" y="726965"/>
                </a:lnTo>
                <a:lnTo>
                  <a:pt x="489231" y="729414"/>
                </a:lnTo>
                <a:lnTo>
                  <a:pt x="449794" y="729360"/>
                </a:lnTo>
                <a:lnTo>
                  <a:pt x="410394" y="726799"/>
                </a:lnTo>
                <a:lnTo>
                  <a:pt x="371290" y="721726"/>
                </a:lnTo>
                <a:lnTo>
                  <a:pt x="332741" y="714137"/>
                </a:lnTo>
                <a:lnTo>
                  <a:pt x="295006" y="704028"/>
                </a:lnTo>
                <a:lnTo>
                  <a:pt x="258346" y="691395"/>
                </a:lnTo>
                <a:lnTo>
                  <a:pt x="223017" y="676234"/>
                </a:lnTo>
                <a:lnTo>
                  <a:pt x="157396" y="638310"/>
                </a:lnTo>
                <a:lnTo>
                  <a:pt x="100215" y="590221"/>
                </a:lnTo>
                <a:lnTo>
                  <a:pt x="42671" y="517397"/>
                </a:lnTo>
                <a:lnTo>
                  <a:pt x="20573" y="469391"/>
                </a:lnTo>
                <a:lnTo>
                  <a:pt x="5333" y="416813"/>
                </a:lnTo>
                <a:lnTo>
                  <a:pt x="0" y="366521"/>
                </a:lnTo>
              </a:path>
            </a:pathLst>
          </a:custGeom>
          <a:ln w="25095">
            <a:solidFill>
              <a:srgbClr val="800080"/>
            </a:solidFill>
          </a:ln>
        </p:spPr>
        <p:txBody>
          <a:bodyPr wrap="square" lIns="0" tIns="0" rIns="0" bIns="0" rtlCol="0">
            <a:spAutoFit/>
          </a:bodyPr>
          <a:lstStyle/>
          <a:p>
            <a:endParaRPr/>
          </a:p>
        </p:txBody>
      </p:sp>
      <p:sp>
        <p:nvSpPr>
          <p:cNvPr id="19" name="object 19"/>
          <p:cNvSpPr/>
          <p:nvPr/>
        </p:nvSpPr>
        <p:spPr>
          <a:xfrm>
            <a:off x="5427726" y="3739896"/>
            <a:ext cx="280035" cy="449580"/>
          </a:xfrm>
          <a:custGeom>
            <a:avLst/>
            <a:gdLst/>
            <a:ahLst/>
            <a:cxnLst/>
            <a:rect l="l" t="t" r="r" b="b"/>
            <a:pathLst>
              <a:path w="280035" h="449579">
                <a:moveTo>
                  <a:pt x="0" y="0"/>
                </a:moveTo>
                <a:lnTo>
                  <a:pt x="279653" y="449579"/>
                </a:lnTo>
              </a:path>
            </a:pathLst>
          </a:custGeom>
          <a:ln w="25095">
            <a:solidFill>
              <a:srgbClr val="800080"/>
            </a:solidFill>
          </a:ln>
        </p:spPr>
        <p:txBody>
          <a:bodyPr wrap="square" lIns="0" tIns="0" rIns="0" bIns="0" rtlCol="0">
            <a:spAutoFit/>
          </a:bodyPr>
          <a:lstStyle/>
          <a:p>
            <a:endParaRPr/>
          </a:p>
        </p:txBody>
      </p:sp>
      <p:sp>
        <p:nvSpPr>
          <p:cNvPr id="20" name="object 20"/>
          <p:cNvSpPr/>
          <p:nvPr/>
        </p:nvSpPr>
        <p:spPr>
          <a:xfrm>
            <a:off x="5631941" y="4131564"/>
            <a:ext cx="148590" cy="173355"/>
          </a:xfrm>
          <a:custGeom>
            <a:avLst/>
            <a:gdLst/>
            <a:ahLst/>
            <a:cxnLst/>
            <a:rect l="l" t="t" r="r" b="b"/>
            <a:pathLst>
              <a:path w="148589" h="173354">
                <a:moveTo>
                  <a:pt x="133349" y="0"/>
                </a:moveTo>
                <a:lnTo>
                  <a:pt x="0" y="83057"/>
                </a:lnTo>
                <a:lnTo>
                  <a:pt x="148589" y="172973"/>
                </a:lnTo>
                <a:lnTo>
                  <a:pt x="133349" y="0"/>
                </a:lnTo>
                <a:close/>
              </a:path>
            </a:pathLst>
          </a:custGeom>
          <a:solidFill>
            <a:srgbClr val="800080"/>
          </a:solidFill>
        </p:spPr>
        <p:txBody>
          <a:bodyPr wrap="square" lIns="0" tIns="0" rIns="0" bIns="0" rtlCol="0">
            <a:spAutoFit/>
          </a:bodyPr>
          <a:lstStyle/>
          <a:p>
            <a:endParaRPr/>
          </a:p>
        </p:txBody>
      </p:sp>
      <p:sp>
        <p:nvSpPr>
          <p:cNvPr id="21" name="object 21"/>
          <p:cNvSpPr/>
          <p:nvPr/>
        </p:nvSpPr>
        <p:spPr>
          <a:xfrm>
            <a:off x="4110227" y="3130296"/>
            <a:ext cx="186055" cy="948690"/>
          </a:xfrm>
          <a:custGeom>
            <a:avLst/>
            <a:gdLst/>
            <a:ahLst/>
            <a:cxnLst/>
            <a:rect l="l" t="t" r="r" b="b"/>
            <a:pathLst>
              <a:path w="186054" h="948689">
                <a:moveTo>
                  <a:pt x="185927" y="0"/>
                </a:moveTo>
                <a:lnTo>
                  <a:pt x="0" y="948689"/>
                </a:lnTo>
              </a:path>
            </a:pathLst>
          </a:custGeom>
          <a:ln w="25095">
            <a:solidFill>
              <a:srgbClr val="0000FF"/>
            </a:solidFill>
          </a:ln>
        </p:spPr>
        <p:txBody>
          <a:bodyPr wrap="square" lIns="0" tIns="0" rIns="0" bIns="0" rtlCol="0">
            <a:spAutoFit/>
          </a:bodyPr>
          <a:lstStyle/>
          <a:p>
            <a:endParaRPr/>
          </a:p>
        </p:txBody>
      </p:sp>
      <p:sp>
        <p:nvSpPr>
          <p:cNvPr id="22" name="object 22"/>
          <p:cNvSpPr/>
          <p:nvPr/>
        </p:nvSpPr>
        <p:spPr>
          <a:xfrm>
            <a:off x="4037076" y="4043934"/>
            <a:ext cx="154305" cy="167640"/>
          </a:xfrm>
          <a:custGeom>
            <a:avLst/>
            <a:gdLst/>
            <a:ahLst/>
            <a:cxnLst/>
            <a:rect l="l" t="t" r="r" b="b"/>
            <a:pathLst>
              <a:path w="154304" h="167639">
                <a:moveTo>
                  <a:pt x="0" y="0"/>
                </a:moveTo>
                <a:lnTo>
                  <a:pt x="45719" y="167639"/>
                </a:lnTo>
                <a:lnTo>
                  <a:pt x="153923" y="29717"/>
                </a:lnTo>
                <a:lnTo>
                  <a:pt x="0" y="0"/>
                </a:lnTo>
                <a:close/>
              </a:path>
            </a:pathLst>
          </a:custGeom>
          <a:solidFill>
            <a:srgbClr val="0000FF"/>
          </a:solidFill>
        </p:spPr>
        <p:txBody>
          <a:bodyPr wrap="square" lIns="0" tIns="0" rIns="0" bIns="0" rtlCol="0">
            <a:spAutoFit/>
          </a:bodyPr>
          <a:lstStyle/>
          <a:p>
            <a:endParaRPr/>
          </a:p>
        </p:txBody>
      </p:sp>
      <p:sp>
        <p:nvSpPr>
          <p:cNvPr id="23" name="object 23"/>
          <p:cNvSpPr/>
          <p:nvPr/>
        </p:nvSpPr>
        <p:spPr>
          <a:xfrm>
            <a:off x="1112519" y="4447794"/>
            <a:ext cx="2170430" cy="376555"/>
          </a:xfrm>
          <a:custGeom>
            <a:avLst/>
            <a:gdLst/>
            <a:ahLst/>
            <a:cxnLst/>
            <a:rect l="l" t="t" r="r" b="b"/>
            <a:pathLst>
              <a:path w="2170429" h="376554">
                <a:moveTo>
                  <a:pt x="0" y="376427"/>
                </a:moveTo>
                <a:lnTo>
                  <a:pt x="2170175" y="376427"/>
                </a:lnTo>
                <a:lnTo>
                  <a:pt x="2170175" y="0"/>
                </a:lnTo>
                <a:lnTo>
                  <a:pt x="0" y="0"/>
                </a:lnTo>
                <a:lnTo>
                  <a:pt x="0" y="376427"/>
                </a:lnTo>
                <a:close/>
              </a:path>
            </a:pathLst>
          </a:custGeom>
          <a:ln w="25095">
            <a:solidFill>
              <a:srgbClr val="FF0000"/>
            </a:solidFill>
          </a:ln>
        </p:spPr>
        <p:txBody>
          <a:bodyPr wrap="square" lIns="0" tIns="0" rIns="0" bIns="0" rtlCol="0">
            <a:spAutoFit/>
          </a:bodyPr>
          <a:lstStyle/>
          <a:p>
            <a:endParaRPr/>
          </a:p>
        </p:txBody>
      </p:sp>
      <p:sp>
        <p:nvSpPr>
          <p:cNvPr id="24" name="object 24"/>
          <p:cNvSpPr txBox="1"/>
          <p:nvPr/>
        </p:nvSpPr>
        <p:spPr>
          <a:xfrm>
            <a:off x="1268223" y="4495289"/>
            <a:ext cx="1856739" cy="259715"/>
          </a:xfrm>
          <a:prstGeom prst="rect">
            <a:avLst/>
          </a:prstGeom>
        </p:spPr>
        <p:txBody>
          <a:bodyPr vert="horz" wrap="square" lIns="0" tIns="0" rIns="0" bIns="0" rtlCol="0">
            <a:spAutoFit/>
          </a:bodyPr>
          <a:lstStyle/>
          <a:p>
            <a:pPr marL="12700">
              <a:lnSpc>
                <a:spcPct val="100000"/>
              </a:lnSpc>
            </a:pPr>
            <a:r>
              <a:rPr sz="1600" spc="15" dirty="0">
                <a:solidFill>
                  <a:srgbClr val="000080"/>
                </a:solidFill>
                <a:latin typeface="Comic Sans MS"/>
                <a:cs typeface="Comic Sans MS"/>
              </a:rPr>
              <a:t>C</a:t>
            </a:r>
            <a:r>
              <a:rPr sz="1600" spc="25" dirty="0">
                <a:solidFill>
                  <a:srgbClr val="000080"/>
                </a:solidFill>
                <a:latin typeface="Comic Sans MS"/>
                <a:cs typeface="Comic Sans MS"/>
              </a:rPr>
              <a:t>o</a:t>
            </a:r>
            <a:r>
              <a:rPr sz="1600" spc="35" dirty="0">
                <a:solidFill>
                  <a:srgbClr val="000080"/>
                </a:solidFill>
                <a:latin typeface="Comic Sans MS"/>
                <a:cs typeface="Comic Sans MS"/>
              </a:rPr>
              <a:t>r</a:t>
            </a:r>
            <a:r>
              <a:rPr sz="1600" spc="30" dirty="0">
                <a:solidFill>
                  <a:srgbClr val="000080"/>
                </a:solidFill>
                <a:latin typeface="Comic Sans MS"/>
                <a:cs typeface="Comic Sans MS"/>
              </a:rPr>
              <a:t>r</a:t>
            </a:r>
            <a:r>
              <a:rPr sz="1600" spc="10" dirty="0">
                <a:solidFill>
                  <a:srgbClr val="000080"/>
                </a:solidFill>
                <a:latin typeface="Comic Sans MS"/>
                <a:cs typeface="Comic Sans MS"/>
              </a:rPr>
              <a:t>ient</a:t>
            </a:r>
            <a:r>
              <a:rPr sz="1600" spc="25" dirty="0">
                <a:solidFill>
                  <a:srgbClr val="000080"/>
                </a:solidFill>
                <a:latin typeface="Comic Sans MS"/>
                <a:cs typeface="Comic Sans MS"/>
              </a:rPr>
              <a:t>e</a:t>
            </a:r>
            <a:r>
              <a:rPr sz="1600" spc="85" dirty="0">
                <a:solidFill>
                  <a:srgbClr val="000080"/>
                </a:solidFill>
                <a:latin typeface="Times New Roman"/>
                <a:cs typeface="Times New Roman"/>
              </a:rPr>
              <a:t> </a:t>
            </a:r>
            <a:r>
              <a:rPr sz="1600" spc="5" dirty="0">
                <a:solidFill>
                  <a:srgbClr val="000080"/>
                </a:solidFill>
                <a:latin typeface="Comic Sans MS"/>
                <a:cs typeface="Comic Sans MS"/>
              </a:rPr>
              <a:t>si</a:t>
            </a:r>
            <a:r>
              <a:rPr sz="1600" spc="25" dirty="0">
                <a:solidFill>
                  <a:srgbClr val="000080"/>
                </a:solidFill>
                <a:latin typeface="Comic Sans MS"/>
                <a:cs typeface="Comic Sans MS"/>
              </a:rPr>
              <a:t>n</a:t>
            </a:r>
            <a:r>
              <a:rPr sz="1600" spc="80" dirty="0">
                <a:solidFill>
                  <a:srgbClr val="000080"/>
                </a:solidFill>
                <a:latin typeface="Times New Roman"/>
                <a:cs typeface="Times New Roman"/>
              </a:rPr>
              <a:t> </a:t>
            </a:r>
            <a:r>
              <a:rPr sz="1600" spc="15" dirty="0">
                <a:solidFill>
                  <a:srgbClr val="000080"/>
                </a:solidFill>
                <a:latin typeface="Comic Sans MS"/>
                <a:cs typeface="Comic Sans MS"/>
              </a:rPr>
              <a:t>Fal</a:t>
            </a:r>
            <a:r>
              <a:rPr sz="1600" spc="10" dirty="0">
                <a:solidFill>
                  <a:srgbClr val="000080"/>
                </a:solidFill>
                <a:latin typeface="Comic Sans MS"/>
                <a:cs typeface="Comic Sans MS"/>
              </a:rPr>
              <a:t>la.</a:t>
            </a:r>
            <a:endParaRPr sz="1600">
              <a:latin typeface="Comic Sans MS"/>
              <a:cs typeface="Comic Sans MS"/>
            </a:endParaRPr>
          </a:p>
        </p:txBody>
      </p:sp>
      <p:sp>
        <p:nvSpPr>
          <p:cNvPr id="25" name="object 25"/>
          <p:cNvSpPr/>
          <p:nvPr/>
        </p:nvSpPr>
        <p:spPr>
          <a:xfrm>
            <a:off x="3516629" y="4259579"/>
            <a:ext cx="1131570" cy="376555"/>
          </a:xfrm>
          <a:custGeom>
            <a:avLst/>
            <a:gdLst/>
            <a:ahLst/>
            <a:cxnLst/>
            <a:rect l="l" t="t" r="r" b="b"/>
            <a:pathLst>
              <a:path w="1131570" h="376554">
                <a:moveTo>
                  <a:pt x="0" y="376427"/>
                </a:moveTo>
                <a:lnTo>
                  <a:pt x="1131569" y="376427"/>
                </a:lnTo>
                <a:lnTo>
                  <a:pt x="1131569" y="0"/>
                </a:lnTo>
                <a:lnTo>
                  <a:pt x="0" y="0"/>
                </a:lnTo>
                <a:lnTo>
                  <a:pt x="0" y="376427"/>
                </a:lnTo>
                <a:close/>
              </a:path>
            </a:pathLst>
          </a:custGeom>
          <a:ln w="25095">
            <a:solidFill>
              <a:srgbClr val="0000FF"/>
            </a:solidFill>
          </a:ln>
        </p:spPr>
        <p:txBody>
          <a:bodyPr wrap="square" lIns="0" tIns="0" rIns="0" bIns="0" rtlCol="0">
            <a:spAutoFit/>
          </a:bodyPr>
          <a:lstStyle/>
          <a:p>
            <a:endParaRPr/>
          </a:p>
        </p:txBody>
      </p:sp>
      <p:sp>
        <p:nvSpPr>
          <p:cNvPr id="26" name="object 26"/>
          <p:cNvSpPr txBox="1"/>
          <p:nvPr/>
        </p:nvSpPr>
        <p:spPr>
          <a:xfrm>
            <a:off x="3650237" y="4307075"/>
            <a:ext cx="870585"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V.</a:t>
            </a:r>
            <a:r>
              <a:rPr sz="1600" spc="95" dirty="0">
                <a:solidFill>
                  <a:srgbClr val="000080"/>
                </a:solidFill>
                <a:latin typeface="Times New Roman"/>
                <a:cs typeface="Times New Roman"/>
              </a:rPr>
              <a:t> </a:t>
            </a:r>
            <a:r>
              <a:rPr sz="1600" spc="20" dirty="0">
                <a:solidFill>
                  <a:srgbClr val="000080"/>
                </a:solidFill>
                <a:latin typeface="Comic Sans MS"/>
                <a:cs typeface="Comic Sans MS"/>
              </a:rPr>
              <a:t>2</a:t>
            </a:r>
            <a:r>
              <a:rPr sz="1600" spc="25" dirty="0">
                <a:solidFill>
                  <a:srgbClr val="000080"/>
                </a:solidFill>
                <a:latin typeface="Comic Sans MS"/>
                <a:cs typeface="Comic Sans MS"/>
              </a:rPr>
              <a:t>0</a:t>
            </a:r>
            <a:r>
              <a:rPr sz="1600" spc="95" dirty="0">
                <a:solidFill>
                  <a:srgbClr val="000080"/>
                </a:solidFill>
                <a:latin typeface="Times New Roman"/>
                <a:cs typeface="Times New Roman"/>
              </a:rPr>
              <a:t> </a:t>
            </a:r>
            <a:r>
              <a:rPr sz="1600" spc="30" dirty="0">
                <a:solidFill>
                  <a:srgbClr val="000080"/>
                </a:solidFill>
                <a:latin typeface="Comic Sans MS"/>
                <a:cs typeface="Comic Sans MS"/>
              </a:rPr>
              <a:t>Hz</a:t>
            </a:r>
            <a:endParaRPr sz="1600">
              <a:latin typeface="Comic Sans MS"/>
              <a:cs typeface="Comic Sans MS"/>
            </a:endParaRPr>
          </a:p>
        </p:txBody>
      </p:sp>
      <p:sp>
        <p:nvSpPr>
          <p:cNvPr id="27" name="object 27"/>
          <p:cNvSpPr/>
          <p:nvPr/>
        </p:nvSpPr>
        <p:spPr>
          <a:xfrm>
            <a:off x="5073395" y="4352544"/>
            <a:ext cx="1838960" cy="471805"/>
          </a:xfrm>
          <a:custGeom>
            <a:avLst/>
            <a:gdLst/>
            <a:ahLst/>
            <a:cxnLst/>
            <a:rect l="l" t="t" r="r" b="b"/>
            <a:pathLst>
              <a:path w="1838959" h="471804">
                <a:moveTo>
                  <a:pt x="0" y="471677"/>
                </a:moveTo>
                <a:lnTo>
                  <a:pt x="1838705" y="471677"/>
                </a:lnTo>
                <a:lnTo>
                  <a:pt x="1838705" y="0"/>
                </a:lnTo>
                <a:lnTo>
                  <a:pt x="0" y="0"/>
                </a:lnTo>
                <a:lnTo>
                  <a:pt x="0" y="471677"/>
                </a:lnTo>
                <a:close/>
              </a:path>
            </a:pathLst>
          </a:custGeom>
          <a:ln w="25095">
            <a:solidFill>
              <a:srgbClr val="800080"/>
            </a:solidFill>
          </a:ln>
        </p:spPr>
        <p:txBody>
          <a:bodyPr wrap="square" lIns="0" tIns="0" rIns="0" bIns="0" rtlCol="0">
            <a:spAutoFit/>
          </a:bodyPr>
          <a:lstStyle/>
          <a:p>
            <a:endParaRPr/>
          </a:p>
        </p:txBody>
      </p:sp>
      <p:sp>
        <p:nvSpPr>
          <p:cNvPr id="28" name="object 28"/>
          <p:cNvSpPr txBox="1"/>
          <p:nvPr/>
        </p:nvSpPr>
        <p:spPr>
          <a:xfrm>
            <a:off x="5379978" y="4322316"/>
            <a:ext cx="1223645" cy="259715"/>
          </a:xfrm>
          <a:prstGeom prst="rect">
            <a:avLst/>
          </a:prstGeom>
        </p:spPr>
        <p:txBody>
          <a:bodyPr vert="horz" wrap="square" lIns="0" tIns="0" rIns="0" bIns="0" rtlCol="0">
            <a:spAutoFit/>
          </a:bodyPr>
          <a:lstStyle/>
          <a:p>
            <a:pPr marL="12700">
              <a:lnSpc>
                <a:spcPct val="100000"/>
              </a:lnSpc>
            </a:pPr>
            <a:r>
              <a:rPr sz="1600" spc="15" dirty="0">
                <a:solidFill>
                  <a:srgbClr val="000080"/>
                </a:solidFill>
                <a:latin typeface="Comic Sans MS"/>
                <a:cs typeface="Comic Sans MS"/>
              </a:rPr>
              <a:t>Capa</a:t>
            </a:r>
            <a:r>
              <a:rPr sz="1600" spc="20" dirty="0">
                <a:solidFill>
                  <a:srgbClr val="000080"/>
                </a:solidFill>
                <a:latin typeface="Comic Sans MS"/>
                <a:cs typeface="Comic Sans MS"/>
              </a:rPr>
              <a:t>c</a:t>
            </a:r>
            <a:r>
              <a:rPr sz="1600" spc="10" dirty="0">
                <a:solidFill>
                  <a:srgbClr val="000080"/>
                </a:solidFill>
                <a:latin typeface="Comic Sans MS"/>
                <a:cs typeface="Comic Sans MS"/>
              </a:rPr>
              <a:t>itan</a:t>
            </a:r>
            <a:r>
              <a:rPr sz="1600" spc="25" dirty="0">
                <a:solidFill>
                  <a:srgbClr val="000080"/>
                </a:solidFill>
                <a:latin typeface="Comic Sans MS"/>
                <a:cs typeface="Comic Sans MS"/>
              </a:rPr>
              <a:t>c</a:t>
            </a:r>
            <a:r>
              <a:rPr sz="1600" spc="5" dirty="0">
                <a:solidFill>
                  <a:srgbClr val="000080"/>
                </a:solidFill>
                <a:latin typeface="Comic Sans MS"/>
                <a:cs typeface="Comic Sans MS"/>
              </a:rPr>
              <a:t>ia</a:t>
            </a:r>
            <a:endParaRPr sz="1600">
              <a:latin typeface="Comic Sans MS"/>
              <a:cs typeface="Comic Sans MS"/>
            </a:endParaRPr>
          </a:p>
        </p:txBody>
      </p:sp>
      <p:sp>
        <p:nvSpPr>
          <p:cNvPr id="29" name="object 29"/>
          <p:cNvSpPr txBox="1"/>
          <p:nvPr/>
        </p:nvSpPr>
        <p:spPr>
          <a:xfrm>
            <a:off x="5178907" y="4573061"/>
            <a:ext cx="1628775"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Est</a:t>
            </a:r>
            <a:r>
              <a:rPr sz="1600" dirty="0">
                <a:solidFill>
                  <a:srgbClr val="000080"/>
                </a:solidFill>
                <a:latin typeface="Comic Sans MS"/>
                <a:cs typeface="Comic Sans MS"/>
              </a:rPr>
              <a:t>a</a:t>
            </a:r>
            <a:r>
              <a:rPr sz="1600" spc="10" dirty="0">
                <a:solidFill>
                  <a:srgbClr val="000080"/>
                </a:solidFill>
                <a:latin typeface="Comic Sans MS"/>
                <a:cs typeface="Comic Sans MS"/>
              </a:rPr>
              <a:t>to</a:t>
            </a:r>
            <a:r>
              <a:rPr sz="1600" spc="20" dirty="0">
                <a:solidFill>
                  <a:srgbClr val="000080"/>
                </a:solidFill>
                <a:latin typeface="Comic Sans MS"/>
                <a:cs typeface="Comic Sans MS"/>
              </a:rPr>
              <a:t>r</a:t>
            </a:r>
            <a:r>
              <a:rPr sz="1600" spc="110" dirty="0">
                <a:solidFill>
                  <a:srgbClr val="000080"/>
                </a:solidFill>
                <a:latin typeface="Times New Roman"/>
                <a:cs typeface="Times New Roman"/>
              </a:rPr>
              <a:t> </a:t>
            </a:r>
            <a:r>
              <a:rPr sz="1600" spc="20" dirty="0">
                <a:solidFill>
                  <a:srgbClr val="000080"/>
                </a:solidFill>
                <a:latin typeface="Comic Sans MS"/>
                <a:cs typeface="Comic Sans MS"/>
              </a:rPr>
              <a:t>a</a:t>
            </a:r>
            <a:r>
              <a:rPr sz="1600" spc="90" dirty="0">
                <a:solidFill>
                  <a:srgbClr val="000080"/>
                </a:solidFill>
                <a:latin typeface="Times New Roman"/>
                <a:cs typeface="Times New Roman"/>
              </a:rPr>
              <a:t> </a:t>
            </a:r>
            <a:r>
              <a:rPr sz="1600" spc="15" dirty="0">
                <a:solidFill>
                  <a:srgbClr val="000080"/>
                </a:solidFill>
                <a:latin typeface="Comic Sans MS"/>
                <a:cs typeface="Comic Sans MS"/>
              </a:rPr>
              <a:t>Ti</a:t>
            </a:r>
            <a:r>
              <a:rPr sz="1600" spc="5" dirty="0">
                <a:solidFill>
                  <a:srgbClr val="000080"/>
                </a:solidFill>
                <a:latin typeface="Comic Sans MS"/>
                <a:cs typeface="Comic Sans MS"/>
              </a:rPr>
              <a:t>e</a:t>
            </a:r>
            <a:r>
              <a:rPr sz="1600" spc="35" dirty="0">
                <a:solidFill>
                  <a:srgbClr val="000080"/>
                </a:solidFill>
                <a:latin typeface="Comic Sans MS"/>
                <a:cs typeface="Comic Sans MS"/>
              </a:rPr>
              <a:t>r</a:t>
            </a:r>
            <a:r>
              <a:rPr sz="1600" spc="30" dirty="0">
                <a:solidFill>
                  <a:srgbClr val="000080"/>
                </a:solidFill>
                <a:latin typeface="Comic Sans MS"/>
                <a:cs typeface="Comic Sans MS"/>
              </a:rPr>
              <a:t>r</a:t>
            </a:r>
            <a:r>
              <a:rPr sz="1600" spc="20" dirty="0">
                <a:solidFill>
                  <a:srgbClr val="000080"/>
                </a:solidFill>
                <a:latin typeface="Comic Sans MS"/>
                <a:cs typeface="Comic Sans MS"/>
              </a:rPr>
              <a:t>a</a:t>
            </a:r>
            <a:endParaRPr sz="1600">
              <a:latin typeface="Comic Sans MS"/>
              <a:cs typeface="Comic Sans MS"/>
            </a:endParaRPr>
          </a:p>
        </p:txBody>
      </p:sp>
      <p:sp>
        <p:nvSpPr>
          <p:cNvPr id="30" name="object 30"/>
          <p:cNvSpPr/>
          <p:nvPr/>
        </p:nvSpPr>
        <p:spPr>
          <a:xfrm>
            <a:off x="6157721" y="3318510"/>
            <a:ext cx="1697355" cy="753110"/>
          </a:xfrm>
          <a:custGeom>
            <a:avLst/>
            <a:gdLst/>
            <a:ahLst/>
            <a:cxnLst/>
            <a:rect l="l" t="t" r="r" b="b"/>
            <a:pathLst>
              <a:path w="1697354" h="753110">
                <a:moveTo>
                  <a:pt x="0" y="752855"/>
                </a:moveTo>
                <a:lnTo>
                  <a:pt x="1696973" y="752855"/>
                </a:lnTo>
                <a:lnTo>
                  <a:pt x="1696973" y="0"/>
                </a:lnTo>
                <a:lnTo>
                  <a:pt x="0" y="0"/>
                </a:lnTo>
                <a:lnTo>
                  <a:pt x="0" y="752855"/>
                </a:lnTo>
                <a:close/>
              </a:path>
            </a:pathLst>
          </a:custGeom>
          <a:ln w="25095">
            <a:solidFill>
              <a:srgbClr val="FF00FF"/>
            </a:solidFill>
          </a:ln>
        </p:spPr>
        <p:txBody>
          <a:bodyPr wrap="square" lIns="0" tIns="0" rIns="0" bIns="0" rtlCol="0">
            <a:spAutoFit/>
          </a:bodyPr>
          <a:lstStyle/>
          <a:p>
            <a:endParaRPr/>
          </a:p>
        </p:txBody>
      </p:sp>
      <p:sp>
        <p:nvSpPr>
          <p:cNvPr id="31" name="object 31"/>
          <p:cNvSpPr txBox="1"/>
          <p:nvPr/>
        </p:nvSpPr>
        <p:spPr>
          <a:xfrm>
            <a:off x="6252493" y="3296205"/>
            <a:ext cx="1504315" cy="768985"/>
          </a:xfrm>
          <a:prstGeom prst="rect">
            <a:avLst/>
          </a:prstGeom>
        </p:spPr>
        <p:txBody>
          <a:bodyPr vert="horz" wrap="square" lIns="0" tIns="0" rIns="0" bIns="0" rtlCol="0">
            <a:spAutoFit/>
          </a:bodyPr>
          <a:lstStyle/>
          <a:p>
            <a:pPr marL="12065" marR="6350" indent="1905" algn="ctr">
              <a:lnSpc>
                <a:spcPct val="103000"/>
              </a:lnSpc>
            </a:pPr>
            <a:r>
              <a:rPr sz="1600" spc="25" dirty="0">
                <a:solidFill>
                  <a:srgbClr val="000080"/>
                </a:solidFill>
                <a:latin typeface="Comic Sans MS"/>
                <a:cs typeface="Comic Sans MS"/>
              </a:rPr>
              <a:t>R</a:t>
            </a:r>
            <a:r>
              <a:rPr sz="1600" spc="10" dirty="0">
                <a:solidFill>
                  <a:srgbClr val="000080"/>
                </a:solidFill>
                <a:latin typeface="Comic Sans MS"/>
                <a:cs typeface="Comic Sans MS"/>
              </a:rPr>
              <a:t>ela</a:t>
            </a:r>
            <a:r>
              <a:rPr sz="1600" spc="25" dirty="0">
                <a:solidFill>
                  <a:srgbClr val="000080"/>
                </a:solidFill>
                <a:latin typeface="Comic Sans MS"/>
                <a:cs typeface="Comic Sans MS"/>
              </a:rPr>
              <a:t>c</a:t>
            </a:r>
            <a:r>
              <a:rPr sz="1600" dirty="0">
                <a:solidFill>
                  <a:srgbClr val="000080"/>
                </a:solidFill>
                <a:latin typeface="Comic Sans MS"/>
                <a:cs typeface="Comic Sans MS"/>
              </a:rPr>
              <a:t>i</a:t>
            </a:r>
            <a:r>
              <a:rPr sz="1600" spc="20" dirty="0">
                <a:solidFill>
                  <a:srgbClr val="000080"/>
                </a:solidFill>
                <a:latin typeface="Comic Sans MS"/>
                <a:cs typeface="Comic Sans MS"/>
              </a:rPr>
              <a:t>o</a:t>
            </a:r>
            <a:r>
              <a:rPr sz="1600" spc="25" dirty="0">
                <a:solidFill>
                  <a:srgbClr val="000080"/>
                </a:solidFill>
                <a:latin typeface="Comic Sans MS"/>
                <a:cs typeface="Comic Sans MS"/>
              </a:rPr>
              <a:t>n</a:t>
            </a:r>
            <a:r>
              <a:rPr sz="1600" spc="85" dirty="0">
                <a:solidFill>
                  <a:srgbClr val="000080"/>
                </a:solidFill>
                <a:latin typeface="Times New Roman"/>
                <a:cs typeface="Times New Roman"/>
              </a:rPr>
              <a:t> </a:t>
            </a:r>
            <a:r>
              <a:rPr sz="1600" spc="15" dirty="0">
                <a:solidFill>
                  <a:srgbClr val="000080"/>
                </a:solidFill>
                <a:latin typeface="Comic Sans MS"/>
                <a:cs typeface="Comic Sans MS"/>
              </a:rPr>
              <a:t>del</a:t>
            </a:r>
            <a:r>
              <a:rPr sz="1600" spc="5" dirty="0">
                <a:solidFill>
                  <a:srgbClr val="000080"/>
                </a:solidFill>
                <a:latin typeface="Times New Roman"/>
                <a:cs typeface="Times New Roman"/>
              </a:rPr>
              <a:t> </a:t>
            </a:r>
            <a:r>
              <a:rPr sz="1600" spc="15" dirty="0">
                <a:solidFill>
                  <a:srgbClr val="000080"/>
                </a:solidFill>
                <a:latin typeface="Comic Sans MS"/>
                <a:cs typeface="Comic Sans MS"/>
              </a:rPr>
              <a:t>T</a:t>
            </a:r>
            <a:r>
              <a:rPr sz="1600" spc="35" dirty="0">
                <a:solidFill>
                  <a:srgbClr val="000080"/>
                </a:solidFill>
                <a:latin typeface="Comic Sans MS"/>
                <a:cs typeface="Comic Sans MS"/>
              </a:rPr>
              <a:t>r</a:t>
            </a:r>
            <a:r>
              <a:rPr sz="1600" spc="5" dirty="0">
                <a:solidFill>
                  <a:srgbClr val="000080"/>
                </a:solidFill>
                <a:latin typeface="Comic Sans MS"/>
                <a:cs typeface="Comic Sans MS"/>
              </a:rPr>
              <a:t>ansf</a:t>
            </a:r>
            <a:r>
              <a:rPr sz="1600" spc="20" dirty="0">
                <a:solidFill>
                  <a:srgbClr val="000080"/>
                </a:solidFill>
                <a:latin typeface="Comic Sans MS"/>
                <a:cs typeface="Comic Sans MS"/>
              </a:rPr>
              <a:t>o</a:t>
            </a:r>
            <a:r>
              <a:rPr sz="1600" spc="30" dirty="0">
                <a:solidFill>
                  <a:srgbClr val="000080"/>
                </a:solidFill>
                <a:latin typeface="Comic Sans MS"/>
                <a:cs typeface="Comic Sans MS"/>
              </a:rPr>
              <a:t>r</a:t>
            </a:r>
            <a:r>
              <a:rPr sz="1600" spc="15" dirty="0">
                <a:solidFill>
                  <a:srgbClr val="000080"/>
                </a:solidFill>
                <a:latin typeface="Comic Sans MS"/>
                <a:cs typeface="Comic Sans MS"/>
              </a:rPr>
              <a:t>ma</a:t>
            </a:r>
            <a:r>
              <a:rPr sz="1600" spc="25" dirty="0">
                <a:solidFill>
                  <a:srgbClr val="000080"/>
                </a:solidFill>
                <a:latin typeface="Comic Sans MS"/>
                <a:cs typeface="Comic Sans MS"/>
              </a:rPr>
              <a:t>dor</a:t>
            </a:r>
            <a:r>
              <a:rPr sz="1600" spc="10" dirty="0">
                <a:solidFill>
                  <a:srgbClr val="000080"/>
                </a:solidFill>
                <a:latin typeface="Times New Roman"/>
                <a:cs typeface="Times New Roman"/>
              </a:rPr>
              <a:t> </a:t>
            </a:r>
            <a:r>
              <a:rPr sz="1600" spc="25" dirty="0">
                <a:solidFill>
                  <a:srgbClr val="000080"/>
                </a:solidFill>
                <a:latin typeface="Comic Sans MS"/>
                <a:cs typeface="Comic Sans MS"/>
              </a:rPr>
              <a:t>de</a:t>
            </a:r>
            <a:r>
              <a:rPr sz="1600" spc="80" dirty="0">
                <a:solidFill>
                  <a:srgbClr val="000080"/>
                </a:solidFill>
                <a:latin typeface="Times New Roman"/>
                <a:cs typeface="Times New Roman"/>
              </a:rPr>
              <a:t> </a:t>
            </a:r>
            <a:r>
              <a:rPr sz="1600" spc="25" dirty="0">
                <a:solidFill>
                  <a:srgbClr val="000080"/>
                </a:solidFill>
                <a:latin typeface="Comic Sans MS"/>
                <a:cs typeface="Comic Sans MS"/>
              </a:rPr>
              <a:t>N</a:t>
            </a:r>
            <a:r>
              <a:rPr sz="1600" spc="5" dirty="0">
                <a:solidFill>
                  <a:srgbClr val="000080"/>
                </a:solidFill>
                <a:latin typeface="Comic Sans MS"/>
                <a:cs typeface="Comic Sans MS"/>
              </a:rPr>
              <a:t>e</a:t>
            </a:r>
            <a:r>
              <a:rPr sz="1600" spc="15" dirty="0">
                <a:solidFill>
                  <a:srgbClr val="000080"/>
                </a:solidFill>
                <a:latin typeface="Comic Sans MS"/>
                <a:cs typeface="Comic Sans MS"/>
              </a:rPr>
              <a:t>ut</a:t>
            </a:r>
            <a:r>
              <a:rPr sz="1600" spc="30" dirty="0">
                <a:solidFill>
                  <a:srgbClr val="000080"/>
                </a:solidFill>
                <a:latin typeface="Comic Sans MS"/>
                <a:cs typeface="Comic Sans MS"/>
              </a:rPr>
              <a:t>ro</a:t>
            </a:r>
            <a:r>
              <a:rPr sz="1600" spc="10" dirty="0">
                <a:solidFill>
                  <a:srgbClr val="000080"/>
                </a:solidFill>
                <a:latin typeface="Comic Sans MS"/>
                <a:cs typeface="Comic Sans MS"/>
              </a:rPr>
              <a:t>.</a:t>
            </a:r>
            <a:endParaRPr sz="1600">
              <a:latin typeface="Comic Sans MS"/>
              <a:cs typeface="Comic Sans MS"/>
            </a:endParaRPr>
          </a:p>
        </p:txBody>
      </p:sp>
      <p:sp>
        <p:nvSpPr>
          <p:cNvPr id="32" name="object 32"/>
          <p:cNvSpPr/>
          <p:nvPr/>
        </p:nvSpPr>
        <p:spPr>
          <a:xfrm>
            <a:off x="6063995" y="2753868"/>
            <a:ext cx="810260" cy="361315"/>
          </a:xfrm>
          <a:custGeom>
            <a:avLst/>
            <a:gdLst/>
            <a:ahLst/>
            <a:cxnLst/>
            <a:rect l="l" t="t" r="r" b="b"/>
            <a:pathLst>
              <a:path w="810259" h="361314">
                <a:moveTo>
                  <a:pt x="0" y="0"/>
                </a:moveTo>
                <a:lnTo>
                  <a:pt x="90677" y="12953"/>
                </a:lnTo>
                <a:lnTo>
                  <a:pt x="179069" y="30479"/>
                </a:lnTo>
                <a:lnTo>
                  <a:pt x="266699" y="52577"/>
                </a:lnTo>
                <a:lnTo>
                  <a:pt x="349757" y="77723"/>
                </a:lnTo>
                <a:lnTo>
                  <a:pt x="430529" y="105155"/>
                </a:lnTo>
                <a:lnTo>
                  <a:pt x="505967" y="135635"/>
                </a:lnTo>
                <a:lnTo>
                  <a:pt x="573785" y="170687"/>
                </a:lnTo>
                <a:lnTo>
                  <a:pt x="636269" y="205739"/>
                </a:lnTo>
                <a:lnTo>
                  <a:pt x="691895" y="243839"/>
                </a:lnTo>
                <a:lnTo>
                  <a:pt x="739901" y="281177"/>
                </a:lnTo>
                <a:lnTo>
                  <a:pt x="780287" y="321563"/>
                </a:lnTo>
                <a:lnTo>
                  <a:pt x="810005" y="361187"/>
                </a:lnTo>
              </a:path>
            </a:pathLst>
          </a:custGeom>
          <a:ln w="25095">
            <a:solidFill>
              <a:srgbClr val="FF00FF"/>
            </a:solidFill>
          </a:ln>
        </p:spPr>
        <p:txBody>
          <a:bodyPr wrap="square" lIns="0" tIns="0" rIns="0" bIns="0" rtlCol="0">
            <a:spAutoFit/>
          </a:bodyPr>
          <a:lstStyle/>
          <a:p>
            <a:endParaRPr/>
          </a:p>
        </p:txBody>
      </p:sp>
      <p:sp>
        <p:nvSpPr>
          <p:cNvPr id="33" name="object 33"/>
          <p:cNvSpPr/>
          <p:nvPr/>
        </p:nvSpPr>
        <p:spPr>
          <a:xfrm>
            <a:off x="6793991" y="3075432"/>
            <a:ext cx="151130" cy="173355"/>
          </a:xfrm>
          <a:custGeom>
            <a:avLst/>
            <a:gdLst/>
            <a:ahLst/>
            <a:cxnLst/>
            <a:rect l="l" t="t" r="r" b="b"/>
            <a:pathLst>
              <a:path w="151129" h="173355">
                <a:moveTo>
                  <a:pt x="150875" y="0"/>
                </a:moveTo>
                <a:lnTo>
                  <a:pt x="0" y="44957"/>
                </a:lnTo>
                <a:lnTo>
                  <a:pt x="118109" y="172973"/>
                </a:lnTo>
                <a:lnTo>
                  <a:pt x="150875" y="0"/>
                </a:lnTo>
                <a:close/>
              </a:path>
            </a:pathLst>
          </a:custGeom>
          <a:solidFill>
            <a:srgbClr val="FF00FF"/>
          </a:solidFill>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193</a:t>
            </a:fld>
            <a:endParaRPr lang="en-US"/>
          </a:p>
        </p:txBody>
      </p:sp>
    </p:spTree>
    <p:extLst>
      <p:ext uri="{BB962C8B-B14F-4D97-AF65-F5344CB8AC3E}">
        <p14:creationId xmlns:p14="http://schemas.microsoft.com/office/powerpoint/2010/main" val="343238401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870" cy="3026410"/>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Cuand</a:t>
            </a:r>
            <a:r>
              <a:rPr sz="2600" dirty="0">
                <a:latin typeface="Comic Sans MS"/>
                <a:cs typeface="Comic Sans MS"/>
              </a:rPr>
              <a:t>o</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ocurr</a:t>
            </a:r>
            <a:r>
              <a:rPr sz="2600" dirty="0">
                <a:latin typeface="Comic Sans MS"/>
                <a:cs typeface="Comic Sans MS"/>
              </a:rPr>
              <a:t>e</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fall</a:t>
            </a:r>
            <a:r>
              <a:rPr sz="2600" dirty="0">
                <a:latin typeface="Comic Sans MS"/>
                <a:cs typeface="Comic Sans MS"/>
              </a:rPr>
              <a:t>a</a:t>
            </a:r>
            <a:r>
              <a:rPr sz="2600" dirty="0">
                <a:latin typeface="Times New Roman"/>
                <a:cs typeface="Times New Roman"/>
              </a:rPr>
              <a:t> </a:t>
            </a:r>
            <a:r>
              <a:rPr sz="2600" spc="30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tierr</a:t>
            </a:r>
            <a:r>
              <a:rPr sz="2600" dirty="0">
                <a:latin typeface="Comic Sans MS"/>
                <a:cs typeface="Comic Sans MS"/>
              </a:rPr>
              <a:t>a</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estato</a:t>
            </a:r>
            <a:r>
              <a:rPr sz="2600" dirty="0">
                <a:latin typeface="Comic Sans MS"/>
                <a:cs typeface="Comic Sans MS"/>
              </a:rPr>
              <a:t>r</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(en</a:t>
            </a:r>
            <a:r>
              <a:rPr sz="2600" spc="-5" dirty="0">
                <a:latin typeface="Times New Roman"/>
                <a:cs typeface="Times New Roman"/>
              </a:rPr>
              <a:t> </a:t>
            </a:r>
            <a:r>
              <a:rPr sz="2600" spc="-5" dirty="0">
                <a:latin typeface="Comic Sans MS"/>
                <a:cs typeface="Comic Sans MS"/>
              </a:rPr>
              <a:t>cualquie</a:t>
            </a:r>
            <a:r>
              <a:rPr sz="2600" dirty="0">
                <a:latin typeface="Comic Sans MS"/>
                <a:cs typeface="Comic Sans MS"/>
              </a:rPr>
              <a:t>r</a:t>
            </a:r>
            <a:r>
              <a:rPr sz="2600" spc="229" dirty="0">
                <a:latin typeface="Times New Roman"/>
                <a:cs typeface="Times New Roman"/>
              </a:rPr>
              <a:t> </a:t>
            </a:r>
            <a:r>
              <a:rPr sz="2600" spc="-5" dirty="0">
                <a:latin typeface="Comic Sans MS"/>
                <a:cs typeface="Comic Sans MS"/>
              </a:rPr>
              <a:t>part</a:t>
            </a:r>
            <a:r>
              <a:rPr sz="2600" dirty="0">
                <a:latin typeface="Comic Sans MS"/>
                <a:cs typeface="Comic Sans MS"/>
              </a:rPr>
              <a:t>e</a:t>
            </a:r>
            <a:r>
              <a:rPr sz="2600" spc="22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245" dirty="0">
                <a:latin typeface="Times New Roman"/>
                <a:cs typeface="Times New Roman"/>
              </a:rPr>
              <a:t> </a:t>
            </a:r>
            <a:r>
              <a:rPr sz="2600" spc="-5" dirty="0">
                <a:latin typeface="Comic Sans MS"/>
                <a:cs typeface="Comic Sans MS"/>
              </a:rPr>
              <a:t>devanado)</a:t>
            </a:r>
            <a:r>
              <a:rPr sz="2600" dirty="0">
                <a:latin typeface="Comic Sans MS"/>
                <a:cs typeface="Comic Sans MS"/>
              </a:rPr>
              <a:t>,</a:t>
            </a:r>
            <a:r>
              <a:rPr sz="2600" spc="24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229"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spc="2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40" dirty="0">
                <a:latin typeface="Times New Roman"/>
                <a:cs typeface="Times New Roman"/>
              </a:rPr>
              <a:t> </a:t>
            </a:r>
            <a:r>
              <a:rPr sz="2600" spc="-5" dirty="0">
                <a:latin typeface="Comic Sans MS"/>
                <a:cs typeface="Comic Sans MS"/>
              </a:rPr>
              <a:t>20H</a:t>
            </a:r>
            <a:r>
              <a:rPr sz="2600" dirty="0">
                <a:latin typeface="Comic Sans MS"/>
                <a:cs typeface="Comic Sans MS"/>
              </a:rPr>
              <a:t>z</a:t>
            </a:r>
            <a:r>
              <a:rPr sz="2600" spc="235" dirty="0">
                <a:latin typeface="Times New Roman"/>
                <a:cs typeface="Times New Roman"/>
              </a:rPr>
              <a:t> </a:t>
            </a:r>
            <a:r>
              <a:rPr sz="2600" spc="-10"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incrementara</a:t>
            </a:r>
            <a:r>
              <a:rPr sz="2600" dirty="0">
                <a:latin typeface="Comic Sans MS"/>
                <a:cs typeface="Comic Sans MS"/>
              </a:rPr>
              <a:t>,</a:t>
            </a:r>
            <a:r>
              <a:rPr sz="2600" dirty="0">
                <a:latin typeface="Times New Roman"/>
                <a:cs typeface="Times New Roman"/>
              </a:rPr>
              <a:t> </a:t>
            </a:r>
            <a:r>
              <a:rPr sz="2600" spc="180" dirty="0">
                <a:latin typeface="Times New Roman"/>
                <a:cs typeface="Times New Roman"/>
              </a:rPr>
              <a:t> </a:t>
            </a:r>
            <a:r>
              <a:rPr sz="2600" spc="-10" dirty="0">
                <a:latin typeface="Comic Sans MS"/>
                <a:cs typeface="Comic Sans MS"/>
              </a:rPr>
              <a:t>e</a:t>
            </a:r>
            <a:r>
              <a:rPr sz="2600" spc="-5" dirty="0">
                <a:latin typeface="Comic Sans MS"/>
                <a:cs typeface="Comic Sans MS"/>
              </a:rPr>
              <a:t>st</a:t>
            </a:r>
            <a:r>
              <a:rPr sz="2600" dirty="0">
                <a:latin typeface="Comic Sans MS"/>
                <a:cs typeface="Comic Sans MS"/>
              </a:rPr>
              <a:t>o</a:t>
            </a:r>
            <a:r>
              <a:rPr sz="2600" dirty="0">
                <a:latin typeface="Times New Roman"/>
                <a:cs typeface="Times New Roman"/>
              </a:rPr>
              <a:t> </a:t>
            </a:r>
            <a:r>
              <a:rPr sz="2600" spc="165" dirty="0">
                <a:latin typeface="Times New Roman"/>
                <a:cs typeface="Times New Roman"/>
              </a:rPr>
              <a:t> </a:t>
            </a:r>
            <a:r>
              <a:rPr sz="2600" spc="-10" dirty="0">
                <a:latin typeface="Comic Sans MS"/>
                <a:cs typeface="Comic Sans MS"/>
              </a:rPr>
              <a:t>d</a:t>
            </a:r>
            <a:r>
              <a:rPr sz="2600" spc="-5" dirty="0">
                <a:latin typeface="Comic Sans MS"/>
                <a:cs typeface="Comic Sans MS"/>
              </a:rPr>
              <a:t>ebid</a:t>
            </a:r>
            <a:r>
              <a:rPr sz="2600" dirty="0">
                <a:latin typeface="Comic Sans MS"/>
                <a:cs typeface="Comic Sans MS"/>
              </a:rPr>
              <a:t>o</a:t>
            </a:r>
            <a:r>
              <a:rPr sz="2600" dirty="0">
                <a:latin typeface="Times New Roman"/>
                <a:cs typeface="Times New Roman"/>
              </a:rPr>
              <a:t> </a:t>
            </a:r>
            <a:r>
              <a:rPr sz="2600" spc="16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capacitaci</a:t>
            </a:r>
            <a:r>
              <a:rPr sz="2600" dirty="0">
                <a:latin typeface="Comic Sans MS"/>
                <a:cs typeface="Comic Sans MS"/>
              </a:rPr>
              <a:t>a</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sera</a:t>
            </a:r>
            <a:r>
              <a:rPr sz="2600" spc="-5" dirty="0">
                <a:latin typeface="Times New Roman"/>
                <a:cs typeface="Times New Roman"/>
              </a:rPr>
              <a:t> </a:t>
            </a:r>
            <a:r>
              <a:rPr sz="2600" spc="-5" dirty="0">
                <a:latin typeface="Comic Sans MS"/>
                <a:cs typeface="Comic Sans MS"/>
              </a:rPr>
              <a:t>cortocircuitada.</a:t>
            </a:r>
            <a:endParaRPr sz="2600">
              <a:latin typeface="Comic Sans MS"/>
              <a:cs typeface="Comic Sans MS"/>
            </a:endParaRPr>
          </a:p>
          <a:p>
            <a:pPr marL="12700" marR="9525" algn="just">
              <a:lnSpc>
                <a:spcPct val="100000"/>
              </a:lnSpc>
              <a:spcBef>
                <a:spcPts val="1870"/>
              </a:spcBef>
            </a:pPr>
            <a:r>
              <a:rPr sz="2600" spc="-5" dirty="0">
                <a:latin typeface="Comic Sans MS"/>
                <a:cs typeface="Comic Sans MS"/>
              </a:rPr>
              <a:t>Est</a:t>
            </a:r>
            <a:r>
              <a:rPr sz="2600" dirty="0">
                <a:latin typeface="Comic Sans MS"/>
                <a:cs typeface="Comic Sans MS"/>
              </a:rPr>
              <a:t>e</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cambi</a:t>
            </a:r>
            <a:r>
              <a:rPr sz="2600" dirty="0">
                <a:latin typeface="Comic Sans MS"/>
                <a:cs typeface="Comic Sans MS"/>
              </a:rPr>
              <a:t>o</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nive</a:t>
            </a:r>
            <a:r>
              <a:rPr sz="2600" dirty="0">
                <a:latin typeface="Comic Sans MS"/>
                <a:cs typeface="Comic Sans MS"/>
              </a:rPr>
              <a:t>l</a:t>
            </a:r>
            <a:r>
              <a:rPr sz="2600" dirty="0">
                <a:latin typeface="Times New Roman"/>
                <a:cs typeface="Times New Roman"/>
              </a:rPr>
              <a:t> </a:t>
            </a:r>
            <a:r>
              <a:rPr sz="2600" spc="-30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05" dirty="0">
                <a:latin typeface="Times New Roman"/>
                <a:cs typeface="Times New Roman"/>
              </a:rPr>
              <a:t> </a:t>
            </a:r>
            <a:r>
              <a:rPr sz="2600" spc="-10" dirty="0">
                <a:latin typeface="Comic Sans MS"/>
                <a:cs typeface="Comic Sans MS"/>
              </a:rPr>
              <a:t>c</a:t>
            </a:r>
            <a:r>
              <a:rPr sz="2600" spc="-5" dirty="0">
                <a:latin typeface="Comic Sans MS"/>
                <a:cs typeface="Comic Sans MS"/>
              </a:rPr>
              <a:t>orrient</a:t>
            </a:r>
            <a:r>
              <a:rPr sz="2600" dirty="0">
                <a:latin typeface="Comic Sans MS"/>
                <a:cs typeface="Comic Sans MS"/>
              </a:rPr>
              <a:t>e</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detectad</a:t>
            </a:r>
            <a:r>
              <a:rPr sz="2600" dirty="0">
                <a:latin typeface="Comic Sans MS"/>
                <a:cs typeface="Comic Sans MS"/>
              </a:rPr>
              <a:t>o</a:t>
            </a:r>
            <a:r>
              <a:rPr sz="2600" dirty="0">
                <a:latin typeface="Times New Roman"/>
                <a:cs typeface="Times New Roman"/>
              </a:rPr>
              <a:t> </a:t>
            </a:r>
            <a:r>
              <a:rPr sz="2600" spc="-305" dirty="0">
                <a:latin typeface="Times New Roman"/>
                <a:cs typeface="Times New Roman"/>
              </a:rPr>
              <a:t> </a:t>
            </a:r>
            <a:r>
              <a:rPr sz="2600" spc="-10" dirty="0">
                <a:latin typeface="Comic Sans MS"/>
                <a:cs typeface="Comic Sans MS"/>
              </a:rPr>
              <a:t>p</a:t>
            </a:r>
            <a:r>
              <a:rPr sz="2600" spc="-5" dirty="0">
                <a:latin typeface="Comic Sans MS"/>
                <a:cs typeface="Comic Sans MS"/>
              </a:rPr>
              <a:t>or</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45" dirty="0">
                <a:latin typeface="Times New Roman"/>
                <a:cs typeface="Times New Roman"/>
              </a:rPr>
              <a:t> </a:t>
            </a:r>
            <a:r>
              <a:rPr sz="2600" spc="-10" dirty="0">
                <a:latin typeface="Comic Sans MS"/>
                <a:cs typeface="Comic Sans MS"/>
              </a:rPr>
              <a:t>relevador</a:t>
            </a:r>
            <a:r>
              <a:rPr sz="2600" dirty="0">
                <a:latin typeface="Comic Sans MS"/>
                <a:cs typeface="Comic Sans MS"/>
              </a:rPr>
              <a:t>,</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cua</a:t>
            </a:r>
            <a:r>
              <a:rPr sz="2600" dirty="0">
                <a:latin typeface="Comic Sans MS"/>
                <a:cs typeface="Comic Sans MS"/>
              </a:rPr>
              <a:t>l</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despue</a:t>
            </a:r>
            <a:r>
              <a:rPr sz="2600" dirty="0">
                <a:latin typeface="Comic Sans MS"/>
                <a:cs typeface="Comic Sans MS"/>
              </a:rPr>
              <a:t>s</a:t>
            </a:r>
            <a:r>
              <a:rPr sz="2600" dirty="0">
                <a:latin typeface="Times New Roman"/>
                <a:cs typeface="Times New Roman"/>
              </a:rPr>
              <a:t> </a:t>
            </a:r>
            <a:r>
              <a:rPr sz="2600" spc="4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tiemp</a:t>
            </a:r>
            <a:r>
              <a:rPr sz="2600" dirty="0">
                <a:latin typeface="Comic Sans MS"/>
                <a:cs typeface="Comic Sans MS"/>
              </a:rPr>
              <a:t>o</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ajustado,</a:t>
            </a:r>
            <a:r>
              <a:rPr sz="2600" spc="-5" dirty="0">
                <a:latin typeface="Times New Roman"/>
                <a:cs typeface="Times New Roman"/>
              </a:rPr>
              <a:t> </a:t>
            </a:r>
            <a:r>
              <a:rPr sz="2600" spc="-5" dirty="0">
                <a:latin typeface="Comic Sans MS"/>
                <a:cs typeface="Comic Sans MS"/>
              </a:rPr>
              <a:t>envi</a:t>
            </a:r>
            <a:r>
              <a:rPr sz="2600" dirty="0">
                <a:latin typeface="Comic Sans MS"/>
                <a:cs typeface="Comic Sans MS"/>
              </a:rPr>
              <a:t>a</a:t>
            </a:r>
            <a:r>
              <a:rPr sz="2600" spc="10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seña</a:t>
            </a:r>
            <a:r>
              <a:rPr sz="2600" dirty="0">
                <a:latin typeface="Comic Sans MS"/>
                <a:cs typeface="Comic Sans MS"/>
              </a:rPr>
              <a:t>l</a:t>
            </a:r>
            <a:r>
              <a:rPr sz="2600" spc="11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10" dirty="0">
                <a:latin typeface="Comic Sans MS"/>
                <a:cs typeface="Comic Sans MS"/>
              </a:rPr>
              <a:t>d</a:t>
            </a:r>
            <a:r>
              <a:rPr sz="2600" spc="-5" dirty="0">
                <a:latin typeface="Comic Sans MS"/>
                <a:cs typeface="Comic Sans MS"/>
              </a:rPr>
              <a:t>isparo.</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194</a:t>
            </a:fld>
            <a:endParaRPr lang="en-US"/>
          </a:p>
        </p:txBody>
      </p:sp>
    </p:spTree>
    <p:extLst>
      <p:ext uri="{BB962C8B-B14F-4D97-AF65-F5344CB8AC3E}">
        <p14:creationId xmlns:p14="http://schemas.microsoft.com/office/powerpoint/2010/main" val="1924559198"/>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614933" y="2546604"/>
            <a:ext cx="678180" cy="254635"/>
          </a:xfrm>
          <a:custGeom>
            <a:avLst/>
            <a:gdLst/>
            <a:ahLst/>
            <a:cxnLst/>
            <a:rect l="l" t="t" r="r" b="b"/>
            <a:pathLst>
              <a:path w="678180" h="254635">
                <a:moveTo>
                  <a:pt x="0" y="0"/>
                </a:moveTo>
                <a:lnTo>
                  <a:pt x="0" y="169163"/>
                </a:lnTo>
                <a:lnTo>
                  <a:pt x="1603" y="183006"/>
                </a:lnTo>
                <a:lnTo>
                  <a:pt x="22581" y="226703"/>
                </a:lnTo>
                <a:lnTo>
                  <a:pt x="59578" y="250287"/>
                </a:lnTo>
                <a:lnTo>
                  <a:pt x="81047" y="253939"/>
                </a:lnTo>
                <a:lnTo>
                  <a:pt x="91992" y="253626"/>
                </a:lnTo>
                <a:lnTo>
                  <a:pt x="133642" y="237413"/>
                </a:lnTo>
                <a:lnTo>
                  <a:pt x="164591" y="195833"/>
                </a:lnTo>
                <a:lnTo>
                  <a:pt x="169163" y="169163"/>
                </a:lnTo>
                <a:lnTo>
                  <a:pt x="173735" y="195833"/>
                </a:lnTo>
                <a:lnTo>
                  <a:pt x="185165" y="218693"/>
                </a:lnTo>
                <a:lnTo>
                  <a:pt x="203453" y="236219"/>
                </a:lnTo>
                <a:lnTo>
                  <a:pt x="227837" y="249935"/>
                </a:lnTo>
                <a:lnTo>
                  <a:pt x="252983" y="254507"/>
                </a:lnTo>
                <a:lnTo>
                  <a:pt x="280415" y="249935"/>
                </a:lnTo>
                <a:lnTo>
                  <a:pt x="302513" y="236219"/>
                </a:lnTo>
                <a:lnTo>
                  <a:pt x="323087" y="218693"/>
                </a:lnTo>
                <a:lnTo>
                  <a:pt x="334517" y="195833"/>
                </a:lnTo>
                <a:lnTo>
                  <a:pt x="339089" y="169163"/>
                </a:lnTo>
                <a:lnTo>
                  <a:pt x="343661" y="195833"/>
                </a:lnTo>
                <a:lnTo>
                  <a:pt x="363638" y="228908"/>
                </a:lnTo>
                <a:lnTo>
                  <a:pt x="402918" y="251648"/>
                </a:lnTo>
                <a:lnTo>
                  <a:pt x="425065" y="253964"/>
                </a:lnTo>
                <a:lnTo>
                  <a:pt x="436200" y="252877"/>
                </a:lnTo>
                <a:lnTo>
                  <a:pt x="477372" y="233696"/>
                </a:lnTo>
                <a:lnTo>
                  <a:pt x="508253" y="169163"/>
                </a:lnTo>
                <a:lnTo>
                  <a:pt x="512825" y="195833"/>
                </a:lnTo>
                <a:lnTo>
                  <a:pt x="524255" y="218693"/>
                </a:lnTo>
                <a:lnTo>
                  <a:pt x="542543" y="236219"/>
                </a:lnTo>
                <a:lnTo>
                  <a:pt x="566927" y="249935"/>
                </a:lnTo>
                <a:lnTo>
                  <a:pt x="592073" y="254507"/>
                </a:lnTo>
                <a:lnTo>
                  <a:pt x="618743" y="249935"/>
                </a:lnTo>
                <a:lnTo>
                  <a:pt x="641603" y="236219"/>
                </a:lnTo>
                <a:lnTo>
                  <a:pt x="662177" y="218693"/>
                </a:lnTo>
                <a:lnTo>
                  <a:pt x="673607" y="195833"/>
                </a:lnTo>
                <a:lnTo>
                  <a:pt x="678179" y="169163"/>
                </a:lnTo>
                <a:lnTo>
                  <a:pt x="678179" y="0"/>
                </a:lnTo>
              </a:path>
            </a:pathLst>
          </a:custGeom>
          <a:ln w="13538">
            <a:solidFill>
              <a:srgbClr val="000000"/>
            </a:solidFill>
          </a:ln>
        </p:spPr>
        <p:txBody>
          <a:bodyPr wrap="square" lIns="0" tIns="0" rIns="0" bIns="0" rtlCol="0">
            <a:spAutoFit/>
          </a:bodyPr>
          <a:lstStyle/>
          <a:p>
            <a:endParaRPr/>
          </a:p>
        </p:txBody>
      </p:sp>
      <p:sp>
        <p:nvSpPr>
          <p:cNvPr id="6" name="object 6"/>
          <p:cNvSpPr/>
          <p:nvPr/>
        </p:nvSpPr>
        <p:spPr>
          <a:xfrm>
            <a:off x="614933" y="2970276"/>
            <a:ext cx="678180" cy="253365"/>
          </a:xfrm>
          <a:custGeom>
            <a:avLst/>
            <a:gdLst/>
            <a:ahLst/>
            <a:cxnLst/>
            <a:rect l="l" t="t" r="r" b="b"/>
            <a:pathLst>
              <a:path w="678180" h="253364">
                <a:moveTo>
                  <a:pt x="0" y="252983"/>
                </a:moveTo>
                <a:lnTo>
                  <a:pt x="0" y="83819"/>
                </a:lnTo>
                <a:lnTo>
                  <a:pt x="4571" y="56387"/>
                </a:lnTo>
                <a:lnTo>
                  <a:pt x="16001" y="33527"/>
                </a:lnTo>
                <a:lnTo>
                  <a:pt x="33527" y="16001"/>
                </a:lnTo>
                <a:lnTo>
                  <a:pt x="58673" y="2285"/>
                </a:lnTo>
                <a:lnTo>
                  <a:pt x="83057" y="0"/>
                </a:lnTo>
                <a:lnTo>
                  <a:pt x="110489" y="2285"/>
                </a:lnTo>
                <a:lnTo>
                  <a:pt x="133349" y="16001"/>
                </a:lnTo>
                <a:lnTo>
                  <a:pt x="153161" y="33527"/>
                </a:lnTo>
                <a:lnTo>
                  <a:pt x="164591" y="56387"/>
                </a:lnTo>
                <a:lnTo>
                  <a:pt x="169163" y="83819"/>
                </a:lnTo>
                <a:lnTo>
                  <a:pt x="173735" y="56387"/>
                </a:lnTo>
                <a:lnTo>
                  <a:pt x="185165" y="33527"/>
                </a:lnTo>
                <a:lnTo>
                  <a:pt x="203453" y="16001"/>
                </a:lnTo>
                <a:lnTo>
                  <a:pt x="227837" y="2285"/>
                </a:lnTo>
                <a:lnTo>
                  <a:pt x="252983" y="0"/>
                </a:lnTo>
                <a:lnTo>
                  <a:pt x="280415" y="2285"/>
                </a:lnTo>
                <a:lnTo>
                  <a:pt x="302513" y="16001"/>
                </a:lnTo>
                <a:lnTo>
                  <a:pt x="323087" y="33527"/>
                </a:lnTo>
                <a:lnTo>
                  <a:pt x="334517" y="56387"/>
                </a:lnTo>
                <a:lnTo>
                  <a:pt x="339089" y="83819"/>
                </a:lnTo>
                <a:lnTo>
                  <a:pt x="343661" y="56387"/>
                </a:lnTo>
                <a:lnTo>
                  <a:pt x="354329" y="33527"/>
                </a:lnTo>
                <a:lnTo>
                  <a:pt x="372617" y="16001"/>
                </a:lnTo>
                <a:lnTo>
                  <a:pt x="397763" y="2285"/>
                </a:lnTo>
                <a:lnTo>
                  <a:pt x="422147" y="0"/>
                </a:lnTo>
                <a:lnTo>
                  <a:pt x="449579" y="2285"/>
                </a:lnTo>
                <a:lnTo>
                  <a:pt x="472439" y="16001"/>
                </a:lnTo>
                <a:lnTo>
                  <a:pt x="492251" y="33527"/>
                </a:lnTo>
                <a:lnTo>
                  <a:pt x="503681" y="56387"/>
                </a:lnTo>
                <a:lnTo>
                  <a:pt x="508253" y="83819"/>
                </a:lnTo>
                <a:lnTo>
                  <a:pt x="512825" y="56387"/>
                </a:lnTo>
                <a:lnTo>
                  <a:pt x="524255" y="33527"/>
                </a:lnTo>
                <a:lnTo>
                  <a:pt x="542543" y="16001"/>
                </a:lnTo>
                <a:lnTo>
                  <a:pt x="566927" y="2285"/>
                </a:lnTo>
                <a:lnTo>
                  <a:pt x="592073" y="0"/>
                </a:lnTo>
                <a:lnTo>
                  <a:pt x="618743" y="2285"/>
                </a:lnTo>
                <a:lnTo>
                  <a:pt x="641603" y="16001"/>
                </a:lnTo>
                <a:lnTo>
                  <a:pt x="662177" y="33527"/>
                </a:lnTo>
                <a:lnTo>
                  <a:pt x="673607" y="56387"/>
                </a:lnTo>
                <a:lnTo>
                  <a:pt x="678179" y="83819"/>
                </a:lnTo>
                <a:lnTo>
                  <a:pt x="678179" y="252983"/>
                </a:lnTo>
              </a:path>
            </a:pathLst>
          </a:custGeom>
          <a:ln w="13538">
            <a:solidFill>
              <a:srgbClr val="000000"/>
            </a:solidFill>
          </a:ln>
        </p:spPr>
        <p:txBody>
          <a:bodyPr wrap="square" lIns="0" tIns="0" rIns="0" bIns="0" rtlCol="0">
            <a:spAutoFit/>
          </a:bodyPr>
          <a:lstStyle/>
          <a:p>
            <a:endParaRPr/>
          </a:p>
        </p:txBody>
      </p:sp>
      <p:sp>
        <p:nvSpPr>
          <p:cNvPr id="7" name="object 7"/>
          <p:cNvSpPr/>
          <p:nvPr/>
        </p:nvSpPr>
        <p:spPr>
          <a:xfrm>
            <a:off x="7648193" y="2208276"/>
            <a:ext cx="255270" cy="676910"/>
          </a:xfrm>
          <a:custGeom>
            <a:avLst/>
            <a:gdLst/>
            <a:ahLst/>
            <a:cxnLst/>
            <a:rect l="l" t="t" r="r" b="b"/>
            <a:pathLst>
              <a:path w="255270" h="676910">
                <a:moveTo>
                  <a:pt x="255269" y="0"/>
                </a:moveTo>
                <a:lnTo>
                  <a:pt x="85343" y="0"/>
                </a:lnTo>
                <a:lnTo>
                  <a:pt x="58673" y="3809"/>
                </a:lnTo>
                <a:lnTo>
                  <a:pt x="35813" y="15239"/>
                </a:lnTo>
                <a:lnTo>
                  <a:pt x="15239" y="33527"/>
                </a:lnTo>
                <a:lnTo>
                  <a:pt x="4571" y="58673"/>
                </a:lnTo>
                <a:lnTo>
                  <a:pt x="0" y="85343"/>
                </a:lnTo>
                <a:lnTo>
                  <a:pt x="4571" y="110489"/>
                </a:lnTo>
                <a:lnTo>
                  <a:pt x="15239" y="134873"/>
                </a:lnTo>
                <a:lnTo>
                  <a:pt x="35813" y="153161"/>
                </a:lnTo>
                <a:lnTo>
                  <a:pt x="58673" y="164591"/>
                </a:lnTo>
                <a:lnTo>
                  <a:pt x="85343" y="169163"/>
                </a:lnTo>
                <a:lnTo>
                  <a:pt x="58673" y="172973"/>
                </a:lnTo>
                <a:lnTo>
                  <a:pt x="35813" y="184403"/>
                </a:lnTo>
                <a:lnTo>
                  <a:pt x="15239" y="202691"/>
                </a:lnTo>
                <a:lnTo>
                  <a:pt x="4571" y="227837"/>
                </a:lnTo>
                <a:lnTo>
                  <a:pt x="0" y="254507"/>
                </a:lnTo>
                <a:lnTo>
                  <a:pt x="4571" y="279653"/>
                </a:lnTo>
                <a:lnTo>
                  <a:pt x="15239" y="304037"/>
                </a:lnTo>
                <a:lnTo>
                  <a:pt x="35813" y="322325"/>
                </a:lnTo>
                <a:lnTo>
                  <a:pt x="58673" y="333755"/>
                </a:lnTo>
                <a:lnTo>
                  <a:pt x="85343" y="338327"/>
                </a:lnTo>
                <a:lnTo>
                  <a:pt x="58673" y="342137"/>
                </a:lnTo>
                <a:lnTo>
                  <a:pt x="35813" y="353567"/>
                </a:lnTo>
                <a:lnTo>
                  <a:pt x="15239" y="371855"/>
                </a:lnTo>
                <a:lnTo>
                  <a:pt x="4571" y="397001"/>
                </a:lnTo>
                <a:lnTo>
                  <a:pt x="0" y="423671"/>
                </a:lnTo>
                <a:lnTo>
                  <a:pt x="4571" y="448817"/>
                </a:lnTo>
                <a:lnTo>
                  <a:pt x="15239" y="473201"/>
                </a:lnTo>
                <a:lnTo>
                  <a:pt x="35813" y="491489"/>
                </a:lnTo>
                <a:lnTo>
                  <a:pt x="58673" y="502919"/>
                </a:lnTo>
                <a:lnTo>
                  <a:pt x="85343" y="507491"/>
                </a:lnTo>
                <a:lnTo>
                  <a:pt x="58673" y="511301"/>
                </a:lnTo>
                <a:lnTo>
                  <a:pt x="35813" y="522731"/>
                </a:lnTo>
                <a:lnTo>
                  <a:pt x="15239" y="541019"/>
                </a:lnTo>
                <a:lnTo>
                  <a:pt x="4571" y="566165"/>
                </a:lnTo>
                <a:lnTo>
                  <a:pt x="0" y="592835"/>
                </a:lnTo>
                <a:lnTo>
                  <a:pt x="4571" y="617981"/>
                </a:lnTo>
                <a:lnTo>
                  <a:pt x="15239" y="642365"/>
                </a:lnTo>
                <a:lnTo>
                  <a:pt x="35813" y="660653"/>
                </a:lnTo>
                <a:lnTo>
                  <a:pt x="58673" y="672083"/>
                </a:lnTo>
                <a:lnTo>
                  <a:pt x="85343" y="676655"/>
                </a:lnTo>
                <a:lnTo>
                  <a:pt x="255269" y="676655"/>
                </a:lnTo>
              </a:path>
            </a:pathLst>
          </a:custGeom>
          <a:ln w="13538">
            <a:solidFill>
              <a:srgbClr val="000000"/>
            </a:solidFill>
          </a:ln>
        </p:spPr>
        <p:txBody>
          <a:bodyPr wrap="square" lIns="0" tIns="0" rIns="0" bIns="0" rtlCol="0">
            <a:spAutoFit/>
          </a:bodyPr>
          <a:lstStyle/>
          <a:p>
            <a:endParaRPr/>
          </a:p>
        </p:txBody>
      </p:sp>
      <p:sp>
        <p:nvSpPr>
          <p:cNvPr id="8" name="object 8"/>
          <p:cNvSpPr/>
          <p:nvPr/>
        </p:nvSpPr>
        <p:spPr>
          <a:xfrm>
            <a:off x="7225283" y="2208276"/>
            <a:ext cx="253365" cy="676910"/>
          </a:xfrm>
          <a:custGeom>
            <a:avLst/>
            <a:gdLst/>
            <a:ahLst/>
            <a:cxnLst/>
            <a:rect l="l" t="t" r="r" b="b"/>
            <a:pathLst>
              <a:path w="253365" h="676910">
                <a:moveTo>
                  <a:pt x="0" y="0"/>
                </a:moveTo>
                <a:lnTo>
                  <a:pt x="169163" y="0"/>
                </a:lnTo>
                <a:lnTo>
                  <a:pt x="183360" y="974"/>
                </a:lnTo>
                <a:lnTo>
                  <a:pt x="227151" y="22082"/>
                </a:lnTo>
                <a:lnTo>
                  <a:pt x="249548" y="61537"/>
                </a:lnTo>
                <a:lnTo>
                  <a:pt x="252474" y="84315"/>
                </a:lnTo>
                <a:lnTo>
                  <a:pt x="251826" y="95796"/>
                </a:lnTo>
                <a:lnTo>
                  <a:pt x="234863" y="137871"/>
                </a:lnTo>
                <a:lnTo>
                  <a:pt x="194309" y="164591"/>
                </a:lnTo>
                <a:lnTo>
                  <a:pt x="169163" y="169163"/>
                </a:lnTo>
                <a:lnTo>
                  <a:pt x="194309" y="172973"/>
                </a:lnTo>
                <a:lnTo>
                  <a:pt x="219455" y="184403"/>
                </a:lnTo>
                <a:lnTo>
                  <a:pt x="236981" y="202691"/>
                </a:lnTo>
                <a:lnTo>
                  <a:pt x="248411" y="227837"/>
                </a:lnTo>
                <a:lnTo>
                  <a:pt x="252983" y="254507"/>
                </a:lnTo>
                <a:lnTo>
                  <a:pt x="248411" y="279653"/>
                </a:lnTo>
                <a:lnTo>
                  <a:pt x="236981" y="304037"/>
                </a:lnTo>
                <a:lnTo>
                  <a:pt x="219455" y="322325"/>
                </a:lnTo>
                <a:lnTo>
                  <a:pt x="194309" y="333755"/>
                </a:lnTo>
                <a:lnTo>
                  <a:pt x="169163" y="338327"/>
                </a:lnTo>
                <a:lnTo>
                  <a:pt x="194309" y="342137"/>
                </a:lnTo>
                <a:lnTo>
                  <a:pt x="219455" y="353567"/>
                </a:lnTo>
                <a:lnTo>
                  <a:pt x="236981" y="371855"/>
                </a:lnTo>
                <a:lnTo>
                  <a:pt x="248411" y="397001"/>
                </a:lnTo>
                <a:lnTo>
                  <a:pt x="252983" y="423671"/>
                </a:lnTo>
                <a:lnTo>
                  <a:pt x="248411" y="448817"/>
                </a:lnTo>
                <a:lnTo>
                  <a:pt x="236981" y="473201"/>
                </a:lnTo>
                <a:lnTo>
                  <a:pt x="219455" y="491489"/>
                </a:lnTo>
                <a:lnTo>
                  <a:pt x="194309" y="502919"/>
                </a:lnTo>
                <a:lnTo>
                  <a:pt x="169163" y="507491"/>
                </a:lnTo>
                <a:lnTo>
                  <a:pt x="194309" y="511301"/>
                </a:lnTo>
                <a:lnTo>
                  <a:pt x="234120" y="537241"/>
                </a:lnTo>
                <a:lnTo>
                  <a:pt x="251615" y="578750"/>
                </a:lnTo>
                <a:lnTo>
                  <a:pt x="252490" y="590153"/>
                </a:lnTo>
                <a:lnTo>
                  <a:pt x="251962" y="601591"/>
                </a:lnTo>
                <a:lnTo>
                  <a:pt x="235789" y="643946"/>
                </a:lnTo>
                <a:lnTo>
                  <a:pt x="197038" y="671863"/>
                </a:lnTo>
                <a:lnTo>
                  <a:pt x="169163" y="676655"/>
                </a:lnTo>
                <a:lnTo>
                  <a:pt x="0" y="676655"/>
                </a:lnTo>
              </a:path>
            </a:pathLst>
          </a:custGeom>
          <a:ln w="13538">
            <a:solidFill>
              <a:srgbClr val="000000"/>
            </a:solidFill>
          </a:ln>
        </p:spPr>
        <p:txBody>
          <a:bodyPr wrap="square" lIns="0" tIns="0" rIns="0" bIns="0" rtlCol="0">
            <a:spAutoFit/>
          </a:bodyPr>
          <a:lstStyle/>
          <a:p>
            <a:endParaRPr/>
          </a:p>
        </p:txBody>
      </p:sp>
      <p:sp>
        <p:nvSpPr>
          <p:cNvPr id="9" name="object 9"/>
          <p:cNvSpPr/>
          <p:nvPr/>
        </p:nvSpPr>
        <p:spPr>
          <a:xfrm>
            <a:off x="4513326" y="2758440"/>
            <a:ext cx="339090" cy="83185"/>
          </a:xfrm>
          <a:custGeom>
            <a:avLst/>
            <a:gdLst/>
            <a:ahLst/>
            <a:cxnLst/>
            <a:rect l="l" t="t" r="r" b="b"/>
            <a:pathLst>
              <a:path w="339089" h="83185">
                <a:moveTo>
                  <a:pt x="0" y="0"/>
                </a:moveTo>
                <a:lnTo>
                  <a:pt x="16001" y="49529"/>
                </a:lnTo>
                <a:lnTo>
                  <a:pt x="58673" y="78485"/>
                </a:lnTo>
                <a:lnTo>
                  <a:pt x="83819" y="83057"/>
                </a:lnTo>
                <a:lnTo>
                  <a:pt x="110489" y="78485"/>
                </a:lnTo>
                <a:lnTo>
                  <a:pt x="133349" y="67817"/>
                </a:lnTo>
                <a:lnTo>
                  <a:pt x="153923" y="49529"/>
                </a:lnTo>
                <a:lnTo>
                  <a:pt x="164591" y="24383"/>
                </a:lnTo>
                <a:lnTo>
                  <a:pt x="169163" y="0"/>
                </a:lnTo>
                <a:lnTo>
                  <a:pt x="173735" y="24383"/>
                </a:lnTo>
                <a:lnTo>
                  <a:pt x="185165" y="49529"/>
                </a:lnTo>
                <a:lnTo>
                  <a:pt x="203453" y="67817"/>
                </a:lnTo>
                <a:lnTo>
                  <a:pt x="227837" y="78485"/>
                </a:lnTo>
                <a:lnTo>
                  <a:pt x="252983" y="83057"/>
                </a:lnTo>
                <a:lnTo>
                  <a:pt x="280415" y="78485"/>
                </a:lnTo>
                <a:lnTo>
                  <a:pt x="302513" y="67817"/>
                </a:lnTo>
                <a:lnTo>
                  <a:pt x="323087" y="49529"/>
                </a:lnTo>
                <a:lnTo>
                  <a:pt x="334517" y="24383"/>
                </a:lnTo>
                <a:lnTo>
                  <a:pt x="339089" y="0"/>
                </a:lnTo>
              </a:path>
            </a:pathLst>
          </a:custGeom>
          <a:ln w="13538">
            <a:solidFill>
              <a:srgbClr val="000000"/>
            </a:solidFill>
          </a:ln>
        </p:spPr>
        <p:txBody>
          <a:bodyPr wrap="square" lIns="0" tIns="0" rIns="0" bIns="0" rtlCol="0">
            <a:spAutoFit/>
          </a:bodyPr>
          <a:lstStyle/>
          <a:p>
            <a:endParaRPr/>
          </a:p>
        </p:txBody>
      </p:sp>
      <p:sp>
        <p:nvSpPr>
          <p:cNvPr id="10" name="object 10"/>
          <p:cNvSpPr/>
          <p:nvPr/>
        </p:nvSpPr>
        <p:spPr>
          <a:xfrm>
            <a:off x="4513326" y="2927604"/>
            <a:ext cx="339090" cy="83185"/>
          </a:xfrm>
          <a:custGeom>
            <a:avLst/>
            <a:gdLst/>
            <a:ahLst/>
            <a:cxnLst/>
            <a:rect l="l" t="t" r="r" b="b"/>
            <a:pathLst>
              <a:path w="339089" h="83185">
                <a:moveTo>
                  <a:pt x="0" y="83057"/>
                </a:moveTo>
                <a:lnTo>
                  <a:pt x="16001" y="33527"/>
                </a:lnTo>
                <a:lnTo>
                  <a:pt x="58673" y="4571"/>
                </a:lnTo>
                <a:lnTo>
                  <a:pt x="83819" y="0"/>
                </a:lnTo>
                <a:lnTo>
                  <a:pt x="110489" y="4571"/>
                </a:lnTo>
                <a:lnTo>
                  <a:pt x="133349" y="16001"/>
                </a:lnTo>
                <a:lnTo>
                  <a:pt x="153923" y="33527"/>
                </a:lnTo>
                <a:lnTo>
                  <a:pt x="164591" y="58673"/>
                </a:lnTo>
                <a:lnTo>
                  <a:pt x="169163" y="83057"/>
                </a:lnTo>
                <a:lnTo>
                  <a:pt x="173735" y="58673"/>
                </a:lnTo>
                <a:lnTo>
                  <a:pt x="185165" y="33527"/>
                </a:lnTo>
                <a:lnTo>
                  <a:pt x="203453" y="16001"/>
                </a:lnTo>
                <a:lnTo>
                  <a:pt x="227837" y="4571"/>
                </a:lnTo>
                <a:lnTo>
                  <a:pt x="252983" y="0"/>
                </a:lnTo>
                <a:lnTo>
                  <a:pt x="280415" y="4571"/>
                </a:lnTo>
                <a:lnTo>
                  <a:pt x="302513" y="16001"/>
                </a:lnTo>
                <a:lnTo>
                  <a:pt x="323087" y="33527"/>
                </a:lnTo>
                <a:lnTo>
                  <a:pt x="334517" y="58673"/>
                </a:lnTo>
                <a:lnTo>
                  <a:pt x="339089" y="83057"/>
                </a:lnTo>
              </a:path>
            </a:pathLst>
          </a:custGeom>
          <a:ln w="13538">
            <a:solidFill>
              <a:srgbClr val="000000"/>
            </a:solidFill>
          </a:ln>
        </p:spPr>
        <p:txBody>
          <a:bodyPr wrap="square" lIns="0" tIns="0" rIns="0" bIns="0" rtlCol="0">
            <a:spAutoFit/>
          </a:bodyPr>
          <a:lstStyle/>
          <a:p>
            <a:endParaRPr/>
          </a:p>
        </p:txBody>
      </p:sp>
      <p:sp>
        <p:nvSpPr>
          <p:cNvPr id="11" name="object 11"/>
          <p:cNvSpPr/>
          <p:nvPr/>
        </p:nvSpPr>
        <p:spPr>
          <a:xfrm>
            <a:off x="4682489" y="2546604"/>
            <a:ext cx="0" cy="212090"/>
          </a:xfrm>
          <a:custGeom>
            <a:avLst/>
            <a:gdLst/>
            <a:ahLst/>
            <a:cxnLst/>
            <a:rect l="l" t="t" r="r" b="b"/>
            <a:pathLst>
              <a:path h="212089">
                <a:moveTo>
                  <a:pt x="0" y="0"/>
                </a:moveTo>
                <a:lnTo>
                  <a:pt x="0" y="211835"/>
                </a:lnTo>
              </a:path>
            </a:pathLst>
          </a:custGeom>
          <a:ln w="13538">
            <a:solidFill>
              <a:srgbClr val="000000"/>
            </a:solidFill>
          </a:ln>
        </p:spPr>
        <p:txBody>
          <a:bodyPr wrap="square" lIns="0" tIns="0" rIns="0" bIns="0" rtlCol="0">
            <a:spAutoFit/>
          </a:bodyPr>
          <a:lstStyle/>
          <a:p>
            <a:endParaRPr/>
          </a:p>
        </p:txBody>
      </p:sp>
      <p:sp>
        <p:nvSpPr>
          <p:cNvPr id="12" name="object 12"/>
          <p:cNvSpPr/>
          <p:nvPr/>
        </p:nvSpPr>
        <p:spPr>
          <a:xfrm>
            <a:off x="4682489" y="3010662"/>
            <a:ext cx="0" cy="212725"/>
          </a:xfrm>
          <a:custGeom>
            <a:avLst/>
            <a:gdLst/>
            <a:ahLst/>
            <a:cxnLst/>
            <a:rect l="l" t="t" r="r" b="b"/>
            <a:pathLst>
              <a:path h="212725">
                <a:moveTo>
                  <a:pt x="0" y="212597"/>
                </a:moveTo>
                <a:lnTo>
                  <a:pt x="0" y="0"/>
                </a:lnTo>
              </a:path>
            </a:pathLst>
          </a:custGeom>
          <a:ln w="13538">
            <a:solidFill>
              <a:srgbClr val="000000"/>
            </a:solidFill>
          </a:ln>
        </p:spPr>
        <p:txBody>
          <a:bodyPr wrap="square" lIns="0" tIns="0" rIns="0" bIns="0" rtlCol="0">
            <a:spAutoFit/>
          </a:bodyPr>
          <a:lstStyle/>
          <a:p>
            <a:endParaRPr/>
          </a:p>
        </p:txBody>
      </p:sp>
      <p:sp>
        <p:nvSpPr>
          <p:cNvPr id="13" name="object 13"/>
          <p:cNvSpPr/>
          <p:nvPr/>
        </p:nvSpPr>
        <p:spPr>
          <a:xfrm>
            <a:off x="1801367" y="2483358"/>
            <a:ext cx="339090" cy="83185"/>
          </a:xfrm>
          <a:custGeom>
            <a:avLst/>
            <a:gdLst/>
            <a:ahLst/>
            <a:cxnLst/>
            <a:rect l="l" t="t" r="r" b="b"/>
            <a:pathLst>
              <a:path w="339089" h="83185">
                <a:moveTo>
                  <a:pt x="339089" y="83057"/>
                </a:moveTo>
                <a:lnTo>
                  <a:pt x="320801" y="35813"/>
                </a:lnTo>
                <a:lnTo>
                  <a:pt x="280415" y="4571"/>
                </a:lnTo>
                <a:lnTo>
                  <a:pt x="252983" y="0"/>
                </a:lnTo>
                <a:lnTo>
                  <a:pt x="227837" y="4571"/>
                </a:lnTo>
                <a:lnTo>
                  <a:pt x="203453" y="15239"/>
                </a:lnTo>
                <a:lnTo>
                  <a:pt x="185165" y="35813"/>
                </a:lnTo>
                <a:lnTo>
                  <a:pt x="173735" y="58673"/>
                </a:lnTo>
                <a:lnTo>
                  <a:pt x="169163" y="83057"/>
                </a:lnTo>
                <a:lnTo>
                  <a:pt x="164591" y="58673"/>
                </a:lnTo>
                <a:lnTo>
                  <a:pt x="153923" y="33527"/>
                </a:lnTo>
                <a:lnTo>
                  <a:pt x="133349" y="15239"/>
                </a:lnTo>
                <a:lnTo>
                  <a:pt x="110489" y="4571"/>
                </a:lnTo>
                <a:lnTo>
                  <a:pt x="83819" y="0"/>
                </a:lnTo>
                <a:lnTo>
                  <a:pt x="58673" y="4571"/>
                </a:lnTo>
                <a:lnTo>
                  <a:pt x="33527" y="15239"/>
                </a:lnTo>
                <a:lnTo>
                  <a:pt x="16001" y="33527"/>
                </a:lnTo>
                <a:lnTo>
                  <a:pt x="2285" y="58673"/>
                </a:lnTo>
                <a:lnTo>
                  <a:pt x="0" y="83057"/>
                </a:lnTo>
              </a:path>
            </a:pathLst>
          </a:custGeom>
          <a:ln w="13538">
            <a:solidFill>
              <a:srgbClr val="000000"/>
            </a:solidFill>
          </a:ln>
        </p:spPr>
        <p:txBody>
          <a:bodyPr wrap="square" lIns="0" tIns="0" rIns="0" bIns="0" rtlCol="0">
            <a:spAutoFit/>
          </a:bodyPr>
          <a:lstStyle/>
          <a:p>
            <a:endParaRPr/>
          </a:p>
        </p:txBody>
      </p:sp>
      <p:sp>
        <p:nvSpPr>
          <p:cNvPr id="14" name="object 14"/>
          <p:cNvSpPr/>
          <p:nvPr/>
        </p:nvSpPr>
        <p:spPr>
          <a:xfrm>
            <a:off x="1293113" y="2546604"/>
            <a:ext cx="1186815" cy="0"/>
          </a:xfrm>
          <a:custGeom>
            <a:avLst/>
            <a:gdLst/>
            <a:ahLst/>
            <a:cxnLst/>
            <a:rect l="l" t="t" r="r" b="b"/>
            <a:pathLst>
              <a:path w="1186814">
                <a:moveTo>
                  <a:pt x="0" y="0"/>
                </a:moveTo>
                <a:lnTo>
                  <a:pt x="1186433" y="0"/>
                </a:lnTo>
              </a:path>
            </a:pathLst>
          </a:custGeom>
          <a:ln w="13538">
            <a:solidFill>
              <a:srgbClr val="000000"/>
            </a:solidFill>
          </a:ln>
        </p:spPr>
        <p:txBody>
          <a:bodyPr wrap="square" lIns="0" tIns="0" rIns="0" bIns="0" rtlCol="0">
            <a:spAutoFit/>
          </a:bodyPr>
          <a:lstStyle/>
          <a:p>
            <a:endParaRPr/>
          </a:p>
        </p:txBody>
      </p:sp>
      <p:sp>
        <p:nvSpPr>
          <p:cNvPr id="15" name="object 15"/>
          <p:cNvSpPr/>
          <p:nvPr/>
        </p:nvSpPr>
        <p:spPr>
          <a:xfrm>
            <a:off x="784097" y="3493770"/>
            <a:ext cx="339090" cy="135255"/>
          </a:xfrm>
          <a:custGeom>
            <a:avLst/>
            <a:gdLst/>
            <a:ahLst/>
            <a:cxnLst/>
            <a:rect l="l" t="t" r="r" b="b"/>
            <a:pathLst>
              <a:path w="339090" h="135254">
                <a:moveTo>
                  <a:pt x="0" y="67817"/>
                </a:moveTo>
                <a:lnTo>
                  <a:pt x="27431" y="0"/>
                </a:lnTo>
                <a:lnTo>
                  <a:pt x="83819" y="134873"/>
                </a:lnTo>
                <a:lnTo>
                  <a:pt x="140207" y="0"/>
                </a:lnTo>
                <a:lnTo>
                  <a:pt x="196595" y="134873"/>
                </a:lnTo>
                <a:lnTo>
                  <a:pt x="252983" y="0"/>
                </a:lnTo>
                <a:lnTo>
                  <a:pt x="310133" y="134873"/>
                </a:lnTo>
                <a:lnTo>
                  <a:pt x="339089" y="67817"/>
                </a:lnTo>
              </a:path>
            </a:pathLst>
          </a:custGeom>
          <a:ln w="13538">
            <a:solidFill>
              <a:srgbClr val="000000"/>
            </a:solidFill>
          </a:ln>
        </p:spPr>
        <p:txBody>
          <a:bodyPr wrap="square" lIns="0" tIns="0" rIns="0" bIns="0" rtlCol="0">
            <a:spAutoFit/>
          </a:bodyPr>
          <a:lstStyle/>
          <a:p>
            <a:endParaRPr/>
          </a:p>
        </p:txBody>
      </p:sp>
      <p:sp>
        <p:nvSpPr>
          <p:cNvPr id="16" name="object 16"/>
          <p:cNvSpPr/>
          <p:nvPr/>
        </p:nvSpPr>
        <p:spPr>
          <a:xfrm>
            <a:off x="105917" y="2490216"/>
            <a:ext cx="0" cy="113030"/>
          </a:xfrm>
          <a:custGeom>
            <a:avLst/>
            <a:gdLst/>
            <a:ahLst/>
            <a:cxnLst/>
            <a:rect l="l" t="t" r="r" b="b"/>
            <a:pathLst>
              <a:path h="113030">
                <a:moveTo>
                  <a:pt x="0" y="0"/>
                </a:moveTo>
                <a:lnTo>
                  <a:pt x="0" y="112775"/>
                </a:lnTo>
              </a:path>
            </a:pathLst>
          </a:custGeom>
          <a:ln w="13538">
            <a:solidFill>
              <a:srgbClr val="000000"/>
            </a:solidFill>
          </a:ln>
        </p:spPr>
        <p:txBody>
          <a:bodyPr wrap="square" lIns="0" tIns="0" rIns="0" bIns="0" rtlCol="0">
            <a:spAutoFit/>
          </a:bodyPr>
          <a:lstStyle/>
          <a:p>
            <a:endParaRPr/>
          </a:p>
        </p:txBody>
      </p:sp>
      <p:sp>
        <p:nvSpPr>
          <p:cNvPr id="17" name="object 17"/>
          <p:cNvSpPr/>
          <p:nvPr/>
        </p:nvSpPr>
        <p:spPr>
          <a:xfrm>
            <a:off x="163067" y="2433828"/>
            <a:ext cx="0" cy="226060"/>
          </a:xfrm>
          <a:custGeom>
            <a:avLst/>
            <a:gdLst/>
            <a:ahLst/>
            <a:cxnLst/>
            <a:rect l="l" t="t" r="r" b="b"/>
            <a:pathLst>
              <a:path h="226060">
                <a:moveTo>
                  <a:pt x="0" y="0"/>
                </a:moveTo>
                <a:lnTo>
                  <a:pt x="0" y="225551"/>
                </a:lnTo>
              </a:path>
            </a:pathLst>
          </a:custGeom>
          <a:ln w="13538">
            <a:solidFill>
              <a:srgbClr val="000000"/>
            </a:solidFill>
          </a:ln>
        </p:spPr>
        <p:txBody>
          <a:bodyPr wrap="square" lIns="0" tIns="0" rIns="0" bIns="0" rtlCol="0">
            <a:spAutoFit/>
          </a:bodyPr>
          <a:lstStyle/>
          <a:p>
            <a:endParaRPr/>
          </a:p>
        </p:txBody>
      </p:sp>
      <p:sp>
        <p:nvSpPr>
          <p:cNvPr id="18" name="object 18"/>
          <p:cNvSpPr/>
          <p:nvPr/>
        </p:nvSpPr>
        <p:spPr>
          <a:xfrm>
            <a:off x="219455" y="2377440"/>
            <a:ext cx="0" cy="338455"/>
          </a:xfrm>
          <a:custGeom>
            <a:avLst/>
            <a:gdLst/>
            <a:ahLst/>
            <a:cxnLst/>
            <a:rect l="l" t="t" r="r" b="b"/>
            <a:pathLst>
              <a:path h="338455">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19" name="object 19"/>
          <p:cNvSpPr/>
          <p:nvPr/>
        </p:nvSpPr>
        <p:spPr>
          <a:xfrm>
            <a:off x="219455" y="2546604"/>
            <a:ext cx="395605" cy="0"/>
          </a:xfrm>
          <a:custGeom>
            <a:avLst/>
            <a:gdLst/>
            <a:ahLst/>
            <a:cxnLst/>
            <a:rect l="l" t="t" r="r" b="b"/>
            <a:pathLst>
              <a:path w="395605">
                <a:moveTo>
                  <a:pt x="0" y="0"/>
                </a:moveTo>
                <a:lnTo>
                  <a:pt x="395477" y="0"/>
                </a:lnTo>
              </a:path>
            </a:pathLst>
          </a:custGeom>
          <a:ln w="13538">
            <a:solidFill>
              <a:srgbClr val="000000"/>
            </a:solidFill>
          </a:ln>
        </p:spPr>
        <p:txBody>
          <a:bodyPr wrap="square" lIns="0" tIns="0" rIns="0" bIns="0" rtlCol="0">
            <a:spAutoFit/>
          </a:bodyPr>
          <a:lstStyle/>
          <a:p>
            <a:endParaRPr/>
          </a:p>
        </p:txBody>
      </p:sp>
      <p:sp>
        <p:nvSpPr>
          <p:cNvPr id="20" name="object 20"/>
          <p:cNvSpPr/>
          <p:nvPr/>
        </p:nvSpPr>
        <p:spPr>
          <a:xfrm>
            <a:off x="105917" y="3166872"/>
            <a:ext cx="0" cy="113030"/>
          </a:xfrm>
          <a:custGeom>
            <a:avLst/>
            <a:gdLst/>
            <a:ahLst/>
            <a:cxnLst/>
            <a:rect l="l" t="t" r="r" b="b"/>
            <a:pathLst>
              <a:path h="113029">
                <a:moveTo>
                  <a:pt x="0" y="0"/>
                </a:moveTo>
                <a:lnTo>
                  <a:pt x="0" y="112775"/>
                </a:lnTo>
              </a:path>
            </a:pathLst>
          </a:custGeom>
          <a:ln w="13538">
            <a:solidFill>
              <a:srgbClr val="000000"/>
            </a:solidFill>
          </a:ln>
        </p:spPr>
        <p:txBody>
          <a:bodyPr wrap="square" lIns="0" tIns="0" rIns="0" bIns="0" rtlCol="0">
            <a:spAutoFit/>
          </a:bodyPr>
          <a:lstStyle/>
          <a:p>
            <a:endParaRPr/>
          </a:p>
        </p:txBody>
      </p:sp>
      <p:sp>
        <p:nvSpPr>
          <p:cNvPr id="21" name="object 21"/>
          <p:cNvSpPr/>
          <p:nvPr/>
        </p:nvSpPr>
        <p:spPr>
          <a:xfrm>
            <a:off x="163067" y="3110484"/>
            <a:ext cx="0" cy="226060"/>
          </a:xfrm>
          <a:custGeom>
            <a:avLst/>
            <a:gdLst/>
            <a:ahLst/>
            <a:cxnLst/>
            <a:rect l="l" t="t" r="r" b="b"/>
            <a:pathLst>
              <a:path h="226060">
                <a:moveTo>
                  <a:pt x="0" y="0"/>
                </a:moveTo>
                <a:lnTo>
                  <a:pt x="0" y="225551"/>
                </a:lnTo>
              </a:path>
            </a:pathLst>
          </a:custGeom>
          <a:ln w="13538">
            <a:solidFill>
              <a:srgbClr val="000000"/>
            </a:solidFill>
          </a:ln>
        </p:spPr>
        <p:txBody>
          <a:bodyPr wrap="square" lIns="0" tIns="0" rIns="0" bIns="0" rtlCol="0">
            <a:spAutoFit/>
          </a:bodyPr>
          <a:lstStyle/>
          <a:p>
            <a:endParaRPr/>
          </a:p>
        </p:txBody>
      </p:sp>
      <p:sp>
        <p:nvSpPr>
          <p:cNvPr id="22" name="object 22"/>
          <p:cNvSpPr/>
          <p:nvPr/>
        </p:nvSpPr>
        <p:spPr>
          <a:xfrm>
            <a:off x="219455" y="3054096"/>
            <a:ext cx="0" cy="338455"/>
          </a:xfrm>
          <a:custGeom>
            <a:avLst/>
            <a:gdLst/>
            <a:ahLst/>
            <a:cxnLst/>
            <a:rect l="l" t="t" r="r" b="b"/>
            <a:pathLst>
              <a:path h="338454">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23" name="object 23"/>
          <p:cNvSpPr/>
          <p:nvPr/>
        </p:nvSpPr>
        <p:spPr>
          <a:xfrm>
            <a:off x="219455" y="3223260"/>
            <a:ext cx="226060" cy="0"/>
          </a:xfrm>
          <a:custGeom>
            <a:avLst/>
            <a:gdLst/>
            <a:ahLst/>
            <a:cxnLst/>
            <a:rect l="l" t="t" r="r" b="b"/>
            <a:pathLst>
              <a:path w="226059">
                <a:moveTo>
                  <a:pt x="225551" y="0"/>
                </a:moveTo>
                <a:lnTo>
                  <a:pt x="0" y="0"/>
                </a:lnTo>
              </a:path>
            </a:pathLst>
          </a:custGeom>
          <a:ln w="13538">
            <a:solidFill>
              <a:srgbClr val="000000"/>
            </a:solidFill>
          </a:ln>
        </p:spPr>
        <p:txBody>
          <a:bodyPr wrap="square" lIns="0" tIns="0" rIns="0" bIns="0" rtlCol="0">
            <a:spAutoFit/>
          </a:bodyPr>
          <a:lstStyle/>
          <a:p>
            <a:endParaRPr/>
          </a:p>
        </p:txBody>
      </p:sp>
      <p:sp>
        <p:nvSpPr>
          <p:cNvPr id="24" name="object 24"/>
          <p:cNvSpPr/>
          <p:nvPr/>
        </p:nvSpPr>
        <p:spPr>
          <a:xfrm>
            <a:off x="445007" y="3223260"/>
            <a:ext cx="170180" cy="550545"/>
          </a:xfrm>
          <a:custGeom>
            <a:avLst/>
            <a:gdLst/>
            <a:ahLst/>
            <a:cxnLst/>
            <a:rect l="l" t="t" r="r" b="b"/>
            <a:pathLst>
              <a:path w="170179" h="550545">
                <a:moveTo>
                  <a:pt x="0" y="0"/>
                </a:moveTo>
                <a:lnTo>
                  <a:pt x="169925" y="0"/>
                </a:lnTo>
                <a:lnTo>
                  <a:pt x="169925" y="550163"/>
                </a:lnTo>
              </a:path>
            </a:pathLst>
          </a:custGeom>
          <a:ln w="13538">
            <a:solidFill>
              <a:srgbClr val="000000"/>
            </a:solidFill>
          </a:ln>
        </p:spPr>
        <p:txBody>
          <a:bodyPr wrap="square" lIns="0" tIns="0" rIns="0" bIns="0" rtlCol="0">
            <a:spAutoFit/>
          </a:bodyPr>
          <a:lstStyle/>
          <a:p>
            <a:endParaRPr/>
          </a:p>
        </p:txBody>
      </p:sp>
      <p:sp>
        <p:nvSpPr>
          <p:cNvPr id="25" name="object 25"/>
          <p:cNvSpPr/>
          <p:nvPr/>
        </p:nvSpPr>
        <p:spPr>
          <a:xfrm>
            <a:off x="1293113" y="3223260"/>
            <a:ext cx="0" cy="1861185"/>
          </a:xfrm>
          <a:custGeom>
            <a:avLst/>
            <a:gdLst/>
            <a:ahLst/>
            <a:cxnLst/>
            <a:rect l="l" t="t" r="r" b="b"/>
            <a:pathLst>
              <a:path h="1861185">
                <a:moveTo>
                  <a:pt x="0" y="0"/>
                </a:moveTo>
                <a:lnTo>
                  <a:pt x="0" y="1860803"/>
                </a:lnTo>
              </a:path>
            </a:pathLst>
          </a:custGeom>
          <a:ln w="13538">
            <a:solidFill>
              <a:srgbClr val="000000"/>
            </a:solidFill>
          </a:ln>
        </p:spPr>
        <p:txBody>
          <a:bodyPr wrap="square" lIns="0" tIns="0" rIns="0" bIns="0" rtlCol="0">
            <a:spAutoFit/>
          </a:bodyPr>
          <a:lstStyle/>
          <a:p>
            <a:endParaRPr/>
          </a:p>
        </p:txBody>
      </p:sp>
      <p:sp>
        <p:nvSpPr>
          <p:cNvPr id="26" name="object 26"/>
          <p:cNvSpPr/>
          <p:nvPr/>
        </p:nvSpPr>
        <p:spPr>
          <a:xfrm>
            <a:off x="1123187" y="3561588"/>
            <a:ext cx="170180" cy="0"/>
          </a:xfrm>
          <a:custGeom>
            <a:avLst/>
            <a:gdLst/>
            <a:ahLst/>
            <a:cxnLst/>
            <a:rect l="l" t="t" r="r" b="b"/>
            <a:pathLst>
              <a:path w="170180">
                <a:moveTo>
                  <a:pt x="0" y="0"/>
                </a:moveTo>
                <a:lnTo>
                  <a:pt x="169925" y="0"/>
                </a:lnTo>
              </a:path>
            </a:pathLst>
          </a:custGeom>
          <a:ln w="13538">
            <a:solidFill>
              <a:srgbClr val="000000"/>
            </a:solidFill>
          </a:ln>
        </p:spPr>
        <p:txBody>
          <a:bodyPr wrap="square" lIns="0" tIns="0" rIns="0" bIns="0" rtlCol="0">
            <a:spAutoFit/>
          </a:bodyPr>
          <a:lstStyle/>
          <a:p>
            <a:endParaRPr/>
          </a:p>
        </p:txBody>
      </p:sp>
      <p:sp>
        <p:nvSpPr>
          <p:cNvPr id="27" name="object 27"/>
          <p:cNvSpPr/>
          <p:nvPr/>
        </p:nvSpPr>
        <p:spPr>
          <a:xfrm>
            <a:off x="614933" y="3561588"/>
            <a:ext cx="169545" cy="0"/>
          </a:xfrm>
          <a:custGeom>
            <a:avLst/>
            <a:gdLst/>
            <a:ahLst/>
            <a:cxnLst/>
            <a:rect l="l" t="t" r="r" b="b"/>
            <a:pathLst>
              <a:path w="169545">
                <a:moveTo>
                  <a:pt x="169163" y="0"/>
                </a:moveTo>
                <a:lnTo>
                  <a:pt x="0" y="0"/>
                </a:lnTo>
              </a:path>
            </a:pathLst>
          </a:custGeom>
          <a:ln w="13538">
            <a:solidFill>
              <a:srgbClr val="000000"/>
            </a:solidFill>
          </a:ln>
        </p:spPr>
        <p:txBody>
          <a:bodyPr wrap="square" lIns="0" tIns="0" rIns="0" bIns="0" rtlCol="0">
            <a:spAutoFit/>
          </a:bodyPr>
          <a:lstStyle/>
          <a:p>
            <a:endParaRPr/>
          </a:p>
        </p:txBody>
      </p:sp>
      <p:sp>
        <p:nvSpPr>
          <p:cNvPr id="28" name="object 28"/>
          <p:cNvSpPr/>
          <p:nvPr/>
        </p:nvSpPr>
        <p:spPr>
          <a:xfrm>
            <a:off x="2479547" y="2377440"/>
            <a:ext cx="83185" cy="338455"/>
          </a:xfrm>
          <a:custGeom>
            <a:avLst/>
            <a:gdLst/>
            <a:ahLst/>
            <a:cxnLst/>
            <a:rect l="l" t="t" r="r" b="b"/>
            <a:pathLst>
              <a:path w="83185" h="338455">
                <a:moveTo>
                  <a:pt x="83057" y="0"/>
                </a:moveTo>
                <a:lnTo>
                  <a:pt x="0" y="0"/>
                </a:lnTo>
                <a:lnTo>
                  <a:pt x="0" y="338327"/>
                </a:lnTo>
                <a:lnTo>
                  <a:pt x="83057" y="338327"/>
                </a:lnTo>
              </a:path>
            </a:pathLst>
          </a:custGeom>
          <a:ln w="13538">
            <a:solidFill>
              <a:srgbClr val="000000"/>
            </a:solidFill>
          </a:ln>
        </p:spPr>
        <p:txBody>
          <a:bodyPr wrap="square" lIns="0" tIns="0" rIns="0" bIns="0" rtlCol="0">
            <a:spAutoFit/>
          </a:bodyPr>
          <a:lstStyle/>
          <a:p>
            <a:endParaRPr/>
          </a:p>
        </p:txBody>
      </p:sp>
      <p:sp>
        <p:nvSpPr>
          <p:cNvPr id="29" name="object 29"/>
          <p:cNvSpPr/>
          <p:nvPr/>
        </p:nvSpPr>
        <p:spPr>
          <a:xfrm>
            <a:off x="2519933" y="2420112"/>
            <a:ext cx="43180" cy="252729"/>
          </a:xfrm>
          <a:custGeom>
            <a:avLst/>
            <a:gdLst/>
            <a:ahLst/>
            <a:cxnLst/>
            <a:rect l="l" t="t" r="r" b="b"/>
            <a:pathLst>
              <a:path w="43180" h="252730">
                <a:moveTo>
                  <a:pt x="42671" y="0"/>
                </a:moveTo>
                <a:lnTo>
                  <a:pt x="0" y="0"/>
                </a:lnTo>
                <a:lnTo>
                  <a:pt x="0" y="252221"/>
                </a:lnTo>
                <a:lnTo>
                  <a:pt x="42671" y="252221"/>
                </a:lnTo>
              </a:path>
            </a:pathLst>
          </a:custGeom>
          <a:ln w="13538">
            <a:solidFill>
              <a:srgbClr val="000000"/>
            </a:solidFill>
          </a:ln>
        </p:spPr>
        <p:txBody>
          <a:bodyPr wrap="square" lIns="0" tIns="0" rIns="0" bIns="0" rtlCol="0">
            <a:spAutoFit/>
          </a:bodyPr>
          <a:lstStyle/>
          <a:p>
            <a:endParaRPr/>
          </a:p>
        </p:txBody>
      </p:sp>
      <p:sp>
        <p:nvSpPr>
          <p:cNvPr id="30" name="object 30"/>
          <p:cNvSpPr/>
          <p:nvPr/>
        </p:nvSpPr>
        <p:spPr>
          <a:xfrm>
            <a:off x="2519933" y="2546604"/>
            <a:ext cx="890905" cy="0"/>
          </a:xfrm>
          <a:custGeom>
            <a:avLst/>
            <a:gdLst/>
            <a:ahLst/>
            <a:cxnLst/>
            <a:rect l="l" t="t" r="r" b="b"/>
            <a:pathLst>
              <a:path w="890904">
                <a:moveTo>
                  <a:pt x="0" y="0"/>
                </a:moveTo>
                <a:lnTo>
                  <a:pt x="890777" y="0"/>
                </a:lnTo>
              </a:path>
            </a:pathLst>
          </a:custGeom>
          <a:ln w="13538">
            <a:solidFill>
              <a:srgbClr val="000000"/>
            </a:solidFill>
          </a:ln>
        </p:spPr>
        <p:txBody>
          <a:bodyPr wrap="square" lIns="0" tIns="0" rIns="0" bIns="0" rtlCol="0">
            <a:spAutoFit/>
          </a:bodyPr>
          <a:lstStyle/>
          <a:p>
            <a:endParaRPr/>
          </a:p>
        </p:txBody>
      </p:sp>
      <p:sp>
        <p:nvSpPr>
          <p:cNvPr id="31" name="object 31"/>
          <p:cNvSpPr/>
          <p:nvPr/>
        </p:nvSpPr>
        <p:spPr>
          <a:xfrm>
            <a:off x="2987801" y="2483358"/>
            <a:ext cx="339090" cy="83185"/>
          </a:xfrm>
          <a:custGeom>
            <a:avLst/>
            <a:gdLst/>
            <a:ahLst/>
            <a:cxnLst/>
            <a:rect l="l" t="t" r="r" b="b"/>
            <a:pathLst>
              <a:path w="339089" h="83185">
                <a:moveTo>
                  <a:pt x="339089" y="83057"/>
                </a:moveTo>
                <a:lnTo>
                  <a:pt x="320801" y="35813"/>
                </a:lnTo>
                <a:lnTo>
                  <a:pt x="280415" y="4571"/>
                </a:lnTo>
                <a:lnTo>
                  <a:pt x="252983" y="0"/>
                </a:lnTo>
                <a:lnTo>
                  <a:pt x="227837" y="4571"/>
                </a:lnTo>
                <a:lnTo>
                  <a:pt x="203453" y="15239"/>
                </a:lnTo>
                <a:lnTo>
                  <a:pt x="185165" y="35813"/>
                </a:lnTo>
                <a:lnTo>
                  <a:pt x="173735" y="58673"/>
                </a:lnTo>
                <a:lnTo>
                  <a:pt x="169163" y="83057"/>
                </a:lnTo>
                <a:lnTo>
                  <a:pt x="164591" y="58673"/>
                </a:lnTo>
                <a:lnTo>
                  <a:pt x="153923" y="33527"/>
                </a:lnTo>
                <a:lnTo>
                  <a:pt x="133349" y="15239"/>
                </a:lnTo>
                <a:lnTo>
                  <a:pt x="110489" y="4571"/>
                </a:lnTo>
                <a:lnTo>
                  <a:pt x="83819" y="0"/>
                </a:lnTo>
                <a:lnTo>
                  <a:pt x="58673" y="4571"/>
                </a:lnTo>
                <a:lnTo>
                  <a:pt x="33527" y="15239"/>
                </a:lnTo>
                <a:lnTo>
                  <a:pt x="16001" y="33527"/>
                </a:lnTo>
                <a:lnTo>
                  <a:pt x="2285" y="58673"/>
                </a:lnTo>
                <a:lnTo>
                  <a:pt x="0" y="83057"/>
                </a:lnTo>
              </a:path>
            </a:pathLst>
          </a:custGeom>
          <a:ln w="13538">
            <a:solidFill>
              <a:srgbClr val="000000"/>
            </a:solidFill>
          </a:ln>
        </p:spPr>
        <p:txBody>
          <a:bodyPr wrap="square" lIns="0" tIns="0" rIns="0" bIns="0" rtlCol="0">
            <a:spAutoFit/>
          </a:bodyPr>
          <a:lstStyle/>
          <a:p>
            <a:endParaRPr/>
          </a:p>
        </p:txBody>
      </p:sp>
      <p:sp>
        <p:nvSpPr>
          <p:cNvPr id="32" name="object 32"/>
          <p:cNvSpPr/>
          <p:nvPr/>
        </p:nvSpPr>
        <p:spPr>
          <a:xfrm>
            <a:off x="3240785" y="2292433"/>
            <a:ext cx="933450" cy="507365"/>
          </a:xfrm>
          <a:custGeom>
            <a:avLst/>
            <a:gdLst/>
            <a:ahLst/>
            <a:cxnLst/>
            <a:rect l="l" t="t" r="r" b="b"/>
            <a:pathLst>
              <a:path w="933450" h="507364">
                <a:moveTo>
                  <a:pt x="425195" y="254171"/>
                </a:moveTo>
                <a:lnTo>
                  <a:pt x="429767" y="301415"/>
                </a:lnTo>
                <a:lnTo>
                  <a:pt x="440435" y="346373"/>
                </a:lnTo>
                <a:lnTo>
                  <a:pt x="463295" y="386759"/>
                </a:lnTo>
                <a:lnTo>
                  <a:pt x="490727" y="425621"/>
                </a:lnTo>
                <a:lnTo>
                  <a:pt x="527339" y="459006"/>
                </a:lnTo>
                <a:lnTo>
                  <a:pt x="569379" y="483704"/>
                </a:lnTo>
                <a:lnTo>
                  <a:pt x="615270" y="499643"/>
                </a:lnTo>
                <a:lnTo>
                  <a:pt x="663431" y="506753"/>
                </a:lnTo>
                <a:lnTo>
                  <a:pt x="679716" y="507149"/>
                </a:lnTo>
                <a:lnTo>
                  <a:pt x="696020" y="506553"/>
                </a:lnTo>
                <a:lnTo>
                  <a:pt x="744457" y="498790"/>
                </a:lnTo>
                <a:lnTo>
                  <a:pt x="790955" y="482009"/>
                </a:lnTo>
                <a:lnTo>
                  <a:pt x="832103" y="456863"/>
                </a:lnTo>
                <a:lnTo>
                  <a:pt x="865631" y="425621"/>
                </a:lnTo>
                <a:lnTo>
                  <a:pt x="896154" y="384851"/>
                </a:lnTo>
                <a:lnTo>
                  <a:pt x="917702" y="340708"/>
                </a:lnTo>
                <a:lnTo>
                  <a:pt x="930131" y="294237"/>
                </a:lnTo>
                <a:lnTo>
                  <a:pt x="933296" y="246483"/>
                </a:lnTo>
                <a:lnTo>
                  <a:pt x="932268" y="230461"/>
                </a:lnTo>
                <a:lnTo>
                  <a:pt x="922857" y="182623"/>
                </a:lnTo>
                <a:lnTo>
                  <a:pt x="903845" y="135943"/>
                </a:lnTo>
                <a:lnTo>
                  <a:pt x="865631" y="82721"/>
                </a:lnTo>
                <a:lnTo>
                  <a:pt x="832103" y="50717"/>
                </a:lnTo>
                <a:lnTo>
                  <a:pt x="790955" y="26333"/>
                </a:lnTo>
                <a:lnTo>
                  <a:pt x="754097" y="12034"/>
                </a:lnTo>
                <a:lnTo>
                  <a:pt x="705825" y="1566"/>
                </a:lnTo>
                <a:lnTo>
                  <a:pt x="681872" y="0"/>
                </a:lnTo>
                <a:lnTo>
                  <a:pt x="669904" y="131"/>
                </a:lnTo>
                <a:lnTo>
                  <a:pt x="621842" y="6729"/>
                </a:lnTo>
                <a:lnTo>
                  <a:pt x="585298" y="18033"/>
                </a:lnTo>
                <a:lnTo>
                  <a:pt x="524255" y="50717"/>
                </a:lnTo>
                <a:lnTo>
                  <a:pt x="490727" y="82721"/>
                </a:lnTo>
                <a:lnTo>
                  <a:pt x="463295" y="120821"/>
                </a:lnTo>
                <a:lnTo>
                  <a:pt x="440435" y="161207"/>
                </a:lnTo>
                <a:lnTo>
                  <a:pt x="429767" y="206165"/>
                </a:lnTo>
                <a:lnTo>
                  <a:pt x="425195" y="254171"/>
                </a:lnTo>
                <a:lnTo>
                  <a:pt x="0" y="254171"/>
                </a:lnTo>
              </a:path>
            </a:pathLst>
          </a:custGeom>
          <a:ln w="13538">
            <a:solidFill>
              <a:srgbClr val="000000"/>
            </a:solidFill>
          </a:ln>
        </p:spPr>
        <p:txBody>
          <a:bodyPr wrap="square" lIns="0" tIns="0" rIns="0" bIns="0" rtlCol="0">
            <a:spAutoFit/>
          </a:bodyPr>
          <a:lstStyle/>
          <a:p>
            <a:endParaRPr/>
          </a:p>
        </p:txBody>
      </p:sp>
      <p:sp>
        <p:nvSpPr>
          <p:cNvPr id="33" name="object 33"/>
          <p:cNvSpPr/>
          <p:nvPr/>
        </p:nvSpPr>
        <p:spPr>
          <a:xfrm>
            <a:off x="4174235" y="2546604"/>
            <a:ext cx="974090" cy="0"/>
          </a:xfrm>
          <a:custGeom>
            <a:avLst/>
            <a:gdLst/>
            <a:ahLst/>
            <a:cxnLst/>
            <a:rect l="l" t="t" r="r" b="b"/>
            <a:pathLst>
              <a:path w="974089">
                <a:moveTo>
                  <a:pt x="0" y="0"/>
                </a:moveTo>
                <a:lnTo>
                  <a:pt x="973835" y="0"/>
                </a:lnTo>
              </a:path>
            </a:pathLst>
          </a:custGeom>
          <a:ln w="13538">
            <a:solidFill>
              <a:srgbClr val="000000"/>
            </a:solidFill>
          </a:ln>
        </p:spPr>
        <p:txBody>
          <a:bodyPr wrap="square" lIns="0" tIns="0" rIns="0" bIns="0" rtlCol="0">
            <a:spAutoFit/>
          </a:bodyPr>
          <a:lstStyle/>
          <a:p>
            <a:endParaRPr/>
          </a:p>
        </p:txBody>
      </p:sp>
      <p:sp>
        <p:nvSpPr>
          <p:cNvPr id="34" name="object 34"/>
          <p:cNvSpPr/>
          <p:nvPr/>
        </p:nvSpPr>
        <p:spPr>
          <a:xfrm>
            <a:off x="3715511" y="2431542"/>
            <a:ext cx="407034" cy="230504"/>
          </a:xfrm>
          <a:custGeom>
            <a:avLst/>
            <a:gdLst/>
            <a:ahLst/>
            <a:cxnLst/>
            <a:rect l="l" t="t" r="r" b="b"/>
            <a:pathLst>
              <a:path w="407035" h="230505">
                <a:moveTo>
                  <a:pt x="0" y="115061"/>
                </a:moveTo>
                <a:lnTo>
                  <a:pt x="0" y="85343"/>
                </a:lnTo>
                <a:lnTo>
                  <a:pt x="9143" y="58673"/>
                </a:lnTo>
                <a:lnTo>
                  <a:pt x="25145" y="35813"/>
                </a:lnTo>
                <a:lnTo>
                  <a:pt x="47243" y="15239"/>
                </a:lnTo>
                <a:lnTo>
                  <a:pt x="74675" y="4571"/>
                </a:lnTo>
                <a:lnTo>
                  <a:pt x="101345" y="0"/>
                </a:lnTo>
                <a:lnTo>
                  <a:pt x="131063" y="4571"/>
                </a:lnTo>
                <a:lnTo>
                  <a:pt x="156209" y="15239"/>
                </a:lnTo>
                <a:lnTo>
                  <a:pt x="178307" y="35813"/>
                </a:lnTo>
                <a:lnTo>
                  <a:pt x="194309" y="58673"/>
                </a:lnTo>
                <a:lnTo>
                  <a:pt x="203453" y="85343"/>
                </a:lnTo>
                <a:lnTo>
                  <a:pt x="203453" y="144017"/>
                </a:lnTo>
                <a:lnTo>
                  <a:pt x="212597" y="171449"/>
                </a:lnTo>
                <a:lnTo>
                  <a:pt x="250697" y="214121"/>
                </a:lnTo>
                <a:lnTo>
                  <a:pt x="290467" y="228813"/>
                </a:lnTo>
                <a:lnTo>
                  <a:pt x="302817" y="230193"/>
                </a:lnTo>
                <a:lnTo>
                  <a:pt x="315057" y="229809"/>
                </a:lnTo>
                <a:lnTo>
                  <a:pt x="360442" y="212992"/>
                </a:lnTo>
                <a:lnTo>
                  <a:pt x="394190" y="177379"/>
                </a:lnTo>
                <a:lnTo>
                  <a:pt x="404232" y="154881"/>
                </a:lnTo>
                <a:lnTo>
                  <a:pt x="406907" y="115061"/>
                </a:lnTo>
              </a:path>
            </a:pathLst>
          </a:custGeom>
          <a:ln w="13538">
            <a:solidFill>
              <a:srgbClr val="000000"/>
            </a:solidFill>
          </a:ln>
        </p:spPr>
        <p:txBody>
          <a:bodyPr wrap="square" lIns="0" tIns="0" rIns="0" bIns="0" rtlCol="0">
            <a:spAutoFit/>
          </a:bodyPr>
          <a:lstStyle/>
          <a:p>
            <a:endParaRPr/>
          </a:p>
        </p:txBody>
      </p:sp>
      <p:sp>
        <p:nvSpPr>
          <p:cNvPr id="35" name="object 35"/>
          <p:cNvSpPr/>
          <p:nvPr/>
        </p:nvSpPr>
        <p:spPr>
          <a:xfrm>
            <a:off x="7733538" y="2546604"/>
            <a:ext cx="466090" cy="0"/>
          </a:xfrm>
          <a:custGeom>
            <a:avLst/>
            <a:gdLst/>
            <a:ahLst/>
            <a:cxnLst/>
            <a:rect l="l" t="t" r="r" b="b"/>
            <a:pathLst>
              <a:path w="466090">
                <a:moveTo>
                  <a:pt x="0" y="0"/>
                </a:moveTo>
                <a:lnTo>
                  <a:pt x="465581" y="0"/>
                </a:lnTo>
              </a:path>
            </a:pathLst>
          </a:custGeom>
          <a:ln w="13538">
            <a:solidFill>
              <a:srgbClr val="000000"/>
            </a:solidFill>
          </a:ln>
        </p:spPr>
        <p:txBody>
          <a:bodyPr wrap="square" lIns="0" tIns="0" rIns="0" bIns="0" rtlCol="0">
            <a:spAutoFit/>
          </a:bodyPr>
          <a:lstStyle/>
          <a:p>
            <a:endParaRPr/>
          </a:p>
        </p:txBody>
      </p:sp>
      <p:sp>
        <p:nvSpPr>
          <p:cNvPr id="36" name="object 36"/>
          <p:cNvSpPr/>
          <p:nvPr/>
        </p:nvSpPr>
        <p:spPr>
          <a:xfrm>
            <a:off x="8199119" y="2377440"/>
            <a:ext cx="422909" cy="338455"/>
          </a:xfrm>
          <a:custGeom>
            <a:avLst/>
            <a:gdLst/>
            <a:ahLst/>
            <a:cxnLst/>
            <a:rect l="l" t="t" r="r" b="b"/>
            <a:pathLst>
              <a:path w="422909" h="338455">
                <a:moveTo>
                  <a:pt x="0" y="338327"/>
                </a:moveTo>
                <a:lnTo>
                  <a:pt x="422909" y="338327"/>
                </a:lnTo>
                <a:lnTo>
                  <a:pt x="422909" y="0"/>
                </a:lnTo>
                <a:lnTo>
                  <a:pt x="0" y="0"/>
                </a:lnTo>
                <a:lnTo>
                  <a:pt x="0" y="338327"/>
                </a:lnTo>
                <a:close/>
              </a:path>
            </a:pathLst>
          </a:custGeom>
          <a:ln w="13538">
            <a:solidFill>
              <a:srgbClr val="000000"/>
            </a:solidFill>
          </a:ln>
        </p:spPr>
        <p:txBody>
          <a:bodyPr wrap="square" lIns="0" tIns="0" rIns="0" bIns="0" rtlCol="0">
            <a:spAutoFit/>
          </a:bodyPr>
          <a:lstStyle/>
          <a:p>
            <a:endParaRPr/>
          </a:p>
        </p:txBody>
      </p:sp>
      <p:sp>
        <p:nvSpPr>
          <p:cNvPr id="37" name="object 37"/>
          <p:cNvSpPr/>
          <p:nvPr/>
        </p:nvSpPr>
        <p:spPr>
          <a:xfrm>
            <a:off x="8622029" y="2546604"/>
            <a:ext cx="467995" cy="0"/>
          </a:xfrm>
          <a:custGeom>
            <a:avLst/>
            <a:gdLst/>
            <a:ahLst/>
            <a:cxnLst/>
            <a:rect l="l" t="t" r="r" b="b"/>
            <a:pathLst>
              <a:path w="467995">
                <a:moveTo>
                  <a:pt x="0" y="0"/>
                </a:moveTo>
                <a:lnTo>
                  <a:pt x="467867" y="0"/>
                </a:lnTo>
              </a:path>
            </a:pathLst>
          </a:custGeom>
          <a:ln w="13538">
            <a:solidFill>
              <a:srgbClr val="000000"/>
            </a:solidFill>
          </a:ln>
        </p:spPr>
        <p:txBody>
          <a:bodyPr wrap="square" lIns="0" tIns="0" rIns="0" bIns="0" rtlCol="0">
            <a:spAutoFit/>
          </a:bodyPr>
          <a:lstStyle/>
          <a:p>
            <a:endParaRPr/>
          </a:p>
        </p:txBody>
      </p:sp>
      <p:sp>
        <p:nvSpPr>
          <p:cNvPr id="38" name="object 38"/>
          <p:cNvSpPr/>
          <p:nvPr/>
        </p:nvSpPr>
        <p:spPr>
          <a:xfrm>
            <a:off x="9089897" y="2039112"/>
            <a:ext cx="0" cy="1015365"/>
          </a:xfrm>
          <a:custGeom>
            <a:avLst/>
            <a:gdLst/>
            <a:ahLst/>
            <a:cxnLst/>
            <a:rect l="l" t="t" r="r" b="b"/>
            <a:pathLst>
              <a:path h="1015364">
                <a:moveTo>
                  <a:pt x="0" y="0"/>
                </a:moveTo>
                <a:lnTo>
                  <a:pt x="0" y="1014983"/>
                </a:lnTo>
              </a:path>
            </a:pathLst>
          </a:custGeom>
          <a:ln w="13538">
            <a:solidFill>
              <a:srgbClr val="000000"/>
            </a:solidFill>
          </a:ln>
        </p:spPr>
        <p:txBody>
          <a:bodyPr wrap="square" lIns="0" tIns="0" rIns="0" bIns="0" rtlCol="0">
            <a:spAutoFit/>
          </a:bodyPr>
          <a:lstStyle/>
          <a:p>
            <a:endParaRPr/>
          </a:p>
        </p:txBody>
      </p:sp>
      <p:sp>
        <p:nvSpPr>
          <p:cNvPr id="39" name="object 39"/>
          <p:cNvSpPr/>
          <p:nvPr/>
        </p:nvSpPr>
        <p:spPr>
          <a:xfrm>
            <a:off x="1970531" y="2546604"/>
            <a:ext cx="0" cy="338455"/>
          </a:xfrm>
          <a:custGeom>
            <a:avLst/>
            <a:gdLst/>
            <a:ahLst/>
            <a:cxnLst/>
            <a:rect l="l" t="t" r="r" b="b"/>
            <a:pathLst>
              <a:path h="338455">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40" name="object 40"/>
          <p:cNvSpPr/>
          <p:nvPr/>
        </p:nvSpPr>
        <p:spPr>
          <a:xfrm>
            <a:off x="3156965" y="2546604"/>
            <a:ext cx="0" cy="338455"/>
          </a:xfrm>
          <a:custGeom>
            <a:avLst/>
            <a:gdLst/>
            <a:ahLst/>
            <a:cxnLst/>
            <a:rect l="l" t="t" r="r" b="b"/>
            <a:pathLst>
              <a:path h="338455">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41" name="object 41"/>
          <p:cNvSpPr/>
          <p:nvPr/>
        </p:nvSpPr>
        <p:spPr>
          <a:xfrm>
            <a:off x="1261109" y="3530501"/>
            <a:ext cx="62865" cy="61594"/>
          </a:xfrm>
          <a:custGeom>
            <a:avLst/>
            <a:gdLst/>
            <a:ahLst/>
            <a:cxnLst/>
            <a:rect l="l" t="t" r="r" b="b"/>
            <a:pathLst>
              <a:path w="62865" h="61595">
                <a:moveTo>
                  <a:pt x="36928" y="0"/>
                </a:moveTo>
                <a:lnTo>
                  <a:pt x="27242" y="431"/>
                </a:lnTo>
                <a:lnTo>
                  <a:pt x="16001" y="3654"/>
                </a:lnTo>
                <a:lnTo>
                  <a:pt x="2285" y="15084"/>
                </a:lnTo>
                <a:lnTo>
                  <a:pt x="0" y="31086"/>
                </a:lnTo>
                <a:lnTo>
                  <a:pt x="2285" y="46326"/>
                </a:lnTo>
                <a:lnTo>
                  <a:pt x="21267" y="59582"/>
                </a:lnTo>
                <a:lnTo>
                  <a:pt x="31817" y="61495"/>
                </a:lnTo>
                <a:lnTo>
                  <a:pt x="40808" y="60804"/>
                </a:lnTo>
                <a:lnTo>
                  <a:pt x="62392" y="32800"/>
                </a:lnTo>
                <a:lnTo>
                  <a:pt x="62037" y="25196"/>
                </a:lnTo>
                <a:lnTo>
                  <a:pt x="36928" y="0"/>
                </a:lnTo>
                <a:close/>
              </a:path>
            </a:pathLst>
          </a:custGeom>
          <a:solidFill>
            <a:srgbClr val="000000"/>
          </a:solidFill>
        </p:spPr>
        <p:txBody>
          <a:bodyPr wrap="square" lIns="0" tIns="0" rIns="0" bIns="0" rtlCol="0">
            <a:spAutoFit/>
          </a:bodyPr>
          <a:lstStyle/>
          <a:p>
            <a:endParaRPr/>
          </a:p>
        </p:txBody>
      </p:sp>
      <p:sp>
        <p:nvSpPr>
          <p:cNvPr id="42" name="object 42"/>
          <p:cNvSpPr/>
          <p:nvPr/>
        </p:nvSpPr>
        <p:spPr>
          <a:xfrm>
            <a:off x="1261109" y="3530501"/>
            <a:ext cx="62865" cy="61594"/>
          </a:xfrm>
          <a:custGeom>
            <a:avLst/>
            <a:gdLst/>
            <a:ahLst/>
            <a:cxnLst/>
            <a:rect l="l" t="t" r="r" b="b"/>
            <a:pathLst>
              <a:path w="62865" h="61595">
                <a:moveTo>
                  <a:pt x="0" y="31086"/>
                </a:moveTo>
                <a:lnTo>
                  <a:pt x="2285" y="15084"/>
                </a:lnTo>
                <a:lnTo>
                  <a:pt x="16001" y="3654"/>
                </a:lnTo>
                <a:lnTo>
                  <a:pt x="27242" y="431"/>
                </a:lnTo>
                <a:lnTo>
                  <a:pt x="36928" y="0"/>
                </a:lnTo>
                <a:lnTo>
                  <a:pt x="45060" y="1945"/>
                </a:lnTo>
                <a:lnTo>
                  <a:pt x="62392" y="32800"/>
                </a:lnTo>
                <a:lnTo>
                  <a:pt x="61190" y="40289"/>
                </a:lnTo>
                <a:lnTo>
                  <a:pt x="31817" y="61495"/>
                </a:lnTo>
                <a:lnTo>
                  <a:pt x="21267" y="59582"/>
                </a:lnTo>
                <a:lnTo>
                  <a:pt x="2285" y="46326"/>
                </a:lnTo>
                <a:lnTo>
                  <a:pt x="0" y="31086"/>
                </a:lnTo>
                <a:close/>
              </a:path>
            </a:pathLst>
          </a:custGeom>
          <a:ln w="13538">
            <a:solidFill>
              <a:srgbClr val="000000"/>
            </a:solidFill>
          </a:ln>
        </p:spPr>
        <p:txBody>
          <a:bodyPr wrap="square" lIns="0" tIns="0" rIns="0" bIns="0" rtlCol="0">
            <a:spAutoFit/>
          </a:bodyPr>
          <a:lstStyle/>
          <a:p>
            <a:endParaRPr/>
          </a:p>
        </p:txBody>
      </p:sp>
      <p:sp>
        <p:nvSpPr>
          <p:cNvPr id="43" name="object 43"/>
          <p:cNvSpPr/>
          <p:nvPr/>
        </p:nvSpPr>
        <p:spPr>
          <a:xfrm>
            <a:off x="445007" y="3392423"/>
            <a:ext cx="109220" cy="0"/>
          </a:xfrm>
          <a:custGeom>
            <a:avLst/>
            <a:gdLst/>
            <a:ahLst/>
            <a:cxnLst/>
            <a:rect l="l" t="t" r="r" b="b"/>
            <a:pathLst>
              <a:path w="109220">
                <a:moveTo>
                  <a:pt x="0" y="0"/>
                </a:moveTo>
                <a:lnTo>
                  <a:pt x="108965" y="0"/>
                </a:lnTo>
              </a:path>
            </a:pathLst>
          </a:custGeom>
          <a:ln w="13538">
            <a:solidFill>
              <a:srgbClr val="0000FF"/>
            </a:solidFill>
          </a:ln>
        </p:spPr>
        <p:txBody>
          <a:bodyPr wrap="square" lIns="0" tIns="0" rIns="0" bIns="0" rtlCol="0">
            <a:spAutoFit/>
          </a:bodyPr>
          <a:lstStyle/>
          <a:p>
            <a:endParaRPr/>
          </a:p>
        </p:txBody>
      </p:sp>
      <p:sp>
        <p:nvSpPr>
          <p:cNvPr id="44" name="object 44"/>
          <p:cNvSpPr/>
          <p:nvPr/>
        </p:nvSpPr>
        <p:spPr>
          <a:xfrm>
            <a:off x="621791" y="3392423"/>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p>
        </p:txBody>
      </p:sp>
      <p:sp>
        <p:nvSpPr>
          <p:cNvPr id="45" name="object 45"/>
          <p:cNvSpPr/>
          <p:nvPr/>
        </p:nvSpPr>
        <p:spPr>
          <a:xfrm>
            <a:off x="797813" y="3392423"/>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p>
        </p:txBody>
      </p:sp>
      <p:sp>
        <p:nvSpPr>
          <p:cNvPr id="46" name="object 46"/>
          <p:cNvSpPr/>
          <p:nvPr/>
        </p:nvSpPr>
        <p:spPr>
          <a:xfrm>
            <a:off x="973836" y="3392423"/>
            <a:ext cx="109220" cy="0"/>
          </a:xfrm>
          <a:custGeom>
            <a:avLst/>
            <a:gdLst/>
            <a:ahLst/>
            <a:cxnLst/>
            <a:rect l="l" t="t" r="r" b="b"/>
            <a:pathLst>
              <a:path w="109219">
                <a:moveTo>
                  <a:pt x="0" y="0"/>
                </a:moveTo>
                <a:lnTo>
                  <a:pt x="108965" y="0"/>
                </a:lnTo>
              </a:path>
            </a:pathLst>
          </a:custGeom>
          <a:ln w="13538">
            <a:solidFill>
              <a:srgbClr val="0000FF"/>
            </a:solidFill>
          </a:ln>
        </p:spPr>
        <p:txBody>
          <a:bodyPr wrap="square" lIns="0" tIns="0" rIns="0" bIns="0" rtlCol="0">
            <a:spAutoFit/>
          </a:bodyPr>
          <a:lstStyle/>
          <a:p>
            <a:endParaRPr/>
          </a:p>
        </p:txBody>
      </p:sp>
      <p:sp>
        <p:nvSpPr>
          <p:cNvPr id="47" name="object 47"/>
          <p:cNvSpPr/>
          <p:nvPr/>
        </p:nvSpPr>
        <p:spPr>
          <a:xfrm>
            <a:off x="1150619" y="3392423"/>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p>
        </p:txBody>
      </p:sp>
      <p:sp>
        <p:nvSpPr>
          <p:cNvPr id="48" name="object 48"/>
          <p:cNvSpPr/>
          <p:nvPr/>
        </p:nvSpPr>
        <p:spPr>
          <a:xfrm>
            <a:off x="1326641" y="3392423"/>
            <a:ext cx="108585" cy="0"/>
          </a:xfrm>
          <a:custGeom>
            <a:avLst/>
            <a:gdLst/>
            <a:ahLst/>
            <a:cxnLst/>
            <a:rect l="l" t="t" r="r" b="b"/>
            <a:pathLst>
              <a:path w="108584">
                <a:moveTo>
                  <a:pt x="0" y="0"/>
                </a:moveTo>
                <a:lnTo>
                  <a:pt x="108203" y="0"/>
                </a:lnTo>
              </a:path>
            </a:pathLst>
          </a:custGeom>
          <a:ln w="13538">
            <a:solidFill>
              <a:srgbClr val="0000FF"/>
            </a:solidFill>
          </a:ln>
        </p:spPr>
        <p:txBody>
          <a:bodyPr wrap="square" lIns="0" tIns="0" rIns="0" bIns="0" rtlCol="0">
            <a:spAutoFit/>
          </a:bodyPr>
          <a:lstStyle/>
          <a:p>
            <a:endParaRPr/>
          </a:p>
        </p:txBody>
      </p:sp>
      <p:sp>
        <p:nvSpPr>
          <p:cNvPr id="49" name="object 49"/>
          <p:cNvSpPr/>
          <p:nvPr/>
        </p:nvSpPr>
        <p:spPr>
          <a:xfrm>
            <a:off x="1462277" y="3243072"/>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50" name="object 50"/>
          <p:cNvSpPr/>
          <p:nvPr/>
        </p:nvSpPr>
        <p:spPr>
          <a:xfrm>
            <a:off x="1462277" y="3067050"/>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51" name="object 51"/>
          <p:cNvSpPr/>
          <p:nvPr/>
        </p:nvSpPr>
        <p:spPr>
          <a:xfrm>
            <a:off x="1462277" y="2891028"/>
            <a:ext cx="0" cy="109220"/>
          </a:xfrm>
          <a:custGeom>
            <a:avLst/>
            <a:gdLst/>
            <a:ahLst/>
            <a:cxnLst/>
            <a:rect l="l" t="t" r="r" b="b"/>
            <a:pathLst>
              <a:path h="109219">
                <a:moveTo>
                  <a:pt x="0" y="108965"/>
                </a:moveTo>
                <a:lnTo>
                  <a:pt x="0" y="0"/>
                </a:lnTo>
              </a:path>
            </a:pathLst>
          </a:custGeom>
          <a:ln w="13538">
            <a:solidFill>
              <a:srgbClr val="0000FF"/>
            </a:solidFill>
          </a:ln>
        </p:spPr>
        <p:txBody>
          <a:bodyPr wrap="square" lIns="0" tIns="0" rIns="0" bIns="0" rtlCol="0">
            <a:spAutoFit/>
          </a:bodyPr>
          <a:lstStyle/>
          <a:p>
            <a:endParaRPr/>
          </a:p>
        </p:txBody>
      </p:sp>
      <p:sp>
        <p:nvSpPr>
          <p:cNvPr id="52" name="object 52"/>
          <p:cNvSpPr/>
          <p:nvPr/>
        </p:nvSpPr>
        <p:spPr>
          <a:xfrm>
            <a:off x="1462277" y="2715768"/>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53" name="object 53"/>
          <p:cNvSpPr/>
          <p:nvPr/>
        </p:nvSpPr>
        <p:spPr>
          <a:xfrm>
            <a:off x="1462277" y="2539746"/>
            <a:ext cx="0" cy="108585"/>
          </a:xfrm>
          <a:custGeom>
            <a:avLst/>
            <a:gdLst/>
            <a:ahLst/>
            <a:cxnLst/>
            <a:rect l="l" t="t" r="r" b="b"/>
            <a:pathLst>
              <a:path h="108585">
                <a:moveTo>
                  <a:pt x="0" y="108203"/>
                </a:moveTo>
                <a:lnTo>
                  <a:pt x="0" y="0"/>
                </a:lnTo>
              </a:path>
            </a:pathLst>
          </a:custGeom>
          <a:ln w="13538">
            <a:solidFill>
              <a:srgbClr val="0000FF"/>
            </a:solidFill>
          </a:ln>
        </p:spPr>
        <p:txBody>
          <a:bodyPr wrap="square" lIns="0" tIns="0" rIns="0" bIns="0" rtlCol="0">
            <a:spAutoFit/>
          </a:bodyPr>
          <a:lstStyle/>
          <a:p>
            <a:endParaRPr/>
          </a:p>
        </p:txBody>
      </p:sp>
      <p:sp>
        <p:nvSpPr>
          <p:cNvPr id="54" name="object 54"/>
          <p:cNvSpPr/>
          <p:nvPr/>
        </p:nvSpPr>
        <p:spPr>
          <a:xfrm>
            <a:off x="1448561" y="2377440"/>
            <a:ext cx="13970" cy="94615"/>
          </a:xfrm>
          <a:custGeom>
            <a:avLst/>
            <a:gdLst/>
            <a:ahLst/>
            <a:cxnLst/>
            <a:rect l="l" t="t" r="r" b="b"/>
            <a:pathLst>
              <a:path w="13969" h="94614">
                <a:moveTo>
                  <a:pt x="13715" y="94487"/>
                </a:moveTo>
                <a:lnTo>
                  <a:pt x="13715" y="0"/>
                </a:lnTo>
                <a:lnTo>
                  <a:pt x="0" y="0"/>
                </a:lnTo>
              </a:path>
            </a:pathLst>
          </a:custGeom>
          <a:ln w="13538">
            <a:solidFill>
              <a:srgbClr val="0000FF"/>
            </a:solidFill>
          </a:ln>
        </p:spPr>
        <p:txBody>
          <a:bodyPr wrap="square" lIns="0" tIns="0" rIns="0" bIns="0" rtlCol="0">
            <a:spAutoFit/>
          </a:bodyPr>
          <a:lstStyle/>
          <a:p>
            <a:endParaRPr/>
          </a:p>
        </p:txBody>
      </p:sp>
      <p:sp>
        <p:nvSpPr>
          <p:cNvPr id="55" name="object 55"/>
          <p:cNvSpPr/>
          <p:nvPr/>
        </p:nvSpPr>
        <p:spPr>
          <a:xfrm>
            <a:off x="1272539" y="2377440"/>
            <a:ext cx="108585" cy="0"/>
          </a:xfrm>
          <a:custGeom>
            <a:avLst/>
            <a:gdLst/>
            <a:ahLst/>
            <a:cxnLst/>
            <a:rect l="l" t="t" r="r" b="b"/>
            <a:pathLst>
              <a:path w="108584">
                <a:moveTo>
                  <a:pt x="108203" y="0"/>
                </a:moveTo>
                <a:lnTo>
                  <a:pt x="0" y="0"/>
                </a:lnTo>
              </a:path>
            </a:pathLst>
          </a:custGeom>
          <a:ln w="13538">
            <a:solidFill>
              <a:srgbClr val="0000FF"/>
            </a:solidFill>
          </a:ln>
        </p:spPr>
        <p:txBody>
          <a:bodyPr wrap="square" lIns="0" tIns="0" rIns="0" bIns="0" rtlCol="0">
            <a:spAutoFit/>
          </a:bodyPr>
          <a:lstStyle/>
          <a:p>
            <a:endParaRPr/>
          </a:p>
        </p:txBody>
      </p:sp>
      <p:sp>
        <p:nvSpPr>
          <p:cNvPr id="56" name="object 56"/>
          <p:cNvSpPr/>
          <p:nvPr/>
        </p:nvSpPr>
        <p:spPr>
          <a:xfrm>
            <a:off x="1095755" y="2377440"/>
            <a:ext cx="109220" cy="0"/>
          </a:xfrm>
          <a:custGeom>
            <a:avLst/>
            <a:gdLst/>
            <a:ahLst/>
            <a:cxnLst/>
            <a:rect l="l" t="t" r="r" b="b"/>
            <a:pathLst>
              <a:path w="109219">
                <a:moveTo>
                  <a:pt x="108965" y="0"/>
                </a:moveTo>
                <a:lnTo>
                  <a:pt x="0" y="0"/>
                </a:lnTo>
              </a:path>
            </a:pathLst>
          </a:custGeom>
          <a:ln w="13538">
            <a:solidFill>
              <a:srgbClr val="0000FF"/>
            </a:solidFill>
          </a:ln>
        </p:spPr>
        <p:txBody>
          <a:bodyPr wrap="square" lIns="0" tIns="0" rIns="0" bIns="0" rtlCol="0">
            <a:spAutoFit/>
          </a:bodyPr>
          <a:lstStyle/>
          <a:p>
            <a:endParaRPr/>
          </a:p>
        </p:txBody>
      </p:sp>
      <p:sp>
        <p:nvSpPr>
          <p:cNvPr id="57" name="object 57"/>
          <p:cNvSpPr/>
          <p:nvPr/>
        </p:nvSpPr>
        <p:spPr>
          <a:xfrm>
            <a:off x="919733" y="2377440"/>
            <a:ext cx="109220" cy="0"/>
          </a:xfrm>
          <a:custGeom>
            <a:avLst/>
            <a:gdLst/>
            <a:ahLst/>
            <a:cxnLst/>
            <a:rect l="l" t="t" r="r" b="b"/>
            <a:pathLst>
              <a:path w="109219">
                <a:moveTo>
                  <a:pt x="108965" y="0"/>
                </a:moveTo>
                <a:lnTo>
                  <a:pt x="0" y="0"/>
                </a:lnTo>
              </a:path>
            </a:pathLst>
          </a:custGeom>
          <a:ln w="13538">
            <a:solidFill>
              <a:srgbClr val="0000FF"/>
            </a:solidFill>
          </a:ln>
        </p:spPr>
        <p:txBody>
          <a:bodyPr wrap="square" lIns="0" tIns="0" rIns="0" bIns="0" rtlCol="0">
            <a:spAutoFit/>
          </a:bodyPr>
          <a:lstStyle/>
          <a:p>
            <a:endParaRPr/>
          </a:p>
        </p:txBody>
      </p:sp>
      <p:sp>
        <p:nvSpPr>
          <p:cNvPr id="58" name="object 58"/>
          <p:cNvSpPr/>
          <p:nvPr/>
        </p:nvSpPr>
        <p:spPr>
          <a:xfrm>
            <a:off x="743711" y="2377440"/>
            <a:ext cx="108585" cy="0"/>
          </a:xfrm>
          <a:custGeom>
            <a:avLst/>
            <a:gdLst/>
            <a:ahLst/>
            <a:cxnLst/>
            <a:rect l="l" t="t" r="r" b="b"/>
            <a:pathLst>
              <a:path w="108584">
                <a:moveTo>
                  <a:pt x="108203" y="0"/>
                </a:moveTo>
                <a:lnTo>
                  <a:pt x="0" y="0"/>
                </a:lnTo>
              </a:path>
            </a:pathLst>
          </a:custGeom>
          <a:ln w="13538">
            <a:solidFill>
              <a:srgbClr val="0000FF"/>
            </a:solidFill>
          </a:ln>
        </p:spPr>
        <p:txBody>
          <a:bodyPr wrap="square" lIns="0" tIns="0" rIns="0" bIns="0" rtlCol="0">
            <a:spAutoFit/>
          </a:bodyPr>
          <a:lstStyle/>
          <a:p>
            <a:endParaRPr/>
          </a:p>
        </p:txBody>
      </p:sp>
      <p:sp>
        <p:nvSpPr>
          <p:cNvPr id="59" name="object 59"/>
          <p:cNvSpPr/>
          <p:nvPr/>
        </p:nvSpPr>
        <p:spPr>
          <a:xfrm>
            <a:off x="566927" y="2377440"/>
            <a:ext cx="109220" cy="0"/>
          </a:xfrm>
          <a:custGeom>
            <a:avLst/>
            <a:gdLst/>
            <a:ahLst/>
            <a:cxnLst/>
            <a:rect l="l" t="t" r="r" b="b"/>
            <a:pathLst>
              <a:path w="109220">
                <a:moveTo>
                  <a:pt x="108965" y="0"/>
                </a:moveTo>
                <a:lnTo>
                  <a:pt x="0" y="0"/>
                </a:lnTo>
              </a:path>
            </a:pathLst>
          </a:custGeom>
          <a:ln w="13538">
            <a:solidFill>
              <a:srgbClr val="0000FF"/>
            </a:solidFill>
          </a:ln>
        </p:spPr>
        <p:txBody>
          <a:bodyPr wrap="square" lIns="0" tIns="0" rIns="0" bIns="0" rtlCol="0">
            <a:spAutoFit/>
          </a:bodyPr>
          <a:lstStyle/>
          <a:p>
            <a:endParaRPr/>
          </a:p>
        </p:txBody>
      </p:sp>
      <p:sp>
        <p:nvSpPr>
          <p:cNvPr id="60" name="object 60"/>
          <p:cNvSpPr/>
          <p:nvPr/>
        </p:nvSpPr>
        <p:spPr>
          <a:xfrm>
            <a:off x="445007" y="2377440"/>
            <a:ext cx="54610" cy="54610"/>
          </a:xfrm>
          <a:custGeom>
            <a:avLst/>
            <a:gdLst/>
            <a:ahLst/>
            <a:cxnLst/>
            <a:rect l="l" t="t" r="r" b="b"/>
            <a:pathLst>
              <a:path w="54609" h="54610">
                <a:moveTo>
                  <a:pt x="54101" y="0"/>
                </a:moveTo>
                <a:lnTo>
                  <a:pt x="0" y="0"/>
                </a:lnTo>
                <a:lnTo>
                  <a:pt x="0" y="54101"/>
                </a:lnTo>
              </a:path>
            </a:pathLst>
          </a:custGeom>
          <a:ln w="13538">
            <a:solidFill>
              <a:srgbClr val="0000FF"/>
            </a:solidFill>
          </a:ln>
        </p:spPr>
        <p:txBody>
          <a:bodyPr wrap="square" lIns="0" tIns="0" rIns="0" bIns="0" rtlCol="0">
            <a:spAutoFit/>
          </a:bodyPr>
          <a:lstStyle/>
          <a:p>
            <a:endParaRPr/>
          </a:p>
        </p:txBody>
      </p:sp>
      <p:sp>
        <p:nvSpPr>
          <p:cNvPr id="61" name="object 61"/>
          <p:cNvSpPr/>
          <p:nvPr/>
        </p:nvSpPr>
        <p:spPr>
          <a:xfrm>
            <a:off x="445007" y="2498598"/>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p>
        </p:txBody>
      </p:sp>
      <p:sp>
        <p:nvSpPr>
          <p:cNvPr id="62" name="object 62"/>
          <p:cNvSpPr/>
          <p:nvPr/>
        </p:nvSpPr>
        <p:spPr>
          <a:xfrm>
            <a:off x="445007" y="2674620"/>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p>
        </p:txBody>
      </p:sp>
      <p:sp>
        <p:nvSpPr>
          <p:cNvPr id="63" name="object 63"/>
          <p:cNvSpPr/>
          <p:nvPr/>
        </p:nvSpPr>
        <p:spPr>
          <a:xfrm>
            <a:off x="445007" y="2850642"/>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p>
        </p:txBody>
      </p:sp>
      <p:sp>
        <p:nvSpPr>
          <p:cNvPr id="64" name="object 64"/>
          <p:cNvSpPr/>
          <p:nvPr/>
        </p:nvSpPr>
        <p:spPr>
          <a:xfrm>
            <a:off x="445007" y="3026664"/>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p>
        </p:txBody>
      </p:sp>
      <p:sp>
        <p:nvSpPr>
          <p:cNvPr id="65" name="object 65"/>
          <p:cNvSpPr/>
          <p:nvPr/>
        </p:nvSpPr>
        <p:spPr>
          <a:xfrm>
            <a:off x="445007" y="3202686"/>
            <a:ext cx="0" cy="108585"/>
          </a:xfrm>
          <a:custGeom>
            <a:avLst/>
            <a:gdLst/>
            <a:ahLst/>
            <a:cxnLst/>
            <a:rect l="l" t="t" r="r" b="b"/>
            <a:pathLst>
              <a:path h="108585">
                <a:moveTo>
                  <a:pt x="0" y="0"/>
                </a:moveTo>
                <a:lnTo>
                  <a:pt x="0" y="108203"/>
                </a:lnTo>
              </a:path>
            </a:pathLst>
          </a:custGeom>
          <a:ln w="13538">
            <a:solidFill>
              <a:srgbClr val="0000FF"/>
            </a:solidFill>
          </a:ln>
        </p:spPr>
        <p:txBody>
          <a:bodyPr wrap="square" lIns="0" tIns="0" rIns="0" bIns="0" rtlCol="0">
            <a:spAutoFit/>
          </a:bodyPr>
          <a:lstStyle/>
          <a:p>
            <a:endParaRPr/>
          </a:p>
        </p:txBody>
      </p:sp>
      <p:sp>
        <p:nvSpPr>
          <p:cNvPr id="66" name="object 66"/>
          <p:cNvSpPr/>
          <p:nvPr/>
        </p:nvSpPr>
        <p:spPr>
          <a:xfrm>
            <a:off x="438238" y="3385566"/>
            <a:ext cx="13970" cy="0"/>
          </a:xfrm>
          <a:custGeom>
            <a:avLst/>
            <a:gdLst/>
            <a:ahLst/>
            <a:cxnLst/>
            <a:rect l="l" t="t" r="r" b="b"/>
            <a:pathLst>
              <a:path w="13970">
                <a:moveTo>
                  <a:pt x="0" y="0"/>
                </a:moveTo>
                <a:lnTo>
                  <a:pt x="13538" y="0"/>
                </a:lnTo>
              </a:path>
            </a:pathLst>
          </a:custGeom>
          <a:ln w="13715">
            <a:solidFill>
              <a:srgbClr val="0000FF"/>
            </a:solidFill>
          </a:ln>
        </p:spPr>
        <p:txBody>
          <a:bodyPr wrap="square" lIns="0" tIns="0" rIns="0" bIns="0" rtlCol="0">
            <a:spAutoFit/>
          </a:bodyPr>
          <a:lstStyle/>
          <a:p>
            <a:endParaRPr/>
          </a:p>
        </p:txBody>
      </p:sp>
      <p:sp>
        <p:nvSpPr>
          <p:cNvPr id="67" name="object 67"/>
          <p:cNvSpPr txBox="1"/>
          <p:nvPr/>
        </p:nvSpPr>
        <p:spPr>
          <a:xfrm>
            <a:off x="254000" y="1778834"/>
            <a:ext cx="1310005" cy="376555"/>
          </a:xfrm>
          <a:prstGeom prst="rect">
            <a:avLst/>
          </a:prstGeom>
        </p:spPr>
        <p:txBody>
          <a:bodyPr vert="horz" wrap="square" lIns="0" tIns="0" rIns="0" bIns="0" rtlCol="0">
            <a:spAutoFit/>
          </a:bodyPr>
          <a:lstStyle/>
          <a:p>
            <a:pPr marL="93980" marR="6350" indent="-81915">
              <a:lnSpc>
                <a:spcPct val="103000"/>
              </a:lnSpc>
            </a:pPr>
            <a:r>
              <a:rPr sz="1150" spc="25" dirty="0">
                <a:solidFill>
                  <a:srgbClr val="000080"/>
                </a:solidFill>
                <a:latin typeface="Comic Sans MS"/>
                <a:cs typeface="Comic Sans MS"/>
              </a:rPr>
              <a:t>T</a:t>
            </a:r>
            <a:r>
              <a:rPr sz="1150" spc="10" dirty="0">
                <a:solidFill>
                  <a:srgbClr val="000080"/>
                </a:solidFill>
                <a:latin typeface="Comic Sans MS"/>
                <a:cs typeface="Comic Sans MS"/>
              </a:rPr>
              <a:t>ran</a:t>
            </a:r>
            <a:r>
              <a:rPr sz="1150" spc="25" dirty="0">
                <a:solidFill>
                  <a:srgbClr val="000080"/>
                </a:solidFill>
                <a:latin typeface="Comic Sans MS"/>
                <a:cs typeface="Comic Sans MS"/>
              </a:rPr>
              <a:t>s</a:t>
            </a:r>
            <a:r>
              <a:rPr sz="1150" spc="15" dirty="0">
                <a:solidFill>
                  <a:srgbClr val="000080"/>
                </a:solidFill>
                <a:latin typeface="Comic Sans MS"/>
                <a:cs typeface="Comic Sans MS"/>
              </a:rPr>
              <a:t>f</a:t>
            </a:r>
            <a:r>
              <a:rPr sz="1150" spc="10" dirty="0">
                <a:solidFill>
                  <a:srgbClr val="000080"/>
                </a:solidFill>
                <a:latin typeface="Comic Sans MS"/>
                <a:cs typeface="Comic Sans MS"/>
              </a:rPr>
              <a:t>o</a:t>
            </a:r>
            <a:r>
              <a:rPr sz="1150" spc="5" dirty="0">
                <a:solidFill>
                  <a:srgbClr val="000080"/>
                </a:solidFill>
                <a:latin typeface="Comic Sans MS"/>
                <a:cs typeface="Comic Sans MS"/>
              </a:rPr>
              <a:t>r</a:t>
            </a:r>
            <a:r>
              <a:rPr sz="1150" spc="25" dirty="0">
                <a:solidFill>
                  <a:srgbClr val="000080"/>
                </a:solidFill>
                <a:latin typeface="Comic Sans MS"/>
                <a:cs typeface="Comic Sans MS"/>
              </a:rPr>
              <a:t>m</a:t>
            </a:r>
            <a:r>
              <a:rPr sz="1150" spc="10" dirty="0">
                <a:solidFill>
                  <a:srgbClr val="000080"/>
                </a:solidFill>
                <a:latin typeface="Comic Sans MS"/>
                <a:cs typeface="Comic Sans MS"/>
              </a:rPr>
              <a:t>a</a:t>
            </a:r>
            <a:r>
              <a:rPr sz="1150" spc="5" dirty="0">
                <a:solidFill>
                  <a:srgbClr val="000080"/>
                </a:solidFill>
                <a:latin typeface="Comic Sans MS"/>
                <a:cs typeface="Comic Sans MS"/>
              </a:rPr>
              <a:t>d</a:t>
            </a:r>
            <a:r>
              <a:rPr sz="1150" spc="10" dirty="0">
                <a:solidFill>
                  <a:srgbClr val="000080"/>
                </a:solidFill>
                <a:latin typeface="Comic Sans MS"/>
                <a:cs typeface="Comic Sans MS"/>
              </a:rPr>
              <a:t>or</a:t>
            </a:r>
            <a:r>
              <a:rPr sz="1150" spc="70" dirty="0">
                <a:solidFill>
                  <a:srgbClr val="000080"/>
                </a:solidFill>
                <a:latin typeface="Times New Roman"/>
                <a:cs typeface="Times New Roman"/>
              </a:rPr>
              <a:t> </a:t>
            </a:r>
            <a:r>
              <a:rPr sz="1150" spc="10" dirty="0">
                <a:solidFill>
                  <a:srgbClr val="000080"/>
                </a:solidFill>
                <a:latin typeface="Comic Sans MS"/>
                <a:cs typeface="Comic Sans MS"/>
              </a:rPr>
              <a:t>de</a:t>
            </a:r>
            <a:r>
              <a:rPr sz="1150" spc="5" dirty="0">
                <a:solidFill>
                  <a:srgbClr val="000080"/>
                </a:solidFill>
                <a:latin typeface="Times New Roman"/>
                <a:cs typeface="Times New Roman"/>
              </a:rPr>
              <a:t> </a:t>
            </a:r>
            <a:r>
              <a:rPr sz="1150" spc="20" dirty="0">
                <a:solidFill>
                  <a:srgbClr val="000080"/>
                </a:solidFill>
                <a:latin typeface="Comic Sans MS"/>
                <a:cs typeface="Comic Sans MS"/>
              </a:rPr>
              <a:t>Ate</a:t>
            </a:r>
            <a:r>
              <a:rPr sz="1150" spc="15" dirty="0">
                <a:solidFill>
                  <a:srgbClr val="000080"/>
                </a:solidFill>
                <a:latin typeface="Comic Sans MS"/>
                <a:cs typeface="Comic Sans MS"/>
              </a:rPr>
              <a:t>rrizami</a:t>
            </a:r>
            <a:r>
              <a:rPr sz="1150" spc="25" dirty="0">
                <a:solidFill>
                  <a:srgbClr val="000080"/>
                </a:solidFill>
                <a:latin typeface="Comic Sans MS"/>
                <a:cs typeface="Comic Sans MS"/>
              </a:rPr>
              <a:t>e</a:t>
            </a:r>
            <a:r>
              <a:rPr sz="1150" spc="15" dirty="0">
                <a:solidFill>
                  <a:srgbClr val="000080"/>
                </a:solidFill>
                <a:latin typeface="Comic Sans MS"/>
                <a:cs typeface="Comic Sans MS"/>
              </a:rPr>
              <a:t>n</a:t>
            </a:r>
            <a:r>
              <a:rPr sz="1150" spc="20" dirty="0">
                <a:solidFill>
                  <a:srgbClr val="000080"/>
                </a:solidFill>
                <a:latin typeface="Comic Sans MS"/>
                <a:cs typeface="Comic Sans MS"/>
              </a:rPr>
              <a:t>t</a:t>
            </a:r>
            <a:r>
              <a:rPr sz="1150" spc="5" dirty="0">
                <a:solidFill>
                  <a:srgbClr val="000080"/>
                </a:solidFill>
                <a:latin typeface="Comic Sans MS"/>
                <a:cs typeface="Comic Sans MS"/>
              </a:rPr>
              <a:t>o.</a:t>
            </a:r>
            <a:endParaRPr sz="1150">
              <a:latin typeface="Comic Sans MS"/>
              <a:cs typeface="Comic Sans MS"/>
            </a:endParaRPr>
          </a:p>
        </p:txBody>
      </p:sp>
      <p:sp>
        <p:nvSpPr>
          <p:cNvPr id="68" name="object 68"/>
          <p:cNvSpPr txBox="1"/>
          <p:nvPr/>
        </p:nvSpPr>
        <p:spPr>
          <a:xfrm>
            <a:off x="7015967" y="1741337"/>
            <a:ext cx="1094105" cy="190500"/>
          </a:xfrm>
          <a:prstGeom prst="rect">
            <a:avLst/>
          </a:prstGeom>
        </p:spPr>
        <p:txBody>
          <a:bodyPr vert="horz" wrap="square" lIns="0" tIns="0" rIns="0" bIns="0" rtlCol="0">
            <a:spAutoFit/>
          </a:bodyPr>
          <a:lstStyle/>
          <a:p>
            <a:pPr marL="12700">
              <a:lnSpc>
                <a:spcPct val="100000"/>
              </a:lnSpc>
            </a:pPr>
            <a:r>
              <a:rPr sz="1150" spc="25" dirty="0">
                <a:solidFill>
                  <a:srgbClr val="000080"/>
                </a:solidFill>
                <a:latin typeface="Comic Sans MS"/>
                <a:cs typeface="Comic Sans MS"/>
              </a:rPr>
              <a:t>T</a:t>
            </a:r>
            <a:r>
              <a:rPr sz="1150" spc="10" dirty="0">
                <a:solidFill>
                  <a:srgbClr val="000080"/>
                </a:solidFill>
                <a:latin typeface="Comic Sans MS"/>
                <a:cs typeface="Comic Sans MS"/>
              </a:rPr>
              <a:t>ra</a:t>
            </a:r>
            <a:r>
              <a:rPr sz="1150" spc="15" dirty="0">
                <a:solidFill>
                  <a:srgbClr val="000080"/>
                </a:solidFill>
                <a:latin typeface="Comic Sans MS"/>
                <a:cs typeface="Comic Sans MS"/>
              </a:rPr>
              <a:t>n</a:t>
            </a:r>
            <a:r>
              <a:rPr sz="1150" spc="25" dirty="0">
                <a:solidFill>
                  <a:srgbClr val="000080"/>
                </a:solidFill>
                <a:latin typeface="Comic Sans MS"/>
                <a:cs typeface="Comic Sans MS"/>
              </a:rPr>
              <a:t>s</a:t>
            </a:r>
            <a:r>
              <a:rPr sz="1150" spc="15" dirty="0">
                <a:solidFill>
                  <a:srgbClr val="000080"/>
                </a:solidFill>
                <a:latin typeface="Comic Sans MS"/>
                <a:cs typeface="Comic Sans MS"/>
              </a:rPr>
              <a:t>f</a:t>
            </a:r>
            <a:r>
              <a:rPr sz="1150" spc="5" dirty="0">
                <a:solidFill>
                  <a:srgbClr val="000080"/>
                </a:solidFill>
                <a:latin typeface="Comic Sans MS"/>
                <a:cs typeface="Comic Sans MS"/>
              </a:rPr>
              <a:t>o</a:t>
            </a:r>
            <a:r>
              <a:rPr sz="1150" spc="10" dirty="0">
                <a:solidFill>
                  <a:srgbClr val="000080"/>
                </a:solidFill>
                <a:latin typeface="Comic Sans MS"/>
                <a:cs typeface="Comic Sans MS"/>
              </a:rPr>
              <a:t>r</a:t>
            </a:r>
            <a:r>
              <a:rPr sz="1150" spc="25" dirty="0">
                <a:solidFill>
                  <a:srgbClr val="000080"/>
                </a:solidFill>
                <a:latin typeface="Comic Sans MS"/>
                <a:cs typeface="Comic Sans MS"/>
              </a:rPr>
              <a:t>m</a:t>
            </a:r>
            <a:r>
              <a:rPr sz="1150" spc="5" dirty="0">
                <a:solidFill>
                  <a:srgbClr val="000080"/>
                </a:solidFill>
                <a:latin typeface="Comic Sans MS"/>
                <a:cs typeface="Comic Sans MS"/>
              </a:rPr>
              <a:t>a</a:t>
            </a:r>
            <a:r>
              <a:rPr sz="1150" spc="10" dirty="0">
                <a:solidFill>
                  <a:srgbClr val="000080"/>
                </a:solidFill>
                <a:latin typeface="Comic Sans MS"/>
                <a:cs typeface="Comic Sans MS"/>
              </a:rPr>
              <a:t>dor</a:t>
            </a:r>
            <a:endParaRPr sz="1150">
              <a:latin typeface="Comic Sans MS"/>
              <a:cs typeface="Comic Sans MS"/>
            </a:endParaRPr>
          </a:p>
        </p:txBody>
      </p:sp>
      <p:sp>
        <p:nvSpPr>
          <p:cNvPr id="69" name="object 69"/>
          <p:cNvSpPr txBox="1"/>
          <p:nvPr/>
        </p:nvSpPr>
        <p:spPr>
          <a:xfrm>
            <a:off x="7101989" y="1921884"/>
            <a:ext cx="922019" cy="190500"/>
          </a:xfrm>
          <a:prstGeom prst="rect">
            <a:avLst/>
          </a:prstGeom>
        </p:spPr>
        <p:txBody>
          <a:bodyPr vert="horz" wrap="square" lIns="0" tIns="0" rIns="0" bIns="0" rtlCol="0">
            <a:spAutoFit/>
          </a:bodyPr>
          <a:lstStyle/>
          <a:p>
            <a:pPr marL="12700">
              <a:lnSpc>
                <a:spcPct val="100000"/>
              </a:lnSpc>
            </a:pPr>
            <a:r>
              <a:rPr sz="1150" spc="5" dirty="0">
                <a:solidFill>
                  <a:srgbClr val="000080"/>
                </a:solidFill>
                <a:latin typeface="Comic Sans MS"/>
                <a:cs typeface="Comic Sans MS"/>
              </a:rPr>
              <a:t>d</a:t>
            </a:r>
            <a:r>
              <a:rPr sz="1150" spc="10" dirty="0">
                <a:solidFill>
                  <a:srgbClr val="000080"/>
                </a:solidFill>
                <a:latin typeface="Comic Sans MS"/>
                <a:cs typeface="Comic Sans MS"/>
              </a:rPr>
              <a:t>e</a:t>
            </a:r>
            <a:r>
              <a:rPr sz="1150" spc="80" dirty="0">
                <a:solidFill>
                  <a:srgbClr val="000080"/>
                </a:solidFill>
                <a:latin typeface="Times New Roman"/>
                <a:cs typeface="Times New Roman"/>
              </a:rPr>
              <a:t> </a:t>
            </a:r>
            <a:r>
              <a:rPr sz="1150" spc="20" dirty="0">
                <a:solidFill>
                  <a:srgbClr val="000080"/>
                </a:solidFill>
                <a:latin typeface="Comic Sans MS"/>
                <a:cs typeface="Comic Sans MS"/>
              </a:rPr>
              <a:t>U</a:t>
            </a:r>
            <a:r>
              <a:rPr sz="1150" spc="15" dirty="0">
                <a:solidFill>
                  <a:srgbClr val="000080"/>
                </a:solidFill>
                <a:latin typeface="Comic Sans MS"/>
                <a:cs typeface="Comic Sans MS"/>
              </a:rPr>
              <a:t>N</a:t>
            </a:r>
            <a:r>
              <a:rPr sz="1150" spc="25" dirty="0">
                <a:solidFill>
                  <a:srgbClr val="000080"/>
                </a:solidFill>
                <a:latin typeface="Comic Sans MS"/>
                <a:cs typeface="Comic Sans MS"/>
              </a:rPr>
              <a:t>I</a:t>
            </a:r>
            <a:r>
              <a:rPr sz="1150" spc="15" dirty="0">
                <a:solidFill>
                  <a:srgbClr val="000080"/>
                </a:solidFill>
                <a:latin typeface="Comic Sans MS"/>
                <a:cs typeface="Comic Sans MS"/>
              </a:rPr>
              <a:t>D</a:t>
            </a:r>
            <a:r>
              <a:rPr sz="1150" spc="20" dirty="0">
                <a:solidFill>
                  <a:srgbClr val="000080"/>
                </a:solidFill>
                <a:latin typeface="Comic Sans MS"/>
                <a:cs typeface="Comic Sans MS"/>
              </a:rPr>
              <a:t>AD</a:t>
            </a:r>
            <a:r>
              <a:rPr sz="1150" spc="5" dirty="0">
                <a:solidFill>
                  <a:srgbClr val="000080"/>
                </a:solidFill>
                <a:latin typeface="Comic Sans MS"/>
                <a:cs typeface="Comic Sans MS"/>
              </a:rPr>
              <a:t>.</a:t>
            </a:r>
            <a:endParaRPr sz="1150">
              <a:latin typeface="Comic Sans MS"/>
              <a:cs typeface="Comic Sans MS"/>
            </a:endParaRPr>
          </a:p>
        </p:txBody>
      </p:sp>
      <p:sp>
        <p:nvSpPr>
          <p:cNvPr id="70" name="object 70"/>
          <p:cNvSpPr/>
          <p:nvPr/>
        </p:nvSpPr>
        <p:spPr>
          <a:xfrm>
            <a:off x="582929" y="3530274"/>
            <a:ext cx="62865" cy="62230"/>
          </a:xfrm>
          <a:custGeom>
            <a:avLst/>
            <a:gdLst/>
            <a:ahLst/>
            <a:cxnLst/>
            <a:rect l="l" t="t" r="r" b="b"/>
            <a:pathLst>
              <a:path w="62865" h="62229">
                <a:moveTo>
                  <a:pt x="36691" y="0"/>
                </a:moveTo>
                <a:lnTo>
                  <a:pt x="27102" y="551"/>
                </a:lnTo>
                <a:lnTo>
                  <a:pt x="16001" y="3881"/>
                </a:lnTo>
                <a:lnTo>
                  <a:pt x="2285" y="15311"/>
                </a:lnTo>
                <a:lnTo>
                  <a:pt x="0" y="31313"/>
                </a:lnTo>
                <a:lnTo>
                  <a:pt x="2285" y="46553"/>
                </a:lnTo>
                <a:lnTo>
                  <a:pt x="23446" y="60491"/>
                </a:lnTo>
                <a:lnTo>
                  <a:pt x="33576" y="61954"/>
                </a:lnTo>
                <a:lnTo>
                  <a:pt x="42185" y="60906"/>
                </a:lnTo>
                <a:lnTo>
                  <a:pt x="62437" y="32238"/>
                </a:lnTo>
                <a:lnTo>
                  <a:pt x="61934" y="24667"/>
                </a:lnTo>
                <a:lnTo>
                  <a:pt x="36691" y="0"/>
                </a:lnTo>
                <a:close/>
              </a:path>
            </a:pathLst>
          </a:custGeom>
          <a:solidFill>
            <a:srgbClr val="000000"/>
          </a:solidFill>
        </p:spPr>
        <p:txBody>
          <a:bodyPr wrap="square" lIns="0" tIns="0" rIns="0" bIns="0" rtlCol="0">
            <a:spAutoFit/>
          </a:bodyPr>
          <a:lstStyle/>
          <a:p>
            <a:endParaRPr/>
          </a:p>
        </p:txBody>
      </p:sp>
      <p:sp>
        <p:nvSpPr>
          <p:cNvPr id="71" name="object 71"/>
          <p:cNvSpPr/>
          <p:nvPr/>
        </p:nvSpPr>
        <p:spPr>
          <a:xfrm>
            <a:off x="582929" y="3530274"/>
            <a:ext cx="62865" cy="62230"/>
          </a:xfrm>
          <a:custGeom>
            <a:avLst/>
            <a:gdLst/>
            <a:ahLst/>
            <a:cxnLst/>
            <a:rect l="l" t="t" r="r" b="b"/>
            <a:pathLst>
              <a:path w="62865" h="62229">
                <a:moveTo>
                  <a:pt x="0" y="31313"/>
                </a:moveTo>
                <a:lnTo>
                  <a:pt x="2285" y="15311"/>
                </a:lnTo>
                <a:lnTo>
                  <a:pt x="16001" y="3881"/>
                </a:lnTo>
                <a:lnTo>
                  <a:pt x="27102" y="551"/>
                </a:lnTo>
                <a:lnTo>
                  <a:pt x="36691" y="0"/>
                </a:lnTo>
                <a:lnTo>
                  <a:pt x="44768" y="1818"/>
                </a:lnTo>
                <a:lnTo>
                  <a:pt x="62437" y="32238"/>
                </a:lnTo>
                <a:lnTo>
                  <a:pt x="61423" y="39739"/>
                </a:lnTo>
                <a:lnTo>
                  <a:pt x="33576" y="61954"/>
                </a:lnTo>
                <a:lnTo>
                  <a:pt x="23446" y="60491"/>
                </a:lnTo>
                <a:lnTo>
                  <a:pt x="2285" y="46553"/>
                </a:lnTo>
                <a:lnTo>
                  <a:pt x="0" y="31313"/>
                </a:lnTo>
                <a:close/>
              </a:path>
            </a:pathLst>
          </a:custGeom>
          <a:ln w="13538">
            <a:solidFill>
              <a:srgbClr val="000000"/>
            </a:solidFill>
          </a:ln>
        </p:spPr>
        <p:txBody>
          <a:bodyPr wrap="square" lIns="0" tIns="0" rIns="0" bIns="0" rtlCol="0">
            <a:spAutoFit/>
          </a:bodyPr>
          <a:lstStyle/>
          <a:p>
            <a:endParaRPr/>
          </a:p>
        </p:txBody>
      </p:sp>
      <p:sp>
        <p:nvSpPr>
          <p:cNvPr id="72" name="object 72"/>
          <p:cNvSpPr/>
          <p:nvPr/>
        </p:nvSpPr>
        <p:spPr>
          <a:xfrm>
            <a:off x="582929" y="3191946"/>
            <a:ext cx="62865" cy="62230"/>
          </a:xfrm>
          <a:custGeom>
            <a:avLst/>
            <a:gdLst/>
            <a:ahLst/>
            <a:cxnLst/>
            <a:rect l="l" t="t" r="r" b="b"/>
            <a:pathLst>
              <a:path w="62865" h="62229">
                <a:moveTo>
                  <a:pt x="36691" y="0"/>
                </a:moveTo>
                <a:lnTo>
                  <a:pt x="27102" y="551"/>
                </a:lnTo>
                <a:lnTo>
                  <a:pt x="16001" y="3881"/>
                </a:lnTo>
                <a:lnTo>
                  <a:pt x="2285" y="15311"/>
                </a:lnTo>
                <a:lnTo>
                  <a:pt x="0" y="31313"/>
                </a:lnTo>
                <a:lnTo>
                  <a:pt x="2285" y="46553"/>
                </a:lnTo>
                <a:lnTo>
                  <a:pt x="23446" y="60491"/>
                </a:lnTo>
                <a:lnTo>
                  <a:pt x="33576" y="61954"/>
                </a:lnTo>
                <a:lnTo>
                  <a:pt x="42185" y="60906"/>
                </a:lnTo>
                <a:lnTo>
                  <a:pt x="62437" y="32238"/>
                </a:lnTo>
                <a:lnTo>
                  <a:pt x="61934" y="24667"/>
                </a:lnTo>
                <a:lnTo>
                  <a:pt x="36691" y="0"/>
                </a:lnTo>
                <a:close/>
              </a:path>
            </a:pathLst>
          </a:custGeom>
          <a:solidFill>
            <a:srgbClr val="000000"/>
          </a:solidFill>
        </p:spPr>
        <p:txBody>
          <a:bodyPr wrap="square" lIns="0" tIns="0" rIns="0" bIns="0" rtlCol="0">
            <a:spAutoFit/>
          </a:bodyPr>
          <a:lstStyle/>
          <a:p>
            <a:endParaRPr/>
          </a:p>
        </p:txBody>
      </p:sp>
      <p:sp>
        <p:nvSpPr>
          <p:cNvPr id="73" name="object 73"/>
          <p:cNvSpPr/>
          <p:nvPr/>
        </p:nvSpPr>
        <p:spPr>
          <a:xfrm>
            <a:off x="582929" y="3191946"/>
            <a:ext cx="62865" cy="62230"/>
          </a:xfrm>
          <a:custGeom>
            <a:avLst/>
            <a:gdLst/>
            <a:ahLst/>
            <a:cxnLst/>
            <a:rect l="l" t="t" r="r" b="b"/>
            <a:pathLst>
              <a:path w="62865" h="62229">
                <a:moveTo>
                  <a:pt x="0" y="31313"/>
                </a:moveTo>
                <a:lnTo>
                  <a:pt x="2285" y="15311"/>
                </a:lnTo>
                <a:lnTo>
                  <a:pt x="16001" y="3881"/>
                </a:lnTo>
                <a:lnTo>
                  <a:pt x="27102" y="551"/>
                </a:lnTo>
                <a:lnTo>
                  <a:pt x="36691" y="0"/>
                </a:lnTo>
                <a:lnTo>
                  <a:pt x="44768" y="1818"/>
                </a:lnTo>
                <a:lnTo>
                  <a:pt x="62437" y="32238"/>
                </a:lnTo>
                <a:lnTo>
                  <a:pt x="61423" y="39739"/>
                </a:lnTo>
                <a:lnTo>
                  <a:pt x="33576" y="61954"/>
                </a:lnTo>
                <a:lnTo>
                  <a:pt x="23446" y="60491"/>
                </a:lnTo>
                <a:lnTo>
                  <a:pt x="2285" y="46553"/>
                </a:lnTo>
                <a:lnTo>
                  <a:pt x="0" y="31313"/>
                </a:lnTo>
                <a:close/>
              </a:path>
            </a:pathLst>
          </a:custGeom>
          <a:ln w="13538">
            <a:solidFill>
              <a:srgbClr val="000000"/>
            </a:solidFill>
          </a:ln>
        </p:spPr>
        <p:txBody>
          <a:bodyPr wrap="square" lIns="0" tIns="0" rIns="0" bIns="0" rtlCol="0">
            <a:spAutoFit/>
          </a:bodyPr>
          <a:lstStyle/>
          <a:p>
            <a:endParaRPr/>
          </a:p>
        </p:txBody>
      </p:sp>
      <p:sp>
        <p:nvSpPr>
          <p:cNvPr id="74" name="object 74"/>
          <p:cNvSpPr/>
          <p:nvPr/>
        </p:nvSpPr>
        <p:spPr>
          <a:xfrm>
            <a:off x="4651247" y="2515492"/>
            <a:ext cx="62865" cy="61594"/>
          </a:xfrm>
          <a:custGeom>
            <a:avLst/>
            <a:gdLst/>
            <a:ahLst/>
            <a:cxnLst/>
            <a:rect l="l" t="t" r="r" b="b"/>
            <a:pathLst>
              <a:path w="62864" h="61594">
                <a:moveTo>
                  <a:pt x="36900" y="0"/>
                </a:moveTo>
                <a:lnTo>
                  <a:pt x="27226" y="443"/>
                </a:lnTo>
                <a:lnTo>
                  <a:pt x="16001" y="3679"/>
                </a:lnTo>
                <a:lnTo>
                  <a:pt x="2285" y="15109"/>
                </a:lnTo>
                <a:lnTo>
                  <a:pt x="0" y="31111"/>
                </a:lnTo>
                <a:lnTo>
                  <a:pt x="2285" y="46351"/>
                </a:lnTo>
                <a:lnTo>
                  <a:pt x="21469" y="59675"/>
                </a:lnTo>
                <a:lnTo>
                  <a:pt x="31974" y="61548"/>
                </a:lnTo>
                <a:lnTo>
                  <a:pt x="40924" y="60824"/>
                </a:lnTo>
                <a:lnTo>
                  <a:pt x="62376" y="32753"/>
                </a:lnTo>
                <a:lnTo>
                  <a:pt x="62009" y="25151"/>
                </a:lnTo>
                <a:lnTo>
                  <a:pt x="36900" y="0"/>
                </a:lnTo>
                <a:close/>
              </a:path>
            </a:pathLst>
          </a:custGeom>
          <a:solidFill>
            <a:srgbClr val="000000"/>
          </a:solidFill>
        </p:spPr>
        <p:txBody>
          <a:bodyPr wrap="square" lIns="0" tIns="0" rIns="0" bIns="0" rtlCol="0">
            <a:spAutoFit/>
          </a:bodyPr>
          <a:lstStyle/>
          <a:p>
            <a:endParaRPr/>
          </a:p>
        </p:txBody>
      </p:sp>
      <p:sp>
        <p:nvSpPr>
          <p:cNvPr id="75" name="object 75"/>
          <p:cNvSpPr/>
          <p:nvPr/>
        </p:nvSpPr>
        <p:spPr>
          <a:xfrm>
            <a:off x="4651247" y="2515492"/>
            <a:ext cx="62865" cy="61594"/>
          </a:xfrm>
          <a:custGeom>
            <a:avLst/>
            <a:gdLst/>
            <a:ahLst/>
            <a:cxnLst/>
            <a:rect l="l" t="t" r="r" b="b"/>
            <a:pathLst>
              <a:path w="62864" h="61594">
                <a:moveTo>
                  <a:pt x="0" y="31111"/>
                </a:moveTo>
                <a:lnTo>
                  <a:pt x="2285" y="15109"/>
                </a:lnTo>
                <a:lnTo>
                  <a:pt x="16001" y="3679"/>
                </a:lnTo>
                <a:lnTo>
                  <a:pt x="27226" y="443"/>
                </a:lnTo>
                <a:lnTo>
                  <a:pt x="36900" y="0"/>
                </a:lnTo>
                <a:lnTo>
                  <a:pt x="45024" y="1933"/>
                </a:lnTo>
                <a:lnTo>
                  <a:pt x="62376" y="32753"/>
                </a:lnTo>
                <a:lnTo>
                  <a:pt x="61191" y="40246"/>
                </a:lnTo>
                <a:lnTo>
                  <a:pt x="31974" y="61548"/>
                </a:lnTo>
                <a:lnTo>
                  <a:pt x="21469" y="59675"/>
                </a:lnTo>
                <a:lnTo>
                  <a:pt x="2285" y="46351"/>
                </a:lnTo>
                <a:lnTo>
                  <a:pt x="0" y="31111"/>
                </a:lnTo>
                <a:close/>
              </a:path>
            </a:pathLst>
          </a:custGeom>
          <a:ln w="13538">
            <a:solidFill>
              <a:srgbClr val="000000"/>
            </a:solidFill>
          </a:ln>
        </p:spPr>
        <p:txBody>
          <a:bodyPr wrap="square" lIns="0" tIns="0" rIns="0" bIns="0" rtlCol="0">
            <a:spAutoFit/>
          </a:bodyPr>
          <a:lstStyle/>
          <a:p>
            <a:endParaRPr/>
          </a:p>
        </p:txBody>
      </p:sp>
      <p:sp>
        <p:nvSpPr>
          <p:cNvPr id="76" name="object 76"/>
          <p:cNvSpPr/>
          <p:nvPr/>
        </p:nvSpPr>
        <p:spPr>
          <a:xfrm>
            <a:off x="9057893" y="2515290"/>
            <a:ext cx="62865" cy="62230"/>
          </a:xfrm>
          <a:custGeom>
            <a:avLst/>
            <a:gdLst/>
            <a:ahLst/>
            <a:cxnLst/>
            <a:rect l="l" t="t" r="r" b="b"/>
            <a:pathLst>
              <a:path w="62865" h="62230">
                <a:moveTo>
                  <a:pt x="36687" y="0"/>
                </a:moveTo>
                <a:lnTo>
                  <a:pt x="27100" y="551"/>
                </a:lnTo>
                <a:lnTo>
                  <a:pt x="16001" y="3881"/>
                </a:lnTo>
                <a:lnTo>
                  <a:pt x="2285" y="15311"/>
                </a:lnTo>
                <a:lnTo>
                  <a:pt x="0" y="31313"/>
                </a:lnTo>
                <a:lnTo>
                  <a:pt x="2285" y="46553"/>
                </a:lnTo>
                <a:lnTo>
                  <a:pt x="23418" y="60484"/>
                </a:lnTo>
                <a:lnTo>
                  <a:pt x="33549" y="61954"/>
                </a:lnTo>
                <a:lnTo>
                  <a:pt x="42159" y="60910"/>
                </a:lnTo>
                <a:lnTo>
                  <a:pt x="62420" y="32247"/>
                </a:lnTo>
                <a:lnTo>
                  <a:pt x="61919" y="24675"/>
                </a:lnTo>
                <a:lnTo>
                  <a:pt x="36687" y="0"/>
                </a:lnTo>
                <a:close/>
              </a:path>
            </a:pathLst>
          </a:custGeom>
          <a:solidFill>
            <a:srgbClr val="000000"/>
          </a:solidFill>
        </p:spPr>
        <p:txBody>
          <a:bodyPr wrap="square" lIns="0" tIns="0" rIns="0" bIns="0" rtlCol="0">
            <a:spAutoFit/>
          </a:bodyPr>
          <a:lstStyle/>
          <a:p>
            <a:endParaRPr/>
          </a:p>
        </p:txBody>
      </p:sp>
      <p:sp>
        <p:nvSpPr>
          <p:cNvPr id="77" name="object 77"/>
          <p:cNvSpPr/>
          <p:nvPr/>
        </p:nvSpPr>
        <p:spPr>
          <a:xfrm>
            <a:off x="9057893" y="2515290"/>
            <a:ext cx="62865" cy="62230"/>
          </a:xfrm>
          <a:custGeom>
            <a:avLst/>
            <a:gdLst/>
            <a:ahLst/>
            <a:cxnLst/>
            <a:rect l="l" t="t" r="r" b="b"/>
            <a:pathLst>
              <a:path w="62865" h="62230">
                <a:moveTo>
                  <a:pt x="0" y="31313"/>
                </a:moveTo>
                <a:lnTo>
                  <a:pt x="2285" y="15311"/>
                </a:lnTo>
                <a:lnTo>
                  <a:pt x="16001" y="3881"/>
                </a:lnTo>
                <a:lnTo>
                  <a:pt x="27100" y="551"/>
                </a:lnTo>
                <a:lnTo>
                  <a:pt x="36687" y="0"/>
                </a:lnTo>
                <a:lnTo>
                  <a:pt x="44761" y="1820"/>
                </a:lnTo>
                <a:lnTo>
                  <a:pt x="62420" y="32247"/>
                </a:lnTo>
                <a:lnTo>
                  <a:pt x="61404" y="39749"/>
                </a:lnTo>
                <a:lnTo>
                  <a:pt x="33549" y="61954"/>
                </a:lnTo>
                <a:lnTo>
                  <a:pt x="23418" y="60484"/>
                </a:lnTo>
                <a:lnTo>
                  <a:pt x="2285" y="46553"/>
                </a:lnTo>
                <a:lnTo>
                  <a:pt x="0" y="31313"/>
                </a:lnTo>
                <a:close/>
              </a:path>
            </a:pathLst>
          </a:custGeom>
          <a:ln w="13538">
            <a:solidFill>
              <a:srgbClr val="000000"/>
            </a:solidFill>
          </a:ln>
        </p:spPr>
        <p:txBody>
          <a:bodyPr wrap="square" lIns="0" tIns="0" rIns="0" bIns="0" rtlCol="0">
            <a:spAutoFit/>
          </a:bodyPr>
          <a:lstStyle/>
          <a:p>
            <a:endParaRPr/>
          </a:p>
        </p:txBody>
      </p:sp>
      <p:sp>
        <p:nvSpPr>
          <p:cNvPr id="78" name="object 78"/>
          <p:cNvSpPr/>
          <p:nvPr/>
        </p:nvSpPr>
        <p:spPr>
          <a:xfrm>
            <a:off x="7225283" y="2970276"/>
            <a:ext cx="339090" cy="338455"/>
          </a:xfrm>
          <a:custGeom>
            <a:avLst/>
            <a:gdLst/>
            <a:ahLst/>
            <a:cxnLst/>
            <a:rect l="l" t="t" r="r" b="b"/>
            <a:pathLst>
              <a:path w="339090" h="338454">
                <a:moveTo>
                  <a:pt x="339089" y="338327"/>
                </a:moveTo>
                <a:lnTo>
                  <a:pt x="169163" y="0"/>
                </a:lnTo>
                <a:lnTo>
                  <a:pt x="0" y="338327"/>
                </a:lnTo>
                <a:lnTo>
                  <a:pt x="339089" y="338327"/>
                </a:lnTo>
              </a:path>
            </a:pathLst>
          </a:custGeom>
          <a:ln w="13538">
            <a:solidFill>
              <a:srgbClr val="000000"/>
            </a:solidFill>
          </a:ln>
        </p:spPr>
        <p:txBody>
          <a:bodyPr wrap="square" lIns="0" tIns="0" rIns="0" bIns="0" rtlCol="0">
            <a:spAutoFit/>
          </a:bodyPr>
          <a:lstStyle/>
          <a:p>
            <a:endParaRPr/>
          </a:p>
        </p:txBody>
      </p:sp>
      <p:sp>
        <p:nvSpPr>
          <p:cNvPr id="79" name="object 79"/>
          <p:cNvSpPr/>
          <p:nvPr/>
        </p:nvSpPr>
        <p:spPr>
          <a:xfrm>
            <a:off x="7564373" y="2970276"/>
            <a:ext cx="339090" cy="169545"/>
          </a:xfrm>
          <a:custGeom>
            <a:avLst/>
            <a:gdLst/>
            <a:ahLst/>
            <a:cxnLst/>
            <a:rect l="l" t="t" r="r" b="b"/>
            <a:pathLst>
              <a:path w="339090" h="169544">
                <a:moveTo>
                  <a:pt x="0" y="0"/>
                </a:moveTo>
                <a:lnTo>
                  <a:pt x="169163" y="169163"/>
                </a:lnTo>
                <a:lnTo>
                  <a:pt x="339089" y="0"/>
                </a:lnTo>
              </a:path>
            </a:pathLst>
          </a:custGeom>
          <a:ln w="13538">
            <a:solidFill>
              <a:srgbClr val="000000"/>
            </a:solidFill>
          </a:ln>
        </p:spPr>
        <p:txBody>
          <a:bodyPr wrap="square" lIns="0" tIns="0" rIns="0" bIns="0" rtlCol="0">
            <a:spAutoFit/>
          </a:bodyPr>
          <a:lstStyle/>
          <a:p>
            <a:endParaRPr/>
          </a:p>
        </p:txBody>
      </p:sp>
      <p:sp>
        <p:nvSpPr>
          <p:cNvPr id="80" name="object 80"/>
          <p:cNvSpPr/>
          <p:nvPr/>
        </p:nvSpPr>
        <p:spPr>
          <a:xfrm>
            <a:off x="7733538" y="3139440"/>
            <a:ext cx="0" cy="209550"/>
          </a:xfrm>
          <a:custGeom>
            <a:avLst/>
            <a:gdLst/>
            <a:ahLst/>
            <a:cxnLst/>
            <a:rect l="l" t="t" r="r" b="b"/>
            <a:pathLst>
              <a:path h="209550">
                <a:moveTo>
                  <a:pt x="0" y="0"/>
                </a:moveTo>
                <a:lnTo>
                  <a:pt x="0" y="209549"/>
                </a:lnTo>
              </a:path>
            </a:pathLst>
          </a:custGeom>
          <a:ln w="13538">
            <a:solidFill>
              <a:srgbClr val="000000"/>
            </a:solidFill>
          </a:ln>
        </p:spPr>
        <p:txBody>
          <a:bodyPr wrap="square" lIns="0" tIns="0" rIns="0" bIns="0" rtlCol="0">
            <a:spAutoFit/>
          </a:bodyPr>
          <a:lstStyle/>
          <a:p>
            <a:endParaRPr/>
          </a:p>
        </p:txBody>
      </p:sp>
      <p:sp>
        <p:nvSpPr>
          <p:cNvPr id="81" name="object 81"/>
          <p:cNvSpPr/>
          <p:nvPr/>
        </p:nvSpPr>
        <p:spPr>
          <a:xfrm>
            <a:off x="7959852" y="3435096"/>
            <a:ext cx="56515" cy="0"/>
          </a:xfrm>
          <a:custGeom>
            <a:avLst/>
            <a:gdLst/>
            <a:ahLst/>
            <a:cxnLst/>
            <a:rect l="l" t="t" r="r" b="b"/>
            <a:pathLst>
              <a:path w="56515">
                <a:moveTo>
                  <a:pt x="0" y="0"/>
                </a:moveTo>
                <a:lnTo>
                  <a:pt x="56387" y="0"/>
                </a:lnTo>
              </a:path>
            </a:pathLst>
          </a:custGeom>
          <a:ln w="13538">
            <a:solidFill>
              <a:srgbClr val="000000"/>
            </a:solidFill>
          </a:ln>
        </p:spPr>
        <p:txBody>
          <a:bodyPr wrap="square" lIns="0" tIns="0" rIns="0" bIns="0" rtlCol="0">
            <a:spAutoFit/>
          </a:bodyPr>
          <a:lstStyle/>
          <a:p>
            <a:endParaRPr/>
          </a:p>
        </p:txBody>
      </p:sp>
      <p:sp>
        <p:nvSpPr>
          <p:cNvPr id="82" name="object 82"/>
          <p:cNvSpPr/>
          <p:nvPr/>
        </p:nvSpPr>
        <p:spPr>
          <a:xfrm>
            <a:off x="7930133" y="3405378"/>
            <a:ext cx="113664" cy="0"/>
          </a:xfrm>
          <a:custGeom>
            <a:avLst/>
            <a:gdLst/>
            <a:ahLst/>
            <a:cxnLst/>
            <a:rect l="l" t="t" r="r" b="b"/>
            <a:pathLst>
              <a:path w="113665">
                <a:moveTo>
                  <a:pt x="0" y="0"/>
                </a:moveTo>
                <a:lnTo>
                  <a:pt x="113537" y="0"/>
                </a:lnTo>
              </a:path>
            </a:pathLst>
          </a:custGeom>
          <a:ln w="13538">
            <a:solidFill>
              <a:srgbClr val="000000"/>
            </a:solidFill>
          </a:ln>
        </p:spPr>
        <p:txBody>
          <a:bodyPr wrap="square" lIns="0" tIns="0" rIns="0" bIns="0" rtlCol="0">
            <a:spAutoFit/>
          </a:bodyPr>
          <a:lstStyle/>
          <a:p>
            <a:endParaRPr/>
          </a:p>
        </p:txBody>
      </p:sp>
      <p:sp>
        <p:nvSpPr>
          <p:cNvPr id="83" name="object 83"/>
          <p:cNvSpPr/>
          <p:nvPr/>
        </p:nvSpPr>
        <p:spPr>
          <a:xfrm>
            <a:off x="7903464" y="3378708"/>
            <a:ext cx="169545" cy="0"/>
          </a:xfrm>
          <a:custGeom>
            <a:avLst/>
            <a:gdLst/>
            <a:ahLst/>
            <a:cxnLst/>
            <a:rect l="l" t="t" r="r" b="b"/>
            <a:pathLst>
              <a:path w="169545">
                <a:moveTo>
                  <a:pt x="0" y="0"/>
                </a:moveTo>
                <a:lnTo>
                  <a:pt x="169163" y="0"/>
                </a:lnTo>
              </a:path>
            </a:pathLst>
          </a:custGeom>
          <a:ln w="13538">
            <a:solidFill>
              <a:srgbClr val="000000"/>
            </a:solidFill>
          </a:ln>
        </p:spPr>
        <p:txBody>
          <a:bodyPr wrap="square" lIns="0" tIns="0" rIns="0" bIns="0" rtlCol="0">
            <a:spAutoFit/>
          </a:bodyPr>
          <a:lstStyle/>
          <a:p>
            <a:endParaRPr/>
          </a:p>
        </p:txBody>
      </p:sp>
      <p:sp>
        <p:nvSpPr>
          <p:cNvPr id="84" name="object 84"/>
          <p:cNvSpPr/>
          <p:nvPr/>
        </p:nvSpPr>
        <p:spPr>
          <a:xfrm>
            <a:off x="7986521" y="3265932"/>
            <a:ext cx="0" cy="113030"/>
          </a:xfrm>
          <a:custGeom>
            <a:avLst/>
            <a:gdLst/>
            <a:ahLst/>
            <a:cxnLst/>
            <a:rect l="l" t="t" r="r" b="b"/>
            <a:pathLst>
              <a:path h="113029">
                <a:moveTo>
                  <a:pt x="0" y="0"/>
                </a:moveTo>
                <a:lnTo>
                  <a:pt x="0" y="112775"/>
                </a:lnTo>
              </a:path>
            </a:pathLst>
          </a:custGeom>
          <a:ln w="13538">
            <a:solidFill>
              <a:srgbClr val="000000"/>
            </a:solidFill>
          </a:ln>
        </p:spPr>
        <p:txBody>
          <a:bodyPr wrap="square" lIns="0" tIns="0" rIns="0" bIns="0" rtlCol="0">
            <a:spAutoFit/>
          </a:bodyPr>
          <a:lstStyle/>
          <a:p>
            <a:endParaRPr/>
          </a:p>
        </p:txBody>
      </p:sp>
      <p:sp>
        <p:nvSpPr>
          <p:cNvPr id="85" name="object 85"/>
          <p:cNvSpPr/>
          <p:nvPr/>
        </p:nvSpPr>
        <p:spPr>
          <a:xfrm>
            <a:off x="7733538" y="3139440"/>
            <a:ext cx="253365" cy="127000"/>
          </a:xfrm>
          <a:custGeom>
            <a:avLst/>
            <a:gdLst/>
            <a:ahLst/>
            <a:cxnLst/>
            <a:rect l="l" t="t" r="r" b="b"/>
            <a:pathLst>
              <a:path w="253365" h="127000">
                <a:moveTo>
                  <a:pt x="0" y="0"/>
                </a:moveTo>
                <a:lnTo>
                  <a:pt x="252983" y="126491"/>
                </a:lnTo>
              </a:path>
            </a:pathLst>
          </a:custGeom>
          <a:ln w="13538">
            <a:solidFill>
              <a:srgbClr val="000000"/>
            </a:solidFill>
          </a:ln>
        </p:spPr>
        <p:txBody>
          <a:bodyPr wrap="square" lIns="0" tIns="0" rIns="0" bIns="0" rtlCol="0">
            <a:spAutoFit/>
          </a:bodyPr>
          <a:lstStyle/>
          <a:p>
            <a:endParaRPr/>
          </a:p>
        </p:txBody>
      </p:sp>
      <p:sp>
        <p:nvSpPr>
          <p:cNvPr id="86" name="object 86"/>
          <p:cNvSpPr txBox="1"/>
          <p:nvPr/>
        </p:nvSpPr>
        <p:spPr>
          <a:xfrm>
            <a:off x="1861059" y="2276344"/>
            <a:ext cx="220979" cy="190500"/>
          </a:xfrm>
          <a:prstGeom prst="rect">
            <a:avLst/>
          </a:prstGeom>
        </p:spPr>
        <p:txBody>
          <a:bodyPr vert="horz" wrap="square" lIns="0" tIns="0" rIns="0" bIns="0" rtlCol="0">
            <a:spAutoFit/>
          </a:bodyPr>
          <a:lstStyle/>
          <a:p>
            <a:pPr marL="12700">
              <a:lnSpc>
                <a:spcPct val="100000"/>
              </a:lnSpc>
            </a:pPr>
            <a:r>
              <a:rPr sz="1150" spc="20" dirty="0">
                <a:solidFill>
                  <a:srgbClr val="000080"/>
                </a:solidFill>
                <a:latin typeface="Comic Sans MS"/>
                <a:cs typeface="Comic Sans MS"/>
              </a:rPr>
              <a:t>TC</a:t>
            </a:r>
            <a:endParaRPr sz="1150">
              <a:latin typeface="Comic Sans MS"/>
              <a:cs typeface="Comic Sans MS"/>
            </a:endParaRPr>
          </a:p>
        </p:txBody>
      </p:sp>
      <p:sp>
        <p:nvSpPr>
          <p:cNvPr id="87" name="object 87"/>
          <p:cNvSpPr txBox="1"/>
          <p:nvPr/>
        </p:nvSpPr>
        <p:spPr>
          <a:xfrm>
            <a:off x="2965984" y="2276344"/>
            <a:ext cx="379095" cy="190500"/>
          </a:xfrm>
          <a:prstGeom prst="rect">
            <a:avLst/>
          </a:prstGeom>
        </p:spPr>
        <p:txBody>
          <a:bodyPr vert="horz" wrap="square" lIns="0" tIns="0" rIns="0" bIns="0" rtlCol="0">
            <a:spAutoFit/>
          </a:bodyPr>
          <a:lstStyle/>
          <a:p>
            <a:pPr marL="12700">
              <a:lnSpc>
                <a:spcPct val="100000"/>
              </a:lnSpc>
            </a:pPr>
            <a:r>
              <a:rPr sz="1150" spc="30" dirty="0">
                <a:solidFill>
                  <a:srgbClr val="000080"/>
                </a:solidFill>
                <a:latin typeface="Comic Sans MS"/>
                <a:cs typeface="Comic Sans MS"/>
              </a:rPr>
              <a:t>T</a:t>
            </a:r>
            <a:r>
              <a:rPr sz="1150" spc="5" dirty="0">
                <a:solidFill>
                  <a:srgbClr val="000080"/>
                </a:solidFill>
                <a:latin typeface="Comic Sans MS"/>
                <a:cs typeface="Comic Sans MS"/>
              </a:rPr>
              <a:t>C</a:t>
            </a:r>
            <a:r>
              <a:rPr sz="1150" spc="25" dirty="0">
                <a:solidFill>
                  <a:srgbClr val="000080"/>
                </a:solidFill>
                <a:latin typeface="Comic Sans MS"/>
                <a:cs typeface="Comic Sans MS"/>
              </a:rPr>
              <a:t>´</a:t>
            </a:r>
            <a:r>
              <a:rPr sz="1150" spc="10" dirty="0">
                <a:solidFill>
                  <a:srgbClr val="000080"/>
                </a:solidFill>
                <a:latin typeface="Comic Sans MS"/>
                <a:cs typeface="Comic Sans MS"/>
              </a:rPr>
              <a:t>s</a:t>
            </a:r>
            <a:endParaRPr sz="1150">
              <a:latin typeface="Comic Sans MS"/>
              <a:cs typeface="Comic Sans MS"/>
            </a:endParaRPr>
          </a:p>
        </p:txBody>
      </p:sp>
      <p:sp>
        <p:nvSpPr>
          <p:cNvPr id="88" name="object 88"/>
          <p:cNvSpPr txBox="1"/>
          <p:nvPr/>
        </p:nvSpPr>
        <p:spPr>
          <a:xfrm>
            <a:off x="4498523" y="2276344"/>
            <a:ext cx="367665" cy="190500"/>
          </a:xfrm>
          <a:prstGeom prst="rect">
            <a:avLst/>
          </a:prstGeom>
        </p:spPr>
        <p:txBody>
          <a:bodyPr vert="horz" wrap="square" lIns="0" tIns="0" rIns="0" bIns="0" rtlCol="0">
            <a:spAutoFit/>
          </a:bodyPr>
          <a:lstStyle/>
          <a:p>
            <a:pPr marL="12700">
              <a:lnSpc>
                <a:spcPct val="100000"/>
              </a:lnSpc>
            </a:pPr>
            <a:r>
              <a:rPr sz="1150" spc="20" dirty="0">
                <a:solidFill>
                  <a:srgbClr val="000080"/>
                </a:solidFill>
                <a:latin typeface="Comic Sans MS"/>
                <a:cs typeface="Comic Sans MS"/>
              </a:rPr>
              <a:t>TP</a:t>
            </a:r>
            <a:r>
              <a:rPr sz="1150" spc="25" dirty="0">
                <a:solidFill>
                  <a:srgbClr val="000080"/>
                </a:solidFill>
                <a:latin typeface="Comic Sans MS"/>
                <a:cs typeface="Comic Sans MS"/>
              </a:rPr>
              <a:t>´</a:t>
            </a:r>
            <a:r>
              <a:rPr sz="1150" spc="10" dirty="0">
                <a:solidFill>
                  <a:srgbClr val="000080"/>
                </a:solidFill>
                <a:latin typeface="Comic Sans MS"/>
                <a:cs typeface="Comic Sans MS"/>
              </a:rPr>
              <a:t>s</a:t>
            </a:r>
            <a:endParaRPr sz="1150">
              <a:latin typeface="Comic Sans MS"/>
              <a:cs typeface="Comic Sans MS"/>
            </a:endParaRPr>
          </a:p>
        </p:txBody>
      </p:sp>
      <p:sp>
        <p:nvSpPr>
          <p:cNvPr id="89" name="object 89"/>
          <p:cNvSpPr/>
          <p:nvPr/>
        </p:nvSpPr>
        <p:spPr>
          <a:xfrm>
            <a:off x="5148071" y="2377440"/>
            <a:ext cx="422909" cy="338455"/>
          </a:xfrm>
          <a:custGeom>
            <a:avLst/>
            <a:gdLst/>
            <a:ahLst/>
            <a:cxnLst/>
            <a:rect l="l" t="t" r="r" b="b"/>
            <a:pathLst>
              <a:path w="422910" h="338455">
                <a:moveTo>
                  <a:pt x="0" y="338327"/>
                </a:moveTo>
                <a:lnTo>
                  <a:pt x="422909" y="338327"/>
                </a:lnTo>
                <a:lnTo>
                  <a:pt x="422909" y="0"/>
                </a:lnTo>
                <a:lnTo>
                  <a:pt x="0" y="0"/>
                </a:lnTo>
                <a:lnTo>
                  <a:pt x="0" y="338327"/>
                </a:lnTo>
                <a:close/>
              </a:path>
            </a:pathLst>
          </a:custGeom>
          <a:ln w="13538">
            <a:solidFill>
              <a:srgbClr val="000000"/>
            </a:solidFill>
          </a:ln>
        </p:spPr>
        <p:txBody>
          <a:bodyPr wrap="square" lIns="0" tIns="0" rIns="0" bIns="0" rtlCol="0">
            <a:spAutoFit/>
          </a:bodyPr>
          <a:lstStyle/>
          <a:p>
            <a:endParaRPr/>
          </a:p>
        </p:txBody>
      </p:sp>
      <p:sp>
        <p:nvSpPr>
          <p:cNvPr id="90" name="object 90"/>
          <p:cNvSpPr txBox="1"/>
          <p:nvPr/>
        </p:nvSpPr>
        <p:spPr>
          <a:xfrm>
            <a:off x="5171952" y="2445508"/>
            <a:ext cx="373380" cy="190500"/>
          </a:xfrm>
          <a:prstGeom prst="rect">
            <a:avLst/>
          </a:prstGeom>
        </p:spPr>
        <p:txBody>
          <a:bodyPr vert="horz" wrap="square" lIns="0" tIns="0" rIns="0" bIns="0" rtlCol="0">
            <a:spAutoFit/>
          </a:bodyPr>
          <a:lstStyle/>
          <a:p>
            <a:pPr marL="12700">
              <a:lnSpc>
                <a:spcPct val="100000"/>
              </a:lnSpc>
            </a:pPr>
            <a:r>
              <a:rPr sz="1150" spc="15" dirty="0">
                <a:solidFill>
                  <a:srgbClr val="000080"/>
                </a:solidFill>
                <a:latin typeface="Comic Sans MS"/>
                <a:cs typeface="Comic Sans MS"/>
              </a:rPr>
              <a:t>5</a:t>
            </a:r>
            <a:r>
              <a:rPr sz="1150" spc="20" dirty="0">
                <a:solidFill>
                  <a:srgbClr val="000080"/>
                </a:solidFill>
                <a:latin typeface="Comic Sans MS"/>
                <a:cs typeface="Comic Sans MS"/>
              </a:rPr>
              <a:t>2</a:t>
            </a:r>
            <a:r>
              <a:rPr sz="1150" spc="-10" dirty="0">
                <a:solidFill>
                  <a:srgbClr val="000080"/>
                </a:solidFill>
                <a:latin typeface="Comic Sans MS"/>
                <a:cs typeface="Comic Sans MS"/>
              </a:rPr>
              <a:t>-</a:t>
            </a:r>
            <a:r>
              <a:rPr sz="1150" spc="15" dirty="0">
                <a:solidFill>
                  <a:srgbClr val="000080"/>
                </a:solidFill>
                <a:latin typeface="Comic Sans MS"/>
                <a:cs typeface="Comic Sans MS"/>
              </a:rPr>
              <a:t>G</a:t>
            </a:r>
            <a:endParaRPr sz="1150">
              <a:latin typeface="Comic Sans MS"/>
              <a:cs typeface="Comic Sans MS"/>
            </a:endParaRPr>
          </a:p>
        </p:txBody>
      </p:sp>
      <p:sp>
        <p:nvSpPr>
          <p:cNvPr id="91" name="object 91"/>
          <p:cNvSpPr/>
          <p:nvPr/>
        </p:nvSpPr>
        <p:spPr>
          <a:xfrm>
            <a:off x="5570982" y="2546604"/>
            <a:ext cx="1823720" cy="0"/>
          </a:xfrm>
          <a:custGeom>
            <a:avLst/>
            <a:gdLst/>
            <a:ahLst/>
            <a:cxnLst/>
            <a:rect l="l" t="t" r="r" b="b"/>
            <a:pathLst>
              <a:path w="1823720">
                <a:moveTo>
                  <a:pt x="0" y="0"/>
                </a:moveTo>
                <a:lnTo>
                  <a:pt x="1823465" y="0"/>
                </a:lnTo>
              </a:path>
            </a:pathLst>
          </a:custGeom>
          <a:ln w="13538">
            <a:solidFill>
              <a:srgbClr val="000000"/>
            </a:solidFill>
          </a:ln>
        </p:spPr>
        <p:txBody>
          <a:bodyPr wrap="square" lIns="0" tIns="0" rIns="0" bIns="0" rtlCol="0">
            <a:spAutoFit/>
          </a:bodyPr>
          <a:lstStyle/>
          <a:p>
            <a:endParaRPr/>
          </a:p>
        </p:txBody>
      </p:sp>
      <p:sp>
        <p:nvSpPr>
          <p:cNvPr id="92" name="object 92"/>
          <p:cNvSpPr/>
          <p:nvPr/>
        </p:nvSpPr>
        <p:spPr>
          <a:xfrm>
            <a:off x="5868923" y="2758440"/>
            <a:ext cx="339090" cy="83185"/>
          </a:xfrm>
          <a:custGeom>
            <a:avLst/>
            <a:gdLst/>
            <a:ahLst/>
            <a:cxnLst/>
            <a:rect l="l" t="t" r="r" b="b"/>
            <a:pathLst>
              <a:path w="339089" h="83185">
                <a:moveTo>
                  <a:pt x="0" y="0"/>
                </a:moveTo>
                <a:lnTo>
                  <a:pt x="16001" y="49529"/>
                </a:lnTo>
                <a:lnTo>
                  <a:pt x="59435" y="78485"/>
                </a:lnTo>
                <a:lnTo>
                  <a:pt x="83819" y="83057"/>
                </a:lnTo>
                <a:lnTo>
                  <a:pt x="111251" y="78485"/>
                </a:lnTo>
                <a:lnTo>
                  <a:pt x="133349" y="67817"/>
                </a:lnTo>
                <a:lnTo>
                  <a:pt x="153923" y="49529"/>
                </a:lnTo>
                <a:lnTo>
                  <a:pt x="165353" y="24383"/>
                </a:lnTo>
                <a:lnTo>
                  <a:pt x="169925" y="0"/>
                </a:lnTo>
                <a:lnTo>
                  <a:pt x="174497" y="24383"/>
                </a:lnTo>
                <a:lnTo>
                  <a:pt x="185927" y="49529"/>
                </a:lnTo>
                <a:lnTo>
                  <a:pt x="203453" y="67817"/>
                </a:lnTo>
                <a:lnTo>
                  <a:pt x="228599" y="78485"/>
                </a:lnTo>
                <a:lnTo>
                  <a:pt x="253745" y="83057"/>
                </a:lnTo>
                <a:lnTo>
                  <a:pt x="280415" y="78485"/>
                </a:lnTo>
                <a:lnTo>
                  <a:pt x="303275" y="67817"/>
                </a:lnTo>
                <a:lnTo>
                  <a:pt x="323849" y="49529"/>
                </a:lnTo>
                <a:lnTo>
                  <a:pt x="334517" y="24383"/>
                </a:lnTo>
                <a:lnTo>
                  <a:pt x="339089" y="0"/>
                </a:lnTo>
              </a:path>
            </a:pathLst>
          </a:custGeom>
          <a:ln w="13538">
            <a:solidFill>
              <a:srgbClr val="000000"/>
            </a:solidFill>
          </a:ln>
        </p:spPr>
        <p:txBody>
          <a:bodyPr wrap="square" lIns="0" tIns="0" rIns="0" bIns="0" rtlCol="0">
            <a:spAutoFit/>
          </a:bodyPr>
          <a:lstStyle/>
          <a:p>
            <a:endParaRPr/>
          </a:p>
        </p:txBody>
      </p:sp>
      <p:sp>
        <p:nvSpPr>
          <p:cNvPr id="93" name="object 93"/>
          <p:cNvSpPr/>
          <p:nvPr/>
        </p:nvSpPr>
        <p:spPr>
          <a:xfrm>
            <a:off x="5868923" y="2927604"/>
            <a:ext cx="339090" cy="83185"/>
          </a:xfrm>
          <a:custGeom>
            <a:avLst/>
            <a:gdLst/>
            <a:ahLst/>
            <a:cxnLst/>
            <a:rect l="l" t="t" r="r" b="b"/>
            <a:pathLst>
              <a:path w="339089" h="83185">
                <a:moveTo>
                  <a:pt x="0" y="83057"/>
                </a:moveTo>
                <a:lnTo>
                  <a:pt x="16001" y="33527"/>
                </a:lnTo>
                <a:lnTo>
                  <a:pt x="59435" y="4571"/>
                </a:lnTo>
                <a:lnTo>
                  <a:pt x="83819" y="0"/>
                </a:lnTo>
                <a:lnTo>
                  <a:pt x="111251" y="4571"/>
                </a:lnTo>
                <a:lnTo>
                  <a:pt x="133349" y="16001"/>
                </a:lnTo>
                <a:lnTo>
                  <a:pt x="153923" y="33527"/>
                </a:lnTo>
                <a:lnTo>
                  <a:pt x="165353" y="58673"/>
                </a:lnTo>
                <a:lnTo>
                  <a:pt x="169925" y="83057"/>
                </a:lnTo>
                <a:lnTo>
                  <a:pt x="174497" y="58673"/>
                </a:lnTo>
                <a:lnTo>
                  <a:pt x="185927" y="33527"/>
                </a:lnTo>
                <a:lnTo>
                  <a:pt x="203453" y="16001"/>
                </a:lnTo>
                <a:lnTo>
                  <a:pt x="228599" y="4571"/>
                </a:lnTo>
                <a:lnTo>
                  <a:pt x="253745" y="0"/>
                </a:lnTo>
                <a:lnTo>
                  <a:pt x="280415" y="4571"/>
                </a:lnTo>
                <a:lnTo>
                  <a:pt x="303275" y="16001"/>
                </a:lnTo>
                <a:lnTo>
                  <a:pt x="323849" y="33527"/>
                </a:lnTo>
                <a:lnTo>
                  <a:pt x="334517" y="58673"/>
                </a:lnTo>
                <a:lnTo>
                  <a:pt x="339089" y="83057"/>
                </a:lnTo>
              </a:path>
            </a:pathLst>
          </a:custGeom>
          <a:ln w="13538">
            <a:solidFill>
              <a:srgbClr val="000000"/>
            </a:solidFill>
          </a:ln>
        </p:spPr>
        <p:txBody>
          <a:bodyPr wrap="square" lIns="0" tIns="0" rIns="0" bIns="0" rtlCol="0">
            <a:spAutoFit/>
          </a:bodyPr>
          <a:lstStyle/>
          <a:p>
            <a:endParaRPr/>
          </a:p>
        </p:txBody>
      </p:sp>
      <p:sp>
        <p:nvSpPr>
          <p:cNvPr id="94" name="object 94"/>
          <p:cNvSpPr/>
          <p:nvPr/>
        </p:nvSpPr>
        <p:spPr>
          <a:xfrm>
            <a:off x="6038850" y="2546604"/>
            <a:ext cx="0" cy="212090"/>
          </a:xfrm>
          <a:custGeom>
            <a:avLst/>
            <a:gdLst/>
            <a:ahLst/>
            <a:cxnLst/>
            <a:rect l="l" t="t" r="r" b="b"/>
            <a:pathLst>
              <a:path h="212089">
                <a:moveTo>
                  <a:pt x="0" y="0"/>
                </a:moveTo>
                <a:lnTo>
                  <a:pt x="0" y="211835"/>
                </a:lnTo>
              </a:path>
            </a:pathLst>
          </a:custGeom>
          <a:ln w="13538">
            <a:solidFill>
              <a:srgbClr val="000000"/>
            </a:solidFill>
          </a:ln>
        </p:spPr>
        <p:txBody>
          <a:bodyPr wrap="square" lIns="0" tIns="0" rIns="0" bIns="0" rtlCol="0">
            <a:spAutoFit/>
          </a:bodyPr>
          <a:lstStyle/>
          <a:p>
            <a:endParaRPr/>
          </a:p>
        </p:txBody>
      </p:sp>
      <p:sp>
        <p:nvSpPr>
          <p:cNvPr id="95" name="object 95"/>
          <p:cNvSpPr/>
          <p:nvPr/>
        </p:nvSpPr>
        <p:spPr>
          <a:xfrm>
            <a:off x="6038850" y="3010662"/>
            <a:ext cx="0" cy="212725"/>
          </a:xfrm>
          <a:custGeom>
            <a:avLst/>
            <a:gdLst/>
            <a:ahLst/>
            <a:cxnLst/>
            <a:rect l="l" t="t" r="r" b="b"/>
            <a:pathLst>
              <a:path h="212725">
                <a:moveTo>
                  <a:pt x="0" y="212597"/>
                </a:moveTo>
                <a:lnTo>
                  <a:pt x="0" y="0"/>
                </a:lnTo>
              </a:path>
            </a:pathLst>
          </a:custGeom>
          <a:ln w="13538">
            <a:solidFill>
              <a:srgbClr val="000000"/>
            </a:solidFill>
          </a:ln>
        </p:spPr>
        <p:txBody>
          <a:bodyPr wrap="square" lIns="0" tIns="0" rIns="0" bIns="0" rtlCol="0">
            <a:spAutoFit/>
          </a:bodyPr>
          <a:lstStyle/>
          <a:p>
            <a:endParaRPr/>
          </a:p>
        </p:txBody>
      </p:sp>
      <p:sp>
        <p:nvSpPr>
          <p:cNvPr id="96" name="object 96"/>
          <p:cNvSpPr/>
          <p:nvPr/>
        </p:nvSpPr>
        <p:spPr>
          <a:xfrm>
            <a:off x="6006845" y="2515290"/>
            <a:ext cx="62865" cy="62230"/>
          </a:xfrm>
          <a:custGeom>
            <a:avLst/>
            <a:gdLst/>
            <a:ahLst/>
            <a:cxnLst/>
            <a:rect l="l" t="t" r="r" b="b"/>
            <a:pathLst>
              <a:path w="62864" h="62230">
                <a:moveTo>
                  <a:pt x="36687" y="0"/>
                </a:moveTo>
                <a:lnTo>
                  <a:pt x="27100" y="551"/>
                </a:lnTo>
                <a:lnTo>
                  <a:pt x="16001" y="3881"/>
                </a:lnTo>
                <a:lnTo>
                  <a:pt x="2285" y="15311"/>
                </a:lnTo>
                <a:lnTo>
                  <a:pt x="0" y="31313"/>
                </a:lnTo>
                <a:lnTo>
                  <a:pt x="2285" y="46553"/>
                </a:lnTo>
                <a:lnTo>
                  <a:pt x="23418" y="60484"/>
                </a:lnTo>
                <a:lnTo>
                  <a:pt x="33549" y="61954"/>
                </a:lnTo>
                <a:lnTo>
                  <a:pt x="42159" y="60910"/>
                </a:lnTo>
                <a:lnTo>
                  <a:pt x="62420" y="32247"/>
                </a:lnTo>
                <a:lnTo>
                  <a:pt x="61919" y="24675"/>
                </a:lnTo>
                <a:lnTo>
                  <a:pt x="36687" y="0"/>
                </a:lnTo>
                <a:close/>
              </a:path>
            </a:pathLst>
          </a:custGeom>
          <a:solidFill>
            <a:srgbClr val="000000"/>
          </a:solidFill>
        </p:spPr>
        <p:txBody>
          <a:bodyPr wrap="square" lIns="0" tIns="0" rIns="0" bIns="0" rtlCol="0">
            <a:spAutoFit/>
          </a:bodyPr>
          <a:lstStyle/>
          <a:p>
            <a:endParaRPr/>
          </a:p>
        </p:txBody>
      </p:sp>
      <p:sp>
        <p:nvSpPr>
          <p:cNvPr id="97" name="object 97"/>
          <p:cNvSpPr/>
          <p:nvPr/>
        </p:nvSpPr>
        <p:spPr>
          <a:xfrm>
            <a:off x="6006845" y="2515290"/>
            <a:ext cx="62865" cy="62230"/>
          </a:xfrm>
          <a:custGeom>
            <a:avLst/>
            <a:gdLst/>
            <a:ahLst/>
            <a:cxnLst/>
            <a:rect l="l" t="t" r="r" b="b"/>
            <a:pathLst>
              <a:path w="62864" h="62230">
                <a:moveTo>
                  <a:pt x="0" y="31313"/>
                </a:moveTo>
                <a:lnTo>
                  <a:pt x="2285" y="15311"/>
                </a:lnTo>
                <a:lnTo>
                  <a:pt x="16001" y="3881"/>
                </a:lnTo>
                <a:lnTo>
                  <a:pt x="27100" y="551"/>
                </a:lnTo>
                <a:lnTo>
                  <a:pt x="36687" y="0"/>
                </a:lnTo>
                <a:lnTo>
                  <a:pt x="44761" y="1820"/>
                </a:lnTo>
                <a:lnTo>
                  <a:pt x="62420" y="32247"/>
                </a:lnTo>
                <a:lnTo>
                  <a:pt x="61404" y="39749"/>
                </a:lnTo>
                <a:lnTo>
                  <a:pt x="33549" y="61954"/>
                </a:lnTo>
                <a:lnTo>
                  <a:pt x="23418" y="60484"/>
                </a:lnTo>
                <a:lnTo>
                  <a:pt x="2285" y="46553"/>
                </a:lnTo>
                <a:lnTo>
                  <a:pt x="0" y="31313"/>
                </a:lnTo>
                <a:close/>
              </a:path>
            </a:pathLst>
          </a:custGeom>
          <a:ln w="13538">
            <a:solidFill>
              <a:srgbClr val="000000"/>
            </a:solidFill>
          </a:ln>
        </p:spPr>
        <p:txBody>
          <a:bodyPr wrap="square" lIns="0" tIns="0" rIns="0" bIns="0" rtlCol="0">
            <a:spAutoFit/>
          </a:bodyPr>
          <a:lstStyle/>
          <a:p>
            <a:endParaRPr/>
          </a:p>
        </p:txBody>
      </p:sp>
      <p:sp>
        <p:nvSpPr>
          <p:cNvPr id="98" name="object 98"/>
          <p:cNvSpPr txBox="1"/>
          <p:nvPr/>
        </p:nvSpPr>
        <p:spPr>
          <a:xfrm>
            <a:off x="5853943" y="2276344"/>
            <a:ext cx="370205" cy="190500"/>
          </a:xfrm>
          <a:prstGeom prst="rect">
            <a:avLst/>
          </a:prstGeom>
        </p:spPr>
        <p:txBody>
          <a:bodyPr vert="horz" wrap="square" lIns="0" tIns="0" rIns="0" bIns="0" rtlCol="0">
            <a:spAutoFit/>
          </a:bodyPr>
          <a:lstStyle/>
          <a:p>
            <a:pPr marL="12700">
              <a:lnSpc>
                <a:spcPct val="100000"/>
              </a:lnSpc>
            </a:pPr>
            <a:r>
              <a:rPr sz="1150" spc="25" dirty="0">
                <a:solidFill>
                  <a:srgbClr val="000080"/>
                </a:solidFill>
                <a:latin typeface="Comic Sans MS"/>
                <a:cs typeface="Comic Sans MS"/>
              </a:rPr>
              <a:t>T</a:t>
            </a:r>
            <a:r>
              <a:rPr sz="1150" spc="20" dirty="0">
                <a:solidFill>
                  <a:srgbClr val="000080"/>
                </a:solidFill>
                <a:latin typeface="Comic Sans MS"/>
                <a:cs typeface="Comic Sans MS"/>
              </a:rPr>
              <a:t>P</a:t>
            </a:r>
            <a:r>
              <a:rPr sz="1150" spc="25" dirty="0">
                <a:solidFill>
                  <a:srgbClr val="000080"/>
                </a:solidFill>
                <a:latin typeface="Comic Sans MS"/>
                <a:cs typeface="Comic Sans MS"/>
              </a:rPr>
              <a:t>´s</a:t>
            </a:r>
            <a:endParaRPr sz="1150">
              <a:latin typeface="Comic Sans MS"/>
              <a:cs typeface="Comic Sans MS"/>
            </a:endParaRPr>
          </a:p>
        </p:txBody>
      </p:sp>
      <p:sp>
        <p:nvSpPr>
          <p:cNvPr id="99" name="object 99"/>
          <p:cNvSpPr txBox="1"/>
          <p:nvPr/>
        </p:nvSpPr>
        <p:spPr>
          <a:xfrm>
            <a:off x="8220743" y="2445556"/>
            <a:ext cx="382270" cy="190500"/>
          </a:xfrm>
          <a:prstGeom prst="rect">
            <a:avLst/>
          </a:prstGeom>
        </p:spPr>
        <p:txBody>
          <a:bodyPr vert="horz" wrap="square" lIns="0" tIns="0" rIns="0" bIns="0" rtlCol="0">
            <a:spAutoFit/>
          </a:bodyPr>
          <a:lstStyle/>
          <a:p>
            <a:pPr marL="12700">
              <a:lnSpc>
                <a:spcPct val="100000"/>
              </a:lnSpc>
            </a:pPr>
            <a:r>
              <a:rPr sz="1150" spc="15" dirty="0">
                <a:solidFill>
                  <a:srgbClr val="000080"/>
                </a:solidFill>
                <a:latin typeface="Comic Sans MS"/>
                <a:cs typeface="Comic Sans MS"/>
              </a:rPr>
              <a:t>5</a:t>
            </a:r>
            <a:r>
              <a:rPr sz="1150" spc="20" dirty="0">
                <a:solidFill>
                  <a:srgbClr val="000080"/>
                </a:solidFill>
                <a:latin typeface="Comic Sans MS"/>
                <a:cs typeface="Comic Sans MS"/>
              </a:rPr>
              <a:t>2</a:t>
            </a:r>
            <a:r>
              <a:rPr sz="1150" spc="-10" dirty="0">
                <a:solidFill>
                  <a:srgbClr val="000080"/>
                </a:solidFill>
                <a:latin typeface="Comic Sans MS"/>
                <a:cs typeface="Comic Sans MS"/>
              </a:rPr>
              <a:t>-</a:t>
            </a:r>
            <a:r>
              <a:rPr sz="1150" spc="15" dirty="0">
                <a:solidFill>
                  <a:srgbClr val="000080"/>
                </a:solidFill>
                <a:latin typeface="Comic Sans MS"/>
                <a:cs typeface="Comic Sans MS"/>
              </a:rPr>
              <a:t>U</a:t>
            </a:r>
            <a:endParaRPr sz="1150">
              <a:latin typeface="Comic Sans MS"/>
              <a:cs typeface="Comic Sans MS"/>
            </a:endParaRPr>
          </a:p>
        </p:txBody>
      </p:sp>
      <p:sp>
        <p:nvSpPr>
          <p:cNvPr id="100" name="object 100"/>
          <p:cNvSpPr/>
          <p:nvPr/>
        </p:nvSpPr>
        <p:spPr>
          <a:xfrm>
            <a:off x="6547103" y="2483358"/>
            <a:ext cx="339090" cy="83185"/>
          </a:xfrm>
          <a:custGeom>
            <a:avLst/>
            <a:gdLst/>
            <a:ahLst/>
            <a:cxnLst/>
            <a:rect l="l" t="t" r="r" b="b"/>
            <a:pathLst>
              <a:path w="339090" h="83185">
                <a:moveTo>
                  <a:pt x="339089" y="83057"/>
                </a:moveTo>
                <a:lnTo>
                  <a:pt x="320801" y="35813"/>
                </a:lnTo>
                <a:lnTo>
                  <a:pt x="280415" y="4571"/>
                </a:lnTo>
                <a:lnTo>
                  <a:pt x="252983" y="0"/>
                </a:lnTo>
                <a:lnTo>
                  <a:pt x="228599" y="4571"/>
                </a:lnTo>
                <a:lnTo>
                  <a:pt x="203453" y="15239"/>
                </a:lnTo>
                <a:lnTo>
                  <a:pt x="185165" y="35813"/>
                </a:lnTo>
                <a:lnTo>
                  <a:pt x="174497" y="58673"/>
                </a:lnTo>
                <a:lnTo>
                  <a:pt x="169925" y="83057"/>
                </a:lnTo>
                <a:lnTo>
                  <a:pt x="165353" y="58673"/>
                </a:lnTo>
                <a:lnTo>
                  <a:pt x="153923" y="33527"/>
                </a:lnTo>
                <a:lnTo>
                  <a:pt x="133349" y="15239"/>
                </a:lnTo>
                <a:lnTo>
                  <a:pt x="111251" y="4571"/>
                </a:lnTo>
                <a:lnTo>
                  <a:pt x="83819" y="0"/>
                </a:lnTo>
                <a:lnTo>
                  <a:pt x="58673" y="4571"/>
                </a:lnTo>
                <a:lnTo>
                  <a:pt x="34289" y="15239"/>
                </a:lnTo>
                <a:lnTo>
                  <a:pt x="16001" y="33527"/>
                </a:lnTo>
                <a:lnTo>
                  <a:pt x="2285" y="58673"/>
                </a:lnTo>
                <a:lnTo>
                  <a:pt x="0" y="83057"/>
                </a:lnTo>
              </a:path>
            </a:pathLst>
          </a:custGeom>
          <a:ln w="13538">
            <a:solidFill>
              <a:srgbClr val="000000"/>
            </a:solidFill>
          </a:ln>
        </p:spPr>
        <p:txBody>
          <a:bodyPr wrap="square" lIns="0" tIns="0" rIns="0" bIns="0" rtlCol="0">
            <a:spAutoFit/>
          </a:bodyPr>
          <a:lstStyle/>
          <a:p>
            <a:endParaRPr/>
          </a:p>
        </p:txBody>
      </p:sp>
      <p:sp>
        <p:nvSpPr>
          <p:cNvPr id="101" name="object 101"/>
          <p:cNvSpPr/>
          <p:nvPr/>
        </p:nvSpPr>
        <p:spPr>
          <a:xfrm>
            <a:off x="6717029" y="2546604"/>
            <a:ext cx="0" cy="338455"/>
          </a:xfrm>
          <a:custGeom>
            <a:avLst/>
            <a:gdLst/>
            <a:ahLst/>
            <a:cxnLst/>
            <a:rect l="l" t="t" r="r" b="b"/>
            <a:pathLst>
              <a:path h="338455">
                <a:moveTo>
                  <a:pt x="0" y="0"/>
                </a:moveTo>
                <a:lnTo>
                  <a:pt x="0" y="338327"/>
                </a:lnTo>
              </a:path>
            </a:pathLst>
          </a:custGeom>
          <a:ln w="13538">
            <a:solidFill>
              <a:srgbClr val="000000"/>
            </a:solidFill>
          </a:ln>
        </p:spPr>
        <p:txBody>
          <a:bodyPr wrap="square" lIns="0" tIns="0" rIns="0" bIns="0" rtlCol="0">
            <a:spAutoFit/>
          </a:bodyPr>
          <a:lstStyle/>
          <a:p>
            <a:endParaRPr/>
          </a:p>
        </p:txBody>
      </p:sp>
      <p:sp>
        <p:nvSpPr>
          <p:cNvPr id="102" name="object 102"/>
          <p:cNvSpPr txBox="1"/>
          <p:nvPr/>
        </p:nvSpPr>
        <p:spPr>
          <a:xfrm>
            <a:off x="6525265" y="2276344"/>
            <a:ext cx="381635" cy="190500"/>
          </a:xfrm>
          <a:prstGeom prst="rect">
            <a:avLst/>
          </a:prstGeom>
        </p:spPr>
        <p:txBody>
          <a:bodyPr vert="horz" wrap="square" lIns="0" tIns="0" rIns="0" bIns="0" rtlCol="0">
            <a:spAutoFit/>
          </a:bodyPr>
          <a:lstStyle/>
          <a:p>
            <a:pPr marL="12700">
              <a:lnSpc>
                <a:spcPct val="100000"/>
              </a:lnSpc>
            </a:pPr>
            <a:r>
              <a:rPr sz="1150" spc="30" dirty="0">
                <a:solidFill>
                  <a:srgbClr val="000080"/>
                </a:solidFill>
                <a:latin typeface="Comic Sans MS"/>
                <a:cs typeface="Comic Sans MS"/>
              </a:rPr>
              <a:t>T</a:t>
            </a:r>
            <a:r>
              <a:rPr sz="1150" spc="5" dirty="0">
                <a:solidFill>
                  <a:srgbClr val="000080"/>
                </a:solidFill>
                <a:latin typeface="Comic Sans MS"/>
                <a:cs typeface="Comic Sans MS"/>
              </a:rPr>
              <a:t>C</a:t>
            </a:r>
            <a:r>
              <a:rPr sz="1150" spc="25" dirty="0">
                <a:solidFill>
                  <a:srgbClr val="000080"/>
                </a:solidFill>
                <a:latin typeface="Comic Sans MS"/>
                <a:cs typeface="Comic Sans MS"/>
              </a:rPr>
              <a:t>´s</a:t>
            </a:r>
            <a:endParaRPr sz="1150">
              <a:latin typeface="Comic Sans MS"/>
              <a:cs typeface="Comic Sans MS"/>
            </a:endParaRPr>
          </a:p>
        </p:txBody>
      </p:sp>
      <p:sp>
        <p:nvSpPr>
          <p:cNvPr id="103" name="object 103"/>
          <p:cNvSpPr/>
          <p:nvPr/>
        </p:nvSpPr>
        <p:spPr>
          <a:xfrm>
            <a:off x="614933" y="3773423"/>
            <a:ext cx="60960" cy="381000"/>
          </a:xfrm>
          <a:custGeom>
            <a:avLst/>
            <a:gdLst/>
            <a:ahLst/>
            <a:cxnLst/>
            <a:rect l="l" t="t" r="r" b="b"/>
            <a:pathLst>
              <a:path w="60959" h="381000">
                <a:moveTo>
                  <a:pt x="0" y="0"/>
                </a:moveTo>
                <a:lnTo>
                  <a:pt x="19811" y="2285"/>
                </a:lnTo>
                <a:lnTo>
                  <a:pt x="40385" y="13715"/>
                </a:lnTo>
                <a:lnTo>
                  <a:pt x="54101" y="31241"/>
                </a:lnTo>
                <a:lnTo>
                  <a:pt x="60959" y="51815"/>
                </a:lnTo>
                <a:lnTo>
                  <a:pt x="60959" y="74675"/>
                </a:lnTo>
                <a:lnTo>
                  <a:pt x="54101" y="94487"/>
                </a:lnTo>
                <a:lnTo>
                  <a:pt x="40385" y="110489"/>
                </a:lnTo>
                <a:lnTo>
                  <a:pt x="19811" y="121919"/>
                </a:lnTo>
                <a:lnTo>
                  <a:pt x="0" y="126491"/>
                </a:lnTo>
                <a:lnTo>
                  <a:pt x="19811" y="131063"/>
                </a:lnTo>
                <a:lnTo>
                  <a:pt x="40385" y="141731"/>
                </a:lnTo>
                <a:lnTo>
                  <a:pt x="54101" y="157733"/>
                </a:lnTo>
                <a:lnTo>
                  <a:pt x="60959" y="178307"/>
                </a:lnTo>
                <a:lnTo>
                  <a:pt x="60959" y="200405"/>
                </a:lnTo>
                <a:lnTo>
                  <a:pt x="54101" y="220979"/>
                </a:lnTo>
                <a:lnTo>
                  <a:pt x="40385" y="239267"/>
                </a:lnTo>
                <a:lnTo>
                  <a:pt x="19811" y="249935"/>
                </a:lnTo>
                <a:lnTo>
                  <a:pt x="0" y="252221"/>
                </a:lnTo>
                <a:lnTo>
                  <a:pt x="19811" y="256793"/>
                </a:lnTo>
                <a:lnTo>
                  <a:pt x="40385" y="268223"/>
                </a:lnTo>
                <a:lnTo>
                  <a:pt x="54101" y="284225"/>
                </a:lnTo>
                <a:lnTo>
                  <a:pt x="60959" y="304037"/>
                </a:lnTo>
                <a:lnTo>
                  <a:pt x="60959" y="326897"/>
                </a:lnTo>
                <a:lnTo>
                  <a:pt x="54101" y="347471"/>
                </a:lnTo>
                <a:lnTo>
                  <a:pt x="40385" y="364997"/>
                </a:lnTo>
                <a:lnTo>
                  <a:pt x="19811" y="376427"/>
                </a:lnTo>
                <a:lnTo>
                  <a:pt x="0" y="380999"/>
                </a:lnTo>
              </a:path>
            </a:pathLst>
          </a:custGeom>
          <a:ln w="13538">
            <a:solidFill>
              <a:srgbClr val="000000"/>
            </a:solidFill>
          </a:ln>
        </p:spPr>
        <p:txBody>
          <a:bodyPr wrap="square" lIns="0" tIns="0" rIns="0" bIns="0" rtlCol="0">
            <a:spAutoFit/>
          </a:bodyPr>
          <a:lstStyle/>
          <a:p>
            <a:endParaRPr/>
          </a:p>
        </p:txBody>
      </p:sp>
      <p:sp>
        <p:nvSpPr>
          <p:cNvPr id="104" name="object 104"/>
          <p:cNvSpPr/>
          <p:nvPr/>
        </p:nvSpPr>
        <p:spPr>
          <a:xfrm>
            <a:off x="445007" y="4492752"/>
            <a:ext cx="109220" cy="0"/>
          </a:xfrm>
          <a:custGeom>
            <a:avLst/>
            <a:gdLst/>
            <a:ahLst/>
            <a:cxnLst/>
            <a:rect l="l" t="t" r="r" b="b"/>
            <a:pathLst>
              <a:path w="109220">
                <a:moveTo>
                  <a:pt x="0" y="0"/>
                </a:moveTo>
                <a:lnTo>
                  <a:pt x="108965" y="0"/>
                </a:lnTo>
              </a:path>
            </a:pathLst>
          </a:custGeom>
          <a:ln w="13538">
            <a:solidFill>
              <a:srgbClr val="000080"/>
            </a:solidFill>
          </a:ln>
        </p:spPr>
        <p:txBody>
          <a:bodyPr wrap="square" lIns="0" tIns="0" rIns="0" bIns="0" rtlCol="0">
            <a:spAutoFit/>
          </a:bodyPr>
          <a:lstStyle/>
          <a:p>
            <a:endParaRPr/>
          </a:p>
        </p:txBody>
      </p:sp>
      <p:sp>
        <p:nvSpPr>
          <p:cNvPr id="105" name="object 105"/>
          <p:cNvSpPr/>
          <p:nvPr/>
        </p:nvSpPr>
        <p:spPr>
          <a:xfrm>
            <a:off x="621791" y="4492752"/>
            <a:ext cx="108585" cy="0"/>
          </a:xfrm>
          <a:custGeom>
            <a:avLst/>
            <a:gdLst/>
            <a:ahLst/>
            <a:cxnLst/>
            <a:rect l="l" t="t" r="r" b="b"/>
            <a:pathLst>
              <a:path w="108584">
                <a:moveTo>
                  <a:pt x="0" y="0"/>
                </a:moveTo>
                <a:lnTo>
                  <a:pt x="108203" y="0"/>
                </a:lnTo>
              </a:path>
            </a:pathLst>
          </a:custGeom>
          <a:ln w="13538">
            <a:solidFill>
              <a:srgbClr val="000080"/>
            </a:solidFill>
          </a:ln>
        </p:spPr>
        <p:txBody>
          <a:bodyPr wrap="square" lIns="0" tIns="0" rIns="0" bIns="0" rtlCol="0">
            <a:spAutoFit/>
          </a:bodyPr>
          <a:lstStyle/>
          <a:p>
            <a:endParaRPr/>
          </a:p>
        </p:txBody>
      </p:sp>
      <p:sp>
        <p:nvSpPr>
          <p:cNvPr id="106" name="object 106"/>
          <p:cNvSpPr/>
          <p:nvPr/>
        </p:nvSpPr>
        <p:spPr>
          <a:xfrm>
            <a:off x="784097" y="4370832"/>
            <a:ext cx="0" cy="108585"/>
          </a:xfrm>
          <a:custGeom>
            <a:avLst/>
            <a:gdLst/>
            <a:ahLst/>
            <a:cxnLst/>
            <a:rect l="l" t="t" r="r" b="b"/>
            <a:pathLst>
              <a:path h="108585">
                <a:moveTo>
                  <a:pt x="0" y="108203"/>
                </a:moveTo>
                <a:lnTo>
                  <a:pt x="0" y="0"/>
                </a:lnTo>
              </a:path>
            </a:pathLst>
          </a:custGeom>
          <a:ln w="13538">
            <a:solidFill>
              <a:srgbClr val="000080"/>
            </a:solidFill>
          </a:ln>
        </p:spPr>
        <p:txBody>
          <a:bodyPr wrap="square" lIns="0" tIns="0" rIns="0" bIns="0" rtlCol="0">
            <a:spAutoFit/>
          </a:bodyPr>
          <a:lstStyle/>
          <a:p>
            <a:endParaRPr/>
          </a:p>
        </p:txBody>
      </p:sp>
      <p:sp>
        <p:nvSpPr>
          <p:cNvPr id="107" name="object 107"/>
          <p:cNvSpPr/>
          <p:nvPr/>
        </p:nvSpPr>
        <p:spPr>
          <a:xfrm>
            <a:off x="784097" y="4194810"/>
            <a:ext cx="0" cy="108585"/>
          </a:xfrm>
          <a:custGeom>
            <a:avLst/>
            <a:gdLst/>
            <a:ahLst/>
            <a:cxnLst/>
            <a:rect l="l" t="t" r="r" b="b"/>
            <a:pathLst>
              <a:path h="108585">
                <a:moveTo>
                  <a:pt x="0" y="108203"/>
                </a:moveTo>
                <a:lnTo>
                  <a:pt x="0" y="0"/>
                </a:lnTo>
              </a:path>
            </a:pathLst>
          </a:custGeom>
          <a:ln w="13538">
            <a:solidFill>
              <a:srgbClr val="000080"/>
            </a:solidFill>
          </a:ln>
        </p:spPr>
        <p:txBody>
          <a:bodyPr wrap="square" lIns="0" tIns="0" rIns="0" bIns="0" rtlCol="0">
            <a:spAutoFit/>
          </a:bodyPr>
          <a:lstStyle/>
          <a:p>
            <a:endParaRPr/>
          </a:p>
        </p:txBody>
      </p:sp>
      <p:sp>
        <p:nvSpPr>
          <p:cNvPr id="108" name="object 108"/>
          <p:cNvSpPr/>
          <p:nvPr/>
        </p:nvSpPr>
        <p:spPr>
          <a:xfrm>
            <a:off x="784097" y="4018788"/>
            <a:ext cx="0" cy="109220"/>
          </a:xfrm>
          <a:custGeom>
            <a:avLst/>
            <a:gdLst/>
            <a:ahLst/>
            <a:cxnLst/>
            <a:rect l="l" t="t" r="r" b="b"/>
            <a:pathLst>
              <a:path h="109220">
                <a:moveTo>
                  <a:pt x="0" y="108965"/>
                </a:moveTo>
                <a:lnTo>
                  <a:pt x="0" y="0"/>
                </a:lnTo>
              </a:path>
            </a:pathLst>
          </a:custGeom>
          <a:ln w="13538">
            <a:solidFill>
              <a:srgbClr val="000080"/>
            </a:solidFill>
          </a:ln>
        </p:spPr>
        <p:txBody>
          <a:bodyPr wrap="square" lIns="0" tIns="0" rIns="0" bIns="0" rtlCol="0">
            <a:spAutoFit/>
          </a:bodyPr>
          <a:lstStyle/>
          <a:p>
            <a:endParaRPr/>
          </a:p>
        </p:txBody>
      </p:sp>
      <p:sp>
        <p:nvSpPr>
          <p:cNvPr id="109" name="object 109"/>
          <p:cNvSpPr/>
          <p:nvPr/>
        </p:nvSpPr>
        <p:spPr>
          <a:xfrm>
            <a:off x="784097" y="3843528"/>
            <a:ext cx="0" cy="108585"/>
          </a:xfrm>
          <a:custGeom>
            <a:avLst/>
            <a:gdLst/>
            <a:ahLst/>
            <a:cxnLst/>
            <a:rect l="l" t="t" r="r" b="b"/>
            <a:pathLst>
              <a:path h="108585">
                <a:moveTo>
                  <a:pt x="0" y="108203"/>
                </a:moveTo>
                <a:lnTo>
                  <a:pt x="0" y="0"/>
                </a:lnTo>
              </a:path>
            </a:pathLst>
          </a:custGeom>
          <a:ln w="13538">
            <a:solidFill>
              <a:srgbClr val="000080"/>
            </a:solidFill>
          </a:ln>
        </p:spPr>
        <p:txBody>
          <a:bodyPr wrap="square" lIns="0" tIns="0" rIns="0" bIns="0" rtlCol="0">
            <a:spAutoFit/>
          </a:bodyPr>
          <a:lstStyle/>
          <a:p>
            <a:endParaRPr/>
          </a:p>
        </p:txBody>
      </p:sp>
      <p:sp>
        <p:nvSpPr>
          <p:cNvPr id="110" name="object 110"/>
          <p:cNvSpPr/>
          <p:nvPr/>
        </p:nvSpPr>
        <p:spPr>
          <a:xfrm>
            <a:off x="764285" y="3687317"/>
            <a:ext cx="20320" cy="88900"/>
          </a:xfrm>
          <a:custGeom>
            <a:avLst/>
            <a:gdLst/>
            <a:ahLst/>
            <a:cxnLst/>
            <a:rect l="l" t="t" r="r" b="b"/>
            <a:pathLst>
              <a:path w="20320" h="88900">
                <a:moveTo>
                  <a:pt x="19811" y="88391"/>
                </a:moveTo>
                <a:lnTo>
                  <a:pt x="19811" y="0"/>
                </a:lnTo>
                <a:lnTo>
                  <a:pt x="0" y="0"/>
                </a:lnTo>
              </a:path>
            </a:pathLst>
          </a:custGeom>
          <a:ln w="13538">
            <a:solidFill>
              <a:srgbClr val="000080"/>
            </a:solidFill>
          </a:ln>
        </p:spPr>
        <p:txBody>
          <a:bodyPr wrap="square" lIns="0" tIns="0" rIns="0" bIns="0" rtlCol="0">
            <a:spAutoFit/>
          </a:bodyPr>
          <a:lstStyle/>
          <a:p>
            <a:endParaRPr/>
          </a:p>
        </p:txBody>
      </p:sp>
      <p:sp>
        <p:nvSpPr>
          <p:cNvPr id="111" name="object 111"/>
          <p:cNvSpPr/>
          <p:nvPr/>
        </p:nvSpPr>
        <p:spPr>
          <a:xfrm>
            <a:off x="587501" y="3687317"/>
            <a:ext cx="109220" cy="0"/>
          </a:xfrm>
          <a:custGeom>
            <a:avLst/>
            <a:gdLst/>
            <a:ahLst/>
            <a:cxnLst/>
            <a:rect l="l" t="t" r="r" b="b"/>
            <a:pathLst>
              <a:path w="109220">
                <a:moveTo>
                  <a:pt x="108965" y="0"/>
                </a:moveTo>
                <a:lnTo>
                  <a:pt x="0" y="0"/>
                </a:lnTo>
              </a:path>
            </a:pathLst>
          </a:custGeom>
          <a:ln w="13538">
            <a:solidFill>
              <a:srgbClr val="000080"/>
            </a:solidFill>
          </a:ln>
        </p:spPr>
        <p:txBody>
          <a:bodyPr wrap="square" lIns="0" tIns="0" rIns="0" bIns="0" rtlCol="0">
            <a:spAutoFit/>
          </a:bodyPr>
          <a:lstStyle/>
          <a:p>
            <a:endParaRPr/>
          </a:p>
        </p:txBody>
      </p:sp>
      <p:sp>
        <p:nvSpPr>
          <p:cNvPr id="112" name="object 112"/>
          <p:cNvSpPr/>
          <p:nvPr/>
        </p:nvSpPr>
        <p:spPr>
          <a:xfrm>
            <a:off x="445007" y="3687317"/>
            <a:ext cx="74930" cy="34290"/>
          </a:xfrm>
          <a:custGeom>
            <a:avLst/>
            <a:gdLst/>
            <a:ahLst/>
            <a:cxnLst/>
            <a:rect l="l" t="t" r="r" b="b"/>
            <a:pathLst>
              <a:path w="74929" h="34289">
                <a:moveTo>
                  <a:pt x="74675" y="0"/>
                </a:moveTo>
                <a:lnTo>
                  <a:pt x="0" y="0"/>
                </a:lnTo>
                <a:lnTo>
                  <a:pt x="0" y="34289"/>
                </a:lnTo>
              </a:path>
            </a:pathLst>
          </a:custGeom>
          <a:ln w="13538">
            <a:solidFill>
              <a:srgbClr val="000080"/>
            </a:solidFill>
          </a:ln>
        </p:spPr>
        <p:txBody>
          <a:bodyPr wrap="square" lIns="0" tIns="0" rIns="0" bIns="0" rtlCol="0">
            <a:spAutoFit/>
          </a:bodyPr>
          <a:lstStyle/>
          <a:p>
            <a:endParaRPr/>
          </a:p>
        </p:txBody>
      </p:sp>
      <p:sp>
        <p:nvSpPr>
          <p:cNvPr id="113" name="object 113"/>
          <p:cNvSpPr/>
          <p:nvPr/>
        </p:nvSpPr>
        <p:spPr>
          <a:xfrm>
            <a:off x="445007" y="3789426"/>
            <a:ext cx="0" cy="108585"/>
          </a:xfrm>
          <a:custGeom>
            <a:avLst/>
            <a:gdLst/>
            <a:ahLst/>
            <a:cxnLst/>
            <a:rect l="l" t="t" r="r" b="b"/>
            <a:pathLst>
              <a:path h="108585">
                <a:moveTo>
                  <a:pt x="0" y="0"/>
                </a:moveTo>
                <a:lnTo>
                  <a:pt x="0" y="108203"/>
                </a:lnTo>
              </a:path>
            </a:pathLst>
          </a:custGeom>
          <a:ln w="13538">
            <a:solidFill>
              <a:srgbClr val="000080"/>
            </a:solidFill>
          </a:ln>
        </p:spPr>
        <p:txBody>
          <a:bodyPr wrap="square" lIns="0" tIns="0" rIns="0" bIns="0" rtlCol="0">
            <a:spAutoFit/>
          </a:bodyPr>
          <a:lstStyle/>
          <a:p>
            <a:endParaRPr/>
          </a:p>
        </p:txBody>
      </p:sp>
      <p:sp>
        <p:nvSpPr>
          <p:cNvPr id="114" name="object 114"/>
          <p:cNvSpPr/>
          <p:nvPr/>
        </p:nvSpPr>
        <p:spPr>
          <a:xfrm>
            <a:off x="445007" y="3964685"/>
            <a:ext cx="0" cy="109220"/>
          </a:xfrm>
          <a:custGeom>
            <a:avLst/>
            <a:gdLst/>
            <a:ahLst/>
            <a:cxnLst/>
            <a:rect l="l" t="t" r="r" b="b"/>
            <a:pathLst>
              <a:path h="109220">
                <a:moveTo>
                  <a:pt x="0" y="0"/>
                </a:moveTo>
                <a:lnTo>
                  <a:pt x="0" y="108965"/>
                </a:lnTo>
              </a:path>
            </a:pathLst>
          </a:custGeom>
          <a:ln w="13538">
            <a:solidFill>
              <a:srgbClr val="000080"/>
            </a:solidFill>
          </a:ln>
        </p:spPr>
        <p:txBody>
          <a:bodyPr wrap="square" lIns="0" tIns="0" rIns="0" bIns="0" rtlCol="0">
            <a:spAutoFit/>
          </a:bodyPr>
          <a:lstStyle/>
          <a:p>
            <a:endParaRPr/>
          </a:p>
        </p:txBody>
      </p:sp>
      <p:sp>
        <p:nvSpPr>
          <p:cNvPr id="115" name="object 115"/>
          <p:cNvSpPr/>
          <p:nvPr/>
        </p:nvSpPr>
        <p:spPr>
          <a:xfrm>
            <a:off x="445007" y="4140708"/>
            <a:ext cx="0" cy="108585"/>
          </a:xfrm>
          <a:custGeom>
            <a:avLst/>
            <a:gdLst/>
            <a:ahLst/>
            <a:cxnLst/>
            <a:rect l="l" t="t" r="r" b="b"/>
            <a:pathLst>
              <a:path h="108585">
                <a:moveTo>
                  <a:pt x="0" y="0"/>
                </a:moveTo>
                <a:lnTo>
                  <a:pt x="0" y="108203"/>
                </a:lnTo>
              </a:path>
            </a:pathLst>
          </a:custGeom>
          <a:ln w="13538">
            <a:solidFill>
              <a:srgbClr val="000080"/>
            </a:solidFill>
          </a:ln>
        </p:spPr>
        <p:txBody>
          <a:bodyPr wrap="square" lIns="0" tIns="0" rIns="0" bIns="0" rtlCol="0">
            <a:spAutoFit/>
          </a:bodyPr>
          <a:lstStyle/>
          <a:p>
            <a:endParaRPr/>
          </a:p>
        </p:txBody>
      </p:sp>
      <p:sp>
        <p:nvSpPr>
          <p:cNvPr id="116" name="object 116"/>
          <p:cNvSpPr/>
          <p:nvPr/>
        </p:nvSpPr>
        <p:spPr>
          <a:xfrm>
            <a:off x="445007" y="4316729"/>
            <a:ext cx="0" cy="108585"/>
          </a:xfrm>
          <a:custGeom>
            <a:avLst/>
            <a:gdLst/>
            <a:ahLst/>
            <a:cxnLst/>
            <a:rect l="l" t="t" r="r" b="b"/>
            <a:pathLst>
              <a:path h="108585">
                <a:moveTo>
                  <a:pt x="0" y="0"/>
                </a:moveTo>
                <a:lnTo>
                  <a:pt x="0" y="108203"/>
                </a:lnTo>
              </a:path>
            </a:pathLst>
          </a:custGeom>
          <a:ln w="13538">
            <a:solidFill>
              <a:srgbClr val="000080"/>
            </a:solidFill>
          </a:ln>
        </p:spPr>
        <p:txBody>
          <a:bodyPr wrap="square" lIns="0" tIns="0" rIns="0" bIns="0" rtlCol="0">
            <a:spAutoFit/>
          </a:bodyPr>
          <a:lstStyle/>
          <a:p>
            <a:endParaRPr/>
          </a:p>
        </p:txBody>
      </p:sp>
      <p:sp>
        <p:nvSpPr>
          <p:cNvPr id="117" name="object 117"/>
          <p:cNvSpPr/>
          <p:nvPr/>
        </p:nvSpPr>
        <p:spPr>
          <a:xfrm>
            <a:off x="1229105" y="4363973"/>
            <a:ext cx="83820" cy="338455"/>
          </a:xfrm>
          <a:custGeom>
            <a:avLst/>
            <a:gdLst/>
            <a:ahLst/>
            <a:cxnLst/>
            <a:rect l="l" t="t" r="r" b="b"/>
            <a:pathLst>
              <a:path w="83819" h="338454">
                <a:moveTo>
                  <a:pt x="83819" y="0"/>
                </a:moveTo>
                <a:lnTo>
                  <a:pt x="34289" y="16001"/>
                </a:lnTo>
                <a:lnTo>
                  <a:pt x="4571" y="58673"/>
                </a:lnTo>
                <a:lnTo>
                  <a:pt x="0" y="86105"/>
                </a:lnTo>
                <a:lnTo>
                  <a:pt x="4571" y="110489"/>
                </a:lnTo>
                <a:lnTo>
                  <a:pt x="16001" y="135635"/>
                </a:lnTo>
                <a:lnTo>
                  <a:pt x="34289" y="153923"/>
                </a:lnTo>
                <a:lnTo>
                  <a:pt x="59435" y="164591"/>
                </a:lnTo>
                <a:lnTo>
                  <a:pt x="83819" y="169163"/>
                </a:lnTo>
                <a:lnTo>
                  <a:pt x="57149" y="173735"/>
                </a:lnTo>
                <a:lnTo>
                  <a:pt x="34289" y="185165"/>
                </a:lnTo>
                <a:lnTo>
                  <a:pt x="16001" y="205739"/>
                </a:lnTo>
                <a:lnTo>
                  <a:pt x="2285" y="227837"/>
                </a:lnTo>
                <a:lnTo>
                  <a:pt x="0" y="255269"/>
                </a:lnTo>
                <a:lnTo>
                  <a:pt x="2285" y="279653"/>
                </a:lnTo>
                <a:lnTo>
                  <a:pt x="16001" y="304799"/>
                </a:lnTo>
                <a:lnTo>
                  <a:pt x="34289" y="323087"/>
                </a:lnTo>
                <a:lnTo>
                  <a:pt x="57149" y="333755"/>
                </a:lnTo>
                <a:lnTo>
                  <a:pt x="83819" y="338327"/>
                </a:lnTo>
              </a:path>
            </a:pathLst>
          </a:custGeom>
          <a:ln w="13538">
            <a:solidFill>
              <a:srgbClr val="000000"/>
            </a:solidFill>
          </a:ln>
        </p:spPr>
        <p:txBody>
          <a:bodyPr wrap="square" lIns="0" tIns="0" rIns="0" bIns="0" rtlCol="0">
            <a:spAutoFit/>
          </a:bodyPr>
          <a:lstStyle/>
          <a:p>
            <a:endParaRPr/>
          </a:p>
        </p:txBody>
      </p:sp>
      <p:sp>
        <p:nvSpPr>
          <p:cNvPr id="118" name="object 118"/>
          <p:cNvSpPr/>
          <p:nvPr/>
        </p:nvSpPr>
        <p:spPr>
          <a:xfrm>
            <a:off x="784125" y="4914900"/>
            <a:ext cx="339090" cy="338455"/>
          </a:xfrm>
          <a:custGeom>
            <a:avLst/>
            <a:gdLst/>
            <a:ahLst/>
            <a:cxnLst/>
            <a:rect l="l" t="t" r="r" b="b"/>
            <a:pathLst>
              <a:path w="339090" h="338454">
                <a:moveTo>
                  <a:pt x="169898" y="338327"/>
                </a:moveTo>
                <a:lnTo>
                  <a:pt x="131036" y="333755"/>
                </a:lnTo>
                <a:lnTo>
                  <a:pt x="92407" y="320575"/>
                </a:lnTo>
                <a:lnTo>
                  <a:pt x="60132" y="299757"/>
                </a:lnTo>
                <a:lnTo>
                  <a:pt x="24228" y="257446"/>
                </a:lnTo>
                <a:lnTo>
                  <a:pt x="4146" y="206274"/>
                </a:lnTo>
                <a:lnTo>
                  <a:pt x="0" y="169702"/>
                </a:lnTo>
                <a:lnTo>
                  <a:pt x="800" y="151234"/>
                </a:lnTo>
                <a:lnTo>
                  <a:pt x="15106" y="97319"/>
                </a:lnTo>
                <a:lnTo>
                  <a:pt x="34901" y="64467"/>
                </a:lnTo>
                <a:lnTo>
                  <a:pt x="63218" y="35813"/>
                </a:lnTo>
                <a:lnTo>
                  <a:pt x="131036" y="4571"/>
                </a:lnTo>
                <a:lnTo>
                  <a:pt x="169898" y="0"/>
                </a:lnTo>
                <a:lnTo>
                  <a:pt x="205712" y="4571"/>
                </a:lnTo>
                <a:lnTo>
                  <a:pt x="273530" y="35813"/>
                </a:lnTo>
                <a:lnTo>
                  <a:pt x="306879" y="70757"/>
                </a:lnTo>
                <a:lnTo>
                  <a:pt x="328457" y="110940"/>
                </a:lnTo>
                <a:lnTo>
                  <a:pt x="338264" y="154117"/>
                </a:lnTo>
                <a:lnTo>
                  <a:pt x="338917" y="168787"/>
                </a:lnTo>
                <a:lnTo>
                  <a:pt x="338263" y="183457"/>
                </a:lnTo>
                <a:lnTo>
                  <a:pt x="328454" y="226633"/>
                </a:lnTo>
                <a:lnTo>
                  <a:pt x="306876" y="266813"/>
                </a:lnTo>
                <a:lnTo>
                  <a:pt x="273530" y="301751"/>
                </a:lnTo>
                <a:lnTo>
                  <a:pt x="205712" y="333755"/>
                </a:lnTo>
                <a:lnTo>
                  <a:pt x="169898" y="338327"/>
                </a:lnTo>
              </a:path>
            </a:pathLst>
          </a:custGeom>
          <a:ln w="13538">
            <a:solidFill>
              <a:srgbClr val="000000"/>
            </a:solidFill>
          </a:ln>
        </p:spPr>
        <p:txBody>
          <a:bodyPr wrap="square" lIns="0" tIns="0" rIns="0" bIns="0" rtlCol="0">
            <a:spAutoFit/>
          </a:bodyPr>
          <a:lstStyle/>
          <a:p>
            <a:endParaRPr/>
          </a:p>
        </p:txBody>
      </p:sp>
      <p:sp>
        <p:nvSpPr>
          <p:cNvPr id="119" name="object 119"/>
          <p:cNvSpPr/>
          <p:nvPr/>
        </p:nvSpPr>
        <p:spPr>
          <a:xfrm>
            <a:off x="954023" y="4971288"/>
            <a:ext cx="56515" cy="113030"/>
          </a:xfrm>
          <a:custGeom>
            <a:avLst/>
            <a:gdLst/>
            <a:ahLst/>
            <a:cxnLst/>
            <a:rect l="l" t="t" r="r" b="b"/>
            <a:pathLst>
              <a:path w="56515" h="113029">
                <a:moveTo>
                  <a:pt x="0" y="112775"/>
                </a:moveTo>
                <a:lnTo>
                  <a:pt x="19811" y="108203"/>
                </a:lnTo>
                <a:lnTo>
                  <a:pt x="38099" y="96773"/>
                </a:lnTo>
                <a:lnTo>
                  <a:pt x="51815" y="78485"/>
                </a:lnTo>
                <a:lnTo>
                  <a:pt x="56387" y="56387"/>
                </a:lnTo>
                <a:lnTo>
                  <a:pt x="51815" y="33527"/>
                </a:lnTo>
                <a:lnTo>
                  <a:pt x="38099" y="15239"/>
                </a:lnTo>
                <a:lnTo>
                  <a:pt x="19811" y="4571"/>
                </a:lnTo>
                <a:lnTo>
                  <a:pt x="0" y="0"/>
                </a:lnTo>
              </a:path>
            </a:pathLst>
          </a:custGeom>
          <a:ln w="13538">
            <a:solidFill>
              <a:srgbClr val="000000"/>
            </a:solidFill>
          </a:ln>
        </p:spPr>
        <p:txBody>
          <a:bodyPr wrap="square" lIns="0" tIns="0" rIns="0" bIns="0" rtlCol="0">
            <a:spAutoFit/>
          </a:bodyPr>
          <a:lstStyle/>
          <a:p>
            <a:endParaRPr/>
          </a:p>
        </p:txBody>
      </p:sp>
      <p:sp>
        <p:nvSpPr>
          <p:cNvPr id="120" name="object 120"/>
          <p:cNvSpPr/>
          <p:nvPr/>
        </p:nvSpPr>
        <p:spPr>
          <a:xfrm>
            <a:off x="896873" y="5084064"/>
            <a:ext cx="57150" cy="113030"/>
          </a:xfrm>
          <a:custGeom>
            <a:avLst/>
            <a:gdLst/>
            <a:ahLst/>
            <a:cxnLst/>
            <a:rect l="l" t="t" r="r" b="b"/>
            <a:pathLst>
              <a:path w="57150" h="113029">
                <a:moveTo>
                  <a:pt x="57149" y="112775"/>
                </a:moveTo>
                <a:lnTo>
                  <a:pt x="34289" y="108203"/>
                </a:lnTo>
                <a:lnTo>
                  <a:pt x="16001" y="96773"/>
                </a:lnTo>
                <a:lnTo>
                  <a:pt x="4571" y="78485"/>
                </a:lnTo>
                <a:lnTo>
                  <a:pt x="0" y="56387"/>
                </a:lnTo>
                <a:lnTo>
                  <a:pt x="4571" y="33527"/>
                </a:lnTo>
                <a:lnTo>
                  <a:pt x="16001" y="15239"/>
                </a:lnTo>
                <a:lnTo>
                  <a:pt x="34289" y="4571"/>
                </a:lnTo>
                <a:lnTo>
                  <a:pt x="57149" y="0"/>
                </a:lnTo>
              </a:path>
            </a:pathLst>
          </a:custGeom>
          <a:ln w="13538">
            <a:solidFill>
              <a:srgbClr val="000000"/>
            </a:solidFill>
          </a:ln>
        </p:spPr>
        <p:txBody>
          <a:bodyPr wrap="square" lIns="0" tIns="0" rIns="0" bIns="0" rtlCol="0">
            <a:spAutoFit/>
          </a:bodyPr>
          <a:lstStyle/>
          <a:p>
            <a:endParaRPr/>
          </a:p>
        </p:txBody>
      </p:sp>
      <p:sp>
        <p:nvSpPr>
          <p:cNvPr id="121" name="object 121"/>
          <p:cNvSpPr/>
          <p:nvPr/>
        </p:nvSpPr>
        <p:spPr>
          <a:xfrm>
            <a:off x="614933" y="5084064"/>
            <a:ext cx="169545" cy="0"/>
          </a:xfrm>
          <a:custGeom>
            <a:avLst/>
            <a:gdLst/>
            <a:ahLst/>
            <a:cxnLst/>
            <a:rect l="l" t="t" r="r" b="b"/>
            <a:pathLst>
              <a:path w="169545">
                <a:moveTo>
                  <a:pt x="169163" y="0"/>
                </a:moveTo>
                <a:lnTo>
                  <a:pt x="0" y="0"/>
                </a:lnTo>
              </a:path>
            </a:pathLst>
          </a:custGeom>
          <a:ln w="13538">
            <a:solidFill>
              <a:srgbClr val="000000"/>
            </a:solidFill>
          </a:ln>
        </p:spPr>
        <p:txBody>
          <a:bodyPr wrap="square" lIns="0" tIns="0" rIns="0" bIns="0" rtlCol="0">
            <a:spAutoFit/>
          </a:bodyPr>
          <a:lstStyle/>
          <a:p>
            <a:endParaRPr/>
          </a:p>
        </p:txBody>
      </p:sp>
      <p:sp>
        <p:nvSpPr>
          <p:cNvPr id="122" name="object 122"/>
          <p:cNvSpPr/>
          <p:nvPr/>
        </p:nvSpPr>
        <p:spPr>
          <a:xfrm>
            <a:off x="1123187" y="5084064"/>
            <a:ext cx="170180" cy="0"/>
          </a:xfrm>
          <a:custGeom>
            <a:avLst/>
            <a:gdLst/>
            <a:ahLst/>
            <a:cxnLst/>
            <a:rect l="l" t="t" r="r" b="b"/>
            <a:pathLst>
              <a:path w="170180">
                <a:moveTo>
                  <a:pt x="0" y="0"/>
                </a:moveTo>
                <a:lnTo>
                  <a:pt x="169925" y="0"/>
                </a:lnTo>
              </a:path>
            </a:pathLst>
          </a:custGeom>
          <a:ln w="13538">
            <a:solidFill>
              <a:srgbClr val="000000"/>
            </a:solidFill>
          </a:ln>
        </p:spPr>
        <p:txBody>
          <a:bodyPr wrap="square" lIns="0" tIns="0" rIns="0" bIns="0" rtlCol="0">
            <a:spAutoFit/>
          </a:bodyPr>
          <a:lstStyle/>
          <a:p>
            <a:endParaRPr/>
          </a:p>
        </p:txBody>
      </p:sp>
      <p:sp>
        <p:nvSpPr>
          <p:cNvPr id="123" name="object 123"/>
          <p:cNvSpPr/>
          <p:nvPr/>
        </p:nvSpPr>
        <p:spPr>
          <a:xfrm>
            <a:off x="1293113" y="4533138"/>
            <a:ext cx="338455" cy="0"/>
          </a:xfrm>
          <a:custGeom>
            <a:avLst/>
            <a:gdLst/>
            <a:ahLst/>
            <a:cxnLst/>
            <a:rect l="l" t="t" r="r" b="b"/>
            <a:pathLst>
              <a:path w="338455">
                <a:moveTo>
                  <a:pt x="0" y="0"/>
                </a:moveTo>
                <a:lnTo>
                  <a:pt x="338327" y="0"/>
                </a:lnTo>
              </a:path>
            </a:pathLst>
          </a:custGeom>
          <a:ln w="13538">
            <a:solidFill>
              <a:srgbClr val="000000"/>
            </a:solidFill>
          </a:ln>
        </p:spPr>
        <p:txBody>
          <a:bodyPr wrap="square" lIns="0" tIns="0" rIns="0" bIns="0" rtlCol="0">
            <a:spAutoFit/>
          </a:bodyPr>
          <a:lstStyle/>
          <a:p>
            <a:endParaRPr/>
          </a:p>
        </p:txBody>
      </p:sp>
      <p:sp>
        <p:nvSpPr>
          <p:cNvPr id="124" name="object 124"/>
          <p:cNvSpPr/>
          <p:nvPr/>
        </p:nvSpPr>
        <p:spPr>
          <a:xfrm>
            <a:off x="528827" y="5338572"/>
            <a:ext cx="108585" cy="0"/>
          </a:xfrm>
          <a:custGeom>
            <a:avLst/>
            <a:gdLst/>
            <a:ahLst/>
            <a:cxnLst/>
            <a:rect l="l" t="t" r="r" b="b"/>
            <a:pathLst>
              <a:path w="108584">
                <a:moveTo>
                  <a:pt x="0" y="0"/>
                </a:moveTo>
                <a:lnTo>
                  <a:pt x="108203" y="0"/>
                </a:lnTo>
              </a:path>
            </a:pathLst>
          </a:custGeom>
          <a:ln w="13538">
            <a:solidFill>
              <a:srgbClr val="000080"/>
            </a:solidFill>
          </a:ln>
        </p:spPr>
        <p:txBody>
          <a:bodyPr wrap="square" lIns="0" tIns="0" rIns="0" bIns="0" rtlCol="0">
            <a:spAutoFit/>
          </a:bodyPr>
          <a:lstStyle/>
          <a:p>
            <a:endParaRPr/>
          </a:p>
        </p:txBody>
      </p:sp>
      <p:sp>
        <p:nvSpPr>
          <p:cNvPr id="125" name="object 125"/>
          <p:cNvSpPr/>
          <p:nvPr/>
        </p:nvSpPr>
        <p:spPr>
          <a:xfrm>
            <a:off x="704849" y="5338572"/>
            <a:ext cx="109220" cy="0"/>
          </a:xfrm>
          <a:custGeom>
            <a:avLst/>
            <a:gdLst/>
            <a:ahLst/>
            <a:cxnLst/>
            <a:rect l="l" t="t" r="r" b="b"/>
            <a:pathLst>
              <a:path w="109219">
                <a:moveTo>
                  <a:pt x="0" y="0"/>
                </a:moveTo>
                <a:lnTo>
                  <a:pt x="108965" y="0"/>
                </a:lnTo>
              </a:path>
            </a:pathLst>
          </a:custGeom>
          <a:ln w="13538">
            <a:solidFill>
              <a:srgbClr val="000080"/>
            </a:solidFill>
          </a:ln>
        </p:spPr>
        <p:txBody>
          <a:bodyPr wrap="square" lIns="0" tIns="0" rIns="0" bIns="0" rtlCol="0">
            <a:spAutoFit/>
          </a:bodyPr>
          <a:lstStyle/>
          <a:p>
            <a:endParaRPr/>
          </a:p>
        </p:txBody>
      </p:sp>
      <p:sp>
        <p:nvSpPr>
          <p:cNvPr id="126" name="object 126"/>
          <p:cNvSpPr/>
          <p:nvPr/>
        </p:nvSpPr>
        <p:spPr>
          <a:xfrm>
            <a:off x="881633" y="5338572"/>
            <a:ext cx="108585" cy="0"/>
          </a:xfrm>
          <a:custGeom>
            <a:avLst/>
            <a:gdLst/>
            <a:ahLst/>
            <a:cxnLst/>
            <a:rect l="l" t="t" r="r" b="b"/>
            <a:pathLst>
              <a:path w="108584">
                <a:moveTo>
                  <a:pt x="0" y="0"/>
                </a:moveTo>
                <a:lnTo>
                  <a:pt x="108203" y="0"/>
                </a:lnTo>
              </a:path>
            </a:pathLst>
          </a:custGeom>
          <a:ln w="13538">
            <a:solidFill>
              <a:srgbClr val="000080"/>
            </a:solidFill>
          </a:ln>
        </p:spPr>
        <p:txBody>
          <a:bodyPr wrap="square" lIns="0" tIns="0" rIns="0" bIns="0" rtlCol="0">
            <a:spAutoFit/>
          </a:bodyPr>
          <a:lstStyle/>
          <a:p>
            <a:endParaRPr/>
          </a:p>
        </p:txBody>
      </p:sp>
      <p:sp>
        <p:nvSpPr>
          <p:cNvPr id="127" name="object 127"/>
          <p:cNvSpPr/>
          <p:nvPr/>
        </p:nvSpPr>
        <p:spPr>
          <a:xfrm>
            <a:off x="1057655" y="5338572"/>
            <a:ext cx="108585" cy="0"/>
          </a:xfrm>
          <a:custGeom>
            <a:avLst/>
            <a:gdLst/>
            <a:ahLst/>
            <a:cxnLst/>
            <a:rect l="l" t="t" r="r" b="b"/>
            <a:pathLst>
              <a:path w="108584">
                <a:moveTo>
                  <a:pt x="0" y="0"/>
                </a:moveTo>
                <a:lnTo>
                  <a:pt x="108203" y="0"/>
                </a:lnTo>
              </a:path>
            </a:pathLst>
          </a:custGeom>
          <a:ln w="13538">
            <a:solidFill>
              <a:srgbClr val="000080"/>
            </a:solidFill>
          </a:ln>
        </p:spPr>
        <p:txBody>
          <a:bodyPr wrap="square" lIns="0" tIns="0" rIns="0" bIns="0" rtlCol="0">
            <a:spAutoFit/>
          </a:bodyPr>
          <a:lstStyle/>
          <a:p>
            <a:endParaRPr/>
          </a:p>
        </p:txBody>
      </p:sp>
      <p:sp>
        <p:nvSpPr>
          <p:cNvPr id="128" name="object 128"/>
          <p:cNvSpPr/>
          <p:nvPr/>
        </p:nvSpPr>
        <p:spPr>
          <a:xfrm>
            <a:off x="1233677" y="5338572"/>
            <a:ext cx="109220" cy="0"/>
          </a:xfrm>
          <a:custGeom>
            <a:avLst/>
            <a:gdLst/>
            <a:ahLst/>
            <a:cxnLst/>
            <a:rect l="l" t="t" r="r" b="b"/>
            <a:pathLst>
              <a:path w="109219">
                <a:moveTo>
                  <a:pt x="0" y="0"/>
                </a:moveTo>
                <a:lnTo>
                  <a:pt x="108965" y="0"/>
                </a:lnTo>
              </a:path>
            </a:pathLst>
          </a:custGeom>
          <a:ln w="13538">
            <a:solidFill>
              <a:srgbClr val="000080"/>
            </a:solidFill>
          </a:ln>
        </p:spPr>
        <p:txBody>
          <a:bodyPr wrap="square" lIns="0" tIns="0" rIns="0" bIns="0" rtlCol="0">
            <a:spAutoFit/>
          </a:bodyPr>
          <a:lstStyle/>
          <a:p>
            <a:endParaRPr/>
          </a:p>
        </p:txBody>
      </p:sp>
      <p:sp>
        <p:nvSpPr>
          <p:cNvPr id="129" name="object 129"/>
          <p:cNvSpPr/>
          <p:nvPr/>
        </p:nvSpPr>
        <p:spPr>
          <a:xfrm>
            <a:off x="1376171" y="5196840"/>
            <a:ext cx="0" cy="108585"/>
          </a:xfrm>
          <a:custGeom>
            <a:avLst/>
            <a:gdLst/>
            <a:ahLst/>
            <a:cxnLst/>
            <a:rect l="l" t="t" r="r" b="b"/>
            <a:pathLst>
              <a:path h="108585">
                <a:moveTo>
                  <a:pt x="0" y="108203"/>
                </a:moveTo>
                <a:lnTo>
                  <a:pt x="0" y="0"/>
                </a:lnTo>
              </a:path>
            </a:pathLst>
          </a:custGeom>
          <a:ln w="13538">
            <a:solidFill>
              <a:srgbClr val="000080"/>
            </a:solidFill>
          </a:ln>
        </p:spPr>
        <p:txBody>
          <a:bodyPr wrap="square" lIns="0" tIns="0" rIns="0" bIns="0" rtlCol="0">
            <a:spAutoFit/>
          </a:bodyPr>
          <a:lstStyle/>
          <a:p>
            <a:endParaRPr/>
          </a:p>
        </p:txBody>
      </p:sp>
      <p:sp>
        <p:nvSpPr>
          <p:cNvPr id="130" name="object 130"/>
          <p:cNvSpPr/>
          <p:nvPr/>
        </p:nvSpPr>
        <p:spPr>
          <a:xfrm>
            <a:off x="1376171" y="5020817"/>
            <a:ext cx="0" cy="108585"/>
          </a:xfrm>
          <a:custGeom>
            <a:avLst/>
            <a:gdLst/>
            <a:ahLst/>
            <a:cxnLst/>
            <a:rect l="l" t="t" r="r" b="b"/>
            <a:pathLst>
              <a:path h="108585">
                <a:moveTo>
                  <a:pt x="0" y="108203"/>
                </a:moveTo>
                <a:lnTo>
                  <a:pt x="0" y="0"/>
                </a:lnTo>
              </a:path>
            </a:pathLst>
          </a:custGeom>
          <a:ln w="13538">
            <a:solidFill>
              <a:srgbClr val="000080"/>
            </a:solidFill>
          </a:ln>
        </p:spPr>
        <p:txBody>
          <a:bodyPr wrap="square" lIns="0" tIns="0" rIns="0" bIns="0" rtlCol="0">
            <a:spAutoFit/>
          </a:bodyPr>
          <a:lstStyle/>
          <a:p>
            <a:endParaRPr/>
          </a:p>
        </p:txBody>
      </p:sp>
      <p:sp>
        <p:nvSpPr>
          <p:cNvPr id="131" name="object 131"/>
          <p:cNvSpPr/>
          <p:nvPr/>
        </p:nvSpPr>
        <p:spPr>
          <a:xfrm>
            <a:off x="1376171" y="4844796"/>
            <a:ext cx="0" cy="108585"/>
          </a:xfrm>
          <a:custGeom>
            <a:avLst/>
            <a:gdLst/>
            <a:ahLst/>
            <a:cxnLst/>
            <a:rect l="l" t="t" r="r" b="b"/>
            <a:pathLst>
              <a:path h="108585">
                <a:moveTo>
                  <a:pt x="0" y="108203"/>
                </a:moveTo>
                <a:lnTo>
                  <a:pt x="0" y="0"/>
                </a:lnTo>
              </a:path>
            </a:pathLst>
          </a:custGeom>
          <a:ln w="13538">
            <a:solidFill>
              <a:srgbClr val="000080"/>
            </a:solidFill>
          </a:ln>
        </p:spPr>
        <p:txBody>
          <a:bodyPr wrap="square" lIns="0" tIns="0" rIns="0" bIns="0" rtlCol="0">
            <a:spAutoFit/>
          </a:bodyPr>
          <a:lstStyle/>
          <a:p>
            <a:endParaRPr/>
          </a:p>
        </p:txBody>
      </p:sp>
      <p:sp>
        <p:nvSpPr>
          <p:cNvPr id="132" name="object 132"/>
          <p:cNvSpPr/>
          <p:nvPr/>
        </p:nvSpPr>
        <p:spPr>
          <a:xfrm>
            <a:off x="1213865" y="4831079"/>
            <a:ext cx="108585" cy="0"/>
          </a:xfrm>
          <a:custGeom>
            <a:avLst/>
            <a:gdLst/>
            <a:ahLst/>
            <a:cxnLst/>
            <a:rect l="l" t="t" r="r" b="b"/>
            <a:pathLst>
              <a:path w="108584">
                <a:moveTo>
                  <a:pt x="108203" y="0"/>
                </a:moveTo>
                <a:lnTo>
                  <a:pt x="0" y="0"/>
                </a:lnTo>
              </a:path>
            </a:pathLst>
          </a:custGeom>
          <a:ln w="13538">
            <a:solidFill>
              <a:srgbClr val="000080"/>
            </a:solidFill>
          </a:ln>
        </p:spPr>
        <p:txBody>
          <a:bodyPr wrap="square" lIns="0" tIns="0" rIns="0" bIns="0" rtlCol="0">
            <a:spAutoFit/>
          </a:bodyPr>
          <a:lstStyle/>
          <a:p>
            <a:endParaRPr/>
          </a:p>
        </p:txBody>
      </p:sp>
      <p:sp>
        <p:nvSpPr>
          <p:cNvPr id="133" name="object 133"/>
          <p:cNvSpPr/>
          <p:nvPr/>
        </p:nvSpPr>
        <p:spPr>
          <a:xfrm>
            <a:off x="1037081" y="4831079"/>
            <a:ext cx="109220" cy="0"/>
          </a:xfrm>
          <a:custGeom>
            <a:avLst/>
            <a:gdLst/>
            <a:ahLst/>
            <a:cxnLst/>
            <a:rect l="l" t="t" r="r" b="b"/>
            <a:pathLst>
              <a:path w="109219">
                <a:moveTo>
                  <a:pt x="108965" y="0"/>
                </a:moveTo>
                <a:lnTo>
                  <a:pt x="0" y="0"/>
                </a:lnTo>
              </a:path>
            </a:pathLst>
          </a:custGeom>
          <a:ln w="13538">
            <a:solidFill>
              <a:srgbClr val="000080"/>
            </a:solidFill>
          </a:ln>
        </p:spPr>
        <p:txBody>
          <a:bodyPr wrap="square" lIns="0" tIns="0" rIns="0" bIns="0" rtlCol="0">
            <a:spAutoFit/>
          </a:bodyPr>
          <a:lstStyle/>
          <a:p>
            <a:endParaRPr/>
          </a:p>
        </p:txBody>
      </p:sp>
      <p:sp>
        <p:nvSpPr>
          <p:cNvPr id="134" name="object 134"/>
          <p:cNvSpPr/>
          <p:nvPr/>
        </p:nvSpPr>
        <p:spPr>
          <a:xfrm>
            <a:off x="861059" y="4831079"/>
            <a:ext cx="108585" cy="0"/>
          </a:xfrm>
          <a:custGeom>
            <a:avLst/>
            <a:gdLst/>
            <a:ahLst/>
            <a:cxnLst/>
            <a:rect l="l" t="t" r="r" b="b"/>
            <a:pathLst>
              <a:path w="108584">
                <a:moveTo>
                  <a:pt x="108203" y="0"/>
                </a:moveTo>
                <a:lnTo>
                  <a:pt x="0" y="0"/>
                </a:lnTo>
              </a:path>
            </a:pathLst>
          </a:custGeom>
          <a:ln w="13538">
            <a:solidFill>
              <a:srgbClr val="000080"/>
            </a:solidFill>
          </a:ln>
        </p:spPr>
        <p:txBody>
          <a:bodyPr wrap="square" lIns="0" tIns="0" rIns="0" bIns="0" rtlCol="0">
            <a:spAutoFit/>
          </a:bodyPr>
          <a:lstStyle/>
          <a:p>
            <a:endParaRPr/>
          </a:p>
        </p:txBody>
      </p:sp>
      <p:sp>
        <p:nvSpPr>
          <p:cNvPr id="135" name="object 135"/>
          <p:cNvSpPr/>
          <p:nvPr/>
        </p:nvSpPr>
        <p:spPr>
          <a:xfrm>
            <a:off x="685037" y="4831079"/>
            <a:ext cx="108585" cy="0"/>
          </a:xfrm>
          <a:custGeom>
            <a:avLst/>
            <a:gdLst/>
            <a:ahLst/>
            <a:cxnLst/>
            <a:rect l="l" t="t" r="r" b="b"/>
            <a:pathLst>
              <a:path w="108584">
                <a:moveTo>
                  <a:pt x="108203" y="0"/>
                </a:moveTo>
                <a:lnTo>
                  <a:pt x="0" y="0"/>
                </a:lnTo>
              </a:path>
            </a:pathLst>
          </a:custGeom>
          <a:ln w="13538">
            <a:solidFill>
              <a:srgbClr val="000080"/>
            </a:solidFill>
          </a:ln>
        </p:spPr>
        <p:txBody>
          <a:bodyPr wrap="square" lIns="0" tIns="0" rIns="0" bIns="0" rtlCol="0">
            <a:spAutoFit/>
          </a:bodyPr>
          <a:lstStyle/>
          <a:p>
            <a:endParaRPr/>
          </a:p>
        </p:txBody>
      </p:sp>
      <p:sp>
        <p:nvSpPr>
          <p:cNvPr id="136" name="object 136"/>
          <p:cNvSpPr/>
          <p:nvPr/>
        </p:nvSpPr>
        <p:spPr>
          <a:xfrm>
            <a:off x="528827" y="4831079"/>
            <a:ext cx="88900" cy="20955"/>
          </a:xfrm>
          <a:custGeom>
            <a:avLst/>
            <a:gdLst/>
            <a:ahLst/>
            <a:cxnLst/>
            <a:rect l="l" t="t" r="r" b="b"/>
            <a:pathLst>
              <a:path w="88900" h="20954">
                <a:moveTo>
                  <a:pt x="88391" y="0"/>
                </a:moveTo>
                <a:lnTo>
                  <a:pt x="0" y="0"/>
                </a:lnTo>
                <a:lnTo>
                  <a:pt x="0" y="20573"/>
                </a:lnTo>
              </a:path>
            </a:pathLst>
          </a:custGeom>
          <a:ln w="13538">
            <a:solidFill>
              <a:srgbClr val="000080"/>
            </a:solidFill>
          </a:ln>
        </p:spPr>
        <p:txBody>
          <a:bodyPr wrap="square" lIns="0" tIns="0" rIns="0" bIns="0" rtlCol="0">
            <a:spAutoFit/>
          </a:bodyPr>
          <a:lstStyle/>
          <a:p>
            <a:endParaRPr/>
          </a:p>
        </p:txBody>
      </p:sp>
      <p:sp>
        <p:nvSpPr>
          <p:cNvPr id="137" name="object 137"/>
          <p:cNvSpPr/>
          <p:nvPr/>
        </p:nvSpPr>
        <p:spPr>
          <a:xfrm>
            <a:off x="528827" y="4919472"/>
            <a:ext cx="0" cy="108585"/>
          </a:xfrm>
          <a:custGeom>
            <a:avLst/>
            <a:gdLst/>
            <a:ahLst/>
            <a:cxnLst/>
            <a:rect l="l" t="t" r="r" b="b"/>
            <a:pathLst>
              <a:path h="108585">
                <a:moveTo>
                  <a:pt x="0" y="0"/>
                </a:moveTo>
                <a:lnTo>
                  <a:pt x="0" y="108203"/>
                </a:lnTo>
              </a:path>
            </a:pathLst>
          </a:custGeom>
          <a:ln w="13538">
            <a:solidFill>
              <a:srgbClr val="000080"/>
            </a:solidFill>
          </a:ln>
        </p:spPr>
        <p:txBody>
          <a:bodyPr wrap="square" lIns="0" tIns="0" rIns="0" bIns="0" rtlCol="0">
            <a:spAutoFit/>
          </a:bodyPr>
          <a:lstStyle/>
          <a:p>
            <a:endParaRPr/>
          </a:p>
        </p:txBody>
      </p:sp>
      <p:sp>
        <p:nvSpPr>
          <p:cNvPr id="138" name="object 138"/>
          <p:cNvSpPr/>
          <p:nvPr/>
        </p:nvSpPr>
        <p:spPr>
          <a:xfrm>
            <a:off x="528827" y="5094732"/>
            <a:ext cx="0" cy="108585"/>
          </a:xfrm>
          <a:custGeom>
            <a:avLst/>
            <a:gdLst/>
            <a:ahLst/>
            <a:cxnLst/>
            <a:rect l="l" t="t" r="r" b="b"/>
            <a:pathLst>
              <a:path h="108585">
                <a:moveTo>
                  <a:pt x="0" y="0"/>
                </a:moveTo>
                <a:lnTo>
                  <a:pt x="0" y="108203"/>
                </a:lnTo>
              </a:path>
            </a:pathLst>
          </a:custGeom>
          <a:ln w="13538">
            <a:solidFill>
              <a:srgbClr val="000080"/>
            </a:solidFill>
          </a:ln>
        </p:spPr>
        <p:txBody>
          <a:bodyPr wrap="square" lIns="0" tIns="0" rIns="0" bIns="0" rtlCol="0">
            <a:spAutoFit/>
          </a:bodyPr>
          <a:lstStyle/>
          <a:p>
            <a:endParaRPr/>
          </a:p>
        </p:txBody>
      </p:sp>
      <p:sp>
        <p:nvSpPr>
          <p:cNvPr id="139" name="object 139"/>
          <p:cNvSpPr/>
          <p:nvPr/>
        </p:nvSpPr>
        <p:spPr>
          <a:xfrm>
            <a:off x="528827" y="5270753"/>
            <a:ext cx="0" cy="67945"/>
          </a:xfrm>
          <a:custGeom>
            <a:avLst/>
            <a:gdLst/>
            <a:ahLst/>
            <a:cxnLst/>
            <a:rect l="l" t="t" r="r" b="b"/>
            <a:pathLst>
              <a:path h="67945">
                <a:moveTo>
                  <a:pt x="0" y="0"/>
                </a:moveTo>
                <a:lnTo>
                  <a:pt x="0" y="67817"/>
                </a:lnTo>
              </a:path>
            </a:pathLst>
          </a:custGeom>
          <a:ln w="13538">
            <a:solidFill>
              <a:srgbClr val="000080"/>
            </a:solidFill>
          </a:ln>
        </p:spPr>
        <p:txBody>
          <a:bodyPr wrap="square" lIns="0" tIns="0" rIns="0" bIns="0" rtlCol="0">
            <a:spAutoFit/>
          </a:bodyPr>
          <a:lstStyle/>
          <a:p>
            <a:endParaRPr/>
          </a:p>
        </p:txBody>
      </p:sp>
      <p:sp>
        <p:nvSpPr>
          <p:cNvPr id="140" name="object 140"/>
          <p:cNvSpPr/>
          <p:nvPr/>
        </p:nvSpPr>
        <p:spPr>
          <a:xfrm>
            <a:off x="445007" y="5591555"/>
            <a:ext cx="1525905" cy="508000"/>
          </a:xfrm>
          <a:custGeom>
            <a:avLst/>
            <a:gdLst/>
            <a:ahLst/>
            <a:cxnLst/>
            <a:rect l="l" t="t" r="r" b="b"/>
            <a:pathLst>
              <a:path w="1525905" h="508000">
                <a:moveTo>
                  <a:pt x="0" y="0"/>
                </a:moveTo>
                <a:lnTo>
                  <a:pt x="0" y="507491"/>
                </a:lnTo>
                <a:lnTo>
                  <a:pt x="1525523" y="507491"/>
                </a:lnTo>
                <a:lnTo>
                  <a:pt x="1525523" y="0"/>
                </a:lnTo>
                <a:lnTo>
                  <a:pt x="0" y="0"/>
                </a:lnTo>
                <a:close/>
              </a:path>
            </a:pathLst>
          </a:custGeom>
          <a:solidFill>
            <a:srgbClr val="FFFF00"/>
          </a:solidFill>
        </p:spPr>
        <p:txBody>
          <a:bodyPr wrap="square" lIns="0" tIns="0" rIns="0" bIns="0" rtlCol="0">
            <a:spAutoFit/>
          </a:bodyPr>
          <a:lstStyle/>
          <a:p>
            <a:endParaRPr/>
          </a:p>
        </p:txBody>
      </p:sp>
      <p:sp>
        <p:nvSpPr>
          <p:cNvPr id="141" name="object 141"/>
          <p:cNvSpPr/>
          <p:nvPr/>
        </p:nvSpPr>
        <p:spPr>
          <a:xfrm>
            <a:off x="445007" y="5591555"/>
            <a:ext cx="1525905" cy="508000"/>
          </a:xfrm>
          <a:custGeom>
            <a:avLst/>
            <a:gdLst/>
            <a:ahLst/>
            <a:cxnLst/>
            <a:rect l="l" t="t" r="r" b="b"/>
            <a:pathLst>
              <a:path w="1525905" h="508000">
                <a:moveTo>
                  <a:pt x="0" y="0"/>
                </a:moveTo>
                <a:lnTo>
                  <a:pt x="0" y="507491"/>
                </a:lnTo>
                <a:lnTo>
                  <a:pt x="1525523" y="507491"/>
                </a:lnTo>
                <a:lnTo>
                  <a:pt x="1525523" y="0"/>
                </a:lnTo>
                <a:lnTo>
                  <a:pt x="0" y="0"/>
                </a:lnTo>
                <a:close/>
              </a:path>
            </a:pathLst>
          </a:custGeom>
          <a:ln w="13538">
            <a:solidFill>
              <a:srgbClr val="000000"/>
            </a:solidFill>
          </a:ln>
        </p:spPr>
        <p:txBody>
          <a:bodyPr wrap="square" lIns="0" tIns="0" rIns="0" bIns="0" rtlCol="0">
            <a:spAutoFit/>
          </a:bodyPr>
          <a:lstStyle/>
          <a:p>
            <a:endParaRPr/>
          </a:p>
        </p:txBody>
      </p:sp>
      <p:sp>
        <p:nvSpPr>
          <p:cNvPr id="142" name="object 142"/>
          <p:cNvSpPr/>
          <p:nvPr/>
        </p:nvSpPr>
        <p:spPr>
          <a:xfrm>
            <a:off x="1631441" y="4533138"/>
            <a:ext cx="0" cy="1058545"/>
          </a:xfrm>
          <a:custGeom>
            <a:avLst/>
            <a:gdLst/>
            <a:ahLst/>
            <a:cxnLst/>
            <a:rect l="l" t="t" r="r" b="b"/>
            <a:pathLst>
              <a:path h="1058545">
                <a:moveTo>
                  <a:pt x="0" y="0"/>
                </a:moveTo>
                <a:lnTo>
                  <a:pt x="0" y="1058417"/>
                </a:lnTo>
              </a:path>
            </a:pathLst>
          </a:custGeom>
          <a:ln w="13538">
            <a:solidFill>
              <a:srgbClr val="000000"/>
            </a:solidFill>
          </a:ln>
        </p:spPr>
        <p:txBody>
          <a:bodyPr wrap="square" lIns="0" tIns="0" rIns="0" bIns="0" rtlCol="0">
            <a:spAutoFit/>
          </a:bodyPr>
          <a:lstStyle/>
          <a:p>
            <a:endParaRPr/>
          </a:p>
        </p:txBody>
      </p:sp>
      <p:sp>
        <p:nvSpPr>
          <p:cNvPr id="143" name="object 143"/>
          <p:cNvSpPr/>
          <p:nvPr/>
        </p:nvSpPr>
        <p:spPr>
          <a:xfrm>
            <a:off x="697991" y="5422391"/>
            <a:ext cx="0" cy="169545"/>
          </a:xfrm>
          <a:custGeom>
            <a:avLst/>
            <a:gdLst/>
            <a:ahLst/>
            <a:cxnLst/>
            <a:rect l="l" t="t" r="r" b="b"/>
            <a:pathLst>
              <a:path h="169545">
                <a:moveTo>
                  <a:pt x="0" y="0"/>
                </a:moveTo>
                <a:lnTo>
                  <a:pt x="0" y="169163"/>
                </a:lnTo>
              </a:path>
            </a:pathLst>
          </a:custGeom>
          <a:ln w="13538">
            <a:solidFill>
              <a:srgbClr val="000000"/>
            </a:solidFill>
          </a:ln>
        </p:spPr>
        <p:txBody>
          <a:bodyPr wrap="square" lIns="0" tIns="0" rIns="0" bIns="0" rtlCol="0">
            <a:spAutoFit/>
          </a:bodyPr>
          <a:lstStyle/>
          <a:p>
            <a:endParaRPr/>
          </a:p>
        </p:txBody>
      </p:sp>
      <p:sp>
        <p:nvSpPr>
          <p:cNvPr id="144" name="object 144"/>
          <p:cNvSpPr/>
          <p:nvPr/>
        </p:nvSpPr>
        <p:spPr>
          <a:xfrm>
            <a:off x="1207007" y="5084064"/>
            <a:ext cx="0" cy="508000"/>
          </a:xfrm>
          <a:custGeom>
            <a:avLst/>
            <a:gdLst/>
            <a:ahLst/>
            <a:cxnLst/>
            <a:rect l="l" t="t" r="r" b="b"/>
            <a:pathLst>
              <a:path h="508000">
                <a:moveTo>
                  <a:pt x="0" y="0"/>
                </a:moveTo>
                <a:lnTo>
                  <a:pt x="0" y="507491"/>
                </a:lnTo>
              </a:path>
            </a:pathLst>
          </a:custGeom>
          <a:ln w="13538">
            <a:solidFill>
              <a:srgbClr val="000000"/>
            </a:solidFill>
          </a:ln>
        </p:spPr>
        <p:txBody>
          <a:bodyPr wrap="square" lIns="0" tIns="0" rIns="0" bIns="0" rtlCol="0">
            <a:spAutoFit/>
          </a:bodyPr>
          <a:lstStyle/>
          <a:p>
            <a:endParaRPr/>
          </a:p>
        </p:txBody>
      </p:sp>
      <p:sp>
        <p:nvSpPr>
          <p:cNvPr id="145" name="object 145"/>
          <p:cNvSpPr/>
          <p:nvPr/>
        </p:nvSpPr>
        <p:spPr>
          <a:xfrm>
            <a:off x="1175003" y="5052060"/>
            <a:ext cx="63500" cy="63500"/>
          </a:xfrm>
          <a:custGeom>
            <a:avLst/>
            <a:gdLst/>
            <a:ahLst/>
            <a:cxnLst/>
            <a:rect l="l" t="t" r="r" b="b"/>
            <a:pathLst>
              <a:path w="63500" h="63500">
                <a:moveTo>
                  <a:pt x="32003" y="0"/>
                </a:moveTo>
                <a:lnTo>
                  <a:pt x="16001" y="4571"/>
                </a:lnTo>
                <a:lnTo>
                  <a:pt x="4571" y="16001"/>
                </a:lnTo>
                <a:lnTo>
                  <a:pt x="0" y="32003"/>
                </a:lnTo>
                <a:lnTo>
                  <a:pt x="4571" y="47243"/>
                </a:lnTo>
                <a:lnTo>
                  <a:pt x="16001" y="58673"/>
                </a:lnTo>
                <a:lnTo>
                  <a:pt x="32003" y="63245"/>
                </a:lnTo>
                <a:lnTo>
                  <a:pt x="48005" y="58673"/>
                </a:lnTo>
                <a:lnTo>
                  <a:pt x="58673" y="47243"/>
                </a:lnTo>
                <a:lnTo>
                  <a:pt x="63245" y="32003"/>
                </a:lnTo>
                <a:lnTo>
                  <a:pt x="58673" y="16001"/>
                </a:lnTo>
                <a:lnTo>
                  <a:pt x="48005" y="4571"/>
                </a:lnTo>
                <a:lnTo>
                  <a:pt x="32003" y="0"/>
                </a:lnTo>
                <a:close/>
              </a:path>
            </a:pathLst>
          </a:custGeom>
          <a:solidFill>
            <a:srgbClr val="000000"/>
          </a:solidFill>
        </p:spPr>
        <p:txBody>
          <a:bodyPr wrap="square" lIns="0" tIns="0" rIns="0" bIns="0" rtlCol="0">
            <a:spAutoFit/>
          </a:bodyPr>
          <a:lstStyle/>
          <a:p>
            <a:endParaRPr/>
          </a:p>
        </p:txBody>
      </p:sp>
      <p:sp>
        <p:nvSpPr>
          <p:cNvPr id="146" name="object 146"/>
          <p:cNvSpPr/>
          <p:nvPr/>
        </p:nvSpPr>
        <p:spPr>
          <a:xfrm>
            <a:off x="1175003" y="5052060"/>
            <a:ext cx="63500" cy="63500"/>
          </a:xfrm>
          <a:custGeom>
            <a:avLst/>
            <a:gdLst/>
            <a:ahLst/>
            <a:cxnLst/>
            <a:rect l="l" t="t" r="r" b="b"/>
            <a:pathLst>
              <a:path w="63500" h="63500">
                <a:moveTo>
                  <a:pt x="0" y="32003"/>
                </a:moveTo>
                <a:lnTo>
                  <a:pt x="4571" y="16001"/>
                </a:lnTo>
                <a:lnTo>
                  <a:pt x="16001" y="4571"/>
                </a:lnTo>
                <a:lnTo>
                  <a:pt x="32003" y="0"/>
                </a:lnTo>
                <a:lnTo>
                  <a:pt x="48005" y="4571"/>
                </a:lnTo>
                <a:lnTo>
                  <a:pt x="58673" y="16001"/>
                </a:lnTo>
                <a:lnTo>
                  <a:pt x="63245" y="32003"/>
                </a:lnTo>
                <a:lnTo>
                  <a:pt x="58673" y="47243"/>
                </a:lnTo>
                <a:lnTo>
                  <a:pt x="48005" y="58673"/>
                </a:lnTo>
                <a:lnTo>
                  <a:pt x="32003" y="63245"/>
                </a:lnTo>
                <a:lnTo>
                  <a:pt x="16001" y="58673"/>
                </a:lnTo>
                <a:lnTo>
                  <a:pt x="4571" y="47243"/>
                </a:lnTo>
                <a:lnTo>
                  <a:pt x="0" y="32003"/>
                </a:lnTo>
                <a:close/>
              </a:path>
            </a:pathLst>
          </a:custGeom>
          <a:ln w="13538">
            <a:solidFill>
              <a:srgbClr val="000000"/>
            </a:solidFill>
          </a:ln>
        </p:spPr>
        <p:txBody>
          <a:bodyPr wrap="square" lIns="0" tIns="0" rIns="0" bIns="0" rtlCol="0">
            <a:spAutoFit/>
          </a:bodyPr>
          <a:lstStyle/>
          <a:p>
            <a:endParaRPr/>
          </a:p>
        </p:txBody>
      </p:sp>
      <p:sp>
        <p:nvSpPr>
          <p:cNvPr id="147" name="object 147"/>
          <p:cNvSpPr txBox="1"/>
          <p:nvPr/>
        </p:nvSpPr>
        <p:spPr>
          <a:xfrm>
            <a:off x="740156" y="5649797"/>
            <a:ext cx="934085" cy="376555"/>
          </a:xfrm>
          <a:prstGeom prst="rect">
            <a:avLst/>
          </a:prstGeom>
        </p:spPr>
        <p:txBody>
          <a:bodyPr vert="horz" wrap="square" lIns="0" tIns="0" rIns="0" bIns="0" rtlCol="0">
            <a:spAutoFit/>
          </a:bodyPr>
          <a:lstStyle/>
          <a:p>
            <a:pPr marL="78105" marR="6350" indent="-66040">
              <a:lnSpc>
                <a:spcPct val="103000"/>
              </a:lnSpc>
            </a:pPr>
            <a:r>
              <a:rPr sz="1150" spc="5" dirty="0">
                <a:solidFill>
                  <a:srgbClr val="000080"/>
                </a:solidFill>
                <a:latin typeface="Comic Sans MS"/>
                <a:cs typeface="Comic Sans MS"/>
              </a:rPr>
              <a:t>R</a:t>
            </a:r>
            <a:r>
              <a:rPr sz="1150" spc="20" dirty="0">
                <a:solidFill>
                  <a:srgbClr val="000080"/>
                </a:solidFill>
                <a:latin typeface="Comic Sans MS"/>
                <a:cs typeface="Comic Sans MS"/>
              </a:rPr>
              <a:t>e</a:t>
            </a:r>
            <a:r>
              <a:rPr sz="1150" dirty="0">
                <a:solidFill>
                  <a:srgbClr val="000080"/>
                </a:solidFill>
                <a:latin typeface="Comic Sans MS"/>
                <a:cs typeface="Comic Sans MS"/>
              </a:rPr>
              <a:t>l</a:t>
            </a:r>
            <a:r>
              <a:rPr sz="1150" spc="20" dirty="0">
                <a:solidFill>
                  <a:srgbClr val="000080"/>
                </a:solidFill>
                <a:latin typeface="Comic Sans MS"/>
                <a:cs typeface="Comic Sans MS"/>
              </a:rPr>
              <a:t>ev</a:t>
            </a:r>
            <a:r>
              <a:rPr sz="1150" spc="10" dirty="0">
                <a:solidFill>
                  <a:srgbClr val="000080"/>
                </a:solidFill>
                <a:latin typeface="Comic Sans MS"/>
                <a:cs typeface="Comic Sans MS"/>
              </a:rPr>
              <a:t>a</a:t>
            </a:r>
            <a:r>
              <a:rPr sz="1150" spc="5" dirty="0">
                <a:solidFill>
                  <a:srgbClr val="000080"/>
                </a:solidFill>
                <a:latin typeface="Comic Sans MS"/>
                <a:cs typeface="Comic Sans MS"/>
              </a:rPr>
              <a:t>d</a:t>
            </a:r>
            <a:r>
              <a:rPr sz="1150" spc="10" dirty="0">
                <a:solidFill>
                  <a:srgbClr val="000080"/>
                </a:solidFill>
                <a:latin typeface="Comic Sans MS"/>
                <a:cs typeface="Comic Sans MS"/>
              </a:rPr>
              <a:t>or</a:t>
            </a:r>
            <a:r>
              <a:rPr sz="1150" spc="75" dirty="0">
                <a:solidFill>
                  <a:srgbClr val="000080"/>
                </a:solidFill>
                <a:latin typeface="Times New Roman"/>
                <a:cs typeface="Times New Roman"/>
              </a:rPr>
              <a:t> </a:t>
            </a:r>
            <a:r>
              <a:rPr sz="1150" spc="5" dirty="0">
                <a:solidFill>
                  <a:srgbClr val="000080"/>
                </a:solidFill>
                <a:latin typeface="Comic Sans MS"/>
                <a:cs typeface="Comic Sans MS"/>
              </a:rPr>
              <a:t>de</a:t>
            </a:r>
            <a:r>
              <a:rPr sz="1150" dirty="0">
                <a:solidFill>
                  <a:srgbClr val="000080"/>
                </a:solidFill>
                <a:latin typeface="Times New Roman"/>
                <a:cs typeface="Times New Roman"/>
              </a:rPr>
              <a:t> </a:t>
            </a:r>
            <a:r>
              <a:rPr sz="1150" spc="10" dirty="0">
                <a:solidFill>
                  <a:srgbClr val="000080"/>
                </a:solidFill>
                <a:latin typeface="Comic Sans MS"/>
                <a:cs typeface="Comic Sans MS"/>
              </a:rPr>
              <a:t>Pro</a:t>
            </a:r>
            <a:r>
              <a:rPr sz="1150" spc="20" dirty="0">
                <a:solidFill>
                  <a:srgbClr val="000080"/>
                </a:solidFill>
                <a:latin typeface="Comic Sans MS"/>
                <a:cs typeface="Comic Sans MS"/>
              </a:rPr>
              <a:t>te</a:t>
            </a:r>
            <a:r>
              <a:rPr sz="1150" spc="10" dirty="0">
                <a:solidFill>
                  <a:srgbClr val="000080"/>
                </a:solidFill>
                <a:latin typeface="Comic Sans MS"/>
                <a:cs typeface="Comic Sans MS"/>
              </a:rPr>
              <a:t>ccion.</a:t>
            </a:r>
            <a:endParaRPr sz="1150">
              <a:latin typeface="Comic Sans MS"/>
              <a:cs typeface="Comic Sans MS"/>
            </a:endParaRPr>
          </a:p>
        </p:txBody>
      </p:sp>
      <p:sp>
        <p:nvSpPr>
          <p:cNvPr id="148" name="object 148"/>
          <p:cNvSpPr txBox="1"/>
          <p:nvPr/>
        </p:nvSpPr>
        <p:spPr>
          <a:xfrm>
            <a:off x="1861095" y="3897821"/>
            <a:ext cx="641350" cy="190500"/>
          </a:xfrm>
          <a:prstGeom prst="rect">
            <a:avLst/>
          </a:prstGeom>
        </p:spPr>
        <p:txBody>
          <a:bodyPr vert="horz" wrap="square" lIns="0" tIns="0" rIns="0" bIns="0" rtlCol="0">
            <a:spAutoFit/>
          </a:bodyPr>
          <a:lstStyle/>
          <a:p>
            <a:pPr marL="12700">
              <a:lnSpc>
                <a:spcPct val="100000"/>
              </a:lnSpc>
            </a:pPr>
            <a:r>
              <a:rPr sz="1150" spc="20" dirty="0">
                <a:solidFill>
                  <a:srgbClr val="000080"/>
                </a:solidFill>
                <a:latin typeface="Comic Sans MS"/>
                <a:cs typeface="Comic Sans MS"/>
              </a:rPr>
              <a:t>Fi</a:t>
            </a:r>
            <a:r>
              <a:rPr sz="1150" dirty="0">
                <a:solidFill>
                  <a:srgbClr val="000080"/>
                </a:solidFill>
                <a:latin typeface="Comic Sans MS"/>
                <a:cs typeface="Comic Sans MS"/>
              </a:rPr>
              <a:t>l</a:t>
            </a:r>
            <a:r>
              <a:rPr sz="1150" spc="20" dirty="0">
                <a:solidFill>
                  <a:srgbClr val="000080"/>
                </a:solidFill>
                <a:latin typeface="Comic Sans MS"/>
                <a:cs typeface="Comic Sans MS"/>
              </a:rPr>
              <a:t>t</a:t>
            </a:r>
            <a:r>
              <a:rPr sz="1150" spc="10" dirty="0">
                <a:solidFill>
                  <a:srgbClr val="000080"/>
                </a:solidFill>
                <a:latin typeface="Comic Sans MS"/>
                <a:cs typeface="Comic Sans MS"/>
              </a:rPr>
              <a:t>ro</a:t>
            </a:r>
            <a:r>
              <a:rPr sz="1150" spc="70" dirty="0">
                <a:solidFill>
                  <a:srgbClr val="000080"/>
                </a:solidFill>
                <a:latin typeface="Times New Roman"/>
                <a:cs typeface="Times New Roman"/>
              </a:rPr>
              <a:t> </a:t>
            </a:r>
            <a:r>
              <a:rPr sz="1150" spc="10" dirty="0">
                <a:solidFill>
                  <a:srgbClr val="000080"/>
                </a:solidFill>
                <a:latin typeface="Comic Sans MS"/>
                <a:cs typeface="Comic Sans MS"/>
              </a:rPr>
              <a:t>de</a:t>
            </a:r>
            <a:endParaRPr sz="1150">
              <a:latin typeface="Comic Sans MS"/>
              <a:cs typeface="Comic Sans MS"/>
            </a:endParaRPr>
          </a:p>
        </p:txBody>
      </p:sp>
      <p:sp>
        <p:nvSpPr>
          <p:cNvPr id="149" name="object 149"/>
          <p:cNvSpPr txBox="1"/>
          <p:nvPr/>
        </p:nvSpPr>
        <p:spPr>
          <a:xfrm>
            <a:off x="1679751" y="4078368"/>
            <a:ext cx="1003300" cy="190500"/>
          </a:xfrm>
          <a:prstGeom prst="rect">
            <a:avLst/>
          </a:prstGeom>
        </p:spPr>
        <p:txBody>
          <a:bodyPr vert="horz" wrap="square" lIns="0" tIns="0" rIns="0" bIns="0" rtlCol="0">
            <a:spAutoFit/>
          </a:bodyPr>
          <a:lstStyle/>
          <a:p>
            <a:pPr marL="12700">
              <a:lnSpc>
                <a:spcPct val="100000"/>
              </a:lnSpc>
            </a:pPr>
            <a:r>
              <a:rPr sz="1150" spc="25" dirty="0">
                <a:solidFill>
                  <a:srgbClr val="000080"/>
                </a:solidFill>
                <a:latin typeface="Comic Sans MS"/>
                <a:cs typeface="Comic Sans MS"/>
              </a:rPr>
              <a:t>A</a:t>
            </a:r>
            <a:r>
              <a:rPr sz="1150" spc="10" dirty="0">
                <a:solidFill>
                  <a:srgbClr val="000080"/>
                </a:solidFill>
                <a:latin typeface="Comic Sans MS"/>
                <a:cs typeface="Comic Sans MS"/>
              </a:rPr>
              <a:t>c</a:t>
            </a:r>
            <a:r>
              <a:rPr sz="1150" spc="5" dirty="0">
                <a:solidFill>
                  <a:srgbClr val="000080"/>
                </a:solidFill>
                <a:latin typeface="Comic Sans MS"/>
                <a:cs typeface="Comic Sans MS"/>
              </a:rPr>
              <a:t>o</a:t>
            </a:r>
            <a:r>
              <a:rPr sz="1150" spc="20" dirty="0">
                <a:solidFill>
                  <a:srgbClr val="000080"/>
                </a:solidFill>
                <a:latin typeface="Comic Sans MS"/>
                <a:cs typeface="Comic Sans MS"/>
              </a:rPr>
              <a:t>p</a:t>
            </a:r>
            <a:r>
              <a:rPr sz="1150" spc="5" dirty="0">
                <a:solidFill>
                  <a:srgbClr val="000080"/>
                </a:solidFill>
                <a:latin typeface="Comic Sans MS"/>
                <a:cs typeface="Comic Sans MS"/>
              </a:rPr>
              <a:t>la</a:t>
            </a:r>
            <a:r>
              <a:rPr sz="1150" spc="25" dirty="0">
                <a:solidFill>
                  <a:srgbClr val="000080"/>
                </a:solidFill>
                <a:latin typeface="Comic Sans MS"/>
                <a:cs typeface="Comic Sans MS"/>
              </a:rPr>
              <a:t>m</a:t>
            </a:r>
            <a:r>
              <a:rPr sz="1150" spc="10" dirty="0">
                <a:solidFill>
                  <a:srgbClr val="000080"/>
                </a:solidFill>
                <a:latin typeface="Comic Sans MS"/>
                <a:cs typeface="Comic Sans MS"/>
              </a:rPr>
              <a:t>i</a:t>
            </a:r>
            <a:r>
              <a:rPr sz="1150" spc="20" dirty="0">
                <a:solidFill>
                  <a:srgbClr val="000080"/>
                </a:solidFill>
                <a:latin typeface="Comic Sans MS"/>
                <a:cs typeface="Comic Sans MS"/>
              </a:rPr>
              <a:t>e</a:t>
            </a:r>
            <a:r>
              <a:rPr sz="1150" spc="15" dirty="0">
                <a:solidFill>
                  <a:srgbClr val="000080"/>
                </a:solidFill>
                <a:latin typeface="Comic Sans MS"/>
                <a:cs typeface="Comic Sans MS"/>
              </a:rPr>
              <a:t>n</a:t>
            </a:r>
            <a:r>
              <a:rPr sz="1150" spc="20" dirty="0">
                <a:solidFill>
                  <a:srgbClr val="000080"/>
                </a:solidFill>
                <a:latin typeface="Comic Sans MS"/>
                <a:cs typeface="Comic Sans MS"/>
              </a:rPr>
              <a:t>t</a:t>
            </a:r>
            <a:r>
              <a:rPr sz="1150" spc="15" dirty="0">
                <a:solidFill>
                  <a:srgbClr val="000080"/>
                </a:solidFill>
                <a:latin typeface="Comic Sans MS"/>
                <a:cs typeface="Comic Sans MS"/>
              </a:rPr>
              <a:t>o</a:t>
            </a:r>
            <a:r>
              <a:rPr sz="1150" spc="5" dirty="0">
                <a:solidFill>
                  <a:srgbClr val="000080"/>
                </a:solidFill>
                <a:latin typeface="Comic Sans MS"/>
                <a:cs typeface="Comic Sans MS"/>
              </a:rPr>
              <a:t>.</a:t>
            </a:r>
            <a:endParaRPr sz="1150">
              <a:latin typeface="Comic Sans MS"/>
              <a:cs typeface="Comic Sans MS"/>
            </a:endParaRPr>
          </a:p>
        </p:txBody>
      </p:sp>
      <p:sp>
        <p:nvSpPr>
          <p:cNvPr id="150" name="object 150"/>
          <p:cNvSpPr txBox="1"/>
          <p:nvPr/>
        </p:nvSpPr>
        <p:spPr>
          <a:xfrm>
            <a:off x="1851963" y="4892245"/>
            <a:ext cx="1336675" cy="190500"/>
          </a:xfrm>
          <a:prstGeom prst="rect">
            <a:avLst/>
          </a:prstGeom>
        </p:spPr>
        <p:txBody>
          <a:bodyPr vert="horz" wrap="square" lIns="0" tIns="0" rIns="0" bIns="0" rtlCol="0">
            <a:spAutoFit/>
          </a:bodyPr>
          <a:lstStyle/>
          <a:p>
            <a:pPr marL="12700">
              <a:lnSpc>
                <a:spcPct val="100000"/>
              </a:lnSpc>
            </a:pPr>
            <a:r>
              <a:rPr sz="1150" spc="25" dirty="0">
                <a:solidFill>
                  <a:srgbClr val="000080"/>
                </a:solidFill>
                <a:latin typeface="Comic Sans MS"/>
                <a:cs typeface="Comic Sans MS"/>
              </a:rPr>
              <a:t>G</a:t>
            </a:r>
            <a:r>
              <a:rPr sz="1150" spc="20" dirty="0">
                <a:solidFill>
                  <a:srgbClr val="000080"/>
                </a:solidFill>
                <a:latin typeface="Comic Sans MS"/>
                <a:cs typeface="Comic Sans MS"/>
              </a:rPr>
              <a:t>e</a:t>
            </a:r>
            <a:r>
              <a:rPr sz="1150" spc="10" dirty="0">
                <a:solidFill>
                  <a:srgbClr val="000080"/>
                </a:solidFill>
                <a:latin typeface="Comic Sans MS"/>
                <a:cs typeface="Comic Sans MS"/>
              </a:rPr>
              <a:t>n</a:t>
            </a:r>
            <a:r>
              <a:rPr sz="1150" spc="20" dirty="0">
                <a:solidFill>
                  <a:srgbClr val="000080"/>
                </a:solidFill>
                <a:latin typeface="Comic Sans MS"/>
                <a:cs typeface="Comic Sans MS"/>
              </a:rPr>
              <a:t>e</a:t>
            </a:r>
            <a:r>
              <a:rPr sz="1150" spc="10" dirty="0">
                <a:solidFill>
                  <a:srgbClr val="000080"/>
                </a:solidFill>
                <a:latin typeface="Comic Sans MS"/>
                <a:cs typeface="Comic Sans MS"/>
              </a:rPr>
              <a:t>r</a:t>
            </a:r>
            <a:r>
              <a:rPr sz="1150" spc="5" dirty="0">
                <a:solidFill>
                  <a:srgbClr val="000080"/>
                </a:solidFill>
                <a:latin typeface="Comic Sans MS"/>
                <a:cs typeface="Comic Sans MS"/>
              </a:rPr>
              <a:t>a</a:t>
            </a:r>
            <a:r>
              <a:rPr sz="1150" spc="10" dirty="0">
                <a:solidFill>
                  <a:srgbClr val="000080"/>
                </a:solidFill>
                <a:latin typeface="Comic Sans MS"/>
                <a:cs typeface="Comic Sans MS"/>
              </a:rPr>
              <a:t>dor</a:t>
            </a:r>
            <a:r>
              <a:rPr sz="1150" spc="70" dirty="0">
                <a:solidFill>
                  <a:srgbClr val="000080"/>
                </a:solidFill>
                <a:latin typeface="Times New Roman"/>
                <a:cs typeface="Times New Roman"/>
              </a:rPr>
              <a:t> </a:t>
            </a:r>
            <a:r>
              <a:rPr sz="1150" spc="10" dirty="0">
                <a:solidFill>
                  <a:srgbClr val="000080"/>
                </a:solidFill>
                <a:latin typeface="Comic Sans MS"/>
                <a:cs typeface="Comic Sans MS"/>
              </a:rPr>
              <a:t>de</a:t>
            </a:r>
            <a:r>
              <a:rPr sz="1150" spc="75" dirty="0">
                <a:solidFill>
                  <a:srgbClr val="000080"/>
                </a:solidFill>
                <a:latin typeface="Times New Roman"/>
                <a:cs typeface="Times New Roman"/>
              </a:rPr>
              <a:t> </a:t>
            </a:r>
            <a:r>
              <a:rPr sz="1150" spc="10" dirty="0">
                <a:solidFill>
                  <a:srgbClr val="000080"/>
                </a:solidFill>
                <a:latin typeface="Comic Sans MS"/>
                <a:cs typeface="Comic Sans MS"/>
              </a:rPr>
              <a:t>Baja</a:t>
            </a:r>
            <a:endParaRPr sz="1150">
              <a:latin typeface="Comic Sans MS"/>
              <a:cs typeface="Comic Sans MS"/>
            </a:endParaRPr>
          </a:p>
        </p:txBody>
      </p:sp>
      <p:sp>
        <p:nvSpPr>
          <p:cNvPr id="151" name="object 151"/>
          <p:cNvSpPr txBox="1"/>
          <p:nvPr/>
        </p:nvSpPr>
        <p:spPr>
          <a:xfrm>
            <a:off x="1851963" y="5072792"/>
            <a:ext cx="1339215" cy="190500"/>
          </a:xfrm>
          <a:prstGeom prst="rect">
            <a:avLst/>
          </a:prstGeom>
        </p:spPr>
        <p:txBody>
          <a:bodyPr vert="horz" wrap="square" lIns="0" tIns="0" rIns="0" bIns="0" rtlCol="0">
            <a:spAutoFit/>
          </a:bodyPr>
          <a:lstStyle/>
          <a:p>
            <a:pPr marL="12700">
              <a:lnSpc>
                <a:spcPct val="100000"/>
              </a:lnSpc>
            </a:pPr>
            <a:r>
              <a:rPr sz="1150" spc="20" dirty="0">
                <a:solidFill>
                  <a:srgbClr val="000080"/>
                </a:solidFill>
                <a:latin typeface="Comic Sans MS"/>
                <a:cs typeface="Comic Sans MS"/>
              </a:rPr>
              <a:t>F</a:t>
            </a:r>
            <a:r>
              <a:rPr sz="1150" spc="5" dirty="0">
                <a:solidFill>
                  <a:srgbClr val="000080"/>
                </a:solidFill>
                <a:latin typeface="Comic Sans MS"/>
                <a:cs typeface="Comic Sans MS"/>
              </a:rPr>
              <a:t>r</a:t>
            </a:r>
            <a:r>
              <a:rPr sz="1150" spc="20" dirty="0">
                <a:solidFill>
                  <a:srgbClr val="000080"/>
                </a:solidFill>
                <a:latin typeface="Comic Sans MS"/>
                <a:cs typeface="Comic Sans MS"/>
              </a:rPr>
              <a:t>e</a:t>
            </a:r>
            <a:r>
              <a:rPr sz="1150" spc="10" dirty="0">
                <a:solidFill>
                  <a:srgbClr val="000080"/>
                </a:solidFill>
                <a:latin typeface="Comic Sans MS"/>
                <a:cs typeface="Comic Sans MS"/>
              </a:rPr>
              <a:t>c</a:t>
            </a:r>
            <a:r>
              <a:rPr sz="1150" spc="20" dirty="0">
                <a:solidFill>
                  <a:srgbClr val="000080"/>
                </a:solidFill>
                <a:latin typeface="Comic Sans MS"/>
                <a:cs typeface="Comic Sans MS"/>
              </a:rPr>
              <a:t>ue</a:t>
            </a:r>
            <a:r>
              <a:rPr sz="1150" spc="10" dirty="0">
                <a:solidFill>
                  <a:srgbClr val="000080"/>
                </a:solidFill>
                <a:latin typeface="Comic Sans MS"/>
                <a:cs typeface="Comic Sans MS"/>
              </a:rPr>
              <a:t>nc</a:t>
            </a:r>
            <a:r>
              <a:rPr sz="1150" spc="15" dirty="0">
                <a:solidFill>
                  <a:srgbClr val="000080"/>
                </a:solidFill>
                <a:latin typeface="Comic Sans MS"/>
                <a:cs typeface="Comic Sans MS"/>
              </a:rPr>
              <a:t>i</a:t>
            </a:r>
            <a:r>
              <a:rPr sz="1150" spc="10" dirty="0">
                <a:solidFill>
                  <a:srgbClr val="000080"/>
                </a:solidFill>
                <a:latin typeface="Comic Sans MS"/>
                <a:cs typeface="Comic Sans MS"/>
              </a:rPr>
              <a:t>a</a:t>
            </a:r>
            <a:r>
              <a:rPr sz="1150" spc="70" dirty="0">
                <a:solidFill>
                  <a:srgbClr val="000080"/>
                </a:solidFill>
                <a:latin typeface="Times New Roman"/>
                <a:cs typeface="Times New Roman"/>
              </a:rPr>
              <a:t> </a:t>
            </a:r>
            <a:r>
              <a:rPr sz="1150" spc="15" dirty="0">
                <a:solidFill>
                  <a:srgbClr val="000080"/>
                </a:solidFill>
                <a:latin typeface="Comic Sans MS"/>
                <a:cs typeface="Comic Sans MS"/>
              </a:rPr>
              <a:t>2</a:t>
            </a:r>
            <a:r>
              <a:rPr sz="1150" spc="10" dirty="0">
                <a:solidFill>
                  <a:srgbClr val="000080"/>
                </a:solidFill>
                <a:latin typeface="Comic Sans MS"/>
                <a:cs typeface="Comic Sans MS"/>
              </a:rPr>
              <a:t>0</a:t>
            </a:r>
            <a:r>
              <a:rPr sz="1150" spc="75" dirty="0">
                <a:solidFill>
                  <a:srgbClr val="000080"/>
                </a:solidFill>
                <a:latin typeface="Times New Roman"/>
                <a:cs typeface="Times New Roman"/>
              </a:rPr>
              <a:t> </a:t>
            </a:r>
            <a:r>
              <a:rPr sz="1150" spc="15" dirty="0">
                <a:solidFill>
                  <a:srgbClr val="000080"/>
                </a:solidFill>
                <a:latin typeface="Comic Sans MS"/>
                <a:cs typeface="Comic Sans MS"/>
              </a:rPr>
              <a:t>Hz..</a:t>
            </a:r>
            <a:endParaRPr sz="1150">
              <a:latin typeface="Comic Sans MS"/>
              <a:cs typeface="Comic Sans MS"/>
            </a:endParaRPr>
          </a:p>
        </p:txBody>
      </p:sp>
      <p:sp>
        <p:nvSpPr>
          <p:cNvPr id="152" name="object 152"/>
          <p:cNvSpPr/>
          <p:nvPr/>
        </p:nvSpPr>
        <p:spPr>
          <a:xfrm>
            <a:off x="528827" y="4280916"/>
            <a:ext cx="169545" cy="0"/>
          </a:xfrm>
          <a:custGeom>
            <a:avLst/>
            <a:gdLst/>
            <a:ahLst/>
            <a:cxnLst/>
            <a:rect l="l" t="t" r="r" b="b"/>
            <a:pathLst>
              <a:path w="169545">
                <a:moveTo>
                  <a:pt x="169163" y="0"/>
                </a:moveTo>
                <a:lnTo>
                  <a:pt x="0" y="0"/>
                </a:lnTo>
              </a:path>
            </a:pathLst>
          </a:custGeom>
          <a:ln w="13538">
            <a:solidFill>
              <a:srgbClr val="000000"/>
            </a:solidFill>
          </a:ln>
        </p:spPr>
        <p:txBody>
          <a:bodyPr wrap="square" lIns="0" tIns="0" rIns="0" bIns="0" rtlCol="0">
            <a:spAutoFit/>
          </a:bodyPr>
          <a:lstStyle/>
          <a:p>
            <a:endParaRPr/>
          </a:p>
        </p:txBody>
      </p:sp>
      <p:sp>
        <p:nvSpPr>
          <p:cNvPr id="153" name="object 153"/>
          <p:cNvSpPr/>
          <p:nvPr/>
        </p:nvSpPr>
        <p:spPr>
          <a:xfrm>
            <a:off x="528827" y="4322679"/>
            <a:ext cx="169545" cy="41910"/>
          </a:xfrm>
          <a:custGeom>
            <a:avLst/>
            <a:gdLst/>
            <a:ahLst/>
            <a:cxnLst/>
            <a:rect l="l" t="t" r="r" b="b"/>
            <a:pathLst>
              <a:path w="169545" h="41910">
                <a:moveTo>
                  <a:pt x="0" y="41295"/>
                </a:moveTo>
                <a:lnTo>
                  <a:pt x="30832" y="14576"/>
                </a:lnTo>
                <a:lnTo>
                  <a:pt x="77962" y="195"/>
                </a:lnTo>
                <a:lnTo>
                  <a:pt x="90402" y="0"/>
                </a:lnTo>
                <a:lnTo>
                  <a:pt x="102759" y="1200"/>
                </a:lnTo>
                <a:lnTo>
                  <a:pt x="114859" y="3813"/>
                </a:lnTo>
                <a:lnTo>
                  <a:pt x="126530" y="7858"/>
                </a:lnTo>
                <a:lnTo>
                  <a:pt x="137596" y="13352"/>
                </a:lnTo>
                <a:lnTo>
                  <a:pt x="147887" y="20312"/>
                </a:lnTo>
                <a:lnTo>
                  <a:pt x="169163" y="41295"/>
                </a:lnTo>
              </a:path>
            </a:pathLst>
          </a:custGeom>
          <a:ln w="13538">
            <a:solidFill>
              <a:srgbClr val="000000"/>
            </a:solidFill>
          </a:ln>
        </p:spPr>
        <p:txBody>
          <a:bodyPr wrap="square" lIns="0" tIns="0" rIns="0" bIns="0" rtlCol="0">
            <a:spAutoFit/>
          </a:bodyPr>
          <a:lstStyle/>
          <a:p>
            <a:endParaRPr/>
          </a:p>
        </p:txBody>
      </p:sp>
      <p:sp>
        <p:nvSpPr>
          <p:cNvPr id="154" name="object 154"/>
          <p:cNvSpPr/>
          <p:nvPr/>
        </p:nvSpPr>
        <p:spPr>
          <a:xfrm>
            <a:off x="614933" y="4323588"/>
            <a:ext cx="0" cy="760730"/>
          </a:xfrm>
          <a:custGeom>
            <a:avLst/>
            <a:gdLst/>
            <a:ahLst/>
            <a:cxnLst/>
            <a:rect l="l" t="t" r="r" b="b"/>
            <a:pathLst>
              <a:path h="760729">
                <a:moveTo>
                  <a:pt x="0" y="0"/>
                </a:moveTo>
                <a:lnTo>
                  <a:pt x="0" y="760475"/>
                </a:lnTo>
              </a:path>
            </a:pathLst>
          </a:custGeom>
          <a:ln w="13538">
            <a:solidFill>
              <a:srgbClr val="000000"/>
            </a:solidFill>
          </a:ln>
        </p:spPr>
        <p:txBody>
          <a:bodyPr wrap="square" lIns="0" tIns="0" rIns="0" bIns="0" rtlCol="0">
            <a:spAutoFit/>
          </a:bodyPr>
          <a:lstStyle/>
          <a:p>
            <a:endParaRPr/>
          </a:p>
        </p:txBody>
      </p:sp>
      <p:sp>
        <p:nvSpPr>
          <p:cNvPr id="155" name="object 155"/>
          <p:cNvSpPr/>
          <p:nvPr/>
        </p:nvSpPr>
        <p:spPr>
          <a:xfrm>
            <a:off x="614933" y="4154423"/>
            <a:ext cx="0" cy="127000"/>
          </a:xfrm>
          <a:custGeom>
            <a:avLst/>
            <a:gdLst/>
            <a:ahLst/>
            <a:cxnLst/>
            <a:rect l="l" t="t" r="r" b="b"/>
            <a:pathLst>
              <a:path h="127000">
                <a:moveTo>
                  <a:pt x="0" y="126491"/>
                </a:moveTo>
                <a:lnTo>
                  <a:pt x="0" y="0"/>
                </a:lnTo>
              </a:path>
            </a:pathLst>
          </a:custGeom>
          <a:ln w="13538">
            <a:solidFill>
              <a:srgbClr val="000000"/>
            </a:solidFill>
          </a:ln>
        </p:spPr>
        <p:txBody>
          <a:bodyPr wrap="square" lIns="0" tIns="0" rIns="0" bIns="0" rtlCol="0">
            <a:spAutoFit/>
          </a:bodyPr>
          <a:lstStyle/>
          <a:p>
            <a:endParaRPr/>
          </a:p>
        </p:txBody>
      </p:sp>
      <p:sp>
        <p:nvSpPr>
          <p:cNvPr id="156" name="object 156"/>
          <p:cNvSpPr/>
          <p:nvPr/>
        </p:nvSpPr>
        <p:spPr>
          <a:xfrm>
            <a:off x="275843" y="3561588"/>
            <a:ext cx="422275" cy="1861185"/>
          </a:xfrm>
          <a:custGeom>
            <a:avLst/>
            <a:gdLst/>
            <a:ahLst/>
            <a:cxnLst/>
            <a:rect l="l" t="t" r="r" b="b"/>
            <a:pathLst>
              <a:path w="422275" h="1861185">
                <a:moveTo>
                  <a:pt x="422147" y="1860803"/>
                </a:moveTo>
                <a:lnTo>
                  <a:pt x="0" y="1860803"/>
                </a:lnTo>
                <a:lnTo>
                  <a:pt x="0" y="0"/>
                </a:lnTo>
                <a:lnTo>
                  <a:pt x="339089" y="0"/>
                </a:lnTo>
              </a:path>
            </a:pathLst>
          </a:custGeom>
          <a:ln w="13538">
            <a:solidFill>
              <a:srgbClr val="000000"/>
            </a:solidFill>
          </a:ln>
        </p:spPr>
        <p:txBody>
          <a:bodyPr wrap="square" lIns="0" tIns="0" rIns="0" bIns="0" rtlCol="0">
            <a:spAutoFit/>
          </a:bodyPr>
          <a:lstStyle/>
          <a:p>
            <a:endParaRPr/>
          </a:p>
        </p:txBody>
      </p:sp>
      <p:sp>
        <p:nvSpPr>
          <p:cNvPr id="157" name="object 157"/>
          <p:cNvSpPr/>
          <p:nvPr/>
        </p:nvSpPr>
        <p:spPr>
          <a:xfrm>
            <a:off x="933450" y="4069079"/>
            <a:ext cx="868044" cy="0"/>
          </a:xfrm>
          <a:custGeom>
            <a:avLst/>
            <a:gdLst/>
            <a:ahLst/>
            <a:cxnLst/>
            <a:rect l="l" t="t" r="r" b="b"/>
            <a:pathLst>
              <a:path w="868044">
                <a:moveTo>
                  <a:pt x="0" y="0"/>
                </a:moveTo>
                <a:lnTo>
                  <a:pt x="867917" y="0"/>
                </a:lnTo>
              </a:path>
            </a:pathLst>
          </a:custGeom>
          <a:ln w="13538">
            <a:solidFill>
              <a:srgbClr val="000080"/>
            </a:solidFill>
          </a:ln>
        </p:spPr>
        <p:txBody>
          <a:bodyPr wrap="square" lIns="0" tIns="0" rIns="0" bIns="0" rtlCol="0">
            <a:spAutoFit/>
          </a:bodyPr>
          <a:lstStyle/>
          <a:p>
            <a:endParaRPr/>
          </a:p>
        </p:txBody>
      </p:sp>
      <p:sp>
        <p:nvSpPr>
          <p:cNvPr id="158" name="object 158"/>
          <p:cNvSpPr/>
          <p:nvPr/>
        </p:nvSpPr>
        <p:spPr>
          <a:xfrm>
            <a:off x="825245" y="4008120"/>
            <a:ext cx="121920" cy="121920"/>
          </a:xfrm>
          <a:custGeom>
            <a:avLst/>
            <a:gdLst/>
            <a:ahLst/>
            <a:cxnLst/>
            <a:rect l="l" t="t" r="r" b="b"/>
            <a:pathLst>
              <a:path w="121919" h="121920">
                <a:moveTo>
                  <a:pt x="121919" y="0"/>
                </a:moveTo>
                <a:lnTo>
                  <a:pt x="0" y="60959"/>
                </a:lnTo>
                <a:lnTo>
                  <a:pt x="121919" y="121919"/>
                </a:lnTo>
                <a:lnTo>
                  <a:pt x="121919" y="0"/>
                </a:lnTo>
                <a:close/>
              </a:path>
            </a:pathLst>
          </a:custGeom>
          <a:solidFill>
            <a:srgbClr val="000080"/>
          </a:solidFill>
        </p:spPr>
        <p:txBody>
          <a:bodyPr wrap="square" lIns="0" tIns="0" rIns="0" bIns="0" rtlCol="0">
            <a:spAutoFit/>
          </a:bodyPr>
          <a:lstStyle/>
          <a:p>
            <a:endParaRPr/>
          </a:p>
        </p:txBody>
      </p:sp>
      <p:sp>
        <p:nvSpPr>
          <p:cNvPr id="159" name="object 159"/>
          <p:cNvSpPr/>
          <p:nvPr/>
        </p:nvSpPr>
        <p:spPr>
          <a:xfrm>
            <a:off x="1525523" y="5084064"/>
            <a:ext cx="276225" cy="0"/>
          </a:xfrm>
          <a:custGeom>
            <a:avLst/>
            <a:gdLst/>
            <a:ahLst/>
            <a:cxnLst/>
            <a:rect l="l" t="t" r="r" b="b"/>
            <a:pathLst>
              <a:path w="276225">
                <a:moveTo>
                  <a:pt x="0" y="0"/>
                </a:moveTo>
                <a:lnTo>
                  <a:pt x="275843" y="0"/>
                </a:lnTo>
              </a:path>
            </a:pathLst>
          </a:custGeom>
          <a:ln w="13538">
            <a:solidFill>
              <a:srgbClr val="000080"/>
            </a:solidFill>
          </a:ln>
        </p:spPr>
        <p:txBody>
          <a:bodyPr wrap="square" lIns="0" tIns="0" rIns="0" bIns="0" rtlCol="0">
            <a:spAutoFit/>
          </a:bodyPr>
          <a:lstStyle/>
          <a:p>
            <a:endParaRPr/>
          </a:p>
        </p:txBody>
      </p:sp>
      <p:sp>
        <p:nvSpPr>
          <p:cNvPr id="160" name="object 160"/>
          <p:cNvSpPr/>
          <p:nvPr/>
        </p:nvSpPr>
        <p:spPr>
          <a:xfrm>
            <a:off x="1419605" y="5023103"/>
            <a:ext cx="121920" cy="121920"/>
          </a:xfrm>
          <a:custGeom>
            <a:avLst/>
            <a:gdLst/>
            <a:ahLst/>
            <a:cxnLst/>
            <a:rect l="l" t="t" r="r" b="b"/>
            <a:pathLst>
              <a:path w="121919" h="121920">
                <a:moveTo>
                  <a:pt x="121919" y="0"/>
                </a:moveTo>
                <a:lnTo>
                  <a:pt x="0" y="60959"/>
                </a:lnTo>
                <a:lnTo>
                  <a:pt x="121919" y="121919"/>
                </a:lnTo>
                <a:lnTo>
                  <a:pt x="121919" y="0"/>
                </a:lnTo>
                <a:close/>
              </a:path>
            </a:pathLst>
          </a:custGeom>
          <a:solidFill>
            <a:srgbClr val="000080"/>
          </a:solidFill>
        </p:spPr>
        <p:txBody>
          <a:bodyPr wrap="square" lIns="0" tIns="0" rIns="0" bIns="0" rtlCol="0">
            <a:spAutoFit/>
          </a:bodyPr>
          <a:lstStyle/>
          <a:p>
            <a:endParaRPr/>
          </a:p>
        </p:txBody>
      </p:sp>
      <p:sp>
        <p:nvSpPr>
          <p:cNvPr id="161" name="object 161"/>
          <p:cNvSpPr txBox="1"/>
          <p:nvPr/>
        </p:nvSpPr>
        <p:spPr>
          <a:xfrm>
            <a:off x="970281" y="4452617"/>
            <a:ext cx="222885" cy="190500"/>
          </a:xfrm>
          <a:prstGeom prst="rect">
            <a:avLst/>
          </a:prstGeom>
        </p:spPr>
        <p:txBody>
          <a:bodyPr vert="horz" wrap="square" lIns="0" tIns="0" rIns="0" bIns="0" rtlCol="0">
            <a:spAutoFit/>
          </a:bodyPr>
          <a:lstStyle/>
          <a:p>
            <a:pPr marL="12700">
              <a:lnSpc>
                <a:spcPct val="100000"/>
              </a:lnSpc>
            </a:pPr>
            <a:r>
              <a:rPr sz="1150" spc="25" dirty="0">
                <a:solidFill>
                  <a:srgbClr val="000080"/>
                </a:solidFill>
                <a:latin typeface="Comic Sans MS"/>
                <a:cs typeface="Comic Sans MS"/>
              </a:rPr>
              <a:t>TC</a:t>
            </a:r>
            <a:endParaRPr sz="1150">
              <a:latin typeface="Comic Sans MS"/>
              <a:cs typeface="Comic Sans MS"/>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195</a:t>
            </a:fld>
            <a:endParaRPr lang="en-US"/>
          </a:p>
        </p:txBody>
      </p:sp>
    </p:spTree>
    <p:extLst>
      <p:ext uri="{BB962C8B-B14F-4D97-AF65-F5344CB8AC3E}">
        <p14:creationId xmlns:p14="http://schemas.microsoft.com/office/powerpoint/2010/main" val="59543652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938783" y="3677411"/>
            <a:ext cx="487045" cy="1290320"/>
          </a:xfrm>
          <a:custGeom>
            <a:avLst/>
            <a:gdLst/>
            <a:ahLst/>
            <a:cxnLst/>
            <a:rect l="l" t="t" r="r" b="b"/>
            <a:pathLst>
              <a:path w="487044" h="1290320">
                <a:moveTo>
                  <a:pt x="0" y="1290065"/>
                </a:moveTo>
                <a:lnTo>
                  <a:pt x="323087" y="1290065"/>
                </a:lnTo>
                <a:lnTo>
                  <a:pt x="374903" y="1281683"/>
                </a:lnTo>
                <a:lnTo>
                  <a:pt x="418337" y="1259585"/>
                </a:lnTo>
                <a:lnTo>
                  <a:pt x="456437" y="1225295"/>
                </a:lnTo>
                <a:lnTo>
                  <a:pt x="478535" y="1178051"/>
                </a:lnTo>
                <a:lnTo>
                  <a:pt x="486917" y="1130807"/>
                </a:lnTo>
                <a:lnTo>
                  <a:pt x="478535" y="1078991"/>
                </a:lnTo>
                <a:lnTo>
                  <a:pt x="456437" y="1036319"/>
                </a:lnTo>
                <a:lnTo>
                  <a:pt x="418337" y="997457"/>
                </a:lnTo>
                <a:lnTo>
                  <a:pt x="374903" y="976121"/>
                </a:lnTo>
                <a:lnTo>
                  <a:pt x="323087" y="967739"/>
                </a:lnTo>
                <a:lnTo>
                  <a:pt x="374903" y="959357"/>
                </a:lnTo>
                <a:lnTo>
                  <a:pt x="418337" y="937259"/>
                </a:lnTo>
                <a:lnTo>
                  <a:pt x="456437" y="902969"/>
                </a:lnTo>
                <a:lnTo>
                  <a:pt x="478535" y="855725"/>
                </a:lnTo>
                <a:lnTo>
                  <a:pt x="486917" y="808481"/>
                </a:lnTo>
                <a:lnTo>
                  <a:pt x="478535" y="756665"/>
                </a:lnTo>
                <a:lnTo>
                  <a:pt x="456437" y="713993"/>
                </a:lnTo>
                <a:lnTo>
                  <a:pt x="418337" y="675131"/>
                </a:lnTo>
                <a:lnTo>
                  <a:pt x="374903" y="653795"/>
                </a:lnTo>
                <a:lnTo>
                  <a:pt x="323087" y="645413"/>
                </a:lnTo>
                <a:lnTo>
                  <a:pt x="374903" y="636269"/>
                </a:lnTo>
                <a:lnTo>
                  <a:pt x="418337" y="614933"/>
                </a:lnTo>
                <a:lnTo>
                  <a:pt x="456437" y="580643"/>
                </a:lnTo>
                <a:lnTo>
                  <a:pt x="478535" y="533399"/>
                </a:lnTo>
                <a:lnTo>
                  <a:pt x="486917" y="486155"/>
                </a:lnTo>
                <a:lnTo>
                  <a:pt x="478535" y="434339"/>
                </a:lnTo>
                <a:lnTo>
                  <a:pt x="456437" y="391667"/>
                </a:lnTo>
                <a:lnTo>
                  <a:pt x="418337" y="352805"/>
                </a:lnTo>
                <a:lnTo>
                  <a:pt x="374903" y="331469"/>
                </a:lnTo>
                <a:lnTo>
                  <a:pt x="323087" y="323087"/>
                </a:lnTo>
                <a:lnTo>
                  <a:pt x="374903" y="313943"/>
                </a:lnTo>
                <a:lnTo>
                  <a:pt x="418337" y="292607"/>
                </a:lnTo>
                <a:lnTo>
                  <a:pt x="456437" y="258317"/>
                </a:lnTo>
                <a:lnTo>
                  <a:pt x="478535" y="211073"/>
                </a:lnTo>
                <a:lnTo>
                  <a:pt x="486917" y="163829"/>
                </a:lnTo>
                <a:lnTo>
                  <a:pt x="478535" y="112013"/>
                </a:lnTo>
                <a:lnTo>
                  <a:pt x="456437" y="69341"/>
                </a:lnTo>
                <a:lnTo>
                  <a:pt x="418337" y="30479"/>
                </a:lnTo>
                <a:lnTo>
                  <a:pt x="374903" y="9143"/>
                </a:lnTo>
                <a:lnTo>
                  <a:pt x="323087" y="0"/>
                </a:lnTo>
                <a:lnTo>
                  <a:pt x="0" y="0"/>
                </a:lnTo>
              </a:path>
            </a:pathLst>
          </a:custGeom>
          <a:ln w="25819">
            <a:solidFill>
              <a:srgbClr val="000000"/>
            </a:solidFill>
          </a:ln>
        </p:spPr>
        <p:txBody>
          <a:bodyPr wrap="square" lIns="0" tIns="0" rIns="0" bIns="0" rtlCol="0">
            <a:spAutoFit/>
          </a:bodyPr>
          <a:lstStyle/>
          <a:p>
            <a:endParaRPr/>
          </a:p>
        </p:txBody>
      </p:sp>
      <p:sp>
        <p:nvSpPr>
          <p:cNvPr id="6" name="object 6"/>
          <p:cNvSpPr/>
          <p:nvPr/>
        </p:nvSpPr>
        <p:spPr>
          <a:xfrm>
            <a:off x="1748789" y="3677411"/>
            <a:ext cx="482600" cy="1290320"/>
          </a:xfrm>
          <a:custGeom>
            <a:avLst/>
            <a:gdLst/>
            <a:ahLst/>
            <a:cxnLst/>
            <a:rect l="l" t="t" r="r" b="b"/>
            <a:pathLst>
              <a:path w="482600" h="1290320">
                <a:moveTo>
                  <a:pt x="482345" y="1290065"/>
                </a:moveTo>
                <a:lnTo>
                  <a:pt x="159257" y="1290065"/>
                </a:lnTo>
                <a:lnTo>
                  <a:pt x="112013" y="1281683"/>
                </a:lnTo>
                <a:lnTo>
                  <a:pt x="64769" y="1259585"/>
                </a:lnTo>
                <a:lnTo>
                  <a:pt x="29717" y="1225295"/>
                </a:lnTo>
                <a:lnTo>
                  <a:pt x="8381" y="1178051"/>
                </a:lnTo>
                <a:lnTo>
                  <a:pt x="0" y="1130807"/>
                </a:lnTo>
                <a:lnTo>
                  <a:pt x="8381" y="1078991"/>
                </a:lnTo>
                <a:lnTo>
                  <a:pt x="29717" y="1036319"/>
                </a:lnTo>
                <a:lnTo>
                  <a:pt x="64769" y="997457"/>
                </a:lnTo>
                <a:lnTo>
                  <a:pt x="112013" y="976121"/>
                </a:lnTo>
                <a:lnTo>
                  <a:pt x="159257" y="967739"/>
                </a:lnTo>
                <a:lnTo>
                  <a:pt x="112013" y="959357"/>
                </a:lnTo>
                <a:lnTo>
                  <a:pt x="64769" y="937259"/>
                </a:lnTo>
                <a:lnTo>
                  <a:pt x="29717" y="902969"/>
                </a:lnTo>
                <a:lnTo>
                  <a:pt x="8381" y="855725"/>
                </a:lnTo>
                <a:lnTo>
                  <a:pt x="0" y="808481"/>
                </a:lnTo>
                <a:lnTo>
                  <a:pt x="8381" y="756665"/>
                </a:lnTo>
                <a:lnTo>
                  <a:pt x="29717" y="713993"/>
                </a:lnTo>
                <a:lnTo>
                  <a:pt x="64769" y="675131"/>
                </a:lnTo>
                <a:lnTo>
                  <a:pt x="112013" y="653795"/>
                </a:lnTo>
                <a:lnTo>
                  <a:pt x="159257" y="645413"/>
                </a:lnTo>
                <a:lnTo>
                  <a:pt x="112013" y="636269"/>
                </a:lnTo>
                <a:lnTo>
                  <a:pt x="64769" y="614933"/>
                </a:lnTo>
                <a:lnTo>
                  <a:pt x="29717" y="580643"/>
                </a:lnTo>
                <a:lnTo>
                  <a:pt x="8381" y="533399"/>
                </a:lnTo>
                <a:lnTo>
                  <a:pt x="0" y="486155"/>
                </a:lnTo>
                <a:lnTo>
                  <a:pt x="8381" y="434339"/>
                </a:lnTo>
                <a:lnTo>
                  <a:pt x="29717" y="391667"/>
                </a:lnTo>
                <a:lnTo>
                  <a:pt x="64769" y="352805"/>
                </a:lnTo>
                <a:lnTo>
                  <a:pt x="112013" y="331469"/>
                </a:lnTo>
                <a:lnTo>
                  <a:pt x="159257" y="323087"/>
                </a:lnTo>
                <a:lnTo>
                  <a:pt x="112013" y="313943"/>
                </a:lnTo>
                <a:lnTo>
                  <a:pt x="64769" y="292607"/>
                </a:lnTo>
                <a:lnTo>
                  <a:pt x="29717" y="258317"/>
                </a:lnTo>
                <a:lnTo>
                  <a:pt x="8381" y="211073"/>
                </a:lnTo>
                <a:lnTo>
                  <a:pt x="0" y="163829"/>
                </a:lnTo>
                <a:lnTo>
                  <a:pt x="8381" y="112013"/>
                </a:lnTo>
                <a:lnTo>
                  <a:pt x="29717" y="69341"/>
                </a:lnTo>
                <a:lnTo>
                  <a:pt x="64769" y="30479"/>
                </a:lnTo>
                <a:lnTo>
                  <a:pt x="112013" y="9143"/>
                </a:lnTo>
                <a:lnTo>
                  <a:pt x="159257" y="0"/>
                </a:lnTo>
                <a:lnTo>
                  <a:pt x="482345" y="0"/>
                </a:lnTo>
              </a:path>
            </a:pathLst>
          </a:custGeom>
          <a:ln w="25819">
            <a:solidFill>
              <a:srgbClr val="000000"/>
            </a:solidFill>
          </a:ln>
        </p:spPr>
        <p:txBody>
          <a:bodyPr wrap="square" lIns="0" tIns="0" rIns="0" bIns="0" rtlCol="0">
            <a:spAutoFit/>
          </a:bodyPr>
          <a:lstStyle/>
          <a:p>
            <a:endParaRPr/>
          </a:p>
        </p:txBody>
      </p:sp>
      <p:sp>
        <p:nvSpPr>
          <p:cNvPr id="7" name="object 7"/>
          <p:cNvSpPr/>
          <p:nvPr/>
        </p:nvSpPr>
        <p:spPr>
          <a:xfrm>
            <a:off x="818387" y="2065782"/>
            <a:ext cx="163830" cy="645160"/>
          </a:xfrm>
          <a:custGeom>
            <a:avLst/>
            <a:gdLst/>
            <a:ahLst/>
            <a:cxnLst/>
            <a:rect l="l" t="t" r="r" b="b"/>
            <a:pathLst>
              <a:path w="163830" h="645160">
                <a:moveTo>
                  <a:pt x="163829" y="0"/>
                </a:moveTo>
                <a:lnTo>
                  <a:pt x="112013" y="8381"/>
                </a:lnTo>
                <a:lnTo>
                  <a:pt x="68579" y="34289"/>
                </a:lnTo>
                <a:lnTo>
                  <a:pt x="34289" y="68579"/>
                </a:lnTo>
                <a:lnTo>
                  <a:pt x="8381" y="111251"/>
                </a:lnTo>
                <a:lnTo>
                  <a:pt x="4571" y="163067"/>
                </a:lnTo>
                <a:lnTo>
                  <a:pt x="8381" y="210311"/>
                </a:lnTo>
                <a:lnTo>
                  <a:pt x="34289" y="257555"/>
                </a:lnTo>
                <a:lnTo>
                  <a:pt x="68579" y="291845"/>
                </a:lnTo>
                <a:lnTo>
                  <a:pt x="112013" y="313943"/>
                </a:lnTo>
                <a:lnTo>
                  <a:pt x="163829" y="322325"/>
                </a:lnTo>
                <a:lnTo>
                  <a:pt x="112013" y="330707"/>
                </a:lnTo>
                <a:lnTo>
                  <a:pt x="68579" y="352043"/>
                </a:lnTo>
                <a:lnTo>
                  <a:pt x="30479" y="390905"/>
                </a:lnTo>
                <a:lnTo>
                  <a:pt x="8381" y="434339"/>
                </a:lnTo>
                <a:lnTo>
                  <a:pt x="0" y="485393"/>
                </a:lnTo>
                <a:lnTo>
                  <a:pt x="8381" y="532637"/>
                </a:lnTo>
                <a:lnTo>
                  <a:pt x="30479" y="579881"/>
                </a:lnTo>
                <a:lnTo>
                  <a:pt x="68579" y="614171"/>
                </a:lnTo>
                <a:lnTo>
                  <a:pt x="112013" y="640079"/>
                </a:lnTo>
                <a:lnTo>
                  <a:pt x="163829" y="644651"/>
                </a:lnTo>
              </a:path>
            </a:pathLst>
          </a:custGeom>
          <a:ln w="25819">
            <a:solidFill>
              <a:srgbClr val="000000"/>
            </a:solidFill>
          </a:ln>
        </p:spPr>
        <p:txBody>
          <a:bodyPr wrap="square" lIns="0" tIns="0" rIns="0" bIns="0" rtlCol="0">
            <a:spAutoFit/>
          </a:bodyPr>
          <a:lstStyle/>
          <a:p>
            <a:endParaRPr/>
          </a:p>
        </p:txBody>
      </p:sp>
      <p:sp>
        <p:nvSpPr>
          <p:cNvPr id="8" name="object 8"/>
          <p:cNvSpPr/>
          <p:nvPr/>
        </p:nvSpPr>
        <p:spPr>
          <a:xfrm>
            <a:off x="938783" y="1420368"/>
            <a:ext cx="0" cy="2257425"/>
          </a:xfrm>
          <a:custGeom>
            <a:avLst/>
            <a:gdLst/>
            <a:ahLst/>
            <a:cxnLst/>
            <a:rect l="l" t="t" r="r" b="b"/>
            <a:pathLst>
              <a:path h="2257425">
                <a:moveTo>
                  <a:pt x="0" y="0"/>
                </a:moveTo>
                <a:lnTo>
                  <a:pt x="0" y="2257043"/>
                </a:lnTo>
              </a:path>
            </a:pathLst>
          </a:custGeom>
          <a:ln w="25819">
            <a:solidFill>
              <a:srgbClr val="000000"/>
            </a:solidFill>
          </a:ln>
        </p:spPr>
        <p:txBody>
          <a:bodyPr wrap="square" lIns="0" tIns="0" rIns="0" bIns="0" rtlCol="0">
            <a:spAutoFit/>
          </a:bodyPr>
          <a:lstStyle/>
          <a:p>
            <a:endParaRPr/>
          </a:p>
        </p:txBody>
      </p:sp>
      <p:sp>
        <p:nvSpPr>
          <p:cNvPr id="9" name="object 9"/>
          <p:cNvSpPr/>
          <p:nvPr/>
        </p:nvSpPr>
        <p:spPr>
          <a:xfrm>
            <a:off x="2747772" y="4000500"/>
            <a:ext cx="258445" cy="645160"/>
          </a:xfrm>
          <a:custGeom>
            <a:avLst/>
            <a:gdLst/>
            <a:ahLst/>
            <a:cxnLst/>
            <a:rect l="l" t="t" r="r" b="b"/>
            <a:pathLst>
              <a:path w="258444" h="645160">
                <a:moveTo>
                  <a:pt x="129539" y="644651"/>
                </a:moveTo>
                <a:lnTo>
                  <a:pt x="0" y="592835"/>
                </a:lnTo>
                <a:lnTo>
                  <a:pt x="258317" y="485393"/>
                </a:lnTo>
                <a:lnTo>
                  <a:pt x="0" y="377951"/>
                </a:lnTo>
                <a:lnTo>
                  <a:pt x="258317" y="270509"/>
                </a:lnTo>
                <a:lnTo>
                  <a:pt x="0" y="163067"/>
                </a:lnTo>
                <a:lnTo>
                  <a:pt x="258317" y="55625"/>
                </a:lnTo>
                <a:lnTo>
                  <a:pt x="129539" y="0"/>
                </a:lnTo>
              </a:path>
            </a:pathLst>
          </a:custGeom>
          <a:ln w="25819">
            <a:solidFill>
              <a:srgbClr val="000000"/>
            </a:solidFill>
          </a:ln>
        </p:spPr>
        <p:txBody>
          <a:bodyPr wrap="square" lIns="0" tIns="0" rIns="0" bIns="0" rtlCol="0">
            <a:spAutoFit/>
          </a:bodyPr>
          <a:lstStyle/>
          <a:p>
            <a:endParaRPr/>
          </a:p>
        </p:txBody>
      </p:sp>
      <p:sp>
        <p:nvSpPr>
          <p:cNvPr id="10" name="object 10"/>
          <p:cNvSpPr/>
          <p:nvPr/>
        </p:nvSpPr>
        <p:spPr>
          <a:xfrm>
            <a:off x="831341" y="5934455"/>
            <a:ext cx="215900" cy="0"/>
          </a:xfrm>
          <a:custGeom>
            <a:avLst/>
            <a:gdLst/>
            <a:ahLst/>
            <a:cxnLst/>
            <a:rect l="l" t="t" r="r" b="b"/>
            <a:pathLst>
              <a:path w="215900">
                <a:moveTo>
                  <a:pt x="0" y="0"/>
                </a:moveTo>
                <a:lnTo>
                  <a:pt x="215645" y="0"/>
                </a:lnTo>
              </a:path>
            </a:pathLst>
          </a:custGeom>
          <a:ln w="25819">
            <a:solidFill>
              <a:srgbClr val="000000"/>
            </a:solidFill>
          </a:ln>
        </p:spPr>
        <p:txBody>
          <a:bodyPr wrap="square" lIns="0" tIns="0" rIns="0" bIns="0" rtlCol="0">
            <a:spAutoFit/>
          </a:bodyPr>
          <a:lstStyle/>
          <a:p>
            <a:endParaRPr/>
          </a:p>
        </p:txBody>
      </p:sp>
      <p:sp>
        <p:nvSpPr>
          <p:cNvPr id="11" name="object 11"/>
          <p:cNvSpPr/>
          <p:nvPr/>
        </p:nvSpPr>
        <p:spPr>
          <a:xfrm>
            <a:off x="723899" y="5827014"/>
            <a:ext cx="430530" cy="0"/>
          </a:xfrm>
          <a:custGeom>
            <a:avLst/>
            <a:gdLst/>
            <a:ahLst/>
            <a:cxnLst/>
            <a:rect l="l" t="t" r="r" b="b"/>
            <a:pathLst>
              <a:path w="430530">
                <a:moveTo>
                  <a:pt x="0" y="0"/>
                </a:moveTo>
                <a:lnTo>
                  <a:pt x="430529" y="0"/>
                </a:lnTo>
              </a:path>
            </a:pathLst>
          </a:custGeom>
          <a:ln w="25819">
            <a:solidFill>
              <a:srgbClr val="000000"/>
            </a:solidFill>
          </a:ln>
        </p:spPr>
        <p:txBody>
          <a:bodyPr wrap="square" lIns="0" tIns="0" rIns="0" bIns="0" rtlCol="0">
            <a:spAutoFit/>
          </a:bodyPr>
          <a:lstStyle/>
          <a:p>
            <a:endParaRPr/>
          </a:p>
        </p:txBody>
      </p:sp>
      <p:sp>
        <p:nvSpPr>
          <p:cNvPr id="12" name="object 12"/>
          <p:cNvSpPr/>
          <p:nvPr/>
        </p:nvSpPr>
        <p:spPr>
          <a:xfrm>
            <a:off x="615695" y="5719572"/>
            <a:ext cx="646430" cy="0"/>
          </a:xfrm>
          <a:custGeom>
            <a:avLst/>
            <a:gdLst/>
            <a:ahLst/>
            <a:cxnLst/>
            <a:rect l="l" t="t" r="r" b="b"/>
            <a:pathLst>
              <a:path w="646430">
                <a:moveTo>
                  <a:pt x="0" y="0"/>
                </a:moveTo>
                <a:lnTo>
                  <a:pt x="646175" y="0"/>
                </a:lnTo>
              </a:path>
            </a:pathLst>
          </a:custGeom>
          <a:ln w="25819">
            <a:solidFill>
              <a:srgbClr val="000000"/>
            </a:solidFill>
          </a:ln>
        </p:spPr>
        <p:txBody>
          <a:bodyPr wrap="square" lIns="0" tIns="0" rIns="0" bIns="0" rtlCol="0">
            <a:spAutoFit/>
          </a:bodyPr>
          <a:lstStyle/>
          <a:p>
            <a:endParaRPr/>
          </a:p>
        </p:txBody>
      </p:sp>
      <p:sp>
        <p:nvSpPr>
          <p:cNvPr id="13" name="object 13"/>
          <p:cNvSpPr/>
          <p:nvPr/>
        </p:nvSpPr>
        <p:spPr>
          <a:xfrm>
            <a:off x="938783" y="4967478"/>
            <a:ext cx="0" cy="752475"/>
          </a:xfrm>
          <a:custGeom>
            <a:avLst/>
            <a:gdLst/>
            <a:ahLst/>
            <a:cxnLst/>
            <a:rect l="l" t="t" r="r" b="b"/>
            <a:pathLst>
              <a:path h="752475">
                <a:moveTo>
                  <a:pt x="0" y="0"/>
                </a:moveTo>
                <a:lnTo>
                  <a:pt x="0" y="752093"/>
                </a:lnTo>
              </a:path>
            </a:pathLst>
          </a:custGeom>
          <a:ln w="25819">
            <a:solidFill>
              <a:srgbClr val="000000"/>
            </a:solidFill>
          </a:ln>
        </p:spPr>
        <p:txBody>
          <a:bodyPr wrap="square" lIns="0" tIns="0" rIns="0" bIns="0" rtlCol="0">
            <a:spAutoFit/>
          </a:bodyPr>
          <a:lstStyle/>
          <a:p>
            <a:endParaRPr/>
          </a:p>
        </p:txBody>
      </p:sp>
      <p:sp>
        <p:nvSpPr>
          <p:cNvPr id="14" name="object 14"/>
          <p:cNvSpPr/>
          <p:nvPr/>
        </p:nvSpPr>
        <p:spPr>
          <a:xfrm>
            <a:off x="2123694" y="5934455"/>
            <a:ext cx="215265" cy="0"/>
          </a:xfrm>
          <a:custGeom>
            <a:avLst/>
            <a:gdLst/>
            <a:ahLst/>
            <a:cxnLst/>
            <a:rect l="l" t="t" r="r" b="b"/>
            <a:pathLst>
              <a:path w="215264">
                <a:moveTo>
                  <a:pt x="0" y="0"/>
                </a:moveTo>
                <a:lnTo>
                  <a:pt x="214883" y="0"/>
                </a:lnTo>
              </a:path>
            </a:pathLst>
          </a:custGeom>
          <a:ln w="25819">
            <a:solidFill>
              <a:srgbClr val="000000"/>
            </a:solidFill>
          </a:ln>
        </p:spPr>
        <p:txBody>
          <a:bodyPr wrap="square" lIns="0" tIns="0" rIns="0" bIns="0" rtlCol="0">
            <a:spAutoFit/>
          </a:bodyPr>
          <a:lstStyle/>
          <a:p>
            <a:endParaRPr/>
          </a:p>
        </p:txBody>
      </p:sp>
      <p:sp>
        <p:nvSpPr>
          <p:cNvPr id="15" name="object 15"/>
          <p:cNvSpPr/>
          <p:nvPr/>
        </p:nvSpPr>
        <p:spPr>
          <a:xfrm>
            <a:off x="2015489" y="5827014"/>
            <a:ext cx="431800" cy="0"/>
          </a:xfrm>
          <a:custGeom>
            <a:avLst/>
            <a:gdLst/>
            <a:ahLst/>
            <a:cxnLst/>
            <a:rect l="l" t="t" r="r" b="b"/>
            <a:pathLst>
              <a:path w="431800">
                <a:moveTo>
                  <a:pt x="0" y="0"/>
                </a:moveTo>
                <a:lnTo>
                  <a:pt x="431291" y="0"/>
                </a:lnTo>
              </a:path>
            </a:pathLst>
          </a:custGeom>
          <a:ln w="25819">
            <a:solidFill>
              <a:srgbClr val="000000"/>
            </a:solidFill>
          </a:ln>
        </p:spPr>
        <p:txBody>
          <a:bodyPr wrap="square" lIns="0" tIns="0" rIns="0" bIns="0" rtlCol="0">
            <a:spAutoFit/>
          </a:bodyPr>
          <a:lstStyle/>
          <a:p>
            <a:endParaRPr/>
          </a:p>
        </p:txBody>
      </p:sp>
      <p:sp>
        <p:nvSpPr>
          <p:cNvPr id="16" name="object 16"/>
          <p:cNvSpPr/>
          <p:nvPr/>
        </p:nvSpPr>
        <p:spPr>
          <a:xfrm>
            <a:off x="1908047" y="5719572"/>
            <a:ext cx="646430" cy="0"/>
          </a:xfrm>
          <a:custGeom>
            <a:avLst/>
            <a:gdLst/>
            <a:ahLst/>
            <a:cxnLst/>
            <a:rect l="l" t="t" r="r" b="b"/>
            <a:pathLst>
              <a:path w="646430">
                <a:moveTo>
                  <a:pt x="0" y="0"/>
                </a:moveTo>
                <a:lnTo>
                  <a:pt x="646175" y="0"/>
                </a:lnTo>
              </a:path>
            </a:pathLst>
          </a:custGeom>
          <a:ln w="25819">
            <a:solidFill>
              <a:srgbClr val="000000"/>
            </a:solidFill>
          </a:ln>
        </p:spPr>
        <p:txBody>
          <a:bodyPr wrap="square" lIns="0" tIns="0" rIns="0" bIns="0" rtlCol="0">
            <a:spAutoFit/>
          </a:bodyPr>
          <a:lstStyle/>
          <a:p>
            <a:endParaRPr/>
          </a:p>
        </p:txBody>
      </p:sp>
      <p:sp>
        <p:nvSpPr>
          <p:cNvPr id="17" name="object 17"/>
          <p:cNvSpPr/>
          <p:nvPr/>
        </p:nvSpPr>
        <p:spPr>
          <a:xfrm>
            <a:off x="2231135" y="5289803"/>
            <a:ext cx="0" cy="429895"/>
          </a:xfrm>
          <a:custGeom>
            <a:avLst/>
            <a:gdLst/>
            <a:ahLst/>
            <a:cxnLst/>
            <a:rect l="l" t="t" r="r" b="b"/>
            <a:pathLst>
              <a:path h="429895">
                <a:moveTo>
                  <a:pt x="0" y="0"/>
                </a:moveTo>
                <a:lnTo>
                  <a:pt x="0" y="429767"/>
                </a:lnTo>
              </a:path>
            </a:pathLst>
          </a:custGeom>
          <a:ln w="25819">
            <a:solidFill>
              <a:srgbClr val="000000"/>
            </a:solidFill>
          </a:ln>
        </p:spPr>
        <p:txBody>
          <a:bodyPr wrap="square" lIns="0" tIns="0" rIns="0" bIns="0" rtlCol="0">
            <a:spAutoFit/>
          </a:bodyPr>
          <a:lstStyle/>
          <a:p>
            <a:endParaRPr/>
          </a:p>
        </p:txBody>
      </p:sp>
      <p:sp>
        <p:nvSpPr>
          <p:cNvPr id="18" name="object 18"/>
          <p:cNvSpPr/>
          <p:nvPr/>
        </p:nvSpPr>
        <p:spPr>
          <a:xfrm>
            <a:off x="2231135" y="4967478"/>
            <a:ext cx="1050925" cy="322580"/>
          </a:xfrm>
          <a:custGeom>
            <a:avLst/>
            <a:gdLst/>
            <a:ahLst/>
            <a:cxnLst/>
            <a:rect l="l" t="t" r="r" b="b"/>
            <a:pathLst>
              <a:path w="1050925" h="322579">
                <a:moveTo>
                  <a:pt x="0" y="322325"/>
                </a:moveTo>
                <a:lnTo>
                  <a:pt x="0" y="0"/>
                </a:lnTo>
                <a:lnTo>
                  <a:pt x="1050797" y="0"/>
                </a:lnTo>
              </a:path>
            </a:pathLst>
          </a:custGeom>
          <a:ln w="25819">
            <a:solidFill>
              <a:srgbClr val="000000"/>
            </a:solidFill>
          </a:ln>
        </p:spPr>
        <p:txBody>
          <a:bodyPr wrap="square" lIns="0" tIns="0" rIns="0" bIns="0" rtlCol="0">
            <a:spAutoFit/>
          </a:bodyPr>
          <a:lstStyle/>
          <a:p>
            <a:endParaRPr/>
          </a:p>
        </p:txBody>
      </p:sp>
      <p:sp>
        <p:nvSpPr>
          <p:cNvPr id="19" name="object 19"/>
          <p:cNvSpPr/>
          <p:nvPr/>
        </p:nvSpPr>
        <p:spPr>
          <a:xfrm>
            <a:off x="2231135" y="3677411"/>
            <a:ext cx="3553460" cy="0"/>
          </a:xfrm>
          <a:custGeom>
            <a:avLst/>
            <a:gdLst/>
            <a:ahLst/>
            <a:cxnLst/>
            <a:rect l="l" t="t" r="r" b="b"/>
            <a:pathLst>
              <a:path w="3553460">
                <a:moveTo>
                  <a:pt x="0" y="0"/>
                </a:moveTo>
                <a:lnTo>
                  <a:pt x="3553205" y="0"/>
                </a:lnTo>
              </a:path>
            </a:pathLst>
          </a:custGeom>
          <a:ln w="25819">
            <a:solidFill>
              <a:srgbClr val="000000"/>
            </a:solidFill>
          </a:ln>
        </p:spPr>
        <p:txBody>
          <a:bodyPr wrap="square" lIns="0" tIns="0" rIns="0" bIns="0" rtlCol="0">
            <a:spAutoFit/>
          </a:bodyPr>
          <a:lstStyle/>
          <a:p>
            <a:endParaRPr/>
          </a:p>
        </p:txBody>
      </p:sp>
      <p:sp>
        <p:nvSpPr>
          <p:cNvPr id="20" name="object 20"/>
          <p:cNvSpPr/>
          <p:nvPr/>
        </p:nvSpPr>
        <p:spPr>
          <a:xfrm>
            <a:off x="2877311" y="3677411"/>
            <a:ext cx="0" cy="323215"/>
          </a:xfrm>
          <a:custGeom>
            <a:avLst/>
            <a:gdLst/>
            <a:ahLst/>
            <a:cxnLst/>
            <a:rect l="l" t="t" r="r" b="b"/>
            <a:pathLst>
              <a:path h="323214">
                <a:moveTo>
                  <a:pt x="0" y="323087"/>
                </a:moveTo>
                <a:lnTo>
                  <a:pt x="0" y="0"/>
                </a:lnTo>
              </a:path>
            </a:pathLst>
          </a:custGeom>
          <a:ln w="25819">
            <a:solidFill>
              <a:srgbClr val="000000"/>
            </a:solidFill>
          </a:ln>
        </p:spPr>
        <p:txBody>
          <a:bodyPr wrap="square" lIns="0" tIns="0" rIns="0" bIns="0" rtlCol="0">
            <a:spAutoFit/>
          </a:bodyPr>
          <a:lstStyle/>
          <a:p>
            <a:endParaRPr/>
          </a:p>
        </p:txBody>
      </p:sp>
      <p:sp>
        <p:nvSpPr>
          <p:cNvPr id="21" name="object 21"/>
          <p:cNvSpPr/>
          <p:nvPr/>
        </p:nvSpPr>
        <p:spPr>
          <a:xfrm>
            <a:off x="2877311" y="4645152"/>
            <a:ext cx="0" cy="322580"/>
          </a:xfrm>
          <a:custGeom>
            <a:avLst/>
            <a:gdLst/>
            <a:ahLst/>
            <a:cxnLst/>
            <a:rect l="l" t="t" r="r" b="b"/>
            <a:pathLst>
              <a:path h="322579">
                <a:moveTo>
                  <a:pt x="0" y="0"/>
                </a:moveTo>
                <a:lnTo>
                  <a:pt x="0" y="322325"/>
                </a:lnTo>
              </a:path>
            </a:pathLst>
          </a:custGeom>
          <a:ln w="25819">
            <a:solidFill>
              <a:srgbClr val="000000"/>
            </a:solidFill>
          </a:ln>
        </p:spPr>
        <p:txBody>
          <a:bodyPr wrap="square" lIns="0" tIns="0" rIns="0" bIns="0" rtlCol="0">
            <a:spAutoFit/>
          </a:bodyPr>
          <a:lstStyle/>
          <a:p>
            <a:endParaRPr/>
          </a:p>
        </p:txBody>
      </p:sp>
      <p:sp>
        <p:nvSpPr>
          <p:cNvPr id="22" name="object 22"/>
          <p:cNvSpPr/>
          <p:nvPr/>
        </p:nvSpPr>
        <p:spPr>
          <a:xfrm>
            <a:off x="615695" y="1261872"/>
            <a:ext cx="646430" cy="158750"/>
          </a:xfrm>
          <a:custGeom>
            <a:avLst/>
            <a:gdLst/>
            <a:ahLst/>
            <a:cxnLst/>
            <a:rect l="l" t="t" r="r" b="b"/>
            <a:pathLst>
              <a:path w="646430" h="158750">
                <a:moveTo>
                  <a:pt x="0" y="0"/>
                </a:moveTo>
                <a:lnTo>
                  <a:pt x="0" y="158495"/>
                </a:lnTo>
                <a:lnTo>
                  <a:pt x="646175" y="158495"/>
                </a:lnTo>
                <a:lnTo>
                  <a:pt x="646175" y="0"/>
                </a:lnTo>
              </a:path>
            </a:pathLst>
          </a:custGeom>
          <a:ln w="25819">
            <a:solidFill>
              <a:srgbClr val="000000"/>
            </a:solidFill>
          </a:ln>
        </p:spPr>
        <p:txBody>
          <a:bodyPr wrap="square" lIns="0" tIns="0" rIns="0" bIns="0" rtlCol="0">
            <a:spAutoFit/>
          </a:bodyPr>
          <a:lstStyle/>
          <a:p>
            <a:endParaRPr/>
          </a:p>
        </p:txBody>
      </p:sp>
      <p:sp>
        <p:nvSpPr>
          <p:cNvPr id="23" name="object 23"/>
          <p:cNvSpPr/>
          <p:nvPr/>
        </p:nvSpPr>
        <p:spPr>
          <a:xfrm>
            <a:off x="697991" y="1261872"/>
            <a:ext cx="486409" cy="81915"/>
          </a:xfrm>
          <a:custGeom>
            <a:avLst/>
            <a:gdLst/>
            <a:ahLst/>
            <a:cxnLst/>
            <a:rect l="l" t="t" r="r" b="b"/>
            <a:pathLst>
              <a:path w="486409" h="81915">
                <a:moveTo>
                  <a:pt x="0" y="0"/>
                </a:moveTo>
                <a:lnTo>
                  <a:pt x="0" y="81533"/>
                </a:lnTo>
                <a:lnTo>
                  <a:pt x="486155" y="81533"/>
                </a:lnTo>
                <a:lnTo>
                  <a:pt x="486155" y="0"/>
                </a:lnTo>
              </a:path>
            </a:pathLst>
          </a:custGeom>
          <a:ln w="25819">
            <a:solidFill>
              <a:srgbClr val="000000"/>
            </a:solidFill>
          </a:ln>
        </p:spPr>
        <p:txBody>
          <a:bodyPr wrap="square" lIns="0" tIns="0" rIns="0" bIns="0" rtlCol="0">
            <a:spAutoFit/>
          </a:bodyPr>
          <a:lstStyle/>
          <a:p>
            <a:endParaRPr/>
          </a:p>
        </p:txBody>
      </p:sp>
      <p:sp>
        <p:nvSpPr>
          <p:cNvPr id="24" name="object 24"/>
          <p:cNvSpPr/>
          <p:nvPr/>
        </p:nvSpPr>
        <p:spPr>
          <a:xfrm>
            <a:off x="938783" y="2388108"/>
            <a:ext cx="646430" cy="0"/>
          </a:xfrm>
          <a:custGeom>
            <a:avLst/>
            <a:gdLst/>
            <a:ahLst/>
            <a:cxnLst/>
            <a:rect l="l" t="t" r="r" b="b"/>
            <a:pathLst>
              <a:path w="646430">
                <a:moveTo>
                  <a:pt x="0" y="0"/>
                </a:moveTo>
                <a:lnTo>
                  <a:pt x="646175" y="0"/>
                </a:lnTo>
              </a:path>
            </a:pathLst>
          </a:custGeom>
          <a:ln w="25819">
            <a:solidFill>
              <a:srgbClr val="000000"/>
            </a:solidFill>
          </a:ln>
        </p:spPr>
        <p:txBody>
          <a:bodyPr wrap="square" lIns="0" tIns="0" rIns="0" bIns="0" rtlCol="0">
            <a:spAutoFit/>
          </a:bodyPr>
          <a:lstStyle/>
          <a:p>
            <a:endParaRPr/>
          </a:p>
        </p:txBody>
      </p:sp>
      <p:sp>
        <p:nvSpPr>
          <p:cNvPr id="25" name="object 25"/>
          <p:cNvSpPr/>
          <p:nvPr/>
        </p:nvSpPr>
        <p:spPr>
          <a:xfrm>
            <a:off x="2817113" y="3617214"/>
            <a:ext cx="120650" cy="120650"/>
          </a:xfrm>
          <a:custGeom>
            <a:avLst/>
            <a:gdLst/>
            <a:ahLst/>
            <a:cxnLst/>
            <a:rect l="l" t="t" r="r" b="b"/>
            <a:pathLst>
              <a:path w="120650" h="120650">
                <a:moveTo>
                  <a:pt x="60197" y="0"/>
                </a:moveTo>
                <a:lnTo>
                  <a:pt x="29717" y="9143"/>
                </a:lnTo>
                <a:lnTo>
                  <a:pt x="8381" y="30479"/>
                </a:lnTo>
                <a:lnTo>
                  <a:pt x="0" y="60197"/>
                </a:lnTo>
                <a:lnTo>
                  <a:pt x="8381" y="90677"/>
                </a:lnTo>
                <a:lnTo>
                  <a:pt x="29717" y="116585"/>
                </a:lnTo>
                <a:lnTo>
                  <a:pt x="60197" y="120395"/>
                </a:lnTo>
                <a:lnTo>
                  <a:pt x="89915" y="116585"/>
                </a:lnTo>
                <a:lnTo>
                  <a:pt x="112013" y="90677"/>
                </a:lnTo>
                <a:lnTo>
                  <a:pt x="120395" y="60197"/>
                </a:lnTo>
                <a:lnTo>
                  <a:pt x="112013" y="30479"/>
                </a:lnTo>
                <a:lnTo>
                  <a:pt x="89915" y="9143"/>
                </a:lnTo>
                <a:lnTo>
                  <a:pt x="60197" y="0"/>
                </a:lnTo>
                <a:close/>
              </a:path>
            </a:pathLst>
          </a:custGeom>
          <a:solidFill>
            <a:srgbClr val="000000"/>
          </a:solidFill>
        </p:spPr>
        <p:txBody>
          <a:bodyPr wrap="square" lIns="0" tIns="0" rIns="0" bIns="0" rtlCol="0">
            <a:spAutoFit/>
          </a:bodyPr>
          <a:lstStyle/>
          <a:p>
            <a:endParaRPr/>
          </a:p>
        </p:txBody>
      </p:sp>
      <p:sp>
        <p:nvSpPr>
          <p:cNvPr id="26" name="object 26"/>
          <p:cNvSpPr/>
          <p:nvPr/>
        </p:nvSpPr>
        <p:spPr>
          <a:xfrm>
            <a:off x="2817113" y="3617214"/>
            <a:ext cx="120650" cy="120650"/>
          </a:xfrm>
          <a:custGeom>
            <a:avLst/>
            <a:gdLst/>
            <a:ahLst/>
            <a:cxnLst/>
            <a:rect l="l" t="t" r="r" b="b"/>
            <a:pathLst>
              <a:path w="120650" h="120650">
                <a:moveTo>
                  <a:pt x="60197" y="120395"/>
                </a:moveTo>
                <a:lnTo>
                  <a:pt x="29717" y="116585"/>
                </a:lnTo>
                <a:lnTo>
                  <a:pt x="8381" y="90677"/>
                </a:lnTo>
                <a:lnTo>
                  <a:pt x="0" y="60197"/>
                </a:lnTo>
                <a:lnTo>
                  <a:pt x="8381" y="30479"/>
                </a:lnTo>
                <a:lnTo>
                  <a:pt x="29717" y="9143"/>
                </a:lnTo>
                <a:lnTo>
                  <a:pt x="60197" y="0"/>
                </a:lnTo>
                <a:lnTo>
                  <a:pt x="89915" y="9143"/>
                </a:lnTo>
                <a:lnTo>
                  <a:pt x="112013" y="30479"/>
                </a:lnTo>
                <a:lnTo>
                  <a:pt x="120395" y="60197"/>
                </a:lnTo>
                <a:lnTo>
                  <a:pt x="112013" y="90677"/>
                </a:lnTo>
                <a:lnTo>
                  <a:pt x="89915" y="116585"/>
                </a:lnTo>
                <a:lnTo>
                  <a:pt x="60197" y="120395"/>
                </a:lnTo>
                <a:close/>
              </a:path>
            </a:pathLst>
          </a:custGeom>
          <a:ln w="25819">
            <a:solidFill>
              <a:srgbClr val="000000"/>
            </a:solidFill>
          </a:ln>
        </p:spPr>
        <p:txBody>
          <a:bodyPr wrap="square" lIns="0" tIns="0" rIns="0" bIns="0" rtlCol="0">
            <a:spAutoFit/>
          </a:bodyPr>
          <a:lstStyle/>
          <a:p>
            <a:endParaRPr/>
          </a:p>
        </p:txBody>
      </p:sp>
      <p:sp>
        <p:nvSpPr>
          <p:cNvPr id="27" name="object 27"/>
          <p:cNvSpPr/>
          <p:nvPr/>
        </p:nvSpPr>
        <p:spPr>
          <a:xfrm>
            <a:off x="2547724" y="5083302"/>
            <a:ext cx="0" cy="219710"/>
          </a:xfrm>
          <a:custGeom>
            <a:avLst/>
            <a:gdLst/>
            <a:ahLst/>
            <a:cxnLst/>
            <a:rect l="l" t="t" r="r" b="b"/>
            <a:pathLst>
              <a:path h="219710">
                <a:moveTo>
                  <a:pt x="0" y="0"/>
                </a:moveTo>
                <a:lnTo>
                  <a:pt x="0" y="219455"/>
                </a:lnTo>
              </a:path>
            </a:pathLst>
          </a:custGeom>
          <a:ln w="38817">
            <a:solidFill>
              <a:srgbClr val="0000FF"/>
            </a:solidFill>
          </a:ln>
        </p:spPr>
        <p:txBody>
          <a:bodyPr wrap="square" lIns="0" tIns="0" rIns="0" bIns="0" rtlCol="0">
            <a:spAutoFit/>
          </a:bodyPr>
          <a:lstStyle/>
          <a:p>
            <a:endParaRPr/>
          </a:p>
        </p:txBody>
      </p:sp>
      <p:sp>
        <p:nvSpPr>
          <p:cNvPr id="28" name="object 28"/>
          <p:cNvSpPr/>
          <p:nvPr/>
        </p:nvSpPr>
        <p:spPr>
          <a:xfrm>
            <a:off x="2554223" y="4748022"/>
            <a:ext cx="0" cy="207010"/>
          </a:xfrm>
          <a:custGeom>
            <a:avLst/>
            <a:gdLst/>
            <a:ahLst/>
            <a:cxnLst/>
            <a:rect l="l" t="t" r="r" b="b"/>
            <a:pathLst>
              <a:path h="207010">
                <a:moveTo>
                  <a:pt x="0" y="206501"/>
                </a:moveTo>
                <a:lnTo>
                  <a:pt x="0" y="0"/>
                </a:lnTo>
              </a:path>
            </a:pathLst>
          </a:custGeom>
          <a:ln w="25819">
            <a:solidFill>
              <a:srgbClr val="0000FF"/>
            </a:solidFill>
          </a:ln>
        </p:spPr>
        <p:txBody>
          <a:bodyPr wrap="square" lIns="0" tIns="0" rIns="0" bIns="0" rtlCol="0">
            <a:spAutoFit/>
          </a:bodyPr>
          <a:lstStyle/>
          <a:p>
            <a:endParaRPr/>
          </a:p>
        </p:txBody>
      </p:sp>
      <p:sp>
        <p:nvSpPr>
          <p:cNvPr id="29" name="object 29"/>
          <p:cNvSpPr/>
          <p:nvPr/>
        </p:nvSpPr>
        <p:spPr>
          <a:xfrm>
            <a:off x="2554223" y="4412741"/>
            <a:ext cx="0" cy="207010"/>
          </a:xfrm>
          <a:custGeom>
            <a:avLst/>
            <a:gdLst/>
            <a:ahLst/>
            <a:cxnLst/>
            <a:rect l="l" t="t" r="r" b="b"/>
            <a:pathLst>
              <a:path h="207010">
                <a:moveTo>
                  <a:pt x="0" y="206501"/>
                </a:moveTo>
                <a:lnTo>
                  <a:pt x="0" y="0"/>
                </a:lnTo>
              </a:path>
            </a:pathLst>
          </a:custGeom>
          <a:ln w="25819">
            <a:solidFill>
              <a:srgbClr val="0000FF"/>
            </a:solidFill>
          </a:ln>
        </p:spPr>
        <p:txBody>
          <a:bodyPr wrap="square" lIns="0" tIns="0" rIns="0" bIns="0" rtlCol="0">
            <a:spAutoFit/>
          </a:bodyPr>
          <a:lstStyle/>
          <a:p>
            <a:endParaRPr/>
          </a:p>
        </p:txBody>
      </p:sp>
      <p:sp>
        <p:nvSpPr>
          <p:cNvPr id="30" name="object 30"/>
          <p:cNvSpPr/>
          <p:nvPr/>
        </p:nvSpPr>
        <p:spPr>
          <a:xfrm>
            <a:off x="2554223" y="4077461"/>
            <a:ext cx="0" cy="207010"/>
          </a:xfrm>
          <a:custGeom>
            <a:avLst/>
            <a:gdLst/>
            <a:ahLst/>
            <a:cxnLst/>
            <a:rect l="l" t="t" r="r" b="b"/>
            <a:pathLst>
              <a:path h="207010">
                <a:moveTo>
                  <a:pt x="0" y="206501"/>
                </a:moveTo>
                <a:lnTo>
                  <a:pt x="0" y="0"/>
                </a:lnTo>
              </a:path>
            </a:pathLst>
          </a:custGeom>
          <a:ln w="25819">
            <a:solidFill>
              <a:srgbClr val="0000FF"/>
            </a:solidFill>
          </a:ln>
        </p:spPr>
        <p:txBody>
          <a:bodyPr wrap="square" lIns="0" tIns="0" rIns="0" bIns="0" rtlCol="0">
            <a:spAutoFit/>
          </a:bodyPr>
          <a:lstStyle/>
          <a:p>
            <a:endParaRPr/>
          </a:p>
        </p:txBody>
      </p:sp>
      <p:sp>
        <p:nvSpPr>
          <p:cNvPr id="31" name="object 31"/>
          <p:cNvSpPr/>
          <p:nvPr/>
        </p:nvSpPr>
        <p:spPr>
          <a:xfrm>
            <a:off x="2554223" y="3742182"/>
            <a:ext cx="0" cy="207010"/>
          </a:xfrm>
          <a:custGeom>
            <a:avLst/>
            <a:gdLst/>
            <a:ahLst/>
            <a:cxnLst/>
            <a:rect l="l" t="t" r="r" b="b"/>
            <a:pathLst>
              <a:path h="207010">
                <a:moveTo>
                  <a:pt x="0" y="206501"/>
                </a:moveTo>
                <a:lnTo>
                  <a:pt x="0" y="0"/>
                </a:lnTo>
              </a:path>
            </a:pathLst>
          </a:custGeom>
          <a:ln w="25819">
            <a:solidFill>
              <a:srgbClr val="0000FF"/>
            </a:solidFill>
          </a:ln>
        </p:spPr>
        <p:txBody>
          <a:bodyPr wrap="square" lIns="0" tIns="0" rIns="0" bIns="0" rtlCol="0">
            <a:spAutoFit/>
          </a:bodyPr>
          <a:lstStyle/>
          <a:p>
            <a:endParaRPr/>
          </a:p>
        </p:txBody>
      </p:sp>
      <p:sp>
        <p:nvSpPr>
          <p:cNvPr id="32" name="object 32"/>
          <p:cNvSpPr/>
          <p:nvPr/>
        </p:nvSpPr>
        <p:spPr>
          <a:xfrm>
            <a:off x="2554223" y="3406902"/>
            <a:ext cx="0" cy="207010"/>
          </a:xfrm>
          <a:custGeom>
            <a:avLst/>
            <a:gdLst/>
            <a:ahLst/>
            <a:cxnLst/>
            <a:rect l="l" t="t" r="r" b="b"/>
            <a:pathLst>
              <a:path h="207010">
                <a:moveTo>
                  <a:pt x="0" y="206501"/>
                </a:moveTo>
                <a:lnTo>
                  <a:pt x="0" y="0"/>
                </a:lnTo>
              </a:path>
            </a:pathLst>
          </a:custGeom>
          <a:ln w="25819">
            <a:solidFill>
              <a:srgbClr val="0000FF"/>
            </a:solidFill>
          </a:ln>
        </p:spPr>
        <p:txBody>
          <a:bodyPr wrap="square" lIns="0" tIns="0" rIns="0" bIns="0" rtlCol="0">
            <a:spAutoFit/>
          </a:bodyPr>
          <a:lstStyle/>
          <a:p>
            <a:endParaRPr/>
          </a:p>
        </p:txBody>
      </p:sp>
      <p:sp>
        <p:nvSpPr>
          <p:cNvPr id="33" name="object 33"/>
          <p:cNvSpPr/>
          <p:nvPr/>
        </p:nvSpPr>
        <p:spPr>
          <a:xfrm>
            <a:off x="2269997" y="3355085"/>
            <a:ext cx="207010" cy="0"/>
          </a:xfrm>
          <a:custGeom>
            <a:avLst/>
            <a:gdLst/>
            <a:ahLst/>
            <a:cxnLst/>
            <a:rect l="l" t="t" r="r" b="b"/>
            <a:pathLst>
              <a:path w="207010">
                <a:moveTo>
                  <a:pt x="206501" y="0"/>
                </a:moveTo>
                <a:lnTo>
                  <a:pt x="0" y="0"/>
                </a:lnTo>
              </a:path>
            </a:pathLst>
          </a:custGeom>
          <a:ln w="25819">
            <a:solidFill>
              <a:srgbClr val="0000FF"/>
            </a:solidFill>
          </a:ln>
        </p:spPr>
        <p:txBody>
          <a:bodyPr wrap="square" lIns="0" tIns="0" rIns="0" bIns="0" rtlCol="0">
            <a:spAutoFit/>
          </a:bodyPr>
          <a:lstStyle/>
          <a:p>
            <a:endParaRPr/>
          </a:p>
        </p:txBody>
      </p:sp>
      <p:sp>
        <p:nvSpPr>
          <p:cNvPr id="34" name="object 34"/>
          <p:cNvSpPr/>
          <p:nvPr/>
        </p:nvSpPr>
        <p:spPr>
          <a:xfrm>
            <a:off x="1933955" y="3355085"/>
            <a:ext cx="207010" cy="0"/>
          </a:xfrm>
          <a:custGeom>
            <a:avLst/>
            <a:gdLst/>
            <a:ahLst/>
            <a:cxnLst/>
            <a:rect l="l" t="t" r="r" b="b"/>
            <a:pathLst>
              <a:path w="207010">
                <a:moveTo>
                  <a:pt x="206501" y="0"/>
                </a:moveTo>
                <a:lnTo>
                  <a:pt x="0" y="0"/>
                </a:lnTo>
              </a:path>
            </a:pathLst>
          </a:custGeom>
          <a:ln w="25819">
            <a:solidFill>
              <a:srgbClr val="0000FF"/>
            </a:solidFill>
          </a:ln>
        </p:spPr>
        <p:txBody>
          <a:bodyPr wrap="square" lIns="0" tIns="0" rIns="0" bIns="0" rtlCol="0">
            <a:spAutoFit/>
          </a:bodyPr>
          <a:lstStyle/>
          <a:p>
            <a:endParaRPr/>
          </a:p>
        </p:txBody>
      </p:sp>
      <p:sp>
        <p:nvSpPr>
          <p:cNvPr id="35" name="object 35"/>
          <p:cNvSpPr/>
          <p:nvPr/>
        </p:nvSpPr>
        <p:spPr>
          <a:xfrm>
            <a:off x="1597913" y="3355085"/>
            <a:ext cx="207010" cy="0"/>
          </a:xfrm>
          <a:custGeom>
            <a:avLst/>
            <a:gdLst/>
            <a:ahLst/>
            <a:cxnLst/>
            <a:rect l="l" t="t" r="r" b="b"/>
            <a:pathLst>
              <a:path w="207010">
                <a:moveTo>
                  <a:pt x="206501" y="0"/>
                </a:moveTo>
                <a:lnTo>
                  <a:pt x="0" y="0"/>
                </a:lnTo>
              </a:path>
            </a:pathLst>
          </a:custGeom>
          <a:ln w="25819">
            <a:solidFill>
              <a:srgbClr val="0000FF"/>
            </a:solidFill>
          </a:ln>
        </p:spPr>
        <p:txBody>
          <a:bodyPr wrap="square" lIns="0" tIns="0" rIns="0" bIns="0" rtlCol="0">
            <a:spAutoFit/>
          </a:bodyPr>
          <a:lstStyle/>
          <a:p>
            <a:endParaRPr/>
          </a:p>
        </p:txBody>
      </p:sp>
      <p:sp>
        <p:nvSpPr>
          <p:cNvPr id="36" name="object 36"/>
          <p:cNvSpPr/>
          <p:nvPr/>
        </p:nvSpPr>
        <p:spPr>
          <a:xfrm>
            <a:off x="1261872" y="3355085"/>
            <a:ext cx="207010" cy="0"/>
          </a:xfrm>
          <a:custGeom>
            <a:avLst/>
            <a:gdLst/>
            <a:ahLst/>
            <a:cxnLst/>
            <a:rect l="l" t="t" r="r" b="b"/>
            <a:pathLst>
              <a:path w="207009">
                <a:moveTo>
                  <a:pt x="206501" y="0"/>
                </a:moveTo>
                <a:lnTo>
                  <a:pt x="0" y="0"/>
                </a:lnTo>
              </a:path>
            </a:pathLst>
          </a:custGeom>
          <a:ln w="25819">
            <a:solidFill>
              <a:srgbClr val="0000FF"/>
            </a:solidFill>
          </a:ln>
        </p:spPr>
        <p:txBody>
          <a:bodyPr wrap="square" lIns="0" tIns="0" rIns="0" bIns="0" rtlCol="0">
            <a:spAutoFit/>
          </a:bodyPr>
          <a:lstStyle/>
          <a:p>
            <a:endParaRPr/>
          </a:p>
        </p:txBody>
      </p:sp>
      <p:sp>
        <p:nvSpPr>
          <p:cNvPr id="37" name="object 37"/>
          <p:cNvSpPr/>
          <p:nvPr/>
        </p:nvSpPr>
        <p:spPr>
          <a:xfrm>
            <a:off x="925829" y="3355085"/>
            <a:ext cx="207645" cy="0"/>
          </a:xfrm>
          <a:custGeom>
            <a:avLst/>
            <a:gdLst/>
            <a:ahLst/>
            <a:cxnLst/>
            <a:rect l="l" t="t" r="r" b="b"/>
            <a:pathLst>
              <a:path w="207644">
                <a:moveTo>
                  <a:pt x="207263" y="0"/>
                </a:moveTo>
                <a:lnTo>
                  <a:pt x="0" y="0"/>
                </a:lnTo>
              </a:path>
            </a:pathLst>
          </a:custGeom>
          <a:ln w="25819">
            <a:solidFill>
              <a:srgbClr val="0000FF"/>
            </a:solidFill>
          </a:ln>
        </p:spPr>
        <p:txBody>
          <a:bodyPr wrap="square" lIns="0" tIns="0" rIns="0" bIns="0" rtlCol="0">
            <a:spAutoFit/>
          </a:bodyPr>
          <a:lstStyle/>
          <a:p>
            <a:endParaRPr/>
          </a:p>
        </p:txBody>
      </p:sp>
      <p:sp>
        <p:nvSpPr>
          <p:cNvPr id="38" name="object 38"/>
          <p:cNvSpPr/>
          <p:nvPr/>
        </p:nvSpPr>
        <p:spPr>
          <a:xfrm>
            <a:off x="615695" y="3355085"/>
            <a:ext cx="181610" cy="26034"/>
          </a:xfrm>
          <a:custGeom>
            <a:avLst/>
            <a:gdLst/>
            <a:ahLst/>
            <a:cxnLst/>
            <a:rect l="l" t="t" r="r" b="b"/>
            <a:pathLst>
              <a:path w="181609" h="26035">
                <a:moveTo>
                  <a:pt x="181355" y="0"/>
                </a:moveTo>
                <a:lnTo>
                  <a:pt x="0" y="0"/>
                </a:lnTo>
                <a:lnTo>
                  <a:pt x="0" y="25907"/>
                </a:lnTo>
              </a:path>
            </a:pathLst>
          </a:custGeom>
          <a:ln w="25819">
            <a:solidFill>
              <a:srgbClr val="0000FF"/>
            </a:solidFill>
          </a:ln>
        </p:spPr>
        <p:txBody>
          <a:bodyPr wrap="square" lIns="0" tIns="0" rIns="0" bIns="0" rtlCol="0">
            <a:spAutoFit/>
          </a:bodyPr>
          <a:lstStyle/>
          <a:p>
            <a:endParaRPr/>
          </a:p>
        </p:txBody>
      </p:sp>
      <p:sp>
        <p:nvSpPr>
          <p:cNvPr id="39" name="object 39"/>
          <p:cNvSpPr/>
          <p:nvPr/>
        </p:nvSpPr>
        <p:spPr>
          <a:xfrm>
            <a:off x="615695" y="3509772"/>
            <a:ext cx="0" cy="207010"/>
          </a:xfrm>
          <a:custGeom>
            <a:avLst/>
            <a:gdLst/>
            <a:ahLst/>
            <a:cxnLst/>
            <a:rect l="l" t="t" r="r" b="b"/>
            <a:pathLst>
              <a:path h="207010">
                <a:moveTo>
                  <a:pt x="0" y="0"/>
                </a:moveTo>
                <a:lnTo>
                  <a:pt x="0" y="206501"/>
                </a:lnTo>
              </a:path>
            </a:pathLst>
          </a:custGeom>
          <a:ln w="25819">
            <a:solidFill>
              <a:srgbClr val="0000FF"/>
            </a:solidFill>
          </a:ln>
        </p:spPr>
        <p:txBody>
          <a:bodyPr wrap="square" lIns="0" tIns="0" rIns="0" bIns="0" rtlCol="0">
            <a:spAutoFit/>
          </a:bodyPr>
          <a:lstStyle/>
          <a:p>
            <a:endParaRPr/>
          </a:p>
        </p:txBody>
      </p:sp>
      <p:sp>
        <p:nvSpPr>
          <p:cNvPr id="40" name="object 40"/>
          <p:cNvSpPr/>
          <p:nvPr/>
        </p:nvSpPr>
        <p:spPr>
          <a:xfrm>
            <a:off x="615695" y="3845052"/>
            <a:ext cx="0" cy="207010"/>
          </a:xfrm>
          <a:custGeom>
            <a:avLst/>
            <a:gdLst/>
            <a:ahLst/>
            <a:cxnLst/>
            <a:rect l="l" t="t" r="r" b="b"/>
            <a:pathLst>
              <a:path h="207010">
                <a:moveTo>
                  <a:pt x="0" y="0"/>
                </a:moveTo>
                <a:lnTo>
                  <a:pt x="0" y="206501"/>
                </a:lnTo>
              </a:path>
            </a:pathLst>
          </a:custGeom>
          <a:ln w="25819">
            <a:solidFill>
              <a:srgbClr val="0000FF"/>
            </a:solidFill>
          </a:ln>
        </p:spPr>
        <p:txBody>
          <a:bodyPr wrap="square" lIns="0" tIns="0" rIns="0" bIns="0" rtlCol="0">
            <a:spAutoFit/>
          </a:bodyPr>
          <a:lstStyle/>
          <a:p>
            <a:endParaRPr/>
          </a:p>
        </p:txBody>
      </p:sp>
      <p:sp>
        <p:nvSpPr>
          <p:cNvPr id="41" name="object 41"/>
          <p:cNvSpPr/>
          <p:nvPr/>
        </p:nvSpPr>
        <p:spPr>
          <a:xfrm>
            <a:off x="615695" y="4180332"/>
            <a:ext cx="0" cy="207010"/>
          </a:xfrm>
          <a:custGeom>
            <a:avLst/>
            <a:gdLst/>
            <a:ahLst/>
            <a:cxnLst/>
            <a:rect l="l" t="t" r="r" b="b"/>
            <a:pathLst>
              <a:path h="207010">
                <a:moveTo>
                  <a:pt x="0" y="0"/>
                </a:moveTo>
                <a:lnTo>
                  <a:pt x="0" y="206501"/>
                </a:lnTo>
              </a:path>
            </a:pathLst>
          </a:custGeom>
          <a:ln w="25819">
            <a:solidFill>
              <a:srgbClr val="0000FF"/>
            </a:solidFill>
          </a:ln>
        </p:spPr>
        <p:txBody>
          <a:bodyPr wrap="square" lIns="0" tIns="0" rIns="0" bIns="0" rtlCol="0">
            <a:spAutoFit/>
          </a:bodyPr>
          <a:lstStyle/>
          <a:p>
            <a:endParaRPr/>
          </a:p>
        </p:txBody>
      </p:sp>
      <p:sp>
        <p:nvSpPr>
          <p:cNvPr id="42" name="object 42"/>
          <p:cNvSpPr/>
          <p:nvPr/>
        </p:nvSpPr>
        <p:spPr>
          <a:xfrm>
            <a:off x="615695" y="4516373"/>
            <a:ext cx="0" cy="205740"/>
          </a:xfrm>
          <a:custGeom>
            <a:avLst/>
            <a:gdLst/>
            <a:ahLst/>
            <a:cxnLst/>
            <a:rect l="l" t="t" r="r" b="b"/>
            <a:pathLst>
              <a:path h="205739">
                <a:moveTo>
                  <a:pt x="0" y="0"/>
                </a:moveTo>
                <a:lnTo>
                  <a:pt x="0" y="205739"/>
                </a:lnTo>
              </a:path>
            </a:pathLst>
          </a:custGeom>
          <a:ln w="25819">
            <a:solidFill>
              <a:srgbClr val="0000FF"/>
            </a:solidFill>
          </a:ln>
        </p:spPr>
        <p:txBody>
          <a:bodyPr wrap="square" lIns="0" tIns="0" rIns="0" bIns="0" rtlCol="0">
            <a:spAutoFit/>
          </a:bodyPr>
          <a:lstStyle/>
          <a:p>
            <a:endParaRPr/>
          </a:p>
        </p:txBody>
      </p:sp>
      <p:sp>
        <p:nvSpPr>
          <p:cNvPr id="43" name="object 43"/>
          <p:cNvSpPr/>
          <p:nvPr/>
        </p:nvSpPr>
        <p:spPr>
          <a:xfrm>
            <a:off x="615695" y="4851654"/>
            <a:ext cx="0" cy="205740"/>
          </a:xfrm>
          <a:custGeom>
            <a:avLst/>
            <a:gdLst/>
            <a:ahLst/>
            <a:cxnLst/>
            <a:rect l="l" t="t" r="r" b="b"/>
            <a:pathLst>
              <a:path h="205739">
                <a:moveTo>
                  <a:pt x="0" y="0"/>
                </a:moveTo>
                <a:lnTo>
                  <a:pt x="0" y="205739"/>
                </a:lnTo>
              </a:path>
            </a:pathLst>
          </a:custGeom>
          <a:ln w="25819">
            <a:solidFill>
              <a:srgbClr val="0000FF"/>
            </a:solidFill>
          </a:ln>
        </p:spPr>
        <p:txBody>
          <a:bodyPr wrap="square" lIns="0" tIns="0" rIns="0" bIns="0" rtlCol="0">
            <a:spAutoFit/>
          </a:bodyPr>
          <a:lstStyle/>
          <a:p>
            <a:endParaRPr/>
          </a:p>
        </p:txBody>
      </p:sp>
      <p:sp>
        <p:nvSpPr>
          <p:cNvPr id="44" name="object 44"/>
          <p:cNvSpPr/>
          <p:nvPr/>
        </p:nvSpPr>
        <p:spPr>
          <a:xfrm>
            <a:off x="615695" y="5186934"/>
            <a:ext cx="104139" cy="102870"/>
          </a:xfrm>
          <a:custGeom>
            <a:avLst/>
            <a:gdLst/>
            <a:ahLst/>
            <a:cxnLst/>
            <a:rect l="l" t="t" r="r" b="b"/>
            <a:pathLst>
              <a:path w="104140" h="102870">
                <a:moveTo>
                  <a:pt x="0" y="0"/>
                </a:moveTo>
                <a:lnTo>
                  <a:pt x="0" y="102869"/>
                </a:lnTo>
                <a:lnTo>
                  <a:pt x="103631" y="102869"/>
                </a:lnTo>
              </a:path>
            </a:pathLst>
          </a:custGeom>
          <a:ln w="25819">
            <a:solidFill>
              <a:srgbClr val="0000FF"/>
            </a:solidFill>
          </a:ln>
        </p:spPr>
        <p:txBody>
          <a:bodyPr wrap="square" lIns="0" tIns="0" rIns="0" bIns="0" rtlCol="0">
            <a:spAutoFit/>
          </a:bodyPr>
          <a:lstStyle/>
          <a:p>
            <a:endParaRPr/>
          </a:p>
        </p:txBody>
      </p:sp>
      <p:sp>
        <p:nvSpPr>
          <p:cNvPr id="45" name="object 45"/>
          <p:cNvSpPr/>
          <p:nvPr/>
        </p:nvSpPr>
        <p:spPr>
          <a:xfrm>
            <a:off x="848867" y="5289803"/>
            <a:ext cx="207010" cy="0"/>
          </a:xfrm>
          <a:custGeom>
            <a:avLst/>
            <a:gdLst/>
            <a:ahLst/>
            <a:cxnLst/>
            <a:rect l="l" t="t" r="r" b="b"/>
            <a:pathLst>
              <a:path w="207009">
                <a:moveTo>
                  <a:pt x="0" y="0"/>
                </a:moveTo>
                <a:lnTo>
                  <a:pt x="206501" y="0"/>
                </a:lnTo>
              </a:path>
            </a:pathLst>
          </a:custGeom>
          <a:ln w="25819">
            <a:solidFill>
              <a:srgbClr val="0000FF"/>
            </a:solidFill>
          </a:ln>
        </p:spPr>
        <p:txBody>
          <a:bodyPr wrap="square" lIns="0" tIns="0" rIns="0" bIns="0" rtlCol="0">
            <a:spAutoFit/>
          </a:bodyPr>
          <a:lstStyle/>
          <a:p>
            <a:endParaRPr/>
          </a:p>
        </p:txBody>
      </p:sp>
      <p:sp>
        <p:nvSpPr>
          <p:cNvPr id="46" name="object 46"/>
          <p:cNvSpPr/>
          <p:nvPr/>
        </p:nvSpPr>
        <p:spPr>
          <a:xfrm>
            <a:off x="1184147" y="5289803"/>
            <a:ext cx="207645" cy="0"/>
          </a:xfrm>
          <a:custGeom>
            <a:avLst/>
            <a:gdLst/>
            <a:ahLst/>
            <a:cxnLst/>
            <a:rect l="l" t="t" r="r" b="b"/>
            <a:pathLst>
              <a:path w="207644">
                <a:moveTo>
                  <a:pt x="0" y="0"/>
                </a:moveTo>
                <a:lnTo>
                  <a:pt x="207263" y="0"/>
                </a:lnTo>
              </a:path>
            </a:pathLst>
          </a:custGeom>
          <a:ln w="25819">
            <a:solidFill>
              <a:srgbClr val="0000FF"/>
            </a:solidFill>
          </a:ln>
        </p:spPr>
        <p:txBody>
          <a:bodyPr wrap="square" lIns="0" tIns="0" rIns="0" bIns="0" rtlCol="0">
            <a:spAutoFit/>
          </a:bodyPr>
          <a:lstStyle/>
          <a:p>
            <a:endParaRPr/>
          </a:p>
        </p:txBody>
      </p:sp>
      <p:sp>
        <p:nvSpPr>
          <p:cNvPr id="47" name="object 47"/>
          <p:cNvSpPr/>
          <p:nvPr/>
        </p:nvSpPr>
        <p:spPr>
          <a:xfrm>
            <a:off x="1520189" y="5289803"/>
            <a:ext cx="207645" cy="0"/>
          </a:xfrm>
          <a:custGeom>
            <a:avLst/>
            <a:gdLst/>
            <a:ahLst/>
            <a:cxnLst/>
            <a:rect l="l" t="t" r="r" b="b"/>
            <a:pathLst>
              <a:path w="207644">
                <a:moveTo>
                  <a:pt x="0" y="0"/>
                </a:moveTo>
                <a:lnTo>
                  <a:pt x="207263" y="0"/>
                </a:lnTo>
              </a:path>
            </a:pathLst>
          </a:custGeom>
          <a:ln w="25819">
            <a:solidFill>
              <a:srgbClr val="0000FF"/>
            </a:solidFill>
          </a:ln>
        </p:spPr>
        <p:txBody>
          <a:bodyPr wrap="square" lIns="0" tIns="0" rIns="0" bIns="0" rtlCol="0">
            <a:spAutoFit/>
          </a:bodyPr>
          <a:lstStyle/>
          <a:p>
            <a:endParaRPr/>
          </a:p>
        </p:txBody>
      </p:sp>
      <p:sp>
        <p:nvSpPr>
          <p:cNvPr id="48" name="object 48"/>
          <p:cNvSpPr/>
          <p:nvPr/>
        </p:nvSpPr>
        <p:spPr>
          <a:xfrm>
            <a:off x="1856231" y="5289803"/>
            <a:ext cx="207645" cy="0"/>
          </a:xfrm>
          <a:custGeom>
            <a:avLst/>
            <a:gdLst/>
            <a:ahLst/>
            <a:cxnLst/>
            <a:rect l="l" t="t" r="r" b="b"/>
            <a:pathLst>
              <a:path w="207644">
                <a:moveTo>
                  <a:pt x="0" y="0"/>
                </a:moveTo>
                <a:lnTo>
                  <a:pt x="207263" y="0"/>
                </a:lnTo>
              </a:path>
            </a:pathLst>
          </a:custGeom>
          <a:ln w="25819">
            <a:solidFill>
              <a:srgbClr val="0000FF"/>
            </a:solidFill>
          </a:ln>
        </p:spPr>
        <p:txBody>
          <a:bodyPr wrap="square" lIns="0" tIns="0" rIns="0" bIns="0" rtlCol="0">
            <a:spAutoFit/>
          </a:bodyPr>
          <a:lstStyle/>
          <a:p>
            <a:endParaRPr/>
          </a:p>
        </p:txBody>
      </p:sp>
      <p:sp>
        <p:nvSpPr>
          <p:cNvPr id="49" name="object 49"/>
          <p:cNvSpPr/>
          <p:nvPr/>
        </p:nvSpPr>
        <p:spPr>
          <a:xfrm>
            <a:off x="2192273" y="5289803"/>
            <a:ext cx="207010" cy="0"/>
          </a:xfrm>
          <a:custGeom>
            <a:avLst/>
            <a:gdLst/>
            <a:ahLst/>
            <a:cxnLst/>
            <a:rect l="l" t="t" r="r" b="b"/>
            <a:pathLst>
              <a:path w="207010">
                <a:moveTo>
                  <a:pt x="0" y="0"/>
                </a:moveTo>
                <a:lnTo>
                  <a:pt x="206501" y="0"/>
                </a:lnTo>
              </a:path>
            </a:pathLst>
          </a:custGeom>
          <a:ln w="25819">
            <a:solidFill>
              <a:srgbClr val="0000FF"/>
            </a:solidFill>
          </a:ln>
        </p:spPr>
        <p:txBody>
          <a:bodyPr wrap="square" lIns="0" tIns="0" rIns="0" bIns="0" rtlCol="0">
            <a:spAutoFit/>
          </a:bodyPr>
          <a:lstStyle/>
          <a:p>
            <a:endParaRPr/>
          </a:p>
        </p:txBody>
      </p:sp>
      <p:sp>
        <p:nvSpPr>
          <p:cNvPr id="50" name="object 50"/>
          <p:cNvSpPr txBox="1"/>
          <p:nvPr/>
        </p:nvSpPr>
        <p:spPr>
          <a:xfrm>
            <a:off x="1395477" y="1212337"/>
            <a:ext cx="2473325" cy="358775"/>
          </a:xfrm>
          <a:prstGeom prst="rect">
            <a:avLst/>
          </a:prstGeom>
        </p:spPr>
        <p:txBody>
          <a:bodyPr vert="horz" wrap="square" lIns="0" tIns="0" rIns="0" bIns="0" rtlCol="0">
            <a:spAutoFit/>
          </a:bodyPr>
          <a:lstStyle/>
          <a:p>
            <a:pPr marL="12700">
              <a:lnSpc>
                <a:spcPct val="100000"/>
              </a:lnSpc>
            </a:pPr>
            <a:r>
              <a:rPr sz="2250" spc="10" dirty="0">
                <a:solidFill>
                  <a:srgbClr val="000080"/>
                </a:solidFill>
                <a:latin typeface="Comic Sans MS"/>
                <a:cs typeface="Comic Sans MS"/>
              </a:rPr>
              <a:t>T</a:t>
            </a:r>
            <a:r>
              <a:rPr sz="2250" spc="-10" dirty="0">
                <a:solidFill>
                  <a:srgbClr val="000080"/>
                </a:solidFill>
                <a:latin typeface="Comic Sans MS"/>
                <a:cs typeface="Comic Sans MS"/>
              </a:rPr>
              <a:t>ra</a:t>
            </a:r>
            <a:r>
              <a:rPr sz="2250" spc="-5" dirty="0">
                <a:solidFill>
                  <a:srgbClr val="000080"/>
                </a:solidFill>
                <a:latin typeface="Comic Sans MS"/>
                <a:cs typeface="Comic Sans MS"/>
              </a:rPr>
              <a:t>n</a:t>
            </a:r>
            <a:r>
              <a:rPr sz="2250" spc="10" dirty="0">
                <a:solidFill>
                  <a:srgbClr val="000080"/>
                </a:solidFill>
                <a:latin typeface="Comic Sans MS"/>
                <a:cs typeface="Comic Sans MS"/>
              </a:rPr>
              <a:t>s</a:t>
            </a:r>
            <a:r>
              <a:rPr sz="2250" spc="-5" dirty="0">
                <a:solidFill>
                  <a:srgbClr val="000080"/>
                </a:solidFill>
                <a:latin typeface="Comic Sans MS"/>
                <a:cs typeface="Comic Sans MS"/>
              </a:rPr>
              <a:t>f</a:t>
            </a:r>
            <a:r>
              <a:rPr sz="2250" spc="-10" dirty="0">
                <a:solidFill>
                  <a:srgbClr val="000080"/>
                </a:solidFill>
                <a:latin typeface="Comic Sans MS"/>
                <a:cs typeface="Comic Sans MS"/>
              </a:rPr>
              <a:t>or</a:t>
            </a:r>
            <a:r>
              <a:rPr sz="2250" spc="-5" dirty="0">
                <a:solidFill>
                  <a:srgbClr val="000080"/>
                </a:solidFill>
                <a:latin typeface="Comic Sans MS"/>
                <a:cs typeface="Comic Sans MS"/>
              </a:rPr>
              <a:t>m</a:t>
            </a:r>
            <a:r>
              <a:rPr sz="2250" spc="-15" dirty="0">
                <a:solidFill>
                  <a:srgbClr val="000080"/>
                </a:solidFill>
                <a:latin typeface="Comic Sans MS"/>
                <a:cs typeface="Comic Sans MS"/>
              </a:rPr>
              <a:t>ador</a:t>
            </a:r>
            <a:r>
              <a:rPr sz="2250" spc="120" dirty="0">
                <a:solidFill>
                  <a:srgbClr val="000080"/>
                </a:solidFill>
                <a:latin typeface="Times New Roman"/>
                <a:cs typeface="Times New Roman"/>
              </a:rPr>
              <a:t> </a:t>
            </a:r>
            <a:r>
              <a:rPr sz="2250" spc="-15" dirty="0">
                <a:solidFill>
                  <a:srgbClr val="000080"/>
                </a:solidFill>
                <a:latin typeface="Comic Sans MS"/>
                <a:cs typeface="Comic Sans MS"/>
              </a:rPr>
              <a:t>de</a:t>
            </a:r>
            <a:endParaRPr sz="2250">
              <a:latin typeface="Comic Sans MS"/>
              <a:cs typeface="Comic Sans MS"/>
            </a:endParaRPr>
          </a:p>
        </p:txBody>
      </p:sp>
      <p:sp>
        <p:nvSpPr>
          <p:cNvPr id="51" name="object 51"/>
          <p:cNvSpPr txBox="1"/>
          <p:nvPr/>
        </p:nvSpPr>
        <p:spPr>
          <a:xfrm>
            <a:off x="1550878" y="1555963"/>
            <a:ext cx="2169160" cy="358775"/>
          </a:xfrm>
          <a:prstGeom prst="rect">
            <a:avLst/>
          </a:prstGeom>
        </p:spPr>
        <p:txBody>
          <a:bodyPr vert="horz" wrap="square" lIns="0" tIns="0" rIns="0" bIns="0" rtlCol="0">
            <a:spAutoFit/>
          </a:bodyPr>
          <a:lstStyle/>
          <a:p>
            <a:pPr marL="12700">
              <a:lnSpc>
                <a:spcPct val="100000"/>
              </a:lnSpc>
            </a:pPr>
            <a:r>
              <a:rPr sz="2250" dirty="0">
                <a:solidFill>
                  <a:srgbClr val="000080"/>
                </a:solidFill>
                <a:latin typeface="Comic Sans MS"/>
                <a:cs typeface="Comic Sans MS"/>
              </a:rPr>
              <a:t>Ate</a:t>
            </a:r>
            <a:r>
              <a:rPr sz="2250" spc="-10" dirty="0">
                <a:solidFill>
                  <a:srgbClr val="000080"/>
                </a:solidFill>
                <a:latin typeface="Comic Sans MS"/>
                <a:cs typeface="Comic Sans MS"/>
              </a:rPr>
              <a:t>rr</a:t>
            </a:r>
            <a:r>
              <a:rPr sz="2250" dirty="0">
                <a:solidFill>
                  <a:srgbClr val="000080"/>
                </a:solidFill>
                <a:latin typeface="Comic Sans MS"/>
                <a:cs typeface="Comic Sans MS"/>
              </a:rPr>
              <a:t>izamient</a:t>
            </a:r>
            <a:r>
              <a:rPr sz="2250" spc="-10" dirty="0">
                <a:solidFill>
                  <a:srgbClr val="000080"/>
                </a:solidFill>
                <a:latin typeface="Comic Sans MS"/>
                <a:cs typeface="Comic Sans MS"/>
              </a:rPr>
              <a:t>o.</a:t>
            </a:r>
            <a:endParaRPr sz="2250">
              <a:latin typeface="Comic Sans MS"/>
              <a:cs typeface="Comic Sans MS"/>
            </a:endParaRPr>
          </a:p>
        </p:txBody>
      </p:sp>
      <p:sp>
        <p:nvSpPr>
          <p:cNvPr id="52" name="object 52"/>
          <p:cNvSpPr/>
          <p:nvPr/>
        </p:nvSpPr>
        <p:spPr>
          <a:xfrm>
            <a:off x="2817113" y="4907279"/>
            <a:ext cx="120650" cy="120650"/>
          </a:xfrm>
          <a:custGeom>
            <a:avLst/>
            <a:gdLst/>
            <a:ahLst/>
            <a:cxnLst/>
            <a:rect l="l" t="t" r="r" b="b"/>
            <a:pathLst>
              <a:path w="120650" h="120650">
                <a:moveTo>
                  <a:pt x="60197" y="0"/>
                </a:moveTo>
                <a:lnTo>
                  <a:pt x="29717" y="8381"/>
                </a:lnTo>
                <a:lnTo>
                  <a:pt x="8381" y="29717"/>
                </a:lnTo>
                <a:lnTo>
                  <a:pt x="0" y="60197"/>
                </a:lnTo>
                <a:lnTo>
                  <a:pt x="8381" y="89915"/>
                </a:lnTo>
                <a:lnTo>
                  <a:pt x="29717" y="115823"/>
                </a:lnTo>
                <a:lnTo>
                  <a:pt x="60197" y="120395"/>
                </a:lnTo>
                <a:lnTo>
                  <a:pt x="89915" y="115823"/>
                </a:lnTo>
                <a:lnTo>
                  <a:pt x="112013" y="89915"/>
                </a:lnTo>
                <a:lnTo>
                  <a:pt x="120395" y="60197"/>
                </a:lnTo>
                <a:lnTo>
                  <a:pt x="112013" y="29717"/>
                </a:lnTo>
                <a:lnTo>
                  <a:pt x="89915" y="8381"/>
                </a:lnTo>
                <a:lnTo>
                  <a:pt x="60197" y="0"/>
                </a:lnTo>
                <a:close/>
              </a:path>
            </a:pathLst>
          </a:custGeom>
          <a:solidFill>
            <a:srgbClr val="000000"/>
          </a:solidFill>
        </p:spPr>
        <p:txBody>
          <a:bodyPr wrap="square" lIns="0" tIns="0" rIns="0" bIns="0" rtlCol="0">
            <a:spAutoFit/>
          </a:bodyPr>
          <a:lstStyle/>
          <a:p>
            <a:endParaRPr/>
          </a:p>
        </p:txBody>
      </p:sp>
      <p:sp>
        <p:nvSpPr>
          <p:cNvPr id="53" name="object 53"/>
          <p:cNvSpPr/>
          <p:nvPr/>
        </p:nvSpPr>
        <p:spPr>
          <a:xfrm>
            <a:off x="2817113" y="4907279"/>
            <a:ext cx="120650" cy="120650"/>
          </a:xfrm>
          <a:custGeom>
            <a:avLst/>
            <a:gdLst/>
            <a:ahLst/>
            <a:cxnLst/>
            <a:rect l="l" t="t" r="r" b="b"/>
            <a:pathLst>
              <a:path w="120650" h="120650">
                <a:moveTo>
                  <a:pt x="60197" y="120395"/>
                </a:moveTo>
                <a:lnTo>
                  <a:pt x="29717" y="115823"/>
                </a:lnTo>
                <a:lnTo>
                  <a:pt x="8381" y="89915"/>
                </a:lnTo>
                <a:lnTo>
                  <a:pt x="0" y="60197"/>
                </a:lnTo>
                <a:lnTo>
                  <a:pt x="8381" y="29717"/>
                </a:lnTo>
                <a:lnTo>
                  <a:pt x="29717" y="8381"/>
                </a:lnTo>
                <a:lnTo>
                  <a:pt x="60197" y="0"/>
                </a:lnTo>
                <a:lnTo>
                  <a:pt x="89915" y="8381"/>
                </a:lnTo>
                <a:lnTo>
                  <a:pt x="112013" y="29717"/>
                </a:lnTo>
                <a:lnTo>
                  <a:pt x="120395" y="60197"/>
                </a:lnTo>
                <a:lnTo>
                  <a:pt x="112013" y="89915"/>
                </a:lnTo>
                <a:lnTo>
                  <a:pt x="89915" y="115823"/>
                </a:lnTo>
                <a:lnTo>
                  <a:pt x="60197" y="120395"/>
                </a:lnTo>
                <a:close/>
              </a:path>
            </a:pathLst>
          </a:custGeom>
          <a:ln w="25819">
            <a:solidFill>
              <a:srgbClr val="000000"/>
            </a:solidFill>
          </a:ln>
        </p:spPr>
        <p:txBody>
          <a:bodyPr wrap="square" lIns="0" tIns="0" rIns="0" bIns="0" rtlCol="0">
            <a:spAutoFit/>
          </a:bodyPr>
          <a:lstStyle/>
          <a:p>
            <a:endParaRPr/>
          </a:p>
        </p:txBody>
      </p:sp>
      <p:sp>
        <p:nvSpPr>
          <p:cNvPr id="54" name="object 54"/>
          <p:cNvSpPr/>
          <p:nvPr/>
        </p:nvSpPr>
        <p:spPr>
          <a:xfrm>
            <a:off x="2170938" y="4907279"/>
            <a:ext cx="120650" cy="120650"/>
          </a:xfrm>
          <a:custGeom>
            <a:avLst/>
            <a:gdLst/>
            <a:ahLst/>
            <a:cxnLst/>
            <a:rect l="l" t="t" r="r" b="b"/>
            <a:pathLst>
              <a:path w="120650" h="120650">
                <a:moveTo>
                  <a:pt x="60197" y="0"/>
                </a:moveTo>
                <a:lnTo>
                  <a:pt x="29717" y="8381"/>
                </a:lnTo>
                <a:lnTo>
                  <a:pt x="8381" y="29717"/>
                </a:lnTo>
                <a:lnTo>
                  <a:pt x="0" y="60197"/>
                </a:lnTo>
                <a:lnTo>
                  <a:pt x="8381" y="89915"/>
                </a:lnTo>
                <a:lnTo>
                  <a:pt x="29717" y="115823"/>
                </a:lnTo>
                <a:lnTo>
                  <a:pt x="60197" y="120395"/>
                </a:lnTo>
                <a:lnTo>
                  <a:pt x="90677" y="115823"/>
                </a:lnTo>
                <a:lnTo>
                  <a:pt x="112013" y="89915"/>
                </a:lnTo>
                <a:lnTo>
                  <a:pt x="120395" y="60197"/>
                </a:lnTo>
                <a:lnTo>
                  <a:pt x="112013" y="29717"/>
                </a:lnTo>
                <a:lnTo>
                  <a:pt x="90677" y="8381"/>
                </a:lnTo>
                <a:lnTo>
                  <a:pt x="60197" y="0"/>
                </a:lnTo>
                <a:close/>
              </a:path>
            </a:pathLst>
          </a:custGeom>
          <a:solidFill>
            <a:srgbClr val="000000"/>
          </a:solidFill>
        </p:spPr>
        <p:txBody>
          <a:bodyPr wrap="square" lIns="0" tIns="0" rIns="0" bIns="0" rtlCol="0">
            <a:spAutoFit/>
          </a:bodyPr>
          <a:lstStyle/>
          <a:p>
            <a:endParaRPr/>
          </a:p>
        </p:txBody>
      </p:sp>
      <p:sp>
        <p:nvSpPr>
          <p:cNvPr id="55" name="object 55"/>
          <p:cNvSpPr/>
          <p:nvPr/>
        </p:nvSpPr>
        <p:spPr>
          <a:xfrm>
            <a:off x="2170938" y="4907279"/>
            <a:ext cx="120650" cy="120650"/>
          </a:xfrm>
          <a:custGeom>
            <a:avLst/>
            <a:gdLst/>
            <a:ahLst/>
            <a:cxnLst/>
            <a:rect l="l" t="t" r="r" b="b"/>
            <a:pathLst>
              <a:path w="120650" h="120650">
                <a:moveTo>
                  <a:pt x="60197" y="120395"/>
                </a:moveTo>
                <a:lnTo>
                  <a:pt x="29717" y="115823"/>
                </a:lnTo>
                <a:lnTo>
                  <a:pt x="8381" y="89915"/>
                </a:lnTo>
                <a:lnTo>
                  <a:pt x="0" y="60197"/>
                </a:lnTo>
                <a:lnTo>
                  <a:pt x="8381" y="29717"/>
                </a:lnTo>
                <a:lnTo>
                  <a:pt x="29717" y="8381"/>
                </a:lnTo>
                <a:lnTo>
                  <a:pt x="60197" y="0"/>
                </a:lnTo>
                <a:lnTo>
                  <a:pt x="90677" y="8381"/>
                </a:lnTo>
                <a:lnTo>
                  <a:pt x="112013" y="29717"/>
                </a:lnTo>
                <a:lnTo>
                  <a:pt x="120395" y="60197"/>
                </a:lnTo>
                <a:lnTo>
                  <a:pt x="112013" y="89915"/>
                </a:lnTo>
                <a:lnTo>
                  <a:pt x="90677" y="115823"/>
                </a:lnTo>
                <a:lnTo>
                  <a:pt x="60197" y="120395"/>
                </a:lnTo>
                <a:close/>
              </a:path>
            </a:pathLst>
          </a:custGeom>
          <a:ln w="25819">
            <a:solidFill>
              <a:srgbClr val="000000"/>
            </a:solidFill>
          </a:ln>
        </p:spPr>
        <p:txBody>
          <a:bodyPr wrap="square" lIns="0" tIns="0" rIns="0" bIns="0" rtlCol="0">
            <a:spAutoFit/>
          </a:bodyPr>
          <a:lstStyle/>
          <a:p>
            <a:endParaRPr/>
          </a:p>
        </p:txBody>
      </p:sp>
      <p:sp>
        <p:nvSpPr>
          <p:cNvPr id="56" name="object 56"/>
          <p:cNvSpPr txBox="1"/>
          <p:nvPr/>
        </p:nvSpPr>
        <p:spPr>
          <a:xfrm>
            <a:off x="258572" y="2188460"/>
            <a:ext cx="400050" cy="358775"/>
          </a:xfrm>
          <a:prstGeom prst="rect">
            <a:avLst/>
          </a:prstGeom>
        </p:spPr>
        <p:txBody>
          <a:bodyPr vert="horz" wrap="square" lIns="0" tIns="0" rIns="0" bIns="0" rtlCol="0">
            <a:spAutoFit/>
          </a:bodyPr>
          <a:lstStyle/>
          <a:p>
            <a:pPr marL="12700">
              <a:lnSpc>
                <a:spcPct val="100000"/>
              </a:lnSpc>
            </a:pPr>
            <a:r>
              <a:rPr sz="2250" spc="15" dirty="0">
                <a:solidFill>
                  <a:srgbClr val="000080"/>
                </a:solidFill>
                <a:latin typeface="Comic Sans MS"/>
                <a:cs typeface="Comic Sans MS"/>
              </a:rPr>
              <a:t>TC</a:t>
            </a:r>
            <a:endParaRPr sz="2250">
              <a:latin typeface="Comic Sans MS"/>
              <a:cs typeface="Comic Sans MS"/>
            </a:endParaRPr>
          </a:p>
        </p:txBody>
      </p:sp>
      <p:sp>
        <p:nvSpPr>
          <p:cNvPr id="57" name="object 57"/>
          <p:cNvSpPr/>
          <p:nvPr/>
        </p:nvSpPr>
        <p:spPr>
          <a:xfrm>
            <a:off x="3281933" y="4851654"/>
            <a:ext cx="727710" cy="116205"/>
          </a:xfrm>
          <a:custGeom>
            <a:avLst/>
            <a:gdLst/>
            <a:ahLst/>
            <a:cxnLst/>
            <a:rect l="l" t="t" r="r" b="b"/>
            <a:pathLst>
              <a:path w="727710" h="116204">
                <a:moveTo>
                  <a:pt x="0" y="115823"/>
                </a:moveTo>
                <a:lnTo>
                  <a:pt x="8381" y="76961"/>
                </a:lnTo>
                <a:lnTo>
                  <a:pt x="30479" y="38099"/>
                </a:lnTo>
                <a:lnTo>
                  <a:pt x="60197" y="12953"/>
                </a:lnTo>
                <a:lnTo>
                  <a:pt x="99059" y="0"/>
                </a:lnTo>
                <a:lnTo>
                  <a:pt x="142493" y="0"/>
                </a:lnTo>
                <a:lnTo>
                  <a:pt x="181355" y="12953"/>
                </a:lnTo>
                <a:lnTo>
                  <a:pt x="215645" y="38099"/>
                </a:lnTo>
                <a:lnTo>
                  <a:pt x="236981" y="76961"/>
                </a:lnTo>
                <a:lnTo>
                  <a:pt x="241553" y="115823"/>
                </a:lnTo>
                <a:lnTo>
                  <a:pt x="249935" y="76961"/>
                </a:lnTo>
                <a:lnTo>
                  <a:pt x="271271" y="38099"/>
                </a:lnTo>
                <a:lnTo>
                  <a:pt x="301751" y="12953"/>
                </a:lnTo>
                <a:lnTo>
                  <a:pt x="340613" y="0"/>
                </a:lnTo>
                <a:lnTo>
                  <a:pt x="383285" y="0"/>
                </a:lnTo>
                <a:lnTo>
                  <a:pt x="422147" y="12953"/>
                </a:lnTo>
                <a:lnTo>
                  <a:pt x="456437" y="38099"/>
                </a:lnTo>
                <a:lnTo>
                  <a:pt x="478535" y="76961"/>
                </a:lnTo>
                <a:lnTo>
                  <a:pt x="486917" y="115823"/>
                </a:lnTo>
                <a:lnTo>
                  <a:pt x="491489" y="76961"/>
                </a:lnTo>
                <a:lnTo>
                  <a:pt x="512825" y="38099"/>
                </a:lnTo>
                <a:lnTo>
                  <a:pt x="547115" y="12953"/>
                </a:lnTo>
                <a:lnTo>
                  <a:pt x="585977" y="0"/>
                </a:lnTo>
                <a:lnTo>
                  <a:pt x="628649" y="0"/>
                </a:lnTo>
                <a:lnTo>
                  <a:pt x="667511" y="12953"/>
                </a:lnTo>
                <a:lnTo>
                  <a:pt x="697991" y="38099"/>
                </a:lnTo>
                <a:lnTo>
                  <a:pt x="719327" y="76961"/>
                </a:lnTo>
                <a:lnTo>
                  <a:pt x="727709" y="115823"/>
                </a:lnTo>
              </a:path>
            </a:pathLst>
          </a:custGeom>
          <a:ln w="25819">
            <a:solidFill>
              <a:srgbClr val="000000"/>
            </a:solidFill>
          </a:ln>
        </p:spPr>
        <p:txBody>
          <a:bodyPr wrap="square" lIns="0" tIns="0" rIns="0" bIns="0" rtlCol="0">
            <a:spAutoFit/>
          </a:bodyPr>
          <a:lstStyle/>
          <a:p>
            <a:endParaRPr/>
          </a:p>
        </p:txBody>
      </p:sp>
      <p:sp>
        <p:nvSpPr>
          <p:cNvPr id="58" name="object 58"/>
          <p:cNvSpPr/>
          <p:nvPr/>
        </p:nvSpPr>
        <p:spPr>
          <a:xfrm>
            <a:off x="4655820" y="5083302"/>
            <a:ext cx="0" cy="207010"/>
          </a:xfrm>
          <a:custGeom>
            <a:avLst/>
            <a:gdLst/>
            <a:ahLst/>
            <a:cxnLst/>
            <a:rect l="l" t="t" r="r" b="b"/>
            <a:pathLst>
              <a:path h="207010">
                <a:moveTo>
                  <a:pt x="0" y="206501"/>
                </a:moveTo>
                <a:lnTo>
                  <a:pt x="0" y="0"/>
                </a:lnTo>
              </a:path>
            </a:pathLst>
          </a:custGeom>
          <a:ln w="25819">
            <a:solidFill>
              <a:srgbClr val="000080"/>
            </a:solidFill>
          </a:ln>
        </p:spPr>
        <p:txBody>
          <a:bodyPr wrap="square" lIns="0" tIns="0" rIns="0" bIns="0" rtlCol="0">
            <a:spAutoFit/>
          </a:bodyPr>
          <a:lstStyle/>
          <a:p>
            <a:endParaRPr/>
          </a:p>
        </p:txBody>
      </p:sp>
      <p:sp>
        <p:nvSpPr>
          <p:cNvPr id="59" name="object 59"/>
          <p:cNvSpPr/>
          <p:nvPr/>
        </p:nvSpPr>
        <p:spPr>
          <a:xfrm>
            <a:off x="4655820" y="4748022"/>
            <a:ext cx="0" cy="207010"/>
          </a:xfrm>
          <a:custGeom>
            <a:avLst/>
            <a:gdLst/>
            <a:ahLst/>
            <a:cxnLst/>
            <a:rect l="l" t="t" r="r" b="b"/>
            <a:pathLst>
              <a:path h="207010">
                <a:moveTo>
                  <a:pt x="0" y="206501"/>
                </a:moveTo>
                <a:lnTo>
                  <a:pt x="0" y="0"/>
                </a:lnTo>
              </a:path>
            </a:pathLst>
          </a:custGeom>
          <a:ln w="25819">
            <a:solidFill>
              <a:srgbClr val="000080"/>
            </a:solidFill>
          </a:ln>
        </p:spPr>
        <p:txBody>
          <a:bodyPr wrap="square" lIns="0" tIns="0" rIns="0" bIns="0" rtlCol="0">
            <a:spAutoFit/>
          </a:bodyPr>
          <a:lstStyle/>
          <a:p>
            <a:endParaRPr/>
          </a:p>
        </p:txBody>
      </p:sp>
      <p:sp>
        <p:nvSpPr>
          <p:cNvPr id="60" name="object 60"/>
          <p:cNvSpPr/>
          <p:nvPr/>
        </p:nvSpPr>
        <p:spPr>
          <a:xfrm>
            <a:off x="4423409" y="4645152"/>
            <a:ext cx="207010" cy="0"/>
          </a:xfrm>
          <a:custGeom>
            <a:avLst/>
            <a:gdLst/>
            <a:ahLst/>
            <a:cxnLst/>
            <a:rect l="l" t="t" r="r" b="b"/>
            <a:pathLst>
              <a:path w="207010">
                <a:moveTo>
                  <a:pt x="206501" y="0"/>
                </a:moveTo>
                <a:lnTo>
                  <a:pt x="0" y="0"/>
                </a:lnTo>
              </a:path>
            </a:pathLst>
          </a:custGeom>
          <a:ln w="25819">
            <a:solidFill>
              <a:srgbClr val="000080"/>
            </a:solidFill>
          </a:ln>
        </p:spPr>
        <p:txBody>
          <a:bodyPr wrap="square" lIns="0" tIns="0" rIns="0" bIns="0" rtlCol="0">
            <a:spAutoFit/>
          </a:bodyPr>
          <a:lstStyle/>
          <a:p>
            <a:endParaRPr/>
          </a:p>
        </p:txBody>
      </p:sp>
      <p:sp>
        <p:nvSpPr>
          <p:cNvPr id="61" name="object 61"/>
          <p:cNvSpPr/>
          <p:nvPr/>
        </p:nvSpPr>
        <p:spPr>
          <a:xfrm>
            <a:off x="4087367" y="4645152"/>
            <a:ext cx="207010" cy="0"/>
          </a:xfrm>
          <a:custGeom>
            <a:avLst/>
            <a:gdLst/>
            <a:ahLst/>
            <a:cxnLst/>
            <a:rect l="l" t="t" r="r" b="b"/>
            <a:pathLst>
              <a:path w="207010">
                <a:moveTo>
                  <a:pt x="206501" y="0"/>
                </a:moveTo>
                <a:lnTo>
                  <a:pt x="0" y="0"/>
                </a:lnTo>
              </a:path>
            </a:pathLst>
          </a:custGeom>
          <a:ln w="25819">
            <a:solidFill>
              <a:srgbClr val="000080"/>
            </a:solidFill>
          </a:ln>
        </p:spPr>
        <p:txBody>
          <a:bodyPr wrap="square" lIns="0" tIns="0" rIns="0" bIns="0" rtlCol="0">
            <a:spAutoFit/>
          </a:bodyPr>
          <a:lstStyle/>
          <a:p>
            <a:endParaRPr/>
          </a:p>
        </p:txBody>
      </p:sp>
      <p:sp>
        <p:nvSpPr>
          <p:cNvPr id="62" name="object 62"/>
          <p:cNvSpPr/>
          <p:nvPr/>
        </p:nvSpPr>
        <p:spPr>
          <a:xfrm>
            <a:off x="3751326" y="4645152"/>
            <a:ext cx="207645" cy="0"/>
          </a:xfrm>
          <a:custGeom>
            <a:avLst/>
            <a:gdLst/>
            <a:ahLst/>
            <a:cxnLst/>
            <a:rect l="l" t="t" r="r" b="b"/>
            <a:pathLst>
              <a:path w="207645">
                <a:moveTo>
                  <a:pt x="207263" y="0"/>
                </a:moveTo>
                <a:lnTo>
                  <a:pt x="0" y="0"/>
                </a:lnTo>
              </a:path>
            </a:pathLst>
          </a:custGeom>
          <a:ln w="25819">
            <a:solidFill>
              <a:srgbClr val="000080"/>
            </a:solidFill>
          </a:ln>
        </p:spPr>
        <p:txBody>
          <a:bodyPr wrap="square" lIns="0" tIns="0" rIns="0" bIns="0" rtlCol="0">
            <a:spAutoFit/>
          </a:bodyPr>
          <a:lstStyle/>
          <a:p>
            <a:endParaRPr/>
          </a:p>
        </p:txBody>
      </p:sp>
      <p:sp>
        <p:nvSpPr>
          <p:cNvPr id="63" name="object 63"/>
          <p:cNvSpPr/>
          <p:nvPr/>
        </p:nvSpPr>
        <p:spPr>
          <a:xfrm>
            <a:off x="3415283" y="4645152"/>
            <a:ext cx="207645" cy="0"/>
          </a:xfrm>
          <a:custGeom>
            <a:avLst/>
            <a:gdLst/>
            <a:ahLst/>
            <a:cxnLst/>
            <a:rect l="l" t="t" r="r" b="b"/>
            <a:pathLst>
              <a:path w="207645">
                <a:moveTo>
                  <a:pt x="207263" y="0"/>
                </a:moveTo>
                <a:lnTo>
                  <a:pt x="0" y="0"/>
                </a:lnTo>
              </a:path>
            </a:pathLst>
          </a:custGeom>
          <a:ln w="25819">
            <a:solidFill>
              <a:srgbClr val="000080"/>
            </a:solidFill>
          </a:ln>
        </p:spPr>
        <p:txBody>
          <a:bodyPr wrap="square" lIns="0" tIns="0" rIns="0" bIns="0" rtlCol="0">
            <a:spAutoFit/>
          </a:bodyPr>
          <a:lstStyle/>
          <a:p>
            <a:endParaRPr/>
          </a:p>
        </p:txBody>
      </p:sp>
      <p:sp>
        <p:nvSpPr>
          <p:cNvPr id="64" name="object 64"/>
          <p:cNvSpPr/>
          <p:nvPr/>
        </p:nvSpPr>
        <p:spPr>
          <a:xfrm>
            <a:off x="3122675" y="4645152"/>
            <a:ext cx="163830" cy="43180"/>
          </a:xfrm>
          <a:custGeom>
            <a:avLst/>
            <a:gdLst/>
            <a:ahLst/>
            <a:cxnLst/>
            <a:rect l="l" t="t" r="r" b="b"/>
            <a:pathLst>
              <a:path w="163829" h="43179">
                <a:moveTo>
                  <a:pt x="163829" y="0"/>
                </a:moveTo>
                <a:lnTo>
                  <a:pt x="0" y="0"/>
                </a:lnTo>
                <a:lnTo>
                  <a:pt x="0" y="42671"/>
                </a:lnTo>
              </a:path>
            </a:pathLst>
          </a:custGeom>
          <a:ln w="25819">
            <a:solidFill>
              <a:srgbClr val="000080"/>
            </a:solidFill>
          </a:ln>
        </p:spPr>
        <p:txBody>
          <a:bodyPr wrap="square" lIns="0" tIns="0" rIns="0" bIns="0" rtlCol="0">
            <a:spAutoFit/>
          </a:bodyPr>
          <a:lstStyle/>
          <a:p>
            <a:endParaRPr/>
          </a:p>
        </p:txBody>
      </p:sp>
      <p:sp>
        <p:nvSpPr>
          <p:cNvPr id="65" name="object 65"/>
          <p:cNvSpPr/>
          <p:nvPr/>
        </p:nvSpPr>
        <p:spPr>
          <a:xfrm>
            <a:off x="3122675" y="4816602"/>
            <a:ext cx="0" cy="207010"/>
          </a:xfrm>
          <a:custGeom>
            <a:avLst/>
            <a:gdLst/>
            <a:ahLst/>
            <a:cxnLst/>
            <a:rect l="l" t="t" r="r" b="b"/>
            <a:pathLst>
              <a:path h="207010">
                <a:moveTo>
                  <a:pt x="0" y="0"/>
                </a:moveTo>
                <a:lnTo>
                  <a:pt x="0" y="206501"/>
                </a:lnTo>
              </a:path>
            </a:pathLst>
          </a:custGeom>
          <a:ln w="25819">
            <a:solidFill>
              <a:srgbClr val="000080"/>
            </a:solidFill>
          </a:ln>
        </p:spPr>
        <p:txBody>
          <a:bodyPr wrap="square" lIns="0" tIns="0" rIns="0" bIns="0" rtlCol="0">
            <a:spAutoFit/>
          </a:bodyPr>
          <a:lstStyle/>
          <a:p>
            <a:endParaRPr/>
          </a:p>
        </p:txBody>
      </p:sp>
      <p:sp>
        <p:nvSpPr>
          <p:cNvPr id="66" name="object 66"/>
          <p:cNvSpPr/>
          <p:nvPr/>
        </p:nvSpPr>
        <p:spPr>
          <a:xfrm>
            <a:off x="3122675" y="5152644"/>
            <a:ext cx="68580" cy="137160"/>
          </a:xfrm>
          <a:custGeom>
            <a:avLst/>
            <a:gdLst/>
            <a:ahLst/>
            <a:cxnLst/>
            <a:rect l="l" t="t" r="r" b="b"/>
            <a:pathLst>
              <a:path w="68580" h="137160">
                <a:moveTo>
                  <a:pt x="0" y="0"/>
                </a:moveTo>
                <a:lnTo>
                  <a:pt x="0" y="137159"/>
                </a:lnTo>
                <a:lnTo>
                  <a:pt x="68579" y="137159"/>
                </a:lnTo>
              </a:path>
            </a:pathLst>
          </a:custGeom>
          <a:ln w="25819">
            <a:solidFill>
              <a:srgbClr val="000080"/>
            </a:solidFill>
          </a:ln>
        </p:spPr>
        <p:txBody>
          <a:bodyPr wrap="square" lIns="0" tIns="0" rIns="0" bIns="0" rtlCol="0">
            <a:spAutoFit/>
          </a:bodyPr>
          <a:lstStyle/>
          <a:p>
            <a:endParaRPr/>
          </a:p>
        </p:txBody>
      </p:sp>
      <p:sp>
        <p:nvSpPr>
          <p:cNvPr id="67" name="object 67"/>
          <p:cNvSpPr/>
          <p:nvPr/>
        </p:nvSpPr>
        <p:spPr>
          <a:xfrm>
            <a:off x="3320795" y="5289803"/>
            <a:ext cx="207010" cy="0"/>
          </a:xfrm>
          <a:custGeom>
            <a:avLst/>
            <a:gdLst/>
            <a:ahLst/>
            <a:cxnLst/>
            <a:rect l="l" t="t" r="r" b="b"/>
            <a:pathLst>
              <a:path w="207010">
                <a:moveTo>
                  <a:pt x="0" y="0"/>
                </a:moveTo>
                <a:lnTo>
                  <a:pt x="206501" y="0"/>
                </a:lnTo>
              </a:path>
            </a:pathLst>
          </a:custGeom>
          <a:ln w="25819">
            <a:solidFill>
              <a:srgbClr val="000080"/>
            </a:solidFill>
          </a:ln>
        </p:spPr>
        <p:txBody>
          <a:bodyPr wrap="square" lIns="0" tIns="0" rIns="0" bIns="0" rtlCol="0">
            <a:spAutoFit/>
          </a:bodyPr>
          <a:lstStyle/>
          <a:p>
            <a:endParaRPr/>
          </a:p>
        </p:txBody>
      </p:sp>
      <p:sp>
        <p:nvSpPr>
          <p:cNvPr id="68" name="object 68"/>
          <p:cNvSpPr/>
          <p:nvPr/>
        </p:nvSpPr>
        <p:spPr>
          <a:xfrm>
            <a:off x="3656838" y="5289803"/>
            <a:ext cx="207010" cy="0"/>
          </a:xfrm>
          <a:custGeom>
            <a:avLst/>
            <a:gdLst/>
            <a:ahLst/>
            <a:cxnLst/>
            <a:rect l="l" t="t" r="r" b="b"/>
            <a:pathLst>
              <a:path w="207010">
                <a:moveTo>
                  <a:pt x="0" y="0"/>
                </a:moveTo>
                <a:lnTo>
                  <a:pt x="206501" y="0"/>
                </a:lnTo>
              </a:path>
            </a:pathLst>
          </a:custGeom>
          <a:ln w="25819">
            <a:solidFill>
              <a:srgbClr val="000080"/>
            </a:solidFill>
          </a:ln>
        </p:spPr>
        <p:txBody>
          <a:bodyPr wrap="square" lIns="0" tIns="0" rIns="0" bIns="0" rtlCol="0">
            <a:spAutoFit/>
          </a:bodyPr>
          <a:lstStyle/>
          <a:p>
            <a:endParaRPr/>
          </a:p>
        </p:txBody>
      </p:sp>
      <p:sp>
        <p:nvSpPr>
          <p:cNvPr id="69" name="object 69"/>
          <p:cNvSpPr/>
          <p:nvPr/>
        </p:nvSpPr>
        <p:spPr>
          <a:xfrm>
            <a:off x="3992879" y="5289803"/>
            <a:ext cx="207010" cy="0"/>
          </a:xfrm>
          <a:custGeom>
            <a:avLst/>
            <a:gdLst/>
            <a:ahLst/>
            <a:cxnLst/>
            <a:rect l="l" t="t" r="r" b="b"/>
            <a:pathLst>
              <a:path w="207010">
                <a:moveTo>
                  <a:pt x="0" y="0"/>
                </a:moveTo>
                <a:lnTo>
                  <a:pt x="206501" y="0"/>
                </a:lnTo>
              </a:path>
            </a:pathLst>
          </a:custGeom>
          <a:ln w="25819">
            <a:solidFill>
              <a:srgbClr val="000080"/>
            </a:solidFill>
          </a:ln>
        </p:spPr>
        <p:txBody>
          <a:bodyPr wrap="square" lIns="0" tIns="0" rIns="0" bIns="0" rtlCol="0">
            <a:spAutoFit/>
          </a:bodyPr>
          <a:lstStyle/>
          <a:p>
            <a:endParaRPr/>
          </a:p>
        </p:txBody>
      </p:sp>
      <p:sp>
        <p:nvSpPr>
          <p:cNvPr id="70" name="object 70"/>
          <p:cNvSpPr/>
          <p:nvPr/>
        </p:nvSpPr>
        <p:spPr>
          <a:xfrm>
            <a:off x="4328921" y="5289803"/>
            <a:ext cx="207010" cy="0"/>
          </a:xfrm>
          <a:custGeom>
            <a:avLst/>
            <a:gdLst/>
            <a:ahLst/>
            <a:cxnLst/>
            <a:rect l="l" t="t" r="r" b="b"/>
            <a:pathLst>
              <a:path w="207010">
                <a:moveTo>
                  <a:pt x="0" y="0"/>
                </a:moveTo>
                <a:lnTo>
                  <a:pt x="206501" y="0"/>
                </a:lnTo>
              </a:path>
            </a:pathLst>
          </a:custGeom>
          <a:ln w="25819">
            <a:solidFill>
              <a:srgbClr val="000080"/>
            </a:solidFill>
          </a:ln>
        </p:spPr>
        <p:txBody>
          <a:bodyPr wrap="square" lIns="0" tIns="0" rIns="0" bIns="0" rtlCol="0">
            <a:spAutoFit/>
          </a:bodyPr>
          <a:lstStyle/>
          <a:p>
            <a:endParaRPr/>
          </a:p>
        </p:txBody>
      </p:sp>
      <p:sp>
        <p:nvSpPr>
          <p:cNvPr id="71" name="object 71"/>
          <p:cNvSpPr/>
          <p:nvPr/>
        </p:nvSpPr>
        <p:spPr>
          <a:xfrm>
            <a:off x="4415027" y="3639311"/>
            <a:ext cx="641985" cy="158750"/>
          </a:xfrm>
          <a:custGeom>
            <a:avLst/>
            <a:gdLst/>
            <a:ahLst/>
            <a:cxnLst/>
            <a:rect l="l" t="t" r="r" b="b"/>
            <a:pathLst>
              <a:path w="641985" h="158750">
                <a:moveTo>
                  <a:pt x="0" y="0"/>
                </a:moveTo>
                <a:lnTo>
                  <a:pt x="3809" y="47243"/>
                </a:lnTo>
                <a:lnTo>
                  <a:pt x="29717" y="94487"/>
                </a:lnTo>
                <a:lnTo>
                  <a:pt x="64769" y="128777"/>
                </a:lnTo>
                <a:lnTo>
                  <a:pt x="107441" y="150113"/>
                </a:lnTo>
                <a:lnTo>
                  <a:pt x="159257" y="158495"/>
                </a:lnTo>
                <a:lnTo>
                  <a:pt x="211073" y="150113"/>
                </a:lnTo>
                <a:lnTo>
                  <a:pt x="253745" y="128777"/>
                </a:lnTo>
                <a:lnTo>
                  <a:pt x="288035" y="94487"/>
                </a:lnTo>
                <a:lnTo>
                  <a:pt x="313943" y="47243"/>
                </a:lnTo>
                <a:lnTo>
                  <a:pt x="318515" y="0"/>
                </a:lnTo>
                <a:lnTo>
                  <a:pt x="326897" y="51053"/>
                </a:lnTo>
                <a:lnTo>
                  <a:pt x="352805" y="94487"/>
                </a:lnTo>
                <a:lnTo>
                  <a:pt x="387095" y="128777"/>
                </a:lnTo>
                <a:lnTo>
                  <a:pt x="430529" y="154685"/>
                </a:lnTo>
                <a:lnTo>
                  <a:pt x="482345" y="158495"/>
                </a:lnTo>
                <a:lnTo>
                  <a:pt x="534161" y="154685"/>
                </a:lnTo>
                <a:lnTo>
                  <a:pt x="576833" y="128777"/>
                </a:lnTo>
                <a:lnTo>
                  <a:pt x="611123" y="94487"/>
                </a:lnTo>
                <a:lnTo>
                  <a:pt x="637031" y="51053"/>
                </a:lnTo>
                <a:lnTo>
                  <a:pt x="641603" y="0"/>
                </a:lnTo>
              </a:path>
            </a:pathLst>
          </a:custGeom>
          <a:ln w="25819">
            <a:solidFill>
              <a:srgbClr val="000000"/>
            </a:solidFill>
          </a:ln>
        </p:spPr>
        <p:txBody>
          <a:bodyPr wrap="square" lIns="0" tIns="0" rIns="0" bIns="0" rtlCol="0">
            <a:spAutoFit/>
          </a:bodyPr>
          <a:lstStyle/>
          <a:p>
            <a:endParaRPr/>
          </a:p>
        </p:txBody>
      </p:sp>
      <p:sp>
        <p:nvSpPr>
          <p:cNvPr id="72" name="object 72"/>
          <p:cNvSpPr/>
          <p:nvPr/>
        </p:nvSpPr>
        <p:spPr>
          <a:xfrm>
            <a:off x="5461253" y="4000500"/>
            <a:ext cx="646430" cy="645160"/>
          </a:xfrm>
          <a:custGeom>
            <a:avLst/>
            <a:gdLst/>
            <a:ahLst/>
            <a:cxnLst/>
            <a:rect l="l" t="t" r="r" b="b"/>
            <a:pathLst>
              <a:path w="646429" h="645160">
                <a:moveTo>
                  <a:pt x="646175" y="322325"/>
                </a:moveTo>
                <a:lnTo>
                  <a:pt x="637793" y="395477"/>
                </a:lnTo>
                <a:lnTo>
                  <a:pt x="616457" y="464057"/>
                </a:lnTo>
                <a:lnTo>
                  <a:pt x="577595" y="524255"/>
                </a:lnTo>
                <a:lnTo>
                  <a:pt x="525779" y="576071"/>
                </a:lnTo>
                <a:lnTo>
                  <a:pt x="465581" y="614171"/>
                </a:lnTo>
                <a:lnTo>
                  <a:pt x="396239" y="636269"/>
                </a:lnTo>
                <a:lnTo>
                  <a:pt x="323087" y="644651"/>
                </a:lnTo>
                <a:lnTo>
                  <a:pt x="254507" y="636269"/>
                </a:lnTo>
                <a:lnTo>
                  <a:pt x="185165" y="614171"/>
                </a:lnTo>
                <a:lnTo>
                  <a:pt x="121157" y="576071"/>
                </a:lnTo>
                <a:lnTo>
                  <a:pt x="73151" y="524255"/>
                </a:lnTo>
                <a:lnTo>
                  <a:pt x="34289" y="464057"/>
                </a:lnTo>
                <a:lnTo>
                  <a:pt x="9143" y="395477"/>
                </a:lnTo>
                <a:lnTo>
                  <a:pt x="0" y="322325"/>
                </a:lnTo>
                <a:lnTo>
                  <a:pt x="9143" y="252983"/>
                </a:lnTo>
                <a:lnTo>
                  <a:pt x="34289" y="184403"/>
                </a:lnTo>
                <a:lnTo>
                  <a:pt x="73151" y="124205"/>
                </a:lnTo>
                <a:lnTo>
                  <a:pt x="121157" y="72389"/>
                </a:lnTo>
                <a:lnTo>
                  <a:pt x="185165" y="34289"/>
                </a:lnTo>
                <a:lnTo>
                  <a:pt x="254507" y="8381"/>
                </a:lnTo>
                <a:lnTo>
                  <a:pt x="323087" y="0"/>
                </a:lnTo>
                <a:lnTo>
                  <a:pt x="396239" y="8381"/>
                </a:lnTo>
                <a:lnTo>
                  <a:pt x="465581" y="34289"/>
                </a:lnTo>
                <a:lnTo>
                  <a:pt x="525779" y="72389"/>
                </a:lnTo>
                <a:lnTo>
                  <a:pt x="577595" y="124205"/>
                </a:lnTo>
                <a:lnTo>
                  <a:pt x="616457" y="184403"/>
                </a:lnTo>
                <a:lnTo>
                  <a:pt x="637793" y="252983"/>
                </a:lnTo>
                <a:lnTo>
                  <a:pt x="646175" y="322325"/>
                </a:lnTo>
              </a:path>
            </a:pathLst>
          </a:custGeom>
          <a:ln w="25819">
            <a:solidFill>
              <a:srgbClr val="000000"/>
            </a:solidFill>
          </a:ln>
        </p:spPr>
        <p:txBody>
          <a:bodyPr wrap="square" lIns="0" tIns="0" rIns="0" bIns="0" rtlCol="0">
            <a:spAutoFit/>
          </a:bodyPr>
          <a:lstStyle/>
          <a:p>
            <a:endParaRPr/>
          </a:p>
        </p:txBody>
      </p:sp>
      <p:sp>
        <p:nvSpPr>
          <p:cNvPr id="73" name="object 73"/>
          <p:cNvSpPr/>
          <p:nvPr/>
        </p:nvSpPr>
        <p:spPr>
          <a:xfrm>
            <a:off x="5569457" y="4215384"/>
            <a:ext cx="215265" cy="107950"/>
          </a:xfrm>
          <a:custGeom>
            <a:avLst/>
            <a:gdLst/>
            <a:ahLst/>
            <a:cxnLst/>
            <a:rect l="l" t="t" r="r" b="b"/>
            <a:pathLst>
              <a:path w="215264" h="107950">
                <a:moveTo>
                  <a:pt x="214883" y="107441"/>
                </a:moveTo>
                <a:lnTo>
                  <a:pt x="206501" y="68579"/>
                </a:lnTo>
                <a:lnTo>
                  <a:pt x="185165" y="34289"/>
                </a:lnTo>
                <a:lnTo>
                  <a:pt x="150113" y="8381"/>
                </a:lnTo>
                <a:lnTo>
                  <a:pt x="107441" y="0"/>
                </a:lnTo>
                <a:lnTo>
                  <a:pt x="68579" y="8381"/>
                </a:lnTo>
                <a:lnTo>
                  <a:pt x="34289" y="34289"/>
                </a:lnTo>
                <a:lnTo>
                  <a:pt x="8381" y="68579"/>
                </a:lnTo>
                <a:lnTo>
                  <a:pt x="0" y="107441"/>
                </a:lnTo>
              </a:path>
            </a:pathLst>
          </a:custGeom>
          <a:ln w="25819">
            <a:solidFill>
              <a:srgbClr val="000000"/>
            </a:solidFill>
          </a:ln>
        </p:spPr>
        <p:txBody>
          <a:bodyPr wrap="square" lIns="0" tIns="0" rIns="0" bIns="0" rtlCol="0">
            <a:spAutoFit/>
          </a:bodyPr>
          <a:lstStyle/>
          <a:p>
            <a:endParaRPr/>
          </a:p>
        </p:txBody>
      </p:sp>
      <p:sp>
        <p:nvSpPr>
          <p:cNvPr id="74" name="object 74"/>
          <p:cNvSpPr/>
          <p:nvPr/>
        </p:nvSpPr>
        <p:spPr>
          <a:xfrm>
            <a:off x="5784341" y="4322826"/>
            <a:ext cx="215900" cy="107950"/>
          </a:xfrm>
          <a:custGeom>
            <a:avLst/>
            <a:gdLst/>
            <a:ahLst/>
            <a:cxnLst/>
            <a:rect l="l" t="t" r="r" b="b"/>
            <a:pathLst>
              <a:path w="215900" h="107950">
                <a:moveTo>
                  <a:pt x="215645" y="0"/>
                </a:moveTo>
                <a:lnTo>
                  <a:pt x="206501" y="42671"/>
                </a:lnTo>
                <a:lnTo>
                  <a:pt x="185165" y="76961"/>
                </a:lnTo>
                <a:lnTo>
                  <a:pt x="150875" y="98297"/>
                </a:lnTo>
                <a:lnTo>
                  <a:pt x="107441" y="107441"/>
                </a:lnTo>
                <a:lnTo>
                  <a:pt x="69341" y="98297"/>
                </a:lnTo>
                <a:lnTo>
                  <a:pt x="34289" y="76961"/>
                </a:lnTo>
                <a:lnTo>
                  <a:pt x="8381" y="42671"/>
                </a:lnTo>
                <a:lnTo>
                  <a:pt x="0" y="0"/>
                </a:lnTo>
              </a:path>
            </a:pathLst>
          </a:custGeom>
          <a:ln w="25819">
            <a:solidFill>
              <a:srgbClr val="000000"/>
            </a:solidFill>
          </a:ln>
        </p:spPr>
        <p:txBody>
          <a:bodyPr wrap="square" lIns="0" tIns="0" rIns="0" bIns="0" rtlCol="0">
            <a:spAutoFit/>
          </a:bodyPr>
          <a:lstStyle/>
          <a:p>
            <a:endParaRPr/>
          </a:p>
        </p:txBody>
      </p:sp>
      <p:sp>
        <p:nvSpPr>
          <p:cNvPr id="75" name="object 75"/>
          <p:cNvSpPr/>
          <p:nvPr/>
        </p:nvSpPr>
        <p:spPr>
          <a:xfrm>
            <a:off x="5784341" y="4645152"/>
            <a:ext cx="0" cy="322580"/>
          </a:xfrm>
          <a:custGeom>
            <a:avLst/>
            <a:gdLst/>
            <a:ahLst/>
            <a:cxnLst/>
            <a:rect l="l" t="t" r="r" b="b"/>
            <a:pathLst>
              <a:path h="322579">
                <a:moveTo>
                  <a:pt x="0" y="0"/>
                </a:moveTo>
                <a:lnTo>
                  <a:pt x="0" y="322325"/>
                </a:lnTo>
              </a:path>
            </a:pathLst>
          </a:custGeom>
          <a:ln w="25819">
            <a:solidFill>
              <a:srgbClr val="000000"/>
            </a:solidFill>
          </a:ln>
        </p:spPr>
        <p:txBody>
          <a:bodyPr wrap="square" lIns="0" tIns="0" rIns="0" bIns="0" rtlCol="0">
            <a:spAutoFit/>
          </a:bodyPr>
          <a:lstStyle/>
          <a:p>
            <a:endParaRPr/>
          </a:p>
        </p:txBody>
      </p:sp>
      <p:sp>
        <p:nvSpPr>
          <p:cNvPr id="76" name="object 76"/>
          <p:cNvSpPr/>
          <p:nvPr/>
        </p:nvSpPr>
        <p:spPr>
          <a:xfrm>
            <a:off x="5784341" y="3677411"/>
            <a:ext cx="0" cy="323215"/>
          </a:xfrm>
          <a:custGeom>
            <a:avLst/>
            <a:gdLst/>
            <a:ahLst/>
            <a:cxnLst/>
            <a:rect l="l" t="t" r="r" b="b"/>
            <a:pathLst>
              <a:path h="323214">
                <a:moveTo>
                  <a:pt x="0" y="323087"/>
                </a:moveTo>
                <a:lnTo>
                  <a:pt x="0" y="0"/>
                </a:lnTo>
              </a:path>
            </a:pathLst>
          </a:custGeom>
          <a:ln w="25819">
            <a:solidFill>
              <a:srgbClr val="000000"/>
            </a:solidFill>
          </a:ln>
        </p:spPr>
        <p:txBody>
          <a:bodyPr wrap="square" lIns="0" tIns="0" rIns="0" bIns="0" rtlCol="0">
            <a:spAutoFit/>
          </a:bodyPr>
          <a:lstStyle/>
          <a:p>
            <a:endParaRPr/>
          </a:p>
        </p:txBody>
      </p:sp>
      <p:sp>
        <p:nvSpPr>
          <p:cNvPr id="77" name="object 77"/>
          <p:cNvSpPr/>
          <p:nvPr/>
        </p:nvSpPr>
        <p:spPr>
          <a:xfrm>
            <a:off x="4738115" y="3032760"/>
            <a:ext cx="0" cy="645160"/>
          </a:xfrm>
          <a:custGeom>
            <a:avLst/>
            <a:gdLst/>
            <a:ahLst/>
            <a:cxnLst/>
            <a:rect l="l" t="t" r="r" b="b"/>
            <a:pathLst>
              <a:path h="645160">
                <a:moveTo>
                  <a:pt x="0" y="644651"/>
                </a:moveTo>
                <a:lnTo>
                  <a:pt x="0" y="0"/>
                </a:lnTo>
              </a:path>
            </a:pathLst>
          </a:custGeom>
          <a:ln w="25819">
            <a:solidFill>
              <a:srgbClr val="000000"/>
            </a:solidFill>
          </a:ln>
        </p:spPr>
        <p:txBody>
          <a:bodyPr wrap="square" lIns="0" tIns="0" rIns="0" bIns="0" rtlCol="0">
            <a:spAutoFit/>
          </a:bodyPr>
          <a:lstStyle/>
          <a:p>
            <a:endParaRPr/>
          </a:p>
        </p:txBody>
      </p:sp>
      <p:sp>
        <p:nvSpPr>
          <p:cNvPr id="78" name="object 78"/>
          <p:cNvSpPr/>
          <p:nvPr/>
        </p:nvSpPr>
        <p:spPr>
          <a:xfrm>
            <a:off x="6271259" y="4924805"/>
            <a:ext cx="0" cy="205740"/>
          </a:xfrm>
          <a:custGeom>
            <a:avLst/>
            <a:gdLst/>
            <a:ahLst/>
            <a:cxnLst/>
            <a:rect l="l" t="t" r="r" b="b"/>
            <a:pathLst>
              <a:path h="205739">
                <a:moveTo>
                  <a:pt x="0" y="205739"/>
                </a:moveTo>
                <a:lnTo>
                  <a:pt x="0" y="0"/>
                </a:lnTo>
              </a:path>
            </a:pathLst>
          </a:custGeom>
          <a:ln w="25819">
            <a:solidFill>
              <a:srgbClr val="000080"/>
            </a:solidFill>
          </a:ln>
        </p:spPr>
        <p:txBody>
          <a:bodyPr wrap="square" lIns="0" tIns="0" rIns="0" bIns="0" rtlCol="0">
            <a:spAutoFit/>
          </a:bodyPr>
          <a:lstStyle/>
          <a:p>
            <a:endParaRPr/>
          </a:p>
        </p:txBody>
      </p:sp>
      <p:sp>
        <p:nvSpPr>
          <p:cNvPr id="79" name="object 79"/>
          <p:cNvSpPr/>
          <p:nvPr/>
        </p:nvSpPr>
        <p:spPr>
          <a:xfrm>
            <a:off x="6271259" y="4588764"/>
            <a:ext cx="0" cy="207010"/>
          </a:xfrm>
          <a:custGeom>
            <a:avLst/>
            <a:gdLst/>
            <a:ahLst/>
            <a:cxnLst/>
            <a:rect l="l" t="t" r="r" b="b"/>
            <a:pathLst>
              <a:path h="207010">
                <a:moveTo>
                  <a:pt x="0" y="206501"/>
                </a:moveTo>
                <a:lnTo>
                  <a:pt x="0" y="0"/>
                </a:lnTo>
              </a:path>
            </a:pathLst>
          </a:custGeom>
          <a:ln w="25819">
            <a:solidFill>
              <a:srgbClr val="000080"/>
            </a:solidFill>
          </a:ln>
        </p:spPr>
        <p:txBody>
          <a:bodyPr wrap="square" lIns="0" tIns="0" rIns="0" bIns="0" rtlCol="0">
            <a:spAutoFit/>
          </a:bodyPr>
          <a:lstStyle/>
          <a:p>
            <a:endParaRPr/>
          </a:p>
        </p:txBody>
      </p:sp>
      <p:sp>
        <p:nvSpPr>
          <p:cNvPr id="80" name="object 80"/>
          <p:cNvSpPr/>
          <p:nvPr/>
        </p:nvSpPr>
        <p:spPr>
          <a:xfrm>
            <a:off x="6271259" y="4253484"/>
            <a:ext cx="0" cy="207010"/>
          </a:xfrm>
          <a:custGeom>
            <a:avLst/>
            <a:gdLst/>
            <a:ahLst/>
            <a:cxnLst/>
            <a:rect l="l" t="t" r="r" b="b"/>
            <a:pathLst>
              <a:path h="207010">
                <a:moveTo>
                  <a:pt x="0" y="206501"/>
                </a:moveTo>
                <a:lnTo>
                  <a:pt x="0" y="0"/>
                </a:lnTo>
              </a:path>
            </a:pathLst>
          </a:custGeom>
          <a:ln w="25819">
            <a:solidFill>
              <a:srgbClr val="000080"/>
            </a:solidFill>
          </a:ln>
        </p:spPr>
        <p:txBody>
          <a:bodyPr wrap="square" lIns="0" tIns="0" rIns="0" bIns="0" rtlCol="0">
            <a:spAutoFit/>
          </a:bodyPr>
          <a:lstStyle/>
          <a:p>
            <a:endParaRPr/>
          </a:p>
        </p:txBody>
      </p:sp>
      <p:sp>
        <p:nvSpPr>
          <p:cNvPr id="81" name="object 81"/>
          <p:cNvSpPr/>
          <p:nvPr/>
        </p:nvSpPr>
        <p:spPr>
          <a:xfrm>
            <a:off x="6271259" y="3918204"/>
            <a:ext cx="0" cy="207010"/>
          </a:xfrm>
          <a:custGeom>
            <a:avLst/>
            <a:gdLst/>
            <a:ahLst/>
            <a:cxnLst/>
            <a:rect l="l" t="t" r="r" b="b"/>
            <a:pathLst>
              <a:path h="207010">
                <a:moveTo>
                  <a:pt x="0" y="206501"/>
                </a:moveTo>
                <a:lnTo>
                  <a:pt x="0" y="0"/>
                </a:lnTo>
              </a:path>
            </a:pathLst>
          </a:custGeom>
          <a:ln w="25819">
            <a:solidFill>
              <a:srgbClr val="000080"/>
            </a:solidFill>
          </a:ln>
        </p:spPr>
        <p:txBody>
          <a:bodyPr wrap="square" lIns="0" tIns="0" rIns="0" bIns="0" rtlCol="0">
            <a:spAutoFit/>
          </a:bodyPr>
          <a:lstStyle/>
          <a:p>
            <a:endParaRPr/>
          </a:p>
        </p:txBody>
      </p:sp>
      <p:sp>
        <p:nvSpPr>
          <p:cNvPr id="82" name="object 82"/>
          <p:cNvSpPr/>
          <p:nvPr/>
        </p:nvSpPr>
        <p:spPr>
          <a:xfrm>
            <a:off x="6271259" y="3582923"/>
            <a:ext cx="0" cy="207010"/>
          </a:xfrm>
          <a:custGeom>
            <a:avLst/>
            <a:gdLst/>
            <a:ahLst/>
            <a:cxnLst/>
            <a:rect l="l" t="t" r="r" b="b"/>
            <a:pathLst>
              <a:path h="207010">
                <a:moveTo>
                  <a:pt x="0" y="206501"/>
                </a:moveTo>
                <a:lnTo>
                  <a:pt x="0" y="0"/>
                </a:lnTo>
              </a:path>
            </a:pathLst>
          </a:custGeom>
          <a:ln w="25819">
            <a:solidFill>
              <a:srgbClr val="000080"/>
            </a:solidFill>
          </a:ln>
        </p:spPr>
        <p:txBody>
          <a:bodyPr wrap="square" lIns="0" tIns="0" rIns="0" bIns="0" rtlCol="0">
            <a:spAutoFit/>
          </a:bodyPr>
          <a:lstStyle/>
          <a:p>
            <a:endParaRPr/>
          </a:p>
        </p:txBody>
      </p:sp>
      <p:sp>
        <p:nvSpPr>
          <p:cNvPr id="83" name="object 83"/>
          <p:cNvSpPr/>
          <p:nvPr/>
        </p:nvSpPr>
        <p:spPr>
          <a:xfrm>
            <a:off x="5999988" y="3518916"/>
            <a:ext cx="207010" cy="0"/>
          </a:xfrm>
          <a:custGeom>
            <a:avLst/>
            <a:gdLst/>
            <a:ahLst/>
            <a:cxnLst/>
            <a:rect l="l" t="t" r="r" b="b"/>
            <a:pathLst>
              <a:path w="207010">
                <a:moveTo>
                  <a:pt x="206501" y="0"/>
                </a:moveTo>
                <a:lnTo>
                  <a:pt x="0" y="0"/>
                </a:lnTo>
              </a:path>
            </a:pathLst>
          </a:custGeom>
          <a:ln w="25819">
            <a:solidFill>
              <a:srgbClr val="000080"/>
            </a:solidFill>
          </a:ln>
        </p:spPr>
        <p:txBody>
          <a:bodyPr wrap="square" lIns="0" tIns="0" rIns="0" bIns="0" rtlCol="0">
            <a:spAutoFit/>
          </a:bodyPr>
          <a:lstStyle/>
          <a:p>
            <a:endParaRPr/>
          </a:p>
        </p:txBody>
      </p:sp>
      <p:sp>
        <p:nvSpPr>
          <p:cNvPr id="84" name="object 84"/>
          <p:cNvSpPr/>
          <p:nvPr/>
        </p:nvSpPr>
        <p:spPr>
          <a:xfrm>
            <a:off x="5663945" y="3518916"/>
            <a:ext cx="207010" cy="0"/>
          </a:xfrm>
          <a:custGeom>
            <a:avLst/>
            <a:gdLst/>
            <a:ahLst/>
            <a:cxnLst/>
            <a:rect l="l" t="t" r="r" b="b"/>
            <a:pathLst>
              <a:path w="207010">
                <a:moveTo>
                  <a:pt x="206501" y="0"/>
                </a:moveTo>
                <a:lnTo>
                  <a:pt x="0" y="0"/>
                </a:lnTo>
              </a:path>
            </a:pathLst>
          </a:custGeom>
          <a:ln w="25819">
            <a:solidFill>
              <a:srgbClr val="000080"/>
            </a:solidFill>
          </a:ln>
        </p:spPr>
        <p:txBody>
          <a:bodyPr wrap="square" lIns="0" tIns="0" rIns="0" bIns="0" rtlCol="0">
            <a:spAutoFit/>
          </a:bodyPr>
          <a:lstStyle/>
          <a:p>
            <a:endParaRPr/>
          </a:p>
        </p:txBody>
      </p:sp>
      <p:sp>
        <p:nvSpPr>
          <p:cNvPr id="85" name="object 85"/>
          <p:cNvSpPr/>
          <p:nvPr/>
        </p:nvSpPr>
        <p:spPr>
          <a:xfrm>
            <a:off x="5327903" y="3518916"/>
            <a:ext cx="207010" cy="0"/>
          </a:xfrm>
          <a:custGeom>
            <a:avLst/>
            <a:gdLst/>
            <a:ahLst/>
            <a:cxnLst/>
            <a:rect l="l" t="t" r="r" b="b"/>
            <a:pathLst>
              <a:path w="207010">
                <a:moveTo>
                  <a:pt x="206501" y="0"/>
                </a:moveTo>
                <a:lnTo>
                  <a:pt x="0" y="0"/>
                </a:lnTo>
              </a:path>
            </a:pathLst>
          </a:custGeom>
          <a:ln w="25819">
            <a:solidFill>
              <a:srgbClr val="000080"/>
            </a:solidFill>
          </a:ln>
        </p:spPr>
        <p:txBody>
          <a:bodyPr wrap="square" lIns="0" tIns="0" rIns="0" bIns="0" rtlCol="0">
            <a:spAutoFit/>
          </a:bodyPr>
          <a:lstStyle/>
          <a:p>
            <a:endParaRPr/>
          </a:p>
        </p:txBody>
      </p:sp>
      <p:sp>
        <p:nvSpPr>
          <p:cNvPr id="86" name="object 86"/>
          <p:cNvSpPr/>
          <p:nvPr/>
        </p:nvSpPr>
        <p:spPr>
          <a:xfrm>
            <a:off x="5301995" y="3621785"/>
            <a:ext cx="0" cy="207010"/>
          </a:xfrm>
          <a:custGeom>
            <a:avLst/>
            <a:gdLst/>
            <a:ahLst/>
            <a:cxnLst/>
            <a:rect l="l" t="t" r="r" b="b"/>
            <a:pathLst>
              <a:path h="207010">
                <a:moveTo>
                  <a:pt x="0" y="0"/>
                </a:moveTo>
                <a:lnTo>
                  <a:pt x="0" y="206501"/>
                </a:lnTo>
              </a:path>
            </a:pathLst>
          </a:custGeom>
          <a:ln w="25819">
            <a:solidFill>
              <a:srgbClr val="000080"/>
            </a:solidFill>
          </a:ln>
        </p:spPr>
        <p:txBody>
          <a:bodyPr wrap="square" lIns="0" tIns="0" rIns="0" bIns="0" rtlCol="0">
            <a:spAutoFit/>
          </a:bodyPr>
          <a:lstStyle/>
          <a:p>
            <a:endParaRPr/>
          </a:p>
        </p:txBody>
      </p:sp>
      <p:sp>
        <p:nvSpPr>
          <p:cNvPr id="87" name="object 87"/>
          <p:cNvSpPr/>
          <p:nvPr/>
        </p:nvSpPr>
        <p:spPr>
          <a:xfrm>
            <a:off x="5301995" y="3957066"/>
            <a:ext cx="0" cy="207010"/>
          </a:xfrm>
          <a:custGeom>
            <a:avLst/>
            <a:gdLst/>
            <a:ahLst/>
            <a:cxnLst/>
            <a:rect l="l" t="t" r="r" b="b"/>
            <a:pathLst>
              <a:path h="207010">
                <a:moveTo>
                  <a:pt x="0" y="0"/>
                </a:moveTo>
                <a:lnTo>
                  <a:pt x="0" y="206501"/>
                </a:lnTo>
              </a:path>
            </a:pathLst>
          </a:custGeom>
          <a:ln w="25819">
            <a:solidFill>
              <a:srgbClr val="000080"/>
            </a:solidFill>
          </a:ln>
        </p:spPr>
        <p:txBody>
          <a:bodyPr wrap="square" lIns="0" tIns="0" rIns="0" bIns="0" rtlCol="0">
            <a:spAutoFit/>
          </a:bodyPr>
          <a:lstStyle/>
          <a:p>
            <a:endParaRPr/>
          </a:p>
        </p:txBody>
      </p:sp>
      <p:sp>
        <p:nvSpPr>
          <p:cNvPr id="88" name="object 88"/>
          <p:cNvSpPr/>
          <p:nvPr/>
        </p:nvSpPr>
        <p:spPr>
          <a:xfrm>
            <a:off x="5301995" y="4292346"/>
            <a:ext cx="0" cy="207010"/>
          </a:xfrm>
          <a:custGeom>
            <a:avLst/>
            <a:gdLst/>
            <a:ahLst/>
            <a:cxnLst/>
            <a:rect l="l" t="t" r="r" b="b"/>
            <a:pathLst>
              <a:path h="207010">
                <a:moveTo>
                  <a:pt x="0" y="0"/>
                </a:moveTo>
                <a:lnTo>
                  <a:pt x="0" y="206501"/>
                </a:lnTo>
              </a:path>
            </a:pathLst>
          </a:custGeom>
          <a:ln w="25819">
            <a:solidFill>
              <a:srgbClr val="000080"/>
            </a:solidFill>
          </a:ln>
        </p:spPr>
        <p:txBody>
          <a:bodyPr wrap="square" lIns="0" tIns="0" rIns="0" bIns="0" rtlCol="0">
            <a:spAutoFit/>
          </a:bodyPr>
          <a:lstStyle/>
          <a:p>
            <a:endParaRPr/>
          </a:p>
        </p:txBody>
      </p:sp>
      <p:sp>
        <p:nvSpPr>
          <p:cNvPr id="89" name="object 89"/>
          <p:cNvSpPr/>
          <p:nvPr/>
        </p:nvSpPr>
        <p:spPr>
          <a:xfrm>
            <a:off x="5301995" y="4627626"/>
            <a:ext cx="0" cy="207010"/>
          </a:xfrm>
          <a:custGeom>
            <a:avLst/>
            <a:gdLst/>
            <a:ahLst/>
            <a:cxnLst/>
            <a:rect l="l" t="t" r="r" b="b"/>
            <a:pathLst>
              <a:path h="207010">
                <a:moveTo>
                  <a:pt x="0" y="0"/>
                </a:moveTo>
                <a:lnTo>
                  <a:pt x="0" y="206501"/>
                </a:lnTo>
              </a:path>
            </a:pathLst>
          </a:custGeom>
          <a:ln w="25819">
            <a:solidFill>
              <a:srgbClr val="000080"/>
            </a:solidFill>
          </a:ln>
        </p:spPr>
        <p:txBody>
          <a:bodyPr wrap="square" lIns="0" tIns="0" rIns="0" bIns="0" rtlCol="0">
            <a:spAutoFit/>
          </a:bodyPr>
          <a:lstStyle/>
          <a:p>
            <a:endParaRPr/>
          </a:p>
        </p:txBody>
      </p:sp>
      <p:sp>
        <p:nvSpPr>
          <p:cNvPr id="90" name="object 90"/>
          <p:cNvSpPr/>
          <p:nvPr/>
        </p:nvSpPr>
        <p:spPr>
          <a:xfrm>
            <a:off x="5301995" y="4962905"/>
            <a:ext cx="39370" cy="167640"/>
          </a:xfrm>
          <a:custGeom>
            <a:avLst/>
            <a:gdLst/>
            <a:ahLst/>
            <a:cxnLst/>
            <a:rect l="l" t="t" r="r" b="b"/>
            <a:pathLst>
              <a:path w="39370" h="167639">
                <a:moveTo>
                  <a:pt x="0" y="0"/>
                </a:moveTo>
                <a:lnTo>
                  <a:pt x="0" y="167639"/>
                </a:lnTo>
                <a:lnTo>
                  <a:pt x="38861" y="167639"/>
                </a:lnTo>
              </a:path>
            </a:pathLst>
          </a:custGeom>
          <a:ln w="25819">
            <a:solidFill>
              <a:srgbClr val="000080"/>
            </a:solidFill>
          </a:ln>
        </p:spPr>
        <p:txBody>
          <a:bodyPr wrap="square" lIns="0" tIns="0" rIns="0" bIns="0" rtlCol="0">
            <a:spAutoFit/>
          </a:bodyPr>
          <a:lstStyle/>
          <a:p>
            <a:endParaRPr/>
          </a:p>
        </p:txBody>
      </p:sp>
      <p:sp>
        <p:nvSpPr>
          <p:cNvPr id="91" name="object 91"/>
          <p:cNvSpPr/>
          <p:nvPr/>
        </p:nvSpPr>
        <p:spPr>
          <a:xfrm>
            <a:off x="5470397" y="5130546"/>
            <a:ext cx="207010" cy="0"/>
          </a:xfrm>
          <a:custGeom>
            <a:avLst/>
            <a:gdLst/>
            <a:ahLst/>
            <a:cxnLst/>
            <a:rect l="l" t="t" r="r" b="b"/>
            <a:pathLst>
              <a:path w="207010">
                <a:moveTo>
                  <a:pt x="0" y="0"/>
                </a:moveTo>
                <a:lnTo>
                  <a:pt x="206501" y="0"/>
                </a:lnTo>
              </a:path>
            </a:pathLst>
          </a:custGeom>
          <a:ln w="25819">
            <a:solidFill>
              <a:srgbClr val="000080"/>
            </a:solidFill>
          </a:ln>
        </p:spPr>
        <p:txBody>
          <a:bodyPr wrap="square" lIns="0" tIns="0" rIns="0" bIns="0" rtlCol="0">
            <a:spAutoFit/>
          </a:bodyPr>
          <a:lstStyle/>
          <a:p>
            <a:endParaRPr/>
          </a:p>
        </p:txBody>
      </p:sp>
      <p:sp>
        <p:nvSpPr>
          <p:cNvPr id="92" name="object 92"/>
          <p:cNvSpPr/>
          <p:nvPr/>
        </p:nvSpPr>
        <p:spPr>
          <a:xfrm>
            <a:off x="5805677" y="5130546"/>
            <a:ext cx="207645" cy="0"/>
          </a:xfrm>
          <a:custGeom>
            <a:avLst/>
            <a:gdLst/>
            <a:ahLst/>
            <a:cxnLst/>
            <a:rect l="l" t="t" r="r" b="b"/>
            <a:pathLst>
              <a:path w="207645">
                <a:moveTo>
                  <a:pt x="0" y="0"/>
                </a:moveTo>
                <a:lnTo>
                  <a:pt x="207263" y="0"/>
                </a:lnTo>
              </a:path>
            </a:pathLst>
          </a:custGeom>
          <a:ln w="25819">
            <a:solidFill>
              <a:srgbClr val="000080"/>
            </a:solidFill>
          </a:ln>
        </p:spPr>
        <p:txBody>
          <a:bodyPr wrap="square" lIns="0" tIns="0" rIns="0" bIns="0" rtlCol="0">
            <a:spAutoFit/>
          </a:bodyPr>
          <a:lstStyle/>
          <a:p>
            <a:endParaRPr/>
          </a:p>
        </p:txBody>
      </p:sp>
      <p:sp>
        <p:nvSpPr>
          <p:cNvPr id="93" name="object 93"/>
          <p:cNvSpPr/>
          <p:nvPr/>
        </p:nvSpPr>
        <p:spPr>
          <a:xfrm>
            <a:off x="6141719" y="5130546"/>
            <a:ext cx="129539" cy="0"/>
          </a:xfrm>
          <a:custGeom>
            <a:avLst/>
            <a:gdLst/>
            <a:ahLst/>
            <a:cxnLst/>
            <a:rect l="l" t="t" r="r" b="b"/>
            <a:pathLst>
              <a:path w="129539">
                <a:moveTo>
                  <a:pt x="0" y="0"/>
                </a:moveTo>
                <a:lnTo>
                  <a:pt x="129539" y="0"/>
                </a:lnTo>
              </a:path>
            </a:pathLst>
          </a:custGeom>
          <a:ln w="25819">
            <a:solidFill>
              <a:srgbClr val="000080"/>
            </a:solidFill>
          </a:ln>
        </p:spPr>
        <p:txBody>
          <a:bodyPr wrap="square" lIns="0" tIns="0" rIns="0" bIns="0" rtlCol="0">
            <a:spAutoFit/>
          </a:bodyPr>
          <a:lstStyle/>
          <a:p>
            <a:endParaRPr/>
          </a:p>
        </p:txBody>
      </p:sp>
      <p:sp>
        <p:nvSpPr>
          <p:cNvPr id="94" name="object 94"/>
          <p:cNvSpPr/>
          <p:nvPr/>
        </p:nvSpPr>
        <p:spPr>
          <a:xfrm>
            <a:off x="6753605" y="2388108"/>
            <a:ext cx="1938655" cy="2901950"/>
          </a:xfrm>
          <a:custGeom>
            <a:avLst/>
            <a:gdLst/>
            <a:ahLst/>
            <a:cxnLst/>
            <a:rect l="l" t="t" r="r" b="b"/>
            <a:pathLst>
              <a:path w="1938654" h="2901950">
                <a:moveTo>
                  <a:pt x="0" y="2901695"/>
                </a:moveTo>
                <a:lnTo>
                  <a:pt x="1938527" y="2901695"/>
                </a:lnTo>
                <a:lnTo>
                  <a:pt x="1938527" y="0"/>
                </a:lnTo>
                <a:lnTo>
                  <a:pt x="0" y="0"/>
                </a:lnTo>
                <a:lnTo>
                  <a:pt x="0" y="2901695"/>
                </a:lnTo>
                <a:close/>
              </a:path>
            </a:pathLst>
          </a:custGeom>
          <a:solidFill>
            <a:srgbClr val="FFFF00"/>
          </a:solidFill>
        </p:spPr>
        <p:txBody>
          <a:bodyPr wrap="square" lIns="0" tIns="0" rIns="0" bIns="0" rtlCol="0">
            <a:spAutoFit/>
          </a:bodyPr>
          <a:lstStyle/>
          <a:p>
            <a:endParaRPr/>
          </a:p>
        </p:txBody>
      </p:sp>
      <p:sp>
        <p:nvSpPr>
          <p:cNvPr id="95" name="object 95"/>
          <p:cNvSpPr/>
          <p:nvPr/>
        </p:nvSpPr>
        <p:spPr>
          <a:xfrm>
            <a:off x="6753605" y="2388108"/>
            <a:ext cx="1938655" cy="2901950"/>
          </a:xfrm>
          <a:custGeom>
            <a:avLst/>
            <a:gdLst/>
            <a:ahLst/>
            <a:cxnLst/>
            <a:rect l="l" t="t" r="r" b="b"/>
            <a:pathLst>
              <a:path w="1938654" h="2901950">
                <a:moveTo>
                  <a:pt x="0" y="2901695"/>
                </a:moveTo>
                <a:lnTo>
                  <a:pt x="1938527" y="2901695"/>
                </a:lnTo>
                <a:lnTo>
                  <a:pt x="1938527" y="0"/>
                </a:lnTo>
                <a:lnTo>
                  <a:pt x="0" y="0"/>
                </a:lnTo>
                <a:lnTo>
                  <a:pt x="0" y="2901695"/>
                </a:lnTo>
                <a:close/>
              </a:path>
            </a:pathLst>
          </a:custGeom>
          <a:ln w="25819">
            <a:solidFill>
              <a:srgbClr val="000000"/>
            </a:solidFill>
          </a:ln>
        </p:spPr>
        <p:txBody>
          <a:bodyPr wrap="square" lIns="0" tIns="0" rIns="0" bIns="0" rtlCol="0">
            <a:spAutoFit/>
          </a:bodyPr>
          <a:lstStyle/>
          <a:p>
            <a:endParaRPr/>
          </a:p>
        </p:txBody>
      </p:sp>
      <p:sp>
        <p:nvSpPr>
          <p:cNvPr id="96" name="object 96"/>
          <p:cNvSpPr/>
          <p:nvPr/>
        </p:nvSpPr>
        <p:spPr>
          <a:xfrm>
            <a:off x="4738115" y="3032760"/>
            <a:ext cx="2015489" cy="0"/>
          </a:xfrm>
          <a:custGeom>
            <a:avLst/>
            <a:gdLst/>
            <a:ahLst/>
            <a:cxnLst/>
            <a:rect l="l" t="t" r="r" b="b"/>
            <a:pathLst>
              <a:path w="2015490">
                <a:moveTo>
                  <a:pt x="0" y="0"/>
                </a:moveTo>
                <a:lnTo>
                  <a:pt x="2015489" y="0"/>
                </a:lnTo>
              </a:path>
            </a:pathLst>
          </a:custGeom>
          <a:ln w="25819">
            <a:solidFill>
              <a:srgbClr val="000000"/>
            </a:solidFill>
          </a:ln>
        </p:spPr>
        <p:txBody>
          <a:bodyPr wrap="square" lIns="0" tIns="0" rIns="0" bIns="0" rtlCol="0">
            <a:spAutoFit/>
          </a:bodyPr>
          <a:lstStyle/>
          <a:p>
            <a:endParaRPr/>
          </a:p>
        </p:txBody>
      </p:sp>
      <p:sp>
        <p:nvSpPr>
          <p:cNvPr id="97" name="object 97"/>
          <p:cNvSpPr/>
          <p:nvPr/>
        </p:nvSpPr>
        <p:spPr>
          <a:xfrm>
            <a:off x="6430517" y="4808220"/>
            <a:ext cx="323215" cy="0"/>
          </a:xfrm>
          <a:custGeom>
            <a:avLst/>
            <a:gdLst/>
            <a:ahLst/>
            <a:cxnLst/>
            <a:rect l="l" t="t" r="r" b="b"/>
            <a:pathLst>
              <a:path w="323215">
                <a:moveTo>
                  <a:pt x="0" y="0"/>
                </a:moveTo>
                <a:lnTo>
                  <a:pt x="323087" y="0"/>
                </a:lnTo>
              </a:path>
            </a:pathLst>
          </a:custGeom>
          <a:ln w="25819">
            <a:solidFill>
              <a:srgbClr val="000000"/>
            </a:solidFill>
          </a:ln>
        </p:spPr>
        <p:txBody>
          <a:bodyPr wrap="square" lIns="0" tIns="0" rIns="0" bIns="0" rtlCol="0">
            <a:spAutoFit/>
          </a:bodyPr>
          <a:lstStyle/>
          <a:p>
            <a:endParaRPr/>
          </a:p>
        </p:txBody>
      </p:sp>
      <p:sp>
        <p:nvSpPr>
          <p:cNvPr id="98" name="object 98"/>
          <p:cNvSpPr/>
          <p:nvPr/>
        </p:nvSpPr>
        <p:spPr>
          <a:xfrm>
            <a:off x="5784341" y="3841241"/>
            <a:ext cx="969644" cy="0"/>
          </a:xfrm>
          <a:custGeom>
            <a:avLst/>
            <a:gdLst/>
            <a:ahLst/>
            <a:cxnLst/>
            <a:rect l="l" t="t" r="r" b="b"/>
            <a:pathLst>
              <a:path w="969645">
                <a:moveTo>
                  <a:pt x="0" y="0"/>
                </a:moveTo>
                <a:lnTo>
                  <a:pt x="969263" y="0"/>
                </a:lnTo>
              </a:path>
            </a:pathLst>
          </a:custGeom>
          <a:ln w="25819">
            <a:solidFill>
              <a:srgbClr val="000000"/>
            </a:solidFill>
          </a:ln>
        </p:spPr>
        <p:txBody>
          <a:bodyPr wrap="square" lIns="0" tIns="0" rIns="0" bIns="0" rtlCol="0">
            <a:spAutoFit/>
          </a:bodyPr>
          <a:lstStyle/>
          <a:p>
            <a:endParaRPr/>
          </a:p>
        </p:txBody>
      </p:sp>
      <p:sp>
        <p:nvSpPr>
          <p:cNvPr id="99" name="object 99"/>
          <p:cNvSpPr/>
          <p:nvPr/>
        </p:nvSpPr>
        <p:spPr>
          <a:xfrm>
            <a:off x="5724144" y="3781044"/>
            <a:ext cx="120650" cy="120650"/>
          </a:xfrm>
          <a:custGeom>
            <a:avLst/>
            <a:gdLst/>
            <a:ahLst/>
            <a:cxnLst/>
            <a:rect l="l" t="t" r="r" b="b"/>
            <a:pathLst>
              <a:path w="120650" h="120650">
                <a:moveTo>
                  <a:pt x="60197" y="0"/>
                </a:moveTo>
                <a:lnTo>
                  <a:pt x="30479" y="8381"/>
                </a:lnTo>
                <a:lnTo>
                  <a:pt x="8381" y="29717"/>
                </a:lnTo>
                <a:lnTo>
                  <a:pt x="0" y="60197"/>
                </a:lnTo>
                <a:lnTo>
                  <a:pt x="8381" y="89915"/>
                </a:lnTo>
                <a:lnTo>
                  <a:pt x="30479" y="111251"/>
                </a:lnTo>
                <a:lnTo>
                  <a:pt x="60197" y="120395"/>
                </a:lnTo>
                <a:lnTo>
                  <a:pt x="90677" y="111251"/>
                </a:lnTo>
                <a:lnTo>
                  <a:pt x="112013" y="89915"/>
                </a:lnTo>
                <a:lnTo>
                  <a:pt x="120395" y="60197"/>
                </a:lnTo>
                <a:lnTo>
                  <a:pt x="112013" y="29717"/>
                </a:lnTo>
                <a:lnTo>
                  <a:pt x="90677" y="8381"/>
                </a:lnTo>
                <a:lnTo>
                  <a:pt x="60197" y="0"/>
                </a:lnTo>
                <a:close/>
              </a:path>
            </a:pathLst>
          </a:custGeom>
          <a:solidFill>
            <a:srgbClr val="000000"/>
          </a:solidFill>
        </p:spPr>
        <p:txBody>
          <a:bodyPr wrap="square" lIns="0" tIns="0" rIns="0" bIns="0" rtlCol="0">
            <a:spAutoFit/>
          </a:bodyPr>
          <a:lstStyle/>
          <a:p>
            <a:endParaRPr/>
          </a:p>
        </p:txBody>
      </p:sp>
      <p:sp>
        <p:nvSpPr>
          <p:cNvPr id="100" name="object 100"/>
          <p:cNvSpPr/>
          <p:nvPr/>
        </p:nvSpPr>
        <p:spPr>
          <a:xfrm>
            <a:off x="5724144" y="3781044"/>
            <a:ext cx="120650" cy="120650"/>
          </a:xfrm>
          <a:custGeom>
            <a:avLst/>
            <a:gdLst/>
            <a:ahLst/>
            <a:cxnLst/>
            <a:rect l="l" t="t" r="r" b="b"/>
            <a:pathLst>
              <a:path w="120650" h="120650">
                <a:moveTo>
                  <a:pt x="60197" y="120395"/>
                </a:moveTo>
                <a:lnTo>
                  <a:pt x="30479" y="111251"/>
                </a:lnTo>
                <a:lnTo>
                  <a:pt x="8381" y="89915"/>
                </a:lnTo>
                <a:lnTo>
                  <a:pt x="0" y="60197"/>
                </a:lnTo>
                <a:lnTo>
                  <a:pt x="8381" y="29717"/>
                </a:lnTo>
                <a:lnTo>
                  <a:pt x="30479" y="8381"/>
                </a:lnTo>
                <a:lnTo>
                  <a:pt x="60197" y="0"/>
                </a:lnTo>
                <a:lnTo>
                  <a:pt x="90677" y="8381"/>
                </a:lnTo>
                <a:lnTo>
                  <a:pt x="112013" y="29717"/>
                </a:lnTo>
                <a:lnTo>
                  <a:pt x="120395" y="60197"/>
                </a:lnTo>
                <a:lnTo>
                  <a:pt x="112013" y="89915"/>
                </a:lnTo>
                <a:lnTo>
                  <a:pt x="90677" y="111251"/>
                </a:lnTo>
                <a:lnTo>
                  <a:pt x="60197" y="120395"/>
                </a:lnTo>
                <a:close/>
              </a:path>
            </a:pathLst>
          </a:custGeom>
          <a:ln w="25819">
            <a:solidFill>
              <a:srgbClr val="000000"/>
            </a:solidFill>
          </a:ln>
        </p:spPr>
        <p:txBody>
          <a:bodyPr wrap="square" lIns="0" tIns="0" rIns="0" bIns="0" rtlCol="0">
            <a:spAutoFit/>
          </a:bodyPr>
          <a:lstStyle/>
          <a:p>
            <a:endParaRPr/>
          </a:p>
        </p:txBody>
      </p:sp>
      <p:sp>
        <p:nvSpPr>
          <p:cNvPr id="101" name="object 101"/>
          <p:cNvSpPr txBox="1"/>
          <p:nvPr/>
        </p:nvSpPr>
        <p:spPr>
          <a:xfrm>
            <a:off x="6844544" y="3544630"/>
            <a:ext cx="1758314" cy="705485"/>
          </a:xfrm>
          <a:prstGeom prst="rect">
            <a:avLst/>
          </a:prstGeom>
        </p:spPr>
        <p:txBody>
          <a:bodyPr vert="horz" wrap="square" lIns="0" tIns="0" rIns="0" bIns="0" rtlCol="0">
            <a:spAutoFit/>
          </a:bodyPr>
          <a:lstStyle/>
          <a:p>
            <a:pPr marL="137160" marR="6350" indent="-125095">
              <a:lnSpc>
                <a:spcPct val="100499"/>
              </a:lnSpc>
            </a:pPr>
            <a:r>
              <a:rPr sz="2250" spc="-15" dirty="0">
                <a:solidFill>
                  <a:srgbClr val="000080"/>
                </a:solidFill>
                <a:latin typeface="Comic Sans MS"/>
                <a:cs typeface="Comic Sans MS"/>
              </a:rPr>
              <a:t>R</a:t>
            </a:r>
            <a:r>
              <a:rPr sz="2250" spc="0" dirty="0">
                <a:solidFill>
                  <a:srgbClr val="000080"/>
                </a:solidFill>
                <a:latin typeface="Comic Sans MS"/>
                <a:cs typeface="Comic Sans MS"/>
              </a:rPr>
              <a:t>e</a:t>
            </a:r>
            <a:r>
              <a:rPr sz="2250" spc="-10" dirty="0">
                <a:solidFill>
                  <a:srgbClr val="000080"/>
                </a:solidFill>
                <a:latin typeface="Comic Sans MS"/>
                <a:cs typeface="Comic Sans MS"/>
              </a:rPr>
              <a:t>l</a:t>
            </a:r>
            <a:r>
              <a:rPr sz="2250" spc="0" dirty="0">
                <a:solidFill>
                  <a:srgbClr val="000080"/>
                </a:solidFill>
                <a:latin typeface="Comic Sans MS"/>
                <a:cs typeface="Comic Sans MS"/>
              </a:rPr>
              <a:t>e</a:t>
            </a:r>
            <a:r>
              <a:rPr sz="2250" spc="15" dirty="0">
                <a:solidFill>
                  <a:srgbClr val="000080"/>
                </a:solidFill>
                <a:latin typeface="Comic Sans MS"/>
                <a:cs typeface="Comic Sans MS"/>
              </a:rPr>
              <a:t>v</a:t>
            </a:r>
            <a:r>
              <a:rPr sz="2250" spc="-10" dirty="0">
                <a:solidFill>
                  <a:srgbClr val="000080"/>
                </a:solidFill>
                <a:latin typeface="Comic Sans MS"/>
                <a:cs typeface="Comic Sans MS"/>
              </a:rPr>
              <a:t>ado</a:t>
            </a:r>
            <a:r>
              <a:rPr sz="2250" spc="-15" dirty="0">
                <a:solidFill>
                  <a:srgbClr val="000080"/>
                </a:solidFill>
                <a:latin typeface="Comic Sans MS"/>
                <a:cs typeface="Comic Sans MS"/>
              </a:rPr>
              <a:t>r</a:t>
            </a:r>
            <a:r>
              <a:rPr sz="2250" spc="114" dirty="0">
                <a:solidFill>
                  <a:srgbClr val="000080"/>
                </a:solidFill>
                <a:latin typeface="Times New Roman"/>
                <a:cs typeface="Times New Roman"/>
              </a:rPr>
              <a:t> </a:t>
            </a:r>
            <a:r>
              <a:rPr sz="2250" spc="-15" dirty="0">
                <a:solidFill>
                  <a:srgbClr val="000080"/>
                </a:solidFill>
                <a:latin typeface="Comic Sans MS"/>
                <a:cs typeface="Comic Sans MS"/>
              </a:rPr>
              <a:t>de</a:t>
            </a:r>
            <a:r>
              <a:rPr sz="2250" spc="-10" dirty="0">
                <a:solidFill>
                  <a:srgbClr val="000080"/>
                </a:solidFill>
                <a:latin typeface="Times New Roman"/>
                <a:cs typeface="Times New Roman"/>
              </a:rPr>
              <a:t> </a:t>
            </a:r>
            <a:r>
              <a:rPr sz="2250" spc="-10" dirty="0">
                <a:solidFill>
                  <a:srgbClr val="000080"/>
                </a:solidFill>
                <a:latin typeface="Comic Sans MS"/>
                <a:cs typeface="Comic Sans MS"/>
              </a:rPr>
              <a:t>Pro</a:t>
            </a:r>
            <a:r>
              <a:rPr sz="2250" spc="0" dirty="0">
                <a:solidFill>
                  <a:srgbClr val="000080"/>
                </a:solidFill>
                <a:latin typeface="Comic Sans MS"/>
                <a:cs typeface="Comic Sans MS"/>
              </a:rPr>
              <a:t>te</a:t>
            </a:r>
            <a:r>
              <a:rPr sz="2250" spc="-5" dirty="0">
                <a:solidFill>
                  <a:srgbClr val="000080"/>
                </a:solidFill>
                <a:latin typeface="Comic Sans MS"/>
                <a:cs typeface="Comic Sans MS"/>
              </a:rPr>
              <a:t>ccion.</a:t>
            </a:r>
            <a:endParaRPr sz="2250">
              <a:latin typeface="Comic Sans MS"/>
              <a:cs typeface="Comic Sans MS"/>
            </a:endParaRPr>
          </a:p>
        </p:txBody>
      </p:sp>
      <p:sp>
        <p:nvSpPr>
          <p:cNvPr id="102" name="object 102"/>
          <p:cNvSpPr txBox="1"/>
          <p:nvPr/>
        </p:nvSpPr>
        <p:spPr>
          <a:xfrm>
            <a:off x="2903345" y="2055181"/>
            <a:ext cx="1889125" cy="702945"/>
          </a:xfrm>
          <a:prstGeom prst="rect">
            <a:avLst/>
          </a:prstGeom>
        </p:spPr>
        <p:txBody>
          <a:bodyPr vert="horz" wrap="square" lIns="0" tIns="0" rIns="0" bIns="0" rtlCol="0">
            <a:spAutoFit/>
          </a:bodyPr>
          <a:lstStyle/>
          <a:p>
            <a:pPr marL="12700" marR="6350" indent="344170">
              <a:lnSpc>
                <a:spcPct val="100000"/>
              </a:lnSpc>
            </a:pPr>
            <a:r>
              <a:rPr sz="2250" spc="15" dirty="0">
                <a:solidFill>
                  <a:srgbClr val="000080"/>
                </a:solidFill>
                <a:latin typeface="Comic Sans MS"/>
                <a:cs typeface="Comic Sans MS"/>
              </a:rPr>
              <a:t>F</a:t>
            </a:r>
            <a:r>
              <a:rPr sz="2250" dirty="0">
                <a:solidFill>
                  <a:srgbClr val="000080"/>
                </a:solidFill>
                <a:latin typeface="Comic Sans MS"/>
                <a:cs typeface="Comic Sans MS"/>
              </a:rPr>
              <a:t>i</a:t>
            </a:r>
            <a:r>
              <a:rPr sz="2250" spc="-10" dirty="0">
                <a:solidFill>
                  <a:srgbClr val="000080"/>
                </a:solidFill>
                <a:latin typeface="Comic Sans MS"/>
                <a:cs typeface="Comic Sans MS"/>
              </a:rPr>
              <a:t>l</a:t>
            </a:r>
            <a:r>
              <a:rPr sz="2250" spc="10" dirty="0">
                <a:solidFill>
                  <a:srgbClr val="000080"/>
                </a:solidFill>
                <a:latin typeface="Comic Sans MS"/>
                <a:cs typeface="Comic Sans MS"/>
              </a:rPr>
              <a:t>t</a:t>
            </a:r>
            <a:r>
              <a:rPr sz="2250" spc="-15" dirty="0">
                <a:solidFill>
                  <a:srgbClr val="000080"/>
                </a:solidFill>
                <a:latin typeface="Comic Sans MS"/>
                <a:cs typeface="Comic Sans MS"/>
              </a:rPr>
              <a:t>ro</a:t>
            </a:r>
            <a:r>
              <a:rPr sz="2250" spc="120" dirty="0">
                <a:solidFill>
                  <a:srgbClr val="000080"/>
                </a:solidFill>
                <a:latin typeface="Times New Roman"/>
                <a:cs typeface="Times New Roman"/>
              </a:rPr>
              <a:t> </a:t>
            </a:r>
            <a:r>
              <a:rPr sz="2250" spc="-15" dirty="0">
                <a:solidFill>
                  <a:srgbClr val="000080"/>
                </a:solidFill>
                <a:latin typeface="Comic Sans MS"/>
                <a:cs typeface="Comic Sans MS"/>
              </a:rPr>
              <a:t>de</a:t>
            </a:r>
            <a:r>
              <a:rPr sz="2250" spc="-10" dirty="0">
                <a:solidFill>
                  <a:srgbClr val="000080"/>
                </a:solidFill>
                <a:latin typeface="Times New Roman"/>
                <a:cs typeface="Times New Roman"/>
              </a:rPr>
              <a:t> </a:t>
            </a:r>
            <a:r>
              <a:rPr sz="2250" dirty="0">
                <a:solidFill>
                  <a:srgbClr val="000080"/>
                </a:solidFill>
                <a:latin typeface="Comic Sans MS"/>
                <a:cs typeface="Comic Sans MS"/>
              </a:rPr>
              <a:t>A</a:t>
            </a:r>
            <a:r>
              <a:rPr sz="2250" spc="-20" dirty="0">
                <a:solidFill>
                  <a:srgbClr val="000080"/>
                </a:solidFill>
                <a:latin typeface="Comic Sans MS"/>
                <a:cs typeface="Comic Sans MS"/>
              </a:rPr>
              <a:t>c</a:t>
            </a:r>
            <a:r>
              <a:rPr sz="2250" spc="-10" dirty="0">
                <a:solidFill>
                  <a:srgbClr val="000080"/>
                </a:solidFill>
                <a:latin typeface="Comic Sans MS"/>
                <a:cs typeface="Comic Sans MS"/>
              </a:rPr>
              <a:t>o</a:t>
            </a:r>
            <a:r>
              <a:rPr sz="2250" dirty="0">
                <a:solidFill>
                  <a:srgbClr val="000080"/>
                </a:solidFill>
                <a:latin typeface="Comic Sans MS"/>
                <a:cs typeface="Comic Sans MS"/>
              </a:rPr>
              <a:t>p</a:t>
            </a:r>
            <a:r>
              <a:rPr sz="2250" spc="-15" dirty="0">
                <a:solidFill>
                  <a:srgbClr val="000080"/>
                </a:solidFill>
                <a:latin typeface="Comic Sans MS"/>
                <a:cs typeface="Comic Sans MS"/>
              </a:rPr>
              <a:t>la</a:t>
            </a:r>
            <a:r>
              <a:rPr sz="2250" spc="0" dirty="0">
                <a:solidFill>
                  <a:srgbClr val="000080"/>
                </a:solidFill>
                <a:latin typeface="Comic Sans MS"/>
                <a:cs typeface="Comic Sans MS"/>
              </a:rPr>
              <a:t>mie</a:t>
            </a:r>
            <a:r>
              <a:rPr sz="2250" spc="-15" dirty="0">
                <a:solidFill>
                  <a:srgbClr val="000080"/>
                </a:solidFill>
                <a:latin typeface="Comic Sans MS"/>
                <a:cs typeface="Comic Sans MS"/>
              </a:rPr>
              <a:t>n</a:t>
            </a:r>
            <a:r>
              <a:rPr sz="2250" spc="0" dirty="0">
                <a:solidFill>
                  <a:srgbClr val="000080"/>
                </a:solidFill>
                <a:latin typeface="Comic Sans MS"/>
                <a:cs typeface="Comic Sans MS"/>
              </a:rPr>
              <a:t>t</a:t>
            </a:r>
            <a:r>
              <a:rPr sz="2250" spc="-10" dirty="0">
                <a:solidFill>
                  <a:srgbClr val="000080"/>
                </a:solidFill>
                <a:latin typeface="Comic Sans MS"/>
                <a:cs typeface="Comic Sans MS"/>
              </a:rPr>
              <a:t>o.</a:t>
            </a:r>
            <a:endParaRPr sz="2250">
              <a:latin typeface="Comic Sans MS"/>
              <a:cs typeface="Comic Sans MS"/>
            </a:endParaRPr>
          </a:p>
        </p:txBody>
      </p:sp>
      <p:sp>
        <p:nvSpPr>
          <p:cNvPr id="103" name="object 103"/>
          <p:cNvSpPr txBox="1"/>
          <p:nvPr/>
        </p:nvSpPr>
        <p:spPr>
          <a:xfrm>
            <a:off x="4522655" y="1253306"/>
            <a:ext cx="2527300" cy="705485"/>
          </a:xfrm>
          <a:prstGeom prst="rect">
            <a:avLst/>
          </a:prstGeom>
        </p:spPr>
        <p:txBody>
          <a:bodyPr vert="horz" wrap="square" lIns="0" tIns="0" rIns="0" bIns="0" rtlCol="0">
            <a:spAutoFit/>
          </a:bodyPr>
          <a:lstStyle/>
          <a:p>
            <a:pPr marL="12700" marR="6350">
              <a:lnSpc>
                <a:spcPct val="100499"/>
              </a:lnSpc>
            </a:pPr>
            <a:r>
              <a:rPr sz="2250" spc="10" dirty="0">
                <a:solidFill>
                  <a:srgbClr val="000080"/>
                </a:solidFill>
                <a:latin typeface="Comic Sans MS"/>
                <a:cs typeface="Comic Sans MS"/>
              </a:rPr>
              <a:t>G</a:t>
            </a:r>
            <a:r>
              <a:rPr sz="2250" spc="0" dirty="0">
                <a:solidFill>
                  <a:srgbClr val="000080"/>
                </a:solidFill>
                <a:latin typeface="Comic Sans MS"/>
                <a:cs typeface="Comic Sans MS"/>
              </a:rPr>
              <a:t>e</a:t>
            </a:r>
            <a:r>
              <a:rPr sz="2250" spc="-10" dirty="0">
                <a:solidFill>
                  <a:srgbClr val="000080"/>
                </a:solidFill>
                <a:latin typeface="Comic Sans MS"/>
                <a:cs typeface="Comic Sans MS"/>
              </a:rPr>
              <a:t>n</a:t>
            </a:r>
            <a:r>
              <a:rPr sz="2250" spc="0" dirty="0">
                <a:solidFill>
                  <a:srgbClr val="000080"/>
                </a:solidFill>
                <a:latin typeface="Comic Sans MS"/>
                <a:cs typeface="Comic Sans MS"/>
              </a:rPr>
              <a:t>e</a:t>
            </a:r>
            <a:r>
              <a:rPr sz="2250" spc="-10" dirty="0">
                <a:solidFill>
                  <a:srgbClr val="000080"/>
                </a:solidFill>
                <a:latin typeface="Comic Sans MS"/>
                <a:cs typeface="Comic Sans MS"/>
              </a:rPr>
              <a:t>rado</a:t>
            </a:r>
            <a:r>
              <a:rPr sz="2250" spc="-15" dirty="0">
                <a:solidFill>
                  <a:srgbClr val="000080"/>
                </a:solidFill>
                <a:latin typeface="Comic Sans MS"/>
                <a:cs typeface="Comic Sans MS"/>
              </a:rPr>
              <a:t>r</a:t>
            </a:r>
            <a:r>
              <a:rPr sz="2250" spc="125" dirty="0">
                <a:solidFill>
                  <a:srgbClr val="000080"/>
                </a:solidFill>
                <a:latin typeface="Times New Roman"/>
                <a:cs typeface="Times New Roman"/>
              </a:rPr>
              <a:t> </a:t>
            </a:r>
            <a:r>
              <a:rPr sz="2250" spc="-10" dirty="0">
                <a:solidFill>
                  <a:srgbClr val="000080"/>
                </a:solidFill>
                <a:latin typeface="Comic Sans MS"/>
                <a:cs typeface="Comic Sans MS"/>
              </a:rPr>
              <a:t>d</a:t>
            </a:r>
            <a:r>
              <a:rPr sz="2250" spc="-15" dirty="0">
                <a:solidFill>
                  <a:srgbClr val="000080"/>
                </a:solidFill>
                <a:latin typeface="Comic Sans MS"/>
                <a:cs typeface="Comic Sans MS"/>
              </a:rPr>
              <a:t>e</a:t>
            </a:r>
            <a:r>
              <a:rPr sz="2250" spc="135" dirty="0">
                <a:solidFill>
                  <a:srgbClr val="000080"/>
                </a:solidFill>
                <a:latin typeface="Times New Roman"/>
                <a:cs typeface="Times New Roman"/>
              </a:rPr>
              <a:t> </a:t>
            </a:r>
            <a:r>
              <a:rPr sz="2250" spc="-10" dirty="0">
                <a:solidFill>
                  <a:srgbClr val="000080"/>
                </a:solidFill>
                <a:latin typeface="Comic Sans MS"/>
                <a:cs typeface="Comic Sans MS"/>
              </a:rPr>
              <a:t>Baja</a:t>
            </a:r>
            <a:r>
              <a:rPr sz="2250" spc="-5" dirty="0">
                <a:solidFill>
                  <a:srgbClr val="000080"/>
                </a:solidFill>
                <a:latin typeface="Times New Roman"/>
                <a:cs typeface="Times New Roman"/>
              </a:rPr>
              <a:t> </a:t>
            </a:r>
            <a:r>
              <a:rPr sz="2250" spc="10" dirty="0">
                <a:solidFill>
                  <a:srgbClr val="000080"/>
                </a:solidFill>
                <a:latin typeface="Comic Sans MS"/>
                <a:cs typeface="Comic Sans MS"/>
              </a:rPr>
              <a:t>F</a:t>
            </a:r>
            <a:r>
              <a:rPr sz="2250" spc="-10" dirty="0">
                <a:solidFill>
                  <a:srgbClr val="000080"/>
                </a:solidFill>
                <a:latin typeface="Comic Sans MS"/>
                <a:cs typeface="Comic Sans MS"/>
              </a:rPr>
              <a:t>r</a:t>
            </a:r>
            <a:r>
              <a:rPr sz="2250" dirty="0">
                <a:solidFill>
                  <a:srgbClr val="000080"/>
                </a:solidFill>
                <a:latin typeface="Comic Sans MS"/>
                <a:cs typeface="Comic Sans MS"/>
              </a:rPr>
              <a:t>e</a:t>
            </a:r>
            <a:r>
              <a:rPr sz="2250" spc="-15" dirty="0">
                <a:solidFill>
                  <a:srgbClr val="000080"/>
                </a:solidFill>
                <a:latin typeface="Comic Sans MS"/>
                <a:cs typeface="Comic Sans MS"/>
              </a:rPr>
              <a:t>c</a:t>
            </a:r>
            <a:r>
              <a:rPr sz="2250" dirty="0">
                <a:solidFill>
                  <a:srgbClr val="000080"/>
                </a:solidFill>
                <a:latin typeface="Comic Sans MS"/>
                <a:cs typeface="Comic Sans MS"/>
              </a:rPr>
              <a:t>uen</a:t>
            </a:r>
            <a:r>
              <a:rPr sz="2250" spc="-20" dirty="0">
                <a:solidFill>
                  <a:srgbClr val="000080"/>
                </a:solidFill>
                <a:latin typeface="Comic Sans MS"/>
                <a:cs typeface="Comic Sans MS"/>
              </a:rPr>
              <a:t>c</a:t>
            </a:r>
            <a:r>
              <a:rPr sz="2250" dirty="0">
                <a:solidFill>
                  <a:srgbClr val="000080"/>
                </a:solidFill>
                <a:latin typeface="Comic Sans MS"/>
                <a:cs typeface="Comic Sans MS"/>
              </a:rPr>
              <a:t>i</a:t>
            </a:r>
            <a:r>
              <a:rPr sz="2250" spc="-15" dirty="0">
                <a:solidFill>
                  <a:srgbClr val="000080"/>
                </a:solidFill>
                <a:latin typeface="Comic Sans MS"/>
                <a:cs typeface="Comic Sans MS"/>
              </a:rPr>
              <a:t>a</a:t>
            </a:r>
            <a:r>
              <a:rPr sz="2250" spc="135" dirty="0">
                <a:solidFill>
                  <a:srgbClr val="000080"/>
                </a:solidFill>
                <a:latin typeface="Times New Roman"/>
                <a:cs typeface="Times New Roman"/>
              </a:rPr>
              <a:t> </a:t>
            </a:r>
            <a:r>
              <a:rPr sz="2250" spc="-5" dirty="0">
                <a:solidFill>
                  <a:srgbClr val="000080"/>
                </a:solidFill>
                <a:latin typeface="Comic Sans MS"/>
                <a:cs typeface="Comic Sans MS"/>
              </a:rPr>
              <a:t>2</a:t>
            </a:r>
            <a:r>
              <a:rPr sz="2250" spc="-15" dirty="0">
                <a:solidFill>
                  <a:srgbClr val="000080"/>
                </a:solidFill>
                <a:latin typeface="Comic Sans MS"/>
                <a:cs typeface="Comic Sans MS"/>
              </a:rPr>
              <a:t>0</a:t>
            </a:r>
            <a:r>
              <a:rPr sz="2250" spc="130" dirty="0">
                <a:solidFill>
                  <a:srgbClr val="000080"/>
                </a:solidFill>
                <a:latin typeface="Times New Roman"/>
                <a:cs typeface="Times New Roman"/>
              </a:rPr>
              <a:t> </a:t>
            </a:r>
            <a:r>
              <a:rPr sz="2250" dirty="0">
                <a:solidFill>
                  <a:srgbClr val="000080"/>
                </a:solidFill>
                <a:latin typeface="Comic Sans MS"/>
                <a:cs typeface="Comic Sans MS"/>
              </a:rPr>
              <a:t>Hz..</a:t>
            </a:r>
            <a:endParaRPr sz="2250">
              <a:latin typeface="Comic Sans MS"/>
              <a:cs typeface="Comic Sans MS"/>
            </a:endParaRPr>
          </a:p>
        </p:txBody>
      </p:sp>
      <p:sp>
        <p:nvSpPr>
          <p:cNvPr id="104" name="object 104"/>
          <p:cNvSpPr/>
          <p:nvPr/>
        </p:nvSpPr>
        <p:spPr>
          <a:xfrm>
            <a:off x="4251197" y="4808220"/>
            <a:ext cx="0" cy="322580"/>
          </a:xfrm>
          <a:custGeom>
            <a:avLst/>
            <a:gdLst/>
            <a:ahLst/>
            <a:cxnLst/>
            <a:rect l="l" t="t" r="r" b="b"/>
            <a:pathLst>
              <a:path h="322579">
                <a:moveTo>
                  <a:pt x="0" y="0"/>
                </a:moveTo>
                <a:lnTo>
                  <a:pt x="0" y="322325"/>
                </a:lnTo>
              </a:path>
            </a:pathLst>
          </a:custGeom>
          <a:ln w="25819">
            <a:solidFill>
              <a:srgbClr val="000000"/>
            </a:solidFill>
          </a:ln>
        </p:spPr>
        <p:txBody>
          <a:bodyPr wrap="square" lIns="0" tIns="0" rIns="0" bIns="0" rtlCol="0">
            <a:spAutoFit/>
          </a:bodyPr>
          <a:lstStyle/>
          <a:p>
            <a:endParaRPr/>
          </a:p>
        </p:txBody>
      </p:sp>
      <p:sp>
        <p:nvSpPr>
          <p:cNvPr id="105" name="object 105"/>
          <p:cNvSpPr/>
          <p:nvPr/>
        </p:nvSpPr>
        <p:spPr>
          <a:xfrm>
            <a:off x="4332732" y="4808220"/>
            <a:ext cx="82550" cy="322580"/>
          </a:xfrm>
          <a:custGeom>
            <a:avLst/>
            <a:gdLst/>
            <a:ahLst/>
            <a:cxnLst/>
            <a:rect l="l" t="t" r="r" b="b"/>
            <a:pathLst>
              <a:path w="82550" h="322579">
                <a:moveTo>
                  <a:pt x="82295" y="322325"/>
                </a:moveTo>
                <a:lnTo>
                  <a:pt x="43433" y="284225"/>
                </a:lnTo>
                <a:lnTo>
                  <a:pt x="12953" y="236219"/>
                </a:lnTo>
                <a:lnTo>
                  <a:pt x="0" y="188975"/>
                </a:lnTo>
                <a:lnTo>
                  <a:pt x="0" y="133349"/>
                </a:lnTo>
                <a:lnTo>
                  <a:pt x="12953" y="81533"/>
                </a:lnTo>
                <a:lnTo>
                  <a:pt x="43433" y="38861"/>
                </a:lnTo>
                <a:lnTo>
                  <a:pt x="82295" y="0"/>
                </a:lnTo>
              </a:path>
            </a:pathLst>
          </a:custGeom>
          <a:ln w="25819">
            <a:solidFill>
              <a:srgbClr val="000000"/>
            </a:solidFill>
          </a:ln>
        </p:spPr>
        <p:txBody>
          <a:bodyPr wrap="square" lIns="0" tIns="0" rIns="0" bIns="0" rtlCol="0">
            <a:spAutoFit/>
          </a:bodyPr>
          <a:lstStyle/>
          <a:p>
            <a:endParaRPr/>
          </a:p>
        </p:txBody>
      </p:sp>
      <p:sp>
        <p:nvSpPr>
          <p:cNvPr id="106" name="object 106"/>
          <p:cNvSpPr/>
          <p:nvPr/>
        </p:nvSpPr>
        <p:spPr>
          <a:xfrm>
            <a:off x="4332732" y="4967478"/>
            <a:ext cx="1451610" cy="0"/>
          </a:xfrm>
          <a:custGeom>
            <a:avLst/>
            <a:gdLst/>
            <a:ahLst/>
            <a:cxnLst/>
            <a:rect l="l" t="t" r="r" b="b"/>
            <a:pathLst>
              <a:path w="1451610">
                <a:moveTo>
                  <a:pt x="0" y="0"/>
                </a:moveTo>
                <a:lnTo>
                  <a:pt x="1451609" y="0"/>
                </a:lnTo>
              </a:path>
            </a:pathLst>
          </a:custGeom>
          <a:ln w="25819">
            <a:solidFill>
              <a:srgbClr val="000000"/>
            </a:solidFill>
          </a:ln>
        </p:spPr>
        <p:txBody>
          <a:bodyPr wrap="square" lIns="0" tIns="0" rIns="0" bIns="0" rtlCol="0">
            <a:spAutoFit/>
          </a:bodyPr>
          <a:lstStyle/>
          <a:p>
            <a:endParaRPr/>
          </a:p>
        </p:txBody>
      </p:sp>
      <p:sp>
        <p:nvSpPr>
          <p:cNvPr id="107" name="object 107"/>
          <p:cNvSpPr/>
          <p:nvPr/>
        </p:nvSpPr>
        <p:spPr>
          <a:xfrm>
            <a:off x="4009644" y="4967478"/>
            <a:ext cx="241935" cy="0"/>
          </a:xfrm>
          <a:custGeom>
            <a:avLst/>
            <a:gdLst/>
            <a:ahLst/>
            <a:cxnLst/>
            <a:rect l="l" t="t" r="r" b="b"/>
            <a:pathLst>
              <a:path w="241935">
                <a:moveTo>
                  <a:pt x="241553" y="0"/>
                </a:moveTo>
                <a:lnTo>
                  <a:pt x="0" y="0"/>
                </a:lnTo>
              </a:path>
            </a:pathLst>
          </a:custGeom>
          <a:ln w="25819">
            <a:solidFill>
              <a:srgbClr val="000000"/>
            </a:solidFill>
          </a:ln>
        </p:spPr>
        <p:txBody>
          <a:bodyPr wrap="square" lIns="0" tIns="0" rIns="0" bIns="0" rtlCol="0">
            <a:spAutoFit/>
          </a:bodyPr>
          <a:lstStyle/>
          <a:p>
            <a:endParaRPr/>
          </a:p>
        </p:txBody>
      </p:sp>
      <p:sp>
        <p:nvSpPr>
          <p:cNvPr id="108" name="object 108"/>
          <p:cNvSpPr/>
          <p:nvPr/>
        </p:nvSpPr>
        <p:spPr>
          <a:xfrm>
            <a:off x="2877311" y="4808220"/>
            <a:ext cx="3553460" cy="803910"/>
          </a:xfrm>
          <a:custGeom>
            <a:avLst/>
            <a:gdLst/>
            <a:ahLst/>
            <a:cxnLst/>
            <a:rect l="l" t="t" r="r" b="b"/>
            <a:pathLst>
              <a:path w="3553460" h="803910">
                <a:moveTo>
                  <a:pt x="3553205" y="0"/>
                </a:moveTo>
                <a:lnTo>
                  <a:pt x="3553205" y="803909"/>
                </a:lnTo>
                <a:lnTo>
                  <a:pt x="0" y="803909"/>
                </a:lnTo>
                <a:lnTo>
                  <a:pt x="0" y="159257"/>
                </a:lnTo>
              </a:path>
            </a:pathLst>
          </a:custGeom>
          <a:ln w="25819">
            <a:solidFill>
              <a:srgbClr val="000000"/>
            </a:solidFill>
          </a:ln>
        </p:spPr>
        <p:txBody>
          <a:bodyPr wrap="square" lIns="0" tIns="0" rIns="0" bIns="0" rtlCol="0">
            <a:spAutoFit/>
          </a:bodyPr>
          <a:lstStyle/>
          <a:p>
            <a:endParaRPr/>
          </a:p>
        </p:txBody>
      </p:sp>
      <p:sp>
        <p:nvSpPr>
          <p:cNvPr id="109" name="object 109"/>
          <p:cNvSpPr/>
          <p:nvPr/>
        </p:nvSpPr>
        <p:spPr>
          <a:xfrm>
            <a:off x="3846576" y="2873502"/>
            <a:ext cx="0" cy="1487805"/>
          </a:xfrm>
          <a:custGeom>
            <a:avLst/>
            <a:gdLst/>
            <a:ahLst/>
            <a:cxnLst/>
            <a:rect l="l" t="t" r="r" b="b"/>
            <a:pathLst>
              <a:path h="1487804">
                <a:moveTo>
                  <a:pt x="0" y="1487423"/>
                </a:moveTo>
                <a:lnTo>
                  <a:pt x="0" y="0"/>
                </a:lnTo>
              </a:path>
            </a:pathLst>
          </a:custGeom>
          <a:ln w="25819">
            <a:solidFill>
              <a:srgbClr val="000080"/>
            </a:solidFill>
          </a:ln>
        </p:spPr>
        <p:txBody>
          <a:bodyPr wrap="square" lIns="0" tIns="0" rIns="0" bIns="0" rtlCol="0">
            <a:spAutoFit/>
          </a:bodyPr>
          <a:lstStyle/>
          <a:p>
            <a:endParaRPr/>
          </a:p>
        </p:txBody>
      </p:sp>
      <p:sp>
        <p:nvSpPr>
          <p:cNvPr id="110" name="object 110"/>
          <p:cNvSpPr/>
          <p:nvPr/>
        </p:nvSpPr>
        <p:spPr>
          <a:xfrm>
            <a:off x="3729989" y="4335779"/>
            <a:ext cx="232410" cy="231775"/>
          </a:xfrm>
          <a:custGeom>
            <a:avLst/>
            <a:gdLst/>
            <a:ahLst/>
            <a:cxnLst/>
            <a:rect l="l" t="t" r="r" b="b"/>
            <a:pathLst>
              <a:path w="232410" h="231775">
                <a:moveTo>
                  <a:pt x="232409" y="0"/>
                </a:moveTo>
                <a:lnTo>
                  <a:pt x="0" y="0"/>
                </a:lnTo>
                <a:lnTo>
                  <a:pt x="116585" y="231647"/>
                </a:lnTo>
                <a:lnTo>
                  <a:pt x="232409" y="0"/>
                </a:lnTo>
                <a:close/>
              </a:path>
            </a:pathLst>
          </a:custGeom>
          <a:solidFill>
            <a:srgbClr val="000080"/>
          </a:solidFill>
        </p:spPr>
        <p:txBody>
          <a:bodyPr wrap="square" lIns="0" tIns="0" rIns="0" bIns="0" rtlCol="0">
            <a:spAutoFit/>
          </a:bodyPr>
          <a:lstStyle/>
          <a:p>
            <a:endParaRPr/>
          </a:p>
        </p:txBody>
      </p:sp>
      <p:sp>
        <p:nvSpPr>
          <p:cNvPr id="111" name="object 111"/>
          <p:cNvSpPr/>
          <p:nvPr/>
        </p:nvSpPr>
        <p:spPr>
          <a:xfrm>
            <a:off x="5784341" y="2065782"/>
            <a:ext cx="0" cy="1169035"/>
          </a:xfrm>
          <a:custGeom>
            <a:avLst/>
            <a:gdLst/>
            <a:ahLst/>
            <a:cxnLst/>
            <a:rect l="l" t="t" r="r" b="b"/>
            <a:pathLst>
              <a:path h="1169035">
                <a:moveTo>
                  <a:pt x="0" y="1168907"/>
                </a:moveTo>
                <a:lnTo>
                  <a:pt x="0" y="0"/>
                </a:lnTo>
              </a:path>
            </a:pathLst>
          </a:custGeom>
          <a:ln w="25819">
            <a:solidFill>
              <a:srgbClr val="000080"/>
            </a:solidFill>
          </a:ln>
        </p:spPr>
        <p:txBody>
          <a:bodyPr wrap="square" lIns="0" tIns="0" rIns="0" bIns="0" rtlCol="0">
            <a:spAutoFit/>
          </a:bodyPr>
          <a:lstStyle/>
          <a:p>
            <a:endParaRPr/>
          </a:p>
        </p:txBody>
      </p:sp>
      <p:sp>
        <p:nvSpPr>
          <p:cNvPr id="112" name="object 112"/>
          <p:cNvSpPr/>
          <p:nvPr/>
        </p:nvSpPr>
        <p:spPr>
          <a:xfrm>
            <a:off x="5668517" y="3204972"/>
            <a:ext cx="232410" cy="231775"/>
          </a:xfrm>
          <a:custGeom>
            <a:avLst/>
            <a:gdLst/>
            <a:ahLst/>
            <a:cxnLst/>
            <a:rect l="l" t="t" r="r" b="b"/>
            <a:pathLst>
              <a:path w="232410" h="231775">
                <a:moveTo>
                  <a:pt x="232409" y="0"/>
                </a:moveTo>
                <a:lnTo>
                  <a:pt x="0" y="0"/>
                </a:lnTo>
                <a:lnTo>
                  <a:pt x="115823" y="231647"/>
                </a:lnTo>
                <a:lnTo>
                  <a:pt x="232409" y="0"/>
                </a:lnTo>
                <a:close/>
              </a:path>
            </a:pathLst>
          </a:custGeom>
          <a:solidFill>
            <a:srgbClr val="000080"/>
          </a:solidFill>
        </p:spPr>
        <p:txBody>
          <a:bodyPr wrap="square" lIns="0" tIns="0" rIns="0" bIns="0" rtlCol="0">
            <a:spAutoFit/>
          </a:bodyPr>
          <a:lstStyle/>
          <a:p>
            <a:endParaRPr/>
          </a:p>
        </p:txBody>
      </p:sp>
      <p:sp>
        <p:nvSpPr>
          <p:cNvPr id="113" name="object 113"/>
          <p:cNvSpPr/>
          <p:nvPr/>
        </p:nvSpPr>
        <p:spPr>
          <a:xfrm>
            <a:off x="2231135" y="2065782"/>
            <a:ext cx="0" cy="1005840"/>
          </a:xfrm>
          <a:custGeom>
            <a:avLst/>
            <a:gdLst/>
            <a:ahLst/>
            <a:cxnLst/>
            <a:rect l="l" t="t" r="r" b="b"/>
            <a:pathLst>
              <a:path h="1005839">
                <a:moveTo>
                  <a:pt x="0" y="1005839"/>
                </a:moveTo>
                <a:lnTo>
                  <a:pt x="0" y="0"/>
                </a:lnTo>
              </a:path>
            </a:pathLst>
          </a:custGeom>
          <a:ln w="25819">
            <a:solidFill>
              <a:srgbClr val="000080"/>
            </a:solidFill>
          </a:ln>
        </p:spPr>
        <p:txBody>
          <a:bodyPr wrap="square" lIns="0" tIns="0" rIns="0" bIns="0" rtlCol="0">
            <a:spAutoFit/>
          </a:bodyPr>
          <a:lstStyle/>
          <a:p>
            <a:endParaRPr/>
          </a:p>
        </p:txBody>
      </p:sp>
      <p:sp>
        <p:nvSpPr>
          <p:cNvPr id="114" name="object 114"/>
          <p:cNvSpPr/>
          <p:nvPr/>
        </p:nvSpPr>
        <p:spPr>
          <a:xfrm>
            <a:off x="2114550" y="3045714"/>
            <a:ext cx="233679" cy="232410"/>
          </a:xfrm>
          <a:custGeom>
            <a:avLst/>
            <a:gdLst/>
            <a:ahLst/>
            <a:cxnLst/>
            <a:rect l="l" t="t" r="r" b="b"/>
            <a:pathLst>
              <a:path w="233680" h="232410">
                <a:moveTo>
                  <a:pt x="233171" y="0"/>
                </a:moveTo>
                <a:lnTo>
                  <a:pt x="0" y="0"/>
                </a:lnTo>
                <a:lnTo>
                  <a:pt x="116585" y="232409"/>
                </a:lnTo>
                <a:lnTo>
                  <a:pt x="233171" y="0"/>
                </a:lnTo>
                <a:close/>
              </a:path>
            </a:pathLst>
          </a:custGeom>
          <a:solidFill>
            <a:srgbClr val="000080"/>
          </a:solidFill>
        </p:spPr>
        <p:txBody>
          <a:bodyPr wrap="square" lIns="0" tIns="0" rIns="0" bIns="0" rtlCol="0">
            <a:spAutoFit/>
          </a:bodyPr>
          <a:lstStyle/>
          <a:p>
            <a:endParaRPr/>
          </a:p>
        </p:txBody>
      </p:sp>
      <p:sp>
        <p:nvSpPr>
          <p:cNvPr id="115" name="object 115"/>
          <p:cNvSpPr txBox="1"/>
          <p:nvPr/>
        </p:nvSpPr>
        <p:spPr>
          <a:xfrm>
            <a:off x="4535682" y="3843525"/>
            <a:ext cx="400050" cy="358775"/>
          </a:xfrm>
          <a:prstGeom prst="rect">
            <a:avLst/>
          </a:prstGeom>
        </p:spPr>
        <p:txBody>
          <a:bodyPr vert="horz" wrap="square" lIns="0" tIns="0" rIns="0" bIns="0" rtlCol="0">
            <a:spAutoFit/>
          </a:bodyPr>
          <a:lstStyle/>
          <a:p>
            <a:pPr marL="12700">
              <a:lnSpc>
                <a:spcPct val="100000"/>
              </a:lnSpc>
            </a:pPr>
            <a:r>
              <a:rPr sz="2250" spc="15" dirty="0">
                <a:solidFill>
                  <a:srgbClr val="000080"/>
                </a:solidFill>
                <a:latin typeface="Comic Sans MS"/>
                <a:cs typeface="Comic Sans MS"/>
              </a:rPr>
              <a:t>TC</a:t>
            </a:r>
            <a:endParaRPr sz="2250">
              <a:latin typeface="Comic Sans MS"/>
              <a:cs typeface="Comic Sans MS"/>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196</a:t>
            </a:fld>
            <a:endParaRPr lang="en-US"/>
          </a:p>
        </p:txBody>
      </p:sp>
    </p:spTree>
    <p:extLst>
      <p:ext uri="{BB962C8B-B14F-4D97-AF65-F5344CB8AC3E}">
        <p14:creationId xmlns:p14="http://schemas.microsoft.com/office/powerpoint/2010/main" val="108145402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35279" y="1237488"/>
            <a:ext cx="4474464" cy="396240"/>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330200" y="1158743"/>
            <a:ext cx="5085080" cy="1169035"/>
          </a:xfrm>
          <a:prstGeom prst="rect">
            <a:avLst/>
          </a:prstGeom>
        </p:spPr>
        <p:txBody>
          <a:bodyPr vert="horz" wrap="square" lIns="0" tIns="0" rIns="0" bIns="0" rtlCol="0">
            <a:spAutoFit/>
          </a:bodyPr>
          <a:lstStyle/>
          <a:p>
            <a:pPr marL="12700">
              <a:lnSpc>
                <a:spcPct val="100000"/>
              </a:lnSpc>
              <a:tabLst>
                <a:tab pos="930910" algn="l"/>
                <a:tab pos="2465070" algn="l"/>
                <a:tab pos="3188970" algn="l"/>
              </a:tabLst>
            </a:pPr>
            <a:r>
              <a:rPr sz="3200" b="1" spc="-25" dirty="0">
                <a:solidFill>
                  <a:srgbClr val="CC3300"/>
                </a:solidFill>
                <a:latin typeface="Comic Sans MS"/>
                <a:cs typeface="Comic Sans MS"/>
              </a:rPr>
              <a:t>78</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5" dirty="0">
                <a:solidFill>
                  <a:srgbClr val="CC3300"/>
                </a:solidFill>
                <a:latin typeface="Comic Sans MS"/>
                <a:cs typeface="Comic Sans MS"/>
              </a:rPr>
              <a:t>FUERA</a:t>
            </a:r>
            <a:r>
              <a:rPr sz="3200" b="1" dirty="0">
                <a:solidFill>
                  <a:srgbClr val="CC3300"/>
                </a:solidFill>
                <a:latin typeface="Times New Roman"/>
                <a:cs typeface="Times New Roman"/>
              </a:rPr>
              <a:t>	</a:t>
            </a:r>
            <a:r>
              <a:rPr sz="3200" b="1" spc="-25" dirty="0">
                <a:solidFill>
                  <a:srgbClr val="CC3300"/>
                </a:solidFill>
                <a:latin typeface="Comic Sans MS"/>
                <a:cs typeface="Comic Sans MS"/>
              </a:rPr>
              <a:t>DE</a:t>
            </a:r>
            <a:r>
              <a:rPr sz="3200" b="1" dirty="0">
                <a:solidFill>
                  <a:srgbClr val="CC3300"/>
                </a:solidFill>
                <a:latin typeface="Times New Roman"/>
                <a:cs typeface="Times New Roman"/>
              </a:rPr>
              <a:t>	</a:t>
            </a:r>
            <a:r>
              <a:rPr sz="3200" b="1" spc="-25" dirty="0">
                <a:solidFill>
                  <a:srgbClr val="CC3300"/>
                </a:solidFill>
                <a:latin typeface="Comic Sans MS"/>
                <a:cs typeface="Comic Sans MS"/>
              </a:rPr>
              <a:t>PASO.</a:t>
            </a:r>
            <a:endParaRPr sz="3200">
              <a:latin typeface="Comic Sans MS"/>
              <a:cs typeface="Comic Sans MS"/>
            </a:endParaRPr>
          </a:p>
          <a:p>
            <a:pPr marL="12700">
              <a:lnSpc>
                <a:spcPct val="100000"/>
              </a:lnSpc>
              <a:spcBef>
                <a:spcPts val="2115"/>
              </a:spcBef>
              <a:tabLst>
                <a:tab pos="1476375" algn="l"/>
                <a:tab pos="2892425" algn="l"/>
              </a:tabLst>
            </a:pPr>
            <a:r>
              <a:rPr sz="2600" spc="-5" dirty="0">
                <a:latin typeface="Comic Sans MS"/>
                <a:cs typeface="Comic Sans MS"/>
              </a:rPr>
              <a:t>Existe</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mucha</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combinaciones</a:t>
            </a:r>
            <a:endParaRPr sz="2600">
              <a:latin typeface="Comic Sans MS"/>
              <a:cs typeface="Comic Sans MS"/>
            </a:endParaRPr>
          </a:p>
        </p:txBody>
      </p:sp>
      <p:sp>
        <p:nvSpPr>
          <p:cNvPr id="7" name="object 7"/>
          <p:cNvSpPr txBox="1"/>
          <p:nvPr/>
        </p:nvSpPr>
        <p:spPr>
          <a:xfrm>
            <a:off x="5688303" y="1915409"/>
            <a:ext cx="3125470" cy="412115"/>
          </a:xfrm>
          <a:prstGeom prst="rect">
            <a:avLst/>
          </a:prstGeom>
        </p:spPr>
        <p:txBody>
          <a:bodyPr vert="horz" wrap="square" lIns="0" tIns="0" rIns="0" bIns="0" rtlCol="0">
            <a:spAutoFit/>
          </a:bodyPr>
          <a:lstStyle/>
          <a:p>
            <a:pPr marL="12700">
              <a:lnSpc>
                <a:spcPct val="100000"/>
              </a:lnSpc>
              <a:tabLst>
                <a:tab pos="687070" algn="l"/>
                <a:tab pos="2737485" algn="l"/>
              </a:tabLst>
            </a:pP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condicione</a:t>
            </a:r>
            <a:r>
              <a:rPr sz="2600" dirty="0">
                <a:latin typeface="Comic Sans MS"/>
                <a:cs typeface="Comic Sans MS"/>
              </a:rPr>
              <a:t>s</a:t>
            </a:r>
            <a:r>
              <a:rPr sz="2600" dirty="0">
                <a:latin typeface="Times New Roman"/>
                <a:cs typeface="Times New Roman"/>
              </a:rPr>
              <a:t>	</a:t>
            </a:r>
            <a:r>
              <a:rPr sz="2600" spc="-10" dirty="0">
                <a:latin typeface="Comic Sans MS"/>
                <a:cs typeface="Comic Sans MS"/>
              </a:rPr>
              <a:t>d</a:t>
            </a:r>
            <a:r>
              <a:rPr sz="2600" dirty="0">
                <a:latin typeface="Comic Sans MS"/>
                <a:cs typeface="Comic Sans MS"/>
              </a:rPr>
              <a:t>e</a:t>
            </a:r>
            <a:endParaRPr sz="2600">
              <a:latin typeface="Comic Sans MS"/>
              <a:cs typeface="Comic Sans MS"/>
            </a:endParaRPr>
          </a:p>
        </p:txBody>
      </p:sp>
      <p:sp>
        <p:nvSpPr>
          <p:cNvPr id="8" name="object 8"/>
          <p:cNvSpPr txBox="1"/>
          <p:nvPr/>
        </p:nvSpPr>
        <p:spPr>
          <a:xfrm>
            <a:off x="330200" y="2311508"/>
            <a:ext cx="8485505" cy="3422650"/>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operación</a:t>
            </a:r>
            <a:r>
              <a:rPr sz="2600" dirty="0">
                <a:latin typeface="Comic Sans MS"/>
                <a:cs typeface="Comic Sans MS"/>
              </a:rPr>
              <a:t>,</a:t>
            </a:r>
            <a:r>
              <a:rPr sz="2600" spc="310"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spc="310" dirty="0">
                <a:latin typeface="Times New Roman"/>
                <a:cs typeface="Times New Roman"/>
              </a:rPr>
              <a:t> </a:t>
            </a:r>
            <a:r>
              <a:rPr sz="2600" dirty="0">
                <a:latin typeface="Comic Sans MS"/>
                <a:cs typeface="Comic Sans MS"/>
              </a:rPr>
              <a:t>y</a:t>
            </a:r>
            <a:r>
              <a:rPr sz="2600" spc="300" dirty="0">
                <a:latin typeface="Times New Roman"/>
                <a:cs typeface="Times New Roman"/>
              </a:rPr>
              <a:t> </a:t>
            </a:r>
            <a:r>
              <a:rPr sz="2600" spc="-5" dirty="0">
                <a:latin typeface="Comic Sans MS"/>
                <a:cs typeface="Comic Sans MS"/>
              </a:rPr>
              <a:t>otro</a:t>
            </a:r>
            <a:r>
              <a:rPr sz="2600" dirty="0">
                <a:latin typeface="Comic Sans MS"/>
                <a:cs typeface="Comic Sans MS"/>
              </a:rPr>
              <a:t>s</a:t>
            </a:r>
            <a:r>
              <a:rPr sz="2600" spc="305" dirty="0">
                <a:latin typeface="Times New Roman"/>
                <a:cs typeface="Times New Roman"/>
              </a:rPr>
              <a:t> </a:t>
            </a:r>
            <a:r>
              <a:rPr sz="2600" spc="-10" dirty="0">
                <a:latin typeface="Comic Sans MS"/>
                <a:cs typeface="Comic Sans MS"/>
              </a:rPr>
              <a:t>disturbio</a:t>
            </a:r>
            <a:r>
              <a:rPr sz="2600" dirty="0">
                <a:latin typeface="Comic Sans MS"/>
                <a:cs typeface="Comic Sans MS"/>
              </a:rPr>
              <a:t>s</a:t>
            </a:r>
            <a:r>
              <a:rPr sz="2600" spc="31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305" dirty="0">
                <a:latin typeface="Times New Roman"/>
                <a:cs typeface="Times New Roman"/>
              </a:rPr>
              <a:t> </a:t>
            </a:r>
            <a:r>
              <a:rPr sz="2600" dirty="0">
                <a:latin typeface="Comic Sans MS"/>
                <a:cs typeface="Comic Sans MS"/>
              </a:rPr>
              <a:t>p</a:t>
            </a:r>
            <a:r>
              <a:rPr sz="2600" spc="-5" dirty="0">
                <a:latin typeface="Comic Sans MS"/>
                <a:cs typeface="Comic Sans MS"/>
              </a:rPr>
              <a:t>odría</a:t>
            </a:r>
            <a:r>
              <a:rPr sz="2600" dirty="0">
                <a:latin typeface="Comic Sans MS"/>
                <a:cs typeface="Comic Sans MS"/>
              </a:rPr>
              <a:t>n</a:t>
            </a:r>
            <a:r>
              <a:rPr sz="2600" spc="300" dirty="0">
                <a:latin typeface="Times New Roman"/>
                <a:cs typeface="Times New Roman"/>
              </a:rPr>
              <a:t> </a:t>
            </a:r>
            <a:r>
              <a:rPr sz="2600" spc="-5" dirty="0">
                <a:latin typeface="Comic Sans MS"/>
                <a:cs typeface="Comic Sans MS"/>
              </a:rPr>
              <a:t>causar</a:t>
            </a:r>
            <a:r>
              <a:rPr sz="2600" spc="-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condició</a:t>
            </a:r>
            <a:r>
              <a:rPr sz="2600" dirty="0">
                <a:latin typeface="Comic Sans MS"/>
                <a:cs typeface="Comic Sans MS"/>
              </a:rPr>
              <a:t>n</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pérdid</a:t>
            </a:r>
            <a:r>
              <a:rPr sz="2600" dirty="0">
                <a:latin typeface="Comic Sans MS"/>
                <a:cs typeface="Comic Sans MS"/>
              </a:rPr>
              <a:t>a</a:t>
            </a:r>
            <a:r>
              <a:rPr sz="2600" dirty="0">
                <a:latin typeface="Times New Roman"/>
                <a:cs typeface="Times New Roman"/>
              </a:rPr>
              <a:t>  </a:t>
            </a:r>
            <a:r>
              <a:rPr sz="2600" spc="-3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sincronism</a:t>
            </a:r>
            <a:r>
              <a:rPr sz="2600" dirty="0">
                <a:latin typeface="Comic Sans MS"/>
                <a:cs typeface="Comic Sans MS"/>
              </a:rPr>
              <a:t>o</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entr</a:t>
            </a:r>
            <a:r>
              <a:rPr sz="2600" dirty="0">
                <a:latin typeface="Comic Sans MS"/>
                <a:cs typeface="Comic Sans MS"/>
              </a:rPr>
              <a:t>e</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dos</a:t>
            </a:r>
            <a:r>
              <a:rPr sz="2600" spc="-5" dirty="0">
                <a:latin typeface="Times New Roman"/>
                <a:cs typeface="Times New Roman"/>
              </a:rPr>
              <a:t> </a:t>
            </a:r>
            <a:r>
              <a:rPr sz="2600" spc="-5" dirty="0">
                <a:latin typeface="Comic Sans MS"/>
                <a:cs typeface="Comic Sans MS"/>
              </a:rPr>
              <a:t>parte</a:t>
            </a:r>
            <a:r>
              <a:rPr sz="2600" dirty="0">
                <a:latin typeface="Comic Sans MS"/>
                <a:cs typeface="Comic Sans MS"/>
              </a:rPr>
              <a:t>s</a:t>
            </a:r>
            <a:r>
              <a:rPr sz="2600" spc="229"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3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240"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spc="23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35" dirty="0">
                <a:latin typeface="Times New Roman"/>
                <a:cs typeface="Times New Roman"/>
              </a:rPr>
              <a:t> </a:t>
            </a:r>
            <a:r>
              <a:rPr sz="2600" dirty="0">
                <a:latin typeface="Comic Sans MS"/>
                <a:cs typeface="Comic Sans MS"/>
              </a:rPr>
              <a:t>p</a:t>
            </a:r>
            <a:r>
              <a:rPr sz="2600" spc="-5" dirty="0">
                <a:latin typeface="Comic Sans MS"/>
                <a:cs typeface="Comic Sans MS"/>
              </a:rPr>
              <a:t>otenci</a:t>
            </a:r>
            <a:r>
              <a:rPr sz="2600" dirty="0">
                <a:latin typeface="Comic Sans MS"/>
                <a:cs typeface="Comic Sans MS"/>
              </a:rPr>
              <a:t>a</a:t>
            </a:r>
            <a:r>
              <a:rPr sz="2600" spc="229" dirty="0">
                <a:latin typeface="Times New Roman"/>
                <a:cs typeface="Times New Roman"/>
              </a:rPr>
              <a:t> </a:t>
            </a:r>
            <a:r>
              <a:rPr sz="2600" dirty="0">
                <a:latin typeface="Comic Sans MS"/>
                <a:cs typeface="Comic Sans MS"/>
              </a:rPr>
              <a:t>o</a:t>
            </a:r>
            <a:r>
              <a:rPr sz="2600" spc="235" dirty="0">
                <a:latin typeface="Times New Roman"/>
                <a:cs typeface="Times New Roman"/>
              </a:rPr>
              <a:t> </a:t>
            </a:r>
            <a:r>
              <a:rPr sz="2600" spc="-5" dirty="0">
                <a:latin typeface="Comic Sans MS"/>
                <a:cs typeface="Comic Sans MS"/>
              </a:rPr>
              <a:t>entr</a:t>
            </a:r>
            <a:r>
              <a:rPr sz="2600" dirty="0">
                <a:latin typeface="Comic Sans MS"/>
                <a:cs typeface="Comic Sans MS"/>
              </a:rPr>
              <a:t>e</a:t>
            </a:r>
            <a:r>
              <a:rPr sz="2600" spc="235" dirty="0">
                <a:latin typeface="Times New Roman"/>
                <a:cs typeface="Times New Roman"/>
              </a:rPr>
              <a:t> </a:t>
            </a:r>
            <a:r>
              <a:rPr sz="2600" spc="-10" dirty="0">
                <a:latin typeface="Comic Sans MS"/>
                <a:cs typeface="Comic Sans MS"/>
              </a:rPr>
              <a:t>d</a:t>
            </a:r>
            <a:r>
              <a:rPr sz="2600" spc="-5" dirty="0">
                <a:latin typeface="Comic Sans MS"/>
                <a:cs typeface="Comic Sans MS"/>
              </a:rPr>
              <a:t>o</a:t>
            </a:r>
            <a:r>
              <a:rPr sz="2600" dirty="0">
                <a:latin typeface="Comic Sans MS"/>
                <a:cs typeface="Comic Sans MS"/>
              </a:rPr>
              <a:t>s</a:t>
            </a:r>
            <a:r>
              <a:rPr sz="2600" spc="225" dirty="0">
                <a:latin typeface="Times New Roman"/>
                <a:cs typeface="Times New Roman"/>
              </a:rPr>
              <a:t> </a:t>
            </a:r>
            <a:r>
              <a:rPr sz="2600" spc="-5" dirty="0">
                <a:latin typeface="Comic Sans MS"/>
                <a:cs typeface="Comic Sans MS"/>
              </a:rPr>
              <a:t>sistemas</a:t>
            </a:r>
            <a:r>
              <a:rPr sz="2600" spc="-5" dirty="0">
                <a:latin typeface="Times New Roman"/>
                <a:cs typeface="Times New Roman"/>
              </a:rPr>
              <a:t> </a:t>
            </a:r>
            <a:r>
              <a:rPr sz="2600" spc="-5" dirty="0">
                <a:latin typeface="Comic Sans MS"/>
                <a:cs typeface="Comic Sans MS"/>
              </a:rPr>
              <a:t>interconectados.</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S</a:t>
            </a:r>
            <a:r>
              <a:rPr sz="2600" dirty="0">
                <a:latin typeface="Comic Sans MS"/>
                <a:cs typeface="Comic Sans MS"/>
              </a:rPr>
              <a:t>i</a:t>
            </a:r>
            <a:r>
              <a:rPr sz="2600" spc="295" dirty="0">
                <a:latin typeface="Times New Roman"/>
                <a:cs typeface="Times New Roman"/>
              </a:rPr>
              <a:t> </a:t>
            </a:r>
            <a:r>
              <a:rPr sz="2600" spc="-5" dirty="0">
                <a:latin typeface="Comic Sans MS"/>
                <a:cs typeface="Comic Sans MS"/>
              </a:rPr>
              <a:t>tale</a:t>
            </a:r>
            <a:r>
              <a:rPr sz="2600" dirty="0">
                <a:latin typeface="Comic Sans MS"/>
                <a:cs typeface="Comic Sans MS"/>
              </a:rPr>
              <a:t>s</a:t>
            </a:r>
            <a:r>
              <a:rPr sz="2600" spc="305" dirty="0">
                <a:latin typeface="Times New Roman"/>
                <a:cs typeface="Times New Roman"/>
              </a:rPr>
              <a:t> </a:t>
            </a:r>
            <a:r>
              <a:rPr sz="2600" dirty="0">
                <a:latin typeface="Comic Sans MS"/>
                <a:cs typeface="Comic Sans MS"/>
              </a:rPr>
              <a:t>e</a:t>
            </a:r>
            <a:r>
              <a:rPr sz="2600" spc="-5" dirty="0">
                <a:latin typeface="Comic Sans MS"/>
                <a:cs typeface="Comic Sans MS"/>
              </a:rPr>
              <a:t>vento</a:t>
            </a:r>
            <a:r>
              <a:rPr sz="2600" dirty="0">
                <a:latin typeface="Comic Sans MS"/>
                <a:cs typeface="Comic Sans MS"/>
              </a:rPr>
              <a:t>s</a:t>
            </a:r>
            <a:r>
              <a:rPr sz="2600" spc="300" dirty="0">
                <a:latin typeface="Times New Roman"/>
                <a:cs typeface="Times New Roman"/>
              </a:rPr>
              <a:t> </a:t>
            </a:r>
            <a:r>
              <a:rPr sz="2600" spc="-5" dirty="0">
                <a:latin typeface="Comic Sans MS"/>
                <a:cs typeface="Comic Sans MS"/>
              </a:rPr>
              <a:t>ocurren</a:t>
            </a:r>
            <a:r>
              <a:rPr sz="2600" dirty="0">
                <a:latin typeface="Comic Sans MS"/>
                <a:cs typeface="Comic Sans MS"/>
              </a:rPr>
              <a:t>,</a:t>
            </a:r>
            <a:r>
              <a:rPr sz="2600" spc="300"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spc="295" dirty="0">
                <a:latin typeface="Times New Roman"/>
                <a:cs typeface="Times New Roman"/>
              </a:rPr>
              <a:t> </a:t>
            </a:r>
            <a:r>
              <a:rPr sz="2600" spc="-10" dirty="0">
                <a:latin typeface="Comic Sans MS"/>
                <a:cs typeface="Comic Sans MS"/>
              </a:rPr>
              <a:t>g</a:t>
            </a:r>
            <a:r>
              <a:rPr sz="2600" spc="-5" dirty="0">
                <a:latin typeface="Comic Sans MS"/>
                <a:cs typeface="Comic Sans MS"/>
              </a:rPr>
              <a:t>eneradore</a:t>
            </a:r>
            <a:r>
              <a:rPr sz="2600" dirty="0">
                <a:latin typeface="Comic Sans MS"/>
                <a:cs typeface="Comic Sans MS"/>
              </a:rPr>
              <a:t>s</a:t>
            </a:r>
            <a:r>
              <a:rPr sz="2600" spc="295" dirty="0">
                <a:latin typeface="Times New Roman"/>
                <a:cs typeface="Times New Roman"/>
              </a:rPr>
              <a:t> </a:t>
            </a:r>
            <a:r>
              <a:rPr sz="2600" spc="-5" dirty="0">
                <a:latin typeface="Comic Sans MS"/>
                <a:cs typeface="Comic Sans MS"/>
              </a:rPr>
              <a:t>asincrónicos</a:t>
            </a:r>
            <a:r>
              <a:rPr sz="2600" spc="-5" dirty="0">
                <a:latin typeface="Times New Roman"/>
                <a:cs typeface="Times New Roman"/>
              </a:rPr>
              <a:t> </a:t>
            </a:r>
            <a:r>
              <a:rPr sz="2600" spc="-10" dirty="0">
                <a:latin typeface="Comic Sans MS"/>
                <a:cs typeface="Comic Sans MS"/>
              </a:rPr>
              <a:t>debe</a:t>
            </a:r>
            <a:r>
              <a:rPr sz="2600" dirty="0">
                <a:latin typeface="Comic Sans MS"/>
                <a:cs typeface="Comic Sans MS"/>
              </a:rPr>
              <a:t>n</a:t>
            </a:r>
            <a:r>
              <a:rPr sz="2600" spc="195"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spc="190" dirty="0">
                <a:latin typeface="Times New Roman"/>
                <a:cs typeface="Times New Roman"/>
              </a:rPr>
              <a:t> </a:t>
            </a:r>
            <a:r>
              <a:rPr sz="2600" spc="-10" dirty="0">
                <a:latin typeface="Comic Sans MS"/>
                <a:cs typeface="Comic Sans MS"/>
              </a:rPr>
              <a:t>disparado</a:t>
            </a:r>
            <a:r>
              <a:rPr sz="2600" dirty="0">
                <a:latin typeface="Comic Sans MS"/>
                <a:cs typeface="Comic Sans MS"/>
              </a:rPr>
              <a:t>s</a:t>
            </a:r>
            <a:r>
              <a:rPr sz="2600" spc="195" dirty="0">
                <a:latin typeface="Times New Roman"/>
                <a:cs typeface="Times New Roman"/>
              </a:rPr>
              <a:t> </a:t>
            </a:r>
            <a:r>
              <a:rPr sz="2600" spc="-5" dirty="0">
                <a:latin typeface="Comic Sans MS"/>
                <a:cs typeface="Comic Sans MS"/>
              </a:rPr>
              <a:t>ta</a:t>
            </a:r>
            <a:r>
              <a:rPr sz="2600" dirty="0">
                <a:latin typeface="Comic Sans MS"/>
                <a:cs typeface="Comic Sans MS"/>
              </a:rPr>
              <a:t>n</a:t>
            </a:r>
            <a:r>
              <a:rPr sz="2600" spc="185" dirty="0">
                <a:latin typeface="Times New Roman"/>
                <a:cs typeface="Times New Roman"/>
              </a:rPr>
              <a:t> </a:t>
            </a:r>
            <a:r>
              <a:rPr sz="2600" dirty="0">
                <a:latin typeface="Comic Sans MS"/>
                <a:cs typeface="Comic Sans MS"/>
              </a:rPr>
              <a:t>p</a:t>
            </a:r>
            <a:r>
              <a:rPr sz="2600" spc="-10" dirty="0">
                <a:latin typeface="Comic Sans MS"/>
                <a:cs typeface="Comic Sans MS"/>
              </a:rPr>
              <a:t>ront</a:t>
            </a:r>
            <a:r>
              <a:rPr sz="2600" dirty="0">
                <a:latin typeface="Comic Sans MS"/>
                <a:cs typeface="Comic Sans MS"/>
              </a:rPr>
              <a:t>o</a:t>
            </a:r>
            <a:r>
              <a:rPr sz="2600" spc="195" dirty="0">
                <a:latin typeface="Times New Roman"/>
                <a:cs typeface="Times New Roman"/>
              </a:rPr>
              <a:t> </a:t>
            </a:r>
            <a:r>
              <a:rPr sz="2600" spc="-5" dirty="0">
                <a:latin typeface="Comic Sans MS"/>
                <a:cs typeface="Comic Sans MS"/>
              </a:rPr>
              <a:t>com</a:t>
            </a:r>
            <a:r>
              <a:rPr sz="2600" dirty="0">
                <a:latin typeface="Comic Sans MS"/>
                <a:cs typeface="Comic Sans MS"/>
              </a:rPr>
              <a:t>o</a:t>
            </a:r>
            <a:r>
              <a:rPr sz="2600" spc="190" dirty="0">
                <a:latin typeface="Times New Roman"/>
                <a:cs typeface="Times New Roman"/>
              </a:rPr>
              <a:t> </a:t>
            </a:r>
            <a:r>
              <a:rPr sz="2600" spc="-5" dirty="0">
                <a:latin typeface="Comic Sans MS"/>
                <a:cs typeface="Comic Sans MS"/>
              </a:rPr>
              <a:t>se</a:t>
            </a:r>
            <a:r>
              <a:rPr sz="2600" dirty="0">
                <a:latin typeface="Comic Sans MS"/>
                <a:cs typeface="Comic Sans MS"/>
              </a:rPr>
              <a:t>a</a:t>
            </a:r>
            <a:r>
              <a:rPr sz="2600" spc="195" dirty="0">
                <a:latin typeface="Times New Roman"/>
                <a:cs typeface="Times New Roman"/>
              </a:rPr>
              <a:t> </a:t>
            </a:r>
            <a:r>
              <a:rPr sz="2600" spc="-5" dirty="0">
                <a:latin typeface="Comic Sans MS"/>
                <a:cs typeface="Comic Sans MS"/>
              </a:rPr>
              <a:t>posibl</a:t>
            </a:r>
            <a:r>
              <a:rPr sz="2600" dirty="0">
                <a:latin typeface="Comic Sans MS"/>
                <a:cs typeface="Comic Sans MS"/>
              </a:rPr>
              <a:t>e</a:t>
            </a:r>
            <a:r>
              <a:rPr sz="2600" spc="185" dirty="0">
                <a:latin typeface="Times New Roman"/>
                <a:cs typeface="Times New Roman"/>
              </a:rPr>
              <a:t> </a:t>
            </a:r>
            <a:r>
              <a:rPr sz="2600" dirty="0">
                <a:latin typeface="Comic Sans MS"/>
                <a:cs typeface="Comic Sans MS"/>
              </a:rPr>
              <a:t>p</a:t>
            </a:r>
            <a:r>
              <a:rPr sz="2600" spc="-5" dirty="0">
                <a:latin typeface="Comic Sans MS"/>
                <a:cs typeface="Comic Sans MS"/>
              </a:rPr>
              <a:t>ara</a:t>
            </a:r>
            <a:r>
              <a:rPr sz="2600" spc="-5" dirty="0">
                <a:latin typeface="Times New Roman"/>
                <a:cs typeface="Times New Roman"/>
              </a:rPr>
              <a:t> </a:t>
            </a:r>
            <a:r>
              <a:rPr sz="2600" spc="-5" dirty="0">
                <a:latin typeface="Comic Sans MS"/>
                <a:cs typeface="Comic Sans MS"/>
              </a:rPr>
              <a:t>preveni</a:t>
            </a:r>
            <a:r>
              <a:rPr sz="2600" dirty="0">
                <a:latin typeface="Comic Sans MS"/>
                <a:cs typeface="Comic Sans MS"/>
              </a:rPr>
              <a:t>r</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daño</a:t>
            </a:r>
            <a:r>
              <a:rPr sz="2600" dirty="0">
                <a:latin typeface="Comic Sans MS"/>
                <a:cs typeface="Comic Sans MS"/>
              </a:rPr>
              <a:t>s</a:t>
            </a:r>
            <a:r>
              <a:rPr sz="2600" dirty="0">
                <a:latin typeface="Times New Roman"/>
                <a:cs typeface="Times New Roman"/>
              </a:rPr>
              <a:t>  </a:t>
            </a:r>
            <a:r>
              <a:rPr sz="2600" spc="245" dirty="0">
                <a:latin typeface="Times New Roman"/>
                <a:cs typeface="Times New Roman"/>
              </a:rPr>
              <a:t> </a:t>
            </a:r>
            <a:r>
              <a:rPr sz="2600" dirty="0">
                <a:latin typeface="Comic Sans MS"/>
                <a:cs typeface="Comic Sans MS"/>
              </a:rPr>
              <a:t>al</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240" dirty="0">
                <a:latin typeface="Times New Roman"/>
                <a:cs typeface="Times New Roman"/>
              </a:rPr>
              <a:t> </a:t>
            </a:r>
            <a:r>
              <a:rPr sz="2600" dirty="0">
                <a:latin typeface="Comic Sans MS"/>
                <a:cs typeface="Comic Sans MS"/>
              </a:rPr>
              <a:t>o</a:t>
            </a:r>
            <a:r>
              <a:rPr sz="2600" dirty="0">
                <a:latin typeface="Times New Roman"/>
                <a:cs typeface="Times New Roman"/>
              </a:rPr>
              <a:t>  </a:t>
            </a:r>
            <a:r>
              <a:rPr sz="2600" spc="240" dirty="0">
                <a:latin typeface="Times New Roman"/>
                <a:cs typeface="Times New Roman"/>
              </a:rPr>
              <a:t> </a:t>
            </a:r>
            <a:r>
              <a:rPr sz="2600" dirty="0">
                <a:latin typeface="Comic Sans MS"/>
                <a:cs typeface="Comic Sans MS"/>
              </a:rPr>
              <a:t>a</a:t>
            </a:r>
            <a:r>
              <a:rPr sz="2600" spc="-5" dirty="0">
                <a:latin typeface="Comic Sans MS"/>
                <a:cs typeface="Comic Sans MS"/>
              </a:rPr>
              <a:t>nte</a:t>
            </a:r>
            <a:r>
              <a:rPr sz="2600" dirty="0">
                <a:latin typeface="Comic Sans MS"/>
                <a:cs typeface="Comic Sans MS"/>
              </a:rPr>
              <a:t>s</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se</a:t>
            </a:r>
            <a:r>
              <a:rPr sz="2600" spc="-5" dirty="0">
                <a:latin typeface="Times New Roman"/>
                <a:cs typeface="Times New Roman"/>
              </a:rPr>
              <a:t> </a:t>
            </a:r>
            <a:r>
              <a:rPr sz="2600" spc="-5" dirty="0">
                <a:latin typeface="Comic Sans MS"/>
                <a:cs typeface="Comic Sans MS"/>
              </a:rPr>
              <a:t>produzc</a:t>
            </a:r>
            <a:r>
              <a:rPr sz="2600" dirty="0">
                <a:latin typeface="Comic Sans MS"/>
                <a:cs typeface="Comic Sans MS"/>
              </a:rPr>
              <a:t>a</a:t>
            </a:r>
            <a:r>
              <a:rPr sz="2600" spc="10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salid</a:t>
            </a:r>
            <a:r>
              <a:rPr sz="2600" dirty="0">
                <a:latin typeface="Comic Sans MS"/>
                <a:cs typeface="Comic Sans MS"/>
              </a:rPr>
              <a:t>a</a:t>
            </a:r>
            <a:r>
              <a:rPr sz="2600" spc="100" dirty="0">
                <a:latin typeface="Times New Roman"/>
                <a:cs typeface="Times New Roman"/>
              </a:rPr>
              <a:t> </a:t>
            </a:r>
            <a:r>
              <a:rPr sz="2600" spc="-10" dirty="0">
                <a:latin typeface="Comic Sans MS"/>
                <a:cs typeface="Comic Sans MS"/>
              </a:rPr>
              <a:t>m</a:t>
            </a:r>
            <a:r>
              <a:rPr sz="2600" spc="-5" dirty="0">
                <a:latin typeface="Comic Sans MS"/>
                <a:cs typeface="Comic Sans MS"/>
              </a:rPr>
              <a:t>ayor.</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197</a:t>
            </a:fld>
            <a:endParaRPr lang="en-US"/>
          </a:p>
        </p:txBody>
      </p:sp>
    </p:spTree>
    <p:extLst>
      <p:ext uri="{BB962C8B-B14F-4D97-AF65-F5344CB8AC3E}">
        <p14:creationId xmlns:p14="http://schemas.microsoft.com/office/powerpoint/2010/main" val="205701609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105" y="1209035"/>
            <a:ext cx="8484870" cy="5136515"/>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Adicionalment</a:t>
            </a:r>
            <a:r>
              <a:rPr sz="2600" dirty="0">
                <a:latin typeface="Comic Sans MS"/>
                <a:cs typeface="Comic Sans MS"/>
              </a:rPr>
              <a:t>e</a:t>
            </a:r>
            <a:r>
              <a:rPr sz="2600" dirty="0">
                <a:latin typeface="Times New Roman"/>
                <a:cs typeface="Times New Roman"/>
              </a:rPr>
              <a:t>  </a:t>
            </a:r>
            <a:r>
              <a:rPr sz="2600" spc="-114"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25"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135" dirty="0">
                <a:latin typeface="Times New Roman"/>
                <a:cs typeface="Times New Roman"/>
              </a:rPr>
              <a:t> </a:t>
            </a:r>
            <a:r>
              <a:rPr sz="2600" dirty="0">
                <a:latin typeface="Comic Sans MS"/>
                <a:cs typeface="Comic Sans MS"/>
              </a:rPr>
              <a:t>l</a:t>
            </a:r>
            <a:r>
              <a:rPr sz="2600" spc="-5" dirty="0">
                <a:latin typeface="Comic Sans MS"/>
                <a:cs typeface="Comic Sans MS"/>
              </a:rPr>
              <a:t>iberació</a:t>
            </a:r>
            <a:r>
              <a:rPr sz="2600" dirty="0">
                <a:latin typeface="Comic Sans MS"/>
                <a:cs typeface="Comic Sans MS"/>
              </a:rPr>
              <a:t>n</a:t>
            </a:r>
            <a:r>
              <a:rPr sz="2600" dirty="0">
                <a:latin typeface="Times New Roman"/>
                <a:cs typeface="Times New Roman"/>
              </a:rPr>
              <a:t>  </a:t>
            </a:r>
            <a:r>
              <a:rPr sz="2600" spc="-125" dirty="0">
                <a:latin typeface="Times New Roman"/>
                <a:cs typeface="Times New Roman"/>
              </a:rPr>
              <a:t> </a:t>
            </a:r>
            <a:r>
              <a:rPr sz="2600" dirty="0">
                <a:latin typeface="Comic Sans MS"/>
                <a:cs typeface="Comic Sans MS"/>
              </a:rPr>
              <a:t>p</a:t>
            </a:r>
            <a:r>
              <a:rPr sz="2600" spc="-5" dirty="0">
                <a:latin typeface="Comic Sans MS"/>
                <a:cs typeface="Comic Sans MS"/>
              </a:rPr>
              <a:t>rolongad</a:t>
            </a:r>
            <a:r>
              <a:rPr sz="2600" dirty="0">
                <a:latin typeface="Comic Sans MS"/>
                <a:cs typeface="Comic Sans MS"/>
              </a:rPr>
              <a:t>a</a:t>
            </a:r>
            <a:r>
              <a:rPr sz="2600" dirty="0">
                <a:latin typeface="Times New Roman"/>
                <a:cs typeface="Times New Roman"/>
              </a:rPr>
              <a:t>  </a:t>
            </a:r>
            <a:r>
              <a:rPr sz="2600" spc="-1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25" dirty="0">
                <a:latin typeface="Times New Roman"/>
                <a:cs typeface="Times New Roman"/>
              </a:rPr>
              <a:t> </a:t>
            </a:r>
            <a:r>
              <a:rPr sz="2600" dirty="0">
                <a:latin typeface="Comic Sans MS"/>
                <a:cs typeface="Comic Sans MS"/>
              </a:rPr>
              <a:t>f</a:t>
            </a:r>
            <a:r>
              <a:rPr sz="2600" spc="-5" dirty="0">
                <a:latin typeface="Comic Sans MS"/>
                <a:cs typeface="Comic Sans MS"/>
              </a:rPr>
              <a:t>alla,</a:t>
            </a:r>
            <a:r>
              <a:rPr sz="2600" spc="-5" dirty="0">
                <a:latin typeface="Times New Roman"/>
                <a:cs typeface="Times New Roman"/>
              </a:rPr>
              <a:t> </a:t>
            </a:r>
            <a:r>
              <a:rPr sz="2600" spc="-5" dirty="0">
                <a:latin typeface="Comic Sans MS"/>
                <a:cs typeface="Comic Sans MS"/>
              </a:rPr>
              <a:t>otro</a:t>
            </a:r>
            <a:r>
              <a:rPr sz="2600" dirty="0">
                <a:latin typeface="Comic Sans MS"/>
                <a:cs typeface="Comic Sans MS"/>
              </a:rPr>
              <a:t>s</a:t>
            </a:r>
            <a:r>
              <a:rPr sz="2600" spc="100" dirty="0">
                <a:latin typeface="Times New Roman"/>
                <a:cs typeface="Times New Roman"/>
              </a:rPr>
              <a:t> </a:t>
            </a:r>
            <a:r>
              <a:rPr sz="2600" spc="-10" dirty="0">
                <a:latin typeface="Comic Sans MS"/>
                <a:cs typeface="Comic Sans MS"/>
              </a:rPr>
              <a:t>f</a:t>
            </a:r>
            <a:r>
              <a:rPr sz="2600" spc="-5" dirty="0">
                <a:latin typeface="Comic Sans MS"/>
                <a:cs typeface="Comic Sans MS"/>
              </a:rPr>
              <a:t>actore</a:t>
            </a:r>
            <a:r>
              <a:rPr sz="2600" dirty="0">
                <a:latin typeface="Comic Sans MS"/>
                <a:cs typeface="Comic Sans MS"/>
              </a:rPr>
              <a:t>s</a:t>
            </a:r>
            <a:r>
              <a:rPr sz="2600" spc="12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puede</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lleva</a:t>
            </a:r>
            <a:r>
              <a:rPr sz="2600" dirty="0">
                <a:latin typeface="Comic Sans MS"/>
                <a:cs typeface="Comic Sans MS"/>
              </a:rPr>
              <a:t>r</a:t>
            </a:r>
            <a:r>
              <a:rPr sz="2600" spc="110" dirty="0">
                <a:latin typeface="Times New Roman"/>
                <a:cs typeface="Times New Roman"/>
              </a:rPr>
              <a:t> </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inestabilida</a:t>
            </a:r>
            <a:r>
              <a:rPr sz="2600" dirty="0">
                <a:latin typeface="Comic Sans MS"/>
                <a:cs typeface="Comic Sans MS"/>
              </a:rPr>
              <a:t>d</a:t>
            </a:r>
            <a:r>
              <a:rPr sz="2600" spc="100" dirty="0">
                <a:latin typeface="Times New Roman"/>
                <a:cs typeface="Times New Roman"/>
              </a:rPr>
              <a:t> </a:t>
            </a:r>
            <a:r>
              <a:rPr sz="2600" spc="-5" dirty="0">
                <a:latin typeface="Comic Sans MS"/>
                <a:cs typeface="Comic Sans MS"/>
              </a:rPr>
              <a:t>son:</a:t>
            </a:r>
            <a:endParaRPr sz="2600">
              <a:latin typeface="Comic Sans MS"/>
              <a:cs typeface="Comic Sans MS"/>
            </a:endParaRPr>
          </a:p>
          <a:p>
            <a:pPr marL="12700" marR="6350" algn="just">
              <a:lnSpc>
                <a:spcPct val="100000"/>
              </a:lnSpc>
              <a:spcBef>
                <a:spcPts val="1200"/>
              </a:spcBef>
              <a:buFont typeface="Wingdings"/>
              <a:buChar char=""/>
              <a:tabLst>
                <a:tab pos="570230" algn="l"/>
              </a:tabLst>
            </a:pPr>
            <a:r>
              <a:rPr sz="2600" spc="-5" dirty="0">
                <a:latin typeface="Comic Sans MS"/>
                <a:cs typeface="Comic Sans MS"/>
              </a:rPr>
              <a:t>Operació</a:t>
            </a:r>
            <a:r>
              <a:rPr sz="2600" dirty="0">
                <a:latin typeface="Comic Sans MS"/>
                <a:cs typeface="Comic Sans MS"/>
              </a:rPr>
              <a:t>n</a:t>
            </a:r>
            <a:r>
              <a:rPr sz="2600" dirty="0">
                <a:latin typeface="Times New Roman"/>
                <a:cs typeface="Times New Roman"/>
              </a:rPr>
              <a:t>  </a:t>
            </a:r>
            <a:r>
              <a:rPr sz="2600" spc="-215"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generadore</a:t>
            </a:r>
            <a:r>
              <a:rPr sz="2600" dirty="0">
                <a:latin typeface="Comic Sans MS"/>
                <a:cs typeface="Comic Sans MS"/>
              </a:rPr>
              <a:t>s</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regió</a:t>
            </a:r>
            <a:r>
              <a:rPr sz="2600" dirty="0">
                <a:latin typeface="Comic Sans MS"/>
                <a:cs typeface="Comic Sans MS"/>
              </a:rPr>
              <a:t>n</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adelantada</a:t>
            </a:r>
            <a:r>
              <a:rPr sz="2600" spc="-5" dirty="0">
                <a:latin typeface="Times New Roman"/>
                <a:cs typeface="Times New Roman"/>
              </a:rPr>
              <a:t> </a:t>
            </a:r>
            <a:r>
              <a:rPr sz="2600" spc="-5" dirty="0">
                <a:latin typeface="Comic Sans MS"/>
                <a:cs typeface="Comic Sans MS"/>
              </a:rPr>
              <a:t>durant</a:t>
            </a:r>
            <a:r>
              <a:rPr sz="2600" dirty="0">
                <a:latin typeface="Comic Sans MS"/>
                <a:cs typeface="Comic Sans MS"/>
              </a:rPr>
              <a:t>e</a:t>
            </a:r>
            <a:r>
              <a:rPr sz="2600" spc="114" dirty="0">
                <a:latin typeface="Times New Roman"/>
                <a:cs typeface="Times New Roman"/>
              </a:rPr>
              <a:t> </a:t>
            </a:r>
            <a:r>
              <a:rPr sz="2600" dirty="0">
                <a:latin typeface="Comic Sans MS"/>
                <a:cs typeface="Comic Sans MS"/>
              </a:rPr>
              <a:t>p</a:t>
            </a:r>
            <a:r>
              <a:rPr sz="2600" spc="-5" dirty="0">
                <a:latin typeface="Comic Sans MS"/>
                <a:cs typeface="Comic Sans MS"/>
              </a:rPr>
              <a:t>eriodo</a:t>
            </a:r>
            <a:r>
              <a:rPr sz="2600" dirty="0">
                <a:latin typeface="Comic Sans MS"/>
                <a:cs typeface="Comic Sans MS"/>
              </a:rPr>
              <a:t>s</a:t>
            </a:r>
            <a:r>
              <a:rPr sz="2600" spc="10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carg</a:t>
            </a:r>
            <a:r>
              <a:rPr sz="2600" dirty="0">
                <a:latin typeface="Comic Sans MS"/>
                <a:cs typeface="Comic Sans MS"/>
              </a:rPr>
              <a:t>a</a:t>
            </a:r>
            <a:r>
              <a:rPr sz="2600" spc="105" dirty="0">
                <a:latin typeface="Times New Roman"/>
                <a:cs typeface="Times New Roman"/>
              </a:rPr>
              <a:t> </a:t>
            </a:r>
            <a:r>
              <a:rPr sz="2600" spc="-5" dirty="0">
                <a:latin typeface="Comic Sans MS"/>
                <a:cs typeface="Comic Sans MS"/>
              </a:rPr>
              <a:t>ligera.</a:t>
            </a:r>
            <a:endParaRPr sz="2600">
              <a:latin typeface="Comic Sans MS"/>
              <a:cs typeface="Comic Sans MS"/>
            </a:endParaRPr>
          </a:p>
          <a:p>
            <a:pPr marL="569595" indent="-556895" algn="just">
              <a:lnSpc>
                <a:spcPct val="100000"/>
              </a:lnSpc>
              <a:spcBef>
                <a:spcPts val="1200"/>
              </a:spcBef>
              <a:buFont typeface="Wingdings"/>
              <a:buChar char=""/>
              <a:tabLst>
                <a:tab pos="570230" algn="l"/>
              </a:tabLst>
            </a:pPr>
            <a:r>
              <a:rPr sz="2600" spc="-5" dirty="0">
                <a:latin typeface="Comic Sans MS"/>
                <a:cs typeface="Comic Sans MS"/>
              </a:rPr>
              <a:t>Baj</a:t>
            </a:r>
            <a:r>
              <a:rPr sz="2600" dirty="0">
                <a:latin typeface="Comic Sans MS"/>
                <a:cs typeface="Comic Sans MS"/>
              </a:rPr>
              <a:t>a</a:t>
            </a:r>
            <a:r>
              <a:rPr sz="2600" spc="10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12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20" dirty="0">
                <a:latin typeface="Times New Roman"/>
                <a:cs typeface="Times New Roman"/>
              </a:rPr>
              <a:t> </a:t>
            </a:r>
            <a:r>
              <a:rPr sz="2600" spc="-5" dirty="0">
                <a:latin typeface="Comic Sans MS"/>
                <a:cs typeface="Comic Sans MS"/>
              </a:rPr>
              <a:t>sistema.</a:t>
            </a:r>
            <a:endParaRPr sz="2600">
              <a:latin typeface="Comic Sans MS"/>
              <a:cs typeface="Comic Sans MS"/>
            </a:endParaRPr>
          </a:p>
          <a:p>
            <a:pPr marL="12700" marR="6350" algn="just">
              <a:lnSpc>
                <a:spcPct val="100000"/>
              </a:lnSpc>
              <a:spcBef>
                <a:spcPts val="1200"/>
              </a:spcBef>
              <a:buFont typeface="Wingdings"/>
              <a:buChar char=""/>
              <a:tabLst>
                <a:tab pos="570230" algn="l"/>
              </a:tabLst>
            </a:pPr>
            <a:r>
              <a:rPr sz="2600" spc="-5" dirty="0">
                <a:latin typeface="Comic Sans MS"/>
                <a:cs typeface="Comic Sans MS"/>
              </a:rPr>
              <a:t>Baj</a:t>
            </a:r>
            <a:r>
              <a:rPr sz="2600" dirty="0">
                <a:latin typeface="Comic Sans MS"/>
                <a:cs typeface="Comic Sans MS"/>
              </a:rPr>
              <a:t>a</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excitació</a:t>
            </a:r>
            <a:r>
              <a:rPr sz="2600" dirty="0">
                <a:latin typeface="Comic Sans MS"/>
                <a:cs typeface="Comic Sans MS"/>
              </a:rPr>
              <a:t>n</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unidad</a:t>
            </a:r>
            <a:r>
              <a:rPr sz="2600" dirty="0">
                <a:latin typeface="Comic Sans MS"/>
                <a:cs typeface="Comic Sans MS"/>
              </a:rPr>
              <a:t>,</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impedanci</a:t>
            </a:r>
            <a:r>
              <a:rPr sz="2600" dirty="0">
                <a:latin typeface="Comic Sans MS"/>
                <a:cs typeface="Comic Sans MS"/>
              </a:rPr>
              <a:t>a</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excesiva</a:t>
            </a:r>
            <a:r>
              <a:rPr sz="2600" spc="-5" dirty="0">
                <a:latin typeface="Times New Roman"/>
                <a:cs typeface="Times New Roman"/>
              </a:rPr>
              <a:t> </a:t>
            </a:r>
            <a:r>
              <a:rPr sz="2600" spc="-5" dirty="0">
                <a:latin typeface="Comic Sans MS"/>
                <a:cs typeface="Comic Sans MS"/>
              </a:rPr>
              <a:t>entr</a:t>
            </a:r>
            <a:r>
              <a:rPr sz="2600" dirty="0">
                <a:latin typeface="Comic Sans MS"/>
                <a:cs typeface="Comic Sans MS"/>
              </a:rPr>
              <a:t>e</a:t>
            </a:r>
            <a:r>
              <a:rPr sz="2600" spc="120" dirty="0">
                <a:latin typeface="Times New Roman"/>
                <a:cs typeface="Times New Roman"/>
              </a:rPr>
              <a:t> </a:t>
            </a:r>
            <a:r>
              <a:rPr sz="2600" dirty="0">
                <a:latin typeface="Comic Sans MS"/>
                <a:cs typeface="Comic Sans MS"/>
              </a:rPr>
              <a:t>la</a:t>
            </a:r>
            <a:r>
              <a:rPr sz="2600" spc="114" dirty="0">
                <a:latin typeface="Times New Roman"/>
                <a:cs typeface="Times New Roman"/>
              </a:rPr>
              <a:t> </a:t>
            </a:r>
            <a:r>
              <a:rPr sz="2600" spc="-5" dirty="0">
                <a:latin typeface="Comic Sans MS"/>
                <a:cs typeface="Comic Sans MS"/>
              </a:rPr>
              <a:t>unida</a:t>
            </a:r>
            <a:r>
              <a:rPr sz="2600" dirty="0">
                <a:latin typeface="Comic Sans MS"/>
                <a:cs typeface="Comic Sans MS"/>
              </a:rPr>
              <a:t>d</a:t>
            </a:r>
            <a:r>
              <a:rPr sz="2600" spc="105"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sistema.</a:t>
            </a:r>
            <a:endParaRPr sz="2600">
              <a:latin typeface="Comic Sans MS"/>
              <a:cs typeface="Comic Sans MS"/>
            </a:endParaRPr>
          </a:p>
          <a:p>
            <a:pPr marL="569595" indent="-556895" algn="just">
              <a:lnSpc>
                <a:spcPct val="100000"/>
              </a:lnSpc>
              <a:spcBef>
                <a:spcPts val="1200"/>
              </a:spcBef>
              <a:buFont typeface="Wingdings"/>
              <a:buChar char=""/>
              <a:tabLst>
                <a:tab pos="570230" algn="l"/>
              </a:tabLst>
            </a:pPr>
            <a:r>
              <a:rPr sz="2600" spc="-5" dirty="0">
                <a:latin typeface="Comic Sans MS"/>
                <a:cs typeface="Comic Sans MS"/>
              </a:rPr>
              <a:t>Opera</a:t>
            </a:r>
            <a:r>
              <a:rPr sz="2600" spc="-10" dirty="0">
                <a:latin typeface="Comic Sans MS"/>
                <a:cs typeface="Comic Sans MS"/>
              </a:rPr>
              <a:t>c</a:t>
            </a:r>
            <a:r>
              <a:rPr sz="2600" spc="-5" dirty="0">
                <a:latin typeface="Comic Sans MS"/>
                <a:cs typeface="Comic Sans MS"/>
              </a:rPr>
              <a:t>ione</a:t>
            </a:r>
            <a:r>
              <a:rPr sz="2600" dirty="0">
                <a:latin typeface="Comic Sans MS"/>
                <a:cs typeface="Comic Sans MS"/>
              </a:rPr>
              <a:t>s</a:t>
            </a:r>
            <a:r>
              <a:rPr sz="2600" spc="1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s</a:t>
            </a:r>
            <a:r>
              <a:rPr sz="2600" spc="-10" dirty="0">
                <a:latin typeface="Comic Sans MS"/>
                <a:cs typeface="Comic Sans MS"/>
              </a:rPr>
              <a:t>w</a:t>
            </a:r>
            <a:r>
              <a:rPr sz="2600" spc="-5" dirty="0">
                <a:latin typeface="Comic Sans MS"/>
                <a:cs typeface="Comic Sans MS"/>
              </a:rPr>
              <a:t>it</a:t>
            </a:r>
            <a:r>
              <a:rPr sz="2600" spc="-10" dirty="0">
                <a:latin typeface="Comic Sans MS"/>
                <a:cs typeface="Comic Sans MS"/>
              </a:rPr>
              <a:t>c</a:t>
            </a:r>
            <a:r>
              <a:rPr sz="2600" spc="-5" dirty="0">
                <a:latin typeface="Comic Sans MS"/>
                <a:cs typeface="Comic Sans MS"/>
              </a:rPr>
              <a:t>he</a:t>
            </a:r>
            <a:r>
              <a:rPr sz="2600" dirty="0">
                <a:latin typeface="Comic Sans MS"/>
                <a:cs typeface="Comic Sans MS"/>
              </a:rPr>
              <a:t>o</a:t>
            </a:r>
            <a:r>
              <a:rPr sz="2600" spc="12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l</a:t>
            </a:r>
            <a:r>
              <a:rPr sz="2600" spc="-5" dirty="0">
                <a:latin typeface="Comic Sans MS"/>
                <a:cs typeface="Comic Sans MS"/>
              </a:rPr>
              <a:t>íneas</a:t>
            </a:r>
            <a:r>
              <a:rPr sz="2600" dirty="0">
                <a:latin typeface="Comic Sans MS"/>
                <a:cs typeface="Comic Sans MS"/>
              </a:rPr>
              <a:t>.</a:t>
            </a:r>
            <a:endParaRPr sz="2600">
              <a:latin typeface="Comic Sans MS"/>
              <a:cs typeface="Comic Sans MS"/>
            </a:endParaRPr>
          </a:p>
          <a:p>
            <a:pPr marL="12700" marR="6985" algn="just">
              <a:lnSpc>
                <a:spcPct val="100000"/>
              </a:lnSpc>
              <a:spcBef>
                <a:spcPts val="120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300" dirty="0">
                <a:latin typeface="Times New Roman"/>
                <a:cs typeface="Times New Roman"/>
              </a:rPr>
              <a:t> </a:t>
            </a:r>
            <a:r>
              <a:rPr sz="2600" spc="-5" dirty="0">
                <a:latin typeface="Comic Sans MS"/>
                <a:cs typeface="Comic Sans MS"/>
              </a:rPr>
              <a:t>condició</a:t>
            </a:r>
            <a:r>
              <a:rPr sz="2600" dirty="0">
                <a:latin typeface="Comic Sans MS"/>
                <a:cs typeface="Comic Sans MS"/>
              </a:rPr>
              <a:t>n</a:t>
            </a:r>
            <a:r>
              <a:rPr sz="2600" dirty="0">
                <a:latin typeface="Times New Roman"/>
                <a:cs typeface="Times New Roman"/>
              </a:rPr>
              <a:t> </a:t>
            </a:r>
            <a:r>
              <a:rPr sz="2600" spc="28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pérdid</a:t>
            </a:r>
            <a:r>
              <a:rPr sz="2600" dirty="0">
                <a:latin typeface="Comic Sans MS"/>
                <a:cs typeface="Comic Sans MS"/>
              </a:rPr>
              <a:t>a</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sincronism</a:t>
            </a:r>
            <a:r>
              <a:rPr sz="2600" dirty="0">
                <a:latin typeface="Comic Sans MS"/>
                <a:cs typeface="Comic Sans MS"/>
              </a:rPr>
              <a:t>o</a:t>
            </a:r>
            <a:r>
              <a:rPr sz="2600" dirty="0">
                <a:latin typeface="Times New Roman"/>
                <a:cs typeface="Times New Roman"/>
              </a:rPr>
              <a:t> </a:t>
            </a:r>
            <a:r>
              <a:rPr sz="2600" spc="285" dirty="0">
                <a:latin typeface="Times New Roman"/>
                <a:cs typeface="Times New Roman"/>
              </a:rPr>
              <a:t> </a:t>
            </a:r>
            <a:r>
              <a:rPr sz="2600" spc="-10" dirty="0">
                <a:latin typeface="Comic Sans MS"/>
                <a:cs typeface="Comic Sans MS"/>
              </a:rPr>
              <a:t>c</a:t>
            </a:r>
            <a:r>
              <a:rPr sz="2600" spc="-5" dirty="0">
                <a:latin typeface="Comic Sans MS"/>
                <a:cs typeface="Comic Sans MS"/>
              </a:rPr>
              <a:t>aus</a:t>
            </a:r>
            <a:r>
              <a:rPr sz="2600" dirty="0">
                <a:latin typeface="Comic Sans MS"/>
                <a:cs typeface="Comic Sans MS"/>
              </a:rPr>
              <a:t>a</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altas</a:t>
            </a:r>
            <a:r>
              <a:rPr sz="2600" spc="-5" dirty="0">
                <a:latin typeface="Times New Roman"/>
                <a:cs typeface="Times New Roman"/>
              </a:rPr>
              <a:t> </a:t>
            </a:r>
            <a:r>
              <a:rPr sz="2600" spc="-5" dirty="0">
                <a:latin typeface="Comic Sans MS"/>
                <a:cs typeface="Comic Sans MS"/>
              </a:rPr>
              <a:t>corriente</a:t>
            </a:r>
            <a:r>
              <a:rPr sz="2600" dirty="0">
                <a:latin typeface="Comic Sans MS"/>
                <a:cs typeface="Comic Sans MS"/>
              </a:rPr>
              <a:t>s</a:t>
            </a:r>
            <a:r>
              <a:rPr sz="2600" spc="204" dirty="0">
                <a:latin typeface="Times New Roman"/>
                <a:cs typeface="Times New Roman"/>
              </a:rPr>
              <a:t> </a:t>
            </a:r>
            <a:r>
              <a:rPr sz="2600" dirty="0">
                <a:latin typeface="Comic Sans MS"/>
                <a:cs typeface="Comic Sans MS"/>
              </a:rPr>
              <a:t>y</a:t>
            </a:r>
            <a:r>
              <a:rPr sz="2600" spc="215" dirty="0">
                <a:latin typeface="Times New Roman"/>
                <a:cs typeface="Times New Roman"/>
              </a:rPr>
              <a:t> </a:t>
            </a:r>
            <a:r>
              <a:rPr sz="2600" spc="-5" dirty="0">
                <a:latin typeface="Comic Sans MS"/>
                <a:cs typeface="Comic Sans MS"/>
              </a:rPr>
              <a:t>esfuerzo</a:t>
            </a:r>
            <a:r>
              <a:rPr sz="2600" dirty="0">
                <a:latin typeface="Comic Sans MS"/>
                <a:cs typeface="Comic Sans MS"/>
              </a:rPr>
              <a:t>s</a:t>
            </a:r>
            <a:r>
              <a:rPr sz="2600" spc="204"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215" dirty="0">
                <a:latin typeface="Times New Roman"/>
                <a:cs typeface="Times New Roman"/>
              </a:rPr>
              <a:t> </a:t>
            </a:r>
            <a:r>
              <a:rPr sz="2600" spc="5" dirty="0">
                <a:latin typeface="Comic Sans MS"/>
                <a:cs typeface="Comic Sans MS"/>
              </a:rPr>
              <a:t>l</a:t>
            </a:r>
            <a:r>
              <a:rPr sz="2600" spc="-5" dirty="0">
                <a:latin typeface="Comic Sans MS"/>
                <a:cs typeface="Comic Sans MS"/>
              </a:rPr>
              <a:t>o</a:t>
            </a:r>
            <a:r>
              <a:rPr sz="2600" dirty="0">
                <a:latin typeface="Comic Sans MS"/>
                <a:cs typeface="Comic Sans MS"/>
              </a:rPr>
              <a:t>s</a:t>
            </a:r>
            <a:r>
              <a:rPr sz="2600" spc="215" dirty="0">
                <a:latin typeface="Times New Roman"/>
                <a:cs typeface="Times New Roman"/>
              </a:rPr>
              <a:t> </a:t>
            </a:r>
            <a:r>
              <a:rPr sz="2600" spc="-5" dirty="0">
                <a:latin typeface="Comic Sans MS"/>
                <a:cs typeface="Comic Sans MS"/>
              </a:rPr>
              <a:t>devanado</a:t>
            </a:r>
            <a:r>
              <a:rPr sz="2600" dirty="0">
                <a:latin typeface="Comic Sans MS"/>
                <a:cs typeface="Comic Sans MS"/>
              </a:rPr>
              <a:t>s</a:t>
            </a:r>
            <a:r>
              <a:rPr sz="2600" spc="21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225" dirty="0">
                <a:latin typeface="Times New Roman"/>
                <a:cs typeface="Times New Roman"/>
              </a:rPr>
              <a:t> </a:t>
            </a:r>
            <a:r>
              <a:rPr sz="2600" spc="-5" dirty="0">
                <a:latin typeface="Comic Sans MS"/>
                <a:cs typeface="Comic Sans MS"/>
              </a:rPr>
              <a:t>generador</a:t>
            </a:r>
            <a:r>
              <a:rPr sz="2600" spc="-5" dirty="0">
                <a:latin typeface="Times New Roman"/>
                <a:cs typeface="Times New Roman"/>
              </a:rPr>
              <a:t> </a:t>
            </a:r>
            <a:r>
              <a:rPr sz="2600" dirty="0">
                <a:latin typeface="Comic Sans MS"/>
                <a:cs typeface="Comic Sans MS"/>
              </a:rPr>
              <a:t>y</a:t>
            </a:r>
            <a:r>
              <a:rPr sz="2600" spc="110" dirty="0">
                <a:latin typeface="Times New Roman"/>
                <a:cs typeface="Times New Roman"/>
              </a:rPr>
              <a:t> </a:t>
            </a:r>
            <a:r>
              <a:rPr sz="2600" dirty="0">
                <a:latin typeface="Comic Sans MS"/>
                <a:cs typeface="Comic Sans MS"/>
              </a:rPr>
              <a:t>a</a:t>
            </a:r>
            <a:r>
              <a:rPr sz="2600" spc="-5" dirty="0">
                <a:latin typeface="Comic Sans MS"/>
                <a:cs typeface="Comic Sans MS"/>
              </a:rPr>
              <a:t>lto</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nivele</a:t>
            </a:r>
            <a:r>
              <a:rPr sz="2600" dirty="0">
                <a:latin typeface="Comic Sans MS"/>
                <a:cs typeface="Comic Sans MS"/>
              </a:rPr>
              <a:t>s</a:t>
            </a:r>
            <a:r>
              <a:rPr sz="2600" spc="1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p</a:t>
            </a:r>
            <a:r>
              <a:rPr sz="2600" spc="-5" dirty="0">
                <a:latin typeface="Comic Sans MS"/>
                <a:cs typeface="Comic Sans MS"/>
              </a:rPr>
              <a:t>are</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transitorio</a:t>
            </a:r>
            <a:r>
              <a:rPr sz="2600" dirty="0">
                <a:latin typeface="Comic Sans MS"/>
                <a:cs typeface="Comic Sans MS"/>
              </a:rPr>
              <a:t>s</a:t>
            </a:r>
            <a:r>
              <a:rPr sz="2600" spc="9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flecha.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198</a:t>
            </a:fld>
            <a:endParaRPr lang="en-US"/>
          </a:p>
        </p:txBody>
      </p:sp>
    </p:spTree>
    <p:extLst>
      <p:ext uri="{BB962C8B-B14F-4D97-AF65-F5344CB8AC3E}">
        <p14:creationId xmlns:p14="http://schemas.microsoft.com/office/powerpoint/2010/main" val="3704024274"/>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209035"/>
            <a:ext cx="809625" cy="412115"/>
          </a:xfrm>
          <a:prstGeom prst="rect">
            <a:avLst/>
          </a:prstGeom>
        </p:spPr>
        <p:txBody>
          <a:bodyPr vert="horz" wrap="square" lIns="0" tIns="0" rIns="0" bIns="0" rtlCol="0">
            <a:spAutoFit/>
          </a:bodyPr>
          <a:lstStyle/>
          <a:p>
            <a:pPr marL="12700">
              <a:lnSpc>
                <a:spcPct val="100000"/>
              </a:lnSpc>
              <a:tabLst>
                <a:tab pos="537210" algn="l"/>
              </a:tabLst>
            </a:pPr>
            <a:r>
              <a:rPr sz="2600" spc="-5" dirty="0">
                <a:latin typeface="Comic Sans MS"/>
                <a:cs typeface="Comic Sans MS"/>
              </a:rPr>
              <a:t>S</a:t>
            </a:r>
            <a:r>
              <a:rPr sz="2600" dirty="0">
                <a:latin typeface="Comic Sans MS"/>
                <a:cs typeface="Comic Sans MS"/>
              </a:rPr>
              <a:t>i</a:t>
            </a:r>
            <a:r>
              <a:rPr sz="2600" dirty="0">
                <a:latin typeface="Times New Roman"/>
                <a:cs typeface="Times New Roman"/>
              </a:rPr>
              <a:t>	</a:t>
            </a:r>
            <a:r>
              <a:rPr sz="2600" spc="-5" dirty="0">
                <a:latin typeface="Comic Sans MS"/>
                <a:cs typeface="Comic Sans MS"/>
              </a:rPr>
              <a:t>la</a:t>
            </a:r>
            <a:endParaRPr sz="2600">
              <a:latin typeface="Comic Sans MS"/>
              <a:cs typeface="Comic Sans MS"/>
            </a:endParaRPr>
          </a:p>
        </p:txBody>
      </p:sp>
      <p:sp>
        <p:nvSpPr>
          <p:cNvPr id="6" name="object 6"/>
          <p:cNvSpPr txBox="1"/>
          <p:nvPr/>
        </p:nvSpPr>
        <p:spPr>
          <a:xfrm>
            <a:off x="1319134" y="1209035"/>
            <a:ext cx="1657350"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frecuencia</a:t>
            </a:r>
            <a:endParaRPr sz="2600">
              <a:latin typeface="Comic Sans MS"/>
              <a:cs typeface="Comic Sans MS"/>
            </a:endParaRPr>
          </a:p>
        </p:txBody>
      </p:sp>
      <p:sp>
        <p:nvSpPr>
          <p:cNvPr id="7" name="object 7"/>
          <p:cNvSpPr txBox="1"/>
          <p:nvPr/>
        </p:nvSpPr>
        <p:spPr>
          <a:xfrm>
            <a:off x="3156151" y="1209035"/>
            <a:ext cx="2698750" cy="412115"/>
          </a:xfrm>
          <a:prstGeom prst="rect">
            <a:avLst/>
          </a:prstGeom>
        </p:spPr>
        <p:txBody>
          <a:bodyPr vert="horz" wrap="square" lIns="0" tIns="0" rIns="0" bIns="0" rtlCol="0">
            <a:spAutoFit/>
          </a:bodyPr>
          <a:lstStyle/>
          <a:p>
            <a:pPr marL="12700">
              <a:lnSpc>
                <a:spcPct val="100000"/>
              </a:lnSpc>
              <a:tabLst>
                <a:tab pos="591820" algn="l"/>
              </a:tabLst>
            </a:pP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deslizamiento</a:t>
            </a:r>
            <a:endParaRPr sz="2600">
              <a:latin typeface="Comic Sans MS"/>
              <a:cs typeface="Comic Sans MS"/>
            </a:endParaRPr>
          </a:p>
        </p:txBody>
      </p:sp>
      <p:sp>
        <p:nvSpPr>
          <p:cNvPr id="8" name="object 8"/>
          <p:cNvSpPr txBox="1"/>
          <p:nvPr/>
        </p:nvSpPr>
        <p:spPr>
          <a:xfrm>
            <a:off x="6035334" y="1209035"/>
            <a:ext cx="862965" cy="412115"/>
          </a:xfrm>
          <a:prstGeom prst="rect">
            <a:avLst/>
          </a:prstGeom>
        </p:spPr>
        <p:txBody>
          <a:bodyPr vert="horz" wrap="square" lIns="0" tIns="0" rIns="0" bIns="0" rtlCol="0">
            <a:spAutoFit/>
          </a:bodyPr>
          <a:lstStyle/>
          <a:p>
            <a:pPr marL="12700">
              <a:lnSpc>
                <a:spcPct val="100000"/>
              </a:lnSpc>
              <a:tabLst>
                <a:tab pos="589915" algn="l"/>
              </a:tabLst>
            </a:pP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dirty="0">
                <a:latin typeface="Comic Sans MS"/>
                <a:cs typeface="Comic Sans MS"/>
              </a:rPr>
              <a:t>la</a:t>
            </a:r>
            <a:endParaRPr sz="2600">
              <a:latin typeface="Comic Sans MS"/>
              <a:cs typeface="Comic Sans MS"/>
            </a:endParaRPr>
          </a:p>
        </p:txBody>
      </p:sp>
      <p:sp>
        <p:nvSpPr>
          <p:cNvPr id="9" name="object 9"/>
          <p:cNvSpPr txBox="1"/>
          <p:nvPr/>
        </p:nvSpPr>
        <p:spPr>
          <a:xfrm>
            <a:off x="7076180" y="1209035"/>
            <a:ext cx="1739264" cy="808355"/>
          </a:xfrm>
          <a:prstGeom prst="rect">
            <a:avLst/>
          </a:prstGeom>
        </p:spPr>
        <p:txBody>
          <a:bodyPr vert="horz" wrap="square" lIns="0" tIns="0" rIns="0" bIns="0" rtlCol="0">
            <a:spAutoFit/>
          </a:bodyPr>
          <a:lstStyle/>
          <a:p>
            <a:pPr marR="8255" algn="r">
              <a:lnSpc>
                <a:spcPts val="3120"/>
              </a:lnSpc>
              <a:tabLst>
                <a:tab pos="1195070" algn="l"/>
              </a:tabLst>
            </a:pPr>
            <a:r>
              <a:rPr sz="2600" spc="-10" dirty="0">
                <a:latin typeface="Comic Sans MS"/>
                <a:cs typeface="Comic Sans MS"/>
              </a:rPr>
              <a:t>u</a:t>
            </a:r>
            <a:r>
              <a:rPr sz="2600" spc="-5" dirty="0">
                <a:latin typeface="Comic Sans MS"/>
                <a:cs typeface="Comic Sans MS"/>
              </a:rPr>
              <a:t>nida</a:t>
            </a:r>
            <a:r>
              <a:rPr sz="2600" dirty="0">
                <a:latin typeface="Comic Sans MS"/>
                <a:cs typeface="Comic Sans MS"/>
              </a:rPr>
              <a:t>d</a:t>
            </a:r>
            <a:r>
              <a:rPr sz="2600" dirty="0">
                <a:latin typeface="Times New Roman"/>
                <a:cs typeface="Times New Roman"/>
              </a:rPr>
              <a:t>	</a:t>
            </a:r>
            <a:r>
              <a:rPr sz="2600" spc="-5" dirty="0">
                <a:latin typeface="Comic Sans MS"/>
                <a:cs typeface="Comic Sans MS"/>
              </a:rPr>
              <a:t>con</a:t>
            </a:r>
            <a:endParaRPr sz="2600">
              <a:latin typeface="Comic Sans MS"/>
              <a:cs typeface="Comic Sans MS"/>
            </a:endParaRPr>
          </a:p>
          <a:p>
            <a:pPr marR="6350" algn="r">
              <a:lnSpc>
                <a:spcPct val="100000"/>
              </a:lnSpc>
            </a:pPr>
            <a:r>
              <a:rPr sz="2600" spc="-5" dirty="0">
                <a:latin typeface="Comic Sans MS"/>
                <a:cs typeface="Comic Sans MS"/>
              </a:rPr>
              <a:t>una</a:t>
            </a:r>
            <a:endParaRPr sz="2600">
              <a:latin typeface="Comic Sans MS"/>
              <a:cs typeface="Comic Sans MS"/>
            </a:endParaRPr>
          </a:p>
        </p:txBody>
      </p:sp>
      <p:sp>
        <p:nvSpPr>
          <p:cNvPr id="10" name="object 10"/>
          <p:cNvSpPr txBox="1"/>
          <p:nvPr/>
        </p:nvSpPr>
        <p:spPr>
          <a:xfrm>
            <a:off x="330200" y="1605133"/>
            <a:ext cx="7773034" cy="412115"/>
          </a:xfrm>
          <a:prstGeom prst="rect">
            <a:avLst/>
          </a:prstGeom>
        </p:spPr>
        <p:txBody>
          <a:bodyPr vert="horz" wrap="square" lIns="0" tIns="0" rIns="0" bIns="0" rtlCol="0">
            <a:spAutoFit/>
          </a:bodyPr>
          <a:lstStyle/>
          <a:p>
            <a:pPr marL="12700">
              <a:lnSpc>
                <a:spcPct val="100000"/>
              </a:lnSpc>
              <a:tabLst>
                <a:tab pos="1566545" algn="l"/>
                <a:tab pos="2025014" algn="l"/>
                <a:tab pos="3399790" algn="l"/>
                <a:tab pos="3972560" algn="l"/>
                <a:tab pos="5461000" algn="l"/>
                <a:tab pos="6001385" algn="l"/>
                <a:tab pos="7590790" algn="l"/>
              </a:tabLst>
            </a:pPr>
            <a:r>
              <a:rPr sz="2600" spc="-5" dirty="0">
                <a:latin typeface="Comic Sans MS"/>
                <a:cs typeface="Comic Sans MS"/>
              </a:rPr>
              <a:t>respect</a:t>
            </a:r>
            <a:r>
              <a:rPr sz="2600" dirty="0">
                <a:latin typeface="Comic Sans MS"/>
                <a:cs typeface="Comic Sans MS"/>
              </a:rPr>
              <a:t>o</a:t>
            </a:r>
            <a:r>
              <a:rPr sz="2600" dirty="0">
                <a:latin typeface="Times New Roman"/>
                <a:cs typeface="Times New Roman"/>
              </a:rPr>
              <a:t>	</a:t>
            </a:r>
            <a:r>
              <a:rPr sz="2600" spc="-5" dirty="0">
                <a:latin typeface="Comic Sans MS"/>
                <a:cs typeface="Comic Sans MS"/>
              </a:rPr>
              <a:t>a</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dirty="0">
                <a:latin typeface="Comic Sans MS"/>
                <a:cs typeface="Comic Sans MS"/>
              </a:rPr>
              <a:t>p</a:t>
            </a:r>
            <a:r>
              <a:rPr sz="2600" spc="-5" dirty="0">
                <a:latin typeface="Comic Sans MS"/>
                <a:cs typeface="Comic Sans MS"/>
              </a:rPr>
              <a:t>otenci</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10" dirty="0">
                <a:latin typeface="Comic Sans MS"/>
                <a:cs typeface="Comic Sans MS"/>
              </a:rPr>
              <a:t>a</a:t>
            </a:r>
            <a:r>
              <a:rPr sz="2600" spc="-5" dirty="0">
                <a:latin typeface="Comic Sans MS"/>
                <a:cs typeface="Comic Sans MS"/>
              </a:rPr>
              <a:t>proxim</a:t>
            </a:r>
            <a:r>
              <a:rPr sz="2600" dirty="0">
                <a:latin typeface="Comic Sans MS"/>
                <a:cs typeface="Comic Sans MS"/>
              </a:rPr>
              <a:t>a</a:t>
            </a:r>
            <a:r>
              <a:rPr sz="2600" dirty="0">
                <a:latin typeface="Times New Roman"/>
                <a:cs typeface="Times New Roman"/>
              </a:rPr>
              <a:t>	</a:t>
            </a:r>
            <a:r>
              <a:rPr sz="2600" dirty="0">
                <a:latin typeface="Comic Sans MS"/>
                <a:cs typeface="Comic Sans MS"/>
              </a:rPr>
              <a:t>a</a:t>
            </a:r>
            <a:endParaRPr sz="2600">
              <a:latin typeface="Comic Sans MS"/>
              <a:cs typeface="Comic Sans MS"/>
            </a:endParaRPr>
          </a:p>
        </p:txBody>
      </p:sp>
      <p:sp>
        <p:nvSpPr>
          <p:cNvPr id="11" name="object 11"/>
          <p:cNvSpPr txBox="1"/>
          <p:nvPr/>
        </p:nvSpPr>
        <p:spPr>
          <a:xfrm>
            <a:off x="330200" y="2001242"/>
            <a:ext cx="8484870" cy="3886200"/>
          </a:xfrm>
          <a:prstGeom prst="rect">
            <a:avLst/>
          </a:prstGeom>
        </p:spPr>
        <p:txBody>
          <a:bodyPr vert="horz" wrap="square" lIns="0" tIns="0" rIns="0" bIns="0" rtlCol="0">
            <a:spAutoFit/>
          </a:bodyPr>
          <a:lstStyle/>
          <a:p>
            <a:pPr marL="12700" marR="6985" algn="just">
              <a:lnSpc>
                <a:spcPct val="100000"/>
              </a:lnSpc>
            </a:pPr>
            <a:r>
              <a:rPr sz="2600" spc="-5" dirty="0">
                <a:latin typeface="Comic Sans MS"/>
                <a:cs typeface="Comic Sans MS"/>
              </a:rPr>
              <a:t>frecuenci</a:t>
            </a:r>
            <a:r>
              <a:rPr sz="2600" dirty="0">
                <a:latin typeface="Comic Sans MS"/>
                <a:cs typeface="Comic Sans MS"/>
              </a:rPr>
              <a:t>a</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torsiona</a:t>
            </a:r>
            <a:r>
              <a:rPr sz="2600" dirty="0">
                <a:latin typeface="Comic Sans MS"/>
                <a:cs typeface="Comic Sans MS"/>
              </a:rPr>
              <a:t>l</a:t>
            </a:r>
            <a:r>
              <a:rPr sz="2600" dirty="0">
                <a:latin typeface="Times New Roman"/>
                <a:cs typeface="Times New Roman"/>
              </a:rPr>
              <a:t> </a:t>
            </a:r>
            <a:r>
              <a:rPr sz="2600" spc="40" dirty="0">
                <a:latin typeface="Times New Roman"/>
                <a:cs typeface="Times New Roman"/>
              </a:rPr>
              <a:t> </a:t>
            </a:r>
            <a:r>
              <a:rPr sz="2600" spc="-10" dirty="0">
                <a:latin typeface="Comic Sans MS"/>
                <a:cs typeface="Comic Sans MS"/>
              </a:rPr>
              <a:t>n</a:t>
            </a:r>
            <a:r>
              <a:rPr sz="2600" spc="-5" dirty="0">
                <a:latin typeface="Comic Sans MS"/>
                <a:cs typeface="Comic Sans MS"/>
              </a:rPr>
              <a:t>atural</a:t>
            </a:r>
            <a:r>
              <a:rPr sz="2600" dirty="0">
                <a:latin typeface="Comic Sans MS"/>
                <a:cs typeface="Comic Sans MS"/>
              </a:rPr>
              <a:t>,</a:t>
            </a:r>
            <a:r>
              <a:rPr sz="2600" dirty="0">
                <a:latin typeface="Times New Roman"/>
                <a:cs typeface="Times New Roman"/>
              </a:rPr>
              <a:t> </a:t>
            </a:r>
            <a:r>
              <a:rPr sz="2600" spc="35" dirty="0">
                <a:latin typeface="Times New Roman"/>
                <a:cs typeface="Times New Roman"/>
              </a:rPr>
              <a:t> </a:t>
            </a:r>
            <a:r>
              <a:rPr sz="2600" dirty="0">
                <a:latin typeface="Comic Sans MS"/>
                <a:cs typeface="Comic Sans MS"/>
              </a:rPr>
              <a:t>l</a:t>
            </a:r>
            <a:r>
              <a:rPr sz="2600" spc="-5" dirty="0">
                <a:latin typeface="Comic Sans MS"/>
                <a:cs typeface="Comic Sans MS"/>
              </a:rPr>
              <a:t>o</a:t>
            </a:r>
            <a:r>
              <a:rPr sz="2600" dirty="0">
                <a:latin typeface="Comic Sans MS"/>
                <a:cs typeface="Comic Sans MS"/>
              </a:rPr>
              <a:t>s</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pare</a:t>
            </a:r>
            <a:r>
              <a:rPr sz="2600" dirty="0">
                <a:latin typeface="Comic Sans MS"/>
                <a:cs typeface="Comic Sans MS"/>
              </a:rPr>
              <a:t>s</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puede</a:t>
            </a:r>
            <a:r>
              <a:rPr sz="2600" dirty="0">
                <a:latin typeface="Comic Sans MS"/>
                <a:cs typeface="Comic Sans MS"/>
              </a:rPr>
              <a:t>n</a:t>
            </a:r>
            <a:r>
              <a:rPr sz="2600" dirty="0">
                <a:latin typeface="Times New Roman"/>
                <a:cs typeface="Times New Roman"/>
              </a:rPr>
              <a:t> </a:t>
            </a:r>
            <a:r>
              <a:rPr sz="2600" spc="40" dirty="0">
                <a:latin typeface="Times New Roman"/>
                <a:cs typeface="Times New Roman"/>
              </a:rPr>
              <a:t> </a:t>
            </a:r>
            <a:r>
              <a:rPr sz="2600" dirty="0">
                <a:latin typeface="Comic Sans MS"/>
                <a:cs typeface="Comic Sans MS"/>
              </a:rPr>
              <a:t>s</a:t>
            </a:r>
            <a:r>
              <a:rPr sz="2600" spc="-5" dirty="0">
                <a:latin typeface="Comic Sans MS"/>
                <a:cs typeface="Comic Sans MS"/>
              </a:rPr>
              <a:t>e</a:t>
            </a:r>
            <a:r>
              <a:rPr sz="2600" dirty="0">
                <a:latin typeface="Comic Sans MS"/>
                <a:cs typeface="Comic Sans MS"/>
              </a:rPr>
              <a:t>r</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lo</a:t>
            </a:r>
            <a:r>
              <a:rPr sz="2600" spc="-5" dirty="0">
                <a:latin typeface="Times New Roman"/>
                <a:cs typeface="Times New Roman"/>
              </a:rPr>
              <a:t> </a:t>
            </a:r>
            <a:r>
              <a:rPr sz="2600" spc="-5" dirty="0">
                <a:latin typeface="Comic Sans MS"/>
                <a:cs typeface="Comic Sans MS"/>
              </a:rPr>
              <a:t>suficientement</a:t>
            </a:r>
            <a:r>
              <a:rPr sz="2600" dirty="0">
                <a:latin typeface="Comic Sans MS"/>
                <a:cs typeface="Comic Sans MS"/>
              </a:rPr>
              <a:t>e</a:t>
            </a:r>
            <a:r>
              <a:rPr sz="2600" spc="130" dirty="0">
                <a:latin typeface="Times New Roman"/>
                <a:cs typeface="Times New Roman"/>
              </a:rPr>
              <a:t> </a:t>
            </a:r>
            <a:r>
              <a:rPr sz="2600" spc="-5" dirty="0">
                <a:latin typeface="Comic Sans MS"/>
                <a:cs typeface="Comic Sans MS"/>
              </a:rPr>
              <a:t>grande</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spc="100" dirty="0">
                <a:latin typeface="Times New Roman"/>
                <a:cs typeface="Times New Roman"/>
              </a:rPr>
              <a:t> </a:t>
            </a:r>
            <a:r>
              <a:rPr sz="2600" spc="-5" dirty="0">
                <a:latin typeface="Comic Sans MS"/>
                <a:cs typeface="Comic Sans MS"/>
              </a:rPr>
              <a:t>rompe</a:t>
            </a:r>
            <a:r>
              <a:rPr sz="2600" dirty="0">
                <a:latin typeface="Comic Sans MS"/>
                <a:cs typeface="Comic Sans MS"/>
              </a:rPr>
              <a:t>r</a:t>
            </a:r>
            <a:r>
              <a:rPr sz="2600" spc="13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flecha.</a:t>
            </a:r>
            <a:endParaRPr sz="2600">
              <a:latin typeface="Comic Sans MS"/>
              <a:cs typeface="Comic Sans MS"/>
            </a:endParaRPr>
          </a:p>
          <a:p>
            <a:pPr marL="12700" marR="7620" algn="just">
              <a:lnSpc>
                <a:spcPct val="100000"/>
              </a:lnSpc>
              <a:spcBef>
                <a:spcPts val="1200"/>
              </a:spcBef>
            </a:pP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55" dirty="0">
                <a:latin typeface="Times New Roman"/>
                <a:cs typeface="Times New Roman"/>
              </a:rPr>
              <a:t> </a:t>
            </a:r>
            <a:r>
              <a:rPr sz="2600" dirty="0">
                <a:latin typeface="Comic Sans MS"/>
                <a:cs typeface="Comic Sans MS"/>
              </a:rPr>
              <a:t>lo</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tanto</a:t>
            </a:r>
            <a:r>
              <a:rPr sz="2600" dirty="0">
                <a:latin typeface="Comic Sans MS"/>
                <a:cs typeface="Comic Sans MS"/>
              </a:rPr>
              <a:t>,</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deseabl</a:t>
            </a:r>
            <a:r>
              <a:rPr sz="2600" dirty="0">
                <a:latin typeface="Comic Sans MS"/>
                <a:cs typeface="Comic Sans MS"/>
              </a:rPr>
              <a:t>e</a:t>
            </a:r>
            <a:r>
              <a:rPr sz="2600" dirty="0">
                <a:latin typeface="Times New Roman"/>
                <a:cs typeface="Times New Roman"/>
              </a:rPr>
              <a:t> </a:t>
            </a:r>
            <a:r>
              <a:rPr sz="2600" spc="-55" dirty="0">
                <a:latin typeface="Times New Roman"/>
                <a:cs typeface="Times New Roman"/>
              </a:rPr>
              <a:t> </a:t>
            </a:r>
            <a:r>
              <a:rPr sz="2600" spc="-10" dirty="0">
                <a:latin typeface="Comic Sans MS"/>
                <a:cs typeface="Comic Sans MS"/>
              </a:rPr>
              <a:t>d</a:t>
            </a:r>
            <a:r>
              <a:rPr sz="2600" spc="-5" dirty="0">
                <a:latin typeface="Comic Sans MS"/>
                <a:cs typeface="Comic Sans MS"/>
              </a:rPr>
              <a:t>ispara</a:t>
            </a:r>
            <a:r>
              <a:rPr sz="2600" dirty="0">
                <a:latin typeface="Comic Sans MS"/>
                <a:cs typeface="Comic Sans MS"/>
              </a:rPr>
              <a:t>r</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inmediatament</a:t>
            </a:r>
            <a:r>
              <a:rPr sz="2600" dirty="0">
                <a:latin typeface="Comic Sans MS"/>
                <a:cs typeface="Comic Sans MS"/>
              </a:rPr>
              <a:t>e</a:t>
            </a:r>
            <a:r>
              <a:rPr sz="2600" dirty="0">
                <a:latin typeface="Times New Roman"/>
                <a:cs typeface="Times New Roman"/>
              </a:rPr>
              <a:t> </a:t>
            </a:r>
            <a:r>
              <a:rPr sz="2600" spc="-45"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5" dirty="0">
                <a:latin typeface="Comic Sans MS"/>
                <a:cs typeface="Comic Sans MS"/>
              </a:rPr>
              <a:t>unidad</a:t>
            </a:r>
            <a:r>
              <a:rPr sz="2600" dirty="0">
                <a:latin typeface="Comic Sans MS"/>
                <a:cs typeface="Comic Sans MS"/>
              </a:rPr>
              <a:t>,</a:t>
            </a:r>
            <a:r>
              <a:rPr sz="2600" dirty="0">
                <a:latin typeface="Times New Roman"/>
                <a:cs typeface="Times New Roman"/>
              </a:rPr>
              <a:t>  </a:t>
            </a:r>
            <a:r>
              <a:rPr sz="2600" dirty="0">
                <a:latin typeface="Comic Sans MS"/>
                <a:cs typeface="Comic Sans MS"/>
              </a:rPr>
              <a:t>p</a:t>
            </a:r>
            <a:r>
              <a:rPr sz="2600" spc="-5" dirty="0">
                <a:latin typeface="Comic Sans MS"/>
                <a:cs typeface="Comic Sans MS"/>
              </a:rPr>
              <a:t>uest</a:t>
            </a:r>
            <a:r>
              <a:rPr sz="2600" dirty="0">
                <a:latin typeface="Comic Sans MS"/>
                <a:cs typeface="Comic Sans MS"/>
              </a:rPr>
              <a:t>o</a:t>
            </a:r>
            <a:r>
              <a:rPr sz="2600" dirty="0">
                <a:latin typeface="Times New Roman"/>
                <a:cs typeface="Times New Roman"/>
              </a:rPr>
              <a:t> </a:t>
            </a:r>
            <a:r>
              <a:rPr sz="2600" spc="5" dirty="0">
                <a:latin typeface="Times New Roman"/>
                <a:cs typeface="Times New Roman"/>
              </a:rPr>
              <a:t> </a:t>
            </a:r>
            <a:r>
              <a:rPr sz="2600" spc="-15" dirty="0">
                <a:latin typeface="Comic Sans MS"/>
                <a:cs typeface="Comic Sans MS"/>
              </a:rPr>
              <a:t>q</a:t>
            </a:r>
            <a:r>
              <a:rPr sz="2600" spc="-5" dirty="0">
                <a:latin typeface="Comic Sans MS"/>
                <a:cs typeface="Comic Sans MS"/>
              </a:rPr>
              <a:t>u</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nivele</a:t>
            </a:r>
            <a:r>
              <a:rPr sz="2600" dirty="0">
                <a:latin typeface="Comic Sans MS"/>
                <a:cs typeface="Comic Sans MS"/>
              </a:rPr>
              <a:t>s</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pa</a:t>
            </a:r>
            <a:r>
              <a:rPr sz="2600" dirty="0">
                <a:latin typeface="Comic Sans MS"/>
                <a:cs typeface="Comic Sans MS"/>
              </a:rPr>
              <a:t>r</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5"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5" dirty="0">
                <a:latin typeface="Comic Sans MS"/>
                <a:cs typeface="Comic Sans MS"/>
              </a:rPr>
              <a:t>fech</a:t>
            </a:r>
            <a:r>
              <a:rPr sz="2600" dirty="0">
                <a:latin typeface="Comic Sans MS"/>
                <a:cs typeface="Comic Sans MS"/>
              </a:rPr>
              <a:t>a</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se</a:t>
            </a:r>
            <a:r>
              <a:rPr sz="2600" spc="-5" dirty="0">
                <a:latin typeface="Times New Roman"/>
                <a:cs typeface="Times New Roman"/>
              </a:rPr>
              <a:t> </a:t>
            </a:r>
            <a:r>
              <a:rPr sz="2600" spc="-5" dirty="0">
                <a:latin typeface="Comic Sans MS"/>
                <a:cs typeface="Comic Sans MS"/>
              </a:rPr>
              <a:t>forma</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co</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cad</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cicl</a:t>
            </a:r>
            <a:r>
              <a:rPr sz="2600" dirty="0">
                <a:latin typeface="Comic Sans MS"/>
                <a:cs typeface="Comic Sans MS"/>
              </a:rPr>
              <a:t>o</a:t>
            </a:r>
            <a:r>
              <a:rPr sz="2600" spc="130" dirty="0">
                <a:latin typeface="Times New Roman"/>
                <a:cs typeface="Times New Roman"/>
              </a:rPr>
              <a:t> </a:t>
            </a:r>
            <a:r>
              <a:rPr sz="2600" spc="-5" dirty="0">
                <a:latin typeface="Comic Sans MS"/>
                <a:cs typeface="Comic Sans MS"/>
              </a:rPr>
              <a:t>subsecuent</a:t>
            </a:r>
            <a:r>
              <a:rPr sz="2600" dirty="0">
                <a:latin typeface="Comic Sans MS"/>
                <a:cs typeface="Comic Sans MS"/>
              </a:rPr>
              <a:t>e</a:t>
            </a:r>
            <a:r>
              <a:rPr sz="2600" spc="12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spc="-10" dirty="0">
                <a:latin typeface="Comic Sans MS"/>
                <a:cs typeface="Comic Sans MS"/>
              </a:rPr>
              <a:t>d</a:t>
            </a:r>
            <a:r>
              <a:rPr sz="2600" spc="-5" dirty="0">
                <a:latin typeface="Comic Sans MS"/>
                <a:cs typeface="Comic Sans MS"/>
              </a:rPr>
              <a:t>eslizamiento.</a:t>
            </a:r>
            <a:endParaRPr sz="2600">
              <a:latin typeface="Comic Sans MS"/>
              <a:cs typeface="Comic Sans MS"/>
            </a:endParaRPr>
          </a:p>
          <a:p>
            <a:pPr marL="12700" marR="6350" algn="just">
              <a:lnSpc>
                <a:spcPct val="100000"/>
              </a:lnSpc>
              <a:spcBef>
                <a:spcPts val="1200"/>
              </a:spcBef>
            </a:pPr>
            <a:r>
              <a:rPr sz="2600" spc="-5" dirty="0">
                <a:latin typeface="Comic Sans MS"/>
                <a:cs typeface="Comic Sans MS"/>
              </a:rPr>
              <a:t>Est</a:t>
            </a:r>
            <a:r>
              <a:rPr sz="2600" dirty="0">
                <a:latin typeface="Comic Sans MS"/>
                <a:cs typeface="Comic Sans MS"/>
              </a:rPr>
              <a:t>a</a:t>
            </a:r>
            <a:r>
              <a:rPr sz="2600" spc="135" dirty="0">
                <a:latin typeface="Times New Roman"/>
                <a:cs typeface="Times New Roman"/>
              </a:rPr>
              <a:t> </a:t>
            </a:r>
            <a:r>
              <a:rPr sz="2600" spc="-5" dirty="0">
                <a:latin typeface="Comic Sans MS"/>
                <a:cs typeface="Comic Sans MS"/>
              </a:rPr>
              <a:t>formació</a:t>
            </a:r>
            <a:r>
              <a:rPr sz="2600" dirty="0">
                <a:latin typeface="Comic Sans MS"/>
                <a:cs typeface="Comic Sans MS"/>
              </a:rPr>
              <a:t>n</a:t>
            </a:r>
            <a:r>
              <a:rPr sz="2600" spc="150" dirty="0">
                <a:latin typeface="Times New Roman"/>
                <a:cs typeface="Times New Roman"/>
              </a:rPr>
              <a:t> </a:t>
            </a:r>
            <a:r>
              <a:rPr sz="2600" spc="-10" dirty="0">
                <a:latin typeface="Comic Sans MS"/>
                <a:cs typeface="Comic Sans MS"/>
              </a:rPr>
              <a:t>e</a:t>
            </a:r>
            <a:r>
              <a:rPr sz="2600" dirty="0">
                <a:latin typeface="Comic Sans MS"/>
                <a:cs typeface="Comic Sans MS"/>
              </a:rPr>
              <a:t>s</a:t>
            </a:r>
            <a:r>
              <a:rPr sz="2600" spc="14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40" dirty="0">
                <a:latin typeface="Times New Roman"/>
                <a:cs typeface="Times New Roman"/>
              </a:rPr>
              <a:t> </a:t>
            </a:r>
            <a:r>
              <a:rPr sz="2600" spc="-5" dirty="0">
                <a:latin typeface="Comic Sans MS"/>
                <a:cs typeface="Comic Sans MS"/>
              </a:rPr>
              <a:t>resultad</a:t>
            </a:r>
            <a:r>
              <a:rPr sz="2600" dirty="0">
                <a:latin typeface="Comic Sans MS"/>
                <a:cs typeface="Comic Sans MS"/>
              </a:rPr>
              <a:t>o</a:t>
            </a:r>
            <a:r>
              <a:rPr sz="2600" spc="15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50" dirty="0">
                <a:latin typeface="Times New Roman"/>
                <a:cs typeface="Times New Roman"/>
              </a:rPr>
              <a:t> </a:t>
            </a:r>
            <a:r>
              <a:rPr sz="2600" spc="-5" dirty="0">
                <a:latin typeface="Comic Sans MS"/>
                <a:cs typeface="Comic Sans MS"/>
              </a:rPr>
              <a:t>continu</a:t>
            </a:r>
            <a:r>
              <a:rPr sz="2600" dirty="0">
                <a:latin typeface="Comic Sans MS"/>
                <a:cs typeface="Comic Sans MS"/>
              </a:rPr>
              <a:t>o</a:t>
            </a:r>
            <a:r>
              <a:rPr sz="2600" spc="140" dirty="0">
                <a:latin typeface="Times New Roman"/>
                <a:cs typeface="Times New Roman"/>
              </a:rPr>
              <a:t> </a:t>
            </a:r>
            <a:r>
              <a:rPr sz="2600" spc="-15" dirty="0">
                <a:latin typeface="Comic Sans MS"/>
                <a:cs typeface="Comic Sans MS"/>
              </a:rPr>
              <a:t>i</a:t>
            </a:r>
            <a:r>
              <a:rPr sz="2600" spc="-5" dirty="0">
                <a:latin typeface="Comic Sans MS"/>
                <a:cs typeface="Comic Sans MS"/>
              </a:rPr>
              <a:t>ncremento</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frecuenci</a:t>
            </a:r>
            <a:r>
              <a:rPr sz="2600" dirty="0">
                <a:latin typeface="Comic Sans MS"/>
                <a:cs typeface="Comic Sans MS"/>
              </a:rPr>
              <a:t>a</a:t>
            </a:r>
            <a:r>
              <a:rPr sz="2600" dirty="0">
                <a:latin typeface="Times New Roman"/>
                <a:cs typeface="Times New Roman"/>
              </a:rPr>
              <a:t> </a:t>
            </a:r>
            <a:r>
              <a:rPr sz="2600" spc="-13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deslizamiento</a:t>
            </a:r>
            <a:r>
              <a:rPr sz="2600" dirty="0">
                <a:latin typeface="Comic Sans MS"/>
                <a:cs typeface="Comic Sans MS"/>
              </a:rPr>
              <a:t>,</a:t>
            </a:r>
            <a:r>
              <a:rPr sz="2600" dirty="0">
                <a:latin typeface="Times New Roman"/>
                <a:cs typeface="Times New Roman"/>
              </a:rPr>
              <a:t> </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cua</a:t>
            </a:r>
            <a:r>
              <a:rPr sz="2600" dirty="0">
                <a:latin typeface="Comic Sans MS"/>
                <a:cs typeface="Comic Sans MS"/>
              </a:rPr>
              <a:t>l</a:t>
            </a:r>
            <a:r>
              <a:rPr sz="2600" dirty="0">
                <a:latin typeface="Times New Roman"/>
                <a:cs typeface="Times New Roman"/>
              </a:rPr>
              <a:t> </a:t>
            </a:r>
            <a:r>
              <a:rPr sz="2600" spc="-145" dirty="0">
                <a:latin typeface="Times New Roman"/>
                <a:cs typeface="Times New Roman"/>
              </a:rPr>
              <a:t> </a:t>
            </a:r>
            <a:r>
              <a:rPr sz="2600" spc="-5" dirty="0">
                <a:latin typeface="Comic Sans MS"/>
                <a:cs typeface="Comic Sans MS"/>
              </a:rPr>
              <a:t>pas</a:t>
            </a:r>
            <a:r>
              <a:rPr sz="2600" dirty="0">
                <a:latin typeface="Comic Sans MS"/>
                <a:cs typeface="Comic Sans MS"/>
              </a:rPr>
              <a:t>a</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primer</a:t>
            </a:r>
            <a:r>
              <a:rPr sz="2600" dirty="0">
                <a:latin typeface="Comic Sans MS"/>
                <a:cs typeface="Comic Sans MS"/>
              </a:rPr>
              <a:t>a</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frecuenci</a:t>
            </a:r>
            <a:r>
              <a:rPr sz="2600" dirty="0">
                <a:latin typeface="Comic Sans MS"/>
                <a:cs typeface="Comic Sans MS"/>
              </a:rPr>
              <a:t>a</a:t>
            </a:r>
            <a:r>
              <a:rPr sz="2600" dirty="0">
                <a:latin typeface="Times New Roman"/>
                <a:cs typeface="Times New Roman"/>
              </a:rPr>
              <a:t> </a:t>
            </a:r>
            <a:r>
              <a:rPr sz="2600" spc="-250" dirty="0">
                <a:latin typeface="Times New Roman"/>
                <a:cs typeface="Times New Roman"/>
              </a:rPr>
              <a:t> </a:t>
            </a:r>
            <a:r>
              <a:rPr sz="2600" spc="-10" dirty="0">
                <a:latin typeface="Comic Sans MS"/>
                <a:cs typeface="Comic Sans MS"/>
              </a:rPr>
              <a:t>t</a:t>
            </a:r>
            <a:r>
              <a:rPr sz="2600" spc="-5" dirty="0">
                <a:latin typeface="Comic Sans MS"/>
                <a:cs typeface="Comic Sans MS"/>
              </a:rPr>
              <a:t>orsiona</a:t>
            </a:r>
            <a:r>
              <a:rPr sz="2600" dirty="0">
                <a:latin typeface="Comic Sans MS"/>
                <a:cs typeface="Comic Sans MS"/>
              </a:rPr>
              <a:t>l</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natura</a:t>
            </a:r>
            <a:r>
              <a:rPr sz="2600" dirty="0">
                <a:latin typeface="Comic Sans MS"/>
                <a:cs typeface="Comic Sans MS"/>
              </a:rPr>
              <a:t>l</a:t>
            </a:r>
            <a:r>
              <a:rPr sz="2600" dirty="0">
                <a:latin typeface="Times New Roman"/>
                <a:cs typeface="Times New Roman"/>
              </a:rPr>
              <a:t> </a:t>
            </a:r>
            <a:r>
              <a:rPr sz="2600" spc="-26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7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flecha.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199</a:t>
            </a:fld>
            <a:endParaRPr lang="en-US"/>
          </a:p>
        </p:txBody>
      </p:sp>
    </p:spTree>
    <p:extLst>
      <p:ext uri="{BB962C8B-B14F-4D97-AF65-F5344CB8AC3E}">
        <p14:creationId xmlns:p14="http://schemas.microsoft.com/office/powerpoint/2010/main" val="427269975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209035"/>
            <a:ext cx="8482330"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E</a:t>
            </a:r>
            <a:r>
              <a:rPr sz="2600" dirty="0">
                <a:latin typeface="Comic Sans MS"/>
                <a:cs typeface="Comic Sans MS"/>
              </a:rPr>
              <a:t>l</a:t>
            </a:r>
            <a:r>
              <a:rPr sz="2600" spc="190" dirty="0">
                <a:latin typeface="Times New Roman"/>
                <a:cs typeface="Times New Roman"/>
              </a:rPr>
              <a:t> </a:t>
            </a:r>
            <a:r>
              <a:rPr sz="2600" spc="-5" dirty="0">
                <a:latin typeface="Comic Sans MS"/>
                <a:cs typeface="Comic Sans MS"/>
              </a:rPr>
              <a:t>transformado</a:t>
            </a:r>
            <a:r>
              <a:rPr sz="2600" dirty="0">
                <a:latin typeface="Comic Sans MS"/>
                <a:cs typeface="Comic Sans MS"/>
              </a:rPr>
              <a:t>r</a:t>
            </a:r>
            <a:r>
              <a:rPr sz="2600" spc="185" dirty="0">
                <a:latin typeface="Times New Roman"/>
                <a:cs typeface="Times New Roman"/>
              </a:rPr>
              <a:t> </a:t>
            </a:r>
            <a:r>
              <a:rPr sz="2600" spc="-10" dirty="0">
                <a:latin typeface="Comic Sans MS"/>
                <a:cs typeface="Comic Sans MS"/>
              </a:rPr>
              <a:t>e</a:t>
            </a:r>
            <a:r>
              <a:rPr sz="2600" spc="-5" dirty="0">
                <a:latin typeface="Comic Sans MS"/>
                <a:cs typeface="Comic Sans MS"/>
              </a:rPr>
              <a:t>levado</a:t>
            </a:r>
            <a:r>
              <a:rPr sz="2600" dirty="0">
                <a:latin typeface="Comic Sans MS"/>
                <a:cs typeface="Comic Sans MS"/>
              </a:rPr>
              <a:t>r</a:t>
            </a:r>
            <a:r>
              <a:rPr sz="2600" spc="17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8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90" dirty="0">
                <a:latin typeface="Times New Roman"/>
                <a:cs typeface="Times New Roman"/>
              </a:rPr>
              <a:t> </a:t>
            </a:r>
            <a:r>
              <a:rPr sz="2600" spc="-5" dirty="0">
                <a:latin typeface="Comic Sans MS"/>
                <a:cs typeface="Comic Sans MS"/>
              </a:rPr>
              <a:t>unida</a:t>
            </a:r>
            <a:r>
              <a:rPr sz="2600" dirty="0">
                <a:latin typeface="Comic Sans MS"/>
                <a:cs typeface="Comic Sans MS"/>
              </a:rPr>
              <a:t>d</a:t>
            </a:r>
            <a:r>
              <a:rPr sz="2600" spc="170" dirty="0">
                <a:latin typeface="Times New Roman"/>
                <a:cs typeface="Times New Roman"/>
              </a:rPr>
              <a:t> </a:t>
            </a:r>
            <a:r>
              <a:rPr sz="2600" spc="-5" dirty="0">
                <a:latin typeface="Comic Sans MS"/>
                <a:cs typeface="Comic Sans MS"/>
              </a:rPr>
              <a:t>tambié</a:t>
            </a:r>
            <a:r>
              <a:rPr sz="2600" dirty="0">
                <a:latin typeface="Comic Sans MS"/>
                <a:cs typeface="Comic Sans MS"/>
              </a:rPr>
              <a:t>n</a:t>
            </a:r>
            <a:r>
              <a:rPr sz="2600" spc="190" dirty="0">
                <a:latin typeface="Times New Roman"/>
                <a:cs typeface="Times New Roman"/>
              </a:rPr>
              <a:t> </a:t>
            </a:r>
            <a:r>
              <a:rPr sz="2600" spc="-5" dirty="0">
                <a:latin typeface="Comic Sans MS"/>
                <a:cs typeface="Comic Sans MS"/>
              </a:rPr>
              <a:t>estará</a:t>
            </a:r>
            <a:endParaRPr sz="2600">
              <a:latin typeface="Comic Sans MS"/>
              <a:cs typeface="Comic Sans MS"/>
            </a:endParaRPr>
          </a:p>
        </p:txBody>
      </p:sp>
      <p:sp>
        <p:nvSpPr>
          <p:cNvPr id="6" name="object 6"/>
          <p:cNvSpPr txBox="1"/>
          <p:nvPr/>
        </p:nvSpPr>
        <p:spPr>
          <a:xfrm>
            <a:off x="330200" y="1605133"/>
            <a:ext cx="1688464" cy="808355"/>
          </a:xfrm>
          <a:prstGeom prst="rect">
            <a:avLst/>
          </a:prstGeom>
        </p:spPr>
        <p:txBody>
          <a:bodyPr vert="horz" wrap="square" lIns="0" tIns="0" rIns="0" bIns="0" rtlCol="0">
            <a:spAutoFit/>
          </a:bodyPr>
          <a:lstStyle/>
          <a:p>
            <a:pPr marL="12700" marR="6350">
              <a:lnSpc>
                <a:spcPct val="100000"/>
              </a:lnSpc>
              <a:tabLst>
                <a:tab pos="1353185" algn="l"/>
              </a:tabLst>
            </a:pPr>
            <a:r>
              <a:rPr sz="2600" spc="-5" dirty="0">
                <a:latin typeface="Comic Sans MS"/>
                <a:cs typeface="Comic Sans MS"/>
              </a:rPr>
              <a:t>sujet</a:t>
            </a:r>
            <a:r>
              <a:rPr sz="2600" dirty="0">
                <a:latin typeface="Comic Sans MS"/>
                <a:cs typeface="Comic Sans MS"/>
              </a:rPr>
              <a:t>o</a:t>
            </a:r>
            <a:r>
              <a:rPr sz="260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devanados,</a:t>
            </a:r>
            <a:endParaRPr sz="2600">
              <a:latin typeface="Comic Sans MS"/>
              <a:cs typeface="Comic Sans MS"/>
            </a:endParaRPr>
          </a:p>
        </p:txBody>
      </p:sp>
      <p:sp>
        <p:nvSpPr>
          <p:cNvPr id="7" name="object 7"/>
          <p:cNvSpPr txBox="1"/>
          <p:nvPr/>
        </p:nvSpPr>
        <p:spPr>
          <a:xfrm>
            <a:off x="2205769" y="1605133"/>
            <a:ext cx="6609715" cy="808355"/>
          </a:xfrm>
          <a:prstGeom prst="rect">
            <a:avLst/>
          </a:prstGeom>
        </p:spPr>
        <p:txBody>
          <a:bodyPr vert="horz" wrap="square" lIns="0" tIns="0" rIns="0" bIns="0" rtlCol="0">
            <a:spAutoFit/>
          </a:bodyPr>
          <a:lstStyle/>
          <a:p>
            <a:pPr marL="94615" marR="6350" indent="-82550">
              <a:lnSpc>
                <a:spcPct val="100000"/>
              </a:lnSpc>
              <a:tabLst>
                <a:tab pos="807085" algn="l"/>
                <a:tab pos="979805" algn="l"/>
                <a:tab pos="2042160" algn="l"/>
                <a:tab pos="3561079" algn="l"/>
                <a:tab pos="4057650" algn="l"/>
                <a:tab pos="5064125" algn="l"/>
                <a:tab pos="6240780" algn="l"/>
              </a:tabLst>
            </a:pPr>
            <a:r>
              <a:rPr sz="2600" spc="-5" dirty="0">
                <a:latin typeface="Comic Sans MS"/>
                <a:cs typeface="Comic Sans MS"/>
              </a:rPr>
              <a:t>mu</a:t>
            </a:r>
            <a:r>
              <a:rPr sz="2600" dirty="0">
                <a:latin typeface="Comic Sans MS"/>
                <a:cs typeface="Comic Sans MS"/>
              </a:rPr>
              <a:t>y</a:t>
            </a:r>
            <a:r>
              <a:rPr sz="2600" dirty="0">
                <a:latin typeface="Times New Roman"/>
                <a:cs typeface="Times New Roman"/>
              </a:rPr>
              <a:t>		</a:t>
            </a:r>
            <a:r>
              <a:rPr sz="2600" spc="-5" dirty="0">
                <a:latin typeface="Comic Sans MS"/>
                <a:cs typeface="Comic Sans MS"/>
              </a:rPr>
              <a:t>alta</a:t>
            </a:r>
            <a:r>
              <a:rPr sz="2600" dirty="0">
                <a:latin typeface="Comic Sans MS"/>
                <a:cs typeface="Comic Sans MS"/>
              </a:rPr>
              <a:t>s</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corriente</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transitoria</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en</a:t>
            </a:r>
            <a:r>
              <a:rPr sz="2600" spc="-5"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cuale</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impone</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grande</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esfuerzos</a:t>
            </a:r>
            <a:endParaRPr sz="2600">
              <a:latin typeface="Comic Sans MS"/>
              <a:cs typeface="Comic Sans MS"/>
            </a:endParaRPr>
          </a:p>
        </p:txBody>
      </p:sp>
      <p:sp>
        <p:nvSpPr>
          <p:cNvPr id="8" name="object 8"/>
          <p:cNvSpPr txBox="1"/>
          <p:nvPr/>
        </p:nvSpPr>
        <p:spPr>
          <a:xfrm>
            <a:off x="330200" y="2397340"/>
            <a:ext cx="8485505" cy="3886200"/>
          </a:xfrm>
          <a:prstGeom prst="rect">
            <a:avLst/>
          </a:prstGeom>
        </p:spPr>
        <p:txBody>
          <a:bodyPr vert="horz" wrap="square" lIns="0" tIns="0" rIns="0" bIns="0" rtlCol="0">
            <a:spAutoFit/>
          </a:bodyPr>
          <a:lstStyle/>
          <a:p>
            <a:pPr marL="12700" algn="just">
              <a:lnSpc>
                <a:spcPct val="100000"/>
              </a:lnSpc>
            </a:pPr>
            <a:r>
              <a:rPr sz="2600" spc="-5" dirty="0">
                <a:latin typeface="Comic Sans MS"/>
                <a:cs typeface="Comic Sans MS"/>
              </a:rPr>
              <a:t>mecánico</a:t>
            </a:r>
            <a:r>
              <a:rPr sz="2600" dirty="0">
                <a:latin typeface="Comic Sans MS"/>
                <a:cs typeface="Comic Sans MS"/>
              </a:rPr>
              <a:t>s</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su</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devanados.</a:t>
            </a:r>
            <a:endParaRPr sz="2600">
              <a:latin typeface="Comic Sans MS"/>
              <a:cs typeface="Comic Sans MS"/>
            </a:endParaRPr>
          </a:p>
          <a:p>
            <a:pPr marL="12700" marR="7620" algn="just">
              <a:lnSpc>
                <a:spcPct val="100000"/>
              </a:lnSpc>
              <a:spcBef>
                <a:spcPts val="1200"/>
              </a:spcBef>
            </a:pPr>
            <a:r>
              <a:rPr sz="2600" spc="-5" dirty="0">
                <a:latin typeface="Comic Sans MS"/>
                <a:cs typeface="Comic Sans MS"/>
              </a:rPr>
              <a:t>L</a:t>
            </a:r>
            <a:r>
              <a:rPr sz="2600" dirty="0">
                <a:latin typeface="Comic Sans MS"/>
                <a:cs typeface="Comic Sans MS"/>
              </a:rPr>
              <a:t>a</a:t>
            </a:r>
            <a:r>
              <a:rPr sz="2600" spc="220" dirty="0">
                <a:latin typeface="Times New Roman"/>
                <a:cs typeface="Times New Roman"/>
              </a:rPr>
              <a:t> </a:t>
            </a:r>
            <a:r>
              <a:rPr sz="2600" spc="-5" dirty="0">
                <a:latin typeface="Comic Sans MS"/>
                <a:cs typeface="Comic Sans MS"/>
              </a:rPr>
              <a:t>mejo</a:t>
            </a:r>
            <a:r>
              <a:rPr sz="2600" dirty="0">
                <a:latin typeface="Comic Sans MS"/>
                <a:cs typeface="Comic Sans MS"/>
              </a:rPr>
              <a:t>r</a:t>
            </a:r>
            <a:r>
              <a:rPr sz="2600" spc="204" dirty="0">
                <a:latin typeface="Times New Roman"/>
                <a:cs typeface="Times New Roman"/>
              </a:rPr>
              <a:t> </a:t>
            </a:r>
            <a:r>
              <a:rPr sz="2600" spc="-10" dirty="0">
                <a:latin typeface="Comic Sans MS"/>
                <a:cs typeface="Comic Sans MS"/>
              </a:rPr>
              <a:t>f</a:t>
            </a:r>
            <a:r>
              <a:rPr sz="2600" spc="-5" dirty="0">
                <a:latin typeface="Comic Sans MS"/>
                <a:cs typeface="Comic Sans MS"/>
              </a:rPr>
              <a:t>orm</a:t>
            </a:r>
            <a:r>
              <a:rPr sz="2600" dirty="0">
                <a:latin typeface="Comic Sans MS"/>
                <a:cs typeface="Comic Sans MS"/>
              </a:rPr>
              <a:t>a</a:t>
            </a:r>
            <a:r>
              <a:rPr sz="2600" spc="210" dirty="0">
                <a:latin typeface="Times New Roman"/>
                <a:cs typeface="Times New Roman"/>
              </a:rPr>
              <a:t> </a:t>
            </a:r>
            <a:r>
              <a:rPr sz="2600" spc="-5" dirty="0">
                <a:latin typeface="Comic Sans MS"/>
                <a:cs typeface="Comic Sans MS"/>
              </a:rPr>
              <a:t>p</a:t>
            </a:r>
            <a:r>
              <a:rPr sz="2600" spc="-15" dirty="0">
                <a:latin typeface="Comic Sans MS"/>
                <a:cs typeface="Comic Sans MS"/>
              </a:rPr>
              <a:t>a</a:t>
            </a:r>
            <a:r>
              <a:rPr sz="2600" spc="-5" dirty="0">
                <a:latin typeface="Comic Sans MS"/>
                <a:cs typeface="Comic Sans MS"/>
              </a:rPr>
              <a:t>r</a:t>
            </a:r>
            <a:r>
              <a:rPr sz="2600" dirty="0">
                <a:latin typeface="Comic Sans MS"/>
                <a:cs typeface="Comic Sans MS"/>
              </a:rPr>
              <a:t>a</a:t>
            </a:r>
            <a:r>
              <a:rPr sz="2600" spc="215" dirty="0">
                <a:latin typeface="Times New Roman"/>
                <a:cs typeface="Times New Roman"/>
              </a:rPr>
              <a:t> </a:t>
            </a:r>
            <a:r>
              <a:rPr sz="2600" spc="-5" dirty="0">
                <a:latin typeface="Comic Sans MS"/>
                <a:cs typeface="Comic Sans MS"/>
              </a:rPr>
              <a:t>visualiza</a:t>
            </a:r>
            <a:r>
              <a:rPr sz="2600" dirty="0">
                <a:latin typeface="Comic Sans MS"/>
                <a:cs typeface="Comic Sans MS"/>
              </a:rPr>
              <a:t>r</a:t>
            </a:r>
            <a:r>
              <a:rPr sz="2600" spc="215" dirty="0">
                <a:latin typeface="Times New Roman"/>
                <a:cs typeface="Times New Roman"/>
              </a:rPr>
              <a:t> </a:t>
            </a:r>
            <a:r>
              <a:rPr sz="2600" dirty="0">
                <a:latin typeface="Comic Sans MS"/>
                <a:cs typeface="Comic Sans MS"/>
              </a:rPr>
              <a:t>y</a:t>
            </a:r>
            <a:r>
              <a:rPr sz="2600" spc="210" dirty="0">
                <a:latin typeface="Times New Roman"/>
                <a:cs typeface="Times New Roman"/>
              </a:rPr>
              <a:t> </a:t>
            </a:r>
            <a:r>
              <a:rPr sz="2600" spc="-10" dirty="0">
                <a:latin typeface="Comic Sans MS"/>
                <a:cs typeface="Comic Sans MS"/>
              </a:rPr>
              <a:t>d</a:t>
            </a:r>
            <a:r>
              <a:rPr sz="2600" spc="-5" dirty="0">
                <a:latin typeface="Comic Sans MS"/>
                <a:cs typeface="Comic Sans MS"/>
              </a:rPr>
              <a:t>etecta</a:t>
            </a:r>
            <a:r>
              <a:rPr sz="2600" dirty="0">
                <a:latin typeface="Comic Sans MS"/>
                <a:cs typeface="Comic Sans MS"/>
              </a:rPr>
              <a:t>r</a:t>
            </a:r>
            <a:r>
              <a:rPr sz="2600" spc="21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215" dirty="0">
                <a:latin typeface="Times New Roman"/>
                <a:cs typeface="Times New Roman"/>
              </a:rPr>
              <a:t> </a:t>
            </a:r>
            <a:r>
              <a:rPr sz="2600" dirty="0">
                <a:latin typeface="Comic Sans MS"/>
                <a:cs typeface="Comic Sans MS"/>
              </a:rPr>
              <a:t>f</a:t>
            </a:r>
            <a:r>
              <a:rPr sz="2600" spc="-5" dirty="0">
                <a:latin typeface="Comic Sans MS"/>
                <a:cs typeface="Comic Sans MS"/>
              </a:rPr>
              <a:t>enómeno</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pérdid</a:t>
            </a:r>
            <a:r>
              <a:rPr sz="2600" dirty="0">
                <a:latin typeface="Comic Sans MS"/>
                <a:cs typeface="Comic Sans MS"/>
              </a:rPr>
              <a:t>a</a:t>
            </a:r>
            <a:r>
              <a:rPr sz="2600" dirty="0">
                <a:latin typeface="Times New Roman"/>
                <a:cs typeface="Times New Roman"/>
              </a:rPr>
              <a:t> </a:t>
            </a:r>
            <a:r>
              <a:rPr sz="2600" spc="-60"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sincronism</a:t>
            </a:r>
            <a:r>
              <a:rPr sz="2600" dirty="0">
                <a:latin typeface="Comic Sans MS"/>
                <a:cs typeface="Comic Sans MS"/>
              </a:rPr>
              <a:t>o</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55" dirty="0">
                <a:latin typeface="Times New Roman"/>
                <a:cs typeface="Times New Roman"/>
              </a:rPr>
              <a:t> </a:t>
            </a:r>
            <a:r>
              <a:rPr sz="2600" spc="-5" dirty="0">
                <a:latin typeface="Comic Sans MS"/>
                <a:cs typeface="Comic Sans MS"/>
              </a:rPr>
              <a:t>analiza</a:t>
            </a:r>
            <a:r>
              <a:rPr sz="2600" dirty="0">
                <a:latin typeface="Comic Sans MS"/>
                <a:cs typeface="Comic Sans MS"/>
              </a:rPr>
              <a:t>r</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55" dirty="0">
                <a:latin typeface="Times New Roman"/>
                <a:cs typeface="Times New Roman"/>
              </a:rPr>
              <a:t> </a:t>
            </a:r>
            <a:r>
              <a:rPr sz="2600" spc="-10" dirty="0">
                <a:latin typeface="Comic Sans MS"/>
                <a:cs typeface="Comic Sans MS"/>
              </a:rPr>
              <a:t>v</a:t>
            </a:r>
            <a:r>
              <a:rPr sz="2600" spc="-5" dirty="0">
                <a:latin typeface="Comic Sans MS"/>
                <a:cs typeface="Comic Sans MS"/>
              </a:rPr>
              <a:t>ariaciones</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tiemp</a:t>
            </a:r>
            <a:r>
              <a:rPr sz="2600" dirty="0">
                <a:latin typeface="Comic Sans MS"/>
                <a:cs typeface="Comic Sans MS"/>
              </a:rPr>
              <a:t>o</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impedanci</a:t>
            </a:r>
            <a:r>
              <a:rPr sz="2600" dirty="0">
                <a:latin typeface="Comic Sans MS"/>
                <a:cs typeface="Comic Sans MS"/>
              </a:rPr>
              <a:t>a</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aparent</a:t>
            </a:r>
            <a:r>
              <a:rPr sz="2600" dirty="0">
                <a:latin typeface="Comic Sans MS"/>
                <a:cs typeface="Comic Sans MS"/>
              </a:rPr>
              <a:t>e</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com</a:t>
            </a:r>
            <a:r>
              <a:rPr sz="2600" dirty="0">
                <a:latin typeface="Comic Sans MS"/>
                <a:cs typeface="Comic Sans MS"/>
              </a:rPr>
              <a:t>o</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vista</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305"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spc="305" dirty="0">
                <a:latin typeface="Times New Roman"/>
                <a:cs typeface="Times New Roman"/>
              </a:rPr>
              <a:t> </a:t>
            </a:r>
            <a:r>
              <a:rPr sz="2600" spc="-5" dirty="0">
                <a:latin typeface="Comic Sans MS"/>
                <a:cs typeface="Comic Sans MS"/>
              </a:rPr>
              <a:t>terminale</a:t>
            </a:r>
            <a:r>
              <a:rPr sz="2600" dirty="0">
                <a:latin typeface="Comic Sans MS"/>
                <a:cs typeface="Comic Sans MS"/>
              </a:rPr>
              <a:t>s</a:t>
            </a:r>
            <a:r>
              <a:rPr sz="2600" spc="31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31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spc="295" dirty="0">
                <a:latin typeface="Times New Roman"/>
                <a:cs typeface="Times New Roman"/>
              </a:rPr>
              <a:t> </a:t>
            </a:r>
            <a:r>
              <a:rPr sz="2600" dirty="0">
                <a:latin typeface="Comic Sans MS"/>
                <a:cs typeface="Comic Sans MS"/>
              </a:rPr>
              <a:t>o</a:t>
            </a:r>
            <a:r>
              <a:rPr sz="2600" spc="31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305"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spc="310" dirty="0">
                <a:latin typeface="Times New Roman"/>
                <a:cs typeface="Times New Roman"/>
              </a:rPr>
              <a:t> </a:t>
            </a:r>
            <a:r>
              <a:rPr sz="2600" spc="-10" dirty="0">
                <a:latin typeface="Comic Sans MS"/>
                <a:cs typeface="Comic Sans MS"/>
              </a:rPr>
              <a:t>t</a:t>
            </a:r>
            <a:r>
              <a:rPr sz="2600" spc="-5" dirty="0">
                <a:latin typeface="Comic Sans MS"/>
                <a:cs typeface="Comic Sans MS"/>
              </a:rPr>
              <a:t>erminale</a:t>
            </a:r>
            <a:r>
              <a:rPr sz="2600" dirty="0">
                <a:latin typeface="Comic Sans MS"/>
                <a:cs typeface="Comic Sans MS"/>
              </a:rPr>
              <a:t>s</a:t>
            </a:r>
            <a:r>
              <a:rPr sz="2600" spc="30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alt</a:t>
            </a:r>
            <a:r>
              <a:rPr sz="2600" dirty="0">
                <a:latin typeface="Comic Sans MS"/>
                <a:cs typeface="Comic Sans MS"/>
              </a:rPr>
              <a:t>a</a:t>
            </a:r>
            <a:r>
              <a:rPr sz="2600" spc="100"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114"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transformado</a:t>
            </a:r>
            <a:r>
              <a:rPr sz="2600" dirty="0">
                <a:latin typeface="Comic Sans MS"/>
                <a:cs typeface="Comic Sans MS"/>
              </a:rPr>
              <a:t>r</a:t>
            </a:r>
            <a:r>
              <a:rPr sz="2600" spc="114" dirty="0">
                <a:latin typeface="Times New Roman"/>
                <a:cs typeface="Times New Roman"/>
              </a:rPr>
              <a:t> </a:t>
            </a:r>
            <a:r>
              <a:rPr sz="2600" spc="-5" dirty="0">
                <a:latin typeface="Comic Sans MS"/>
                <a:cs typeface="Comic Sans MS"/>
              </a:rPr>
              <a:t>elevador.</a:t>
            </a:r>
            <a:endParaRPr sz="2600">
              <a:latin typeface="Comic Sans MS"/>
              <a:cs typeface="Comic Sans MS"/>
            </a:endParaRPr>
          </a:p>
          <a:p>
            <a:pPr marL="12700" marR="6350" algn="just">
              <a:lnSpc>
                <a:spcPct val="100000"/>
              </a:lnSpc>
              <a:spcBef>
                <a:spcPts val="1200"/>
              </a:spcBef>
            </a:pPr>
            <a:r>
              <a:rPr sz="2600" spc="-5" dirty="0">
                <a:latin typeface="Comic Sans MS"/>
                <a:cs typeface="Comic Sans MS"/>
              </a:rPr>
              <a:t>Est</a:t>
            </a:r>
            <a:r>
              <a:rPr sz="2600" dirty="0">
                <a:latin typeface="Comic Sans MS"/>
                <a:cs typeface="Comic Sans MS"/>
              </a:rPr>
              <a:t>a</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trayectori</a:t>
            </a:r>
            <a:r>
              <a:rPr sz="2600" dirty="0">
                <a:latin typeface="Comic Sans MS"/>
                <a:cs typeface="Comic Sans MS"/>
              </a:rPr>
              <a:t>a</a:t>
            </a:r>
            <a:r>
              <a:rPr sz="2600" dirty="0">
                <a:latin typeface="Times New Roman"/>
                <a:cs typeface="Times New Roman"/>
              </a:rPr>
              <a:t> </a:t>
            </a:r>
            <a:r>
              <a:rPr sz="2600" spc="10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00"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impedanci</a:t>
            </a:r>
            <a:r>
              <a:rPr sz="2600" dirty="0">
                <a:latin typeface="Comic Sans MS"/>
                <a:cs typeface="Comic Sans MS"/>
              </a:rPr>
              <a:t>a</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aparent</a:t>
            </a:r>
            <a:r>
              <a:rPr sz="2600" dirty="0">
                <a:latin typeface="Comic Sans MS"/>
                <a:cs typeface="Comic Sans MS"/>
              </a:rPr>
              <a:t>e</a:t>
            </a:r>
            <a:r>
              <a:rPr sz="2600" dirty="0">
                <a:latin typeface="Times New Roman"/>
                <a:cs typeface="Times New Roman"/>
              </a:rPr>
              <a:t> </a:t>
            </a:r>
            <a:r>
              <a:rPr sz="2600" spc="90" dirty="0">
                <a:latin typeface="Times New Roman"/>
                <a:cs typeface="Times New Roman"/>
              </a:rPr>
              <a:t> </a:t>
            </a:r>
            <a:r>
              <a:rPr sz="2600" spc="-10" dirty="0">
                <a:latin typeface="Comic Sans MS"/>
                <a:cs typeface="Comic Sans MS"/>
              </a:rPr>
              <a:t>d</a:t>
            </a:r>
            <a:r>
              <a:rPr sz="2600" spc="-5" dirty="0">
                <a:latin typeface="Comic Sans MS"/>
                <a:cs typeface="Comic Sans MS"/>
              </a:rPr>
              <a:t>epende</a:t>
            </a:r>
            <a:r>
              <a:rPr sz="2600" spc="-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190" dirty="0">
                <a:latin typeface="Times New Roman"/>
                <a:cs typeface="Times New Roman"/>
              </a:rPr>
              <a:t> </a:t>
            </a:r>
            <a:r>
              <a:rPr sz="2600" dirty="0">
                <a:latin typeface="Comic Sans MS"/>
                <a:cs typeface="Comic Sans MS"/>
              </a:rPr>
              <a:t>t</a:t>
            </a:r>
            <a:r>
              <a:rPr sz="2600" spc="-5" dirty="0">
                <a:latin typeface="Comic Sans MS"/>
                <a:cs typeface="Comic Sans MS"/>
              </a:rPr>
              <a:t>ip</a:t>
            </a:r>
            <a:r>
              <a:rPr sz="2600" dirty="0">
                <a:latin typeface="Comic Sans MS"/>
                <a:cs typeface="Comic Sans MS"/>
              </a:rPr>
              <a:t>o</a:t>
            </a:r>
            <a:r>
              <a:rPr sz="2600" dirty="0">
                <a:latin typeface="Times New Roman"/>
                <a:cs typeface="Times New Roman"/>
              </a:rPr>
              <a:t> </a:t>
            </a:r>
            <a:r>
              <a:rPr sz="2600" spc="-19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gobernador</a:t>
            </a:r>
            <a:r>
              <a:rPr sz="2600" dirty="0">
                <a:latin typeface="Comic Sans MS"/>
                <a:cs typeface="Comic Sans MS"/>
              </a:rPr>
              <a:t>,</a:t>
            </a:r>
            <a:r>
              <a:rPr sz="2600" dirty="0">
                <a:latin typeface="Times New Roman"/>
                <a:cs typeface="Times New Roman"/>
              </a:rPr>
              <a:t> </a:t>
            </a:r>
            <a:r>
              <a:rPr sz="2600" spc="-204" dirty="0">
                <a:latin typeface="Times New Roman"/>
                <a:cs typeface="Times New Roman"/>
              </a:rPr>
              <a:t> </a:t>
            </a:r>
            <a:r>
              <a:rPr sz="260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dirty="0">
                <a:latin typeface="Times New Roman"/>
                <a:cs typeface="Times New Roman"/>
              </a:rPr>
              <a:t> </a:t>
            </a:r>
            <a:r>
              <a:rPr sz="2600" spc="-19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90" dirty="0">
                <a:latin typeface="Times New Roman"/>
                <a:cs typeface="Times New Roman"/>
              </a:rPr>
              <a:t> </a:t>
            </a:r>
            <a:r>
              <a:rPr sz="2600" dirty="0">
                <a:latin typeface="Comic Sans MS"/>
                <a:cs typeface="Comic Sans MS"/>
              </a:rPr>
              <a:t>e</a:t>
            </a:r>
            <a:r>
              <a:rPr sz="2600" spc="-5" dirty="0">
                <a:latin typeface="Comic Sans MS"/>
                <a:cs typeface="Comic Sans MS"/>
              </a:rPr>
              <a:t>xcitació</a:t>
            </a:r>
            <a:r>
              <a:rPr sz="2600" dirty="0">
                <a:latin typeface="Comic Sans MS"/>
                <a:cs typeface="Comic Sans MS"/>
              </a:rPr>
              <a:t>n</a:t>
            </a:r>
            <a:r>
              <a:rPr sz="2600" dirty="0">
                <a:latin typeface="Times New Roman"/>
                <a:cs typeface="Times New Roman"/>
              </a:rPr>
              <a:t> </a:t>
            </a:r>
            <a:r>
              <a:rPr sz="2600" spc="-19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unida</a:t>
            </a:r>
            <a:r>
              <a:rPr sz="2600" dirty="0">
                <a:latin typeface="Comic Sans MS"/>
                <a:cs typeface="Comic Sans MS"/>
              </a:rPr>
              <a:t>d</a:t>
            </a:r>
            <a:r>
              <a:rPr sz="2600" spc="105"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tip</a:t>
            </a:r>
            <a:r>
              <a:rPr sz="2600" dirty="0">
                <a:latin typeface="Comic Sans MS"/>
                <a:cs typeface="Comic Sans MS"/>
              </a:rPr>
              <a:t>o</a:t>
            </a:r>
            <a:r>
              <a:rPr sz="2600" spc="1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disturbi</a:t>
            </a:r>
            <a:r>
              <a:rPr sz="2600" dirty="0">
                <a:latin typeface="Comic Sans MS"/>
                <a:cs typeface="Comic Sans MS"/>
              </a:rPr>
              <a:t>o</a:t>
            </a:r>
            <a:r>
              <a:rPr sz="2600" spc="11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inici</a:t>
            </a:r>
            <a:r>
              <a:rPr sz="2600" dirty="0">
                <a:latin typeface="Comic Sans MS"/>
                <a:cs typeface="Comic Sans MS"/>
              </a:rPr>
              <a:t>ó</a:t>
            </a:r>
            <a:r>
              <a:rPr sz="2600" spc="12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oscilación.</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200</a:t>
            </a:fld>
            <a:endParaRPr lang="en-US"/>
          </a:p>
        </p:txBody>
      </p:sp>
    </p:spTree>
    <p:extLst>
      <p:ext uri="{BB962C8B-B14F-4D97-AF65-F5344CB8AC3E}">
        <p14:creationId xmlns:p14="http://schemas.microsoft.com/office/powerpoint/2010/main" val="382497609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182879" y="2905506"/>
            <a:ext cx="1142365" cy="1135380"/>
          </a:xfrm>
          <a:custGeom>
            <a:avLst/>
            <a:gdLst/>
            <a:ahLst/>
            <a:cxnLst/>
            <a:rect l="l" t="t" r="r" b="b"/>
            <a:pathLst>
              <a:path w="1142365" h="1135379">
                <a:moveTo>
                  <a:pt x="0" y="567689"/>
                </a:moveTo>
                <a:lnTo>
                  <a:pt x="9905" y="461009"/>
                </a:lnTo>
                <a:lnTo>
                  <a:pt x="40385" y="359663"/>
                </a:lnTo>
                <a:lnTo>
                  <a:pt x="86105" y="268223"/>
                </a:lnTo>
                <a:lnTo>
                  <a:pt x="152399" y="182117"/>
                </a:lnTo>
                <a:lnTo>
                  <a:pt x="228599" y="111251"/>
                </a:lnTo>
                <a:lnTo>
                  <a:pt x="320039" y="55625"/>
                </a:lnTo>
                <a:lnTo>
                  <a:pt x="416051" y="19811"/>
                </a:lnTo>
                <a:lnTo>
                  <a:pt x="518159" y="0"/>
                </a:lnTo>
                <a:lnTo>
                  <a:pt x="624077" y="0"/>
                </a:lnTo>
                <a:lnTo>
                  <a:pt x="726185" y="19811"/>
                </a:lnTo>
                <a:lnTo>
                  <a:pt x="827531" y="55625"/>
                </a:lnTo>
                <a:lnTo>
                  <a:pt x="913637" y="111251"/>
                </a:lnTo>
                <a:lnTo>
                  <a:pt x="995171" y="182117"/>
                </a:lnTo>
                <a:lnTo>
                  <a:pt x="1056131" y="268223"/>
                </a:lnTo>
                <a:lnTo>
                  <a:pt x="1106423" y="359663"/>
                </a:lnTo>
                <a:lnTo>
                  <a:pt x="1132331" y="461009"/>
                </a:lnTo>
                <a:lnTo>
                  <a:pt x="1142237" y="567689"/>
                </a:lnTo>
                <a:lnTo>
                  <a:pt x="1132331" y="669035"/>
                </a:lnTo>
                <a:lnTo>
                  <a:pt x="1106423" y="770381"/>
                </a:lnTo>
                <a:lnTo>
                  <a:pt x="1056131" y="867155"/>
                </a:lnTo>
                <a:lnTo>
                  <a:pt x="995171" y="953261"/>
                </a:lnTo>
                <a:lnTo>
                  <a:pt x="913637" y="1024127"/>
                </a:lnTo>
                <a:lnTo>
                  <a:pt x="827531" y="1074419"/>
                </a:lnTo>
                <a:lnTo>
                  <a:pt x="726185" y="1115567"/>
                </a:lnTo>
                <a:lnTo>
                  <a:pt x="624077" y="1135379"/>
                </a:lnTo>
                <a:lnTo>
                  <a:pt x="518159" y="1135379"/>
                </a:lnTo>
                <a:lnTo>
                  <a:pt x="416051" y="1115567"/>
                </a:lnTo>
                <a:lnTo>
                  <a:pt x="320039" y="1074419"/>
                </a:lnTo>
                <a:lnTo>
                  <a:pt x="228599" y="1024127"/>
                </a:lnTo>
                <a:lnTo>
                  <a:pt x="152399" y="953261"/>
                </a:lnTo>
                <a:lnTo>
                  <a:pt x="86105" y="867155"/>
                </a:lnTo>
                <a:lnTo>
                  <a:pt x="40385" y="770381"/>
                </a:lnTo>
                <a:lnTo>
                  <a:pt x="9905" y="669035"/>
                </a:lnTo>
                <a:lnTo>
                  <a:pt x="0" y="567689"/>
                </a:lnTo>
              </a:path>
            </a:pathLst>
          </a:custGeom>
          <a:ln w="30429">
            <a:solidFill>
              <a:srgbClr val="000000"/>
            </a:solidFill>
          </a:ln>
        </p:spPr>
        <p:txBody>
          <a:bodyPr wrap="square" lIns="0" tIns="0" rIns="0" bIns="0" rtlCol="0">
            <a:spAutoFit/>
          </a:bodyPr>
          <a:lstStyle/>
          <a:p>
            <a:endParaRPr/>
          </a:p>
        </p:txBody>
      </p:sp>
      <p:sp>
        <p:nvSpPr>
          <p:cNvPr id="6" name="object 6"/>
          <p:cNvSpPr/>
          <p:nvPr/>
        </p:nvSpPr>
        <p:spPr>
          <a:xfrm>
            <a:off x="756665" y="3473196"/>
            <a:ext cx="381000" cy="187960"/>
          </a:xfrm>
          <a:custGeom>
            <a:avLst/>
            <a:gdLst/>
            <a:ahLst/>
            <a:cxnLst/>
            <a:rect l="l" t="t" r="r" b="b"/>
            <a:pathLst>
              <a:path w="381000" h="187960">
                <a:moveTo>
                  <a:pt x="0" y="0"/>
                </a:moveTo>
                <a:lnTo>
                  <a:pt x="9905" y="55625"/>
                </a:lnTo>
                <a:lnTo>
                  <a:pt x="35051" y="111251"/>
                </a:lnTo>
                <a:lnTo>
                  <a:pt x="76199" y="152399"/>
                </a:lnTo>
                <a:lnTo>
                  <a:pt x="131825" y="177545"/>
                </a:lnTo>
                <a:lnTo>
                  <a:pt x="187451" y="187451"/>
                </a:lnTo>
                <a:lnTo>
                  <a:pt x="248411" y="177545"/>
                </a:lnTo>
                <a:lnTo>
                  <a:pt x="299465" y="152399"/>
                </a:lnTo>
                <a:lnTo>
                  <a:pt x="345185" y="111251"/>
                </a:lnTo>
                <a:lnTo>
                  <a:pt x="370331" y="55625"/>
                </a:lnTo>
                <a:lnTo>
                  <a:pt x="380999" y="0"/>
                </a:lnTo>
              </a:path>
            </a:pathLst>
          </a:custGeom>
          <a:ln w="30429">
            <a:solidFill>
              <a:srgbClr val="000000"/>
            </a:solidFill>
          </a:ln>
        </p:spPr>
        <p:txBody>
          <a:bodyPr wrap="square" lIns="0" tIns="0" rIns="0" bIns="0" rtlCol="0">
            <a:spAutoFit/>
          </a:bodyPr>
          <a:lstStyle/>
          <a:p>
            <a:endParaRPr/>
          </a:p>
        </p:txBody>
      </p:sp>
      <p:sp>
        <p:nvSpPr>
          <p:cNvPr id="7" name="object 7"/>
          <p:cNvSpPr/>
          <p:nvPr/>
        </p:nvSpPr>
        <p:spPr>
          <a:xfrm>
            <a:off x="375665" y="3280410"/>
            <a:ext cx="381000" cy="193040"/>
          </a:xfrm>
          <a:custGeom>
            <a:avLst/>
            <a:gdLst/>
            <a:ahLst/>
            <a:cxnLst/>
            <a:rect l="l" t="t" r="r" b="b"/>
            <a:pathLst>
              <a:path w="381000" h="193039">
                <a:moveTo>
                  <a:pt x="0" y="192785"/>
                </a:moveTo>
                <a:lnTo>
                  <a:pt x="9905" y="131825"/>
                </a:lnTo>
                <a:lnTo>
                  <a:pt x="35813" y="81533"/>
                </a:lnTo>
                <a:lnTo>
                  <a:pt x="76199" y="35813"/>
                </a:lnTo>
                <a:lnTo>
                  <a:pt x="131825" y="9905"/>
                </a:lnTo>
                <a:lnTo>
                  <a:pt x="188213" y="0"/>
                </a:lnTo>
                <a:lnTo>
                  <a:pt x="249173" y="9905"/>
                </a:lnTo>
                <a:lnTo>
                  <a:pt x="299465" y="35813"/>
                </a:lnTo>
                <a:lnTo>
                  <a:pt x="345185" y="81533"/>
                </a:lnTo>
                <a:lnTo>
                  <a:pt x="370331" y="131825"/>
                </a:lnTo>
                <a:lnTo>
                  <a:pt x="380999" y="192785"/>
                </a:lnTo>
              </a:path>
            </a:pathLst>
          </a:custGeom>
          <a:ln w="30429">
            <a:solidFill>
              <a:srgbClr val="000000"/>
            </a:solidFill>
          </a:ln>
        </p:spPr>
        <p:txBody>
          <a:bodyPr wrap="square" lIns="0" tIns="0" rIns="0" bIns="0" rtlCol="0">
            <a:spAutoFit/>
          </a:bodyPr>
          <a:lstStyle/>
          <a:p>
            <a:endParaRPr/>
          </a:p>
        </p:txBody>
      </p:sp>
      <p:sp>
        <p:nvSpPr>
          <p:cNvPr id="8" name="object 8"/>
          <p:cNvSpPr/>
          <p:nvPr/>
        </p:nvSpPr>
        <p:spPr>
          <a:xfrm>
            <a:off x="1325117" y="3280410"/>
            <a:ext cx="1716405" cy="193040"/>
          </a:xfrm>
          <a:custGeom>
            <a:avLst/>
            <a:gdLst/>
            <a:ahLst/>
            <a:cxnLst/>
            <a:rect l="l" t="t" r="r" b="b"/>
            <a:pathLst>
              <a:path w="1716405" h="193039">
                <a:moveTo>
                  <a:pt x="0" y="192785"/>
                </a:moveTo>
                <a:lnTo>
                  <a:pt x="573785" y="192785"/>
                </a:lnTo>
                <a:lnTo>
                  <a:pt x="583691" y="131825"/>
                </a:lnTo>
                <a:lnTo>
                  <a:pt x="609599" y="81533"/>
                </a:lnTo>
                <a:lnTo>
                  <a:pt x="649985" y="35813"/>
                </a:lnTo>
                <a:lnTo>
                  <a:pt x="705611" y="9905"/>
                </a:lnTo>
                <a:lnTo>
                  <a:pt x="761999" y="0"/>
                </a:lnTo>
                <a:lnTo>
                  <a:pt x="822197" y="9905"/>
                </a:lnTo>
                <a:lnTo>
                  <a:pt x="873251" y="35813"/>
                </a:lnTo>
                <a:lnTo>
                  <a:pt x="918971" y="81533"/>
                </a:lnTo>
                <a:lnTo>
                  <a:pt x="944117" y="131825"/>
                </a:lnTo>
                <a:lnTo>
                  <a:pt x="954785" y="192785"/>
                </a:lnTo>
                <a:lnTo>
                  <a:pt x="964691" y="131825"/>
                </a:lnTo>
                <a:lnTo>
                  <a:pt x="989837" y="81533"/>
                </a:lnTo>
                <a:lnTo>
                  <a:pt x="1030985" y="35813"/>
                </a:lnTo>
                <a:lnTo>
                  <a:pt x="1086611" y="9905"/>
                </a:lnTo>
                <a:lnTo>
                  <a:pt x="1142237" y="0"/>
                </a:lnTo>
                <a:lnTo>
                  <a:pt x="1203197" y="9905"/>
                </a:lnTo>
                <a:lnTo>
                  <a:pt x="1254251" y="35813"/>
                </a:lnTo>
                <a:lnTo>
                  <a:pt x="1299971" y="81533"/>
                </a:lnTo>
                <a:lnTo>
                  <a:pt x="1325117" y="131825"/>
                </a:lnTo>
                <a:lnTo>
                  <a:pt x="1335023" y="192785"/>
                </a:lnTo>
                <a:lnTo>
                  <a:pt x="1345691" y="131825"/>
                </a:lnTo>
                <a:lnTo>
                  <a:pt x="1370837" y="81533"/>
                </a:lnTo>
                <a:lnTo>
                  <a:pt x="1411223" y="35813"/>
                </a:lnTo>
                <a:lnTo>
                  <a:pt x="1467611" y="9905"/>
                </a:lnTo>
                <a:lnTo>
                  <a:pt x="1523237" y="0"/>
                </a:lnTo>
                <a:lnTo>
                  <a:pt x="1584197" y="9905"/>
                </a:lnTo>
                <a:lnTo>
                  <a:pt x="1635251" y="35813"/>
                </a:lnTo>
                <a:lnTo>
                  <a:pt x="1680971" y="81533"/>
                </a:lnTo>
                <a:lnTo>
                  <a:pt x="1706117" y="131825"/>
                </a:lnTo>
                <a:lnTo>
                  <a:pt x="1716023" y="192785"/>
                </a:lnTo>
              </a:path>
            </a:pathLst>
          </a:custGeom>
          <a:ln w="30429">
            <a:solidFill>
              <a:srgbClr val="000000"/>
            </a:solidFill>
          </a:ln>
        </p:spPr>
        <p:txBody>
          <a:bodyPr wrap="square" lIns="0" tIns="0" rIns="0" bIns="0" rtlCol="0">
            <a:spAutoFit/>
          </a:bodyPr>
          <a:lstStyle/>
          <a:p>
            <a:endParaRPr/>
          </a:p>
        </p:txBody>
      </p:sp>
      <p:sp>
        <p:nvSpPr>
          <p:cNvPr id="9" name="object 9"/>
          <p:cNvSpPr/>
          <p:nvPr/>
        </p:nvSpPr>
        <p:spPr>
          <a:xfrm>
            <a:off x="5132832" y="3473196"/>
            <a:ext cx="955040" cy="0"/>
          </a:xfrm>
          <a:custGeom>
            <a:avLst/>
            <a:gdLst/>
            <a:ahLst/>
            <a:cxnLst/>
            <a:rect l="l" t="t" r="r" b="b"/>
            <a:pathLst>
              <a:path w="955039">
                <a:moveTo>
                  <a:pt x="0" y="0"/>
                </a:moveTo>
                <a:lnTo>
                  <a:pt x="954785" y="0"/>
                </a:lnTo>
              </a:path>
            </a:pathLst>
          </a:custGeom>
          <a:ln w="30429">
            <a:solidFill>
              <a:srgbClr val="000000"/>
            </a:solidFill>
          </a:ln>
        </p:spPr>
        <p:txBody>
          <a:bodyPr wrap="square" lIns="0" tIns="0" rIns="0" bIns="0" rtlCol="0">
            <a:spAutoFit/>
          </a:bodyPr>
          <a:lstStyle/>
          <a:p>
            <a:endParaRPr/>
          </a:p>
        </p:txBody>
      </p:sp>
      <p:sp>
        <p:nvSpPr>
          <p:cNvPr id="10" name="object 10"/>
          <p:cNvSpPr/>
          <p:nvPr/>
        </p:nvSpPr>
        <p:spPr>
          <a:xfrm>
            <a:off x="3041141" y="3473196"/>
            <a:ext cx="949960" cy="0"/>
          </a:xfrm>
          <a:custGeom>
            <a:avLst/>
            <a:gdLst/>
            <a:ahLst/>
            <a:cxnLst/>
            <a:rect l="l" t="t" r="r" b="b"/>
            <a:pathLst>
              <a:path w="949960">
                <a:moveTo>
                  <a:pt x="0" y="0"/>
                </a:moveTo>
                <a:lnTo>
                  <a:pt x="949451" y="0"/>
                </a:lnTo>
              </a:path>
            </a:pathLst>
          </a:custGeom>
          <a:ln w="30429">
            <a:solidFill>
              <a:srgbClr val="000000"/>
            </a:solidFill>
          </a:ln>
        </p:spPr>
        <p:txBody>
          <a:bodyPr wrap="square" lIns="0" tIns="0" rIns="0" bIns="0" rtlCol="0">
            <a:spAutoFit/>
          </a:bodyPr>
          <a:lstStyle/>
          <a:p>
            <a:endParaRPr/>
          </a:p>
        </p:txBody>
      </p:sp>
      <p:sp>
        <p:nvSpPr>
          <p:cNvPr id="11" name="object 11"/>
          <p:cNvSpPr/>
          <p:nvPr/>
        </p:nvSpPr>
        <p:spPr>
          <a:xfrm>
            <a:off x="6087617" y="2905506"/>
            <a:ext cx="2853690" cy="1135380"/>
          </a:xfrm>
          <a:custGeom>
            <a:avLst/>
            <a:gdLst/>
            <a:ahLst/>
            <a:cxnLst/>
            <a:rect l="l" t="t" r="r" b="b"/>
            <a:pathLst>
              <a:path w="2853690" h="1135379">
                <a:moveTo>
                  <a:pt x="0" y="567689"/>
                </a:moveTo>
                <a:lnTo>
                  <a:pt x="9905" y="506729"/>
                </a:lnTo>
                <a:lnTo>
                  <a:pt x="35813" y="456437"/>
                </a:lnTo>
                <a:lnTo>
                  <a:pt x="76199" y="410717"/>
                </a:lnTo>
                <a:lnTo>
                  <a:pt x="131825" y="384809"/>
                </a:lnTo>
                <a:lnTo>
                  <a:pt x="187451" y="374903"/>
                </a:lnTo>
                <a:lnTo>
                  <a:pt x="248411" y="384809"/>
                </a:lnTo>
                <a:lnTo>
                  <a:pt x="299465" y="410717"/>
                </a:lnTo>
                <a:lnTo>
                  <a:pt x="345185" y="456437"/>
                </a:lnTo>
                <a:lnTo>
                  <a:pt x="370331" y="506729"/>
                </a:lnTo>
                <a:lnTo>
                  <a:pt x="380999" y="567689"/>
                </a:lnTo>
                <a:lnTo>
                  <a:pt x="390905" y="506729"/>
                </a:lnTo>
                <a:lnTo>
                  <a:pt x="416051" y="456437"/>
                </a:lnTo>
                <a:lnTo>
                  <a:pt x="457199" y="410717"/>
                </a:lnTo>
                <a:lnTo>
                  <a:pt x="512825" y="384809"/>
                </a:lnTo>
                <a:lnTo>
                  <a:pt x="568451" y="374903"/>
                </a:lnTo>
                <a:lnTo>
                  <a:pt x="629411" y="384809"/>
                </a:lnTo>
                <a:lnTo>
                  <a:pt x="680465" y="410717"/>
                </a:lnTo>
                <a:lnTo>
                  <a:pt x="726185" y="456437"/>
                </a:lnTo>
                <a:lnTo>
                  <a:pt x="751331" y="506729"/>
                </a:lnTo>
                <a:lnTo>
                  <a:pt x="761237" y="567689"/>
                </a:lnTo>
                <a:lnTo>
                  <a:pt x="771905" y="506729"/>
                </a:lnTo>
                <a:lnTo>
                  <a:pt x="797051" y="456437"/>
                </a:lnTo>
                <a:lnTo>
                  <a:pt x="837437" y="410717"/>
                </a:lnTo>
                <a:lnTo>
                  <a:pt x="893825" y="384809"/>
                </a:lnTo>
                <a:lnTo>
                  <a:pt x="949451" y="374903"/>
                </a:lnTo>
                <a:lnTo>
                  <a:pt x="1010411" y="384809"/>
                </a:lnTo>
                <a:lnTo>
                  <a:pt x="1060703" y="410717"/>
                </a:lnTo>
                <a:lnTo>
                  <a:pt x="1106423" y="456437"/>
                </a:lnTo>
                <a:lnTo>
                  <a:pt x="1132331" y="506729"/>
                </a:lnTo>
                <a:lnTo>
                  <a:pt x="1142237" y="567689"/>
                </a:lnTo>
                <a:lnTo>
                  <a:pt x="1710689" y="567689"/>
                </a:lnTo>
                <a:lnTo>
                  <a:pt x="1721357" y="461009"/>
                </a:lnTo>
                <a:lnTo>
                  <a:pt x="1751837" y="359663"/>
                </a:lnTo>
                <a:lnTo>
                  <a:pt x="1797557" y="268223"/>
                </a:lnTo>
                <a:lnTo>
                  <a:pt x="1863089" y="182117"/>
                </a:lnTo>
                <a:lnTo>
                  <a:pt x="1939289" y="111251"/>
                </a:lnTo>
                <a:lnTo>
                  <a:pt x="2030729" y="55625"/>
                </a:lnTo>
                <a:lnTo>
                  <a:pt x="2127503" y="19811"/>
                </a:lnTo>
                <a:lnTo>
                  <a:pt x="2228849" y="0"/>
                </a:lnTo>
                <a:lnTo>
                  <a:pt x="2335529" y="0"/>
                </a:lnTo>
                <a:lnTo>
                  <a:pt x="2436875" y="19811"/>
                </a:lnTo>
                <a:lnTo>
                  <a:pt x="2538221" y="55625"/>
                </a:lnTo>
                <a:lnTo>
                  <a:pt x="2625089" y="111251"/>
                </a:lnTo>
                <a:lnTo>
                  <a:pt x="2705861" y="182117"/>
                </a:lnTo>
                <a:lnTo>
                  <a:pt x="2766821" y="268223"/>
                </a:lnTo>
                <a:lnTo>
                  <a:pt x="2817875" y="359663"/>
                </a:lnTo>
                <a:lnTo>
                  <a:pt x="2843021" y="461009"/>
                </a:lnTo>
                <a:lnTo>
                  <a:pt x="2853689" y="567689"/>
                </a:lnTo>
                <a:lnTo>
                  <a:pt x="2843021" y="669035"/>
                </a:lnTo>
                <a:lnTo>
                  <a:pt x="2817875" y="770381"/>
                </a:lnTo>
                <a:lnTo>
                  <a:pt x="2766821" y="867155"/>
                </a:lnTo>
                <a:lnTo>
                  <a:pt x="2705861" y="953261"/>
                </a:lnTo>
                <a:lnTo>
                  <a:pt x="2625089" y="1024127"/>
                </a:lnTo>
                <a:lnTo>
                  <a:pt x="2538221" y="1074419"/>
                </a:lnTo>
                <a:lnTo>
                  <a:pt x="2436875" y="1115567"/>
                </a:lnTo>
                <a:lnTo>
                  <a:pt x="2335529" y="1135379"/>
                </a:lnTo>
                <a:lnTo>
                  <a:pt x="2228849" y="1135379"/>
                </a:lnTo>
                <a:lnTo>
                  <a:pt x="2127503" y="1115567"/>
                </a:lnTo>
                <a:lnTo>
                  <a:pt x="2030729" y="1074419"/>
                </a:lnTo>
                <a:lnTo>
                  <a:pt x="1939289" y="1024127"/>
                </a:lnTo>
                <a:lnTo>
                  <a:pt x="1863089" y="953261"/>
                </a:lnTo>
                <a:lnTo>
                  <a:pt x="1797557" y="867155"/>
                </a:lnTo>
                <a:lnTo>
                  <a:pt x="1751837" y="770381"/>
                </a:lnTo>
                <a:lnTo>
                  <a:pt x="1721357" y="669035"/>
                </a:lnTo>
                <a:lnTo>
                  <a:pt x="1710689" y="567689"/>
                </a:lnTo>
              </a:path>
            </a:pathLst>
          </a:custGeom>
          <a:ln w="30429">
            <a:solidFill>
              <a:srgbClr val="000000"/>
            </a:solidFill>
          </a:ln>
        </p:spPr>
        <p:txBody>
          <a:bodyPr wrap="square" lIns="0" tIns="0" rIns="0" bIns="0" rtlCol="0">
            <a:spAutoFit/>
          </a:bodyPr>
          <a:lstStyle/>
          <a:p>
            <a:endParaRPr/>
          </a:p>
        </p:txBody>
      </p:sp>
      <p:sp>
        <p:nvSpPr>
          <p:cNvPr id="12" name="object 12"/>
          <p:cNvSpPr/>
          <p:nvPr/>
        </p:nvSpPr>
        <p:spPr>
          <a:xfrm>
            <a:off x="8372093" y="3473196"/>
            <a:ext cx="381000" cy="187960"/>
          </a:xfrm>
          <a:custGeom>
            <a:avLst/>
            <a:gdLst/>
            <a:ahLst/>
            <a:cxnLst/>
            <a:rect l="l" t="t" r="r" b="b"/>
            <a:pathLst>
              <a:path w="381000" h="187960">
                <a:moveTo>
                  <a:pt x="0" y="0"/>
                </a:moveTo>
                <a:lnTo>
                  <a:pt x="10667" y="55625"/>
                </a:lnTo>
                <a:lnTo>
                  <a:pt x="35813" y="111251"/>
                </a:lnTo>
                <a:lnTo>
                  <a:pt x="76199" y="152399"/>
                </a:lnTo>
                <a:lnTo>
                  <a:pt x="131825" y="177545"/>
                </a:lnTo>
                <a:lnTo>
                  <a:pt x="188213" y="187451"/>
                </a:lnTo>
                <a:lnTo>
                  <a:pt x="249173" y="177545"/>
                </a:lnTo>
                <a:lnTo>
                  <a:pt x="299465" y="152399"/>
                </a:lnTo>
                <a:lnTo>
                  <a:pt x="345185" y="111251"/>
                </a:lnTo>
                <a:lnTo>
                  <a:pt x="371093" y="55625"/>
                </a:lnTo>
                <a:lnTo>
                  <a:pt x="380999" y="0"/>
                </a:lnTo>
              </a:path>
            </a:pathLst>
          </a:custGeom>
          <a:ln w="30429">
            <a:solidFill>
              <a:srgbClr val="000000"/>
            </a:solidFill>
          </a:ln>
        </p:spPr>
        <p:txBody>
          <a:bodyPr wrap="square" lIns="0" tIns="0" rIns="0" bIns="0" rtlCol="0">
            <a:spAutoFit/>
          </a:bodyPr>
          <a:lstStyle/>
          <a:p>
            <a:endParaRPr/>
          </a:p>
        </p:txBody>
      </p:sp>
      <p:sp>
        <p:nvSpPr>
          <p:cNvPr id="13" name="object 13"/>
          <p:cNvSpPr/>
          <p:nvPr/>
        </p:nvSpPr>
        <p:spPr>
          <a:xfrm>
            <a:off x="7991855" y="3280410"/>
            <a:ext cx="380365" cy="193040"/>
          </a:xfrm>
          <a:custGeom>
            <a:avLst/>
            <a:gdLst/>
            <a:ahLst/>
            <a:cxnLst/>
            <a:rect l="l" t="t" r="r" b="b"/>
            <a:pathLst>
              <a:path w="380365" h="193039">
                <a:moveTo>
                  <a:pt x="0" y="192785"/>
                </a:moveTo>
                <a:lnTo>
                  <a:pt x="9905" y="131825"/>
                </a:lnTo>
                <a:lnTo>
                  <a:pt x="35051" y="81533"/>
                </a:lnTo>
                <a:lnTo>
                  <a:pt x="75437" y="35813"/>
                </a:lnTo>
                <a:lnTo>
                  <a:pt x="131825" y="9905"/>
                </a:lnTo>
                <a:lnTo>
                  <a:pt x="187451" y="0"/>
                </a:lnTo>
                <a:lnTo>
                  <a:pt x="248411" y="9905"/>
                </a:lnTo>
                <a:lnTo>
                  <a:pt x="299465" y="35813"/>
                </a:lnTo>
                <a:lnTo>
                  <a:pt x="345185" y="81533"/>
                </a:lnTo>
                <a:lnTo>
                  <a:pt x="370331" y="131825"/>
                </a:lnTo>
                <a:lnTo>
                  <a:pt x="380237" y="192785"/>
                </a:lnTo>
              </a:path>
            </a:pathLst>
          </a:custGeom>
          <a:ln w="30429">
            <a:solidFill>
              <a:srgbClr val="000000"/>
            </a:solidFill>
          </a:ln>
        </p:spPr>
        <p:txBody>
          <a:bodyPr wrap="square" lIns="0" tIns="0" rIns="0" bIns="0" rtlCol="0">
            <a:spAutoFit/>
          </a:bodyPr>
          <a:lstStyle/>
          <a:p>
            <a:endParaRPr/>
          </a:p>
        </p:txBody>
      </p:sp>
      <p:sp>
        <p:nvSpPr>
          <p:cNvPr id="14" name="object 14"/>
          <p:cNvSpPr txBox="1"/>
          <p:nvPr/>
        </p:nvSpPr>
        <p:spPr>
          <a:xfrm>
            <a:off x="53594" y="2138422"/>
            <a:ext cx="1184275" cy="627380"/>
          </a:xfrm>
          <a:prstGeom prst="rect">
            <a:avLst/>
          </a:prstGeom>
        </p:spPr>
        <p:txBody>
          <a:bodyPr vert="horz" wrap="square" lIns="0" tIns="0" rIns="0" bIns="0" rtlCol="0">
            <a:spAutoFit/>
          </a:bodyPr>
          <a:lstStyle/>
          <a:p>
            <a:pPr marL="12700">
              <a:lnSpc>
                <a:spcPct val="100000"/>
              </a:lnSpc>
            </a:pPr>
            <a:r>
              <a:rPr sz="4000" spc="-5" dirty="0">
                <a:latin typeface="Comic Sans MS"/>
                <a:cs typeface="Comic Sans MS"/>
              </a:rPr>
              <a:t>E</a:t>
            </a:r>
            <a:r>
              <a:rPr sz="2300" spc="25" dirty="0">
                <a:latin typeface="Comic Sans MS"/>
                <a:cs typeface="Comic Sans MS"/>
              </a:rPr>
              <a:t>G</a:t>
            </a:r>
            <a:r>
              <a:rPr sz="4000" spc="690" dirty="0">
                <a:latin typeface="Arial Unicode MS"/>
                <a:cs typeface="Arial Unicode MS"/>
              </a:rPr>
              <a:t>∠</a:t>
            </a:r>
            <a:r>
              <a:rPr sz="4000" spc="-270" dirty="0">
                <a:latin typeface="Arial Unicode MS"/>
                <a:cs typeface="Arial Unicode MS"/>
              </a:rPr>
              <a:t>δ</a:t>
            </a:r>
            <a:endParaRPr sz="4000">
              <a:latin typeface="Arial Unicode MS"/>
              <a:cs typeface="Arial Unicode MS"/>
            </a:endParaRPr>
          </a:p>
        </p:txBody>
      </p:sp>
      <p:sp>
        <p:nvSpPr>
          <p:cNvPr id="15" name="object 15"/>
          <p:cNvSpPr txBox="1"/>
          <p:nvPr/>
        </p:nvSpPr>
        <p:spPr>
          <a:xfrm>
            <a:off x="2180338" y="2566158"/>
            <a:ext cx="581660" cy="619760"/>
          </a:xfrm>
          <a:prstGeom prst="rect">
            <a:avLst/>
          </a:prstGeom>
        </p:spPr>
        <p:txBody>
          <a:bodyPr vert="horz" wrap="square" lIns="0" tIns="0" rIns="0" bIns="0" rtlCol="0">
            <a:spAutoFit/>
          </a:bodyPr>
          <a:lstStyle/>
          <a:p>
            <a:pPr marL="12700">
              <a:lnSpc>
                <a:spcPct val="100000"/>
              </a:lnSpc>
            </a:pPr>
            <a:r>
              <a:rPr sz="3950" spc="60" dirty="0">
                <a:latin typeface="Comic Sans MS"/>
                <a:cs typeface="Comic Sans MS"/>
              </a:rPr>
              <a:t>Z</a:t>
            </a:r>
            <a:r>
              <a:rPr sz="2300" dirty="0">
                <a:latin typeface="Comic Sans MS"/>
                <a:cs typeface="Comic Sans MS"/>
              </a:rPr>
              <a:t>G</a:t>
            </a:r>
            <a:endParaRPr sz="2300">
              <a:latin typeface="Comic Sans MS"/>
              <a:cs typeface="Comic Sans MS"/>
            </a:endParaRPr>
          </a:p>
        </p:txBody>
      </p:sp>
      <p:sp>
        <p:nvSpPr>
          <p:cNvPr id="16" name="object 16"/>
          <p:cNvSpPr txBox="1"/>
          <p:nvPr/>
        </p:nvSpPr>
        <p:spPr>
          <a:xfrm>
            <a:off x="7602459" y="2138422"/>
            <a:ext cx="1452880" cy="627380"/>
          </a:xfrm>
          <a:prstGeom prst="rect">
            <a:avLst/>
          </a:prstGeom>
        </p:spPr>
        <p:txBody>
          <a:bodyPr vert="horz" wrap="square" lIns="0" tIns="0" rIns="0" bIns="0" rtlCol="0">
            <a:spAutoFit/>
          </a:bodyPr>
          <a:lstStyle/>
          <a:p>
            <a:pPr marL="12700">
              <a:lnSpc>
                <a:spcPct val="100000"/>
              </a:lnSpc>
            </a:pPr>
            <a:r>
              <a:rPr sz="4000" dirty="0">
                <a:latin typeface="Comic Sans MS"/>
                <a:cs typeface="Comic Sans MS"/>
              </a:rPr>
              <a:t>E</a:t>
            </a:r>
            <a:r>
              <a:rPr sz="2300" spc="-5" dirty="0">
                <a:latin typeface="Comic Sans MS"/>
                <a:cs typeface="Comic Sans MS"/>
              </a:rPr>
              <a:t>S</a:t>
            </a:r>
            <a:r>
              <a:rPr sz="4000" spc="725" dirty="0">
                <a:latin typeface="Arial Unicode MS"/>
                <a:cs typeface="Arial Unicode MS"/>
              </a:rPr>
              <a:t>∠</a:t>
            </a:r>
            <a:r>
              <a:rPr sz="4000" spc="-30" dirty="0">
                <a:latin typeface="Comic Sans MS"/>
                <a:cs typeface="Comic Sans MS"/>
              </a:rPr>
              <a:t>0</a:t>
            </a:r>
            <a:r>
              <a:rPr sz="4000" spc="-20" dirty="0">
                <a:latin typeface="Arial Unicode MS"/>
                <a:cs typeface="Arial Unicode MS"/>
              </a:rPr>
              <a:t>°</a:t>
            </a:r>
            <a:endParaRPr sz="4000">
              <a:latin typeface="Arial Unicode MS"/>
              <a:cs typeface="Arial Unicode MS"/>
            </a:endParaRPr>
          </a:p>
        </p:txBody>
      </p:sp>
      <p:sp>
        <p:nvSpPr>
          <p:cNvPr id="17" name="object 17"/>
          <p:cNvSpPr txBox="1"/>
          <p:nvPr/>
        </p:nvSpPr>
        <p:spPr>
          <a:xfrm>
            <a:off x="6343909" y="2566158"/>
            <a:ext cx="584835" cy="619760"/>
          </a:xfrm>
          <a:prstGeom prst="rect">
            <a:avLst/>
          </a:prstGeom>
        </p:spPr>
        <p:txBody>
          <a:bodyPr vert="horz" wrap="square" lIns="0" tIns="0" rIns="0" bIns="0" rtlCol="0">
            <a:spAutoFit/>
          </a:bodyPr>
          <a:lstStyle/>
          <a:p>
            <a:pPr marL="12700">
              <a:lnSpc>
                <a:spcPct val="100000"/>
              </a:lnSpc>
            </a:pPr>
            <a:r>
              <a:rPr sz="3950" spc="55" dirty="0">
                <a:latin typeface="Comic Sans MS"/>
                <a:cs typeface="Comic Sans MS"/>
              </a:rPr>
              <a:t>Z</a:t>
            </a:r>
            <a:r>
              <a:rPr sz="2300" dirty="0">
                <a:latin typeface="Comic Sans MS"/>
                <a:cs typeface="Comic Sans MS"/>
              </a:rPr>
              <a:t>S</a:t>
            </a:r>
            <a:endParaRPr sz="2300">
              <a:latin typeface="Comic Sans MS"/>
              <a:cs typeface="Comic Sans MS"/>
            </a:endParaRPr>
          </a:p>
        </p:txBody>
      </p:sp>
      <p:sp>
        <p:nvSpPr>
          <p:cNvPr id="18" name="object 18"/>
          <p:cNvSpPr/>
          <p:nvPr/>
        </p:nvSpPr>
        <p:spPr>
          <a:xfrm>
            <a:off x="3990594" y="3280410"/>
            <a:ext cx="1142365" cy="193040"/>
          </a:xfrm>
          <a:custGeom>
            <a:avLst/>
            <a:gdLst/>
            <a:ahLst/>
            <a:cxnLst/>
            <a:rect l="l" t="t" r="r" b="b"/>
            <a:pathLst>
              <a:path w="1142364" h="193039">
                <a:moveTo>
                  <a:pt x="0" y="192785"/>
                </a:moveTo>
                <a:lnTo>
                  <a:pt x="9905" y="131825"/>
                </a:lnTo>
                <a:lnTo>
                  <a:pt x="35813" y="81533"/>
                </a:lnTo>
                <a:lnTo>
                  <a:pt x="81533" y="35813"/>
                </a:lnTo>
                <a:lnTo>
                  <a:pt x="131825" y="9905"/>
                </a:lnTo>
                <a:lnTo>
                  <a:pt x="192785" y="0"/>
                </a:lnTo>
                <a:lnTo>
                  <a:pt x="249173" y="9905"/>
                </a:lnTo>
                <a:lnTo>
                  <a:pt x="304799" y="35813"/>
                </a:lnTo>
                <a:lnTo>
                  <a:pt x="345185" y="81533"/>
                </a:lnTo>
                <a:lnTo>
                  <a:pt x="371093" y="131825"/>
                </a:lnTo>
                <a:lnTo>
                  <a:pt x="380999" y="192785"/>
                </a:lnTo>
                <a:lnTo>
                  <a:pt x="390905" y="131825"/>
                </a:lnTo>
                <a:lnTo>
                  <a:pt x="416051" y="81533"/>
                </a:lnTo>
                <a:lnTo>
                  <a:pt x="461771" y="35813"/>
                </a:lnTo>
                <a:lnTo>
                  <a:pt x="512825" y="9905"/>
                </a:lnTo>
                <a:lnTo>
                  <a:pt x="573785" y="0"/>
                </a:lnTo>
                <a:lnTo>
                  <a:pt x="629411" y="9905"/>
                </a:lnTo>
                <a:lnTo>
                  <a:pt x="685799" y="35813"/>
                </a:lnTo>
                <a:lnTo>
                  <a:pt x="726185" y="81533"/>
                </a:lnTo>
                <a:lnTo>
                  <a:pt x="751331" y="131825"/>
                </a:lnTo>
                <a:lnTo>
                  <a:pt x="761999" y="192785"/>
                </a:lnTo>
                <a:lnTo>
                  <a:pt x="771905" y="131825"/>
                </a:lnTo>
                <a:lnTo>
                  <a:pt x="797051" y="81533"/>
                </a:lnTo>
                <a:lnTo>
                  <a:pt x="842771" y="35813"/>
                </a:lnTo>
                <a:lnTo>
                  <a:pt x="893825" y="9905"/>
                </a:lnTo>
                <a:lnTo>
                  <a:pt x="954785" y="0"/>
                </a:lnTo>
                <a:lnTo>
                  <a:pt x="1010411" y="9905"/>
                </a:lnTo>
                <a:lnTo>
                  <a:pt x="1066037" y="35813"/>
                </a:lnTo>
                <a:lnTo>
                  <a:pt x="1107185" y="81533"/>
                </a:lnTo>
                <a:lnTo>
                  <a:pt x="1132331" y="131825"/>
                </a:lnTo>
                <a:lnTo>
                  <a:pt x="1142237" y="192785"/>
                </a:lnTo>
              </a:path>
            </a:pathLst>
          </a:custGeom>
          <a:ln w="30429">
            <a:solidFill>
              <a:srgbClr val="000000"/>
            </a:solidFill>
          </a:ln>
        </p:spPr>
        <p:txBody>
          <a:bodyPr wrap="square" lIns="0" tIns="0" rIns="0" bIns="0" rtlCol="0">
            <a:spAutoFit/>
          </a:bodyPr>
          <a:lstStyle/>
          <a:p>
            <a:endParaRPr/>
          </a:p>
        </p:txBody>
      </p:sp>
      <p:sp>
        <p:nvSpPr>
          <p:cNvPr id="19" name="object 19"/>
          <p:cNvSpPr txBox="1"/>
          <p:nvPr/>
        </p:nvSpPr>
        <p:spPr>
          <a:xfrm>
            <a:off x="4272791" y="2576064"/>
            <a:ext cx="542925" cy="619760"/>
          </a:xfrm>
          <a:prstGeom prst="rect">
            <a:avLst/>
          </a:prstGeom>
        </p:spPr>
        <p:txBody>
          <a:bodyPr vert="horz" wrap="square" lIns="0" tIns="0" rIns="0" bIns="0" rtlCol="0">
            <a:spAutoFit/>
          </a:bodyPr>
          <a:lstStyle/>
          <a:p>
            <a:pPr marL="12700">
              <a:lnSpc>
                <a:spcPct val="100000"/>
              </a:lnSpc>
            </a:pPr>
            <a:r>
              <a:rPr sz="3950" spc="55" dirty="0">
                <a:latin typeface="Comic Sans MS"/>
                <a:cs typeface="Comic Sans MS"/>
              </a:rPr>
              <a:t>Z</a:t>
            </a:r>
            <a:r>
              <a:rPr sz="2300" dirty="0">
                <a:latin typeface="Comic Sans MS"/>
                <a:cs typeface="Comic Sans MS"/>
              </a:rPr>
              <a:t>L</a:t>
            </a:r>
            <a:endParaRPr sz="2300">
              <a:latin typeface="Comic Sans MS"/>
              <a:cs typeface="Comic Sans MS"/>
            </a:endParaRPr>
          </a:p>
        </p:txBody>
      </p:sp>
      <p:sp>
        <p:nvSpPr>
          <p:cNvPr id="20" name="object 20"/>
          <p:cNvSpPr/>
          <p:nvPr/>
        </p:nvSpPr>
        <p:spPr>
          <a:xfrm>
            <a:off x="3513582" y="2519934"/>
            <a:ext cx="0" cy="1901189"/>
          </a:xfrm>
          <a:custGeom>
            <a:avLst/>
            <a:gdLst/>
            <a:ahLst/>
            <a:cxnLst/>
            <a:rect l="l" t="t" r="r" b="b"/>
            <a:pathLst>
              <a:path h="1901189">
                <a:moveTo>
                  <a:pt x="0" y="0"/>
                </a:moveTo>
                <a:lnTo>
                  <a:pt x="0" y="1901189"/>
                </a:lnTo>
              </a:path>
            </a:pathLst>
          </a:custGeom>
          <a:ln w="30429">
            <a:solidFill>
              <a:srgbClr val="000000"/>
            </a:solidFill>
          </a:ln>
        </p:spPr>
        <p:txBody>
          <a:bodyPr wrap="square" lIns="0" tIns="0" rIns="0" bIns="0" rtlCol="0">
            <a:spAutoFit/>
          </a:bodyPr>
          <a:lstStyle/>
          <a:p>
            <a:endParaRPr/>
          </a:p>
        </p:txBody>
      </p:sp>
      <p:sp>
        <p:nvSpPr>
          <p:cNvPr id="21" name="object 21"/>
          <p:cNvSpPr/>
          <p:nvPr/>
        </p:nvSpPr>
        <p:spPr>
          <a:xfrm>
            <a:off x="5610605" y="2519934"/>
            <a:ext cx="0" cy="1901189"/>
          </a:xfrm>
          <a:custGeom>
            <a:avLst/>
            <a:gdLst/>
            <a:ahLst/>
            <a:cxnLst/>
            <a:rect l="l" t="t" r="r" b="b"/>
            <a:pathLst>
              <a:path h="1901189">
                <a:moveTo>
                  <a:pt x="0" y="0"/>
                </a:moveTo>
                <a:lnTo>
                  <a:pt x="0" y="1901189"/>
                </a:lnTo>
              </a:path>
            </a:pathLst>
          </a:custGeom>
          <a:ln w="30429">
            <a:solidFill>
              <a:srgbClr val="000000"/>
            </a:solidFill>
          </a:ln>
        </p:spPr>
        <p:txBody>
          <a:bodyPr wrap="square" lIns="0" tIns="0" rIns="0" bIns="0" rtlCol="0">
            <a:spAutoFit/>
          </a:bodyPr>
          <a:lstStyle/>
          <a:p>
            <a:endParaRPr/>
          </a:p>
        </p:txBody>
      </p:sp>
      <p:sp>
        <p:nvSpPr>
          <p:cNvPr id="22" name="object 22"/>
          <p:cNvSpPr/>
          <p:nvPr/>
        </p:nvSpPr>
        <p:spPr>
          <a:xfrm>
            <a:off x="3422141" y="3377184"/>
            <a:ext cx="187960" cy="187960"/>
          </a:xfrm>
          <a:custGeom>
            <a:avLst/>
            <a:gdLst/>
            <a:ahLst/>
            <a:cxnLst/>
            <a:rect l="l" t="t" r="r" b="b"/>
            <a:pathLst>
              <a:path w="187960" h="187960">
                <a:moveTo>
                  <a:pt x="116585" y="0"/>
                </a:moveTo>
                <a:lnTo>
                  <a:pt x="70865" y="0"/>
                </a:lnTo>
                <a:lnTo>
                  <a:pt x="35813" y="19811"/>
                </a:lnTo>
                <a:lnTo>
                  <a:pt x="9905" y="55625"/>
                </a:lnTo>
                <a:lnTo>
                  <a:pt x="0" y="96011"/>
                </a:lnTo>
                <a:lnTo>
                  <a:pt x="9905" y="136397"/>
                </a:lnTo>
                <a:lnTo>
                  <a:pt x="35813" y="166877"/>
                </a:lnTo>
                <a:lnTo>
                  <a:pt x="70865" y="187451"/>
                </a:lnTo>
                <a:lnTo>
                  <a:pt x="116585" y="187451"/>
                </a:lnTo>
                <a:lnTo>
                  <a:pt x="152399" y="166877"/>
                </a:lnTo>
                <a:lnTo>
                  <a:pt x="177545" y="136397"/>
                </a:lnTo>
                <a:lnTo>
                  <a:pt x="187451" y="96011"/>
                </a:lnTo>
                <a:lnTo>
                  <a:pt x="177545" y="55625"/>
                </a:lnTo>
                <a:lnTo>
                  <a:pt x="152399" y="19811"/>
                </a:lnTo>
                <a:lnTo>
                  <a:pt x="116585" y="0"/>
                </a:lnTo>
                <a:close/>
              </a:path>
            </a:pathLst>
          </a:custGeom>
          <a:solidFill>
            <a:srgbClr val="000000"/>
          </a:solidFill>
        </p:spPr>
        <p:txBody>
          <a:bodyPr wrap="square" lIns="0" tIns="0" rIns="0" bIns="0" rtlCol="0">
            <a:spAutoFit/>
          </a:bodyPr>
          <a:lstStyle/>
          <a:p>
            <a:endParaRPr/>
          </a:p>
        </p:txBody>
      </p:sp>
      <p:sp>
        <p:nvSpPr>
          <p:cNvPr id="23" name="object 23"/>
          <p:cNvSpPr/>
          <p:nvPr/>
        </p:nvSpPr>
        <p:spPr>
          <a:xfrm>
            <a:off x="3422141" y="3377184"/>
            <a:ext cx="187960" cy="187960"/>
          </a:xfrm>
          <a:custGeom>
            <a:avLst/>
            <a:gdLst/>
            <a:ahLst/>
            <a:cxnLst/>
            <a:rect l="l" t="t" r="r" b="b"/>
            <a:pathLst>
              <a:path w="187960" h="187960">
                <a:moveTo>
                  <a:pt x="0" y="96011"/>
                </a:moveTo>
                <a:lnTo>
                  <a:pt x="9905" y="55625"/>
                </a:lnTo>
                <a:lnTo>
                  <a:pt x="35813" y="19811"/>
                </a:lnTo>
                <a:lnTo>
                  <a:pt x="70865" y="0"/>
                </a:lnTo>
                <a:lnTo>
                  <a:pt x="116585" y="0"/>
                </a:lnTo>
                <a:lnTo>
                  <a:pt x="152399" y="19811"/>
                </a:lnTo>
                <a:lnTo>
                  <a:pt x="177545" y="55625"/>
                </a:lnTo>
                <a:lnTo>
                  <a:pt x="187451" y="96011"/>
                </a:lnTo>
                <a:lnTo>
                  <a:pt x="177545" y="136397"/>
                </a:lnTo>
                <a:lnTo>
                  <a:pt x="152399" y="166877"/>
                </a:lnTo>
                <a:lnTo>
                  <a:pt x="116585" y="187451"/>
                </a:lnTo>
                <a:lnTo>
                  <a:pt x="70865" y="187451"/>
                </a:lnTo>
                <a:lnTo>
                  <a:pt x="35813" y="166877"/>
                </a:lnTo>
                <a:lnTo>
                  <a:pt x="9905" y="136397"/>
                </a:lnTo>
                <a:lnTo>
                  <a:pt x="0" y="96011"/>
                </a:lnTo>
                <a:close/>
              </a:path>
            </a:pathLst>
          </a:custGeom>
          <a:ln w="30429">
            <a:solidFill>
              <a:srgbClr val="000000"/>
            </a:solidFill>
          </a:ln>
        </p:spPr>
        <p:txBody>
          <a:bodyPr wrap="square" lIns="0" tIns="0" rIns="0" bIns="0" rtlCol="0">
            <a:spAutoFit/>
          </a:bodyPr>
          <a:lstStyle/>
          <a:p>
            <a:endParaRPr/>
          </a:p>
        </p:txBody>
      </p:sp>
      <p:sp>
        <p:nvSpPr>
          <p:cNvPr id="24" name="object 24"/>
          <p:cNvSpPr/>
          <p:nvPr/>
        </p:nvSpPr>
        <p:spPr>
          <a:xfrm>
            <a:off x="5513832" y="3377184"/>
            <a:ext cx="193040" cy="187960"/>
          </a:xfrm>
          <a:custGeom>
            <a:avLst/>
            <a:gdLst/>
            <a:ahLst/>
            <a:cxnLst/>
            <a:rect l="l" t="t" r="r" b="b"/>
            <a:pathLst>
              <a:path w="193039" h="187960">
                <a:moveTo>
                  <a:pt x="116585" y="0"/>
                </a:moveTo>
                <a:lnTo>
                  <a:pt x="76199" y="0"/>
                </a:lnTo>
                <a:lnTo>
                  <a:pt x="35813" y="19811"/>
                </a:lnTo>
                <a:lnTo>
                  <a:pt x="9905" y="55625"/>
                </a:lnTo>
                <a:lnTo>
                  <a:pt x="0" y="96011"/>
                </a:lnTo>
                <a:lnTo>
                  <a:pt x="9905" y="136397"/>
                </a:lnTo>
                <a:lnTo>
                  <a:pt x="35813" y="166877"/>
                </a:lnTo>
                <a:lnTo>
                  <a:pt x="76199" y="187451"/>
                </a:lnTo>
                <a:lnTo>
                  <a:pt x="116585" y="187451"/>
                </a:lnTo>
                <a:lnTo>
                  <a:pt x="157733" y="166877"/>
                </a:lnTo>
                <a:lnTo>
                  <a:pt x="182879" y="136397"/>
                </a:lnTo>
                <a:lnTo>
                  <a:pt x="192785" y="96011"/>
                </a:lnTo>
                <a:lnTo>
                  <a:pt x="182879" y="55625"/>
                </a:lnTo>
                <a:lnTo>
                  <a:pt x="157733" y="19811"/>
                </a:lnTo>
                <a:lnTo>
                  <a:pt x="116585" y="0"/>
                </a:lnTo>
                <a:close/>
              </a:path>
            </a:pathLst>
          </a:custGeom>
          <a:solidFill>
            <a:srgbClr val="000000"/>
          </a:solidFill>
        </p:spPr>
        <p:txBody>
          <a:bodyPr wrap="square" lIns="0" tIns="0" rIns="0" bIns="0" rtlCol="0">
            <a:spAutoFit/>
          </a:bodyPr>
          <a:lstStyle/>
          <a:p>
            <a:endParaRPr/>
          </a:p>
        </p:txBody>
      </p:sp>
      <p:sp>
        <p:nvSpPr>
          <p:cNvPr id="25" name="object 25"/>
          <p:cNvSpPr/>
          <p:nvPr/>
        </p:nvSpPr>
        <p:spPr>
          <a:xfrm>
            <a:off x="5513832" y="3377184"/>
            <a:ext cx="193040" cy="187960"/>
          </a:xfrm>
          <a:custGeom>
            <a:avLst/>
            <a:gdLst/>
            <a:ahLst/>
            <a:cxnLst/>
            <a:rect l="l" t="t" r="r" b="b"/>
            <a:pathLst>
              <a:path w="193039" h="187960">
                <a:moveTo>
                  <a:pt x="0" y="96011"/>
                </a:moveTo>
                <a:lnTo>
                  <a:pt x="9905" y="55625"/>
                </a:lnTo>
                <a:lnTo>
                  <a:pt x="35813" y="19811"/>
                </a:lnTo>
                <a:lnTo>
                  <a:pt x="76199" y="0"/>
                </a:lnTo>
                <a:lnTo>
                  <a:pt x="116585" y="0"/>
                </a:lnTo>
                <a:lnTo>
                  <a:pt x="157733" y="19811"/>
                </a:lnTo>
                <a:lnTo>
                  <a:pt x="182879" y="55625"/>
                </a:lnTo>
                <a:lnTo>
                  <a:pt x="192785" y="96011"/>
                </a:lnTo>
                <a:lnTo>
                  <a:pt x="182879" y="136397"/>
                </a:lnTo>
                <a:lnTo>
                  <a:pt x="157733" y="166877"/>
                </a:lnTo>
                <a:lnTo>
                  <a:pt x="116585" y="187451"/>
                </a:lnTo>
                <a:lnTo>
                  <a:pt x="76199" y="187451"/>
                </a:lnTo>
                <a:lnTo>
                  <a:pt x="35813" y="166877"/>
                </a:lnTo>
                <a:lnTo>
                  <a:pt x="9905" y="136397"/>
                </a:lnTo>
                <a:lnTo>
                  <a:pt x="0" y="96011"/>
                </a:lnTo>
                <a:close/>
              </a:path>
            </a:pathLst>
          </a:custGeom>
          <a:ln w="30429">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201</a:t>
            </a:fld>
            <a:endParaRPr lang="en-US"/>
          </a:p>
        </p:txBody>
      </p:sp>
    </p:spTree>
    <p:extLst>
      <p:ext uri="{BB962C8B-B14F-4D97-AF65-F5344CB8AC3E}">
        <p14:creationId xmlns:p14="http://schemas.microsoft.com/office/powerpoint/2010/main" val="365101035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2879" y="2905506"/>
            <a:ext cx="1142365" cy="1135380"/>
          </a:xfrm>
          <a:custGeom>
            <a:avLst/>
            <a:gdLst/>
            <a:ahLst/>
            <a:cxnLst/>
            <a:rect l="l" t="t" r="r" b="b"/>
            <a:pathLst>
              <a:path w="1142365" h="1135379">
                <a:moveTo>
                  <a:pt x="0" y="567689"/>
                </a:moveTo>
                <a:lnTo>
                  <a:pt x="9905" y="461009"/>
                </a:lnTo>
                <a:lnTo>
                  <a:pt x="40385" y="359663"/>
                </a:lnTo>
                <a:lnTo>
                  <a:pt x="86105" y="268223"/>
                </a:lnTo>
                <a:lnTo>
                  <a:pt x="152399" y="182117"/>
                </a:lnTo>
                <a:lnTo>
                  <a:pt x="228599" y="111251"/>
                </a:lnTo>
                <a:lnTo>
                  <a:pt x="320039" y="55625"/>
                </a:lnTo>
                <a:lnTo>
                  <a:pt x="416051" y="19811"/>
                </a:lnTo>
                <a:lnTo>
                  <a:pt x="518159" y="0"/>
                </a:lnTo>
                <a:lnTo>
                  <a:pt x="624077" y="0"/>
                </a:lnTo>
                <a:lnTo>
                  <a:pt x="726185" y="19811"/>
                </a:lnTo>
                <a:lnTo>
                  <a:pt x="827531" y="55625"/>
                </a:lnTo>
                <a:lnTo>
                  <a:pt x="913637" y="111251"/>
                </a:lnTo>
                <a:lnTo>
                  <a:pt x="995171" y="182117"/>
                </a:lnTo>
                <a:lnTo>
                  <a:pt x="1056131" y="268223"/>
                </a:lnTo>
                <a:lnTo>
                  <a:pt x="1106423" y="359663"/>
                </a:lnTo>
                <a:lnTo>
                  <a:pt x="1132331" y="461009"/>
                </a:lnTo>
                <a:lnTo>
                  <a:pt x="1142237" y="567689"/>
                </a:lnTo>
                <a:lnTo>
                  <a:pt x="1132331" y="669035"/>
                </a:lnTo>
                <a:lnTo>
                  <a:pt x="1106423" y="770381"/>
                </a:lnTo>
                <a:lnTo>
                  <a:pt x="1056131" y="867155"/>
                </a:lnTo>
                <a:lnTo>
                  <a:pt x="995171" y="953261"/>
                </a:lnTo>
                <a:lnTo>
                  <a:pt x="913637" y="1024127"/>
                </a:lnTo>
                <a:lnTo>
                  <a:pt x="827531" y="1074419"/>
                </a:lnTo>
                <a:lnTo>
                  <a:pt x="726185" y="1115567"/>
                </a:lnTo>
                <a:lnTo>
                  <a:pt x="624077" y="1135379"/>
                </a:lnTo>
                <a:lnTo>
                  <a:pt x="518159" y="1135379"/>
                </a:lnTo>
                <a:lnTo>
                  <a:pt x="416051" y="1115567"/>
                </a:lnTo>
                <a:lnTo>
                  <a:pt x="320039" y="1074419"/>
                </a:lnTo>
                <a:lnTo>
                  <a:pt x="228599" y="1024127"/>
                </a:lnTo>
                <a:lnTo>
                  <a:pt x="152399" y="953261"/>
                </a:lnTo>
                <a:lnTo>
                  <a:pt x="86105" y="867155"/>
                </a:lnTo>
                <a:lnTo>
                  <a:pt x="40385" y="770381"/>
                </a:lnTo>
                <a:lnTo>
                  <a:pt x="9905" y="669035"/>
                </a:lnTo>
                <a:lnTo>
                  <a:pt x="0" y="567689"/>
                </a:lnTo>
              </a:path>
            </a:pathLst>
          </a:custGeom>
          <a:ln w="30429">
            <a:solidFill>
              <a:srgbClr val="000000"/>
            </a:solidFill>
          </a:ln>
        </p:spPr>
        <p:txBody>
          <a:bodyPr wrap="square" lIns="0" tIns="0" rIns="0" bIns="0" rtlCol="0">
            <a:spAutoFit/>
          </a:bodyPr>
          <a:lstStyle/>
          <a:p>
            <a:endParaRPr/>
          </a:p>
        </p:txBody>
      </p:sp>
      <p:sp>
        <p:nvSpPr>
          <p:cNvPr id="3" name="object 3"/>
          <p:cNvSpPr/>
          <p:nvPr/>
        </p:nvSpPr>
        <p:spPr>
          <a:xfrm>
            <a:off x="756665" y="3473196"/>
            <a:ext cx="381000" cy="187960"/>
          </a:xfrm>
          <a:custGeom>
            <a:avLst/>
            <a:gdLst/>
            <a:ahLst/>
            <a:cxnLst/>
            <a:rect l="l" t="t" r="r" b="b"/>
            <a:pathLst>
              <a:path w="381000" h="187960">
                <a:moveTo>
                  <a:pt x="0" y="0"/>
                </a:moveTo>
                <a:lnTo>
                  <a:pt x="9905" y="55625"/>
                </a:lnTo>
                <a:lnTo>
                  <a:pt x="35051" y="111251"/>
                </a:lnTo>
                <a:lnTo>
                  <a:pt x="76199" y="152399"/>
                </a:lnTo>
                <a:lnTo>
                  <a:pt x="131825" y="177545"/>
                </a:lnTo>
                <a:lnTo>
                  <a:pt x="187451" y="187451"/>
                </a:lnTo>
                <a:lnTo>
                  <a:pt x="248411" y="177545"/>
                </a:lnTo>
                <a:lnTo>
                  <a:pt x="299465" y="152399"/>
                </a:lnTo>
                <a:lnTo>
                  <a:pt x="345185" y="111251"/>
                </a:lnTo>
                <a:lnTo>
                  <a:pt x="370331" y="55625"/>
                </a:lnTo>
                <a:lnTo>
                  <a:pt x="380999" y="0"/>
                </a:lnTo>
              </a:path>
            </a:pathLst>
          </a:custGeom>
          <a:ln w="30429">
            <a:solidFill>
              <a:srgbClr val="000000"/>
            </a:solidFill>
          </a:ln>
        </p:spPr>
        <p:txBody>
          <a:bodyPr wrap="square" lIns="0" tIns="0" rIns="0" bIns="0" rtlCol="0">
            <a:spAutoFit/>
          </a:bodyPr>
          <a:lstStyle/>
          <a:p>
            <a:endParaRPr/>
          </a:p>
        </p:txBody>
      </p:sp>
      <p:sp>
        <p:nvSpPr>
          <p:cNvPr id="4" name="object 4"/>
          <p:cNvSpPr/>
          <p:nvPr/>
        </p:nvSpPr>
        <p:spPr>
          <a:xfrm>
            <a:off x="375665" y="3280410"/>
            <a:ext cx="381000" cy="193040"/>
          </a:xfrm>
          <a:custGeom>
            <a:avLst/>
            <a:gdLst/>
            <a:ahLst/>
            <a:cxnLst/>
            <a:rect l="l" t="t" r="r" b="b"/>
            <a:pathLst>
              <a:path w="381000" h="193039">
                <a:moveTo>
                  <a:pt x="0" y="192785"/>
                </a:moveTo>
                <a:lnTo>
                  <a:pt x="9905" y="131825"/>
                </a:lnTo>
                <a:lnTo>
                  <a:pt x="35813" y="81533"/>
                </a:lnTo>
                <a:lnTo>
                  <a:pt x="76199" y="35813"/>
                </a:lnTo>
                <a:lnTo>
                  <a:pt x="131825" y="9905"/>
                </a:lnTo>
                <a:lnTo>
                  <a:pt x="188213" y="0"/>
                </a:lnTo>
                <a:lnTo>
                  <a:pt x="249173" y="9905"/>
                </a:lnTo>
                <a:lnTo>
                  <a:pt x="299465" y="35813"/>
                </a:lnTo>
                <a:lnTo>
                  <a:pt x="345185" y="81533"/>
                </a:lnTo>
                <a:lnTo>
                  <a:pt x="370331" y="131825"/>
                </a:lnTo>
                <a:lnTo>
                  <a:pt x="380999" y="192785"/>
                </a:lnTo>
              </a:path>
            </a:pathLst>
          </a:custGeom>
          <a:ln w="30429">
            <a:solidFill>
              <a:srgbClr val="000000"/>
            </a:solidFill>
          </a:ln>
        </p:spPr>
        <p:txBody>
          <a:bodyPr wrap="square" lIns="0" tIns="0" rIns="0" bIns="0" rtlCol="0">
            <a:spAutoFit/>
          </a:bodyPr>
          <a:lstStyle/>
          <a:p>
            <a:endParaRPr/>
          </a:p>
        </p:txBody>
      </p:sp>
      <p:sp>
        <p:nvSpPr>
          <p:cNvPr id="5" name="object 5"/>
          <p:cNvSpPr/>
          <p:nvPr/>
        </p:nvSpPr>
        <p:spPr>
          <a:xfrm>
            <a:off x="1325117" y="3280410"/>
            <a:ext cx="1716405" cy="193040"/>
          </a:xfrm>
          <a:custGeom>
            <a:avLst/>
            <a:gdLst/>
            <a:ahLst/>
            <a:cxnLst/>
            <a:rect l="l" t="t" r="r" b="b"/>
            <a:pathLst>
              <a:path w="1716405" h="193039">
                <a:moveTo>
                  <a:pt x="0" y="192785"/>
                </a:moveTo>
                <a:lnTo>
                  <a:pt x="573785" y="192785"/>
                </a:lnTo>
                <a:lnTo>
                  <a:pt x="583691" y="131825"/>
                </a:lnTo>
                <a:lnTo>
                  <a:pt x="609599" y="81533"/>
                </a:lnTo>
                <a:lnTo>
                  <a:pt x="649985" y="35813"/>
                </a:lnTo>
                <a:lnTo>
                  <a:pt x="705611" y="9905"/>
                </a:lnTo>
                <a:lnTo>
                  <a:pt x="761999" y="0"/>
                </a:lnTo>
                <a:lnTo>
                  <a:pt x="822197" y="9905"/>
                </a:lnTo>
                <a:lnTo>
                  <a:pt x="873251" y="35813"/>
                </a:lnTo>
                <a:lnTo>
                  <a:pt x="918971" y="81533"/>
                </a:lnTo>
                <a:lnTo>
                  <a:pt x="944117" y="131825"/>
                </a:lnTo>
                <a:lnTo>
                  <a:pt x="954785" y="192785"/>
                </a:lnTo>
                <a:lnTo>
                  <a:pt x="964691" y="131825"/>
                </a:lnTo>
                <a:lnTo>
                  <a:pt x="989837" y="81533"/>
                </a:lnTo>
                <a:lnTo>
                  <a:pt x="1030985" y="35813"/>
                </a:lnTo>
                <a:lnTo>
                  <a:pt x="1086611" y="9905"/>
                </a:lnTo>
                <a:lnTo>
                  <a:pt x="1142237" y="0"/>
                </a:lnTo>
                <a:lnTo>
                  <a:pt x="1203197" y="9905"/>
                </a:lnTo>
                <a:lnTo>
                  <a:pt x="1254251" y="35813"/>
                </a:lnTo>
                <a:lnTo>
                  <a:pt x="1299971" y="81533"/>
                </a:lnTo>
                <a:lnTo>
                  <a:pt x="1325117" y="131825"/>
                </a:lnTo>
                <a:lnTo>
                  <a:pt x="1335023" y="192785"/>
                </a:lnTo>
                <a:lnTo>
                  <a:pt x="1345691" y="131825"/>
                </a:lnTo>
                <a:lnTo>
                  <a:pt x="1370837" y="81533"/>
                </a:lnTo>
                <a:lnTo>
                  <a:pt x="1411223" y="35813"/>
                </a:lnTo>
                <a:lnTo>
                  <a:pt x="1467611" y="9905"/>
                </a:lnTo>
                <a:lnTo>
                  <a:pt x="1523237" y="0"/>
                </a:lnTo>
                <a:lnTo>
                  <a:pt x="1584197" y="9905"/>
                </a:lnTo>
                <a:lnTo>
                  <a:pt x="1635251" y="35813"/>
                </a:lnTo>
                <a:lnTo>
                  <a:pt x="1680971" y="81533"/>
                </a:lnTo>
                <a:lnTo>
                  <a:pt x="1706117" y="131825"/>
                </a:lnTo>
                <a:lnTo>
                  <a:pt x="1716023" y="192785"/>
                </a:lnTo>
              </a:path>
            </a:pathLst>
          </a:custGeom>
          <a:ln w="30429">
            <a:solidFill>
              <a:srgbClr val="000000"/>
            </a:solidFill>
          </a:ln>
        </p:spPr>
        <p:txBody>
          <a:bodyPr wrap="square" lIns="0" tIns="0" rIns="0" bIns="0" rtlCol="0">
            <a:spAutoFit/>
          </a:bodyPr>
          <a:lstStyle/>
          <a:p>
            <a:endParaRPr/>
          </a:p>
        </p:txBody>
      </p:sp>
      <p:sp>
        <p:nvSpPr>
          <p:cNvPr id="6" name="object 6"/>
          <p:cNvSpPr/>
          <p:nvPr/>
        </p:nvSpPr>
        <p:spPr>
          <a:xfrm>
            <a:off x="5132832" y="3473196"/>
            <a:ext cx="955040" cy="0"/>
          </a:xfrm>
          <a:custGeom>
            <a:avLst/>
            <a:gdLst/>
            <a:ahLst/>
            <a:cxnLst/>
            <a:rect l="l" t="t" r="r" b="b"/>
            <a:pathLst>
              <a:path w="955039">
                <a:moveTo>
                  <a:pt x="0" y="0"/>
                </a:moveTo>
                <a:lnTo>
                  <a:pt x="954785" y="0"/>
                </a:lnTo>
              </a:path>
            </a:pathLst>
          </a:custGeom>
          <a:ln w="30429">
            <a:solidFill>
              <a:srgbClr val="000000"/>
            </a:solidFill>
          </a:ln>
        </p:spPr>
        <p:txBody>
          <a:bodyPr wrap="square" lIns="0" tIns="0" rIns="0" bIns="0" rtlCol="0">
            <a:spAutoFit/>
          </a:bodyPr>
          <a:lstStyle/>
          <a:p>
            <a:endParaRPr/>
          </a:p>
        </p:txBody>
      </p:sp>
      <p:sp>
        <p:nvSpPr>
          <p:cNvPr id="7" name="object 7"/>
          <p:cNvSpPr/>
          <p:nvPr/>
        </p:nvSpPr>
        <p:spPr>
          <a:xfrm>
            <a:off x="3041141" y="3473196"/>
            <a:ext cx="949960" cy="0"/>
          </a:xfrm>
          <a:custGeom>
            <a:avLst/>
            <a:gdLst/>
            <a:ahLst/>
            <a:cxnLst/>
            <a:rect l="l" t="t" r="r" b="b"/>
            <a:pathLst>
              <a:path w="949960">
                <a:moveTo>
                  <a:pt x="0" y="0"/>
                </a:moveTo>
                <a:lnTo>
                  <a:pt x="949451" y="0"/>
                </a:lnTo>
              </a:path>
            </a:pathLst>
          </a:custGeom>
          <a:ln w="30429">
            <a:solidFill>
              <a:srgbClr val="000000"/>
            </a:solidFill>
          </a:ln>
        </p:spPr>
        <p:txBody>
          <a:bodyPr wrap="square" lIns="0" tIns="0" rIns="0" bIns="0" rtlCol="0">
            <a:spAutoFit/>
          </a:bodyPr>
          <a:lstStyle/>
          <a:p>
            <a:endParaRPr/>
          </a:p>
        </p:txBody>
      </p:sp>
      <p:sp>
        <p:nvSpPr>
          <p:cNvPr id="8" name="object 8"/>
          <p:cNvSpPr/>
          <p:nvPr/>
        </p:nvSpPr>
        <p:spPr>
          <a:xfrm>
            <a:off x="6087617" y="2905506"/>
            <a:ext cx="2853690" cy="1135380"/>
          </a:xfrm>
          <a:custGeom>
            <a:avLst/>
            <a:gdLst/>
            <a:ahLst/>
            <a:cxnLst/>
            <a:rect l="l" t="t" r="r" b="b"/>
            <a:pathLst>
              <a:path w="2853690" h="1135379">
                <a:moveTo>
                  <a:pt x="0" y="567689"/>
                </a:moveTo>
                <a:lnTo>
                  <a:pt x="9905" y="506729"/>
                </a:lnTo>
                <a:lnTo>
                  <a:pt x="35813" y="456437"/>
                </a:lnTo>
                <a:lnTo>
                  <a:pt x="76199" y="410717"/>
                </a:lnTo>
                <a:lnTo>
                  <a:pt x="131825" y="384809"/>
                </a:lnTo>
                <a:lnTo>
                  <a:pt x="187451" y="374903"/>
                </a:lnTo>
                <a:lnTo>
                  <a:pt x="248411" y="384809"/>
                </a:lnTo>
                <a:lnTo>
                  <a:pt x="299465" y="410717"/>
                </a:lnTo>
                <a:lnTo>
                  <a:pt x="345185" y="456437"/>
                </a:lnTo>
                <a:lnTo>
                  <a:pt x="370331" y="506729"/>
                </a:lnTo>
                <a:lnTo>
                  <a:pt x="380999" y="567689"/>
                </a:lnTo>
                <a:lnTo>
                  <a:pt x="390905" y="506729"/>
                </a:lnTo>
                <a:lnTo>
                  <a:pt x="416051" y="456437"/>
                </a:lnTo>
                <a:lnTo>
                  <a:pt x="457199" y="410717"/>
                </a:lnTo>
                <a:lnTo>
                  <a:pt x="512825" y="384809"/>
                </a:lnTo>
                <a:lnTo>
                  <a:pt x="568451" y="374903"/>
                </a:lnTo>
                <a:lnTo>
                  <a:pt x="629411" y="384809"/>
                </a:lnTo>
                <a:lnTo>
                  <a:pt x="680465" y="410717"/>
                </a:lnTo>
                <a:lnTo>
                  <a:pt x="726185" y="456437"/>
                </a:lnTo>
                <a:lnTo>
                  <a:pt x="751331" y="506729"/>
                </a:lnTo>
                <a:lnTo>
                  <a:pt x="761237" y="567689"/>
                </a:lnTo>
                <a:lnTo>
                  <a:pt x="771905" y="506729"/>
                </a:lnTo>
                <a:lnTo>
                  <a:pt x="797051" y="456437"/>
                </a:lnTo>
                <a:lnTo>
                  <a:pt x="837437" y="410717"/>
                </a:lnTo>
                <a:lnTo>
                  <a:pt x="893825" y="384809"/>
                </a:lnTo>
                <a:lnTo>
                  <a:pt x="949451" y="374903"/>
                </a:lnTo>
                <a:lnTo>
                  <a:pt x="1010411" y="384809"/>
                </a:lnTo>
                <a:lnTo>
                  <a:pt x="1060703" y="410717"/>
                </a:lnTo>
                <a:lnTo>
                  <a:pt x="1106423" y="456437"/>
                </a:lnTo>
                <a:lnTo>
                  <a:pt x="1132331" y="506729"/>
                </a:lnTo>
                <a:lnTo>
                  <a:pt x="1142237" y="567689"/>
                </a:lnTo>
                <a:lnTo>
                  <a:pt x="1710689" y="567689"/>
                </a:lnTo>
                <a:lnTo>
                  <a:pt x="1721357" y="461009"/>
                </a:lnTo>
                <a:lnTo>
                  <a:pt x="1751837" y="359663"/>
                </a:lnTo>
                <a:lnTo>
                  <a:pt x="1797557" y="268223"/>
                </a:lnTo>
                <a:lnTo>
                  <a:pt x="1863089" y="182117"/>
                </a:lnTo>
                <a:lnTo>
                  <a:pt x="1939289" y="111251"/>
                </a:lnTo>
                <a:lnTo>
                  <a:pt x="2030729" y="55625"/>
                </a:lnTo>
                <a:lnTo>
                  <a:pt x="2127503" y="19811"/>
                </a:lnTo>
                <a:lnTo>
                  <a:pt x="2228849" y="0"/>
                </a:lnTo>
                <a:lnTo>
                  <a:pt x="2335529" y="0"/>
                </a:lnTo>
                <a:lnTo>
                  <a:pt x="2436875" y="19811"/>
                </a:lnTo>
                <a:lnTo>
                  <a:pt x="2538221" y="55625"/>
                </a:lnTo>
                <a:lnTo>
                  <a:pt x="2625089" y="111251"/>
                </a:lnTo>
                <a:lnTo>
                  <a:pt x="2705861" y="182117"/>
                </a:lnTo>
                <a:lnTo>
                  <a:pt x="2766821" y="268223"/>
                </a:lnTo>
                <a:lnTo>
                  <a:pt x="2817875" y="359663"/>
                </a:lnTo>
                <a:lnTo>
                  <a:pt x="2843021" y="461009"/>
                </a:lnTo>
                <a:lnTo>
                  <a:pt x="2853689" y="567689"/>
                </a:lnTo>
                <a:lnTo>
                  <a:pt x="2843021" y="669035"/>
                </a:lnTo>
                <a:lnTo>
                  <a:pt x="2817875" y="770381"/>
                </a:lnTo>
                <a:lnTo>
                  <a:pt x="2766821" y="867155"/>
                </a:lnTo>
                <a:lnTo>
                  <a:pt x="2705861" y="953261"/>
                </a:lnTo>
                <a:lnTo>
                  <a:pt x="2625089" y="1024127"/>
                </a:lnTo>
                <a:lnTo>
                  <a:pt x="2538221" y="1074419"/>
                </a:lnTo>
                <a:lnTo>
                  <a:pt x="2436875" y="1115567"/>
                </a:lnTo>
                <a:lnTo>
                  <a:pt x="2335529" y="1135379"/>
                </a:lnTo>
                <a:lnTo>
                  <a:pt x="2228849" y="1135379"/>
                </a:lnTo>
                <a:lnTo>
                  <a:pt x="2127503" y="1115567"/>
                </a:lnTo>
                <a:lnTo>
                  <a:pt x="2030729" y="1074419"/>
                </a:lnTo>
                <a:lnTo>
                  <a:pt x="1939289" y="1024127"/>
                </a:lnTo>
                <a:lnTo>
                  <a:pt x="1863089" y="953261"/>
                </a:lnTo>
                <a:lnTo>
                  <a:pt x="1797557" y="867155"/>
                </a:lnTo>
                <a:lnTo>
                  <a:pt x="1751837" y="770381"/>
                </a:lnTo>
                <a:lnTo>
                  <a:pt x="1721357" y="669035"/>
                </a:lnTo>
                <a:lnTo>
                  <a:pt x="1710689" y="567689"/>
                </a:lnTo>
              </a:path>
            </a:pathLst>
          </a:custGeom>
          <a:ln w="30429">
            <a:solidFill>
              <a:srgbClr val="000000"/>
            </a:solidFill>
          </a:ln>
        </p:spPr>
        <p:txBody>
          <a:bodyPr wrap="square" lIns="0" tIns="0" rIns="0" bIns="0" rtlCol="0">
            <a:spAutoFit/>
          </a:bodyPr>
          <a:lstStyle/>
          <a:p>
            <a:endParaRPr/>
          </a:p>
        </p:txBody>
      </p:sp>
      <p:sp>
        <p:nvSpPr>
          <p:cNvPr id="9" name="object 9"/>
          <p:cNvSpPr/>
          <p:nvPr/>
        </p:nvSpPr>
        <p:spPr>
          <a:xfrm>
            <a:off x="8372093" y="3473196"/>
            <a:ext cx="381000" cy="187960"/>
          </a:xfrm>
          <a:custGeom>
            <a:avLst/>
            <a:gdLst/>
            <a:ahLst/>
            <a:cxnLst/>
            <a:rect l="l" t="t" r="r" b="b"/>
            <a:pathLst>
              <a:path w="381000" h="187960">
                <a:moveTo>
                  <a:pt x="0" y="0"/>
                </a:moveTo>
                <a:lnTo>
                  <a:pt x="10667" y="55625"/>
                </a:lnTo>
                <a:lnTo>
                  <a:pt x="35813" y="111251"/>
                </a:lnTo>
                <a:lnTo>
                  <a:pt x="76199" y="152399"/>
                </a:lnTo>
                <a:lnTo>
                  <a:pt x="131825" y="177545"/>
                </a:lnTo>
                <a:lnTo>
                  <a:pt x="188213" y="187451"/>
                </a:lnTo>
                <a:lnTo>
                  <a:pt x="249173" y="177545"/>
                </a:lnTo>
                <a:lnTo>
                  <a:pt x="299465" y="152399"/>
                </a:lnTo>
                <a:lnTo>
                  <a:pt x="345185" y="111251"/>
                </a:lnTo>
                <a:lnTo>
                  <a:pt x="371093" y="55625"/>
                </a:lnTo>
                <a:lnTo>
                  <a:pt x="380999" y="0"/>
                </a:lnTo>
              </a:path>
            </a:pathLst>
          </a:custGeom>
          <a:ln w="30429">
            <a:solidFill>
              <a:srgbClr val="000000"/>
            </a:solidFill>
          </a:ln>
        </p:spPr>
        <p:txBody>
          <a:bodyPr wrap="square" lIns="0" tIns="0" rIns="0" bIns="0" rtlCol="0">
            <a:spAutoFit/>
          </a:bodyPr>
          <a:lstStyle/>
          <a:p>
            <a:endParaRPr/>
          </a:p>
        </p:txBody>
      </p:sp>
      <p:sp>
        <p:nvSpPr>
          <p:cNvPr id="10" name="object 10"/>
          <p:cNvSpPr/>
          <p:nvPr/>
        </p:nvSpPr>
        <p:spPr>
          <a:xfrm>
            <a:off x="7991855" y="3280410"/>
            <a:ext cx="380365" cy="193040"/>
          </a:xfrm>
          <a:custGeom>
            <a:avLst/>
            <a:gdLst/>
            <a:ahLst/>
            <a:cxnLst/>
            <a:rect l="l" t="t" r="r" b="b"/>
            <a:pathLst>
              <a:path w="380365" h="193039">
                <a:moveTo>
                  <a:pt x="0" y="192785"/>
                </a:moveTo>
                <a:lnTo>
                  <a:pt x="9905" y="131825"/>
                </a:lnTo>
                <a:lnTo>
                  <a:pt x="35051" y="81533"/>
                </a:lnTo>
                <a:lnTo>
                  <a:pt x="75437" y="35813"/>
                </a:lnTo>
                <a:lnTo>
                  <a:pt x="131825" y="9905"/>
                </a:lnTo>
                <a:lnTo>
                  <a:pt x="187451" y="0"/>
                </a:lnTo>
                <a:lnTo>
                  <a:pt x="248411" y="9905"/>
                </a:lnTo>
                <a:lnTo>
                  <a:pt x="299465" y="35813"/>
                </a:lnTo>
                <a:lnTo>
                  <a:pt x="345185" y="81533"/>
                </a:lnTo>
                <a:lnTo>
                  <a:pt x="370331" y="131825"/>
                </a:lnTo>
                <a:lnTo>
                  <a:pt x="380237" y="192785"/>
                </a:lnTo>
              </a:path>
            </a:pathLst>
          </a:custGeom>
          <a:ln w="30429">
            <a:solidFill>
              <a:srgbClr val="000000"/>
            </a:solidFill>
          </a:ln>
        </p:spPr>
        <p:txBody>
          <a:bodyPr wrap="square" lIns="0" tIns="0" rIns="0" bIns="0" rtlCol="0">
            <a:spAutoFit/>
          </a:bodyPr>
          <a:lstStyle/>
          <a:p>
            <a:endParaRPr/>
          </a:p>
        </p:txBody>
      </p:sp>
      <p:sp>
        <p:nvSpPr>
          <p:cNvPr id="11" name="object 11"/>
          <p:cNvSpPr/>
          <p:nvPr/>
        </p:nvSpPr>
        <p:spPr>
          <a:xfrm>
            <a:off x="2467355" y="2073763"/>
            <a:ext cx="3392170" cy="132080"/>
          </a:xfrm>
          <a:custGeom>
            <a:avLst/>
            <a:gdLst/>
            <a:ahLst/>
            <a:cxnLst/>
            <a:rect l="l" t="t" r="r" b="b"/>
            <a:pathLst>
              <a:path w="3392170" h="132080">
                <a:moveTo>
                  <a:pt x="0" y="131864"/>
                </a:moveTo>
                <a:lnTo>
                  <a:pt x="3391661" y="131864"/>
                </a:lnTo>
                <a:lnTo>
                  <a:pt x="3391661" y="0"/>
                </a:lnTo>
                <a:lnTo>
                  <a:pt x="0" y="0"/>
                </a:lnTo>
                <a:lnTo>
                  <a:pt x="0" y="131864"/>
                </a:lnTo>
                <a:close/>
              </a:path>
            </a:pathLst>
          </a:custGeom>
          <a:solidFill>
            <a:srgbClr val="0000FF"/>
          </a:solidFill>
        </p:spPr>
        <p:txBody>
          <a:bodyPr wrap="square" lIns="0" tIns="0" rIns="0" bIns="0" rtlCol="0">
            <a:spAutoFit/>
          </a:bodyPr>
          <a:lstStyle/>
          <a:p>
            <a:endParaRPr/>
          </a:p>
        </p:txBody>
      </p:sp>
      <p:sp>
        <p:nvSpPr>
          <p:cNvPr id="12" name="object 12"/>
          <p:cNvSpPr/>
          <p:nvPr/>
        </p:nvSpPr>
        <p:spPr>
          <a:xfrm>
            <a:off x="5798057" y="1901190"/>
            <a:ext cx="477520" cy="477520"/>
          </a:xfrm>
          <a:custGeom>
            <a:avLst/>
            <a:gdLst/>
            <a:ahLst/>
            <a:cxnLst/>
            <a:rect l="l" t="t" r="r" b="b"/>
            <a:pathLst>
              <a:path w="477520" h="477519">
                <a:moveTo>
                  <a:pt x="0" y="0"/>
                </a:moveTo>
                <a:lnTo>
                  <a:pt x="0" y="477011"/>
                </a:lnTo>
                <a:lnTo>
                  <a:pt x="477011" y="238505"/>
                </a:lnTo>
                <a:lnTo>
                  <a:pt x="0" y="0"/>
                </a:lnTo>
                <a:close/>
              </a:path>
            </a:pathLst>
          </a:custGeom>
          <a:solidFill>
            <a:srgbClr val="0000FF"/>
          </a:solidFill>
        </p:spPr>
        <p:txBody>
          <a:bodyPr wrap="square" lIns="0" tIns="0" rIns="0" bIns="0" rtlCol="0">
            <a:spAutoFit/>
          </a:bodyPr>
          <a:lstStyle/>
          <a:p>
            <a:endParaRPr/>
          </a:p>
        </p:txBody>
      </p:sp>
      <p:sp>
        <p:nvSpPr>
          <p:cNvPr id="14" name="object 14"/>
          <p:cNvSpPr txBox="1"/>
          <p:nvPr/>
        </p:nvSpPr>
        <p:spPr>
          <a:xfrm>
            <a:off x="53594" y="2138422"/>
            <a:ext cx="1184275" cy="627380"/>
          </a:xfrm>
          <a:prstGeom prst="rect">
            <a:avLst/>
          </a:prstGeom>
        </p:spPr>
        <p:txBody>
          <a:bodyPr vert="horz" wrap="square" lIns="0" tIns="0" rIns="0" bIns="0" rtlCol="0">
            <a:spAutoFit/>
          </a:bodyPr>
          <a:lstStyle/>
          <a:p>
            <a:pPr marL="12700">
              <a:lnSpc>
                <a:spcPct val="100000"/>
              </a:lnSpc>
            </a:pPr>
            <a:r>
              <a:rPr sz="4000" spc="-5" dirty="0">
                <a:latin typeface="Comic Sans MS"/>
                <a:cs typeface="Comic Sans MS"/>
              </a:rPr>
              <a:t>E</a:t>
            </a:r>
            <a:r>
              <a:rPr sz="2300" spc="25" dirty="0">
                <a:latin typeface="Comic Sans MS"/>
                <a:cs typeface="Comic Sans MS"/>
              </a:rPr>
              <a:t>G</a:t>
            </a:r>
            <a:r>
              <a:rPr sz="4000" spc="690" dirty="0">
                <a:latin typeface="Arial Unicode MS"/>
                <a:cs typeface="Arial Unicode MS"/>
              </a:rPr>
              <a:t>∠</a:t>
            </a:r>
            <a:r>
              <a:rPr sz="4000" spc="-270" dirty="0">
                <a:latin typeface="Arial Unicode MS"/>
                <a:cs typeface="Arial Unicode MS"/>
              </a:rPr>
              <a:t>δ</a:t>
            </a:r>
            <a:endParaRPr sz="4000">
              <a:latin typeface="Arial Unicode MS"/>
              <a:cs typeface="Arial Unicode MS"/>
            </a:endParaRPr>
          </a:p>
        </p:txBody>
      </p:sp>
      <p:sp>
        <p:nvSpPr>
          <p:cNvPr id="15" name="object 15"/>
          <p:cNvSpPr txBox="1"/>
          <p:nvPr/>
        </p:nvSpPr>
        <p:spPr>
          <a:xfrm>
            <a:off x="2180338" y="2566158"/>
            <a:ext cx="581660" cy="619760"/>
          </a:xfrm>
          <a:prstGeom prst="rect">
            <a:avLst/>
          </a:prstGeom>
        </p:spPr>
        <p:txBody>
          <a:bodyPr vert="horz" wrap="square" lIns="0" tIns="0" rIns="0" bIns="0" rtlCol="0">
            <a:spAutoFit/>
          </a:bodyPr>
          <a:lstStyle/>
          <a:p>
            <a:pPr marL="12700">
              <a:lnSpc>
                <a:spcPct val="100000"/>
              </a:lnSpc>
            </a:pPr>
            <a:r>
              <a:rPr sz="3950" spc="60" dirty="0">
                <a:latin typeface="Comic Sans MS"/>
                <a:cs typeface="Comic Sans MS"/>
              </a:rPr>
              <a:t>Z</a:t>
            </a:r>
            <a:r>
              <a:rPr sz="2300" dirty="0">
                <a:latin typeface="Comic Sans MS"/>
                <a:cs typeface="Comic Sans MS"/>
              </a:rPr>
              <a:t>G</a:t>
            </a:r>
            <a:endParaRPr sz="2300">
              <a:latin typeface="Comic Sans MS"/>
              <a:cs typeface="Comic Sans MS"/>
            </a:endParaRPr>
          </a:p>
        </p:txBody>
      </p:sp>
      <p:sp>
        <p:nvSpPr>
          <p:cNvPr id="16" name="object 16"/>
          <p:cNvSpPr txBox="1"/>
          <p:nvPr/>
        </p:nvSpPr>
        <p:spPr>
          <a:xfrm>
            <a:off x="7602459" y="2138422"/>
            <a:ext cx="1452880" cy="627380"/>
          </a:xfrm>
          <a:prstGeom prst="rect">
            <a:avLst/>
          </a:prstGeom>
        </p:spPr>
        <p:txBody>
          <a:bodyPr vert="horz" wrap="square" lIns="0" tIns="0" rIns="0" bIns="0" rtlCol="0">
            <a:spAutoFit/>
          </a:bodyPr>
          <a:lstStyle/>
          <a:p>
            <a:pPr marL="12700">
              <a:lnSpc>
                <a:spcPct val="100000"/>
              </a:lnSpc>
            </a:pPr>
            <a:r>
              <a:rPr sz="4000" dirty="0">
                <a:latin typeface="Comic Sans MS"/>
                <a:cs typeface="Comic Sans MS"/>
              </a:rPr>
              <a:t>E</a:t>
            </a:r>
            <a:r>
              <a:rPr sz="2300" spc="-5" dirty="0">
                <a:latin typeface="Comic Sans MS"/>
                <a:cs typeface="Comic Sans MS"/>
              </a:rPr>
              <a:t>S</a:t>
            </a:r>
            <a:r>
              <a:rPr sz="4000" spc="725" dirty="0">
                <a:latin typeface="Arial Unicode MS"/>
                <a:cs typeface="Arial Unicode MS"/>
              </a:rPr>
              <a:t>∠</a:t>
            </a:r>
            <a:r>
              <a:rPr sz="4000" spc="-30" dirty="0">
                <a:latin typeface="Comic Sans MS"/>
                <a:cs typeface="Comic Sans MS"/>
              </a:rPr>
              <a:t>0</a:t>
            </a:r>
            <a:r>
              <a:rPr sz="4000" spc="-20" dirty="0">
                <a:latin typeface="Arial Unicode MS"/>
                <a:cs typeface="Arial Unicode MS"/>
              </a:rPr>
              <a:t>°</a:t>
            </a:r>
            <a:endParaRPr sz="4000">
              <a:latin typeface="Arial Unicode MS"/>
              <a:cs typeface="Arial Unicode MS"/>
            </a:endParaRPr>
          </a:p>
        </p:txBody>
      </p:sp>
      <p:sp>
        <p:nvSpPr>
          <p:cNvPr id="17" name="object 17"/>
          <p:cNvSpPr txBox="1"/>
          <p:nvPr/>
        </p:nvSpPr>
        <p:spPr>
          <a:xfrm>
            <a:off x="6343909" y="2566158"/>
            <a:ext cx="584835" cy="619760"/>
          </a:xfrm>
          <a:prstGeom prst="rect">
            <a:avLst/>
          </a:prstGeom>
        </p:spPr>
        <p:txBody>
          <a:bodyPr vert="horz" wrap="square" lIns="0" tIns="0" rIns="0" bIns="0" rtlCol="0">
            <a:spAutoFit/>
          </a:bodyPr>
          <a:lstStyle/>
          <a:p>
            <a:pPr marL="12700">
              <a:lnSpc>
                <a:spcPct val="100000"/>
              </a:lnSpc>
            </a:pPr>
            <a:r>
              <a:rPr sz="3950" spc="55" dirty="0">
                <a:latin typeface="Comic Sans MS"/>
                <a:cs typeface="Comic Sans MS"/>
              </a:rPr>
              <a:t>Z</a:t>
            </a:r>
            <a:r>
              <a:rPr sz="2300" dirty="0">
                <a:latin typeface="Comic Sans MS"/>
                <a:cs typeface="Comic Sans MS"/>
              </a:rPr>
              <a:t>S</a:t>
            </a:r>
          </a:p>
        </p:txBody>
      </p:sp>
      <p:sp>
        <p:nvSpPr>
          <p:cNvPr id="18" name="object 18"/>
          <p:cNvSpPr txBox="1"/>
          <p:nvPr/>
        </p:nvSpPr>
        <p:spPr>
          <a:xfrm>
            <a:off x="2515392" y="4527751"/>
            <a:ext cx="3884929" cy="1416685"/>
          </a:xfrm>
          <a:prstGeom prst="rect">
            <a:avLst/>
          </a:prstGeom>
        </p:spPr>
        <p:txBody>
          <a:bodyPr vert="horz" wrap="square" lIns="0" tIns="0" rIns="0" bIns="0" rtlCol="0">
            <a:spAutoFit/>
          </a:bodyPr>
          <a:lstStyle/>
          <a:p>
            <a:pPr marL="951865" marR="6350" indent="-939800">
              <a:lnSpc>
                <a:spcPct val="114799"/>
              </a:lnSpc>
              <a:tabLst>
                <a:tab pos="1642745" algn="l"/>
                <a:tab pos="2698750" algn="l"/>
              </a:tabLst>
            </a:pPr>
            <a:r>
              <a:rPr sz="6000" spc="-37" baseline="-34027" dirty="0">
                <a:latin typeface="Comic Sans MS"/>
                <a:cs typeface="Comic Sans MS"/>
              </a:rPr>
              <a:t>I</a:t>
            </a:r>
            <a:r>
              <a:rPr sz="6000" spc="270" baseline="-34027" dirty="0">
                <a:latin typeface="Times New Roman"/>
                <a:cs typeface="Times New Roman"/>
              </a:rPr>
              <a:t> </a:t>
            </a:r>
            <a:r>
              <a:rPr sz="6000" spc="-247" baseline="-34027" dirty="0">
                <a:latin typeface="Arial Unicode MS"/>
                <a:cs typeface="Arial Unicode MS"/>
              </a:rPr>
              <a:t>=</a:t>
            </a:r>
            <a:r>
              <a:rPr sz="6000" spc="315" baseline="-34027" dirty="0">
                <a:latin typeface="Arial Unicode MS"/>
                <a:cs typeface="Arial Unicode MS"/>
              </a:rPr>
              <a:t> </a:t>
            </a:r>
            <a:r>
              <a:rPr sz="4000" u="sng" dirty="0">
                <a:latin typeface="Comic Sans MS"/>
                <a:cs typeface="Comic Sans MS"/>
              </a:rPr>
              <a:t>E</a:t>
            </a:r>
            <a:r>
              <a:rPr sz="2300" u="sng" spc="25" dirty="0">
                <a:latin typeface="Comic Sans MS"/>
                <a:cs typeface="Comic Sans MS"/>
              </a:rPr>
              <a:t>G</a:t>
            </a:r>
            <a:r>
              <a:rPr sz="4000" u="sng" spc="725" dirty="0">
                <a:latin typeface="Arial Unicode MS"/>
                <a:cs typeface="Arial Unicode MS"/>
              </a:rPr>
              <a:t>∠</a:t>
            </a:r>
            <a:r>
              <a:rPr sz="4000" u="sng" spc="-270" dirty="0">
                <a:latin typeface="Arial Unicode MS"/>
                <a:cs typeface="Arial Unicode MS"/>
              </a:rPr>
              <a:t>δ</a:t>
            </a:r>
            <a:r>
              <a:rPr sz="4000" u="sng" spc="-265" dirty="0">
                <a:latin typeface="Times New Roman"/>
                <a:cs typeface="Times New Roman"/>
              </a:rPr>
              <a:t> </a:t>
            </a:r>
            <a:r>
              <a:rPr sz="4000" u="sng" spc="-20" dirty="0">
                <a:latin typeface="Comic Sans MS"/>
                <a:cs typeface="Comic Sans MS"/>
              </a:rPr>
              <a:t>-</a:t>
            </a:r>
            <a:r>
              <a:rPr sz="4000" u="sng" spc="-480" dirty="0">
                <a:latin typeface="Comic Sans MS"/>
                <a:cs typeface="Comic Sans MS"/>
              </a:rPr>
              <a:t> </a:t>
            </a:r>
            <a:r>
              <a:rPr sz="4000" u="sng" spc="-35" dirty="0">
                <a:latin typeface="Comic Sans MS"/>
                <a:cs typeface="Comic Sans MS"/>
              </a:rPr>
              <a:t>E</a:t>
            </a:r>
            <a:r>
              <a:rPr sz="2300" u="sng" spc="30" dirty="0">
                <a:latin typeface="Comic Sans MS"/>
                <a:cs typeface="Comic Sans MS"/>
              </a:rPr>
              <a:t>S</a:t>
            </a:r>
            <a:r>
              <a:rPr sz="4000" u="sng" spc="685" dirty="0">
                <a:latin typeface="Arial Unicode MS"/>
                <a:cs typeface="Arial Unicode MS"/>
              </a:rPr>
              <a:t>∠</a:t>
            </a:r>
            <a:r>
              <a:rPr sz="4000" u="sng" spc="-25" dirty="0">
                <a:latin typeface="Comic Sans MS"/>
                <a:cs typeface="Comic Sans MS"/>
              </a:rPr>
              <a:t>0</a:t>
            </a:r>
            <a:r>
              <a:rPr sz="4000" u="sng" spc="-20" dirty="0">
                <a:latin typeface="Arial Unicode MS"/>
                <a:cs typeface="Arial Unicode MS"/>
              </a:rPr>
              <a:t>°</a:t>
            </a:r>
            <a:r>
              <a:rPr sz="4000" spc="-15" dirty="0">
                <a:latin typeface="Arial Unicode MS"/>
                <a:cs typeface="Arial Unicode MS"/>
              </a:rPr>
              <a:t> </a:t>
            </a:r>
            <a:r>
              <a:rPr sz="4000" spc="35" dirty="0">
                <a:latin typeface="Comic Sans MS"/>
                <a:cs typeface="Comic Sans MS"/>
              </a:rPr>
              <a:t>Z</a:t>
            </a:r>
            <a:r>
              <a:rPr sz="2300" dirty="0">
                <a:latin typeface="Comic Sans MS"/>
                <a:cs typeface="Comic Sans MS"/>
              </a:rPr>
              <a:t>G</a:t>
            </a:r>
            <a:r>
              <a:rPr sz="2300" dirty="0">
                <a:latin typeface="Times New Roman"/>
                <a:cs typeface="Times New Roman"/>
              </a:rPr>
              <a:t>	</a:t>
            </a:r>
            <a:r>
              <a:rPr sz="4000" spc="-165" dirty="0">
                <a:latin typeface="Arial Unicode MS"/>
                <a:cs typeface="Arial Unicode MS"/>
              </a:rPr>
              <a:t>+</a:t>
            </a:r>
            <a:r>
              <a:rPr sz="4000" spc="-150" dirty="0">
                <a:latin typeface="Arial Unicode MS"/>
                <a:cs typeface="Arial Unicode MS"/>
              </a:rPr>
              <a:t> </a:t>
            </a:r>
            <a:r>
              <a:rPr sz="4000" dirty="0">
                <a:latin typeface="Comic Sans MS"/>
                <a:cs typeface="Comic Sans MS"/>
              </a:rPr>
              <a:t>Z</a:t>
            </a:r>
            <a:r>
              <a:rPr sz="2300" dirty="0">
                <a:latin typeface="Comic Sans MS"/>
                <a:cs typeface="Comic Sans MS"/>
              </a:rPr>
              <a:t>L</a:t>
            </a:r>
            <a:r>
              <a:rPr sz="2300" dirty="0">
                <a:latin typeface="Times New Roman"/>
                <a:cs typeface="Times New Roman"/>
              </a:rPr>
              <a:t>	</a:t>
            </a:r>
            <a:r>
              <a:rPr sz="4000" spc="-165" dirty="0">
                <a:latin typeface="Arial Unicode MS"/>
                <a:cs typeface="Arial Unicode MS"/>
              </a:rPr>
              <a:t>+</a:t>
            </a:r>
            <a:r>
              <a:rPr sz="4000" spc="-229" dirty="0">
                <a:latin typeface="Arial Unicode MS"/>
                <a:cs typeface="Arial Unicode MS"/>
              </a:rPr>
              <a:t> </a:t>
            </a:r>
            <a:r>
              <a:rPr sz="4000" spc="-5" dirty="0">
                <a:latin typeface="Comic Sans MS"/>
                <a:cs typeface="Comic Sans MS"/>
              </a:rPr>
              <a:t>Z</a:t>
            </a:r>
            <a:r>
              <a:rPr sz="2300" dirty="0">
                <a:latin typeface="Comic Sans MS"/>
                <a:cs typeface="Comic Sans MS"/>
              </a:rPr>
              <a:t>S</a:t>
            </a:r>
            <a:endParaRPr sz="2300">
              <a:latin typeface="Comic Sans MS"/>
              <a:cs typeface="Comic Sans MS"/>
            </a:endParaRPr>
          </a:p>
        </p:txBody>
      </p:sp>
      <p:sp>
        <p:nvSpPr>
          <p:cNvPr id="19" name="object 19"/>
          <p:cNvSpPr/>
          <p:nvPr/>
        </p:nvSpPr>
        <p:spPr>
          <a:xfrm>
            <a:off x="3990594" y="3280410"/>
            <a:ext cx="1142365" cy="193040"/>
          </a:xfrm>
          <a:custGeom>
            <a:avLst/>
            <a:gdLst/>
            <a:ahLst/>
            <a:cxnLst/>
            <a:rect l="l" t="t" r="r" b="b"/>
            <a:pathLst>
              <a:path w="1142364" h="193039">
                <a:moveTo>
                  <a:pt x="0" y="192785"/>
                </a:moveTo>
                <a:lnTo>
                  <a:pt x="9905" y="131825"/>
                </a:lnTo>
                <a:lnTo>
                  <a:pt x="35813" y="81533"/>
                </a:lnTo>
                <a:lnTo>
                  <a:pt x="81533" y="35813"/>
                </a:lnTo>
                <a:lnTo>
                  <a:pt x="131825" y="9905"/>
                </a:lnTo>
                <a:lnTo>
                  <a:pt x="192785" y="0"/>
                </a:lnTo>
                <a:lnTo>
                  <a:pt x="249173" y="9905"/>
                </a:lnTo>
                <a:lnTo>
                  <a:pt x="304799" y="35813"/>
                </a:lnTo>
                <a:lnTo>
                  <a:pt x="345185" y="81533"/>
                </a:lnTo>
                <a:lnTo>
                  <a:pt x="371093" y="131825"/>
                </a:lnTo>
                <a:lnTo>
                  <a:pt x="380999" y="192785"/>
                </a:lnTo>
                <a:lnTo>
                  <a:pt x="390905" y="131825"/>
                </a:lnTo>
                <a:lnTo>
                  <a:pt x="416051" y="81533"/>
                </a:lnTo>
                <a:lnTo>
                  <a:pt x="461771" y="35813"/>
                </a:lnTo>
                <a:lnTo>
                  <a:pt x="512825" y="9905"/>
                </a:lnTo>
                <a:lnTo>
                  <a:pt x="573785" y="0"/>
                </a:lnTo>
                <a:lnTo>
                  <a:pt x="629411" y="9905"/>
                </a:lnTo>
                <a:lnTo>
                  <a:pt x="685799" y="35813"/>
                </a:lnTo>
                <a:lnTo>
                  <a:pt x="726185" y="81533"/>
                </a:lnTo>
                <a:lnTo>
                  <a:pt x="751331" y="131825"/>
                </a:lnTo>
                <a:lnTo>
                  <a:pt x="761999" y="192785"/>
                </a:lnTo>
                <a:lnTo>
                  <a:pt x="771905" y="131825"/>
                </a:lnTo>
                <a:lnTo>
                  <a:pt x="797051" y="81533"/>
                </a:lnTo>
                <a:lnTo>
                  <a:pt x="842771" y="35813"/>
                </a:lnTo>
                <a:lnTo>
                  <a:pt x="893825" y="9905"/>
                </a:lnTo>
                <a:lnTo>
                  <a:pt x="954785" y="0"/>
                </a:lnTo>
                <a:lnTo>
                  <a:pt x="1010411" y="9905"/>
                </a:lnTo>
                <a:lnTo>
                  <a:pt x="1066037" y="35813"/>
                </a:lnTo>
                <a:lnTo>
                  <a:pt x="1107185" y="81533"/>
                </a:lnTo>
                <a:lnTo>
                  <a:pt x="1132331" y="131825"/>
                </a:lnTo>
                <a:lnTo>
                  <a:pt x="1142237" y="192785"/>
                </a:lnTo>
              </a:path>
            </a:pathLst>
          </a:custGeom>
          <a:ln w="30429">
            <a:solidFill>
              <a:srgbClr val="000000"/>
            </a:solidFill>
          </a:ln>
        </p:spPr>
        <p:txBody>
          <a:bodyPr wrap="square" lIns="0" tIns="0" rIns="0" bIns="0" rtlCol="0">
            <a:spAutoFit/>
          </a:bodyPr>
          <a:lstStyle/>
          <a:p>
            <a:endParaRPr/>
          </a:p>
        </p:txBody>
      </p:sp>
      <p:sp>
        <p:nvSpPr>
          <p:cNvPr id="20" name="object 20"/>
          <p:cNvSpPr txBox="1"/>
          <p:nvPr/>
        </p:nvSpPr>
        <p:spPr>
          <a:xfrm>
            <a:off x="4272791" y="2576064"/>
            <a:ext cx="542925" cy="619760"/>
          </a:xfrm>
          <a:prstGeom prst="rect">
            <a:avLst/>
          </a:prstGeom>
        </p:spPr>
        <p:txBody>
          <a:bodyPr vert="horz" wrap="square" lIns="0" tIns="0" rIns="0" bIns="0" rtlCol="0">
            <a:spAutoFit/>
          </a:bodyPr>
          <a:lstStyle/>
          <a:p>
            <a:pPr marL="12700">
              <a:lnSpc>
                <a:spcPct val="100000"/>
              </a:lnSpc>
            </a:pPr>
            <a:r>
              <a:rPr sz="3950" spc="55" dirty="0">
                <a:latin typeface="Comic Sans MS"/>
                <a:cs typeface="Comic Sans MS"/>
              </a:rPr>
              <a:t>Z</a:t>
            </a:r>
            <a:r>
              <a:rPr sz="2300" dirty="0">
                <a:latin typeface="Comic Sans MS"/>
                <a:cs typeface="Comic Sans MS"/>
              </a:rPr>
              <a:t>L</a:t>
            </a:r>
            <a:endParaRPr sz="2300">
              <a:latin typeface="Comic Sans MS"/>
              <a:cs typeface="Comic Sans MS"/>
            </a:endParaRPr>
          </a:p>
        </p:txBody>
      </p:sp>
      <p:sp>
        <p:nvSpPr>
          <p:cNvPr id="21" name="object 21"/>
          <p:cNvSpPr/>
          <p:nvPr/>
        </p:nvSpPr>
        <p:spPr>
          <a:xfrm>
            <a:off x="3513582" y="2519934"/>
            <a:ext cx="0" cy="1901189"/>
          </a:xfrm>
          <a:custGeom>
            <a:avLst/>
            <a:gdLst/>
            <a:ahLst/>
            <a:cxnLst/>
            <a:rect l="l" t="t" r="r" b="b"/>
            <a:pathLst>
              <a:path h="1901189">
                <a:moveTo>
                  <a:pt x="0" y="0"/>
                </a:moveTo>
                <a:lnTo>
                  <a:pt x="0" y="1901189"/>
                </a:lnTo>
              </a:path>
            </a:pathLst>
          </a:custGeom>
          <a:ln w="30429">
            <a:solidFill>
              <a:srgbClr val="000000"/>
            </a:solidFill>
          </a:ln>
        </p:spPr>
        <p:txBody>
          <a:bodyPr wrap="square" lIns="0" tIns="0" rIns="0" bIns="0" rtlCol="0">
            <a:spAutoFit/>
          </a:bodyPr>
          <a:lstStyle/>
          <a:p>
            <a:endParaRPr/>
          </a:p>
        </p:txBody>
      </p:sp>
      <p:sp>
        <p:nvSpPr>
          <p:cNvPr id="22" name="object 22"/>
          <p:cNvSpPr/>
          <p:nvPr/>
        </p:nvSpPr>
        <p:spPr>
          <a:xfrm>
            <a:off x="5610605" y="2519934"/>
            <a:ext cx="0" cy="1901189"/>
          </a:xfrm>
          <a:custGeom>
            <a:avLst/>
            <a:gdLst/>
            <a:ahLst/>
            <a:cxnLst/>
            <a:rect l="l" t="t" r="r" b="b"/>
            <a:pathLst>
              <a:path h="1901189">
                <a:moveTo>
                  <a:pt x="0" y="0"/>
                </a:moveTo>
                <a:lnTo>
                  <a:pt x="0" y="1901189"/>
                </a:lnTo>
              </a:path>
            </a:pathLst>
          </a:custGeom>
          <a:ln w="30429">
            <a:solidFill>
              <a:srgbClr val="000000"/>
            </a:solidFill>
          </a:ln>
        </p:spPr>
        <p:txBody>
          <a:bodyPr wrap="square" lIns="0" tIns="0" rIns="0" bIns="0" rtlCol="0">
            <a:spAutoFit/>
          </a:bodyPr>
          <a:lstStyle/>
          <a:p>
            <a:endParaRPr/>
          </a:p>
        </p:txBody>
      </p:sp>
      <p:sp>
        <p:nvSpPr>
          <p:cNvPr id="23" name="object 23"/>
          <p:cNvSpPr/>
          <p:nvPr/>
        </p:nvSpPr>
        <p:spPr>
          <a:xfrm>
            <a:off x="3422141" y="3377184"/>
            <a:ext cx="187960" cy="187960"/>
          </a:xfrm>
          <a:custGeom>
            <a:avLst/>
            <a:gdLst/>
            <a:ahLst/>
            <a:cxnLst/>
            <a:rect l="l" t="t" r="r" b="b"/>
            <a:pathLst>
              <a:path w="187960" h="187960">
                <a:moveTo>
                  <a:pt x="116585" y="0"/>
                </a:moveTo>
                <a:lnTo>
                  <a:pt x="70865" y="0"/>
                </a:lnTo>
                <a:lnTo>
                  <a:pt x="35813" y="19811"/>
                </a:lnTo>
                <a:lnTo>
                  <a:pt x="9905" y="55625"/>
                </a:lnTo>
                <a:lnTo>
                  <a:pt x="0" y="96011"/>
                </a:lnTo>
                <a:lnTo>
                  <a:pt x="9905" y="136397"/>
                </a:lnTo>
                <a:lnTo>
                  <a:pt x="35813" y="166877"/>
                </a:lnTo>
                <a:lnTo>
                  <a:pt x="70865" y="187451"/>
                </a:lnTo>
                <a:lnTo>
                  <a:pt x="116585" y="187451"/>
                </a:lnTo>
                <a:lnTo>
                  <a:pt x="152399" y="166877"/>
                </a:lnTo>
                <a:lnTo>
                  <a:pt x="177545" y="136397"/>
                </a:lnTo>
                <a:lnTo>
                  <a:pt x="187451" y="96011"/>
                </a:lnTo>
                <a:lnTo>
                  <a:pt x="177545" y="55625"/>
                </a:lnTo>
                <a:lnTo>
                  <a:pt x="152399" y="19811"/>
                </a:lnTo>
                <a:lnTo>
                  <a:pt x="116585" y="0"/>
                </a:lnTo>
                <a:close/>
              </a:path>
            </a:pathLst>
          </a:custGeom>
          <a:solidFill>
            <a:srgbClr val="000000"/>
          </a:solidFill>
        </p:spPr>
        <p:txBody>
          <a:bodyPr wrap="square" lIns="0" tIns="0" rIns="0" bIns="0" rtlCol="0">
            <a:spAutoFit/>
          </a:bodyPr>
          <a:lstStyle/>
          <a:p>
            <a:endParaRPr/>
          </a:p>
        </p:txBody>
      </p:sp>
      <p:sp>
        <p:nvSpPr>
          <p:cNvPr id="24" name="object 24"/>
          <p:cNvSpPr/>
          <p:nvPr/>
        </p:nvSpPr>
        <p:spPr>
          <a:xfrm>
            <a:off x="3422141" y="3377184"/>
            <a:ext cx="187960" cy="187960"/>
          </a:xfrm>
          <a:custGeom>
            <a:avLst/>
            <a:gdLst/>
            <a:ahLst/>
            <a:cxnLst/>
            <a:rect l="l" t="t" r="r" b="b"/>
            <a:pathLst>
              <a:path w="187960" h="187960">
                <a:moveTo>
                  <a:pt x="0" y="96011"/>
                </a:moveTo>
                <a:lnTo>
                  <a:pt x="9905" y="55625"/>
                </a:lnTo>
                <a:lnTo>
                  <a:pt x="35813" y="19811"/>
                </a:lnTo>
                <a:lnTo>
                  <a:pt x="70865" y="0"/>
                </a:lnTo>
                <a:lnTo>
                  <a:pt x="116585" y="0"/>
                </a:lnTo>
                <a:lnTo>
                  <a:pt x="152399" y="19811"/>
                </a:lnTo>
                <a:lnTo>
                  <a:pt x="177545" y="55625"/>
                </a:lnTo>
                <a:lnTo>
                  <a:pt x="187451" y="96011"/>
                </a:lnTo>
                <a:lnTo>
                  <a:pt x="177545" y="136397"/>
                </a:lnTo>
                <a:lnTo>
                  <a:pt x="152399" y="166877"/>
                </a:lnTo>
                <a:lnTo>
                  <a:pt x="116585" y="187451"/>
                </a:lnTo>
                <a:lnTo>
                  <a:pt x="70865" y="187451"/>
                </a:lnTo>
                <a:lnTo>
                  <a:pt x="35813" y="166877"/>
                </a:lnTo>
                <a:lnTo>
                  <a:pt x="9905" y="136397"/>
                </a:lnTo>
                <a:lnTo>
                  <a:pt x="0" y="96011"/>
                </a:lnTo>
                <a:close/>
              </a:path>
            </a:pathLst>
          </a:custGeom>
          <a:ln w="30429">
            <a:solidFill>
              <a:srgbClr val="000000"/>
            </a:solidFill>
          </a:ln>
        </p:spPr>
        <p:txBody>
          <a:bodyPr wrap="square" lIns="0" tIns="0" rIns="0" bIns="0" rtlCol="0">
            <a:spAutoFit/>
          </a:bodyPr>
          <a:lstStyle/>
          <a:p>
            <a:endParaRPr/>
          </a:p>
        </p:txBody>
      </p:sp>
      <p:sp>
        <p:nvSpPr>
          <p:cNvPr id="25" name="object 25"/>
          <p:cNvSpPr/>
          <p:nvPr/>
        </p:nvSpPr>
        <p:spPr>
          <a:xfrm>
            <a:off x="5513832" y="3377184"/>
            <a:ext cx="193040" cy="187960"/>
          </a:xfrm>
          <a:custGeom>
            <a:avLst/>
            <a:gdLst/>
            <a:ahLst/>
            <a:cxnLst/>
            <a:rect l="l" t="t" r="r" b="b"/>
            <a:pathLst>
              <a:path w="193039" h="187960">
                <a:moveTo>
                  <a:pt x="116585" y="0"/>
                </a:moveTo>
                <a:lnTo>
                  <a:pt x="76199" y="0"/>
                </a:lnTo>
                <a:lnTo>
                  <a:pt x="35813" y="19811"/>
                </a:lnTo>
                <a:lnTo>
                  <a:pt x="9905" y="55625"/>
                </a:lnTo>
                <a:lnTo>
                  <a:pt x="0" y="96011"/>
                </a:lnTo>
                <a:lnTo>
                  <a:pt x="9905" y="136397"/>
                </a:lnTo>
                <a:lnTo>
                  <a:pt x="35813" y="166877"/>
                </a:lnTo>
                <a:lnTo>
                  <a:pt x="76199" y="187451"/>
                </a:lnTo>
                <a:lnTo>
                  <a:pt x="116585" y="187451"/>
                </a:lnTo>
                <a:lnTo>
                  <a:pt x="157733" y="166877"/>
                </a:lnTo>
                <a:lnTo>
                  <a:pt x="182879" y="136397"/>
                </a:lnTo>
                <a:lnTo>
                  <a:pt x="192785" y="96011"/>
                </a:lnTo>
                <a:lnTo>
                  <a:pt x="182879" y="55625"/>
                </a:lnTo>
                <a:lnTo>
                  <a:pt x="157733" y="19811"/>
                </a:lnTo>
                <a:lnTo>
                  <a:pt x="116585" y="0"/>
                </a:lnTo>
                <a:close/>
              </a:path>
            </a:pathLst>
          </a:custGeom>
          <a:solidFill>
            <a:srgbClr val="000000"/>
          </a:solidFill>
        </p:spPr>
        <p:txBody>
          <a:bodyPr wrap="square" lIns="0" tIns="0" rIns="0" bIns="0" rtlCol="0">
            <a:spAutoFit/>
          </a:bodyPr>
          <a:lstStyle/>
          <a:p>
            <a:endParaRPr/>
          </a:p>
        </p:txBody>
      </p:sp>
      <p:sp>
        <p:nvSpPr>
          <p:cNvPr id="26" name="object 26"/>
          <p:cNvSpPr/>
          <p:nvPr/>
        </p:nvSpPr>
        <p:spPr>
          <a:xfrm>
            <a:off x="5513832" y="3377184"/>
            <a:ext cx="193040" cy="187960"/>
          </a:xfrm>
          <a:custGeom>
            <a:avLst/>
            <a:gdLst/>
            <a:ahLst/>
            <a:cxnLst/>
            <a:rect l="l" t="t" r="r" b="b"/>
            <a:pathLst>
              <a:path w="193039" h="187960">
                <a:moveTo>
                  <a:pt x="0" y="96011"/>
                </a:moveTo>
                <a:lnTo>
                  <a:pt x="9905" y="55625"/>
                </a:lnTo>
                <a:lnTo>
                  <a:pt x="35813" y="19811"/>
                </a:lnTo>
                <a:lnTo>
                  <a:pt x="76199" y="0"/>
                </a:lnTo>
                <a:lnTo>
                  <a:pt x="116585" y="0"/>
                </a:lnTo>
                <a:lnTo>
                  <a:pt x="157733" y="19811"/>
                </a:lnTo>
                <a:lnTo>
                  <a:pt x="182879" y="55625"/>
                </a:lnTo>
                <a:lnTo>
                  <a:pt x="192785" y="96011"/>
                </a:lnTo>
                <a:lnTo>
                  <a:pt x="182879" y="136397"/>
                </a:lnTo>
                <a:lnTo>
                  <a:pt x="157733" y="166877"/>
                </a:lnTo>
                <a:lnTo>
                  <a:pt x="116585" y="187451"/>
                </a:lnTo>
                <a:lnTo>
                  <a:pt x="76199" y="187451"/>
                </a:lnTo>
                <a:lnTo>
                  <a:pt x="35813" y="166877"/>
                </a:lnTo>
                <a:lnTo>
                  <a:pt x="9905" y="136397"/>
                </a:lnTo>
                <a:lnTo>
                  <a:pt x="0" y="96011"/>
                </a:lnTo>
                <a:close/>
              </a:path>
            </a:pathLst>
          </a:custGeom>
          <a:ln w="30429">
            <a:solidFill>
              <a:srgbClr val="000000"/>
            </a:solidFill>
          </a:ln>
        </p:spPr>
        <p:txBody>
          <a:bodyPr wrap="square" lIns="0" tIns="0" rIns="0" bIns="0" rtlCol="0">
            <a:spAutoFit/>
          </a:bodyPr>
          <a:lstStyle/>
          <a:p>
            <a:endParaRPr/>
          </a:p>
        </p:txBody>
      </p:sp>
      <p:sp>
        <p:nvSpPr>
          <p:cNvPr id="27" name="26 Marcador de número de diapositiva"/>
          <p:cNvSpPr>
            <a:spLocks noGrp="1"/>
          </p:cNvSpPr>
          <p:nvPr>
            <p:ph type="sldNum" sz="quarter" idx="7"/>
          </p:nvPr>
        </p:nvSpPr>
        <p:spPr/>
        <p:txBody>
          <a:bodyPr/>
          <a:lstStyle/>
          <a:p>
            <a:fld id="{B6F15528-21DE-4FAA-801E-634DDDAF4B2B}" type="slidenum">
              <a:rPr lang="en-US" smtClean="0"/>
              <a:t>202</a:t>
            </a:fld>
            <a:endParaRPr lang="en-US"/>
          </a:p>
        </p:txBody>
      </p:sp>
    </p:spTree>
    <p:extLst>
      <p:ext uri="{BB962C8B-B14F-4D97-AF65-F5344CB8AC3E}">
        <p14:creationId xmlns:p14="http://schemas.microsoft.com/office/powerpoint/2010/main" val="83507896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1850" y="2106930"/>
            <a:ext cx="2496820" cy="3740785"/>
          </a:xfrm>
          <a:custGeom>
            <a:avLst/>
            <a:gdLst/>
            <a:ahLst/>
            <a:cxnLst/>
            <a:rect l="l" t="t" r="r" b="b"/>
            <a:pathLst>
              <a:path w="2496820" h="3740785">
                <a:moveTo>
                  <a:pt x="2496311" y="3740657"/>
                </a:moveTo>
                <a:lnTo>
                  <a:pt x="2440685" y="3474719"/>
                </a:lnTo>
                <a:lnTo>
                  <a:pt x="2379725" y="3208781"/>
                </a:lnTo>
                <a:lnTo>
                  <a:pt x="2307335" y="2942843"/>
                </a:lnTo>
                <a:lnTo>
                  <a:pt x="2224277" y="2682239"/>
                </a:lnTo>
                <a:lnTo>
                  <a:pt x="2129789" y="2421635"/>
                </a:lnTo>
                <a:lnTo>
                  <a:pt x="2024633" y="2172461"/>
                </a:lnTo>
                <a:lnTo>
                  <a:pt x="1908047" y="1928621"/>
                </a:lnTo>
                <a:lnTo>
                  <a:pt x="1786127" y="1690115"/>
                </a:lnTo>
                <a:lnTo>
                  <a:pt x="1658111" y="1468373"/>
                </a:lnTo>
                <a:lnTo>
                  <a:pt x="1525523" y="1252727"/>
                </a:lnTo>
                <a:lnTo>
                  <a:pt x="1381505" y="1053083"/>
                </a:lnTo>
                <a:lnTo>
                  <a:pt x="1236725" y="864869"/>
                </a:lnTo>
                <a:lnTo>
                  <a:pt x="1087373" y="692657"/>
                </a:lnTo>
                <a:lnTo>
                  <a:pt x="931925" y="537971"/>
                </a:lnTo>
                <a:lnTo>
                  <a:pt x="776477" y="399287"/>
                </a:lnTo>
                <a:lnTo>
                  <a:pt x="621029" y="282701"/>
                </a:lnTo>
                <a:lnTo>
                  <a:pt x="460247" y="177545"/>
                </a:lnTo>
                <a:lnTo>
                  <a:pt x="305561" y="99821"/>
                </a:lnTo>
                <a:lnTo>
                  <a:pt x="150113" y="38861"/>
                </a:lnTo>
                <a:lnTo>
                  <a:pt x="0" y="0"/>
                </a:lnTo>
              </a:path>
            </a:pathLst>
          </a:custGeom>
          <a:ln w="55422">
            <a:solidFill>
              <a:srgbClr val="FF0000"/>
            </a:solidFill>
          </a:ln>
        </p:spPr>
        <p:txBody>
          <a:bodyPr wrap="square" lIns="0" tIns="0" rIns="0" bIns="0" rtlCol="0">
            <a:spAutoFit/>
          </a:bodyPr>
          <a:lstStyle/>
          <a:p>
            <a:endParaRPr/>
          </a:p>
        </p:txBody>
      </p:sp>
      <p:sp>
        <p:nvSpPr>
          <p:cNvPr id="3" name="object 3"/>
          <p:cNvSpPr/>
          <p:nvPr/>
        </p:nvSpPr>
        <p:spPr>
          <a:xfrm>
            <a:off x="876300" y="2106930"/>
            <a:ext cx="2495550" cy="3740785"/>
          </a:xfrm>
          <a:custGeom>
            <a:avLst/>
            <a:gdLst/>
            <a:ahLst/>
            <a:cxnLst/>
            <a:rect l="l" t="t" r="r" b="b"/>
            <a:pathLst>
              <a:path w="2495550" h="3740785">
                <a:moveTo>
                  <a:pt x="0" y="3740657"/>
                </a:moveTo>
                <a:lnTo>
                  <a:pt x="50291" y="3474719"/>
                </a:lnTo>
                <a:lnTo>
                  <a:pt x="111251" y="3208781"/>
                </a:lnTo>
                <a:lnTo>
                  <a:pt x="182879" y="2942843"/>
                </a:lnTo>
                <a:lnTo>
                  <a:pt x="272033" y="2682239"/>
                </a:lnTo>
                <a:lnTo>
                  <a:pt x="365759" y="2421635"/>
                </a:lnTo>
                <a:lnTo>
                  <a:pt x="471677" y="2172461"/>
                </a:lnTo>
                <a:lnTo>
                  <a:pt x="582167" y="1928621"/>
                </a:lnTo>
                <a:lnTo>
                  <a:pt x="704087" y="1690115"/>
                </a:lnTo>
                <a:lnTo>
                  <a:pt x="832103" y="1468373"/>
                </a:lnTo>
                <a:lnTo>
                  <a:pt x="964691" y="1252727"/>
                </a:lnTo>
                <a:lnTo>
                  <a:pt x="1109471" y="1053083"/>
                </a:lnTo>
                <a:lnTo>
                  <a:pt x="1253489" y="864869"/>
                </a:lnTo>
                <a:lnTo>
                  <a:pt x="1402841" y="692657"/>
                </a:lnTo>
                <a:lnTo>
                  <a:pt x="1558289" y="537971"/>
                </a:lnTo>
                <a:lnTo>
                  <a:pt x="1713737" y="399287"/>
                </a:lnTo>
                <a:lnTo>
                  <a:pt x="1874519" y="282701"/>
                </a:lnTo>
                <a:lnTo>
                  <a:pt x="2029967" y="177545"/>
                </a:lnTo>
                <a:lnTo>
                  <a:pt x="2185415" y="99821"/>
                </a:lnTo>
                <a:lnTo>
                  <a:pt x="2340101" y="38861"/>
                </a:lnTo>
                <a:lnTo>
                  <a:pt x="2495549" y="0"/>
                </a:lnTo>
              </a:path>
            </a:pathLst>
          </a:custGeom>
          <a:ln w="55422">
            <a:solidFill>
              <a:srgbClr val="FF0000"/>
            </a:solidFill>
          </a:ln>
        </p:spPr>
        <p:txBody>
          <a:bodyPr wrap="square" lIns="0" tIns="0" rIns="0" bIns="0" rtlCol="0">
            <a:spAutoFit/>
          </a:bodyPr>
          <a:lstStyle/>
          <a:p>
            <a:endParaRPr/>
          </a:p>
        </p:txBody>
      </p:sp>
      <p:sp>
        <p:nvSpPr>
          <p:cNvPr id="4" name="object 4"/>
          <p:cNvSpPr/>
          <p:nvPr/>
        </p:nvSpPr>
        <p:spPr>
          <a:xfrm>
            <a:off x="876300" y="1431036"/>
            <a:ext cx="5640705" cy="4433570"/>
          </a:xfrm>
          <a:custGeom>
            <a:avLst/>
            <a:gdLst/>
            <a:ahLst/>
            <a:cxnLst/>
            <a:rect l="l" t="t" r="r" b="b"/>
            <a:pathLst>
              <a:path w="5640705" h="4433570">
                <a:moveTo>
                  <a:pt x="0" y="0"/>
                </a:moveTo>
                <a:lnTo>
                  <a:pt x="0" y="4433315"/>
                </a:lnTo>
                <a:lnTo>
                  <a:pt x="5640323" y="4433315"/>
                </a:lnTo>
              </a:path>
            </a:pathLst>
          </a:custGeom>
          <a:ln w="33248">
            <a:solidFill>
              <a:srgbClr val="000000"/>
            </a:solidFill>
          </a:ln>
        </p:spPr>
        <p:txBody>
          <a:bodyPr wrap="square" lIns="0" tIns="0" rIns="0" bIns="0" rtlCol="0">
            <a:spAutoFit/>
          </a:bodyPr>
          <a:lstStyle/>
          <a:p>
            <a:endParaRPr/>
          </a:p>
        </p:txBody>
      </p:sp>
      <p:sp>
        <p:nvSpPr>
          <p:cNvPr id="5" name="object 5"/>
          <p:cNvSpPr/>
          <p:nvPr/>
        </p:nvSpPr>
        <p:spPr>
          <a:xfrm>
            <a:off x="3366306" y="185204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 name="object 6"/>
          <p:cNvSpPr/>
          <p:nvPr/>
        </p:nvSpPr>
        <p:spPr>
          <a:xfrm>
            <a:off x="3366306" y="191871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 name="object 7"/>
          <p:cNvSpPr/>
          <p:nvPr/>
        </p:nvSpPr>
        <p:spPr>
          <a:xfrm>
            <a:off x="3366306" y="198501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8" name="object 8"/>
          <p:cNvSpPr/>
          <p:nvPr/>
        </p:nvSpPr>
        <p:spPr>
          <a:xfrm>
            <a:off x="3366306" y="205168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9" name="object 9"/>
          <p:cNvSpPr/>
          <p:nvPr/>
        </p:nvSpPr>
        <p:spPr>
          <a:xfrm>
            <a:off x="3366306" y="211797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0" name="object 10"/>
          <p:cNvSpPr/>
          <p:nvPr/>
        </p:nvSpPr>
        <p:spPr>
          <a:xfrm>
            <a:off x="3366306" y="218465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1" name="object 11"/>
          <p:cNvSpPr/>
          <p:nvPr/>
        </p:nvSpPr>
        <p:spPr>
          <a:xfrm>
            <a:off x="3366306" y="225132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2" name="object 12"/>
          <p:cNvSpPr/>
          <p:nvPr/>
        </p:nvSpPr>
        <p:spPr>
          <a:xfrm>
            <a:off x="3366306" y="231762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3" name="object 13"/>
          <p:cNvSpPr/>
          <p:nvPr/>
        </p:nvSpPr>
        <p:spPr>
          <a:xfrm>
            <a:off x="3366306" y="238429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4" name="object 14"/>
          <p:cNvSpPr/>
          <p:nvPr/>
        </p:nvSpPr>
        <p:spPr>
          <a:xfrm>
            <a:off x="3366306" y="245059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5" name="object 15"/>
          <p:cNvSpPr/>
          <p:nvPr/>
        </p:nvSpPr>
        <p:spPr>
          <a:xfrm>
            <a:off x="3366306" y="251726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6" name="object 16"/>
          <p:cNvSpPr/>
          <p:nvPr/>
        </p:nvSpPr>
        <p:spPr>
          <a:xfrm>
            <a:off x="3366306" y="258356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7" name="object 17"/>
          <p:cNvSpPr/>
          <p:nvPr/>
        </p:nvSpPr>
        <p:spPr>
          <a:xfrm>
            <a:off x="3366306" y="265023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8" name="object 18"/>
          <p:cNvSpPr/>
          <p:nvPr/>
        </p:nvSpPr>
        <p:spPr>
          <a:xfrm>
            <a:off x="3366306" y="271653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9" name="object 19"/>
          <p:cNvSpPr/>
          <p:nvPr/>
        </p:nvSpPr>
        <p:spPr>
          <a:xfrm>
            <a:off x="3366306" y="278320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0" name="object 20"/>
          <p:cNvSpPr/>
          <p:nvPr/>
        </p:nvSpPr>
        <p:spPr>
          <a:xfrm>
            <a:off x="3366306" y="284949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1" name="object 21"/>
          <p:cNvSpPr/>
          <p:nvPr/>
        </p:nvSpPr>
        <p:spPr>
          <a:xfrm>
            <a:off x="3366306" y="291617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2" name="object 22"/>
          <p:cNvSpPr/>
          <p:nvPr/>
        </p:nvSpPr>
        <p:spPr>
          <a:xfrm>
            <a:off x="3366306" y="298246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3" name="object 23"/>
          <p:cNvSpPr/>
          <p:nvPr/>
        </p:nvSpPr>
        <p:spPr>
          <a:xfrm>
            <a:off x="3366306" y="304914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4" name="object 24"/>
          <p:cNvSpPr/>
          <p:nvPr/>
        </p:nvSpPr>
        <p:spPr>
          <a:xfrm>
            <a:off x="3366306" y="311543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5" name="object 25"/>
          <p:cNvSpPr/>
          <p:nvPr/>
        </p:nvSpPr>
        <p:spPr>
          <a:xfrm>
            <a:off x="3366306" y="318211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6" name="object 26"/>
          <p:cNvSpPr/>
          <p:nvPr/>
        </p:nvSpPr>
        <p:spPr>
          <a:xfrm>
            <a:off x="3366306" y="324878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7" name="object 27"/>
          <p:cNvSpPr/>
          <p:nvPr/>
        </p:nvSpPr>
        <p:spPr>
          <a:xfrm>
            <a:off x="3366306" y="3315080"/>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8" name="object 28"/>
          <p:cNvSpPr/>
          <p:nvPr/>
        </p:nvSpPr>
        <p:spPr>
          <a:xfrm>
            <a:off x="3366306" y="3381755"/>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9" name="object 29"/>
          <p:cNvSpPr/>
          <p:nvPr/>
        </p:nvSpPr>
        <p:spPr>
          <a:xfrm>
            <a:off x="3366306" y="344805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0" name="object 30"/>
          <p:cNvSpPr/>
          <p:nvPr/>
        </p:nvSpPr>
        <p:spPr>
          <a:xfrm>
            <a:off x="3366306" y="358101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1" name="object 31"/>
          <p:cNvSpPr/>
          <p:nvPr/>
        </p:nvSpPr>
        <p:spPr>
          <a:xfrm>
            <a:off x="3366306" y="364769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2" name="object 32"/>
          <p:cNvSpPr/>
          <p:nvPr/>
        </p:nvSpPr>
        <p:spPr>
          <a:xfrm>
            <a:off x="3366306" y="371398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3" name="object 33"/>
          <p:cNvSpPr/>
          <p:nvPr/>
        </p:nvSpPr>
        <p:spPr>
          <a:xfrm>
            <a:off x="3366306" y="378066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4" name="object 34"/>
          <p:cNvSpPr/>
          <p:nvPr/>
        </p:nvSpPr>
        <p:spPr>
          <a:xfrm>
            <a:off x="3366306" y="384695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5" name="object 35"/>
          <p:cNvSpPr/>
          <p:nvPr/>
        </p:nvSpPr>
        <p:spPr>
          <a:xfrm>
            <a:off x="3366306" y="391363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6" name="object 36"/>
          <p:cNvSpPr/>
          <p:nvPr/>
        </p:nvSpPr>
        <p:spPr>
          <a:xfrm>
            <a:off x="3366306" y="397992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7" name="object 37"/>
          <p:cNvSpPr/>
          <p:nvPr/>
        </p:nvSpPr>
        <p:spPr>
          <a:xfrm>
            <a:off x="3366306" y="404660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8" name="object 38"/>
          <p:cNvSpPr/>
          <p:nvPr/>
        </p:nvSpPr>
        <p:spPr>
          <a:xfrm>
            <a:off x="3366306" y="411289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9" name="object 39"/>
          <p:cNvSpPr/>
          <p:nvPr/>
        </p:nvSpPr>
        <p:spPr>
          <a:xfrm>
            <a:off x="3366306" y="417957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0" name="object 40"/>
          <p:cNvSpPr/>
          <p:nvPr/>
        </p:nvSpPr>
        <p:spPr>
          <a:xfrm>
            <a:off x="3366306" y="424624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1" name="object 41"/>
          <p:cNvSpPr/>
          <p:nvPr/>
        </p:nvSpPr>
        <p:spPr>
          <a:xfrm>
            <a:off x="3366306" y="431253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2" name="object 42"/>
          <p:cNvSpPr/>
          <p:nvPr/>
        </p:nvSpPr>
        <p:spPr>
          <a:xfrm>
            <a:off x="3366306" y="437921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3" name="object 43"/>
          <p:cNvSpPr/>
          <p:nvPr/>
        </p:nvSpPr>
        <p:spPr>
          <a:xfrm>
            <a:off x="3366306" y="444550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4" name="object 44"/>
          <p:cNvSpPr/>
          <p:nvPr/>
        </p:nvSpPr>
        <p:spPr>
          <a:xfrm>
            <a:off x="3366306" y="451218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5" name="object 45"/>
          <p:cNvSpPr/>
          <p:nvPr/>
        </p:nvSpPr>
        <p:spPr>
          <a:xfrm>
            <a:off x="3366306" y="457847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6" name="object 46"/>
          <p:cNvSpPr/>
          <p:nvPr/>
        </p:nvSpPr>
        <p:spPr>
          <a:xfrm>
            <a:off x="3366306" y="464515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7" name="object 47"/>
          <p:cNvSpPr/>
          <p:nvPr/>
        </p:nvSpPr>
        <p:spPr>
          <a:xfrm>
            <a:off x="3366306" y="471144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8" name="object 48"/>
          <p:cNvSpPr/>
          <p:nvPr/>
        </p:nvSpPr>
        <p:spPr>
          <a:xfrm>
            <a:off x="3366306" y="477812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9" name="object 49"/>
          <p:cNvSpPr/>
          <p:nvPr/>
        </p:nvSpPr>
        <p:spPr>
          <a:xfrm>
            <a:off x="3366306" y="484441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0" name="object 50"/>
          <p:cNvSpPr/>
          <p:nvPr/>
        </p:nvSpPr>
        <p:spPr>
          <a:xfrm>
            <a:off x="3366306" y="491109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1" name="object 51"/>
          <p:cNvSpPr/>
          <p:nvPr/>
        </p:nvSpPr>
        <p:spPr>
          <a:xfrm>
            <a:off x="3366306" y="497738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2" name="object 52"/>
          <p:cNvSpPr/>
          <p:nvPr/>
        </p:nvSpPr>
        <p:spPr>
          <a:xfrm>
            <a:off x="3366306" y="504405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3" name="object 53"/>
          <p:cNvSpPr/>
          <p:nvPr/>
        </p:nvSpPr>
        <p:spPr>
          <a:xfrm>
            <a:off x="3366306" y="511035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4" name="object 54"/>
          <p:cNvSpPr/>
          <p:nvPr/>
        </p:nvSpPr>
        <p:spPr>
          <a:xfrm>
            <a:off x="3366306" y="517702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5" name="object 55"/>
          <p:cNvSpPr/>
          <p:nvPr/>
        </p:nvSpPr>
        <p:spPr>
          <a:xfrm>
            <a:off x="3366306" y="524370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6" name="object 56"/>
          <p:cNvSpPr/>
          <p:nvPr/>
        </p:nvSpPr>
        <p:spPr>
          <a:xfrm>
            <a:off x="3366306" y="530999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7" name="object 57"/>
          <p:cNvSpPr/>
          <p:nvPr/>
        </p:nvSpPr>
        <p:spPr>
          <a:xfrm>
            <a:off x="3366306" y="537667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8" name="object 58"/>
          <p:cNvSpPr/>
          <p:nvPr/>
        </p:nvSpPr>
        <p:spPr>
          <a:xfrm>
            <a:off x="3366306" y="544296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9" name="object 59"/>
          <p:cNvSpPr/>
          <p:nvPr/>
        </p:nvSpPr>
        <p:spPr>
          <a:xfrm>
            <a:off x="3366306" y="550964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0" name="object 60"/>
          <p:cNvSpPr/>
          <p:nvPr/>
        </p:nvSpPr>
        <p:spPr>
          <a:xfrm>
            <a:off x="3366306" y="557593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1" name="object 61"/>
          <p:cNvSpPr/>
          <p:nvPr/>
        </p:nvSpPr>
        <p:spPr>
          <a:xfrm>
            <a:off x="3366306" y="5642609"/>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2" name="object 62"/>
          <p:cNvSpPr/>
          <p:nvPr/>
        </p:nvSpPr>
        <p:spPr>
          <a:xfrm>
            <a:off x="3366306" y="5708903"/>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3" name="object 63"/>
          <p:cNvSpPr/>
          <p:nvPr/>
        </p:nvSpPr>
        <p:spPr>
          <a:xfrm>
            <a:off x="3366306" y="5775578"/>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4" name="object 64"/>
          <p:cNvSpPr/>
          <p:nvPr/>
        </p:nvSpPr>
        <p:spPr>
          <a:xfrm>
            <a:off x="3366306" y="5841872"/>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5" name="object 65"/>
          <p:cNvSpPr/>
          <p:nvPr/>
        </p:nvSpPr>
        <p:spPr>
          <a:xfrm>
            <a:off x="3782358" y="185204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6" name="object 66"/>
          <p:cNvSpPr/>
          <p:nvPr/>
        </p:nvSpPr>
        <p:spPr>
          <a:xfrm>
            <a:off x="3782358" y="191871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7" name="object 67"/>
          <p:cNvSpPr/>
          <p:nvPr/>
        </p:nvSpPr>
        <p:spPr>
          <a:xfrm>
            <a:off x="3782358" y="198501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8" name="object 68"/>
          <p:cNvSpPr/>
          <p:nvPr/>
        </p:nvSpPr>
        <p:spPr>
          <a:xfrm>
            <a:off x="3782358" y="205168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9" name="object 69"/>
          <p:cNvSpPr/>
          <p:nvPr/>
        </p:nvSpPr>
        <p:spPr>
          <a:xfrm>
            <a:off x="3782358" y="211797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0" name="object 70"/>
          <p:cNvSpPr/>
          <p:nvPr/>
        </p:nvSpPr>
        <p:spPr>
          <a:xfrm>
            <a:off x="3782358" y="218465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1" name="object 71"/>
          <p:cNvSpPr/>
          <p:nvPr/>
        </p:nvSpPr>
        <p:spPr>
          <a:xfrm>
            <a:off x="3782358" y="225132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2" name="object 72"/>
          <p:cNvSpPr/>
          <p:nvPr/>
        </p:nvSpPr>
        <p:spPr>
          <a:xfrm>
            <a:off x="3782358" y="231762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3" name="object 73"/>
          <p:cNvSpPr/>
          <p:nvPr/>
        </p:nvSpPr>
        <p:spPr>
          <a:xfrm>
            <a:off x="3782358" y="238429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4" name="object 74"/>
          <p:cNvSpPr/>
          <p:nvPr/>
        </p:nvSpPr>
        <p:spPr>
          <a:xfrm>
            <a:off x="3782358" y="245059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5" name="object 75"/>
          <p:cNvSpPr/>
          <p:nvPr/>
        </p:nvSpPr>
        <p:spPr>
          <a:xfrm>
            <a:off x="3782358" y="251726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6" name="object 76"/>
          <p:cNvSpPr/>
          <p:nvPr/>
        </p:nvSpPr>
        <p:spPr>
          <a:xfrm>
            <a:off x="3782358" y="258356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7" name="object 77"/>
          <p:cNvSpPr/>
          <p:nvPr/>
        </p:nvSpPr>
        <p:spPr>
          <a:xfrm>
            <a:off x="3782358" y="265023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8" name="object 78"/>
          <p:cNvSpPr/>
          <p:nvPr/>
        </p:nvSpPr>
        <p:spPr>
          <a:xfrm>
            <a:off x="3782358" y="271653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9" name="object 79"/>
          <p:cNvSpPr/>
          <p:nvPr/>
        </p:nvSpPr>
        <p:spPr>
          <a:xfrm>
            <a:off x="3782358" y="278320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80" name="object 80"/>
          <p:cNvSpPr/>
          <p:nvPr/>
        </p:nvSpPr>
        <p:spPr>
          <a:xfrm>
            <a:off x="3782358" y="284949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81" name="object 81"/>
          <p:cNvSpPr/>
          <p:nvPr/>
        </p:nvSpPr>
        <p:spPr>
          <a:xfrm>
            <a:off x="3782358" y="291617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82" name="object 82"/>
          <p:cNvSpPr/>
          <p:nvPr/>
        </p:nvSpPr>
        <p:spPr>
          <a:xfrm>
            <a:off x="3782358" y="298246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83" name="object 83"/>
          <p:cNvSpPr/>
          <p:nvPr/>
        </p:nvSpPr>
        <p:spPr>
          <a:xfrm>
            <a:off x="3782358" y="304914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84" name="object 84"/>
          <p:cNvSpPr/>
          <p:nvPr/>
        </p:nvSpPr>
        <p:spPr>
          <a:xfrm>
            <a:off x="3782358" y="311543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85" name="object 85"/>
          <p:cNvSpPr/>
          <p:nvPr/>
        </p:nvSpPr>
        <p:spPr>
          <a:xfrm>
            <a:off x="3782358" y="318211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86" name="object 86"/>
          <p:cNvSpPr/>
          <p:nvPr/>
        </p:nvSpPr>
        <p:spPr>
          <a:xfrm>
            <a:off x="3782358" y="324878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87" name="object 87"/>
          <p:cNvSpPr/>
          <p:nvPr/>
        </p:nvSpPr>
        <p:spPr>
          <a:xfrm>
            <a:off x="3782358" y="3315080"/>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88" name="object 88"/>
          <p:cNvSpPr/>
          <p:nvPr/>
        </p:nvSpPr>
        <p:spPr>
          <a:xfrm>
            <a:off x="3782358" y="3381755"/>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89" name="object 89"/>
          <p:cNvSpPr/>
          <p:nvPr/>
        </p:nvSpPr>
        <p:spPr>
          <a:xfrm>
            <a:off x="3782358" y="344805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90" name="object 90"/>
          <p:cNvSpPr/>
          <p:nvPr/>
        </p:nvSpPr>
        <p:spPr>
          <a:xfrm>
            <a:off x="3782358" y="358101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91" name="object 91"/>
          <p:cNvSpPr/>
          <p:nvPr/>
        </p:nvSpPr>
        <p:spPr>
          <a:xfrm>
            <a:off x="3782358" y="364769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92" name="object 92"/>
          <p:cNvSpPr/>
          <p:nvPr/>
        </p:nvSpPr>
        <p:spPr>
          <a:xfrm>
            <a:off x="3782358" y="371398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93" name="object 93"/>
          <p:cNvSpPr/>
          <p:nvPr/>
        </p:nvSpPr>
        <p:spPr>
          <a:xfrm>
            <a:off x="3782358" y="378066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94" name="object 94"/>
          <p:cNvSpPr/>
          <p:nvPr/>
        </p:nvSpPr>
        <p:spPr>
          <a:xfrm>
            <a:off x="3782358" y="384695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95" name="object 95"/>
          <p:cNvSpPr/>
          <p:nvPr/>
        </p:nvSpPr>
        <p:spPr>
          <a:xfrm>
            <a:off x="3782358" y="391363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96" name="object 96"/>
          <p:cNvSpPr/>
          <p:nvPr/>
        </p:nvSpPr>
        <p:spPr>
          <a:xfrm>
            <a:off x="3782358" y="397992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97" name="object 97"/>
          <p:cNvSpPr/>
          <p:nvPr/>
        </p:nvSpPr>
        <p:spPr>
          <a:xfrm>
            <a:off x="3782358" y="404660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98" name="object 98"/>
          <p:cNvSpPr/>
          <p:nvPr/>
        </p:nvSpPr>
        <p:spPr>
          <a:xfrm>
            <a:off x="3782358" y="411289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99" name="object 99"/>
          <p:cNvSpPr/>
          <p:nvPr/>
        </p:nvSpPr>
        <p:spPr>
          <a:xfrm>
            <a:off x="3782358" y="417957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00" name="object 100"/>
          <p:cNvSpPr/>
          <p:nvPr/>
        </p:nvSpPr>
        <p:spPr>
          <a:xfrm>
            <a:off x="3782358" y="424624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01" name="object 101"/>
          <p:cNvSpPr/>
          <p:nvPr/>
        </p:nvSpPr>
        <p:spPr>
          <a:xfrm>
            <a:off x="3782358" y="431253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02" name="object 102"/>
          <p:cNvSpPr/>
          <p:nvPr/>
        </p:nvSpPr>
        <p:spPr>
          <a:xfrm>
            <a:off x="3782358" y="437921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03" name="object 103"/>
          <p:cNvSpPr/>
          <p:nvPr/>
        </p:nvSpPr>
        <p:spPr>
          <a:xfrm>
            <a:off x="3782358" y="444550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04" name="object 104"/>
          <p:cNvSpPr/>
          <p:nvPr/>
        </p:nvSpPr>
        <p:spPr>
          <a:xfrm>
            <a:off x="3782358" y="451218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05" name="object 105"/>
          <p:cNvSpPr/>
          <p:nvPr/>
        </p:nvSpPr>
        <p:spPr>
          <a:xfrm>
            <a:off x="3782358" y="457847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06" name="object 106"/>
          <p:cNvSpPr/>
          <p:nvPr/>
        </p:nvSpPr>
        <p:spPr>
          <a:xfrm>
            <a:off x="3782358" y="464515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07" name="object 107"/>
          <p:cNvSpPr/>
          <p:nvPr/>
        </p:nvSpPr>
        <p:spPr>
          <a:xfrm>
            <a:off x="3782358" y="471144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08" name="object 108"/>
          <p:cNvSpPr/>
          <p:nvPr/>
        </p:nvSpPr>
        <p:spPr>
          <a:xfrm>
            <a:off x="3782358" y="477812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09" name="object 109"/>
          <p:cNvSpPr/>
          <p:nvPr/>
        </p:nvSpPr>
        <p:spPr>
          <a:xfrm>
            <a:off x="3782358" y="484441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10" name="object 110"/>
          <p:cNvSpPr/>
          <p:nvPr/>
        </p:nvSpPr>
        <p:spPr>
          <a:xfrm>
            <a:off x="3782358" y="491109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11" name="object 111"/>
          <p:cNvSpPr/>
          <p:nvPr/>
        </p:nvSpPr>
        <p:spPr>
          <a:xfrm>
            <a:off x="3782358" y="497738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12" name="object 112"/>
          <p:cNvSpPr/>
          <p:nvPr/>
        </p:nvSpPr>
        <p:spPr>
          <a:xfrm>
            <a:off x="3782358" y="504405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13" name="object 113"/>
          <p:cNvSpPr/>
          <p:nvPr/>
        </p:nvSpPr>
        <p:spPr>
          <a:xfrm>
            <a:off x="3782358" y="511035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14" name="object 114"/>
          <p:cNvSpPr/>
          <p:nvPr/>
        </p:nvSpPr>
        <p:spPr>
          <a:xfrm>
            <a:off x="3782358" y="517702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15" name="object 115"/>
          <p:cNvSpPr/>
          <p:nvPr/>
        </p:nvSpPr>
        <p:spPr>
          <a:xfrm>
            <a:off x="3782358" y="524370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16" name="object 116"/>
          <p:cNvSpPr/>
          <p:nvPr/>
        </p:nvSpPr>
        <p:spPr>
          <a:xfrm>
            <a:off x="3782358" y="530999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17" name="object 117"/>
          <p:cNvSpPr/>
          <p:nvPr/>
        </p:nvSpPr>
        <p:spPr>
          <a:xfrm>
            <a:off x="3782358" y="537667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18" name="object 118"/>
          <p:cNvSpPr/>
          <p:nvPr/>
        </p:nvSpPr>
        <p:spPr>
          <a:xfrm>
            <a:off x="3782358" y="544296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19" name="object 119"/>
          <p:cNvSpPr/>
          <p:nvPr/>
        </p:nvSpPr>
        <p:spPr>
          <a:xfrm>
            <a:off x="3782358" y="550964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20" name="object 120"/>
          <p:cNvSpPr/>
          <p:nvPr/>
        </p:nvSpPr>
        <p:spPr>
          <a:xfrm>
            <a:off x="3782358" y="557593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21" name="object 121"/>
          <p:cNvSpPr/>
          <p:nvPr/>
        </p:nvSpPr>
        <p:spPr>
          <a:xfrm>
            <a:off x="3782358" y="5642609"/>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22" name="object 122"/>
          <p:cNvSpPr/>
          <p:nvPr/>
        </p:nvSpPr>
        <p:spPr>
          <a:xfrm>
            <a:off x="3782358" y="5708903"/>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23" name="object 123"/>
          <p:cNvSpPr/>
          <p:nvPr/>
        </p:nvSpPr>
        <p:spPr>
          <a:xfrm>
            <a:off x="3782358" y="5775578"/>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24" name="object 124"/>
          <p:cNvSpPr/>
          <p:nvPr/>
        </p:nvSpPr>
        <p:spPr>
          <a:xfrm>
            <a:off x="3782358" y="5841872"/>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25" name="object 125"/>
          <p:cNvSpPr/>
          <p:nvPr/>
        </p:nvSpPr>
        <p:spPr>
          <a:xfrm>
            <a:off x="4198410" y="185204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26" name="object 126"/>
          <p:cNvSpPr/>
          <p:nvPr/>
        </p:nvSpPr>
        <p:spPr>
          <a:xfrm>
            <a:off x="4198410" y="191871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27" name="object 127"/>
          <p:cNvSpPr/>
          <p:nvPr/>
        </p:nvSpPr>
        <p:spPr>
          <a:xfrm>
            <a:off x="4198410" y="198501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28" name="object 128"/>
          <p:cNvSpPr/>
          <p:nvPr/>
        </p:nvSpPr>
        <p:spPr>
          <a:xfrm>
            <a:off x="4198410" y="205168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29" name="object 129"/>
          <p:cNvSpPr/>
          <p:nvPr/>
        </p:nvSpPr>
        <p:spPr>
          <a:xfrm>
            <a:off x="4198410" y="211797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30" name="object 130"/>
          <p:cNvSpPr/>
          <p:nvPr/>
        </p:nvSpPr>
        <p:spPr>
          <a:xfrm>
            <a:off x="4198410" y="218465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31" name="object 131"/>
          <p:cNvSpPr/>
          <p:nvPr/>
        </p:nvSpPr>
        <p:spPr>
          <a:xfrm>
            <a:off x="4198410" y="225132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32" name="object 132"/>
          <p:cNvSpPr/>
          <p:nvPr/>
        </p:nvSpPr>
        <p:spPr>
          <a:xfrm>
            <a:off x="4198410" y="231762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33" name="object 133"/>
          <p:cNvSpPr/>
          <p:nvPr/>
        </p:nvSpPr>
        <p:spPr>
          <a:xfrm>
            <a:off x="4198410" y="238429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34" name="object 134"/>
          <p:cNvSpPr/>
          <p:nvPr/>
        </p:nvSpPr>
        <p:spPr>
          <a:xfrm>
            <a:off x="4198410" y="245059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35" name="object 135"/>
          <p:cNvSpPr/>
          <p:nvPr/>
        </p:nvSpPr>
        <p:spPr>
          <a:xfrm>
            <a:off x="4198410" y="251726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36" name="object 136"/>
          <p:cNvSpPr/>
          <p:nvPr/>
        </p:nvSpPr>
        <p:spPr>
          <a:xfrm>
            <a:off x="4198410" y="258356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37" name="object 137"/>
          <p:cNvSpPr/>
          <p:nvPr/>
        </p:nvSpPr>
        <p:spPr>
          <a:xfrm>
            <a:off x="4198410" y="265023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38" name="object 138"/>
          <p:cNvSpPr/>
          <p:nvPr/>
        </p:nvSpPr>
        <p:spPr>
          <a:xfrm>
            <a:off x="4198410" y="271653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39" name="object 139"/>
          <p:cNvSpPr/>
          <p:nvPr/>
        </p:nvSpPr>
        <p:spPr>
          <a:xfrm>
            <a:off x="4198410" y="278320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40" name="object 140"/>
          <p:cNvSpPr/>
          <p:nvPr/>
        </p:nvSpPr>
        <p:spPr>
          <a:xfrm>
            <a:off x="4198410" y="284949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41" name="object 141"/>
          <p:cNvSpPr/>
          <p:nvPr/>
        </p:nvSpPr>
        <p:spPr>
          <a:xfrm>
            <a:off x="4198410" y="291617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42" name="object 142"/>
          <p:cNvSpPr/>
          <p:nvPr/>
        </p:nvSpPr>
        <p:spPr>
          <a:xfrm>
            <a:off x="4198410" y="298246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43" name="object 143"/>
          <p:cNvSpPr/>
          <p:nvPr/>
        </p:nvSpPr>
        <p:spPr>
          <a:xfrm>
            <a:off x="4198410" y="304914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44" name="object 144"/>
          <p:cNvSpPr/>
          <p:nvPr/>
        </p:nvSpPr>
        <p:spPr>
          <a:xfrm>
            <a:off x="4198410" y="311543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45" name="object 145"/>
          <p:cNvSpPr/>
          <p:nvPr/>
        </p:nvSpPr>
        <p:spPr>
          <a:xfrm>
            <a:off x="4198410" y="318211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46" name="object 146"/>
          <p:cNvSpPr/>
          <p:nvPr/>
        </p:nvSpPr>
        <p:spPr>
          <a:xfrm>
            <a:off x="4198410" y="324878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47" name="object 147"/>
          <p:cNvSpPr/>
          <p:nvPr/>
        </p:nvSpPr>
        <p:spPr>
          <a:xfrm>
            <a:off x="4198410" y="3315080"/>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48" name="object 148"/>
          <p:cNvSpPr/>
          <p:nvPr/>
        </p:nvSpPr>
        <p:spPr>
          <a:xfrm>
            <a:off x="4198410" y="3381755"/>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49" name="object 149"/>
          <p:cNvSpPr/>
          <p:nvPr/>
        </p:nvSpPr>
        <p:spPr>
          <a:xfrm>
            <a:off x="4198410" y="344805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50" name="object 150"/>
          <p:cNvSpPr/>
          <p:nvPr/>
        </p:nvSpPr>
        <p:spPr>
          <a:xfrm>
            <a:off x="4198410" y="358101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51" name="object 151"/>
          <p:cNvSpPr/>
          <p:nvPr/>
        </p:nvSpPr>
        <p:spPr>
          <a:xfrm>
            <a:off x="4198410" y="364769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52" name="object 152"/>
          <p:cNvSpPr/>
          <p:nvPr/>
        </p:nvSpPr>
        <p:spPr>
          <a:xfrm>
            <a:off x="4198410" y="371398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53" name="object 153"/>
          <p:cNvSpPr/>
          <p:nvPr/>
        </p:nvSpPr>
        <p:spPr>
          <a:xfrm>
            <a:off x="4198410" y="378066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54" name="object 154"/>
          <p:cNvSpPr/>
          <p:nvPr/>
        </p:nvSpPr>
        <p:spPr>
          <a:xfrm>
            <a:off x="4198410" y="384695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55" name="object 155"/>
          <p:cNvSpPr/>
          <p:nvPr/>
        </p:nvSpPr>
        <p:spPr>
          <a:xfrm>
            <a:off x="4198410" y="391363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56" name="object 156"/>
          <p:cNvSpPr/>
          <p:nvPr/>
        </p:nvSpPr>
        <p:spPr>
          <a:xfrm>
            <a:off x="4198410" y="397992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57" name="object 157"/>
          <p:cNvSpPr/>
          <p:nvPr/>
        </p:nvSpPr>
        <p:spPr>
          <a:xfrm>
            <a:off x="4198410" y="404660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58" name="object 158"/>
          <p:cNvSpPr/>
          <p:nvPr/>
        </p:nvSpPr>
        <p:spPr>
          <a:xfrm>
            <a:off x="4198410" y="411289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59" name="object 159"/>
          <p:cNvSpPr/>
          <p:nvPr/>
        </p:nvSpPr>
        <p:spPr>
          <a:xfrm>
            <a:off x="4198410" y="417957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60" name="object 160"/>
          <p:cNvSpPr/>
          <p:nvPr/>
        </p:nvSpPr>
        <p:spPr>
          <a:xfrm>
            <a:off x="4198410" y="424624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61" name="object 161"/>
          <p:cNvSpPr/>
          <p:nvPr/>
        </p:nvSpPr>
        <p:spPr>
          <a:xfrm>
            <a:off x="4198410" y="431253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62" name="object 162"/>
          <p:cNvSpPr/>
          <p:nvPr/>
        </p:nvSpPr>
        <p:spPr>
          <a:xfrm>
            <a:off x="4198410" y="437921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63" name="object 163"/>
          <p:cNvSpPr/>
          <p:nvPr/>
        </p:nvSpPr>
        <p:spPr>
          <a:xfrm>
            <a:off x="4198410" y="444550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64" name="object 164"/>
          <p:cNvSpPr/>
          <p:nvPr/>
        </p:nvSpPr>
        <p:spPr>
          <a:xfrm>
            <a:off x="4198410" y="451218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65" name="object 165"/>
          <p:cNvSpPr/>
          <p:nvPr/>
        </p:nvSpPr>
        <p:spPr>
          <a:xfrm>
            <a:off x="4198410" y="457847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66" name="object 166"/>
          <p:cNvSpPr/>
          <p:nvPr/>
        </p:nvSpPr>
        <p:spPr>
          <a:xfrm>
            <a:off x="4198410" y="464515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67" name="object 167"/>
          <p:cNvSpPr/>
          <p:nvPr/>
        </p:nvSpPr>
        <p:spPr>
          <a:xfrm>
            <a:off x="4198410" y="471144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68" name="object 168"/>
          <p:cNvSpPr/>
          <p:nvPr/>
        </p:nvSpPr>
        <p:spPr>
          <a:xfrm>
            <a:off x="4198410" y="477812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69" name="object 169"/>
          <p:cNvSpPr/>
          <p:nvPr/>
        </p:nvSpPr>
        <p:spPr>
          <a:xfrm>
            <a:off x="4198410" y="484441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70" name="object 170"/>
          <p:cNvSpPr/>
          <p:nvPr/>
        </p:nvSpPr>
        <p:spPr>
          <a:xfrm>
            <a:off x="4198410" y="491109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71" name="object 171"/>
          <p:cNvSpPr/>
          <p:nvPr/>
        </p:nvSpPr>
        <p:spPr>
          <a:xfrm>
            <a:off x="4198410" y="497738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72" name="object 172"/>
          <p:cNvSpPr/>
          <p:nvPr/>
        </p:nvSpPr>
        <p:spPr>
          <a:xfrm>
            <a:off x="4198410" y="504405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73" name="object 173"/>
          <p:cNvSpPr/>
          <p:nvPr/>
        </p:nvSpPr>
        <p:spPr>
          <a:xfrm>
            <a:off x="4198410" y="511035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74" name="object 174"/>
          <p:cNvSpPr/>
          <p:nvPr/>
        </p:nvSpPr>
        <p:spPr>
          <a:xfrm>
            <a:off x="4198410" y="517702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75" name="object 175"/>
          <p:cNvSpPr/>
          <p:nvPr/>
        </p:nvSpPr>
        <p:spPr>
          <a:xfrm>
            <a:off x="4198410" y="524370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76" name="object 176"/>
          <p:cNvSpPr/>
          <p:nvPr/>
        </p:nvSpPr>
        <p:spPr>
          <a:xfrm>
            <a:off x="4198410" y="530999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77" name="object 177"/>
          <p:cNvSpPr/>
          <p:nvPr/>
        </p:nvSpPr>
        <p:spPr>
          <a:xfrm>
            <a:off x="4198410" y="537667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78" name="object 178"/>
          <p:cNvSpPr/>
          <p:nvPr/>
        </p:nvSpPr>
        <p:spPr>
          <a:xfrm>
            <a:off x="4198410" y="544296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79" name="object 179"/>
          <p:cNvSpPr/>
          <p:nvPr/>
        </p:nvSpPr>
        <p:spPr>
          <a:xfrm>
            <a:off x="4198410" y="550964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80" name="object 180"/>
          <p:cNvSpPr/>
          <p:nvPr/>
        </p:nvSpPr>
        <p:spPr>
          <a:xfrm>
            <a:off x="4198410" y="557593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81" name="object 181"/>
          <p:cNvSpPr/>
          <p:nvPr/>
        </p:nvSpPr>
        <p:spPr>
          <a:xfrm>
            <a:off x="4198410" y="5642609"/>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82" name="object 182"/>
          <p:cNvSpPr/>
          <p:nvPr/>
        </p:nvSpPr>
        <p:spPr>
          <a:xfrm>
            <a:off x="4198410" y="5708903"/>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83" name="object 183"/>
          <p:cNvSpPr/>
          <p:nvPr/>
        </p:nvSpPr>
        <p:spPr>
          <a:xfrm>
            <a:off x="4198410" y="5775578"/>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84" name="object 184"/>
          <p:cNvSpPr/>
          <p:nvPr/>
        </p:nvSpPr>
        <p:spPr>
          <a:xfrm>
            <a:off x="4198410" y="5841872"/>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85" name="object 185"/>
          <p:cNvSpPr/>
          <p:nvPr/>
        </p:nvSpPr>
        <p:spPr>
          <a:xfrm>
            <a:off x="4614462" y="185204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86" name="object 186"/>
          <p:cNvSpPr/>
          <p:nvPr/>
        </p:nvSpPr>
        <p:spPr>
          <a:xfrm>
            <a:off x="4614462" y="191871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87" name="object 187"/>
          <p:cNvSpPr/>
          <p:nvPr/>
        </p:nvSpPr>
        <p:spPr>
          <a:xfrm>
            <a:off x="4614462" y="198501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88" name="object 188"/>
          <p:cNvSpPr/>
          <p:nvPr/>
        </p:nvSpPr>
        <p:spPr>
          <a:xfrm>
            <a:off x="4614462" y="205168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89" name="object 189"/>
          <p:cNvSpPr/>
          <p:nvPr/>
        </p:nvSpPr>
        <p:spPr>
          <a:xfrm>
            <a:off x="4614462" y="211797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90" name="object 190"/>
          <p:cNvSpPr/>
          <p:nvPr/>
        </p:nvSpPr>
        <p:spPr>
          <a:xfrm>
            <a:off x="4614462" y="218465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91" name="object 191"/>
          <p:cNvSpPr/>
          <p:nvPr/>
        </p:nvSpPr>
        <p:spPr>
          <a:xfrm>
            <a:off x="4614462" y="225132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92" name="object 192"/>
          <p:cNvSpPr/>
          <p:nvPr/>
        </p:nvSpPr>
        <p:spPr>
          <a:xfrm>
            <a:off x="4614462" y="231762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93" name="object 193"/>
          <p:cNvSpPr/>
          <p:nvPr/>
        </p:nvSpPr>
        <p:spPr>
          <a:xfrm>
            <a:off x="4614462" y="238429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94" name="object 194"/>
          <p:cNvSpPr/>
          <p:nvPr/>
        </p:nvSpPr>
        <p:spPr>
          <a:xfrm>
            <a:off x="4614462" y="245059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95" name="object 195"/>
          <p:cNvSpPr/>
          <p:nvPr/>
        </p:nvSpPr>
        <p:spPr>
          <a:xfrm>
            <a:off x="4614462" y="251726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96" name="object 196"/>
          <p:cNvSpPr/>
          <p:nvPr/>
        </p:nvSpPr>
        <p:spPr>
          <a:xfrm>
            <a:off x="4614462" y="258356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197" name="object 197"/>
          <p:cNvSpPr/>
          <p:nvPr/>
        </p:nvSpPr>
        <p:spPr>
          <a:xfrm>
            <a:off x="4614462" y="265023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98" name="object 198"/>
          <p:cNvSpPr/>
          <p:nvPr/>
        </p:nvSpPr>
        <p:spPr>
          <a:xfrm>
            <a:off x="4614462" y="271653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199" name="object 199"/>
          <p:cNvSpPr/>
          <p:nvPr/>
        </p:nvSpPr>
        <p:spPr>
          <a:xfrm>
            <a:off x="4614462" y="278320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00" name="object 200"/>
          <p:cNvSpPr/>
          <p:nvPr/>
        </p:nvSpPr>
        <p:spPr>
          <a:xfrm>
            <a:off x="4614462" y="284949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01" name="object 201"/>
          <p:cNvSpPr/>
          <p:nvPr/>
        </p:nvSpPr>
        <p:spPr>
          <a:xfrm>
            <a:off x="4614462" y="291617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02" name="object 202"/>
          <p:cNvSpPr/>
          <p:nvPr/>
        </p:nvSpPr>
        <p:spPr>
          <a:xfrm>
            <a:off x="4614462" y="298246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03" name="object 203"/>
          <p:cNvSpPr/>
          <p:nvPr/>
        </p:nvSpPr>
        <p:spPr>
          <a:xfrm>
            <a:off x="4614462" y="304914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04" name="object 204"/>
          <p:cNvSpPr/>
          <p:nvPr/>
        </p:nvSpPr>
        <p:spPr>
          <a:xfrm>
            <a:off x="4614462" y="311543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05" name="object 205"/>
          <p:cNvSpPr/>
          <p:nvPr/>
        </p:nvSpPr>
        <p:spPr>
          <a:xfrm>
            <a:off x="4614462" y="318211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06" name="object 206"/>
          <p:cNvSpPr/>
          <p:nvPr/>
        </p:nvSpPr>
        <p:spPr>
          <a:xfrm>
            <a:off x="4614462" y="324878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07" name="object 207"/>
          <p:cNvSpPr/>
          <p:nvPr/>
        </p:nvSpPr>
        <p:spPr>
          <a:xfrm>
            <a:off x="4614462" y="3315080"/>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08" name="object 208"/>
          <p:cNvSpPr/>
          <p:nvPr/>
        </p:nvSpPr>
        <p:spPr>
          <a:xfrm>
            <a:off x="4614462" y="3381755"/>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09" name="object 209"/>
          <p:cNvSpPr/>
          <p:nvPr/>
        </p:nvSpPr>
        <p:spPr>
          <a:xfrm>
            <a:off x="4614462" y="344805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10" name="object 210"/>
          <p:cNvSpPr/>
          <p:nvPr/>
        </p:nvSpPr>
        <p:spPr>
          <a:xfrm>
            <a:off x="4614462" y="358101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11" name="object 211"/>
          <p:cNvSpPr/>
          <p:nvPr/>
        </p:nvSpPr>
        <p:spPr>
          <a:xfrm>
            <a:off x="4614462" y="364769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12" name="object 212"/>
          <p:cNvSpPr/>
          <p:nvPr/>
        </p:nvSpPr>
        <p:spPr>
          <a:xfrm>
            <a:off x="4614462" y="371398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13" name="object 213"/>
          <p:cNvSpPr/>
          <p:nvPr/>
        </p:nvSpPr>
        <p:spPr>
          <a:xfrm>
            <a:off x="4614462" y="378066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14" name="object 214"/>
          <p:cNvSpPr/>
          <p:nvPr/>
        </p:nvSpPr>
        <p:spPr>
          <a:xfrm>
            <a:off x="4614462" y="384695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15" name="object 215"/>
          <p:cNvSpPr/>
          <p:nvPr/>
        </p:nvSpPr>
        <p:spPr>
          <a:xfrm>
            <a:off x="4614462" y="391363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16" name="object 216"/>
          <p:cNvSpPr/>
          <p:nvPr/>
        </p:nvSpPr>
        <p:spPr>
          <a:xfrm>
            <a:off x="4614462" y="397992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17" name="object 217"/>
          <p:cNvSpPr/>
          <p:nvPr/>
        </p:nvSpPr>
        <p:spPr>
          <a:xfrm>
            <a:off x="4614462" y="404660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18" name="object 218"/>
          <p:cNvSpPr/>
          <p:nvPr/>
        </p:nvSpPr>
        <p:spPr>
          <a:xfrm>
            <a:off x="4614462" y="411289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19" name="object 219"/>
          <p:cNvSpPr/>
          <p:nvPr/>
        </p:nvSpPr>
        <p:spPr>
          <a:xfrm>
            <a:off x="4614462" y="417957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20" name="object 220"/>
          <p:cNvSpPr/>
          <p:nvPr/>
        </p:nvSpPr>
        <p:spPr>
          <a:xfrm>
            <a:off x="4614462" y="424624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21" name="object 221"/>
          <p:cNvSpPr/>
          <p:nvPr/>
        </p:nvSpPr>
        <p:spPr>
          <a:xfrm>
            <a:off x="4614462" y="431253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22" name="object 222"/>
          <p:cNvSpPr/>
          <p:nvPr/>
        </p:nvSpPr>
        <p:spPr>
          <a:xfrm>
            <a:off x="4614462" y="437921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23" name="object 223"/>
          <p:cNvSpPr/>
          <p:nvPr/>
        </p:nvSpPr>
        <p:spPr>
          <a:xfrm>
            <a:off x="4614462" y="444550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24" name="object 224"/>
          <p:cNvSpPr/>
          <p:nvPr/>
        </p:nvSpPr>
        <p:spPr>
          <a:xfrm>
            <a:off x="4614462" y="451218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25" name="object 225"/>
          <p:cNvSpPr/>
          <p:nvPr/>
        </p:nvSpPr>
        <p:spPr>
          <a:xfrm>
            <a:off x="4614462" y="457847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26" name="object 226"/>
          <p:cNvSpPr/>
          <p:nvPr/>
        </p:nvSpPr>
        <p:spPr>
          <a:xfrm>
            <a:off x="4614462" y="464515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27" name="object 227"/>
          <p:cNvSpPr/>
          <p:nvPr/>
        </p:nvSpPr>
        <p:spPr>
          <a:xfrm>
            <a:off x="4614462" y="471144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28" name="object 228"/>
          <p:cNvSpPr/>
          <p:nvPr/>
        </p:nvSpPr>
        <p:spPr>
          <a:xfrm>
            <a:off x="4614462" y="477812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29" name="object 229"/>
          <p:cNvSpPr/>
          <p:nvPr/>
        </p:nvSpPr>
        <p:spPr>
          <a:xfrm>
            <a:off x="4614462" y="484441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30" name="object 230"/>
          <p:cNvSpPr/>
          <p:nvPr/>
        </p:nvSpPr>
        <p:spPr>
          <a:xfrm>
            <a:off x="4614462" y="491109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31" name="object 231"/>
          <p:cNvSpPr/>
          <p:nvPr/>
        </p:nvSpPr>
        <p:spPr>
          <a:xfrm>
            <a:off x="4614462" y="497738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32" name="object 232"/>
          <p:cNvSpPr/>
          <p:nvPr/>
        </p:nvSpPr>
        <p:spPr>
          <a:xfrm>
            <a:off x="4614462" y="504405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33" name="object 233"/>
          <p:cNvSpPr/>
          <p:nvPr/>
        </p:nvSpPr>
        <p:spPr>
          <a:xfrm>
            <a:off x="4614462" y="511035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34" name="object 234"/>
          <p:cNvSpPr/>
          <p:nvPr/>
        </p:nvSpPr>
        <p:spPr>
          <a:xfrm>
            <a:off x="4614462" y="517702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35" name="object 235"/>
          <p:cNvSpPr/>
          <p:nvPr/>
        </p:nvSpPr>
        <p:spPr>
          <a:xfrm>
            <a:off x="4614462" y="524370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36" name="object 236"/>
          <p:cNvSpPr/>
          <p:nvPr/>
        </p:nvSpPr>
        <p:spPr>
          <a:xfrm>
            <a:off x="4614462" y="530999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37" name="object 237"/>
          <p:cNvSpPr/>
          <p:nvPr/>
        </p:nvSpPr>
        <p:spPr>
          <a:xfrm>
            <a:off x="4614462" y="537667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38" name="object 238"/>
          <p:cNvSpPr/>
          <p:nvPr/>
        </p:nvSpPr>
        <p:spPr>
          <a:xfrm>
            <a:off x="4614462" y="544296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39" name="object 239"/>
          <p:cNvSpPr/>
          <p:nvPr/>
        </p:nvSpPr>
        <p:spPr>
          <a:xfrm>
            <a:off x="4614462" y="550964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40" name="object 240"/>
          <p:cNvSpPr/>
          <p:nvPr/>
        </p:nvSpPr>
        <p:spPr>
          <a:xfrm>
            <a:off x="4614462" y="557593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41" name="object 241"/>
          <p:cNvSpPr/>
          <p:nvPr/>
        </p:nvSpPr>
        <p:spPr>
          <a:xfrm>
            <a:off x="4614462" y="5642609"/>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42" name="object 242"/>
          <p:cNvSpPr/>
          <p:nvPr/>
        </p:nvSpPr>
        <p:spPr>
          <a:xfrm>
            <a:off x="4614462" y="5708903"/>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43" name="object 243"/>
          <p:cNvSpPr/>
          <p:nvPr/>
        </p:nvSpPr>
        <p:spPr>
          <a:xfrm>
            <a:off x="4614462" y="5775578"/>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44" name="object 244"/>
          <p:cNvSpPr/>
          <p:nvPr/>
        </p:nvSpPr>
        <p:spPr>
          <a:xfrm>
            <a:off x="4614462" y="5841872"/>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45" name="object 245"/>
          <p:cNvSpPr/>
          <p:nvPr/>
        </p:nvSpPr>
        <p:spPr>
          <a:xfrm>
            <a:off x="5030514" y="185204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46" name="object 246"/>
          <p:cNvSpPr/>
          <p:nvPr/>
        </p:nvSpPr>
        <p:spPr>
          <a:xfrm>
            <a:off x="5030514" y="191871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47" name="object 247"/>
          <p:cNvSpPr/>
          <p:nvPr/>
        </p:nvSpPr>
        <p:spPr>
          <a:xfrm>
            <a:off x="5030514" y="198501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48" name="object 248"/>
          <p:cNvSpPr/>
          <p:nvPr/>
        </p:nvSpPr>
        <p:spPr>
          <a:xfrm>
            <a:off x="5030514" y="205168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49" name="object 249"/>
          <p:cNvSpPr/>
          <p:nvPr/>
        </p:nvSpPr>
        <p:spPr>
          <a:xfrm>
            <a:off x="5030514" y="211797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50" name="object 250"/>
          <p:cNvSpPr/>
          <p:nvPr/>
        </p:nvSpPr>
        <p:spPr>
          <a:xfrm>
            <a:off x="5030514" y="218465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51" name="object 251"/>
          <p:cNvSpPr/>
          <p:nvPr/>
        </p:nvSpPr>
        <p:spPr>
          <a:xfrm>
            <a:off x="5030514" y="225132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52" name="object 252"/>
          <p:cNvSpPr/>
          <p:nvPr/>
        </p:nvSpPr>
        <p:spPr>
          <a:xfrm>
            <a:off x="5030514" y="231762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53" name="object 253"/>
          <p:cNvSpPr/>
          <p:nvPr/>
        </p:nvSpPr>
        <p:spPr>
          <a:xfrm>
            <a:off x="5030514" y="238429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54" name="object 254"/>
          <p:cNvSpPr/>
          <p:nvPr/>
        </p:nvSpPr>
        <p:spPr>
          <a:xfrm>
            <a:off x="5030514" y="245059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55" name="object 255"/>
          <p:cNvSpPr/>
          <p:nvPr/>
        </p:nvSpPr>
        <p:spPr>
          <a:xfrm>
            <a:off x="5030514" y="251726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56" name="object 256"/>
          <p:cNvSpPr/>
          <p:nvPr/>
        </p:nvSpPr>
        <p:spPr>
          <a:xfrm>
            <a:off x="5030514" y="258356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57" name="object 257"/>
          <p:cNvSpPr/>
          <p:nvPr/>
        </p:nvSpPr>
        <p:spPr>
          <a:xfrm>
            <a:off x="5030514" y="265023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58" name="object 258"/>
          <p:cNvSpPr/>
          <p:nvPr/>
        </p:nvSpPr>
        <p:spPr>
          <a:xfrm>
            <a:off x="5030514" y="271653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59" name="object 259"/>
          <p:cNvSpPr/>
          <p:nvPr/>
        </p:nvSpPr>
        <p:spPr>
          <a:xfrm>
            <a:off x="5030514" y="278320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60" name="object 260"/>
          <p:cNvSpPr/>
          <p:nvPr/>
        </p:nvSpPr>
        <p:spPr>
          <a:xfrm>
            <a:off x="5030514" y="284949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61" name="object 261"/>
          <p:cNvSpPr/>
          <p:nvPr/>
        </p:nvSpPr>
        <p:spPr>
          <a:xfrm>
            <a:off x="5030514" y="291617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62" name="object 262"/>
          <p:cNvSpPr/>
          <p:nvPr/>
        </p:nvSpPr>
        <p:spPr>
          <a:xfrm>
            <a:off x="5030514" y="298246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63" name="object 263"/>
          <p:cNvSpPr/>
          <p:nvPr/>
        </p:nvSpPr>
        <p:spPr>
          <a:xfrm>
            <a:off x="5030514" y="304914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64" name="object 264"/>
          <p:cNvSpPr/>
          <p:nvPr/>
        </p:nvSpPr>
        <p:spPr>
          <a:xfrm>
            <a:off x="5030514" y="311543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65" name="object 265"/>
          <p:cNvSpPr/>
          <p:nvPr/>
        </p:nvSpPr>
        <p:spPr>
          <a:xfrm>
            <a:off x="5030514" y="318211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66" name="object 266"/>
          <p:cNvSpPr/>
          <p:nvPr/>
        </p:nvSpPr>
        <p:spPr>
          <a:xfrm>
            <a:off x="5030514" y="324878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67" name="object 267"/>
          <p:cNvSpPr/>
          <p:nvPr/>
        </p:nvSpPr>
        <p:spPr>
          <a:xfrm>
            <a:off x="5030514" y="3315080"/>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68" name="object 268"/>
          <p:cNvSpPr/>
          <p:nvPr/>
        </p:nvSpPr>
        <p:spPr>
          <a:xfrm>
            <a:off x="5030514" y="3381755"/>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69" name="object 269"/>
          <p:cNvSpPr/>
          <p:nvPr/>
        </p:nvSpPr>
        <p:spPr>
          <a:xfrm>
            <a:off x="5030514" y="344805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70" name="object 270"/>
          <p:cNvSpPr/>
          <p:nvPr/>
        </p:nvSpPr>
        <p:spPr>
          <a:xfrm>
            <a:off x="5030514" y="358101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71" name="object 271"/>
          <p:cNvSpPr/>
          <p:nvPr/>
        </p:nvSpPr>
        <p:spPr>
          <a:xfrm>
            <a:off x="5030514" y="364769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72" name="object 272"/>
          <p:cNvSpPr/>
          <p:nvPr/>
        </p:nvSpPr>
        <p:spPr>
          <a:xfrm>
            <a:off x="5030514" y="371398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73" name="object 273"/>
          <p:cNvSpPr/>
          <p:nvPr/>
        </p:nvSpPr>
        <p:spPr>
          <a:xfrm>
            <a:off x="5030514" y="378066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74" name="object 274"/>
          <p:cNvSpPr/>
          <p:nvPr/>
        </p:nvSpPr>
        <p:spPr>
          <a:xfrm>
            <a:off x="5030514" y="384695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75" name="object 275"/>
          <p:cNvSpPr/>
          <p:nvPr/>
        </p:nvSpPr>
        <p:spPr>
          <a:xfrm>
            <a:off x="5030514" y="391363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76" name="object 276"/>
          <p:cNvSpPr/>
          <p:nvPr/>
        </p:nvSpPr>
        <p:spPr>
          <a:xfrm>
            <a:off x="5030514" y="397992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77" name="object 277"/>
          <p:cNvSpPr/>
          <p:nvPr/>
        </p:nvSpPr>
        <p:spPr>
          <a:xfrm>
            <a:off x="5030514" y="404660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78" name="object 278"/>
          <p:cNvSpPr/>
          <p:nvPr/>
        </p:nvSpPr>
        <p:spPr>
          <a:xfrm>
            <a:off x="5030514" y="411289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79" name="object 279"/>
          <p:cNvSpPr/>
          <p:nvPr/>
        </p:nvSpPr>
        <p:spPr>
          <a:xfrm>
            <a:off x="5030514" y="417957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80" name="object 280"/>
          <p:cNvSpPr/>
          <p:nvPr/>
        </p:nvSpPr>
        <p:spPr>
          <a:xfrm>
            <a:off x="5030514" y="424624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81" name="object 281"/>
          <p:cNvSpPr/>
          <p:nvPr/>
        </p:nvSpPr>
        <p:spPr>
          <a:xfrm>
            <a:off x="5030514" y="431253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82" name="object 282"/>
          <p:cNvSpPr/>
          <p:nvPr/>
        </p:nvSpPr>
        <p:spPr>
          <a:xfrm>
            <a:off x="5030514" y="437921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83" name="object 283"/>
          <p:cNvSpPr/>
          <p:nvPr/>
        </p:nvSpPr>
        <p:spPr>
          <a:xfrm>
            <a:off x="5030514" y="444550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84" name="object 284"/>
          <p:cNvSpPr/>
          <p:nvPr/>
        </p:nvSpPr>
        <p:spPr>
          <a:xfrm>
            <a:off x="5030514" y="451218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85" name="object 285"/>
          <p:cNvSpPr/>
          <p:nvPr/>
        </p:nvSpPr>
        <p:spPr>
          <a:xfrm>
            <a:off x="5030514" y="457847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86" name="object 286"/>
          <p:cNvSpPr/>
          <p:nvPr/>
        </p:nvSpPr>
        <p:spPr>
          <a:xfrm>
            <a:off x="5030514" y="464515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87" name="object 287"/>
          <p:cNvSpPr/>
          <p:nvPr/>
        </p:nvSpPr>
        <p:spPr>
          <a:xfrm>
            <a:off x="5030514" y="471144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88" name="object 288"/>
          <p:cNvSpPr/>
          <p:nvPr/>
        </p:nvSpPr>
        <p:spPr>
          <a:xfrm>
            <a:off x="5030514" y="477812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89" name="object 289"/>
          <p:cNvSpPr/>
          <p:nvPr/>
        </p:nvSpPr>
        <p:spPr>
          <a:xfrm>
            <a:off x="5030514" y="484441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90" name="object 290"/>
          <p:cNvSpPr/>
          <p:nvPr/>
        </p:nvSpPr>
        <p:spPr>
          <a:xfrm>
            <a:off x="5030514" y="491109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91" name="object 291"/>
          <p:cNvSpPr/>
          <p:nvPr/>
        </p:nvSpPr>
        <p:spPr>
          <a:xfrm>
            <a:off x="5030514" y="497738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92" name="object 292"/>
          <p:cNvSpPr/>
          <p:nvPr/>
        </p:nvSpPr>
        <p:spPr>
          <a:xfrm>
            <a:off x="5030514" y="504405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93" name="object 293"/>
          <p:cNvSpPr/>
          <p:nvPr/>
        </p:nvSpPr>
        <p:spPr>
          <a:xfrm>
            <a:off x="5030514" y="511035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94" name="object 294"/>
          <p:cNvSpPr/>
          <p:nvPr/>
        </p:nvSpPr>
        <p:spPr>
          <a:xfrm>
            <a:off x="5030514" y="517702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95" name="object 295"/>
          <p:cNvSpPr/>
          <p:nvPr/>
        </p:nvSpPr>
        <p:spPr>
          <a:xfrm>
            <a:off x="5030514" y="524370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96" name="object 296"/>
          <p:cNvSpPr/>
          <p:nvPr/>
        </p:nvSpPr>
        <p:spPr>
          <a:xfrm>
            <a:off x="5030514" y="530999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297" name="object 297"/>
          <p:cNvSpPr/>
          <p:nvPr/>
        </p:nvSpPr>
        <p:spPr>
          <a:xfrm>
            <a:off x="5030514" y="537667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98" name="object 298"/>
          <p:cNvSpPr/>
          <p:nvPr/>
        </p:nvSpPr>
        <p:spPr>
          <a:xfrm>
            <a:off x="5030514" y="544296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299" name="object 299"/>
          <p:cNvSpPr/>
          <p:nvPr/>
        </p:nvSpPr>
        <p:spPr>
          <a:xfrm>
            <a:off x="5030514" y="550964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00" name="object 300"/>
          <p:cNvSpPr/>
          <p:nvPr/>
        </p:nvSpPr>
        <p:spPr>
          <a:xfrm>
            <a:off x="5030514" y="557593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01" name="object 301"/>
          <p:cNvSpPr/>
          <p:nvPr/>
        </p:nvSpPr>
        <p:spPr>
          <a:xfrm>
            <a:off x="5030514" y="5642609"/>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02" name="object 302"/>
          <p:cNvSpPr/>
          <p:nvPr/>
        </p:nvSpPr>
        <p:spPr>
          <a:xfrm>
            <a:off x="5030514" y="5708903"/>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03" name="object 303"/>
          <p:cNvSpPr/>
          <p:nvPr/>
        </p:nvSpPr>
        <p:spPr>
          <a:xfrm>
            <a:off x="5030514" y="5775578"/>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04" name="object 304"/>
          <p:cNvSpPr/>
          <p:nvPr/>
        </p:nvSpPr>
        <p:spPr>
          <a:xfrm>
            <a:off x="5030514" y="5841872"/>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05" name="object 305"/>
          <p:cNvSpPr/>
          <p:nvPr/>
        </p:nvSpPr>
        <p:spPr>
          <a:xfrm>
            <a:off x="5446566" y="185204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06" name="object 306"/>
          <p:cNvSpPr/>
          <p:nvPr/>
        </p:nvSpPr>
        <p:spPr>
          <a:xfrm>
            <a:off x="5446566" y="191871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07" name="object 307"/>
          <p:cNvSpPr/>
          <p:nvPr/>
        </p:nvSpPr>
        <p:spPr>
          <a:xfrm>
            <a:off x="5446566" y="198501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08" name="object 308"/>
          <p:cNvSpPr/>
          <p:nvPr/>
        </p:nvSpPr>
        <p:spPr>
          <a:xfrm>
            <a:off x="5446566" y="205168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09" name="object 309"/>
          <p:cNvSpPr/>
          <p:nvPr/>
        </p:nvSpPr>
        <p:spPr>
          <a:xfrm>
            <a:off x="5446566" y="211797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10" name="object 310"/>
          <p:cNvSpPr/>
          <p:nvPr/>
        </p:nvSpPr>
        <p:spPr>
          <a:xfrm>
            <a:off x="5446566" y="218465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11" name="object 311"/>
          <p:cNvSpPr/>
          <p:nvPr/>
        </p:nvSpPr>
        <p:spPr>
          <a:xfrm>
            <a:off x="5446566" y="225132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12" name="object 312"/>
          <p:cNvSpPr/>
          <p:nvPr/>
        </p:nvSpPr>
        <p:spPr>
          <a:xfrm>
            <a:off x="5446566" y="231762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13" name="object 313"/>
          <p:cNvSpPr/>
          <p:nvPr/>
        </p:nvSpPr>
        <p:spPr>
          <a:xfrm>
            <a:off x="5446566" y="238429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14" name="object 314"/>
          <p:cNvSpPr/>
          <p:nvPr/>
        </p:nvSpPr>
        <p:spPr>
          <a:xfrm>
            <a:off x="5446566" y="245059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15" name="object 315"/>
          <p:cNvSpPr/>
          <p:nvPr/>
        </p:nvSpPr>
        <p:spPr>
          <a:xfrm>
            <a:off x="5446566" y="251726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16" name="object 316"/>
          <p:cNvSpPr/>
          <p:nvPr/>
        </p:nvSpPr>
        <p:spPr>
          <a:xfrm>
            <a:off x="5446566" y="258356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17" name="object 317"/>
          <p:cNvSpPr/>
          <p:nvPr/>
        </p:nvSpPr>
        <p:spPr>
          <a:xfrm>
            <a:off x="5446566" y="265023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18" name="object 318"/>
          <p:cNvSpPr/>
          <p:nvPr/>
        </p:nvSpPr>
        <p:spPr>
          <a:xfrm>
            <a:off x="5446566" y="271653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19" name="object 319"/>
          <p:cNvSpPr/>
          <p:nvPr/>
        </p:nvSpPr>
        <p:spPr>
          <a:xfrm>
            <a:off x="5446566" y="278320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20" name="object 320"/>
          <p:cNvSpPr/>
          <p:nvPr/>
        </p:nvSpPr>
        <p:spPr>
          <a:xfrm>
            <a:off x="5446566" y="284949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21" name="object 321"/>
          <p:cNvSpPr/>
          <p:nvPr/>
        </p:nvSpPr>
        <p:spPr>
          <a:xfrm>
            <a:off x="5446566" y="291617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22" name="object 322"/>
          <p:cNvSpPr/>
          <p:nvPr/>
        </p:nvSpPr>
        <p:spPr>
          <a:xfrm>
            <a:off x="5446566" y="298246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23" name="object 323"/>
          <p:cNvSpPr/>
          <p:nvPr/>
        </p:nvSpPr>
        <p:spPr>
          <a:xfrm>
            <a:off x="5446566" y="304914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24" name="object 324"/>
          <p:cNvSpPr/>
          <p:nvPr/>
        </p:nvSpPr>
        <p:spPr>
          <a:xfrm>
            <a:off x="5446566" y="311543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25" name="object 325"/>
          <p:cNvSpPr/>
          <p:nvPr/>
        </p:nvSpPr>
        <p:spPr>
          <a:xfrm>
            <a:off x="5446566" y="318211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26" name="object 326"/>
          <p:cNvSpPr/>
          <p:nvPr/>
        </p:nvSpPr>
        <p:spPr>
          <a:xfrm>
            <a:off x="5446566" y="324878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27" name="object 327"/>
          <p:cNvSpPr/>
          <p:nvPr/>
        </p:nvSpPr>
        <p:spPr>
          <a:xfrm>
            <a:off x="5446566" y="3315080"/>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28" name="object 328"/>
          <p:cNvSpPr/>
          <p:nvPr/>
        </p:nvSpPr>
        <p:spPr>
          <a:xfrm>
            <a:off x="5446566" y="3381755"/>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29" name="object 329"/>
          <p:cNvSpPr/>
          <p:nvPr/>
        </p:nvSpPr>
        <p:spPr>
          <a:xfrm>
            <a:off x="5446566" y="344805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30" name="object 330"/>
          <p:cNvSpPr/>
          <p:nvPr/>
        </p:nvSpPr>
        <p:spPr>
          <a:xfrm>
            <a:off x="5446566" y="358101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31" name="object 331"/>
          <p:cNvSpPr/>
          <p:nvPr/>
        </p:nvSpPr>
        <p:spPr>
          <a:xfrm>
            <a:off x="5446566" y="364769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32" name="object 332"/>
          <p:cNvSpPr/>
          <p:nvPr/>
        </p:nvSpPr>
        <p:spPr>
          <a:xfrm>
            <a:off x="5446566" y="371398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33" name="object 333"/>
          <p:cNvSpPr/>
          <p:nvPr/>
        </p:nvSpPr>
        <p:spPr>
          <a:xfrm>
            <a:off x="5446566" y="378066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34" name="object 334"/>
          <p:cNvSpPr/>
          <p:nvPr/>
        </p:nvSpPr>
        <p:spPr>
          <a:xfrm>
            <a:off x="5446566" y="384695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35" name="object 335"/>
          <p:cNvSpPr/>
          <p:nvPr/>
        </p:nvSpPr>
        <p:spPr>
          <a:xfrm>
            <a:off x="5446566" y="391363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36" name="object 336"/>
          <p:cNvSpPr/>
          <p:nvPr/>
        </p:nvSpPr>
        <p:spPr>
          <a:xfrm>
            <a:off x="5446566" y="397992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37" name="object 337"/>
          <p:cNvSpPr/>
          <p:nvPr/>
        </p:nvSpPr>
        <p:spPr>
          <a:xfrm>
            <a:off x="5446566" y="404660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38" name="object 338"/>
          <p:cNvSpPr/>
          <p:nvPr/>
        </p:nvSpPr>
        <p:spPr>
          <a:xfrm>
            <a:off x="5446566" y="411289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39" name="object 339"/>
          <p:cNvSpPr/>
          <p:nvPr/>
        </p:nvSpPr>
        <p:spPr>
          <a:xfrm>
            <a:off x="5446566" y="417957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40" name="object 340"/>
          <p:cNvSpPr/>
          <p:nvPr/>
        </p:nvSpPr>
        <p:spPr>
          <a:xfrm>
            <a:off x="5446566" y="424624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41" name="object 341"/>
          <p:cNvSpPr/>
          <p:nvPr/>
        </p:nvSpPr>
        <p:spPr>
          <a:xfrm>
            <a:off x="5446566" y="431253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42" name="object 342"/>
          <p:cNvSpPr/>
          <p:nvPr/>
        </p:nvSpPr>
        <p:spPr>
          <a:xfrm>
            <a:off x="5446566" y="437921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43" name="object 343"/>
          <p:cNvSpPr/>
          <p:nvPr/>
        </p:nvSpPr>
        <p:spPr>
          <a:xfrm>
            <a:off x="5446566" y="444550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44" name="object 344"/>
          <p:cNvSpPr/>
          <p:nvPr/>
        </p:nvSpPr>
        <p:spPr>
          <a:xfrm>
            <a:off x="5446566" y="451218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45" name="object 345"/>
          <p:cNvSpPr/>
          <p:nvPr/>
        </p:nvSpPr>
        <p:spPr>
          <a:xfrm>
            <a:off x="5446566" y="457847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46" name="object 346"/>
          <p:cNvSpPr/>
          <p:nvPr/>
        </p:nvSpPr>
        <p:spPr>
          <a:xfrm>
            <a:off x="5446566" y="464515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47" name="object 347"/>
          <p:cNvSpPr/>
          <p:nvPr/>
        </p:nvSpPr>
        <p:spPr>
          <a:xfrm>
            <a:off x="5446566" y="471144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48" name="object 348"/>
          <p:cNvSpPr/>
          <p:nvPr/>
        </p:nvSpPr>
        <p:spPr>
          <a:xfrm>
            <a:off x="5446566" y="477812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49" name="object 349"/>
          <p:cNvSpPr/>
          <p:nvPr/>
        </p:nvSpPr>
        <p:spPr>
          <a:xfrm>
            <a:off x="5446566" y="484441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50" name="object 350"/>
          <p:cNvSpPr/>
          <p:nvPr/>
        </p:nvSpPr>
        <p:spPr>
          <a:xfrm>
            <a:off x="5446566" y="491109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51" name="object 351"/>
          <p:cNvSpPr/>
          <p:nvPr/>
        </p:nvSpPr>
        <p:spPr>
          <a:xfrm>
            <a:off x="5446566" y="497738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52" name="object 352"/>
          <p:cNvSpPr/>
          <p:nvPr/>
        </p:nvSpPr>
        <p:spPr>
          <a:xfrm>
            <a:off x="5446566" y="504405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53" name="object 353"/>
          <p:cNvSpPr/>
          <p:nvPr/>
        </p:nvSpPr>
        <p:spPr>
          <a:xfrm>
            <a:off x="5446566" y="511035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54" name="object 354"/>
          <p:cNvSpPr/>
          <p:nvPr/>
        </p:nvSpPr>
        <p:spPr>
          <a:xfrm>
            <a:off x="5446566" y="517702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55" name="object 355"/>
          <p:cNvSpPr/>
          <p:nvPr/>
        </p:nvSpPr>
        <p:spPr>
          <a:xfrm>
            <a:off x="5446566" y="524370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56" name="object 356"/>
          <p:cNvSpPr/>
          <p:nvPr/>
        </p:nvSpPr>
        <p:spPr>
          <a:xfrm>
            <a:off x="5446566" y="530999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57" name="object 357"/>
          <p:cNvSpPr/>
          <p:nvPr/>
        </p:nvSpPr>
        <p:spPr>
          <a:xfrm>
            <a:off x="5446566" y="537667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58" name="object 358"/>
          <p:cNvSpPr/>
          <p:nvPr/>
        </p:nvSpPr>
        <p:spPr>
          <a:xfrm>
            <a:off x="5446566" y="544296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59" name="object 359"/>
          <p:cNvSpPr/>
          <p:nvPr/>
        </p:nvSpPr>
        <p:spPr>
          <a:xfrm>
            <a:off x="5446566" y="550964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60" name="object 360"/>
          <p:cNvSpPr/>
          <p:nvPr/>
        </p:nvSpPr>
        <p:spPr>
          <a:xfrm>
            <a:off x="5446566" y="557593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61" name="object 361"/>
          <p:cNvSpPr/>
          <p:nvPr/>
        </p:nvSpPr>
        <p:spPr>
          <a:xfrm>
            <a:off x="5446566" y="5642609"/>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62" name="object 362"/>
          <p:cNvSpPr/>
          <p:nvPr/>
        </p:nvSpPr>
        <p:spPr>
          <a:xfrm>
            <a:off x="5446566" y="5708903"/>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63" name="object 363"/>
          <p:cNvSpPr/>
          <p:nvPr/>
        </p:nvSpPr>
        <p:spPr>
          <a:xfrm>
            <a:off x="5446566" y="5775578"/>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64" name="object 364"/>
          <p:cNvSpPr/>
          <p:nvPr/>
        </p:nvSpPr>
        <p:spPr>
          <a:xfrm>
            <a:off x="5446566" y="5841872"/>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65" name="object 365"/>
          <p:cNvSpPr/>
          <p:nvPr/>
        </p:nvSpPr>
        <p:spPr>
          <a:xfrm>
            <a:off x="5862618" y="185204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66" name="object 366"/>
          <p:cNvSpPr/>
          <p:nvPr/>
        </p:nvSpPr>
        <p:spPr>
          <a:xfrm>
            <a:off x="5862618" y="191871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67" name="object 367"/>
          <p:cNvSpPr/>
          <p:nvPr/>
        </p:nvSpPr>
        <p:spPr>
          <a:xfrm>
            <a:off x="5862618" y="198501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68" name="object 368"/>
          <p:cNvSpPr/>
          <p:nvPr/>
        </p:nvSpPr>
        <p:spPr>
          <a:xfrm>
            <a:off x="5862618" y="205168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69" name="object 369"/>
          <p:cNvSpPr/>
          <p:nvPr/>
        </p:nvSpPr>
        <p:spPr>
          <a:xfrm>
            <a:off x="5862618" y="211797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70" name="object 370"/>
          <p:cNvSpPr/>
          <p:nvPr/>
        </p:nvSpPr>
        <p:spPr>
          <a:xfrm>
            <a:off x="5862618" y="218465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71" name="object 371"/>
          <p:cNvSpPr/>
          <p:nvPr/>
        </p:nvSpPr>
        <p:spPr>
          <a:xfrm>
            <a:off x="5862618" y="225132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72" name="object 372"/>
          <p:cNvSpPr/>
          <p:nvPr/>
        </p:nvSpPr>
        <p:spPr>
          <a:xfrm>
            <a:off x="5862618" y="231762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73" name="object 373"/>
          <p:cNvSpPr/>
          <p:nvPr/>
        </p:nvSpPr>
        <p:spPr>
          <a:xfrm>
            <a:off x="5862618" y="238429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74" name="object 374"/>
          <p:cNvSpPr/>
          <p:nvPr/>
        </p:nvSpPr>
        <p:spPr>
          <a:xfrm>
            <a:off x="5862618" y="245059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75" name="object 375"/>
          <p:cNvSpPr/>
          <p:nvPr/>
        </p:nvSpPr>
        <p:spPr>
          <a:xfrm>
            <a:off x="5862618" y="251726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76" name="object 376"/>
          <p:cNvSpPr/>
          <p:nvPr/>
        </p:nvSpPr>
        <p:spPr>
          <a:xfrm>
            <a:off x="5862618" y="258356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77" name="object 377"/>
          <p:cNvSpPr/>
          <p:nvPr/>
        </p:nvSpPr>
        <p:spPr>
          <a:xfrm>
            <a:off x="5862618" y="265023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78" name="object 378"/>
          <p:cNvSpPr/>
          <p:nvPr/>
        </p:nvSpPr>
        <p:spPr>
          <a:xfrm>
            <a:off x="5862618" y="271653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79" name="object 379"/>
          <p:cNvSpPr/>
          <p:nvPr/>
        </p:nvSpPr>
        <p:spPr>
          <a:xfrm>
            <a:off x="5862618" y="278320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80" name="object 380"/>
          <p:cNvSpPr/>
          <p:nvPr/>
        </p:nvSpPr>
        <p:spPr>
          <a:xfrm>
            <a:off x="5862618" y="284949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81" name="object 381"/>
          <p:cNvSpPr/>
          <p:nvPr/>
        </p:nvSpPr>
        <p:spPr>
          <a:xfrm>
            <a:off x="5862618" y="291617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82" name="object 382"/>
          <p:cNvSpPr/>
          <p:nvPr/>
        </p:nvSpPr>
        <p:spPr>
          <a:xfrm>
            <a:off x="5862618" y="298246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83" name="object 383"/>
          <p:cNvSpPr/>
          <p:nvPr/>
        </p:nvSpPr>
        <p:spPr>
          <a:xfrm>
            <a:off x="5862618" y="304914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84" name="object 384"/>
          <p:cNvSpPr/>
          <p:nvPr/>
        </p:nvSpPr>
        <p:spPr>
          <a:xfrm>
            <a:off x="5862618" y="311543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85" name="object 385"/>
          <p:cNvSpPr/>
          <p:nvPr/>
        </p:nvSpPr>
        <p:spPr>
          <a:xfrm>
            <a:off x="5862618" y="318211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86" name="object 386"/>
          <p:cNvSpPr/>
          <p:nvPr/>
        </p:nvSpPr>
        <p:spPr>
          <a:xfrm>
            <a:off x="5862618" y="324878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87" name="object 387"/>
          <p:cNvSpPr/>
          <p:nvPr/>
        </p:nvSpPr>
        <p:spPr>
          <a:xfrm>
            <a:off x="5862618" y="3315080"/>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88" name="object 388"/>
          <p:cNvSpPr/>
          <p:nvPr/>
        </p:nvSpPr>
        <p:spPr>
          <a:xfrm>
            <a:off x="5862618" y="3381755"/>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89" name="object 389"/>
          <p:cNvSpPr/>
          <p:nvPr/>
        </p:nvSpPr>
        <p:spPr>
          <a:xfrm>
            <a:off x="5862618" y="344805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90" name="object 390"/>
          <p:cNvSpPr/>
          <p:nvPr/>
        </p:nvSpPr>
        <p:spPr>
          <a:xfrm>
            <a:off x="5862618" y="351472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91" name="object 391"/>
          <p:cNvSpPr/>
          <p:nvPr/>
        </p:nvSpPr>
        <p:spPr>
          <a:xfrm>
            <a:off x="5862618" y="358101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92" name="object 392"/>
          <p:cNvSpPr/>
          <p:nvPr/>
        </p:nvSpPr>
        <p:spPr>
          <a:xfrm>
            <a:off x="5862618" y="364769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93" name="object 393"/>
          <p:cNvSpPr/>
          <p:nvPr/>
        </p:nvSpPr>
        <p:spPr>
          <a:xfrm>
            <a:off x="5862618" y="371398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94" name="object 394"/>
          <p:cNvSpPr/>
          <p:nvPr/>
        </p:nvSpPr>
        <p:spPr>
          <a:xfrm>
            <a:off x="5862618" y="378066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95" name="object 395"/>
          <p:cNvSpPr/>
          <p:nvPr/>
        </p:nvSpPr>
        <p:spPr>
          <a:xfrm>
            <a:off x="5862618" y="384695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96" name="object 396"/>
          <p:cNvSpPr/>
          <p:nvPr/>
        </p:nvSpPr>
        <p:spPr>
          <a:xfrm>
            <a:off x="5862618" y="391363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97" name="object 397"/>
          <p:cNvSpPr/>
          <p:nvPr/>
        </p:nvSpPr>
        <p:spPr>
          <a:xfrm>
            <a:off x="5862618" y="397992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398" name="object 398"/>
          <p:cNvSpPr/>
          <p:nvPr/>
        </p:nvSpPr>
        <p:spPr>
          <a:xfrm>
            <a:off x="5862618" y="404660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399" name="object 399"/>
          <p:cNvSpPr/>
          <p:nvPr/>
        </p:nvSpPr>
        <p:spPr>
          <a:xfrm>
            <a:off x="5862618" y="411289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00" name="object 400"/>
          <p:cNvSpPr/>
          <p:nvPr/>
        </p:nvSpPr>
        <p:spPr>
          <a:xfrm>
            <a:off x="5862618" y="417957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01" name="object 401"/>
          <p:cNvSpPr/>
          <p:nvPr/>
        </p:nvSpPr>
        <p:spPr>
          <a:xfrm>
            <a:off x="5862618" y="424624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02" name="object 402"/>
          <p:cNvSpPr/>
          <p:nvPr/>
        </p:nvSpPr>
        <p:spPr>
          <a:xfrm>
            <a:off x="5862618" y="431253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03" name="object 403"/>
          <p:cNvSpPr/>
          <p:nvPr/>
        </p:nvSpPr>
        <p:spPr>
          <a:xfrm>
            <a:off x="5862618" y="437921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04" name="object 404"/>
          <p:cNvSpPr/>
          <p:nvPr/>
        </p:nvSpPr>
        <p:spPr>
          <a:xfrm>
            <a:off x="5862618" y="444550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05" name="object 405"/>
          <p:cNvSpPr/>
          <p:nvPr/>
        </p:nvSpPr>
        <p:spPr>
          <a:xfrm>
            <a:off x="5862618" y="451218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06" name="object 406"/>
          <p:cNvSpPr/>
          <p:nvPr/>
        </p:nvSpPr>
        <p:spPr>
          <a:xfrm>
            <a:off x="5862618" y="457847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07" name="object 407"/>
          <p:cNvSpPr/>
          <p:nvPr/>
        </p:nvSpPr>
        <p:spPr>
          <a:xfrm>
            <a:off x="5862618" y="464515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08" name="object 408"/>
          <p:cNvSpPr/>
          <p:nvPr/>
        </p:nvSpPr>
        <p:spPr>
          <a:xfrm>
            <a:off x="5862618" y="471144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09" name="object 409"/>
          <p:cNvSpPr/>
          <p:nvPr/>
        </p:nvSpPr>
        <p:spPr>
          <a:xfrm>
            <a:off x="5862618" y="477812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10" name="object 410"/>
          <p:cNvSpPr/>
          <p:nvPr/>
        </p:nvSpPr>
        <p:spPr>
          <a:xfrm>
            <a:off x="5862618" y="484441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11" name="object 411"/>
          <p:cNvSpPr/>
          <p:nvPr/>
        </p:nvSpPr>
        <p:spPr>
          <a:xfrm>
            <a:off x="5862618" y="4911090"/>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12" name="object 412"/>
          <p:cNvSpPr/>
          <p:nvPr/>
        </p:nvSpPr>
        <p:spPr>
          <a:xfrm>
            <a:off x="5862618" y="4977384"/>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13" name="object 413"/>
          <p:cNvSpPr/>
          <p:nvPr/>
        </p:nvSpPr>
        <p:spPr>
          <a:xfrm>
            <a:off x="5862618" y="5044059"/>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14" name="object 414"/>
          <p:cNvSpPr/>
          <p:nvPr/>
        </p:nvSpPr>
        <p:spPr>
          <a:xfrm>
            <a:off x="5862618" y="511035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15" name="object 415"/>
          <p:cNvSpPr/>
          <p:nvPr/>
        </p:nvSpPr>
        <p:spPr>
          <a:xfrm>
            <a:off x="5862618" y="5177028"/>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16" name="object 416"/>
          <p:cNvSpPr/>
          <p:nvPr/>
        </p:nvSpPr>
        <p:spPr>
          <a:xfrm>
            <a:off x="5862618" y="5243703"/>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17" name="object 417"/>
          <p:cNvSpPr/>
          <p:nvPr/>
        </p:nvSpPr>
        <p:spPr>
          <a:xfrm>
            <a:off x="5862618" y="5309997"/>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18" name="object 418"/>
          <p:cNvSpPr/>
          <p:nvPr/>
        </p:nvSpPr>
        <p:spPr>
          <a:xfrm>
            <a:off x="5862618" y="5376672"/>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19" name="object 419"/>
          <p:cNvSpPr/>
          <p:nvPr/>
        </p:nvSpPr>
        <p:spPr>
          <a:xfrm>
            <a:off x="5862618" y="5442966"/>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20" name="object 420"/>
          <p:cNvSpPr/>
          <p:nvPr/>
        </p:nvSpPr>
        <p:spPr>
          <a:xfrm>
            <a:off x="5862618" y="5509641"/>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21" name="object 421"/>
          <p:cNvSpPr/>
          <p:nvPr/>
        </p:nvSpPr>
        <p:spPr>
          <a:xfrm>
            <a:off x="5862618" y="5575935"/>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22" name="object 422"/>
          <p:cNvSpPr/>
          <p:nvPr/>
        </p:nvSpPr>
        <p:spPr>
          <a:xfrm>
            <a:off x="5862618" y="5642609"/>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23" name="object 423"/>
          <p:cNvSpPr/>
          <p:nvPr/>
        </p:nvSpPr>
        <p:spPr>
          <a:xfrm>
            <a:off x="5862618" y="5708903"/>
            <a:ext cx="11430" cy="0"/>
          </a:xfrm>
          <a:custGeom>
            <a:avLst/>
            <a:gdLst/>
            <a:ahLst/>
            <a:cxnLst/>
            <a:rect l="l" t="t" r="r" b="b"/>
            <a:pathLst>
              <a:path w="11429">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24" name="object 424"/>
          <p:cNvSpPr/>
          <p:nvPr/>
        </p:nvSpPr>
        <p:spPr>
          <a:xfrm>
            <a:off x="5862618" y="5775578"/>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25" name="object 425"/>
          <p:cNvSpPr/>
          <p:nvPr/>
        </p:nvSpPr>
        <p:spPr>
          <a:xfrm>
            <a:off x="5862618" y="5841872"/>
            <a:ext cx="11430" cy="0"/>
          </a:xfrm>
          <a:custGeom>
            <a:avLst/>
            <a:gdLst/>
            <a:ahLst/>
            <a:cxnLst/>
            <a:rect l="l" t="t" r="r" b="b"/>
            <a:pathLst>
              <a:path w="11429">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26" name="object 426"/>
          <p:cNvSpPr/>
          <p:nvPr/>
        </p:nvSpPr>
        <p:spPr>
          <a:xfrm>
            <a:off x="2950254" y="185204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27" name="object 427"/>
          <p:cNvSpPr/>
          <p:nvPr/>
        </p:nvSpPr>
        <p:spPr>
          <a:xfrm>
            <a:off x="2950254" y="191871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28" name="object 428"/>
          <p:cNvSpPr/>
          <p:nvPr/>
        </p:nvSpPr>
        <p:spPr>
          <a:xfrm>
            <a:off x="2950254" y="198501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29" name="object 429"/>
          <p:cNvSpPr/>
          <p:nvPr/>
        </p:nvSpPr>
        <p:spPr>
          <a:xfrm>
            <a:off x="2950254" y="205168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30" name="object 430"/>
          <p:cNvSpPr/>
          <p:nvPr/>
        </p:nvSpPr>
        <p:spPr>
          <a:xfrm>
            <a:off x="2950254" y="211797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31" name="object 431"/>
          <p:cNvSpPr/>
          <p:nvPr/>
        </p:nvSpPr>
        <p:spPr>
          <a:xfrm>
            <a:off x="2950254" y="218465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32" name="object 432"/>
          <p:cNvSpPr/>
          <p:nvPr/>
        </p:nvSpPr>
        <p:spPr>
          <a:xfrm>
            <a:off x="2950254" y="225132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33" name="object 433"/>
          <p:cNvSpPr/>
          <p:nvPr/>
        </p:nvSpPr>
        <p:spPr>
          <a:xfrm>
            <a:off x="2950254" y="231762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34" name="object 434"/>
          <p:cNvSpPr/>
          <p:nvPr/>
        </p:nvSpPr>
        <p:spPr>
          <a:xfrm>
            <a:off x="2950254" y="238429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35" name="object 435"/>
          <p:cNvSpPr/>
          <p:nvPr/>
        </p:nvSpPr>
        <p:spPr>
          <a:xfrm>
            <a:off x="2950254" y="245059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36" name="object 436"/>
          <p:cNvSpPr/>
          <p:nvPr/>
        </p:nvSpPr>
        <p:spPr>
          <a:xfrm>
            <a:off x="2950254" y="251726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37" name="object 437"/>
          <p:cNvSpPr/>
          <p:nvPr/>
        </p:nvSpPr>
        <p:spPr>
          <a:xfrm>
            <a:off x="2950254" y="258356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38" name="object 438"/>
          <p:cNvSpPr/>
          <p:nvPr/>
        </p:nvSpPr>
        <p:spPr>
          <a:xfrm>
            <a:off x="2950254" y="265023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39" name="object 439"/>
          <p:cNvSpPr/>
          <p:nvPr/>
        </p:nvSpPr>
        <p:spPr>
          <a:xfrm>
            <a:off x="2950254" y="271653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40" name="object 440"/>
          <p:cNvSpPr/>
          <p:nvPr/>
        </p:nvSpPr>
        <p:spPr>
          <a:xfrm>
            <a:off x="2950254" y="278320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41" name="object 441"/>
          <p:cNvSpPr/>
          <p:nvPr/>
        </p:nvSpPr>
        <p:spPr>
          <a:xfrm>
            <a:off x="2950254" y="284949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42" name="object 442"/>
          <p:cNvSpPr/>
          <p:nvPr/>
        </p:nvSpPr>
        <p:spPr>
          <a:xfrm>
            <a:off x="2950254" y="291617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43" name="object 443"/>
          <p:cNvSpPr/>
          <p:nvPr/>
        </p:nvSpPr>
        <p:spPr>
          <a:xfrm>
            <a:off x="2950254" y="298246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44" name="object 444"/>
          <p:cNvSpPr/>
          <p:nvPr/>
        </p:nvSpPr>
        <p:spPr>
          <a:xfrm>
            <a:off x="2950254" y="304914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45" name="object 445"/>
          <p:cNvSpPr/>
          <p:nvPr/>
        </p:nvSpPr>
        <p:spPr>
          <a:xfrm>
            <a:off x="2950254" y="311543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46" name="object 446"/>
          <p:cNvSpPr/>
          <p:nvPr/>
        </p:nvSpPr>
        <p:spPr>
          <a:xfrm>
            <a:off x="2950254" y="318211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47" name="object 447"/>
          <p:cNvSpPr/>
          <p:nvPr/>
        </p:nvSpPr>
        <p:spPr>
          <a:xfrm>
            <a:off x="2950254" y="324878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48" name="object 448"/>
          <p:cNvSpPr/>
          <p:nvPr/>
        </p:nvSpPr>
        <p:spPr>
          <a:xfrm>
            <a:off x="2950254" y="3315080"/>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49" name="object 449"/>
          <p:cNvSpPr/>
          <p:nvPr/>
        </p:nvSpPr>
        <p:spPr>
          <a:xfrm>
            <a:off x="2950254" y="3381755"/>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50" name="object 450"/>
          <p:cNvSpPr/>
          <p:nvPr/>
        </p:nvSpPr>
        <p:spPr>
          <a:xfrm>
            <a:off x="2950254" y="344805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51" name="object 451"/>
          <p:cNvSpPr/>
          <p:nvPr/>
        </p:nvSpPr>
        <p:spPr>
          <a:xfrm>
            <a:off x="2950254" y="358101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52" name="object 452"/>
          <p:cNvSpPr/>
          <p:nvPr/>
        </p:nvSpPr>
        <p:spPr>
          <a:xfrm>
            <a:off x="2950254" y="364769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53" name="object 453"/>
          <p:cNvSpPr/>
          <p:nvPr/>
        </p:nvSpPr>
        <p:spPr>
          <a:xfrm>
            <a:off x="2950254" y="371398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54" name="object 454"/>
          <p:cNvSpPr/>
          <p:nvPr/>
        </p:nvSpPr>
        <p:spPr>
          <a:xfrm>
            <a:off x="2950254" y="378066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55" name="object 455"/>
          <p:cNvSpPr/>
          <p:nvPr/>
        </p:nvSpPr>
        <p:spPr>
          <a:xfrm>
            <a:off x="2950254" y="384695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56" name="object 456"/>
          <p:cNvSpPr/>
          <p:nvPr/>
        </p:nvSpPr>
        <p:spPr>
          <a:xfrm>
            <a:off x="2950254" y="391363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57" name="object 457"/>
          <p:cNvSpPr/>
          <p:nvPr/>
        </p:nvSpPr>
        <p:spPr>
          <a:xfrm>
            <a:off x="2950254" y="397992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58" name="object 458"/>
          <p:cNvSpPr/>
          <p:nvPr/>
        </p:nvSpPr>
        <p:spPr>
          <a:xfrm>
            <a:off x="2950254" y="404660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59" name="object 459"/>
          <p:cNvSpPr/>
          <p:nvPr/>
        </p:nvSpPr>
        <p:spPr>
          <a:xfrm>
            <a:off x="2950254" y="411289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60" name="object 460"/>
          <p:cNvSpPr/>
          <p:nvPr/>
        </p:nvSpPr>
        <p:spPr>
          <a:xfrm>
            <a:off x="2950254" y="417957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61" name="object 461"/>
          <p:cNvSpPr/>
          <p:nvPr/>
        </p:nvSpPr>
        <p:spPr>
          <a:xfrm>
            <a:off x="2950254" y="424624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62" name="object 462"/>
          <p:cNvSpPr/>
          <p:nvPr/>
        </p:nvSpPr>
        <p:spPr>
          <a:xfrm>
            <a:off x="2950254" y="431253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63" name="object 463"/>
          <p:cNvSpPr/>
          <p:nvPr/>
        </p:nvSpPr>
        <p:spPr>
          <a:xfrm>
            <a:off x="2950254" y="437921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64" name="object 464"/>
          <p:cNvSpPr/>
          <p:nvPr/>
        </p:nvSpPr>
        <p:spPr>
          <a:xfrm>
            <a:off x="2950254" y="444550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65" name="object 465"/>
          <p:cNvSpPr/>
          <p:nvPr/>
        </p:nvSpPr>
        <p:spPr>
          <a:xfrm>
            <a:off x="2950254" y="451218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66" name="object 466"/>
          <p:cNvSpPr/>
          <p:nvPr/>
        </p:nvSpPr>
        <p:spPr>
          <a:xfrm>
            <a:off x="2950254" y="457847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67" name="object 467"/>
          <p:cNvSpPr/>
          <p:nvPr/>
        </p:nvSpPr>
        <p:spPr>
          <a:xfrm>
            <a:off x="2950254" y="464515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68" name="object 468"/>
          <p:cNvSpPr/>
          <p:nvPr/>
        </p:nvSpPr>
        <p:spPr>
          <a:xfrm>
            <a:off x="2950254" y="471144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69" name="object 469"/>
          <p:cNvSpPr/>
          <p:nvPr/>
        </p:nvSpPr>
        <p:spPr>
          <a:xfrm>
            <a:off x="2950254" y="477812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70" name="object 470"/>
          <p:cNvSpPr/>
          <p:nvPr/>
        </p:nvSpPr>
        <p:spPr>
          <a:xfrm>
            <a:off x="2950254" y="484441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71" name="object 471"/>
          <p:cNvSpPr/>
          <p:nvPr/>
        </p:nvSpPr>
        <p:spPr>
          <a:xfrm>
            <a:off x="2950254" y="491109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72" name="object 472"/>
          <p:cNvSpPr/>
          <p:nvPr/>
        </p:nvSpPr>
        <p:spPr>
          <a:xfrm>
            <a:off x="2950254" y="497738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73" name="object 473"/>
          <p:cNvSpPr/>
          <p:nvPr/>
        </p:nvSpPr>
        <p:spPr>
          <a:xfrm>
            <a:off x="2950254" y="504405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74" name="object 474"/>
          <p:cNvSpPr/>
          <p:nvPr/>
        </p:nvSpPr>
        <p:spPr>
          <a:xfrm>
            <a:off x="2950254" y="511035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75" name="object 475"/>
          <p:cNvSpPr/>
          <p:nvPr/>
        </p:nvSpPr>
        <p:spPr>
          <a:xfrm>
            <a:off x="2950254" y="517702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76" name="object 476"/>
          <p:cNvSpPr/>
          <p:nvPr/>
        </p:nvSpPr>
        <p:spPr>
          <a:xfrm>
            <a:off x="2950254" y="524370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77" name="object 477"/>
          <p:cNvSpPr/>
          <p:nvPr/>
        </p:nvSpPr>
        <p:spPr>
          <a:xfrm>
            <a:off x="2950254" y="530999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78" name="object 478"/>
          <p:cNvSpPr/>
          <p:nvPr/>
        </p:nvSpPr>
        <p:spPr>
          <a:xfrm>
            <a:off x="2950254" y="537667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79" name="object 479"/>
          <p:cNvSpPr/>
          <p:nvPr/>
        </p:nvSpPr>
        <p:spPr>
          <a:xfrm>
            <a:off x="2950254" y="544296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80" name="object 480"/>
          <p:cNvSpPr/>
          <p:nvPr/>
        </p:nvSpPr>
        <p:spPr>
          <a:xfrm>
            <a:off x="2950254" y="550964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81" name="object 481"/>
          <p:cNvSpPr/>
          <p:nvPr/>
        </p:nvSpPr>
        <p:spPr>
          <a:xfrm>
            <a:off x="2950254" y="557593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82" name="object 482"/>
          <p:cNvSpPr/>
          <p:nvPr/>
        </p:nvSpPr>
        <p:spPr>
          <a:xfrm>
            <a:off x="2950254" y="5642609"/>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83" name="object 483"/>
          <p:cNvSpPr/>
          <p:nvPr/>
        </p:nvSpPr>
        <p:spPr>
          <a:xfrm>
            <a:off x="2950254" y="5708903"/>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84" name="object 484"/>
          <p:cNvSpPr/>
          <p:nvPr/>
        </p:nvSpPr>
        <p:spPr>
          <a:xfrm>
            <a:off x="2950254" y="5775578"/>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85" name="object 485"/>
          <p:cNvSpPr/>
          <p:nvPr/>
        </p:nvSpPr>
        <p:spPr>
          <a:xfrm>
            <a:off x="2950254" y="5841872"/>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86" name="object 486"/>
          <p:cNvSpPr txBox="1"/>
          <p:nvPr/>
        </p:nvSpPr>
        <p:spPr>
          <a:xfrm>
            <a:off x="5649026" y="5967729"/>
            <a:ext cx="615315" cy="344170"/>
          </a:xfrm>
          <a:prstGeom prst="rect">
            <a:avLst/>
          </a:prstGeom>
        </p:spPr>
        <p:txBody>
          <a:bodyPr vert="horz" wrap="square" lIns="0" tIns="0" rIns="0" bIns="0" rtlCol="0">
            <a:spAutoFit/>
          </a:bodyPr>
          <a:lstStyle/>
          <a:p>
            <a:pPr marL="12700">
              <a:lnSpc>
                <a:spcPct val="100000"/>
              </a:lnSpc>
            </a:pPr>
            <a:r>
              <a:rPr sz="2150" spc="25" dirty="0">
                <a:latin typeface="Comic Sans MS"/>
                <a:cs typeface="Comic Sans MS"/>
              </a:rPr>
              <a:t>180°</a:t>
            </a:r>
            <a:endParaRPr sz="2150">
              <a:latin typeface="Comic Sans MS"/>
              <a:cs typeface="Comic Sans MS"/>
            </a:endParaRPr>
          </a:p>
        </p:txBody>
      </p:sp>
      <p:sp>
        <p:nvSpPr>
          <p:cNvPr id="487" name="object 487"/>
          <p:cNvSpPr/>
          <p:nvPr/>
        </p:nvSpPr>
        <p:spPr>
          <a:xfrm>
            <a:off x="1286808" y="185204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88" name="object 488"/>
          <p:cNvSpPr/>
          <p:nvPr/>
        </p:nvSpPr>
        <p:spPr>
          <a:xfrm>
            <a:off x="1286808" y="191871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89" name="object 489"/>
          <p:cNvSpPr/>
          <p:nvPr/>
        </p:nvSpPr>
        <p:spPr>
          <a:xfrm>
            <a:off x="1286808" y="198501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90" name="object 490"/>
          <p:cNvSpPr/>
          <p:nvPr/>
        </p:nvSpPr>
        <p:spPr>
          <a:xfrm>
            <a:off x="1286808" y="205168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91" name="object 491"/>
          <p:cNvSpPr/>
          <p:nvPr/>
        </p:nvSpPr>
        <p:spPr>
          <a:xfrm>
            <a:off x="1286808" y="211797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92" name="object 492"/>
          <p:cNvSpPr/>
          <p:nvPr/>
        </p:nvSpPr>
        <p:spPr>
          <a:xfrm>
            <a:off x="1286808" y="218465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93" name="object 493"/>
          <p:cNvSpPr/>
          <p:nvPr/>
        </p:nvSpPr>
        <p:spPr>
          <a:xfrm>
            <a:off x="1286808" y="225132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94" name="object 494"/>
          <p:cNvSpPr/>
          <p:nvPr/>
        </p:nvSpPr>
        <p:spPr>
          <a:xfrm>
            <a:off x="1286808" y="231762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95" name="object 495"/>
          <p:cNvSpPr/>
          <p:nvPr/>
        </p:nvSpPr>
        <p:spPr>
          <a:xfrm>
            <a:off x="1286808" y="238429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96" name="object 496"/>
          <p:cNvSpPr/>
          <p:nvPr/>
        </p:nvSpPr>
        <p:spPr>
          <a:xfrm>
            <a:off x="1286808" y="245059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497" name="object 497"/>
          <p:cNvSpPr/>
          <p:nvPr/>
        </p:nvSpPr>
        <p:spPr>
          <a:xfrm>
            <a:off x="1286808" y="251726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98" name="object 498"/>
          <p:cNvSpPr/>
          <p:nvPr/>
        </p:nvSpPr>
        <p:spPr>
          <a:xfrm>
            <a:off x="1286808" y="258356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499" name="object 499"/>
          <p:cNvSpPr/>
          <p:nvPr/>
        </p:nvSpPr>
        <p:spPr>
          <a:xfrm>
            <a:off x="1286808" y="265023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00" name="object 500"/>
          <p:cNvSpPr/>
          <p:nvPr/>
        </p:nvSpPr>
        <p:spPr>
          <a:xfrm>
            <a:off x="1286808" y="271653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01" name="object 501"/>
          <p:cNvSpPr/>
          <p:nvPr/>
        </p:nvSpPr>
        <p:spPr>
          <a:xfrm>
            <a:off x="1286808" y="278320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02" name="object 502"/>
          <p:cNvSpPr/>
          <p:nvPr/>
        </p:nvSpPr>
        <p:spPr>
          <a:xfrm>
            <a:off x="1286808" y="284949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03" name="object 503"/>
          <p:cNvSpPr/>
          <p:nvPr/>
        </p:nvSpPr>
        <p:spPr>
          <a:xfrm>
            <a:off x="1286808" y="291617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04" name="object 504"/>
          <p:cNvSpPr/>
          <p:nvPr/>
        </p:nvSpPr>
        <p:spPr>
          <a:xfrm>
            <a:off x="1286808" y="298246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05" name="object 505"/>
          <p:cNvSpPr/>
          <p:nvPr/>
        </p:nvSpPr>
        <p:spPr>
          <a:xfrm>
            <a:off x="1286808" y="304914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06" name="object 506"/>
          <p:cNvSpPr/>
          <p:nvPr/>
        </p:nvSpPr>
        <p:spPr>
          <a:xfrm>
            <a:off x="1286808" y="311543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07" name="object 507"/>
          <p:cNvSpPr/>
          <p:nvPr/>
        </p:nvSpPr>
        <p:spPr>
          <a:xfrm>
            <a:off x="1286808" y="318211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08" name="object 508"/>
          <p:cNvSpPr/>
          <p:nvPr/>
        </p:nvSpPr>
        <p:spPr>
          <a:xfrm>
            <a:off x="1286808" y="324878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09" name="object 509"/>
          <p:cNvSpPr/>
          <p:nvPr/>
        </p:nvSpPr>
        <p:spPr>
          <a:xfrm>
            <a:off x="1286808" y="3315080"/>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10" name="object 510"/>
          <p:cNvSpPr/>
          <p:nvPr/>
        </p:nvSpPr>
        <p:spPr>
          <a:xfrm>
            <a:off x="1286808" y="3381755"/>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11" name="object 511"/>
          <p:cNvSpPr/>
          <p:nvPr/>
        </p:nvSpPr>
        <p:spPr>
          <a:xfrm>
            <a:off x="1286808" y="344805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12" name="object 512"/>
          <p:cNvSpPr/>
          <p:nvPr/>
        </p:nvSpPr>
        <p:spPr>
          <a:xfrm>
            <a:off x="1286808" y="358101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13" name="object 513"/>
          <p:cNvSpPr/>
          <p:nvPr/>
        </p:nvSpPr>
        <p:spPr>
          <a:xfrm>
            <a:off x="1286808" y="364769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14" name="object 514"/>
          <p:cNvSpPr/>
          <p:nvPr/>
        </p:nvSpPr>
        <p:spPr>
          <a:xfrm>
            <a:off x="1286808" y="371398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15" name="object 515"/>
          <p:cNvSpPr/>
          <p:nvPr/>
        </p:nvSpPr>
        <p:spPr>
          <a:xfrm>
            <a:off x="1286808" y="378066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16" name="object 516"/>
          <p:cNvSpPr/>
          <p:nvPr/>
        </p:nvSpPr>
        <p:spPr>
          <a:xfrm>
            <a:off x="1286808" y="384695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17" name="object 517"/>
          <p:cNvSpPr/>
          <p:nvPr/>
        </p:nvSpPr>
        <p:spPr>
          <a:xfrm>
            <a:off x="1286808" y="391363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18" name="object 518"/>
          <p:cNvSpPr/>
          <p:nvPr/>
        </p:nvSpPr>
        <p:spPr>
          <a:xfrm>
            <a:off x="1286808" y="397992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19" name="object 519"/>
          <p:cNvSpPr/>
          <p:nvPr/>
        </p:nvSpPr>
        <p:spPr>
          <a:xfrm>
            <a:off x="1286808" y="404660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20" name="object 520"/>
          <p:cNvSpPr/>
          <p:nvPr/>
        </p:nvSpPr>
        <p:spPr>
          <a:xfrm>
            <a:off x="1286808" y="411289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21" name="object 521"/>
          <p:cNvSpPr/>
          <p:nvPr/>
        </p:nvSpPr>
        <p:spPr>
          <a:xfrm>
            <a:off x="1286808" y="417957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22" name="object 522"/>
          <p:cNvSpPr/>
          <p:nvPr/>
        </p:nvSpPr>
        <p:spPr>
          <a:xfrm>
            <a:off x="1286808" y="424624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23" name="object 523"/>
          <p:cNvSpPr/>
          <p:nvPr/>
        </p:nvSpPr>
        <p:spPr>
          <a:xfrm>
            <a:off x="1286808" y="431253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24" name="object 524"/>
          <p:cNvSpPr/>
          <p:nvPr/>
        </p:nvSpPr>
        <p:spPr>
          <a:xfrm>
            <a:off x="1286808" y="437921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25" name="object 525"/>
          <p:cNvSpPr/>
          <p:nvPr/>
        </p:nvSpPr>
        <p:spPr>
          <a:xfrm>
            <a:off x="1286808" y="444550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26" name="object 526"/>
          <p:cNvSpPr/>
          <p:nvPr/>
        </p:nvSpPr>
        <p:spPr>
          <a:xfrm>
            <a:off x="1286808" y="451218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27" name="object 527"/>
          <p:cNvSpPr/>
          <p:nvPr/>
        </p:nvSpPr>
        <p:spPr>
          <a:xfrm>
            <a:off x="1286808" y="457847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28" name="object 528"/>
          <p:cNvSpPr/>
          <p:nvPr/>
        </p:nvSpPr>
        <p:spPr>
          <a:xfrm>
            <a:off x="1286808" y="464515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29" name="object 529"/>
          <p:cNvSpPr/>
          <p:nvPr/>
        </p:nvSpPr>
        <p:spPr>
          <a:xfrm>
            <a:off x="1286808" y="471144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30" name="object 530"/>
          <p:cNvSpPr/>
          <p:nvPr/>
        </p:nvSpPr>
        <p:spPr>
          <a:xfrm>
            <a:off x="1286808" y="477812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31" name="object 531"/>
          <p:cNvSpPr/>
          <p:nvPr/>
        </p:nvSpPr>
        <p:spPr>
          <a:xfrm>
            <a:off x="1286808" y="484441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32" name="object 532"/>
          <p:cNvSpPr/>
          <p:nvPr/>
        </p:nvSpPr>
        <p:spPr>
          <a:xfrm>
            <a:off x="1286808" y="491109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33" name="object 533"/>
          <p:cNvSpPr/>
          <p:nvPr/>
        </p:nvSpPr>
        <p:spPr>
          <a:xfrm>
            <a:off x="1286808" y="497738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34" name="object 534"/>
          <p:cNvSpPr/>
          <p:nvPr/>
        </p:nvSpPr>
        <p:spPr>
          <a:xfrm>
            <a:off x="1286808" y="504405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35" name="object 535"/>
          <p:cNvSpPr/>
          <p:nvPr/>
        </p:nvSpPr>
        <p:spPr>
          <a:xfrm>
            <a:off x="1286808" y="511035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36" name="object 536"/>
          <p:cNvSpPr/>
          <p:nvPr/>
        </p:nvSpPr>
        <p:spPr>
          <a:xfrm>
            <a:off x="1286808" y="517702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37" name="object 537"/>
          <p:cNvSpPr/>
          <p:nvPr/>
        </p:nvSpPr>
        <p:spPr>
          <a:xfrm>
            <a:off x="1286808" y="524370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38" name="object 538"/>
          <p:cNvSpPr/>
          <p:nvPr/>
        </p:nvSpPr>
        <p:spPr>
          <a:xfrm>
            <a:off x="1286808" y="530999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39" name="object 539"/>
          <p:cNvSpPr/>
          <p:nvPr/>
        </p:nvSpPr>
        <p:spPr>
          <a:xfrm>
            <a:off x="1286808" y="537667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40" name="object 540"/>
          <p:cNvSpPr/>
          <p:nvPr/>
        </p:nvSpPr>
        <p:spPr>
          <a:xfrm>
            <a:off x="1286808" y="544296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41" name="object 541"/>
          <p:cNvSpPr/>
          <p:nvPr/>
        </p:nvSpPr>
        <p:spPr>
          <a:xfrm>
            <a:off x="1286808" y="550964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42" name="object 542"/>
          <p:cNvSpPr/>
          <p:nvPr/>
        </p:nvSpPr>
        <p:spPr>
          <a:xfrm>
            <a:off x="1286808" y="557593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43" name="object 543"/>
          <p:cNvSpPr/>
          <p:nvPr/>
        </p:nvSpPr>
        <p:spPr>
          <a:xfrm>
            <a:off x="1286808" y="5642609"/>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44" name="object 544"/>
          <p:cNvSpPr/>
          <p:nvPr/>
        </p:nvSpPr>
        <p:spPr>
          <a:xfrm>
            <a:off x="1286808" y="5708903"/>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45" name="object 545"/>
          <p:cNvSpPr/>
          <p:nvPr/>
        </p:nvSpPr>
        <p:spPr>
          <a:xfrm>
            <a:off x="1286808" y="5775578"/>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46" name="object 546"/>
          <p:cNvSpPr/>
          <p:nvPr/>
        </p:nvSpPr>
        <p:spPr>
          <a:xfrm>
            <a:off x="1286808" y="5841872"/>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47" name="object 547"/>
          <p:cNvSpPr/>
          <p:nvPr/>
        </p:nvSpPr>
        <p:spPr>
          <a:xfrm>
            <a:off x="1702860" y="185204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48" name="object 548"/>
          <p:cNvSpPr/>
          <p:nvPr/>
        </p:nvSpPr>
        <p:spPr>
          <a:xfrm>
            <a:off x="1702860" y="191871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49" name="object 549"/>
          <p:cNvSpPr/>
          <p:nvPr/>
        </p:nvSpPr>
        <p:spPr>
          <a:xfrm>
            <a:off x="1702860" y="198501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50" name="object 550"/>
          <p:cNvSpPr/>
          <p:nvPr/>
        </p:nvSpPr>
        <p:spPr>
          <a:xfrm>
            <a:off x="1702860" y="205168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51" name="object 551"/>
          <p:cNvSpPr/>
          <p:nvPr/>
        </p:nvSpPr>
        <p:spPr>
          <a:xfrm>
            <a:off x="1702860" y="211797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52" name="object 552"/>
          <p:cNvSpPr/>
          <p:nvPr/>
        </p:nvSpPr>
        <p:spPr>
          <a:xfrm>
            <a:off x="1702860" y="218465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53" name="object 553"/>
          <p:cNvSpPr/>
          <p:nvPr/>
        </p:nvSpPr>
        <p:spPr>
          <a:xfrm>
            <a:off x="1702860" y="225132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54" name="object 554"/>
          <p:cNvSpPr/>
          <p:nvPr/>
        </p:nvSpPr>
        <p:spPr>
          <a:xfrm>
            <a:off x="1702860" y="231762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55" name="object 555"/>
          <p:cNvSpPr/>
          <p:nvPr/>
        </p:nvSpPr>
        <p:spPr>
          <a:xfrm>
            <a:off x="1702860" y="238429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56" name="object 556"/>
          <p:cNvSpPr/>
          <p:nvPr/>
        </p:nvSpPr>
        <p:spPr>
          <a:xfrm>
            <a:off x="1702860" y="245059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57" name="object 557"/>
          <p:cNvSpPr/>
          <p:nvPr/>
        </p:nvSpPr>
        <p:spPr>
          <a:xfrm>
            <a:off x="1702860" y="251726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58" name="object 558"/>
          <p:cNvSpPr/>
          <p:nvPr/>
        </p:nvSpPr>
        <p:spPr>
          <a:xfrm>
            <a:off x="1702860" y="258356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59" name="object 559"/>
          <p:cNvSpPr/>
          <p:nvPr/>
        </p:nvSpPr>
        <p:spPr>
          <a:xfrm>
            <a:off x="1702860" y="265023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60" name="object 560"/>
          <p:cNvSpPr/>
          <p:nvPr/>
        </p:nvSpPr>
        <p:spPr>
          <a:xfrm>
            <a:off x="1702860" y="271653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61" name="object 561"/>
          <p:cNvSpPr/>
          <p:nvPr/>
        </p:nvSpPr>
        <p:spPr>
          <a:xfrm>
            <a:off x="1702860" y="278320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62" name="object 562"/>
          <p:cNvSpPr/>
          <p:nvPr/>
        </p:nvSpPr>
        <p:spPr>
          <a:xfrm>
            <a:off x="1702860" y="284949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63" name="object 563"/>
          <p:cNvSpPr/>
          <p:nvPr/>
        </p:nvSpPr>
        <p:spPr>
          <a:xfrm>
            <a:off x="1702860" y="291617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64" name="object 564"/>
          <p:cNvSpPr/>
          <p:nvPr/>
        </p:nvSpPr>
        <p:spPr>
          <a:xfrm>
            <a:off x="1702860" y="298246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65" name="object 565"/>
          <p:cNvSpPr/>
          <p:nvPr/>
        </p:nvSpPr>
        <p:spPr>
          <a:xfrm>
            <a:off x="1702860" y="304914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66" name="object 566"/>
          <p:cNvSpPr/>
          <p:nvPr/>
        </p:nvSpPr>
        <p:spPr>
          <a:xfrm>
            <a:off x="1702860" y="311543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67" name="object 567"/>
          <p:cNvSpPr/>
          <p:nvPr/>
        </p:nvSpPr>
        <p:spPr>
          <a:xfrm>
            <a:off x="1702860" y="318211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68" name="object 568"/>
          <p:cNvSpPr/>
          <p:nvPr/>
        </p:nvSpPr>
        <p:spPr>
          <a:xfrm>
            <a:off x="1702860" y="324878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69" name="object 569"/>
          <p:cNvSpPr/>
          <p:nvPr/>
        </p:nvSpPr>
        <p:spPr>
          <a:xfrm>
            <a:off x="1702860" y="3315080"/>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70" name="object 570"/>
          <p:cNvSpPr/>
          <p:nvPr/>
        </p:nvSpPr>
        <p:spPr>
          <a:xfrm>
            <a:off x="1702860" y="3381755"/>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71" name="object 571"/>
          <p:cNvSpPr/>
          <p:nvPr/>
        </p:nvSpPr>
        <p:spPr>
          <a:xfrm>
            <a:off x="1702860" y="344805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72" name="object 572"/>
          <p:cNvSpPr/>
          <p:nvPr/>
        </p:nvSpPr>
        <p:spPr>
          <a:xfrm>
            <a:off x="1702860" y="358101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73" name="object 573"/>
          <p:cNvSpPr/>
          <p:nvPr/>
        </p:nvSpPr>
        <p:spPr>
          <a:xfrm>
            <a:off x="1702860" y="364769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74" name="object 574"/>
          <p:cNvSpPr/>
          <p:nvPr/>
        </p:nvSpPr>
        <p:spPr>
          <a:xfrm>
            <a:off x="1702860" y="371398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75" name="object 575"/>
          <p:cNvSpPr/>
          <p:nvPr/>
        </p:nvSpPr>
        <p:spPr>
          <a:xfrm>
            <a:off x="1702860" y="378066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76" name="object 576"/>
          <p:cNvSpPr/>
          <p:nvPr/>
        </p:nvSpPr>
        <p:spPr>
          <a:xfrm>
            <a:off x="1702860" y="384695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77" name="object 577"/>
          <p:cNvSpPr/>
          <p:nvPr/>
        </p:nvSpPr>
        <p:spPr>
          <a:xfrm>
            <a:off x="1702860" y="391363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78" name="object 578"/>
          <p:cNvSpPr/>
          <p:nvPr/>
        </p:nvSpPr>
        <p:spPr>
          <a:xfrm>
            <a:off x="1702860" y="397992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79" name="object 579"/>
          <p:cNvSpPr/>
          <p:nvPr/>
        </p:nvSpPr>
        <p:spPr>
          <a:xfrm>
            <a:off x="1702860" y="404660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80" name="object 580"/>
          <p:cNvSpPr/>
          <p:nvPr/>
        </p:nvSpPr>
        <p:spPr>
          <a:xfrm>
            <a:off x="1702860" y="411289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81" name="object 581"/>
          <p:cNvSpPr/>
          <p:nvPr/>
        </p:nvSpPr>
        <p:spPr>
          <a:xfrm>
            <a:off x="1702860" y="417957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82" name="object 582"/>
          <p:cNvSpPr/>
          <p:nvPr/>
        </p:nvSpPr>
        <p:spPr>
          <a:xfrm>
            <a:off x="1702860" y="424624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83" name="object 583"/>
          <p:cNvSpPr/>
          <p:nvPr/>
        </p:nvSpPr>
        <p:spPr>
          <a:xfrm>
            <a:off x="1702860" y="431253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84" name="object 584"/>
          <p:cNvSpPr/>
          <p:nvPr/>
        </p:nvSpPr>
        <p:spPr>
          <a:xfrm>
            <a:off x="1702860" y="437921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85" name="object 585"/>
          <p:cNvSpPr/>
          <p:nvPr/>
        </p:nvSpPr>
        <p:spPr>
          <a:xfrm>
            <a:off x="1702860" y="444550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86" name="object 586"/>
          <p:cNvSpPr/>
          <p:nvPr/>
        </p:nvSpPr>
        <p:spPr>
          <a:xfrm>
            <a:off x="1702860" y="451218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87" name="object 587"/>
          <p:cNvSpPr/>
          <p:nvPr/>
        </p:nvSpPr>
        <p:spPr>
          <a:xfrm>
            <a:off x="1702860" y="457847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88" name="object 588"/>
          <p:cNvSpPr/>
          <p:nvPr/>
        </p:nvSpPr>
        <p:spPr>
          <a:xfrm>
            <a:off x="1702860" y="464515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89" name="object 589"/>
          <p:cNvSpPr/>
          <p:nvPr/>
        </p:nvSpPr>
        <p:spPr>
          <a:xfrm>
            <a:off x="1702860" y="471144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90" name="object 590"/>
          <p:cNvSpPr/>
          <p:nvPr/>
        </p:nvSpPr>
        <p:spPr>
          <a:xfrm>
            <a:off x="1702860" y="477812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91" name="object 591"/>
          <p:cNvSpPr/>
          <p:nvPr/>
        </p:nvSpPr>
        <p:spPr>
          <a:xfrm>
            <a:off x="1702860" y="484441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92" name="object 592"/>
          <p:cNvSpPr/>
          <p:nvPr/>
        </p:nvSpPr>
        <p:spPr>
          <a:xfrm>
            <a:off x="1702860" y="491109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93" name="object 593"/>
          <p:cNvSpPr/>
          <p:nvPr/>
        </p:nvSpPr>
        <p:spPr>
          <a:xfrm>
            <a:off x="1702860" y="497738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94" name="object 594"/>
          <p:cNvSpPr/>
          <p:nvPr/>
        </p:nvSpPr>
        <p:spPr>
          <a:xfrm>
            <a:off x="1702860" y="504405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95" name="object 595"/>
          <p:cNvSpPr/>
          <p:nvPr/>
        </p:nvSpPr>
        <p:spPr>
          <a:xfrm>
            <a:off x="1702860" y="511035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96" name="object 596"/>
          <p:cNvSpPr/>
          <p:nvPr/>
        </p:nvSpPr>
        <p:spPr>
          <a:xfrm>
            <a:off x="1702860" y="517702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597" name="object 597"/>
          <p:cNvSpPr/>
          <p:nvPr/>
        </p:nvSpPr>
        <p:spPr>
          <a:xfrm>
            <a:off x="1702860" y="524370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98" name="object 598"/>
          <p:cNvSpPr/>
          <p:nvPr/>
        </p:nvSpPr>
        <p:spPr>
          <a:xfrm>
            <a:off x="1702860" y="530999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599" name="object 599"/>
          <p:cNvSpPr/>
          <p:nvPr/>
        </p:nvSpPr>
        <p:spPr>
          <a:xfrm>
            <a:off x="1702860" y="537667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00" name="object 600"/>
          <p:cNvSpPr/>
          <p:nvPr/>
        </p:nvSpPr>
        <p:spPr>
          <a:xfrm>
            <a:off x="1702860" y="544296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01" name="object 601"/>
          <p:cNvSpPr/>
          <p:nvPr/>
        </p:nvSpPr>
        <p:spPr>
          <a:xfrm>
            <a:off x="1702860" y="550964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02" name="object 602"/>
          <p:cNvSpPr/>
          <p:nvPr/>
        </p:nvSpPr>
        <p:spPr>
          <a:xfrm>
            <a:off x="1702860" y="557593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03" name="object 603"/>
          <p:cNvSpPr/>
          <p:nvPr/>
        </p:nvSpPr>
        <p:spPr>
          <a:xfrm>
            <a:off x="1702860" y="5642609"/>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04" name="object 604"/>
          <p:cNvSpPr/>
          <p:nvPr/>
        </p:nvSpPr>
        <p:spPr>
          <a:xfrm>
            <a:off x="1702860" y="5708903"/>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05" name="object 605"/>
          <p:cNvSpPr/>
          <p:nvPr/>
        </p:nvSpPr>
        <p:spPr>
          <a:xfrm>
            <a:off x="1702860" y="5775578"/>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06" name="object 606"/>
          <p:cNvSpPr/>
          <p:nvPr/>
        </p:nvSpPr>
        <p:spPr>
          <a:xfrm>
            <a:off x="1702860" y="5841872"/>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07" name="object 607"/>
          <p:cNvSpPr/>
          <p:nvPr/>
        </p:nvSpPr>
        <p:spPr>
          <a:xfrm>
            <a:off x="2118912" y="185204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08" name="object 608"/>
          <p:cNvSpPr/>
          <p:nvPr/>
        </p:nvSpPr>
        <p:spPr>
          <a:xfrm>
            <a:off x="2118912" y="191871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09" name="object 609"/>
          <p:cNvSpPr/>
          <p:nvPr/>
        </p:nvSpPr>
        <p:spPr>
          <a:xfrm>
            <a:off x="2118912" y="198501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10" name="object 610"/>
          <p:cNvSpPr/>
          <p:nvPr/>
        </p:nvSpPr>
        <p:spPr>
          <a:xfrm>
            <a:off x="2118912" y="205168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11" name="object 611"/>
          <p:cNvSpPr/>
          <p:nvPr/>
        </p:nvSpPr>
        <p:spPr>
          <a:xfrm>
            <a:off x="2118912" y="211797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12" name="object 612"/>
          <p:cNvSpPr/>
          <p:nvPr/>
        </p:nvSpPr>
        <p:spPr>
          <a:xfrm>
            <a:off x="2118912" y="218465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13" name="object 613"/>
          <p:cNvSpPr/>
          <p:nvPr/>
        </p:nvSpPr>
        <p:spPr>
          <a:xfrm>
            <a:off x="2118912" y="225132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14" name="object 614"/>
          <p:cNvSpPr/>
          <p:nvPr/>
        </p:nvSpPr>
        <p:spPr>
          <a:xfrm>
            <a:off x="2118912" y="231762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15" name="object 615"/>
          <p:cNvSpPr/>
          <p:nvPr/>
        </p:nvSpPr>
        <p:spPr>
          <a:xfrm>
            <a:off x="2118912" y="238429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16" name="object 616"/>
          <p:cNvSpPr/>
          <p:nvPr/>
        </p:nvSpPr>
        <p:spPr>
          <a:xfrm>
            <a:off x="2118912" y="245059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17" name="object 617"/>
          <p:cNvSpPr/>
          <p:nvPr/>
        </p:nvSpPr>
        <p:spPr>
          <a:xfrm>
            <a:off x="2118912" y="251726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18" name="object 618"/>
          <p:cNvSpPr/>
          <p:nvPr/>
        </p:nvSpPr>
        <p:spPr>
          <a:xfrm>
            <a:off x="2118912" y="258356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19" name="object 619"/>
          <p:cNvSpPr/>
          <p:nvPr/>
        </p:nvSpPr>
        <p:spPr>
          <a:xfrm>
            <a:off x="2118912" y="265023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20" name="object 620"/>
          <p:cNvSpPr/>
          <p:nvPr/>
        </p:nvSpPr>
        <p:spPr>
          <a:xfrm>
            <a:off x="2118912" y="271653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21" name="object 621"/>
          <p:cNvSpPr/>
          <p:nvPr/>
        </p:nvSpPr>
        <p:spPr>
          <a:xfrm>
            <a:off x="2118912" y="278320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22" name="object 622"/>
          <p:cNvSpPr/>
          <p:nvPr/>
        </p:nvSpPr>
        <p:spPr>
          <a:xfrm>
            <a:off x="2118912" y="284949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23" name="object 623"/>
          <p:cNvSpPr/>
          <p:nvPr/>
        </p:nvSpPr>
        <p:spPr>
          <a:xfrm>
            <a:off x="2118912" y="291617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24" name="object 624"/>
          <p:cNvSpPr/>
          <p:nvPr/>
        </p:nvSpPr>
        <p:spPr>
          <a:xfrm>
            <a:off x="2118912" y="298246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25" name="object 625"/>
          <p:cNvSpPr/>
          <p:nvPr/>
        </p:nvSpPr>
        <p:spPr>
          <a:xfrm>
            <a:off x="2118912" y="304914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26" name="object 626"/>
          <p:cNvSpPr/>
          <p:nvPr/>
        </p:nvSpPr>
        <p:spPr>
          <a:xfrm>
            <a:off x="2118912" y="311543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27" name="object 627"/>
          <p:cNvSpPr/>
          <p:nvPr/>
        </p:nvSpPr>
        <p:spPr>
          <a:xfrm>
            <a:off x="2118912" y="318211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28" name="object 628"/>
          <p:cNvSpPr/>
          <p:nvPr/>
        </p:nvSpPr>
        <p:spPr>
          <a:xfrm>
            <a:off x="2118912" y="324878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29" name="object 629"/>
          <p:cNvSpPr/>
          <p:nvPr/>
        </p:nvSpPr>
        <p:spPr>
          <a:xfrm>
            <a:off x="2118912" y="3315080"/>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30" name="object 630"/>
          <p:cNvSpPr/>
          <p:nvPr/>
        </p:nvSpPr>
        <p:spPr>
          <a:xfrm>
            <a:off x="2118912" y="3381755"/>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31" name="object 631"/>
          <p:cNvSpPr/>
          <p:nvPr/>
        </p:nvSpPr>
        <p:spPr>
          <a:xfrm>
            <a:off x="2118912" y="344805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32" name="object 632"/>
          <p:cNvSpPr/>
          <p:nvPr/>
        </p:nvSpPr>
        <p:spPr>
          <a:xfrm>
            <a:off x="2118912" y="358101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33" name="object 633"/>
          <p:cNvSpPr/>
          <p:nvPr/>
        </p:nvSpPr>
        <p:spPr>
          <a:xfrm>
            <a:off x="2118912" y="364769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34" name="object 634"/>
          <p:cNvSpPr/>
          <p:nvPr/>
        </p:nvSpPr>
        <p:spPr>
          <a:xfrm>
            <a:off x="2118912" y="371398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35" name="object 635"/>
          <p:cNvSpPr/>
          <p:nvPr/>
        </p:nvSpPr>
        <p:spPr>
          <a:xfrm>
            <a:off x="2118912" y="378066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36" name="object 636"/>
          <p:cNvSpPr/>
          <p:nvPr/>
        </p:nvSpPr>
        <p:spPr>
          <a:xfrm>
            <a:off x="2118912" y="384695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37" name="object 637"/>
          <p:cNvSpPr/>
          <p:nvPr/>
        </p:nvSpPr>
        <p:spPr>
          <a:xfrm>
            <a:off x="2118912" y="391363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38" name="object 638"/>
          <p:cNvSpPr/>
          <p:nvPr/>
        </p:nvSpPr>
        <p:spPr>
          <a:xfrm>
            <a:off x="2118912" y="397992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39" name="object 639"/>
          <p:cNvSpPr/>
          <p:nvPr/>
        </p:nvSpPr>
        <p:spPr>
          <a:xfrm>
            <a:off x="2118912" y="404660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40" name="object 640"/>
          <p:cNvSpPr/>
          <p:nvPr/>
        </p:nvSpPr>
        <p:spPr>
          <a:xfrm>
            <a:off x="2118912" y="411289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41" name="object 641"/>
          <p:cNvSpPr/>
          <p:nvPr/>
        </p:nvSpPr>
        <p:spPr>
          <a:xfrm>
            <a:off x="2118912" y="417957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42" name="object 642"/>
          <p:cNvSpPr/>
          <p:nvPr/>
        </p:nvSpPr>
        <p:spPr>
          <a:xfrm>
            <a:off x="2118912" y="424624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43" name="object 643"/>
          <p:cNvSpPr/>
          <p:nvPr/>
        </p:nvSpPr>
        <p:spPr>
          <a:xfrm>
            <a:off x="2118912" y="431253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44" name="object 644"/>
          <p:cNvSpPr/>
          <p:nvPr/>
        </p:nvSpPr>
        <p:spPr>
          <a:xfrm>
            <a:off x="2118912" y="437921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45" name="object 645"/>
          <p:cNvSpPr/>
          <p:nvPr/>
        </p:nvSpPr>
        <p:spPr>
          <a:xfrm>
            <a:off x="2118912" y="444550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46" name="object 646"/>
          <p:cNvSpPr/>
          <p:nvPr/>
        </p:nvSpPr>
        <p:spPr>
          <a:xfrm>
            <a:off x="2118912" y="451218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47" name="object 647"/>
          <p:cNvSpPr/>
          <p:nvPr/>
        </p:nvSpPr>
        <p:spPr>
          <a:xfrm>
            <a:off x="2118912" y="457847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48" name="object 648"/>
          <p:cNvSpPr/>
          <p:nvPr/>
        </p:nvSpPr>
        <p:spPr>
          <a:xfrm>
            <a:off x="2118912" y="464515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49" name="object 649"/>
          <p:cNvSpPr/>
          <p:nvPr/>
        </p:nvSpPr>
        <p:spPr>
          <a:xfrm>
            <a:off x="2118912" y="471144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50" name="object 650"/>
          <p:cNvSpPr/>
          <p:nvPr/>
        </p:nvSpPr>
        <p:spPr>
          <a:xfrm>
            <a:off x="2118912" y="477812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51" name="object 651"/>
          <p:cNvSpPr/>
          <p:nvPr/>
        </p:nvSpPr>
        <p:spPr>
          <a:xfrm>
            <a:off x="2118912" y="484441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52" name="object 652"/>
          <p:cNvSpPr/>
          <p:nvPr/>
        </p:nvSpPr>
        <p:spPr>
          <a:xfrm>
            <a:off x="2118912" y="491109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53" name="object 653"/>
          <p:cNvSpPr/>
          <p:nvPr/>
        </p:nvSpPr>
        <p:spPr>
          <a:xfrm>
            <a:off x="2118912" y="497738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54" name="object 654"/>
          <p:cNvSpPr/>
          <p:nvPr/>
        </p:nvSpPr>
        <p:spPr>
          <a:xfrm>
            <a:off x="2118912" y="504405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55" name="object 655"/>
          <p:cNvSpPr/>
          <p:nvPr/>
        </p:nvSpPr>
        <p:spPr>
          <a:xfrm>
            <a:off x="2118912" y="511035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56" name="object 656"/>
          <p:cNvSpPr/>
          <p:nvPr/>
        </p:nvSpPr>
        <p:spPr>
          <a:xfrm>
            <a:off x="2118912" y="517702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57" name="object 657"/>
          <p:cNvSpPr/>
          <p:nvPr/>
        </p:nvSpPr>
        <p:spPr>
          <a:xfrm>
            <a:off x="2118912" y="524370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58" name="object 658"/>
          <p:cNvSpPr/>
          <p:nvPr/>
        </p:nvSpPr>
        <p:spPr>
          <a:xfrm>
            <a:off x="2118912" y="530999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59" name="object 659"/>
          <p:cNvSpPr/>
          <p:nvPr/>
        </p:nvSpPr>
        <p:spPr>
          <a:xfrm>
            <a:off x="2118912" y="537667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60" name="object 660"/>
          <p:cNvSpPr/>
          <p:nvPr/>
        </p:nvSpPr>
        <p:spPr>
          <a:xfrm>
            <a:off x="2118912" y="544296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61" name="object 661"/>
          <p:cNvSpPr/>
          <p:nvPr/>
        </p:nvSpPr>
        <p:spPr>
          <a:xfrm>
            <a:off x="2118912" y="550964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62" name="object 662"/>
          <p:cNvSpPr/>
          <p:nvPr/>
        </p:nvSpPr>
        <p:spPr>
          <a:xfrm>
            <a:off x="2118912" y="557593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63" name="object 663"/>
          <p:cNvSpPr/>
          <p:nvPr/>
        </p:nvSpPr>
        <p:spPr>
          <a:xfrm>
            <a:off x="2118912" y="5642609"/>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64" name="object 664"/>
          <p:cNvSpPr/>
          <p:nvPr/>
        </p:nvSpPr>
        <p:spPr>
          <a:xfrm>
            <a:off x="2118912" y="5708903"/>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65" name="object 665"/>
          <p:cNvSpPr/>
          <p:nvPr/>
        </p:nvSpPr>
        <p:spPr>
          <a:xfrm>
            <a:off x="2118912" y="5775578"/>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66" name="object 666"/>
          <p:cNvSpPr/>
          <p:nvPr/>
        </p:nvSpPr>
        <p:spPr>
          <a:xfrm>
            <a:off x="2118912" y="5841872"/>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67" name="object 667"/>
          <p:cNvSpPr/>
          <p:nvPr/>
        </p:nvSpPr>
        <p:spPr>
          <a:xfrm>
            <a:off x="2534964" y="185204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68" name="object 668"/>
          <p:cNvSpPr/>
          <p:nvPr/>
        </p:nvSpPr>
        <p:spPr>
          <a:xfrm>
            <a:off x="2534964" y="191871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69" name="object 669"/>
          <p:cNvSpPr/>
          <p:nvPr/>
        </p:nvSpPr>
        <p:spPr>
          <a:xfrm>
            <a:off x="2534964" y="198501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70" name="object 670"/>
          <p:cNvSpPr/>
          <p:nvPr/>
        </p:nvSpPr>
        <p:spPr>
          <a:xfrm>
            <a:off x="2534964" y="205168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71" name="object 671"/>
          <p:cNvSpPr/>
          <p:nvPr/>
        </p:nvSpPr>
        <p:spPr>
          <a:xfrm>
            <a:off x="2534964" y="211797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72" name="object 672"/>
          <p:cNvSpPr/>
          <p:nvPr/>
        </p:nvSpPr>
        <p:spPr>
          <a:xfrm>
            <a:off x="2534964" y="218465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73" name="object 673"/>
          <p:cNvSpPr/>
          <p:nvPr/>
        </p:nvSpPr>
        <p:spPr>
          <a:xfrm>
            <a:off x="2534964" y="225132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74" name="object 674"/>
          <p:cNvSpPr/>
          <p:nvPr/>
        </p:nvSpPr>
        <p:spPr>
          <a:xfrm>
            <a:off x="2534964" y="231762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75" name="object 675"/>
          <p:cNvSpPr/>
          <p:nvPr/>
        </p:nvSpPr>
        <p:spPr>
          <a:xfrm>
            <a:off x="2534964" y="238429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76" name="object 676"/>
          <p:cNvSpPr/>
          <p:nvPr/>
        </p:nvSpPr>
        <p:spPr>
          <a:xfrm>
            <a:off x="2534964" y="245059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77" name="object 677"/>
          <p:cNvSpPr/>
          <p:nvPr/>
        </p:nvSpPr>
        <p:spPr>
          <a:xfrm>
            <a:off x="2534964" y="251726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78" name="object 678"/>
          <p:cNvSpPr/>
          <p:nvPr/>
        </p:nvSpPr>
        <p:spPr>
          <a:xfrm>
            <a:off x="2534964" y="258356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79" name="object 679"/>
          <p:cNvSpPr/>
          <p:nvPr/>
        </p:nvSpPr>
        <p:spPr>
          <a:xfrm>
            <a:off x="2534964" y="265023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80" name="object 680"/>
          <p:cNvSpPr/>
          <p:nvPr/>
        </p:nvSpPr>
        <p:spPr>
          <a:xfrm>
            <a:off x="2534964" y="271653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81" name="object 681"/>
          <p:cNvSpPr/>
          <p:nvPr/>
        </p:nvSpPr>
        <p:spPr>
          <a:xfrm>
            <a:off x="2534964" y="278320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82" name="object 682"/>
          <p:cNvSpPr/>
          <p:nvPr/>
        </p:nvSpPr>
        <p:spPr>
          <a:xfrm>
            <a:off x="2534964" y="284949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83" name="object 683"/>
          <p:cNvSpPr/>
          <p:nvPr/>
        </p:nvSpPr>
        <p:spPr>
          <a:xfrm>
            <a:off x="2534964" y="291617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84" name="object 684"/>
          <p:cNvSpPr/>
          <p:nvPr/>
        </p:nvSpPr>
        <p:spPr>
          <a:xfrm>
            <a:off x="2534964" y="298246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85" name="object 685"/>
          <p:cNvSpPr/>
          <p:nvPr/>
        </p:nvSpPr>
        <p:spPr>
          <a:xfrm>
            <a:off x="2534964" y="304914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86" name="object 686"/>
          <p:cNvSpPr/>
          <p:nvPr/>
        </p:nvSpPr>
        <p:spPr>
          <a:xfrm>
            <a:off x="2534964" y="311543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87" name="object 687"/>
          <p:cNvSpPr/>
          <p:nvPr/>
        </p:nvSpPr>
        <p:spPr>
          <a:xfrm>
            <a:off x="2534964" y="318211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88" name="object 688"/>
          <p:cNvSpPr/>
          <p:nvPr/>
        </p:nvSpPr>
        <p:spPr>
          <a:xfrm>
            <a:off x="2534964" y="324878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89" name="object 689"/>
          <p:cNvSpPr/>
          <p:nvPr/>
        </p:nvSpPr>
        <p:spPr>
          <a:xfrm>
            <a:off x="2534964" y="3315080"/>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90" name="object 690"/>
          <p:cNvSpPr/>
          <p:nvPr/>
        </p:nvSpPr>
        <p:spPr>
          <a:xfrm>
            <a:off x="2534964" y="3381755"/>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91" name="object 691"/>
          <p:cNvSpPr/>
          <p:nvPr/>
        </p:nvSpPr>
        <p:spPr>
          <a:xfrm>
            <a:off x="2534964" y="344805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92" name="object 692"/>
          <p:cNvSpPr/>
          <p:nvPr/>
        </p:nvSpPr>
        <p:spPr>
          <a:xfrm>
            <a:off x="2534964" y="358101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93" name="object 693"/>
          <p:cNvSpPr/>
          <p:nvPr/>
        </p:nvSpPr>
        <p:spPr>
          <a:xfrm>
            <a:off x="2534964" y="364769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94" name="object 694"/>
          <p:cNvSpPr/>
          <p:nvPr/>
        </p:nvSpPr>
        <p:spPr>
          <a:xfrm>
            <a:off x="2534964" y="371398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95" name="object 695"/>
          <p:cNvSpPr/>
          <p:nvPr/>
        </p:nvSpPr>
        <p:spPr>
          <a:xfrm>
            <a:off x="2534964" y="378066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96" name="object 696"/>
          <p:cNvSpPr/>
          <p:nvPr/>
        </p:nvSpPr>
        <p:spPr>
          <a:xfrm>
            <a:off x="2534964" y="384695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697" name="object 697"/>
          <p:cNvSpPr/>
          <p:nvPr/>
        </p:nvSpPr>
        <p:spPr>
          <a:xfrm>
            <a:off x="2534964" y="391363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98" name="object 698"/>
          <p:cNvSpPr/>
          <p:nvPr/>
        </p:nvSpPr>
        <p:spPr>
          <a:xfrm>
            <a:off x="2534964" y="397992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699" name="object 699"/>
          <p:cNvSpPr/>
          <p:nvPr/>
        </p:nvSpPr>
        <p:spPr>
          <a:xfrm>
            <a:off x="2534964" y="404660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00" name="object 700"/>
          <p:cNvSpPr/>
          <p:nvPr/>
        </p:nvSpPr>
        <p:spPr>
          <a:xfrm>
            <a:off x="2534964" y="411289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01" name="object 701"/>
          <p:cNvSpPr/>
          <p:nvPr/>
        </p:nvSpPr>
        <p:spPr>
          <a:xfrm>
            <a:off x="2534964" y="417957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02" name="object 702"/>
          <p:cNvSpPr/>
          <p:nvPr/>
        </p:nvSpPr>
        <p:spPr>
          <a:xfrm>
            <a:off x="2534964" y="424624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03" name="object 703"/>
          <p:cNvSpPr/>
          <p:nvPr/>
        </p:nvSpPr>
        <p:spPr>
          <a:xfrm>
            <a:off x="2534964" y="431253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04" name="object 704"/>
          <p:cNvSpPr/>
          <p:nvPr/>
        </p:nvSpPr>
        <p:spPr>
          <a:xfrm>
            <a:off x="2534964" y="437921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05" name="object 705"/>
          <p:cNvSpPr/>
          <p:nvPr/>
        </p:nvSpPr>
        <p:spPr>
          <a:xfrm>
            <a:off x="2534964" y="444550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06" name="object 706"/>
          <p:cNvSpPr/>
          <p:nvPr/>
        </p:nvSpPr>
        <p:spPr>
          <a:xfrm>
            <a:off x="2534964" y="451218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07" name="object 707"/>
          <p:cNvSpPr/>
          <p:nvPr/>
        </p:nvSpPr>
        <p:spPr>
          <a:xfrm>
            <a:off x="2534964" y="457847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08" name="object 708"/>
          <p:cNvSpPr/>
          <p:nvPr/>
        </p:nvSpPr>
        <p:spPr>
          <a:xfrm>
            <a:off x="2534964" y="464515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09" name="object 709"/>
          <p:cNvSpPr/>
          <p:nvPr/>
        </p:nvSpPr>
        <p:spPr>
          <a:xfrm>
            <a:off x="2534964" y="471144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10" name="object 710"/>
          <p:cNvSpPr/>
          <p:nvPr/>
        </p:nvSpPr>
        <p:spPr>
          <a:xfrm>
            <a:off x="2534964" y="477812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11" name="object 711"/>
          <p:cNvSpPr/>
          <p:nvPr/>
        </p:nvSpPr>
        <p:spPr>
          <a:xfrm>
            <a:off x="2534964" y="484441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12" name="object 712"/>
          <p:cNvSpPr/>
          <p:nvPr/>
        </p:nvSpPr>
        <p:spPr>
          <a:xfrm>
            <a:off x="2534964" y="491109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13" name="object 713"/>
          <p:cNvSpPr/>
          <p:nvPr/>
        </p:nvSpPr>
        <p:spPr>
          <a:xfrm>
            <a:off x="2534964" y="497738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14" name="object 714"/>
          <p:cNvSpPr/>
          <p:nvPr/>
        </p:nvSpPr>
        <p:spPr>
          <a:xfrm>
            <a:off x="2534964" y="504405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15" name="object 715"/>
          <p:cNvSpPr/>
          <p:nvPr/>
        </p:nvSpPr>
        <p:spPr>
          <a:xfrm>
            <a:off x="2534964" y="511035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16" name="object 716"/>
          <p:cNvSpPr/>
          <p:nvPr/>
        </p:nvSpPr>
        <p:spPr>
          <a:xfrm>
            <a:off x="2534964" y="517702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17" name="object 717"/>
          <p:cNvSpPr/>
          <p:nvPr/>
        </p:nvSpPr>
        <p:spPr>
          <a:xfrm>
            <a:off x="2534964" y="524370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18" name="object 718"/>
          <p:cNvSpPr/>
          <p:nvPr/>
        </p:nvSpPr>
        <p:spPr>
          <a:xfrm>
            <a:off x="2534964" y="530999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19" name="object 719"/>
          <p:cNvSpPr/>
          <p:nvPr/>
        </p:nvSpPr>
        <p:spPr>
          <a:xfrm>
            <a:off x="2534964" y="537667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20" name="object 720"/>
          <p:cNvSpPr/>
          <p:nvPr/>
        </p:nvSpPr>
        <p:spPr>
          <a:xfrm>
            <a:off x="2534964" y="544296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21" name="object 721"/>
          <p:cNvSpPr/>
          <p:nvPr/>
        </p:nvSpPr>
        <p:spPr>
          <a:xfrm>
            <a:off x="2534964" y="550964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22" name="object 722"/>
          <p:cNvSpPr/>
          <p:nvPr/>
        </p:nvSpPr>
        <p:spPr>
          <a:xfrm>
            <a:off x="2534964" y="557593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23" name="object 723"/>
          <p:cNvSpPr/>
          <p:nvPr/>
        </p:nvSpPr>
        <p:spPr>
          <a:xfrm>
            <a:off x="2534964" y="5642609"/>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24" name="object 724"/>
          <p:cNvSpPr/>
          <p:nvPr/>
        </p:nvSpPr>
        <p:spPr>
          <a:xfrm>
            <a:off x="2534964" y="5708903"/>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25" name="object 725"/>
          <p:cNvSpPr/>
          <p:nvPr/>
        </p:nvSpPr>
        <p:spPr>
          <a:xfrm>
            <a:off x="2534964" y="5775578"/>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26" name="object 726"/>
          <p:cNvSpPr/>
          <p:nvPr/>
        </p:nvSpPr>
        <p:spPr>
          <a:xfrm>
            <a:off x="2534964" y="5841872"/>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27" name="object 727"/>
          <p:cNvSpPr/>
          <p:nvPr/>
        </p:nvSpPr>
        <p:spPr>
          <a:xfrm>
            <a:off x="870756" y="185204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28" name="object 728"/>
          <p:cNvSpPr/>
          <p:nvPr/>
        </p:nvSpPr>
        <p:spPr>
          <a:xfrm>
            <a:off x="870756" y="191871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29" name="object 729"/>
          <p:cNvSpPr/>
          <p:nvPr/>
        </p:nvSpPr>
        <p:spPr>
          <a:xfrm>
            <a:off x="870756" y="198501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30" name="object 730"/>
          <p:cNvSpPr/>
          <p:nvPr/>
        </p:nvSpPr>
        <p:spPr>
          <a:xfrm>
            <a:off x="870756" y="205168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31" name="object 731"/>
          <p:cNvSpPr/>
          <p:nvPr/>
        </p:nvSpPr>
        <p:spPr>
          <a:xfrm>
            <a:off x="870756" y="211797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32" name="object 732"/>
          <p:cNvSpPr/>
          <p:nvPr/>
        </p:nvSpPr>
        <p:spPr>
          <a:xfrm>
            <a:off x="870756" y="218465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33" name="object 733"/>
          <p:cNvSpPr/>
          <p:nvPr/>
        </p:nvSpPr>
        <p:spPr>
          <a:xfrm>
            <a:off x="870756" y="225132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34" name="object 734"/>
          <p:cNvSpPr/>
          <p:nvPr/>
        </p:nvSpPr>
        <p:spPr>
          <a:xfrm>
            <a:off x="870756" y="231762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35" name="object 735"/>
          <p:cNvSpPr/>
          <p:nvPr/>
        </p:nvSpPr>
        <p:spPr>
          <a:xfrm>
            <a:off x="870756" y="238429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36" name="object 736"/>
          <p:cNvSpPr/>
          <p:nvPr/>
        </p:nvSpPr>
        <p:spPr>
          <a:xfrm>
            <a:off x="870756" y="245059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37" name="object 737"/>
          <p:cNvSpPr/>
          <p:nvPr/>
        </p:nvSpPr>
        <p:spPr>
          <a:xfrm>
            <a:off x="870756" y="251726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38" name="object 738"/>
          <p:cNvSpPr/>
          <p:nvPr/>
        </p:nvSpPr>
        <p:spPr>
          <a:xfrm>
            <a:off x="870756" y="258356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39" name="object 739"/>
          <p:cNvSpPr/>
          <p:nvPr/>
        </p:nvSpPr>
        <p:spPr>
          <a:xfrm>
            <a:off x="870756" y="265023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40" name="object 740"/>
          <p:cNvSpPr/>
          <p:nvPr/>
        </p:nvSpPr>
        <p:spPr>
          <a:xfrm>
            <a:off x="870756" y="271653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41" name="object 741"/>
          <p:cNvSpPr/>
          <p:nvPr/>
        </p:nvSpPr>
        <p:spPr>
          <a:xfrm>
            <a:off x="870756" y="278320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42" name="object 742"/>
          <p:cNvSpPr/>
          <p:nvPr/>
        </p:nvSpPr>
        <p:spPr>
          <a:xfrm>
            <a:off x="870756" y="284949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43" name="object 743"/>
          <p:cNvSpPr/>
          <p:nvPr/>
        </p:nvSpPr>
        <p:spPr>
          <a:xfrm>
            <a:off x="870756" y="291617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44" name="object 744"/>
          <p:cNvSpPr/>
          <p:nvPr/>
        </p:nvSpPr>
        <p:spPr>
          <a:xfrm>
            <a:off x="870756" y="298246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45" name="object 745"/>
          <p:cNvSpPr/>
          <p:nvPr/>
        </p:nvSpPr>
        <p:spPr>
          <a:xfrm>
            <a:off x="870756" y="304914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46" name="object 746"/>
          <p:cNvSpPr/>
          <p:nvPr/>
        </p:nvSpPr>
        <p:spPr>
          <a:xfrm>
            <a:off x="870756" y="311543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47" name="object 747"/>
          <p:cNvSpPr/>
          <p:nvPr/>
        </p:nvSpPr>
        <p:spPr>
          <a:xfrm>
            <a:off x="870756" y="318211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48" name="object 748"/>
          <p:cNvSpPr/>
          <p:nvPr/>
        </p:nvSpPr>
        <p:spPr>
          <a:xfrm>
            <a:off x="870756" y="324878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49" name="object 749"/>
          <p:cNvSpPr/>
          <p:nvPr/>
        </p:nvSpPr>
        <p:spPr>
          <a:xfrm>
            <a:off x="870756" y="3315080"/>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50" name="object 750"/>
          <p:cNvSpPr/>
          <p:nvPr/>
        </p:nvSpPr>
        <p:spPr>
          <a:xfrm>
            <a:off x="870756" y="3381755"/>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51" name="object 751"/>
          <p:cNvSpPr/>
          <p:nvPr/>
        </p:nvSpPr>
        <p:spPr>
          <a:xfrm>
            <a:off x="870756" y="344805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52" name="object 752"/>
          <p:cNvSpPr/>
          <p:nvPr/>
        </p:nvSpPr>
        <p:spPr>
          <a:xfrm>
            <a:off x="870756" y="351472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53" name="object 753"/>
          <p:cNvSpPr/>
          <p:nvPr/>
        </p:nvSpPr>
        <p:spPr>
          <a:xfrm>
            <a:off x="870756" y="358101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54" name="object 754"/>
          <p:cNvSpPr/>
          <p:nvPr/>
        </p:nvSpPr>
        <p:spPr>
          <a:xfrm>
            <a:off x="870756" y="364769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55" name="object 755"/>
          <p:cNvSpPr/>
          <p:nvPr/>
        </p:nvSpPr>
        <p:spPr>
          <a:xfrm>
            <a:off x="870756" y="371398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56" name="object 756"/>
          <p:cNvSpPr/>
          <p:nvPr/>
        </p:nvSpPr>
        <p:spPr>
          <a:xfrm>
            <a:off x="870756" y="378066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57" name="object 757"/>
          <p:cNvSpPr/>
          <p:nvPr/>
        </p:nvSpPr>
        <p:spPr>
          <a:xfrm>
            <a:off x="870756" y="384695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58" name="object 758"/>
          <p:cNvSpPr/>
          <p:nvPr/>
        </p:nvSpPr>
        <p:spPr>
          <a:xfrm>
            <a:off x="870756" y="391363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59" name="object 759"/>
          <p:cNvSpPr/>
          <p:nvPr/>
        </p:nvSpPr>
        <p:spPr>
          <a:xfrm>
            <a:off x="870756" y="397992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60" name="object 760"/>
          <p:cNvSpPr/>
          <p:nvPr/>
        </p:nvSpPr>
        <p:spPr>
          <a:xfrm>
            <a:off x="870756" y="404660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61" name="object 761"/>
          <p:cNvSpPr/>
          <p:nvPr/>
        </p:nvSpPr>
        <p:spPr>
          <a:xfrm>
            <a:off x="870756" y="411289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62" name="object 762"/>
          <p:cNvSpPr/>
          <p:nvPr/>
        </p:nvSpPr>
        <p:spPr>
          <a:xfrm>
            <a:off x="870756" y="417957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63" name="object 763"/>
          <p:cNvSpPr/>
          <p:nvPr/>
        </p:nvSpPr>
        <p:spPr>
          <a:xfrm>
            <a:off x="870756" y="424624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64" name="object 764"/>
          <p:cNvSpPr/>
          <p:nvPr/>
        </p:nvSpPr>
        <p:spPr>
          <a:xfrm>
            <a:off x="870756" y="431253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65" name="object 765"/>
          <p:cNvSpPr/>
          <p:nvPr/>
        </p:nvSpPr>
        <p:spPr>
          <a:xfrm>
            <a:off x="870756" y="437921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66" name="object 766"/>
          <p:cNvSpPr/>
          <p:nvPr/>
        </p:nvSpPr>
        <p:spPr>
          <a:xfrm>
            <a:off x="870756" y="444550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67" name="object 767"/>
          <p:cNvSpPr/>
          <p:nvPr/>
        </p:nvSpPr>
        <p:spPr>
          <a:xfrm>
            <a:off x="870756" y="451218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68" name="object 768"/>
          <p:cNvSpPr/>
          <p:nvPr/>
        </p:nvSpPr>
        <p:spPr>
          <a:xfrm>
            <a:off x="870756" y="457847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69" name="object 769"/>
          <p:cNvSpPr/>
          <p:nvPr/>
        </p:nvSpPr>
        <p:spPr>
          <a:xfrm>
            <a:off x="870756" y="464515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70" name="object 770"/>
          <p:cNvSpPr/>
          <p:nvPr/>
        </p:nvSpPr>
        <p:spPr>
          <a:xfrm>
            <a:off x="870756" y="471144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71" name="object 771"/>
          <p:cNvSpPr/>
          <p:nvPr/>
        </p:nvSpPr>
        <p:spPr>
          <a:xfrm>
            <a:off x="870756" y="477812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72" name="object 772"/>
          <p:cNvSpPr/>
          <p:nvPr/>
        </p:nvSpPr>
        <p:spPr>
          <a:xfrm>
            <a:off x="870756" y="484441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73" name="object 773"/>
          <p:cNvSpPr/>
          <p:nvPr/>
        </p:nvSpPr>
        <p:spPr>
          <a:xfrm>
            <a:off x="870756" y="4911090"/>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74" name="object 774"/>
          <p:cNvSpPr/>
          <p:nvPr/>
        </p:nvSpPr>
        <p:spPr>
          <a:xfrm>
            <a:off x="870756" y="4977384"/>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75" name="object 775"/>
          <p:cNvSpPr/>
          <p:nvPr/>
        </p:nvSpPr>
        <p:spPr>
          <a:xfrm>
            <a:off x="870756" y="5044059"/>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76" name="object 776"/>
          <p:cNvSpPr/>
          <p:nvPr/>
        </p:nvSpPr>
        <p:spPr>
          <a:xfrm>
            <a:off x="870756" y="511035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77" name="object 777"/>
          <p:cNvSpPr/>
          <p:nvPr/>
        </p:nvSpPr>
        <p:spPr>
          <a:xfrm>
            <a:off x="870756" y="5177028"/>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78" name="object 778"/>
          <p:cNvSpPr/>
          <p:nvPr/>
        </p:nvSpPr>
        <p:spPr>
          <a:xfrm>
            <a:off x="870756" y="5243703"/>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79" name="object 779"/>
          <p:cNvSpPr/>
          <p:nvPr/>
        </p:nvSpPr>
        <p:spPr>
          <a:xfrm>
            <a:off x="870756" y="5309997"/>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80" name="object 780"/>
          <p:cNvSpPr/>
          <p:nvPr/>
        </p:nvSpPr>
        <p:spPr>
          <a:xfrm>
            <a:off x="870756" y="5376672"/>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81" name="object 781"/>
          <p:cNvSpPr/>
          <p:nvPr/>
        </p:nvSpPr>
        <p:spPr>
          <a:xfrm>
            <a:off x="870756" y="5442966"/>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82" name="object 782"/>
          <p:cNvSpPr/>
          <p:nvPr/>
        </p:nvSpPr>
        <p:spPr>
          <a:xfrm>
            <a:off x="870756" y="5509641"/>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83" name="object 783"/>
          <p:cNvSpPr/>
          <p:nvPr/>
        </p:nvSpPr>
        <p:spPr>
          <a:xfrm>
            <a:off x="870756" y="5575935"/>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84" name="object 784"/>
          <p:cNvSpPr/>
          <p:nvPr/>
        </p:nvSpPr>
        <p:spPr>
          <a:xfrm>
            <a:off x="870756" y="5642609"/>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85" name="object 785"/>
          <p:cNvSpPr/>
          <p:nvPr/>
        </p:nvSpPr>
        <p:spPr>
          <a:xfrm>
            <a:off x="870756" y="5708903"/>
            <a:ext cx="11430" cy="0"/>
          </a:xfrm>
          <a:custGeom>
            <a:avLst/>
            <a:gdLst/>
            <a:ahLst/>
            <a:cxnLst/>
            <a:rect l="l" t="t" r="r" b="b"/>
            <a:pathLst>
              <a:path w="11430">
                <a:moveTo>
                  <a:pt x="0" y="0"/>
                </a:moveTo>
                <a:lnTo>
                  <a:pt x="11087" y="0"/>
                </a:lnTo>
              </a:path>
            </a:pathLst>
          </a:custGeom>
          <a:ln w="10667">
            <a:solidFill>
              <a:srgbClr val="000000"/>
            </a:solidFill>
          </a:ln>
        </p:spPr>
        <p:txBody>
          <a:bodyPr wrap="square" lIns="0" tIns="0" rIns="0" bIns="0" rtlCol="0">
            <a:spAutoFit/>
          </a:bodyPr>
          <a:lstStyle/>
          <a:p>
            <a:endParaRPr/>
          </a:p>
        </p:txBody>
      </p:sp>
      <p:sp>
        <p:nvSpPr>
          <p:cNvPr id="786" name="object 786"/>
          <p:cNvSpPr/>
          <p:nvPr/>
        </p:nvSpPr>
        <p:spPr>
          <a:xfrm>
            <a:off x="870756" y="5775578"/>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87" name="object 787"/>
          <p:cNvSpPr/>
          <p:nvPr/>
        </p:nvSpPr>
        <p:spPr>
          <a:xfrm>
            <a:off x="870756" y="5841872"/>
            <a:ext cx="11430" cy="0"/>
          </a:xfrm>
          <a:custGeom>
            <a:avLst/>
            <a:gdLst/>
            <a:ahLst/>
            <a:cxnLst/>
            <a:rect l="l" t="t" r="r" b="b"/>
            <a:pathLst>
              <a:path w="11430">
                <a:moveTo>
                  <a:pt x="0" y="0"/>
                </a:moveTo>
                <a:lnTo>
                  <a:pt x="11087" y="0"/>
                </a:lnTo>
              </a:path>
            </a:pathLst>
          </a:custGeom>
          <a:ln w="11429">
            <a:solidFill>
              <a:srgbClr val="000000"/>
            </a:solidFill>
          </a:ln>
        </p:spPr>
        <p:txBody>
          <a:bodyPr wrap="square" lIns="0" tIns="0" rIns="0" bIns="0" rtlCol="0">
            <a:spAutoFit/>
          </a:bodyPr>
          <a:lstStyle/>
          <a:p>
            <a:endParaRPr/>
          </a:p>
        </p:txBody>
      </p:sp>
      <p:sp>
        <p:nvSpPr>
          <p:cNvPr id="788" name="object 788"/>
          <p:cNvSpPr txBox="1"/>
          <p:nvPr/>
        </p:nvSpPr>
        <p:spPr>
          <a:xfrm>
            <a:off x="4324299" y="5962394"/>
            <a:ext cx="613410" cy="344170"/>
          </a:xfrm>
          <a:prstGeom prst="rect">
            <a:avLst/>
          </a:prstGeom>
        </p:spPr>
        <p:txBody>
          <a:bodyPr vert="horz" wrap="square" lIns="0" tIns="0" rIns="0" bIns="0" rtlCol="0">
            <a:spAutoFit/>
          </a:bodyPr>
          <a:lstStyle/>
          <a:p>
            <a:pPr marL="12700">
              <a:lnSpc>
                <a:spcPct val="100000"/>
              </a:lnSpc>
            </a:pPr>
            <a:r>
              <a:rPr sz="2150" spc="20" dirty="0">
                <a:latin typeface="Comic Sans MS"/>
                <a:cs typeface="Comic Sans MS"/>
              </a:rPr>
              <a:t>1</a:t>
            </a:r>
            <a:r>
              <a:rPr sz="2150" spc="25" dirty="0">
                <a:latin typeface="Comic Sans MS"/>
                <a:cs typeface="Comic Sans MS"/>
              </a:rPr>
              <a:t>35°</a:t>
            </a:r>
            <a:endParaRPr sz="2150">
              <a:latin typeface="Comic Sans MS"/>
              <a:cs typeface="Comic Sans MS"/>
            </a:endParaRPr>
          </a:p>
        </p:txBody>
      </p:sp>
      <p:sp>
        <p:nvSpPr>
          <p:cNvPr id="789" name="object 789"/>
          <p:cNvSpPr/>
          <p:nvPr/>
        </p:nvSpPr>
        <p:spPr>
          <a:xfrm>
            <a:off x="876300" y="3509010"/>
            <a:ext cx="4992370" cy="0"/>
          </a:xfrm>
          <a:custGeom>
            <a:avLst/>
            <a:gdLst/>
            <a:ahLst/>
            <a:cxnLst/>
            <a:rect l="l" t="t" r="r" b="b"/>
            <a:pathLst>
              <a:path w="4992370">
                <a:moveTo>
                  <a:pt x="0" y="0"/>
                </a:moveTo>
                <a:lnTo>
                  <a:pt x="4991861" y="0"/>
                </a:lnTo>
              </a:path>
            </a:pathLst>
          </a:custGeom>
          <a:ln w="55422">
            <a:solidFill>
              <a:srgbClr val="0000FF"/>
            </a:solidFill>
          </a:ln>
        </p:spPr>
        <p:txBody>
          <a:bodyPr wrap="square" lIns="0" tIns="0" rIns="0" bIns="0" rtlCol="0">
            <a:spAutoFit/>
          </a:bodyPr>
          <a:lstStyle/>
          <a:p>
            <a:endParaRPr/>
          </a:p>
        </p:txBody>
      </p:sp>
      <p:sp>
        <p:nvSpPr>
          <p:cNvPr id="791" name="object 791"/>
          <p:cNvSpPr txBox="1"/>
          <p:nvPr/>
        </p:nvSpPr>
        <p:spPr>
          <a:xfrm>
            <a:off x="3220468" y="5967729"/>
            <a:ext cx="486409" cy="344170"/>
          </a:xfrm>
          <a:prstGeom prst="rect">
            <a:avLst/>
          </a:prstGeom>
        </p:spPr>
        <p:txBody>
          <a:bodyPr vert="horz" wrap="square" lIns="0" tIns="0" rIns="0" bIns="0" rtlCol="0">
            <a:spAutoFit/>
          </a:bodyPr>
          <a:lstStyle/>
          <a:p>
            <a:pPr marL="12700">
              <a:lnSpc>
                <a:spcPct val="100000"/>
              </a:lnSpc>
            </a:pPr>
            <a:r>
              <a:rPr sz="2150" spc="25" dirty="0">
                <a:latin typeface="Comic Sans MS"/>
                <a:cs typeface="Comic Sans MS"/>
              </a:rPr>
              <a:t>90°</a:t>
            </a:r>
            <a:endParaRPr sz="2150">
              <a:latin typeface="Comic Sans MS"/>
              <a:cs typeface="Comic Sans MS"/>
            </a:endParaRPr>
          </a:p>
        </p:txBody>
      </p:sp>
      <p:sp>
        <p:nvSpPr>
          <p:cNvPr id="792" name="object 792"/>
          <p:cNvSpPr txBox="1"/>
          <p:nvPr/>
        </p:nvSpPr>
        <p:spPr>
          <a:xfrm>
            <a:off x="807980" y="5967729"/>
            <a:ext cx="314960" cy="344170"/>
          </a:xfrm>
          <a:prstGeom prst="rect">
            <a:avLst/>
          </a:prstGeom>
        </p:spPr>
        <p:txBody>
          <a:bodyPr vert="horz" wrap="square" lIns="0" tIns="0" rIns="0" bIns="0" rtlCol="0">
            <a:spAutoFit/>
          </a:bodyPr>
          <a:lstStyle/>
          <a:p>
            <a:pPr marL="12700">
              <a:lnSpc>
                <a:spcPct val="100000"/>
              </a:lnSpc>
            </a:pPr>
            <a:r>
              <a:rPr sz="2150" spc="25" dirty="0">
                <a:latin typeface="Comic Sans MS"/>
                <a:cs typeface="Comic Sans MS"/>
              </a:rPr>
              <a:t>0°</a:t>
            </a:r>
            <a:endParaRPr sz="2150">
              <a:latin typeface="Comic Sans MS"/>
              <a:cs typeface="Comic Sans MS"/>
            </a:endParaRPr>
          </a:p>
        </p:txBody>
      </p:sp>
      <p:sp>
        <p:nvSpPr>
          <p:cNvPr id="793" name="object 793"/>
          <p:cNvSpPr txBox="1"/>
          <p:nvPr/>
        </p:nvSpPr>
        <p:spPr>
          <a:xfrm>
            <a:off x="1890015" y="5962394"/>
            <a:ext cx="485775" cy="344170"/>
          </a:xfrm>
          <a:prstGeom prst="rect">
            <a:avLst/>
          </a:prstGeom>
        </p:spPr>
        <p:txBody>
          <a:bodyPr vert="horz" wrap="square" lIns="0" tIns="0" rIns="0" bIns="0" rtlCol="0">
            <a:spAutoFit/>
          </a:bodyPr>
          <a:lstStyle/>
          <a:p>
            <a:pPr marL="12700">
              <a:lnSpc>
                <a:spcPct val="100000"/>
              </a:lnSpc>
            </a:pPr>
            <a:r>
              <a:rPr sz="2150" spc="25" dirty="0">
                <a:latin typeface="Comic Sans MS"/>
                <a:cs typeface="Comic Sans MS"/>
              </a:rPr>
              <a:t>45°</a:t>
            </a:r>
            <a:endParaRPr sz="2150">
              <a:latin typeface="Comic Sans MS"/>
              <a:cs typeface="Comic Sans MS"/>
            </a:endParaRPr>
          </a:p>
        </p:txBody>
      </p:sp>
      <p:sp>
        <p:nvSpPr>
          <p:cNvPr id="794" name="object 794"/>
          <p:cNvSpPr txBox="1"/>
          <p:nvPr/>
        </p:nvSpPr>
        <p:spPr>
          <a:xfrm>
            <a:off x="6681475" y="5523229"/>
            <a:ext cx="296545" cy="657225"/>
          </a:xfrm>
          <a:prstGeom prst="rect">
            <a:avLst/>
          </a:prstGeom>
        </p:spPr>
        <p:txBody>
          <a:bodyPr vert="horz" wrap="square" lIns="0" tIns="0" rIns="0" bIns="0" rtlCol="0">
            <a:spAutoFit/>
          </a:bodyPr>
          <a:lstStyle/>
          <a:p>
            <a:pPr marL="12700">
              <a:lnSpc>
                <a:spcPct val="100000"/>
              </a:lnSpc>
            </a:pPr>
            <a:r>
              <a:rPr sz="4300" spc="-265" dirty="0">
                <a:latin typeface="Arial Unicode MS"/>
                <a:cs typeface="Arial Unicode MS"/>
              </a:rPr>
              <a:t>δ</a:t>
            </a:r>
            <a:endParaRPr sz="4300">
              <a:latin typeface="Arial Unicode MS"/>
              <a:cs typeface="Arial Unicode MS"/>
            </a:endParaRPr>
          </a:p>
        </p:txBody>
      </p:sp>
      <p:sp>
        <p:nvSpPr>
          <p:cNvPr id="795" name="object 795"/>
          <p:cNvSpPr/>
          <p:nvPr/>
        </p:nvSpPr>
        <p:spPr>
          <a:xfrm>
            <a:off x="6151625" y="1824990"/>
            <a:ext cx="1201420" cy="0"/>
          </a:xfrm>
          <a:custGeom>
            <a:avLst/>
            <a:gdLst/>
            <a:ahLst/>
            <a:cxnLst/>
            <a:rect l="l" t="t" r="r" b="b"/>
            <a:pathLst>
              <a:path w="1201420">
                <a:moveTo>
                  <a:pt x="0" y="0"/>
                </a:moveTo>
                <a:lnTo>
                  <a:pt x="1200911" y="0"/>
                </a:lnTo>
              </a:path>
            </a:pathLst>
          </a:custGeom>
          <a:ln w="3175">
            <a:solidFill>
              <a:srgbClr val="000000"/>
            </a:solidFill>
          </a:ln>
        </p:spPr>
        <p:txBody>
          <a:bodyPr wrap="square" lIns="0" tIns="0" rIns="0" bIns="0" rtlCol="0">
            <a:spAutoFit/>
          </a:bodyPr>
          <a:lstStyle/>
          <a:p>
            <a:endParaRPr/>
          </a:p>
        </p:txBody>
      </p:sp>
      <p:sp>
        <p:nvSpPr>
          <p:cNvPr id="796" name="object 796"/>
          <p:cNvSpPr txBox="1"/>
          <p:nvPr/>
        </p:nvSpPr>
        <p:spPr>
          <a:xfrm>
            <a:off x="114554" y="2643882"/>
            <a:ext cx="8858885" cy="1087120"/>
          </a:xfrm>
          <a:prstGeom prst="rect">
            <a:avLst/>
          </a:prstGeom>
        </p:spPr>
        <p:txBody>
          <a:bodyPr vert="horz" wrap="square" lIns="0" tIns="0" rIns="0" bIns="0" rtlCol="0">
            <a:spAutoFit/>
          </a:bodyPr>
          <a:lstStyle/>
          <a:p>
            <a:pPr marL="4983480">
              <a:lnSpc>
                <a:spcPts val="4060"/>
              </a:lnSpc>
              <a:tabLst>
                <a:tab pos="5723255" algn="l"/>
                <a:tab pos="6811645" algn="l"/>
                <a:tab pos="7879715" algn="l"/>
              </a:tabLst>
            </a:pPr>
            <a:r>
              <a:rPr sz="3950" spc="90" dirty="0">
                <a:latin typeface="Comic Sans MS"/>
                <a:cs typeface="Comic Sans MS"/>
              </a:rPr>
              <a:t>Z</a:t>
            </a:r>
            <a:r>
              <a:rPr sz="2300" spc="15" dirty="0">
                <a:latin typeface="Comic Sans MS"/>
                <a:cs typeface="Comic Sans MS"/>
              </a:rPr>
              <a:t>T</a:t>
            </a:r>
            <a:r>
              <a:rPr sz="2300" dirty="0">
                <a:latin typeface="Times New Roman"/>
                <a:cs typeface="Times New Roman"/>
              </a:rPr>
              <a:t>	</a:t>
            </a:r>
            <a:r>
              <a:rPr sz="3950" spc="-140" dirty="0">
                <a:latin typeface="Arial Unicode MS"/>
                <a:cs typeface="Arial Unicode MS"/>
              </a:rPr>
              <a:t>=</a:t>
            </a:r>
            <a:r>
              <a:rPr sz="3950" spc="-220" dirty="0">
                <a:latin typeface="Arial Unicode MS"/>
                <a:cs typeface="Arial Unicode MS"/>
              </a:rPr>
              <a:t> </a:t>
            </a:r>
            <a:r>
              <a:rPr sz="3950" spc="125" dirty="0">
                <a:latin typeface="Comic Sans MS"/>
                <a:cs typeface="Comic Sans MS"/>
              </a:rPr>
              <a:t>Z</a:t>
            </a:r>
            <a:r>
              <a:rPr sz="2300" spc="15" dirty="0">
                <a:latin typeface="Comic Sans MS"/>
                <a:cs typeface="Comic Sans MS"/>
              </a:rPr>
              <a:t>G</a:t>
            </a:r>
            <a:r>
              <a:rPr sz="2300" dirty="0">
                <a:latin typeface="Times New Roman"/>
                <a:cs typeface="Times New Roman"/>
              </a:rPr>
              <a:t>	</a:t>
            </a:r>
            <a:r>
              <a:rPr sz="3950" spc="-140" dirty="0">
                <a:latin typeface="Arial Unicode MS"/>
                <a:cs typeface="Arial Unicode MS"/>
              </a:rPr>
              <a:t>+</a:t>
            </a:r>
            <a:r>
              <a:rPr sz="3950" spc="-135" dirty="0">
                <a:latin typeface="Arial Unicode MS"/>
                <a:cs typeface="Arial Unicode MS"/>
              </a:rPr>
              <a:t> </a:t>
            </a:r>
            <a:r>
              <a:rPr sz="3950" spc="125" dirty="0">
                <a:latin typeface="Comic Sans MS"/>
                <a:cs typeface="Comic Sans MS"/>
              </a:rPr>
              <a:t>Z</a:t>
            </a:r>
            <a:r>
              <a:rPr sz="2300" spc="10" dirty="0">
                <a:latin typeface="Comic Sans MS"/>
                <a:cs typeface="Comic Sans MS"/>
              </a:rPr>
              <a:t>L</a:t>
            </a:r>
            <a:r>
              <a:rPr sz="2300" dirty="0">
                <a:latin typeface="Times New Roman"/>
                <a:cs typeface="Times New Roman"/>
              </a:rPr>
              <a:t>	</a:t>
            </a:r>
            <a:r>
              <a:rPr sz="3950" spc="-140" dirty="0">
                <a:latin typeface="Arial Unicode MS"/>
                <a:cs typeface="Arial Unicode MS"/>
              </a:rPr>
              <a:t>+ </a:t>
            </a:r>
            <a:r>
              <a:rPr sz="3950" spc="85" dirty="0">
                <a:latin typeface="Comic Sans MS"/>
                <a:cs typeface="Comic Sans MS"/>
              </a:rPr>
              <a:t>Z</a:t>
            </a:r>
            <a:r>
              <a:rPr sz="2300" spc="15" dirty="0">
                <a:latin typeface="Comic Sans MS"/>
                <a:cs typeface="Comic Sans MS"/>
              </a:rPr>
              <a:t>S</a:t>
            </a:r>
            <a:endParaRPr sz="2300" dirty="0">
              <a:latin typeface="Comic Sans MS"/>
              <a:cs typeface="Comic Sans MS"/>
            </a:endParaRPr>
          </a:p>
          <a:p>
            <a:pPr marL="12700">
              <a:lnSpc>
                <a:spcPts val="4480"/>
              </a:lnSpc>
            </a:pPr>
            <a:r>
              <a:rPr sz="4300" spc="180" dirty="0">
                <a:latin typeface="Arial Unicode MS"/>
                <a:cs typeface="Arial Unicode MS"/>
              </a:rPr>
              <a:t>τ</a:t>
            </a:r>
            <a:r>
              <a:rPr sz="2500" spc="15" dirty="0">
                <a:latin typeface="Comic Sans MS"/>
                <a:cs typeface="Comic Sans MS"/>
              </a:rPr>
              <a:t>m</a:t>
            </a:r>
            <a:endParaRPr sz="2500" dirty="0">
              <a:latin typeface="Comic Sans MS"/>
              <a:cs typeface="Comic Sans MS"/>
            </a:endParaRPr>
          </a:p>
        </p:txBody>
      </p:sp>
      <p:sp>
        <p:nvSpPr>
          <p:cNvPr id="797" name="object 797"/>
          <p:cNvSpPr txBox="1"/>
          <p:nvPr/>
        </p:nvSpPr>
        <p:spPr>
          <a:xfrm>
            <a:off x="5085870" y="1445012"/>
            <a:ext cx="3677920" cy="628015"/>
          </a:xfrm>
          <a:prstGeom prst="rect">
            <a:avLst/>
          </a:prstGeom>
        </p:spPr>
        <p:txBody>
          <a:bodyPr vert="horz" wrap="square" lIns="0" tIns="0" rIns="0" bIns="0" rtlCol="0">
            <a:spAutoFit/>
          </a:bodyPr>
          <a:lstStyle/>
          <a:p>
            <a:pPr algn="ctr">
              <a:lnSpc>
                <a:spcPts val="640"/>
              </a:lnSpc>
              <a:tabLst>
                <a:tab pos="610870" algn="l"/>
                <a:tab pos="1699260" algn="l"/>
                <a:tab pos="2376805" algn="l"/>
              </a:tabLst>
            </a:pPr>
            <a:r>
              <a:rPr sz="4000" spc="-40" dirty="0">
                <a:latin typeface="Comic Sans MS"/>
                <a:cs typeface="Comic Sans MS"/>
              </a:rPr>
              <a:t>P</a:t>
            </a:r>
            <a:r>
              <a:rPr sz="2300" spc="10" dirty="0">
                <a:latin typeface="Comic Sans MS"/>
                <a:cs typeface="Comic Sans MS"/>
              </a:rPr>
              <a:t>E</a:t>
            </a:r>
            <a:r>
              <a:rPr sz="2300" dirty="0">
                <a:latin typeface="Times New Roman"/>
                <a:cs typeface="Times New Roman"/>
              </a:rPr>
              <a:t>	</a:t>
            </a:r>
            <a:r>
              <a:rPr sz="4000" spc="-145" dirty="0">
                <a:latin typeface="Arial Unicode MS"/>
                <a:cs typeface="Arial Unicode MS"/>
              </a:rPr>
              <a:t>=</a:t>
            </a:r>
            <a:r>
              <a:rPr sz="4000" spc="229" dirty="0">
                <a:latin typeface="Arial Unicode MS"/>
                <a:cs typeface="Arial Unicode MS"/>
              </a:rPr>
              <a:t> </a:t>
            </a:r>
            <a:r>
              <a:rPr sz="6000" baseline="34027" dirty="0">
                <a:latin typeface="Comic Sans MS"/>
                <a:cs typeface="Comic Sans MS"/>
              </a:rPr>
              <a:t>E</a:t>
            </a:r>
            <a:r>
              <a:rPr sz="6000" baseline="34027" dirty="0">
                <a:latin typeface="Times New Roman"/>
                <a:cs typeface="Times New Roman"/>
              </a:rPr>
              <a:t>	</a:t>
            </a:r>
            <a:r>
              <a:rPr sz="6000" baseline="34027" dirty="0">
                <a:latin typeface="Comic Sans MS"/>
                <a:cs typeface="Comic Sans MS"/>
              </a:rPr>
              <a:t>E</a:t>
            </a:r>
            <a:r>
              <a:rPr sz="6000" baseline="34027" dirty="0">
                <a:latin typeface="Times New Roman"/>
                <a:cs typeface="Times New Roman"/>
              </a:rPr>
              <a:t>	</a:t>
            </a:r>
            <a:r>
              <a:rPr sz="4000" spc="-10" dirty="0">
                <a:latin typeface="Comic Sans MS"/>
                <a:cs typeface="Comic Sans MS"/>
              </a:rPr>
              <a:t>S</a:t>
            </a:r>
            <a:r>
              <a:rPr sz="4000" spc="15" dirty="0">
                <a:latin typeface="Comic Sans MS"/>
                <a:cs typeface="Comic Sans MS"/>
              </a:rPr>
              <a:t>e</a:t>
            </a:r>
            <a:r>
              <a:rPr sz="4000" dirty="0">
                <a:latin typeface="Comic Sans MS"/>
                <a:cs typeface="Comic Sans MS"/>
              </a:rPr>
              <a:t>n</a:t>
            </a:r>
            <a:r>
              <a:rPr sz="4000" spc="-75" dirty="0">
                <a:latin typeface="Times New Roman"/>
                <a:cs typeface="Times New Roman"/>
              </a:rPr>
              <a:t> </a:t>
            </a:r>
            <a:r>
              <a:rPr sz="4000" spc="-245" dirty="0">
                <a:latin typeface="Arial Unicode MS"/>
                <a:cs typeface="Arial Unicode MS"/>
              </a:rPr>
              <a:t>δ</a:t>
            </a:r>
            <a:endParaRPr sz="4000">
              <a:latin typeface="Arial Unicode MS"/>
              <a:cs typeface="Arial Unicode MS"/>
            </a:endParaRPr>
          </a:p>
          <a:p>
            <a:pPr marR="35560" algn="ctr">
              <a:lnSpc>
                <a:spcPts val="1365"/>
              </a:lnSpc>
              <a:tabLst>
                <a:tab pos="641350" algn="l"/>
              </a:tabLst>
            </a:pPr>
            <a:r>
              <a:rPr sz="2300" spc="15" dirty="0">
                <a:latin typeface="Comic Sans MS"/>
                <a:cs typeface="Comic Sans MS"/>
              </a:rPr>
              <a:t>G</a:t>
            </a:r>
            <a:r>
              <a:rPr sz="2300" spc="15" dirty="0">
                <a:latin typeface="Times New Roman"/>
                <a:cs typeface="Times New Roman"/>
              </a:rPr>
              <a:t>	</a:t>
            </a:r>
            <a:r>
              <a:rPr sz="2300" spc="15" dirty="0">
                <a:latin typeface="Comic Sans MS"/>
                <a:cs typeface="Comic Sans MS"/>
              </a:rPr>
              <a:t>S</a:t>
            </a:r>
            <a:endParaRPr sz="2300">
              <a:latin typeface="Comic Sans MS"/>
              <a:cs typeface="Comic Sans MS"/>
            </a:endParaRPr>
          </a:p>
        </p:txBody>
      </p:sp>
      <p:sp>
        <p:nvSpPr>
          <p:cNvPr id="798" name="object 798"/>
          <p:cNvSpPr txBox="1"/>
          <p:nvPr/>
        </p:nvSpPr>
        <p:spPr>
          <a:xfrm>
            <a:off x="6364483" y="1839717"/>
            <a:ext cx="587375" cy="628015"/>
          </a:xfrm>
          <a:prstGeom prst="rect">
            <a:avLst/>
          </a:prstGeom>
        </p:spPr>
        <p:txBody>
          <a:bodyPr vert="horz" wrap="square" lIns="0" tIns="0" rIns="0" bIns="0" rtlCol="0">
            <a:spAutoFit/>
          </a:bodyPr>
          <a:lstStyle/>
          <a:p>
            <a:pPr marL="12700">
              <a:lnSpc>
                <a:spcPct val="100000"/>
              </a:lnSpc>
            </a:pPr>
            <a:r>
              <a:rPr sz="4000" spc="35" dirty="0">
                <a:latin typeface="Comic Sans MS"/>
                <a:cs typeface="Comic Sans MS"/>
              </a:rPr>
              <a:t>Z</a:t>
            </a:r>
            <a:r>
              <a:rPr sz="2300" spc="15" dirty="0">
                <a:latin typeface="Comic Sans MS"/>
                <a:cs typeface="Comic Sans MS"/>
              </a:rPr>
              <a:t>T</a:t>
            </a:r>
            <a:endParaRPr sz="2300">
              <a:latin typeface="Comic Sans MS"/>
              <a:cs typeface="Comic Sans MS"/>
            </a:endParaRPr>
          </a:p>
        </p:txBody>
      </p:sp>
      <p:sp>
        <p:nvSpPr>
          <p:cNvPr id="790" name="789 Marcador de número de diapositiva"/>
          <p:cNvSpPr>
            <a:spLocks noGrp="1"/>
          </p:cNvSpPr>
          <p:nvPr>
            <p:ph type="sldNum" sz="quarter" idx="7"/>
          </p:nvPr>
        </p:nvSpPr>
        <p:spPr/>
        <p:txBody>
          <a:bodyPr/>
          <a:lstStyle/>
          <a:p>
            <a:fld id="{B6F15528-21DE-4FAA-801E-634DDDAF4B2B}" type="slidenum">
              <a:rPr lang="en-US" smtClean="0"/>
              <a:t>203</a:t>
            </a:fld>
            <a:endParaRPr lang="en-US"/>
          </a:p>
        </p:txBody>
      </p:sp>
    </p:spTree>
    <p:extLst>
      <p:ext uri="{BB962C8B-B14F-4D97-AF65-F5344CB8AC3E}">
        <p14:creationId xmlns:p14="http://schemas.microsoft.com/office/powerpoint/2010/main" val="396181995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1127760" y="711708"/>
            <a:ext cx="7000493" cy="5732525"/>
          </a:xfrm>
          <a:prstGeom prst="rect">
            <a:avLst/>
          </a:prstGeom>
          <a:blipFill>
            <a:blip r:embed="rId2" cstate="print"/>
            <a:stretch>
              <a:fillRect/>
            </a:stretch>
          </a:blipFill>
        </p:spPr>
        <p:txBody>
          <a:bodyPr wrap="square" lIns="0" tIns="0" rIns="0" bIns="0" rtlCol="0">
            <a:spAutoFit/>
          </a:bodyPr>
          <a:lstStyle/>
          <a:p>
            <a:endParaRPr/>
          </a:p>
        </p:txBody>
      </p:sp>
      <p:sp>
        <p:nvSpPr>
          <p:cNvPr id="3" name="2 Marcador de número de diapositiva"/>
          <p:cNvSpPr>
            <a:spLocks noGrp="1"/>
          </p:cNvSpPr>
          <p:nvPr>
            <p:ph type="sldNum" sz="quarter" idx="7"/>
          </p:nvPr>
        </p:nvSpPr>
        <p:spPr/>
        <p:txBody>
          <a:bodyPr/>
          <a:lstStyle/>
          <a:p>
            <a:fld id="{B6F15528-21DE-4FAA-801E-634DDDAF4B2B}" type="slidenum">
              <a:rPr lang="en-US" smtClean="0"/>
              <a:t>204</a:t>
            </a:fld>
            <a:endParaRPr lang="en-US"/>
          </a:p>
        </p:txBody>
      </p:sp>
    </p:spTree>
    <p:extLst>
      <p:ext uri="{BB962C8B-B14F-4D97-AF65-F5344CB8AC3E}">
        <p14:creationId xmlns:p14="http://schemas.microsoft.com/office/powerpoint/2010/main" val="351849596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1133856"/>
            <a:ext cx="8642350" cy="5388610"/>
          </a:xfrm>
          <a:custGeom>
            <a:avLst/>
            <a:gdLst/>
            <a:ahLst/>
            <a:cxnLst/>
            <a:rect l="l" t="t" r="r" b="b"/>
            <a:pathLst>
              <a:path w="8642350" h="5388609">
                <a:moveTo>
                  <a:pt x="0" y="5388101"/>
                </a:moveTo>
                <a:lnTo>
                  <a:pt x="8641841" y="5388101"/>
                </a:lnTo>
                <a:lnTo>
                  <a:pt x="8641841" y="0"/>
                </a:lnTo>
                <a:lnTo>
                  <a:pt x="0" y="0"/>
                </a:lnTo>
                <a:lnTo>
                  <a:pt x="0" y="5388101"/>
                </a:lnTo>
                <a:close/>
              </a:path>
            </a:pathLst>
          </a:custGeom>
          <a:solidFill>
            <a:srgbClr val="FFCC00"/>
          </a:solidFill>
        </p:spPr>
        <p:txBody>
          <a:bodyPr wrap="square" lIns="0" tIns="0" rIns="0" bIns="0" rtlCol="0">
            <a:spAutoFit/>
          </a:bodyPr>
          <a:lstStyle/>
          <a:p>
            <a:endParaRPr/>
          </a:p>
        </p:txBody>
      </p:sp>
      <p:sp>
        <p:nvSpPr>
          <p:cNvPr id="6" name="object 6"/>
          <p:cNvSpPr/>
          <p:nvPr/>
        </p:nvSpPr>
        <p:spPr>
          <a:xfrm>
            <a:off x="222503" y="1104900"/>
            <a:ext cx="8700135" cy="5445760"/>
          </a:xfrm>
          <a:custGeom>
            <a:avLst/>
            <a:gdLst/>
            <a:ahLst/>
            <a:cxnLst/>
            <a:rect l="l" t="t" r="r" b="b"/>
            <a:pathLst>
              <a:path w="8700135" h="5445759">
                <a:moveTo>
                  <a:pt x="8699753" y="0"/>
                </a:moveTo>
                <a:lnTo>
                  <a:pt x="0" y="0"/>
                </a:lnTo>
                <a:lnTo>
                  <a:pt x="0" y="5445251"/>
                </a:lnTo>
                <a:lnTo>
                  <a:pt x="8699753" y="5445251"/>
                </a:lnTo>
                <a:lnTo>
                  <a:pt x="8699753" y="5417057"/>
                </a:lnTo>
                <a:lnTo>
                  <a:pt x="57149" y="5417057"/>
                </a:lnTo>
                <a:lnTo>
                  <a:pt x="28955" y="5388101"/>
                </a:lnTo>
                <a:lnTo>
                  <a:pt x="57149" y="5388101"/>
                </a:lnTo>
                <a:lnTo>
                  <a:pt x="57149" y="57149"/>
                </a:lnTo>
                <a:lnTo>
                  <a:pt x="28955" y="57149"/>
                </a:lnTo>
                <a:lnTo>
                  <a:pt x="57149" y="28955"/>
                </a:lnTo>
                <a:lnTo>
                  <a:pt x="8699753" y="28955"/>
                </a:lnTo>
                <a:lnTo>
                  <a:pt x="8699753" y="0"/>
                </a:lnTo>
                <a:close/>
              </a:path>
              <a:path w="8700135" h="5445759">
                <a:moveTo>
                  <a:pt x="57149" y="5388101"/>
                </a:moveTo>
                <a:lnTo>
                  <a:pt x="28955" y="5388101"/>
                </a:lnTo>
                <a:lnTo>
                  <a:pt x="57149" y="5417057"/>
                </a:lnTo>
                <a:lnTo>
                  <a:pt x="57149" y="5388101"/>
                </a:lnTo>
                <a:close/>
              </a:path>
              <a:path w="8700135" h="5445759">
                <a:moveTo>
                  <a:pt x="8642603" y="5388101"/>
                </a:moveTo>
                <a:lnTo>
                  <a:pt x="57149" y="5388101"/>
                </a:lnTo>
                <a:lnTo>
                  <a:pt x="57149" y="5417057"/>
                </a:lnTo>
                <a:lnTo>
                  <a:pt x="8642603" y="5417057"/>
                </a:lnTo>
                <a:lnTo>
                  <a:pt x="8642603" y="5388101"/>
                </a:lnTo>
                <a:close/>
              </a:path>
              <a:path w="8700135" h="5445759">
                <a:moveTo>
                  <a:pt x="8642603" y="28955"/>
                </a:moveTo>
                <a:lnTo>
                  <a:pt x="8642603" y="5417057"/>
                </a:lnTo>
                <a:lnTo>
                  <a:pt x="8670797" y="5388101"/>
                </a:lnTo>
                <a:lnTo>
                  <a:pt x="8699753" y="5388101"/>
                </a:lnTo>
                <a:lnTo>
                  <a:pt x="8699753" y="57149"/>
                </a:lnTo>
                <a:lnTo>
                  <a:pt x="8670797" y="57149"/>
                </a:lnTo>
                <a:lnTo>
                  <a:pt x="8642603" y="28955"/>
                </a:lnTo>
                <a:close/>
              </a:path>
              <a:path w="8700135" h="5445759">
                <a:moveTo>
                  <a:pt x="8699753" y="5388101"/>
                </a:moveTo>
                <a:lnTo>
                  <a:pt x="8670797" y="5388101"/>
                </a:lnTo>
                <a:lnTo>
                  <a:pt x="8642603" y="5417057"/>
                </a:lnTo>
                <a:lnTo>
                  <a:pt x="8699753" y="5417057"/>
                </a:lnTo>
                <a:lnTo>
                  <a:pt x="8699753" y="5388101"/>
                </a:lnTo>
                <a:close/>
              </a:path>
              <a:path w="8700135" h="5445759">
                <a:moveTo>
                  <a:pt x="57149" y="28955"/>
                </a:moveTo>
                <a:lnTo>
                  <a:pt x="28955" y="57149"/>
                </a:lnTo>
                <a:lnTo>
                  <a:pt x="57149" y="57149"/>
                </a:lnTo>
                <a:lnTo>
                  <a:pt x="57149" y="28955"/>
                </a:lnTo>
                <a:close/>
              </a:path>
              <a:path w="8700135" h="5445759">
                <a:moveTo>
                  <a:pt x="8642603" y="28955"/>
                </a:moveTo>
                <a:lnTo>
                  <a:pt x="57149" y="28955"/>
                </a:lnTo>
                <a:lnTo>
                  <a:pt x="57149" y="57149"/>
                </a:lnTo>
                <a:lnTo>
                  <a:pt x="8642603" y="57149"/>
                </a:lnTo>
                <a:lnTo>
                  <a:pt x="8642603" y="28955"/>
                </a:lnTo>
                <a:close/>
              </a:path>
              <a:path w="8700135" h="5445759">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p>
        </p:txBody>
      </p:sp>
      <p:sp>
        <p:nvSpPr>
          <p:cNvPr id="7" name="object 7"/>
          <p:cNvSpPr txBox="1"/>
          <p:nvPr/>
        </p:nvSpPr>
        <p:spPr>
          <a:xfrm>
            <a:off x="330200" y="924809"/>
            <a:ext cx="8484870" cy="5483225"/>
          </a:xfrm>
          <a:prstGeom prst="rect">
            <a:avLst/>
          </a:prstGeom>
        </p:spPr>
        <p:txBody>
          <a:bodyPr vert="horz" wrap="square" lIns="0" tIns="0" rIns="0" bIns="0" rtlCol="0">
            <a:spAutoFit/>
          </a:bodyPr>
          <a:lstStyle/>
          <a:p>
            <a:pPr marL="12700" marR="4408805">
              <a:lnSpc>
                <a:spcPct val="160000"/>
              </a:lnSpc>
            </a:pPr>
            <a:r>
              <a:rPr sz="2600" spc="-5" dirty="0">
                <a:latin typeface="Comic Sans MS"/>
                <a:cs typeface="Comic Sans MS"/>
              </a:rPr>
              <a:t>Diametr</a:t>
            </a:r>
            <a:r>
              <a:rPr sz="2600" dirty="0">
                <a:latin typeface="Comic Sans MS"/>
                <a:cs typeface="Comic Sans MS"/>
              </a:rPr>
              <a:t>o</a:t>
            </a:r>
            <a:r>
              <a:rPr sz="2600" spc="114" dirty="0">
                <a:latin typeface="Times New Roman"/>
                <a:cs typeface="Times New Roman"/>
              </a:rPr>
              <a:t> </a:t>
            </a:r>
            <a:r>
              <a:rPr sz="2600" dirty="0">
                <a:latin typeface="Comic Sans MS"/>
                <a:cs typeface="Comic Sans MS"/>
              </a:rPr>
              <a:t>:</a:t>
            </a:r>
            <a:r>
              <a:rPr sz="2600" spc="120" dirty="0">
                <a:latin typeface="Times New Roman"/>
                <a:cs typeface="Times New Roman"/>
              </a:rPr>
              <a:t> </a:t>
            </a:r>
            <a:r>
              <a:rPr sz="2600" spc="-10" dirty="0">
                <a:latin typeface="Comic Sans MS"/>
                <a:cs typeface="Comic Sans MS"/>
              </a:rPr>
              <a:t>2</a:t>
            </a:r>
            <a:r>
              <a:rPr sz="2600" spc="-5" dirty="0">
                <a:latin typeface="Comic Sans MS"/>
                <a:cs typeface="Comic Sans MS"/>
              </a:rPr>
              <a:t>X'</a:t>
            </a:r>
            <a:r>
              <a:rPr sz="2600" dirty="0">
                <a:latin typeface="Comic Sans MS"/>
                <a:cs typeface="Comic Sans MS"/>
              </a:rPr>
              <a:t>d</a:t>
            </a:r>
            <a:r>
              <a:rPr sz="2600" spc="140" dirty="0">
                <a:latin typeface="Times New Roman"/>
                <a:cs typeface="Times New Roman"/>
              </a:rPr>
              <a:t> </a:t>
            </a:r>
            <a:r>
              <a:rPr sz="2600" dirty="0">
                <a:latin typeface="Comic Sans MS"/>
                <a:cs typeface="Comic Sans MS"/>
              </a:rPr>
              <a:t>+</a:t>
            </a:r>
            <a:r>
              <a:rPr sz="2600" spc="120" dirty="0">
                <a:latin typeface="Times New Roman"/>
                <a:cs typeface="Times New Roman"/>
              </a:rPr>
              <a:t> </a:t>
            </a:r>
            <a:r>
              <a:rPr sz="2600" spc="-5" dirty="0">
                <a:latin typeface="Comic Sans MS"/>
                <a:cs typeface="Comic Sans MS"/>
              </a:rPr>
              <a:t>1.</a:t>
            </a:r>
            <a:r>
              <a:rPr sz="2600" dirty="0">
                <a:latin typeface="Comic Sans MS"/>
                <a:cs typeface="Comic Sans MS"/>
              </a:rPr>
              <a:t>5</a:t>
            </a:r>
            <a:r>
              <a:rPr sz="2600" spc="125" dirty="0">
                <a:latin typeface="Times New Roman"/>
                <a:cs typeface="Times New Roman"/>
              </a:rPr>
              <a:t> </a:t>
            </a:r>
            <a:r>
              <a:rPr sz="2600" spc="-10" dirty="0">
                <a:latin typeface="Comic Sans MS"/>
                <a:cs typeface="Comic Sans MS"/>
              </a:rPr>
              <a:t>X</a:t>
            </a:r>
            <a:r>
              <a:rPr sz="2600" spc="-5" dirty="0">
                <a:latin typeface="Comic Sans MS"/>
                <a:cs typeface="Comic Sans MS"/>
              </a:rPr>
              <a:t>TG</a:t>
            </a:r>
            <a:r>
              <a:rPr sz="2600" spc="-5" dirty="0">
                <a:latin typeface="Times New Roman"/>
                <a:cs typeface="Times New Roman"/>
              </a:rPr>
              <a:t> </a:t>
            </a:r>
            <a:r>
              <a:rPr sz="2600" spc="-5" dirty="0">
                <a:latin typeface="Comic Sans MS"/>
                <a:cs typeface="Comic Sans MS"/>
              </a:rPr>
              <a:t>Distanci</a:t>
            </a:r>
            <a:r>
              <a:rPr sz="2600" dirty="0">
                <a:latin typeface="Comic Sans MS"/>
                <a:cs typeface="Comic Sans MS"/>
              </a:rPr>
              <a:t>a</a:t>
            </a:r>
            <a:r>
              <a:rPr sz="2600" spc="10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Blinde</a:t>
            </a:r>
            <a:r>
              <a:rPr sz="2600" dirty="0">
                <a:latin typeface="Comic Sans MS"/>
                <a:cs typeface="Comic Sans MS"/>
              </a:rPr>
              <a:t>r</a:t>
            </a:r>
            <a:r>
              <a:rPr sz="2600" spc="125" dirty="0">
                <a:latin typeface="Times New Roman"/>
                <a:cs typeface="Times New Roman"/>
              </a:rPr>
              <a:t> </a:t>
            </a:r>
            <a:r>
              <a:rPr sz="2600" spc="-5" dirty="0">
                <a:latin typeface="Comic Sans MS"/>
                <a:cs typeface="Comic Sans MS"/>
              </a:rPr>
              <a:t>(d</a:t>
            </a:r>
            <a:r>
              <a:rPr sz="2600" dirty="0">
                <a:latin typeface="Comic Sans MS"/>
                <a:cs typeface="Comic Sans MS"/>
              </a:rPr>
              <a:t>)</a:t>
            </a:r>
            <a:r>
              <a:rPr sz="2600" spc="114" dirty="0">
                <a:latin typeface="Times New Roman"/>
                <a:cs typeface="Times New Roman"/>
              </a:rPr>
              <a:t> </a:t>
            </a:r>
            <a:r>
              <a:rPr sz="2600" dirty="0">
                <a:latin typeface="Comic Sans MS"/>
                <a:cs typeface="Comic Sans MS"/>
              </a:rPr>
              <a:t>=</a:t>
            </a:r>
            <a:endParaRPr sz="2600">
              <a:latin typeface="Comic Sans MS"/>
              <a:cs typeface="Comic Sans MS"/>
            </a:endParaRPr>
          </a:p>
          <a:p>
            <a:pPr marL="503555">
              <a:lnSpc>
                <a:spcPct val="100000"/>
              </a:lnSpc>
              <a:spcBef>
                <a:spcPts val="1870"/>
              </a:spcBef>
            </a:pPr>
            <a:r>
              <a:rPr sz="2600" spc="-5" dirty="0">
                <a:latin typeface="Comic Sans MS"/>
                <a:cs typeface="Comic Sans MS"/>
              </a:rPr>
              <a:t>((X'</a:t>
            </a:r>
            <a:r>
              <a:rPr sz="2600" dirty="0">
                <a:latin typeface="Comic Sans MS"/>
                <a:cs typeface="Comic Sans MS"/>
              </a:rPr>
              <a:t>d</a:t>
            </a:r>
            <a:r>
              <a:rPr sz="2600" spc="120" dirty="0">
                <a:latin typeface="Times New Roman"/>
                <a:cs typeface="Times New Roman"/>
              </a:rPr>
              <a:t> </a:t>
            </a:r>
            <a:r>
              <a:rPr sz="2600" dirty="0">
                <a:latin typeface="Comic Sans MS"/>
                <a:cs typeface="Comic Sans MS"/>
              </a:rPr>
              <a:t>+</a:t>
            </a:r>
            <a:r>
              <a:rPr sz="2600" spc="120" dirty="0">
                <a:latin typeface="Times New Roman"/>
                <a:cs typeface="Times New Roman"/>
              </a:rPr>
              <a:t> </a:t>
            </a:r>
            <a:r>
              <a:rPr sz="2600" spc="-5" dirty="0">
                <a:latin typeface="Comic Sans MS"/>
                <a:cs typeface="Comic Sans MS"/>
              </a:rPr>
              <a:t>XT</a:t>
            </a:r>
            <a:r>
              <a:rPr sz="2600" dirty="0">
                <a:latin typeface="Comic Sans MS"/>
                <a:cs typeface="Comic Sans MS"/>
              </a:rPr>
              <a:t>G</a:t>
            </a:r>
            <a:r>
              <a:rPr sz="2600" spc="120" dirty="0">
                <a:latin typeface="Times New Roman"/>
                <a:cs typeface="Times New Roman"/>
              </a:rPr>
              <a:t> </a:t>
            </a:r>
            <a:r>
              <a:rPr sz="2600" dirty="0">
                <a:latin typeface="Comic Sans MS"/>
                <a:cs typeface="Comic Sans MS"/>
              </a:rPr>
              <a:t>+</a:t>
            </a:r>
            <a:r>
              <a:rPr sz="2600" spc="114" dirty="0">
                <a:latin typeface="Times New Roman"/>
                <a:cs typeface="Times New Roman"/>
              </a:rPr>
              <a:t> </a:t>
            </a:r>
            <a:r>
              <a:rPr sz="2600" spc="-5" dirty="0">
                <a:latin typeface="Comic Sans MS"/>
                <a:cs typeface="Comic Sans MS"/>
              </a:rPr>
              <a:t>XmaxSG1)/2</a:t>
            </a:r>
            <a:r>
              <a:rPr sz="2600" dirty="0">
                <a:latin typeface="Comic Sans MS"/>
                <a:cs typeface="Comic Sans MS"/>
              </a:rPr>
              <a:t>)</a:t>
            </a:r>
            <a:r>
              <a:rPr sz="2600" spc="125" dirty="0">
                <a:latin typeface="Times New Roman"/>
                <a:cs typeface="Times New Roman"/>
              </a:rPr>
              <a:t> </a:t>
            </a:r>
            <a:r>
              <a:rPr sz="2600" dirty="0">
                <a:latin typeface="Comic Sans MS"/>
                <a:cs typeface="Comic Sans MS"/>
              </a:rPr>
              <a:t>x</a:t>
            </a:r>
            <a:r>
              <a:rPr sz="2600" spc="125" dirty="0">
                <a:latin typeface="Times New Roman"/>
                <a:cs typeface="Times New Roman"/>
              </a:rPr>
              <a:t> </a:t>
            </a:r>
            <a:r>
              <a:rPr sz="2600" spc="-5" dirty="0">
                <a:latin typeface="Comic Sans MS"/>
                <a:cs typeface="Comic Sans MS"/>
              </a:rPr>
              <a:t>ta</a:t>
            </a:r>
            <a:r>
              <a:rPr sz="2600" dirty="0">
                <a:latin typeface="Comic Sans MS"/>
                <a:cs typeface="Comic Sans MS"/>
              </a:rPr>
              <a:t>n</a:t>
            </a:r>
            <a:r>
              <a:rPr sz="2600" spc="114" dirty="0">
                <a:latin typeface="Times New Roman"/>
                <a:cs typeface="Times New Roman"/>
              </a:rPr>
              <a:t> </a:t>
            </a:r>
            <a:r>
              <a:rPr sz="2600" spc="-5" dirty="0">
                <a:latin typeface="Comic Sans MS"/>
                <a:cs typeface="Comic Sans MS"/>
              </a:rPr>
              <a:t>(90-(d/2));</a:t>
            </a:r>
            <a:endParaRPr sz="2600">
              <a:latin typeface="Comic Sans MS"/>
              <a:cs typeface="Comic Sans MS"/>
            </a:endParaRPr>
          </a:p>
          <a:p>
            <a:pPr marL="12700" marR="6350">
              <a:lnSpc>
                <a:spcPct val="100000"/>
              </a:lnSpc>
              <a:spcBef>
                <a:spcPts val="1870"/>
              </a:spcBef>
            </a:pPr>
            <a:r>
              <a:rPr sz="2600" spc="-5" dirty="0">
                <a:latin typeface="Comic Sans MS"/>
                <a:cs typeface="Comic Sans MS"/>
              </a:rPr>
              <a:t>d</a:t>
            </a:r>
            <a:r>
              <a:rPr sz="2600" dirty="0">
                <a:latin typeface="Comic Sans MS"/>
                <a:cs typeface="Comic Sans MS"/>
              </a:rPr>
              <a:t>:</a:t>
            </a:r>
            <a:r>
              <a:rPr sz="2600" spc="310" dirty="0">
                <a:latin typeface="Times New Roman"/>
                <a:cs typeface="Times New Roman"/>
              </a:rPr>
              <a:t> </a:t>
            </a:r>
            <a:r>
              <a:rPr sz="2600" spc="-5" dirty="0">
                <a:latin typeface="Comic Sans MS"/>
                <a:cs typeface="Comic Sans MS"/>
              </a:rPr>
              <a:t>Separacio</a:t>
            </a:r>
            <a:r>
              <a:rPr sz="2600" dirty="0">
                <a:latin typeface="Comic Sans MS"/>
                <a:cs typeface="Comic Sans MS"/>
              </a:rPr>
              <a:t>n</a:t>
            </a:r>
            <a:r>
              <a:rPr sz="2600" spc="315" dirty="0">
                <a:latin typeface="Times New Roman"/>
                <a:cs typeface="Times New Roman"/>
              </a:rPr>
              <a:t> </a:t>
            </a:r>
            <a:r>
              <a:rPr sz="2600" spc="-5" dirty="0">
                <a:latin typeface="Comic Sans MS"/>
                <a:cs typeface="Comic Sans MS"/>
              </a:rPr>
              <a:t>angula</a:t>
            </a:r>
            <a:r>
              <a:rPr sz="2600" dirty="0">
                <a:latin typeface="Comic Sans MS"/>
                <a:cs typeface="Comic Sans MS"/>
              </a:rPr>
              <a:t>r</a:t>
            </a:r>
            <a:r>
              <a:rPr sz="2600" spc="300" dirty="0">
                <a:latin typeface="Times New Roman"/>
                <a:cs typeface="Times New Roman"/>
              </a:rPr>
              <a:t> </a:t>
            </a:r>
            <a:r>
              <a:rPr sz="2600" spc="-5" dirty="0">
                <a:latin typeface="Comic Sans MS"/>
                <a:cs typeface="Comic Sans MS"/>
              </a:rPr>
              <a:t>entr</a:t>
            </a:r>
            <a:r>
              <a:rPr sz="2600" dirty="0">
                <a:latin typeface="Comic Sans MS"/>
                <a:cs typeface="Comic Sans MS"/>
              </a:rPr>
              <a:t>e</a:t>
            </a:r>
            <a:r>
              <a:rPr sz="2600" spc="30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31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spc="305" dirty="0">
                <a:latin typeface="Times New Roman"/>
                <a:cs typeface="Times New Roman"/>
              </a:rPr>
              <a:t> </a:t>
            </a:r>
            <a:r>
              <a:rPr sz="2600" dirty="0">
                <a:latin typeface="Comic Sans MS"/>
                <a:cs typeface="Comic Sans MS"/>
              </a:rPr>
              <a:t>y</a:t>
            </a:r>
            <a:r>
              <a:rPr sz="2600" spc="31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315" dirty="0">
                <a:latin typeface="Times New Roman"/>
                <a:cs typeface="Times New Roman"/>
              </a:rPr>
              <a:t> </a:t>
            </a:r>
            <a:r>
              <a:rPr sz="2600" spc="-5" dirty="0">
                <a:latin typeface="Comic Sans MS"/>
                <a:cs typeface="Comic Sans MS"/>
              </a:rPr>
              <a:t>sistema,</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cua</a:t>
            </a:r>
            <a:r>
              <a:rPr sz="2600" dirty="0">
                <a:latin typeface="Comic Sans MS"/>
                <a:cs typeface="Comic Sans MS"/>
              </a:rPr>
              <a:t>l</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spc="120" dirty="0">
                <a:latin typeface="Times New Roman"/>
                <a:cs typeface="Times New Roman"/>
              </a:rPr>
              <a:t> </a:t>
            </a:r>
            <a:r>
              <a:rPr sz="2600" spc="-10" dirty="0">
                <a:latin typeface="Comic Sans MS"/>
                <a:cs typeface="Comic Sans MS"/>
              </a:rPr>
              <a:t>d</a:t>
            </a:r>
            <a:r>
              <a:rPr sz="2600" spc="-5" dirty="0">
                <a:latin typeface="Comic Sans MS"/>
                <a:cs typeface="Comic Sans MS"/>
              </a:rPr>
              <a:t>eterminar</a:t>
            </a:r>
            <a:r>
              <a:rPr sz="2600" dirty="0">
                <a:latin typeface="Comic Sans MS"/>
                <a:cs typeface="Comic Sans MS"/>
              </a:rPr>
              <a:t>a</a:t>
            </a:r>
            <a:r>
              <a:rPr sz="2600" spc="130" dirty="0">
                <a:latin typeface="Times New Roman"/>
                <a:cs typeface="Times New Roman"/>
              </a:rPr>
              <a:t> </a:t>
            </a:r>
            <a:r>
              <a:rPr sz="2600" spc="-5" dirty="0">
                <a:latin typeface="Comic Sans MS"/>
                <a:cs typeface="Comic Sans MS"/>
              </a:rPr>
              <a:t>inestabilidad.</a:t>
            </a:r>
            <a:endParaRPr sz="2600">
              <a:latin typeface="Comic Sans MS"/>
              <a:cs typeface="Comic Sans MS"/>
            </a:endParaRPr>
          </a:p>
          <a:p>
            <a:pPr marL="12700" marR="2605405">
              <a:lnSpc>
                <a:spcPct val="160000"/>
              </a:lnSpc>
            </a:pPr>
            <a:r>
              <a:rPr sz="2600" spc="-5" dirty="0">
                <a:latin typeface="Comic Sans MS"/>
                <a:cs typeface="Comic Sans MS"/>
              </a:rPr>
              <a:t>S</a:t>
            </a:r>
            <a:r>
              <a:rPr sz="2600" dirty="0">
                <a:latin typeface="Comic Sans MS"/>
                <a:cs typeface="Comic Sans MS"/>
              </a:rPr>
              <a:t>i</a:t>
            </a:r>
            <a:r>
              <a:rPr sz="2600" spc="110"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spc="114" dirty="0">
                <a:latin typeface="Times New Roman"/>
                <a:cs typeface="Times New Roman"/>
              </a:rPr>
              <a:t> </a:t>
            </a:r>
            <a:r>
              <a:rPr sz="2600" spc="-5" dirty="0">
                <a:latin typeface="Comic Sans MS"/>
                <a:cs typeface="Comic Sans MS"/>
              </a:rPr>
              <a:t>exist</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estudi</a:t>
            </a:r>
            <a:r>
              <a:rPr sz="2600" dirty="0">
                <a:latin typeface="Comic Sans MS"/>
                <a:cs typeface="Comic Sans MS"/>
              </a:rPr>
              <a:t>o</a:t>
            </a:r>
            <a:r>
              <a:rPr sz="2600" spc="11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estabilidad:</a:t>
            </a:r>
            <a:r>
              <a:rPr sz="2600" spc="-5" dirty="0">
                <a:latin typeface="Times New Roman"/>
                <a:cs typeface="Times New Roman"/>
              </a:rPr>
              <a:t> </a:t>
            </a:r>
            <a:r>
              <a:rPr sz="2600" dirty="0">
                <a:latin typeface="Comic Sans MS"/>
                <a:cs typeface="Comic Sans MS"/>
              </a:rPr>
              <a:t>d</a:t>
            </a:r>
            <a:r>
              <a:rPr sz="2600" spc="110" dirty="0">
                <a:latin typeface="Times New Roman"/>
                <a:cs typeface="Times New Roman"/>
              </a:rPr>
              <a:t> </a:t>
            </a:r>
            <a:r>
              <a:rPr sz="2600" dirty="0">
                <a:latin typeface="Comic Sans MS"/>
                <a:cs typeface="Comic Sans MS"/>
              </a:rPr>
              <a:t>=</a:t>
            </a:r>
            <a:r>
              <a:rPr sz="2600" spc="120" dirty="0">
                <a:latin typeface="Times New Roman"/>
                <a:cs typeface="Times New Roman"/>
              </a:rPr>
              <a:t> </a:t>
            </a:r>
            <a:r>
              <a:rPr sz="2600" spc="-5" dirty="0">
                <a:latin typeface="Comic Sans MS"/>
                <a:cs typeface="Comic Sans MS"/>
              </a:rPr>
              <a:t>120º</a:t>
            </a:r>
            <a:endParaRPr sz="2600">
              <a:latin typeface="Comic Sans MS"/>
              <a:cs typeface="Comic Sans MS"/>
            </a:endParaRPr>
          </a:p>
          <a:p>
            <a:pPr marL="12700" marR="2115185">
              <a:lnSpc>
                <a:spcPct val="160000"/>
              </a:lnSpc>
            </a:pPr>
            <a:r>
              <a:rPr sz="2600" dirty="0">
                <a:latin typeface="Comic Sans MS"/>
                <a:cs typeface="Comic Sans MS"/>
              </a:rPr>
              <a:t>t</a:t>
            </a:r>
            <a:r>
              <a:rPr sz="2600" spc="110" dirty="0">
                <a:latin typeface="Times New Roman"/>
                <a:cs typeface="Times New Roman"/>
              </a:rPr>
              <a:t> </a:t>
            </a:r>
            <a:r>
              <a:rPr sz="2600" dirty="0">
                <a:latin typeface="Comic Sans MS"/>
                <a:cs typeface="Comic Sans MS"/>
              </a:rPr>
              <a:t>=</a:t>
            </a:r>
            <a:r>
              <a:rPr sz="2600" spc="120" dirty="0">
                <a:latin typeface="Times New Roman"/>
                <a:cs typeface="Times New Roman"/>
              </a:rPr>
              <a:t> </a:t>
            </a:r>
            <a:r>
              <a:rPr sz="2600" spc="-5" dirty="0">
                <a:latin typeface="Comic Sans MS"/>
                <a:cs typeface="Comic Sans MS"/>
              </a:rPr>
              <a:t>Resultad</a:t>
            </a:r>
            <a:r>
              <a:rPr sz="2600" dirty="0">
                <a:latin typeface="Comic Sans MS"/>
                <a:cs typeface="Comic Sans MS"/>
              </a:rPr>
              <a:t>o</a:t>
            </a:r>
            <a:r>
              <a:rPr sz="2600" spc="12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estudi</a:t>
            </a:r>
            <a:r>
              <a:rPr sz="2600" dirty="0">
                <a:latin typeface="Comic Sans MS"/>
                <a:cs typeface="Comic Sans MS"/>
              </a:rPr>
              <a:t>o</a:t>
            </a:r>
            <a:r>
              <a:rPr sz="2600" spc="1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10" dirty="0">
                <a:latin typeface="Comic Sans MS"/>
                <a:cs typeface="Comic Sans MS"/>
              </a:rPr>
              <a:t>d</a:t>
            </a:r>
            <a:r>
              <a:rPr sz="2600" spc="-5" dirty="0">
                <a:latin typeface="Comic Sans MS"/>
                <a:cs typeface="Comic Sans MS"/>
              </a:rPr>
              <a:t>estabilidad.</a:t>
            </a:r>
            <a:r>
              <a:rPr sz="2600" spc="-5" dirty="0">
                <a:latin typeface="Times New Roman"/>
                <a:cs typeface="Times New Roman"/>
              </a:rPr>
              <a:t> </a:t>
            </a:r>
            <a:r>
              <a:rPr sz="2600" spc="-5" dirty="0">
                <a:latin typeface="Comic Sans MS"/>
                <a:cs typeface="Comic Sans MS"/>
              </a:rPr>
              <a:t>T</a:t>
            </a:r>
            <a:r>
              <a:rPr sz="2600" spc="-10" dirty="0">
                <a:latin typeface="Comic Sans MS"/>
                <a:cs typeface="Comic Sans MS"/>
              </a:rPr>
              <a:t>i</a:t>
            </a:r>
            <a:r>
              <a:rPr sz="2600" dirty="0">
                <a:latin typeface="Comic Sans MS"/>
                <a:cs typeface="Comic Sans MS"/>
              </a:rPr>
              <a:t>p</a:t>
            </a:r>
            <a:r>
              <a:rPr sz="2600" spc="-10" dirty="0">
                <a:latin typeface="Comic Sans MS"/>
                <a:cs typeface="Comic Sans MS"/>
              </a:rPr>
              <a:t>i</a:t>
            </a:r>
            <a:r>
              <a:rPr sz="2600" spc="-5" dirty="0">
                <a:latin typeface="Comic Sans MS"/>
                <a:cs typeface="Comic Sans MS"/>
              </a:rPr>
              <a:t>c</a:t>
            </a:r>
            <a:r>
              <a:rPr sz="2600" dirty="0">
                <a:latin typeface="Comic Sans MS"/>
                <a:cs typeface="Comic Sans MS"/>
              </a:rPr>
              <a:t>a</a:t>
            </a:r>
            <a:r>
              <a:rPr sz="2600" spc="-10" dirty="0">
                <a:latin typeface="Comic Sans MS"/>
                <a:cs typeface="Comic Sans MS"/>
              </a:rPr>
              <a:t>m</a:t>
            </a:r>
            <a:r>
              <a:rPr sz="2600" spc="-5" dirty="0">
                <a:latin typeface="Comic Sans MS"/>
                <a:cs typeface="Comic Sans MS"/>
              </a:rPr>
              <a:t>ent</a:t>
            </a:r>
            <a:r>
              <a:rPr sz="2600" dirty="0">
                <a:latin typeface="Comic Sans MS"/>
                <a:cs typeface="Comic Sans MS"/>
              </a:rPr>
              <a:t>e</a:t>
            </a:r>
            <a:r>
              <a:rPr sz="2600" spc="125" dirty="0">
                <a:latin typeface="Times New Roman"/>
                <a:cs typeface="Times New Roman"/>
              </a:rPr>
              <a:t> </a:t>
            </a:r>
            <a:r>
              <a:rPr sz="2600" spc="-10" dirty="0">
                <a:latin typeface="Comic Sans MS"/>
                <a:cs typeface="Comic Sans MS"/>
              </a:rPr>
              <a:t>4</a:t>
            </a:r>
            <a:r>
              <a:rPr sz="2600" dirty="0">
                <a:latin typeface="Comic Sans MS"/>
                <a:cs typeface="Comic Sans MS"/>
              </a:rPr>
              <a:t>0</a:t>
            </a:r>
            <a:r>
              <a:rPr sz="2600" spc="125" dirty="0">
                <a:latin typeface="Times New Roman"/>
                <a:cs typeface="Times New Roman"/>
              </a:rPr>
              <a:t> </a:t>
            </a:r>
            <a:r>
              <a:rPr sz="2600" dirty="0">
                <a:latin typeface="Comic Sans MS"/>
                <a:cs typeface="Comic Sans MS"/>
              </a:rPr>
              <a:t>&lt;</a:t>
            </a:r>
            <a:r>
              <a:rPr sz="2600" spc="114" dirty="0">
                <a:latin typeface="Times New Roman"/>
                <a:cs typeface="Times New Roman"/>
              </a:rPr>
              <a:t> </a:t>
            </a:r>
            <a:r>
              <a:rPr sz="2600" dirty="0">
                <a:latin typeface="Comic Sans MS"/>
                <a:cs typeface="Comic Sans MS"/>
              </a:rPr>
              <a:t>t</a:t>
            </a:r>
            <a:r>
              <a:rPr sz="2600" spc="125" dirty="0">
                <a:latin typeface="Times New Roman"/>
                <a:cs typeface="Times New Roman"/>
              </a:rPr>
              <a:t> </a:t>
            </a:r>
            <a:r>
              <a:rPr sz="2600" dirty="0">
                <a:latin typeface="Comic Sans MS"/>
                <a:cs typeface="Comic Sans MS"/>
              </a:rPr>
              <a:t>&lt;</a:t>
            </a:r>
            <a:r>
              <a:rPr sz="2600" spc="125" dirty="0">
                <a:latin typeface="Times New Roman"/>
                <a:cs typeface="Times New Roman"/>
              </a:rPr>
              <a:t> </a:t>
            </a:r>
            <a:r>
              <a:rPr sz="2600" spc="-5" dirty="0">
                <a:latin typeface="Comic Sans MS"/>
                <a:cs typeface="Comic Sans MS"/>
              </a:rPr>
              <a:t>1</a:t>
            </a:r>
            <a:r>
              <a:rPr sz="2600" spc="-10" dirty="0">
                <a:latin typeface="Comic Sans MS"/>
                <a:cs typeface="Comic Sans MS"/>
              </a:rPr>
              <a:t>0</a:t>
            </a:r>
            <a:r>
              <a:rPr sz="2600" dirty="0">
                <a:latin typeface="Comic Sans MS"/>
                <a:cs typeface="Comic Sans MS"/>
              </a:rPr>
              <a:t>0</a:t>
            </a:r>
            <a:r>
              <a:rPr sz="2600" spc="125" dirty="0">
                <a:latin typeface="Times New Roman"/>
                <a:cs typeface="Times New Roman"/>
              </a:rPr>
              <a:t> </a:t>
            </a:r>
            <a:r>
              <a:rPr sz="2600" spc="-10" dirty="0">
                <a:latin typeface="Comic Sans MS"/>
                <a:cs typeface="Comic Sans MS"/>
              </a:rPr>
              <a:t>m</a:t>
            </a:r>
            <a:r>
              <a:rPr sz="2600" dirty="0">
                <a:latin typeface="Comic Sans MS"/>
                <a:cs typeface="Comic Sans MS"/>
              </a:rPr>
              <a:t>s</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205</a:t>
            </a:fld>
            <a:endParaRPr lang="en-US"/>
          </a:p>
        </p:txBody>
      </p:sp>
    </p:spTree>
    <p:extLst>
      <p:ext uri="{BB962C8B-B14F-4D97-AF65-F5344CB8AC3E}">
        <p14:creationId xmlns:p14="http://schemas.microsoft.com/office/powerpoint/2010/main" val="355142890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6" name="object 6"/>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63167"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23" name="object 23"/>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4" name="object 24"/>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5" name="object 25"/>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6" name="object 26"/>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7" name="object 27"/>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8" name="object 28"/>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6" name="object 36"/>
          <p:cNvSpPr txBox="1"/>
          <p:nvPr/>
        </p:nvSpPr>
        <p:spPr>
          <a:xfrm>
            <a:off x="706628" y="3158740"/>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7" name="object 37"/>
          <p:cNvSpPr txBox="1"/>
          <p:nvPr/>
        </p:nvSpPr>
        <p:spPr>
          <a:xfrm>
            <a:off x="2799797" y="3158740"/>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8" name="object 38"/>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39" name="object 39"/>
          <p:cNvSpPr txBox="1"/>
          <p:nvPr/>
        </p:nvSpPr>
        <p:spPr>
          <a:xfrm>
            <a:off x="3719579" y="3390389"/>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0" name="object 40"/>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1" name="object 41"/>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6" name="object 46"/>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7" name="object 47"/>
          <p:cNvSpPr txBox="1"/>
          <p:nvPr/>
        </p:nvSpPr>
        <p:spPr>
          <a:xfrm>
            <a:off x="4652267" y="3158740"/>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8" name="object 48"/>
          <p:cNvSpPr txBox="1"/>
          <p:nvPr/>
        </p:nvSpPr>
        <p:spPr>
          <a:xfrm>
            <a:off x="7883982" y="3390282"/>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49" name="object 49"/>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50" name="object 50"/>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51" name="object 51"/>
          <p:cNvSpPr txBox="1"/>
          <p:nvPr/>
        </p:nvSpPr>
        <p:spPr>
          <a:xfrm>
            <a:off x="5568954" y="3158740"/>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2" name="object 52"/>
          <p:cNvSpPr/>
          <p:nvPr/>
        </p:nvSpPr>
        <p:spPr>
          <a:xfrm>
            <a:off x="1744217" y="4456176"/>
            <a:ext cx="521970" cy="518159"/>
          </a:xfrm>
          <a:custGeom>
            <a:avLst/>
            <a:gdLst/>
            <a:ahLst/>
            <a:cxnLst/>
            <a:rect l="l" t="t" r="r" b="b"/>
            <a:pathLst>
              <a:path w="521969" h="518160">
                <a:moveTo>
                  <a:pt x="287273" y="0"/>
                </a:moveTo>
                <a:lnTo>
                  <a:pt x="234695" y="0"/>
                </a:lnTo>
                <a:lnTo>
                  <a:pt x="179069" y="12953"/>
                </a:lnTo>
                <a:lnTo>
                  <a:pt x="129539" y="34289"/>
                </a:lnTo>
                <a:lnTo>
                  <a:pt x="86105" y="67817"/>
                </a:lnTo>
                <a:lnTo>
                  <a:pt x="49529" y="108203"/>
                </a:lnTo>
                <a:lnTo>
                  <a:pt x="21335" y="154685"/>
                </a:lnTo>
                <a:lnTo>
                  <a:pt x="6095" y="206501"/>
                </a:lnTo>
                <a:lnTo>
                  <a:pt x="0" y="259079"/>
                </a:lnTo>
                <a:lnTo>
                  <a:pt x="6095" y="314705"/>
                </a:lnTo>
                <a:lnTo>
                  <a:pt x="21335" y="367283"/>
                </a:lnTo>
                <a:lnTo>
                  <a:pt x="49529" y="413003"/>
                </a:lnTo>
                <a:lnTo>
                  <a:pt x="86105" y="453389"/>
                </a:lnTo>
                <a:lnTo>
                  <a:pt x="129539" y="484631"/>
                </a:lnTo>
                <a:lnTo>
                  <a:pt x="179069" y="509015"/>
                </a:lnTo>
                <a:lnTo>
                  <a:pt x="234695" y="518159"/>
                </a:lnTo>
                <a:lnTo>
                  <a:pt x="287273" y="518159"/>
                </a:lnTo>
                <a:lnTo>
                  <a:pt x="342899" y="509015"/>
                </a:lnTo>
                <a:lnTo>
                  <a:pt x="392429" y="484631"/>
                </a:lnTo>
                <a:lnTo>
                  <a:pt x="435101" y="453389"/>
                </a:lnTo>
                <a:lnTo>
                  <a:pt x="472439" y="413003"/>
                </a:lnTo>
                <a:lnTo>
                  <a:pt x="499871" y="367283"/>
                </a:lnTo>
                <a:lnTo>
                  <a:pt x="515873" y="314705"/>
                </a:lnTo>
                <a:lnTo>
                  <a:pt x="521969" y="259079"/>
                </a:lnTo>
                <a:lnTo>
                  <a:pt x="515873" y="206501"/>
                </a:lnTo>
                <a:lnTo>
                  <a:pt x="499871" y="154685"/>
                </a:lnTo>
                <a:lnTo>
                  <a:pt x="472439" y="108203"/>
                </a:lnTo>
                <a:lnTo>
                  <a:pt x="435101" y="67817"/>
                </a:lnTo>
                <a:lnTo>
                  <a:pt x="392429" y="34289"/>
                </a:lnTo>
                <a:lnTo>
                  <a:pt x="342899" y="12953"/>
                </a:lnTo>
                <a:lnTo>
                  <a:pt x="287273" y="0"/>
                </a:lnTo>
                <a:close/>
              </a:path>
            </a:pathLst>
          </a:custGeom>
          <a:solidFill>
            <a:srgbClr val="FFFF00"/>
          </a:solidFill>
        </p:spPr>
        <p:txBody>
          <a:bodyPr wrap="square" lIns="0" tIns="0" rIns="0" bIns="0" rtlCol="0">
            <a:spAutoFit/>
          </a:bodyPr>
          <a:lstStyle/>
          <a:p>
            <a:endParaRPr/>
          </a:p>
        </p:txBody>
      </p:sp>
      <p:sp>
        <p:nvSpPr>
          <p:cNvPr id="53" name="object 53"/>
          <p:cNvSpPr/>
          <p:nvPr/>
        </p:nvSpPr>
        <p:spPr>
          <a:xfrm>
            <a:off x="1744217" y="4456176"/>
            <a:ext cx="521970" cy="518159"/>
          </a:xfrm>
          <a:custGeom>
            <a:avLst/>
            <a:gdLst/>
            <a:ahLst/>
            <a:cxnLst/>
            <a:rect l="l" t="t" r="r" b="b"/>
            <a:pathLst>
              <a:path w="521969" h="518160">
                <a:moveTo>
                  <a:pt x="0" y="259079"/>
                </a:moveTo>
                <a:lnTo>
                  <a:pt x="6095" y="206501"/>
                </a:lnTo>
                <a:lnTo>
                  <a:pt x="21335" y="154685"/>
                </a:lnTo>
                <a:lnTo>
                  <a:pt x="49529" y="108203"/>
                </a:lnTo>
                <a:lnTo>
                  <a:pt x="86105" y="67817"/>
                </a:lnTo>
                <a:lnTo>
                  <a:pt x="129539" y="34289"/>
                </a:lnTo>
                <a:lnTo>
                  <a:pt x="179069" y="12953"/>
                </a:lnTo>
                <a:lnTo>
                  <a:pt x="234695" y="0"/>
                </a:lnTo>
                <a:lnTo>
                  <a:pt x="287273" y="0"/>
                </a:lnTo>
                <a:lnTo>
                  <a:pt x="342899" y="12953"/>
                </a:lnTo>
                <a:lnTo>
                  <a:pt x="392429" y="34289"/>
                </a:lnTo>
                <a:lnTo>
                  <a:pt x="435101" y="67817"/>
                </a:lnTo>
                <a:lnTo>
                  <a:pt x="472439" y="108203"/>
                </a:lnTo>
                <a:lnTo>
                  <a:pt x="499871" y="154685"/>
                </a:lnTo>
                <a:lnTo>
                  <a:pt x="515873" y="206501"/>
                </a:lnTo>
                <a:lnTo>
                  <a:pt x="521969" y="259079"/>
                </a:lnTo>
                <a:lnTo>
                  <a:pt x="515873" y="314705"/>
                </a:lnTo>
                <a:lnTo>
                  <a:pt x="499871" y="367283"/>
                </a:lnTo>
                <a:lnTo>
                  <a:pt x="472439" y="413003"/>
                </a:lnTo>
                <a:lnTo>
                  <a:pt x="435101" y="453389"/>
                </a:lnTo>
                <a:lnTo>
                  <a:pt x="392429" y="484631"/>
                </a:lnTo>
                <a:lnTo>
                  <a:pt x="342899" y="509015"/>
                </a:lnTo>
                <a:lnTo>
                  <a:pt x="287273" y="518159"/>
                </a:lnTo>
                <a:lnTo>
                  <a:pt x="234695" y="518159"/>
                </a:lnTo>
                <a:lnTo>
                  <a:pt x="179069" y="509015"/>
                </a:lnTo>
                <a:lnTo>
                  <a:pt x="129539" y="484631"/>
                </a:lnTo>
                <a:lnTo>
                  <a:pt x="86105" y="453389"/>
                </a:lnTo>
                <a:lnTo>
                  <a:pt x="49529" y="413003"/>
                </a:lnTo>
                <a:lnTo>
                  <a:pt x="21335" y="367283"/>
                </a:lnTo>
                <a:lnTo>
                  <a:pt x="6095" y="314705"/>
                </a:lnTo>
                <a:lnTo>
                  <a:pt x="0" y="259079"/>
                </a:lnTo>
                <a:close/>
              </a:path>
            </a:pathLst>
          </a:custGeom>
          <a:ln w="30835">
            <a:solidFill>
              <a:srgbClr val="000000"/>
            </a:solidFill>
          </a:ln>
        </p:spPr>
        <p:txBody>
          <a:bodyPr wrap="square" lIns="0" tIns="0" rIns="0" bIns="0" rtlCol="0">
            <a:spAutoFit/>
          </a:bodyPr>
          <a:lstStyle/>
          <a:p>
            <a:endParaRPr/>
          </a:p>
        </p:txBody>
      </p:sp>
      <p:sp>
        <p:nvSpPr>
          <p:cNvPr id="54" name="object 54"/>
          <p:cNvSpPr txBox="1"/>
          <p:nvPr/>
        </p:nvSpPr>
        <p:spPr>
          <a:xfrm>
            <a:off x="1864107" y="4595111"/>
            <a:ext cx="278765" cy="259715"/>
          </a:xfrm>
          <a:prstGeom prst="rect">
            <a:avLst/>
          </a:prstGeom>
        </p:spPr>
        <p:txBody>
          <a:bodyPr vert="horz" wrap="square" lIns="0" tIns="0" rIns="0" bIns="0" rtlCol="0">
            <a:spAutoFit/>
          </a:bodyPr>
          <a:lstStyle/>
          <a:p>
            <a:pPr marL="12700">
              <a:lnSpc>
                <a:spcPct val="100000"/>
              </a:lnSpc>
            </a:pPr>
            <a:r>
              <a:rPr sz="1600" spc="10" dirty="0">
                <a:latin typeface="Comic Sans MS"/>
                <a:cs typeface="Comic Sans MS"/>
              </a:rPr>
              <a:t>78</a:t>
            </a:r>
            <a:endParaRPr sz="1600">
              <a:latin typeface="Comic Sans MS"/>
              <a:cs typeface="Comic Sans MS"/>
            </a:endParaRPr>
          </a:p>
        </p:txBody>
      </p:sp>
      <p:sp>
        <p:nvSpPr>
          <p:cNvPr id="55" name="object 55"/>
          <p:cNvSpPr/>
          <p:nvPr/>
        </p:nvSpPr>
        <p:spPr>
          <a:xfrm>
            <a:off x="963167" y="3994404"/>
            <a:ext cx="781050" cy="721360"/>
          </a:xfrm>
          <a:custGeom>
            <a:avLst/>
            <a:gdLst/>
            <a:ahLst/>
            <a:cxnLst/>
            <a:rect l="l" t="t" r="r" b="b"/>
            <a:pathLst>
              <a:path w="781050" h="721360">
                <a:moveTo>
                  <a:pt x="0" y="0"/>
                </a:moveTo>
                <a:lnTo>
                  <a:pt x="0" y="720851"/>
                </a:lnTo>
                <a:lnTo>
                  <a:pt x="781049" y="720851"/>
                </a:lnTo>
              </a:path>
            </a:pathLst>
          </a:custGeom>
          <a:ln w="18503">
            <a:solidFill>
              <a:srgbClr val="000000"/>
            </a:solidFill>
          </a:ln>
        </p:spPr>
        <p:txBody>
          <a:bodyPr wrap="square" lIns="0" tIns="0" rIns="0" bIns="0" rtlCol="0">
            <a:spAutoFit/>
          </a:bodyPr>
          <a:lstStyle/>
          <a:p>
            <a:endParaRPr/>
          </a:p>
        </p:txBody>
      </p:sp>
      <p:sp>
        <p:nvSpPr>
          <p:cNvPr id="56" name="object 56"/>
          <p:cNvSpPr/>
          <p:nvPr/>
        </p:nvSpPr>
        <p:spPr>
          <a:xfrm>
            <a:off x="2266188" y="4456176"/>
            <a:ext cx="781050" cy="259079"/>
          </a:xfrm>
          <a:custGeom>
            <a:avLst/>
            <a:gdLst/>
            <a:ahLst/>
            <a:cxnLst/>
            <a:rect l="l" t="t" r="r" b="b"/>
            <a:pathLst>
              <a:path w="781050" h="259079">
                <a:moveTo>
                  <a:pt x="0" y="259079"/>
                </a:moveTo>
                <a:lnTo>
                  <a:pt x="781049" y="259079"/>
                </a:lnTo>
                <a:lnTo>
                  <a:pt x="781049" y="0"/>
                </a:lnTo>
              </a:path>
            </a:pathLst>
          </a:custGeom>
          <a:ln w="18503">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206</a:t>
            </a:fld>
            <a:endParaRPr lang="en-US"/>
          </a:p>
        </p:txBody>
      </p:sp>
    </p:spTree>
    <p:extLst>
      <p:ext uri="{BB962C8B-B14F-4D97-AF65-F5344CB8AC3E}">
        <p14:creationId xmlns:p14="http://schemas.microsoft.com/office/powerpoint/2010/main" val="7639317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47472" y="1237488"/>
            <a:ext cx="6669023" cy="396240"/>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330200" y="1158743"/>
            <a:ext cx="8485505" cy="5209540"/>
          </a:xfrm>
          <a:prstGeom prst="rect">
            <a:avLst/>
          </a:prstGeom>
        </p:spPr>
        <p:txBody>
          <a:bodyPr vert="horz" wrap="square" lIns="0" tIns="0" rIns="0" bIns="0" rtlCol="0">
            <a:spAutoFit/>
          </a:bodyPr>
          <a:lstStyle/>
          <a:p>
            <a:pPr marL="12700" algn="just">
              <a:lnSpc>
                <a:spcPct val="100000"/>
              </a:lnSpc>
            </a:pPr>
            <a:r>
              <a:rPr sz="3200" b="1" spc="-25" dirty="0">
                <a:solidFill>
                  <a:srgbClr val="CC3300"/>
                </a:solidFill>
                <a:latin typeface="Comic Sans MS"/>
                <a:cs typeface="Comic Sans MS"/>
              </a:rPr>
              <a:t>81</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30" dirty="0">
                <a:solidFill>
                  <a:srgbClr val="CC3300"/>
                </a:solidFill>
                <a:latin typeface="Comic Sans MS"/>
                <a:cs typeface="Comic Sans MS"/>
              </a:rPr>
              <a:t>SOBRE-BAJ</a:t>
            </a:r>
            <a:r>
              <a:rPr sz="3200" b="1" spc="-25" dirty="0">
                <a:solidFill>
                  <a:srgbClr val="CC3300"/>
                </a:solidFill>
                <a:latin typeface="Comic Sans MS"/>
                <a:cs typeface="Comic Sans MS"/>
              </a:rPr>
              <a:t>A</a:t>
            </a:r>
            <a:r>
              <a:rPr sz="3200" b="1" dirty="0">
                <a:solidFill>
                  <a:srgbClr val="CC3300"/>
                </a:solidFill>
                <a:latin typeface="Times New Roman"/>
                <a:cs typeface="Times New Roman"/>
              </a:rPr>
              <a:t> </a:t>
            </a:r>
            <a:r>
              <a:rPr sz="3200" b="1" spc="-210" dirty="0">
                <a:solidFill>
                  <a:srgbClr val="CC3300"/>
                </a:solidFill>
                <a:latin typeface="Times New Roman"/>
                <a:cs typeface="Times New Roman"/>
              </a:rPr>
              <a:t> </a:t>
            </a:r>
            <a:r>
              <a:rPr sz="3200" b="1" spc="-30" dirty="0">
                <a:solidFill>
                  <a:srgbClr val="CC3300"/>
                </a:solidFill>
                <a:latin typeface="Comic Sans MS"/>
                <a:cs typeface="Comic Sans MS"/>
              </a:rPr>
              <a:t>FRECUENCIA.</a:t>
            </a:r>
            <a:endParaRPr sz="3200">
              <a:latin typeface="Comic Sans MS"/>
              <a:cs typeface="Comic Sans MS"/>
            </a:endParaRPr>
          </a:p>
          <a:p>
            <a:pPr marL="12700" marR="6350" algn="just">
              <a:lnSpc>
                <a:spcPct val="100000"/>
              </a:lnSpc>
              <a:spcBef>
                <a:spcPts val="2115"/>
              </a:spcBef>
            </a:pPr>
            <a:r>
              <a:rPr sz="2600" spc="-5" dirty="0">
                <a:latin typeface="Comic Sans MS"/>
                <a:cs typeface="Comic Sans MS"/>
              </a:rPr>
              <a:t>Tant</a:t>
            </a:r>
            <a:r>
              <a:rPr sz="2600" dirty="0">
                <a:latin typeface="Comic Sans MS"/>
                <a:cs typeface="Comic Sans MS"/>
              </a:rPr>
              <a:t>o</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com</a:t>
            </a:r>
            <a:r>
              <a:rPr sz="2600" dirty="0">
                <a:latin typeface="Comic Sans MS"/>
                <a:cs typeface="Comic Sans MS"/>
              </a:rPr>
              <a:t>o</a:t>
            </a:r>
            <a:r>
              <a:rPr sz="2600" dirty="0">
                <a:latin typeface="Times New Roman"/>
                <a:cs typeface="Times New Roman"/>
              </a:rPr>
              <a:t> </a:t>
            </a:r>
            <a:r>
              <a:rPr sz="2600" spc="-31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305" dirty="0">
                <a:latin typeface="Times New Roman"/>
                <a:cs typeface="Times New Roman"/>
              </a:rPr>
              <a:t> </a:t>
            </a:r>
            <a:r>
              <a:rPr sz="2600" spc="-5" dirty="0">
                <a:latin typeface="Comic Sans MS"/>
                <a:cs typeface="Comic Sans MS"/>
              </a:rPr>
              <a:t>turbin</a:t>
            </a:r>
            <a:r>
              <a:rPr sz="2600" dirty="0">
                <a:latin typeface="Comic Sans MS"/>
                <a:cs typeface="Comic Sans MS"/>
              </a:rPr>
              <a:t>a</a:t>
            </a:r>
            <a:r>
              <a:rPr sz="2600" dirty="0">
                <a:latin typeface="Times New Roman"/>
                <a:cs typeface="Times New Roman"/>
              </a:rPr>
              <a:t> </a:t>
            </a:r>
            <a:r>
              <a:rPr sz="2600" spc="-305" dirty="0">
                <a:latin typeface="Times New Roman"/>
                <a:cs typeface="Times New Roman"/>
              </a:rPr>
              <a:t> </a:t>
            </a:r>
            <a:r>
              <a:rPr sz="2600" spc="-15" dirty="0">
                <a:latin typeface="Comic Sans MS"/>
                <a:cs typeface="Comic Sans MS"/>
              </a:rPr>
              <a:t>e</a:t>
            </a:r>
            <a:r>
              <a:rPr sz="2600" spc="-5" dirty="0">
                <a:latin typeface="Comic Sans MS"/>
                <a:cs typeface="Comic Sans MS"/>
              </a:rPr>
              <a:t>stá</a:t>
            </a:r>
            <a:r>
              <a:rPr sz="2600" dirty="0">
                <a:latin typeface="Comic Sans MS"/>
                <a:cs typeface="Comic Sans MS"/>
              </a:rPr>
              <a:t>n</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limitado</a:t>
            </a:r>
            <a:r>
              <a:rPr sz="2600" dirty="0">
                <a:latin typeface="Comic Sans MS"/>
                <a:cs typeface="Comic Sans MS"/>
              </a:rPr>
              <a:t>s</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en</a:t>
            </a:r>
            <a:r>
              <a:rPr sz="2600" spc="-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grad</a:t>
            </a:r>
            <a:r>
              <a:rPr sz="2600" dirty="0">
                <a:latin typeface="Comic Sans MS"/>
                <a:cs typeface="Comic Sans MS"/>
              </a:rPr>
              <a:t>o</a:t>
            </a:r>
            <a:r>
              <a:rPr sz="2600" dirty="0">
                <a:latin typeface="Times New Roman"/>
                <a:cs typeface="Times New Roman"/>
              </a:rPr>
              <a:t> </a:t>
            </a:r>
            <a:r>
              <a:rPr sz="2600" spc="-27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operació</a:t>
            </a:r>
            <a:r>
              <a:rPr sz="2600" dirty="0">
                <a:latin typeface="Comic Sans MS"/>
                <a:cs typeface="Comic Sans MS"/>
              </a:rPr>
              <a:t>n</a:t>
            </a:r>
            <a:r>
              <a:rPr sz="2600" dirty="0">
                <a:latin typeface="Times New Roman"/>
                <a:cs typeface="Times New Roman"/>
              </a:rPr>
              <a:t> </a:t>
            </a:r>
            <a:r>
              <a:rPr sz="2600" spc="-26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frecuenci</a:t>
            </a:r>
            <a:r>
              <a:rPr sz="2600" dirty="0">
                <a:latin typeface="Comic Sans MS"/>
                <a:cs typeface="Comic Sans MS"/>
              </a:rPr>
              <a:t>a</a:t>
            </a:r>
            <a:r>
              <a:rPr sz="2600" dirty="0">
                <a:latin typeface="Times New Roman"/>
                <a:cs typeface="Times New Roman"/>
              </a:rPr>
              <a:t> </a:t>
            </a:r>
            <a:r>
              <a:rPr sz="2600" spc="-254" dirty="0">
                <a:latin typeface="Times New Roman"/>
                <a:cs typeface="Times New Roman"/>
              </a:rPr>
              <a:t> </a:t>
            </a:r>
            <a:r>
              <a:rPr sz="2600" dirty="0">
                <a:latin typeface="Comic Sans MS"/>
                <a:cs typeface="Comic Sans MS"/>
              </a:rPr>
              <a:t>a</a:t>
            </a:r>
            <a:r>
              <a:rPr sz="2600" spc="-5" dirty="0">
                <a:latin typeface="Comic Sans MS"/>
                <a:cs typeface="Comic Sans MS"/>
              </a:rPr>
              <a:t>norma</a:t>
            </a:r>
            <a:r>
              <a:rPr sz="2600" dirty="0">
                <a:latin typeface="Comic Sans MS"/>
                <a:cs typeface="Comic Sans MS"/>
              </a:rPr>
              <a:t>l</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puede</a:t>
            </a:r>
            <a:r>
              <a:rPr sz="2600" spc="-5"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spc="110" dirty="0">
                <a:latin typeface="Times New Roman"/>
                <a:cs typeface="Times New Roman"/>
              </a:rPr>
              <a:t> </a:t>
            </a:r>
            <a:r>
              <a:rPr sz="2600" spc="-5" dirty="0">
                <a:latin typeface="Comic Sans MS"/>
                <a:cs typeface="Comic Sans MS"/>
              </a:rPr>
              <a:t>tolerados.</a:t>
            </a:r>
            <a:endParaRPr sz="2600">
              <a:latin typeface="Comic Sans MS"/>
              <a:cs typeface="Comic Sans MS"/>
            </a:endParaRPr>
          </a:p>
          <a:p>
            <a:pPr marL="12700" marR="7620" algn="just">
              <a:lnSpc>
                <a:spcPct val="100000"/>
              </a:lnSpc>
              <a:spcBef>
                <a:spcPts val="1870"/>
              </a:spcBef>
            </a:pPr>
            <a:r>
              <a:rPr sz="2600" dirty="0">
                <a:latin typeface="Comic Sans MS"/>
                <a:cs typeface="Comic Sans MS"/>
              </a:rPr>
              <a:t>A</a:t>
            </a:r>
            <a:r>
              <a:rPr sz="2600" spc="190" dirty="0">
                <a:latin typeface="Times New Roman"/>
                <a:cs typeface="Times New Roman"/>
              </a:rPr>
              <a:t> </a:t>
            </a:r>
            <a:r>
              <a:rPr sz="2600" spc="-5" dirty="0">
                <a:latin typeface="Comic Sans MS"/>
                <a:cs typeface="Comic Sans MS"/>
              </a:rPr>
              <a:t>frecuencia</a:t>
            </a:r>
            <a:r>
              <a:rPr sz="2600" dirty="0">
                <a:latin typeface="Comic Sans MS"/>
                <a:cs typeface="Comic Sans MS"/>
              </a:rPr>
              <a:t>s</a:t>
            </a:r>
            <a:r>
              <a:rPr sz="2600" spc="200" dirty="0">
                <a:latin typeface="Times New Roman"/>
                <a:cs typeface="Times New Roman"/>
              </a:rPr>
              <a:t> </a:t>
            </a:r>
            <a:r>
              <a:rPr sz="2600" spc="-5" dirty="0">
                <a:latin typeface="Comic Sans MS"/>
                <a:cs typeface="Comic Sans MS"/>
              </a:rPr>
              <a:t>reducidas</a:t>
            </a:r>
            <a:r>
              <a:rPr sz="2600" dirty="0">
                <a:latin typeface="Comic Sans MS"/>
                <a:cs typeface="Comic Sans MS"/>
              </a:rPr>
              <a:t>,</a:t>
            </a:r>
            <a:r>
              <a:rPr sz="2600" spc="20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spc="190" dirty="0">
                <a:latin typeface="Times New Roman"/>
                <a:cs typeface="Times New Roman"/>
              </a:rPr>
              <a:t> </a:t>
            </a:r>
            <a:r>
              <a:rPr sz="2600" spc="-5" dirty="0">
                <a:latin typeface="Comic Sans MS"/>
                <a:cs typeface="Comic Sans MS"/>
              </a:rPr>
              <a:t>tendr</a:t>
            </a:r>
            <a:r>
              <a:rPr sz="2600" dirty="0">
                <a:latin typeface="Comic Sans MS"/>
                <a:cs typeface="Comic Sans MS"/>
              </a:rPr>
              <a:t>á</a:t>
            </a:r>
            <a:r>
              <a:rPr sz="2600" spc="18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190" dirty="0">
                <a:latin typeface="Times New Roman"/>
                <a:cs typeface="Times New Roman"/>
              </a:rPr>
              <a:t> </a:t>
            </a:r>
            <a:r>
              <a:rPr sz="2600" spc="-10" dirty="0">
                <a:latin typeface="Comic Sans MS"/>
                <a:cs typeface="Comic Sans MS"/>
              </a:rPr>
              <a:t>r</a:t>
            </a:r>
            <a:r>
              <a:rPr sz="2600" spc="-5" dirty="0">
                <a:latin typeface="Comic Sans MS"/>
                <a:cs typeface="Comic Sans MS"/>
              </a:rPr>
              <a:t>educció</a:t>
            </a:r>
            <a:r>
              <a:rPr sz="2600" dirty="0">
                <a:latin typeface="Comic Sans MS"/>
                <a:cs typeface="Comic Sans MS"/>
              </a:rPr>
              <a:t>n</a:t>
            </a:r>
            <a:r>
              <a:rPr sz="2600" spc="19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90"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capacida</a:t>
            </a:r>
            <a:r>
              <a:rPr sz="2600" dirty="0">
                <a:latin typeface="Comic Sans MS"/>
                <a:cs typeface="Comic Sans MS"/>
              </a:rPr>
              <a:t>d</a:t>
            </a:r>
            <a:r>
              <a:rPr sz="2600" spc="9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generador.</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turbina</a:t>
            </a:r>
            <a:r>
              <a:rPr sz="2600" dirty="0">
                <a:latin typeface="Comic Sans MS"/>
                <a:cs typeface="Comic Sans MS"/>
              </a:rPr>
              <a:t>,</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especialment</a:t>
            </a:r>
            <a:r>
              <a:rPr sz="2600" dirty="0">
                <a:latin typeface="Comic Sans MS"/>
                <a:cs typeface="Comic Sans MS"/>
              </a:rPr>
              <a:t>e</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turbina</a:t>
            </a:r>
            <a:r>
              <a:rPr sz="2600" dirty="0">
                <a:latin typeface="Comic Sans MS"/>
                <a:cs typeface="Comic Sans MS"/>
              </a:rPr>
              <a:t>s</a:t>
            </a:r>
            <a:r>
              <a:rPr sz="2600" dirty="0">
                <a:latin typeface="Times New Roman"/>
                <a:cs typeface="Times New Roman"/>
              </a:rPr>
              <a:t> </a:t>
            </a:r>
            <a:r>
              <a:rPr sz="2600" spc="-11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20" dirty="0">
                <a:latin typeface="Times New Roman"/>
                <a:cs typeface="Times New Roman"/>
              </a:rPr>
              <a:t> </a:t>
            </a:r>
            <a:r>
              <a:rPr sz="2600" dirty="0">
                <a:latin typeface="Comic Sans MS"/>
                <a:cs typeface="Comic Sans MS"/>
              </a:rPr>
              <a:t>v</a:t>
            </a:r>
            <a:r>
              <a:rPr sz="2600" spc="-5" dirty="0">
                <a:latin typeface="Comic Sans MS"/>
                <a:cs typeface="Comic Sans MS"/>
              </a:rPr>
              <a:t>apo</a:t>
            </a:r>
            <a:r>
              <a:rPr sz="2600" dirty="0">
                <a:latin typeface="Comic Sans MS"/>
                <a:cs typeface="Comic Sans MS"/>
              </a:rPr>
              <a:t>r</a:t>
            </a:r>
            <a:r>
              <a:rPr sz="2600" dirty="0">
                <a:latin typeface="Times New Roman"/>
                <a:cs typeface="Times New Roman"/>
              </a:rPr>
              <a:t> </a:t>
            </a:r>
            <a:r>
              <a:rPr sz="2600" spc="-12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20" dirty="0">
                <a:latin typeface="Times New Roman"/>
                <a:cs typeface="Times New Roman"/>
              </a:rPr>
              <a:t> </a:t>
            </a:r>
            <a:r>
              <a:rPr sz="2600" spc="-5" dirty="0">
                <a:latin typeface="Comic Sans MS"/>
                <a:cs typeface="Comic Sans MS"/>
              </a:rPr>
              <a:t>gas</a:t>
            </a:r>
            <a:r>
              <a:rPr sz="2600" dirty="0">
                <a:latin typeface="Comic Sans MS"/>
                <a:cs typeface="Comic Sans MS"/>
              </a:rPr>
              <a:t>,</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funcionamient</a:t>
            </a:r>
            <a:r>
              <a:rPr sz="2600" dirty="0">
                <a:latin typeface="Comic Sans MS"/>
                <a:cs typeface="Comic Sans MS"/>
              </a:rPr>
              <a:t>o</a:t>
            </a:r>
            <a:r>
              <a:rPr sz="2600" dirty="0">
                <a:latin typeface="Times New Roman"/>
                <a:cs typeface="Times New Roman"/>
              </a:rPr>
              <a:t> </a:t>
            </a:r>
            <a:r>
              <a:rPr sz="2600" spc="24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frecuencia</a:t>
            </a:r>
            <a:r>
              <a:rPr sz="2600" dirty="0">
                <a:latin typeface="Comic Sans MS"/>
                <a:cs typeface="Comic Sans MS"/>
              </a:rPr>
              <a:t>s</a:t>
            </a:r>
            <a:r>
              <a:rPr sz="2600" dirty="0">
                <a:latin typeface="Times New Roman"/>
                <a:cs typeface="Times New Roman"/>
              </a:rPr>
              <a:t> </a:t>
            </a:r>
            <a:r>
              <a:rPr sz="2600" spc="245" dirty="0">
                <a:latin typeface="Times New Roman"/>
                <a:cs typeface="Times New Roman"/>
              </a:rPr>
              <a:t> </a:t>
            </a:r>
            <a:r>
              <a:rPr sz="2600" spc="-5" dirty="0">
                <a:latin typeface="Comic Sans MS"/>
                <a:cs typeface="Comic Sans MS"/>
              </a:rPr>
              <a:t>baja</a:t>
            </a:r>
            <a:r>
              <a:rPr sz="2600" dirty="0">
                <a:latin typeface="Comic Sans MS"/>
                <a:cs typeface="Comic Sans MS"/>
              </a:rPr>
              <a:t>s</a:t>
            </a:r>
            <a:r>
              <a:rPr sz="2600" dirty="0">
                <a:latin typeface="Times New Roman"/>
                <a:cs typeface="Times New Roman"/>
              </a:rPr>
              <a:t> </a:t>
            </a:r>
            <a:r>
              <a:rPr sz="2600" spc="235"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240" dirty="0">
                <a:latin typeface="Times New Roman"/>
                <a:cs typeface="Times New Roman"/>
              </a:rPr>
              <a:t> </a:t>
            </a:r>
            <a:r>
              <a:rPr sz="2600" spc="-10" dirty="0">
                <a:latin typeface="Comic Sans MS"/>
                <a:cs typeface="Comic Sans MS"/>
              </a:rPr>
              <a:t>m</a:t>
            </a:r>
            <a:r>
              <a:rPr sz="2600" spc="-5" dirty="0">
                <a:latin typeface="Comic Sans MS"/>
                <a:cs typeface="Comic Sans MS"/>
              </a:rPr>
              <a:t>á</a:t>
            </a:r>
            <a:r>
              <a:rPr sz="2600" dirty="0">
                <a:latin typeface="Comic Sans MS"/>
                <a:cs typeface="Comic Sans MS"/>
              </a:rPr>
              <a:t>s</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estricto</a:t>
            </a:r>
            <a:r>
              <a:rPr sz="2600" spc="-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16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gener</a:t>
            </a:r>
            <a:r>
              <a:rPr sz="2600" dirty="0">
                <a:latin typeface="Comic Sans MS"/>
                <a:cs typeface="Comic Sans MS"/>
              </a:rPr>
              <a:t>a</a:t>
            </a:r>
            <a:r>
              <a:rPr sz="2600" spc="-10" dirty="0">
                <a:latin typeface="Comic Sans MS"/>
                <a:cs typeface="Comic Sans MS"/>
              </a:rPr>
              <a:t>dor</a:t>
            </a:r>
            <a:r>
              <a:rPr sz="2600" dirty="0">
                <a:latin typeface="Comic Sans MS"/>
                <a:cs typeface="Comic Sans MS"/>
              </a:rPr>
              <a:t>,</a:t>
            </a:r>
            <a:r>
              <a:rPr sz="2600" dirty="0">
                <a:latin typeface="Times New Roman"/>
                <a:cs typeface="Times New Roman"/>
              </a:rPr>
              <a:t> </a:t>
            </a:r>
            <a:r>
              <a:rPr sz="2600" spc="165" dirty="0">
                <a:latin typeface="Times New Roman"/>
                <a:cs typeface="Times New Roman"/>
              </a:rPr>
              <a:t> </a:t>
            </a:r>
            <a:r>
              <a:rPr sz="2600" spc="-10" dirty="0">
                <a:latin typeface="Comic Sans MS"/>
                <a:cs typeface="Comic Sans MS"/>
              </a:rPr>
              <a:t>debid</a:t>
            </a:r>
            <a:r>
              <a:rPr sz="2600" dirty="0">
                <a:latin typeface="Comic Sans MS"/>
                <a:cs typeface="Comic Sans MS"/>
              </a:rPr>
              <a:t>o</a:t>
            </a:r>
            <a:r>
              <a:rPr sz="2600" dirty="0">
                <a:latin typeface="Times New Roman"/>
                <a:cs typeface="Times New Roman"/>
              </a:rPr>
              <a:t> </a:t>
            </a:r>
            <a:r>
              <a:rPr sz="2600" spc="15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posible</a:t>
            </a:r>
            <a:r>
              <a:rPr sz="2600" dirty="0">
                <a:latin typeface="Comic Sans MS"/>
                <a:cs typeface="Comic Sans MS"/>
              </a:rPr>
              <a:t>s</a:t>
            </a:r>
            <a:r>
              <a:rPr sz="2600" dirty="0">
                <a:latin typeface="Times New Roman"/>
                <a:cs typeface="Times New Roman"/>
              </a:rPr>
              <a:t> </a:t>
            </a:r>
            <a:r>
              <a:rPr sz="2600" spc="155" dirty="0">
                <a:latin typeface="Times New Roman"/>
                <a:cs typeface="Times New Roman"/>
              </a:rPr>
              <a:t> </a:t>
            </a:r>
            <a:r>
              <a:rPr sz="2600" dirty="0">
                <a:latin typeface="Comic Sans MS"/>
                <a:cs typeface="Comic Sans MS"/>
              </a:rPr>
              <a:t>r</a:t>
            </a:r>
            <a:r>
              <a:rPr sz="2600" spc="-5" dirty="0">
                <a:latin typeface="Comic Sans MS"/>
                <a:cs typeface="Comic Sans MS"/>
              </a:rPr>
              <a:t>esonancias</a:t>
            </a:r>
            <a:r>
              <a:rPr sz="2600" spc="-5" dirty="0">
                <a:latin typeface="Times New Roman"/>
                <a:cs typeface="Times New Roman"/>
              </a:rPr>
              <a:t> </a:t>
            </a:r>
            <a:r>
              <a:rPr sz="2600" spc="-5" dirty="0">
                <a:latin typeface="Comic Sans MS"/>
                <a:cs typeface="Comic Sans MS"/>
              </a:rPr>
              <a:t>mecánica</a:t>
            </a:r>
            <a:r>
              <a:rPr sz="2600" dirty="0">
                <a:latin typeface="Comic Sans MS"/>
                <a:cs typeface="Comic Sans MS"/>
              </a:rPr>
              <a:t>s</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25" dirty="0">
                <a:latin typeface="Times New Roman"/>
                <a:cs typeface="Times New Roman"/>
              </a:rPr>
              <a:t> </a:t>
            </a:r>
            <a:r>
              <a:rPr sz="2600" dirty="0">
                <a:latin typeface="Comic Sans MS"/>
                <a:cs typeface="Comic Sans MS"/>
              </a:rPr>
              <a:t>l</a:t>
            </a:r>
            <a:r>
              <a:rPr sz="2600" spc="-5" dirty="0">
                <a:latin typeface="Comic Sans MS"/>
                <a:cs typeface="Comic Sans MS"/>
              </a:rPr>
              <a:t>a</a:t>
            </a:r>
            <a:r>
              <a:rPr sz="2600" dirty="0">
                <a:latin typeface="Comic Sans MS"/>
                <a:cs typeface="Comic Sans MS"/>
              </a:rPr>
              <a:t>s</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mucha</a:t>
            </a:r>
            <a:r>
              <a:rPr sz="2600" dirty="0">
                <a:latin typeface="Comic Sans MS"/>
                <a:cs typeface="Comic Sans MS"/>
              </a:rPr>
              <a:t>s</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etapa</a:t>
            </a:r>
            <a:r>
              <a:rPr sz="2600" dirty="0">
                <a:latin typeface="Comic Sans MS"/>
                <a:cs typeface="Comic Sans MS"/>
              </a:rPr>
              <a:t>s</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álabe</a:t>
            </a:r>
            <a:r>
              <a:rPr sz="2600" dirty="0">
                <a:latin typeface="Comic Sans MS"/>
                <a:cs typeface="Comic Sans MS"/>
              </a:rPr>
              <a:t>s</a:t>
            </a:r>
            <a:r>
              <a:rPr sz="2600" dirty="0">
                <a:latin typeface="Times New Roman"/>
                <a:cs typeface="Times New Roman"/>
              </a:rPr>
              <a:t> </a:t>
            </a:r>
            <a:r>
              <a:rPr sz="2600" spc="11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10"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5" dirty="0">
                <a:latin typeface="Comic Sans MS"/>
                <a:cs typeface="Comic Sans MS"/>
              </a:rPr>
              <a:t>turbina.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207</a:t>
            </a:fld>
            <a:endParaRPr lang="en-US"/>
          </a:p>
        </p:txBody>
      </p:sp>
    </p:spTree>
    <p:extLst>
      <p:ext uri="{BB962C8B-B14F-4D97-AF65-F5344CB8AC3E}">
        <p14:creationId xmlns:p14="http://schemas.microsoft.com/office/powerpoint/2010/main" val="134291451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235" cy="1600835"/>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L</a:t>
            </a:r>
            <a:r>
              <a:rPr sz="2600" dirty="0">
                <a:latin typeface="Comic Sans MS"/>
                <a:cs typeface="Comic Sans MS"/>
              </a:rPr>
              <a:t>a</a:t>
            </a:r>
            <a:r>
              <a:rPr sz="2600" spc="195" dirty="0">
                <a:latin typeface="Times New Roman"/>
                <a:cs typeface="Times New Roman"/>
              </a:rPr>
              <a:t> </a:t>
            </a:r>
            <a:r>
              <a:rPr sz="2600" spc="-5" dirty="0">
                <a:latin typeface="Comic Sans MS"/>
                <a:cs typeface="Comic Sans MS"/>
              </a:rPr>
              <a:t>desviació</a:t>
            </a:r>
            <a:r>
              <a:rPr sz="2600" dirty="0">
                <a:latin typeface="Comic Sans MS"/>
                <a:cs typeface="Comic Sans MS"/>
              </a:rPr>
              <a:t>n</a:t>
            </a:r>
            <a:r>
              <a:rPr sz="2600" spc="20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9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90" dirty="0">
                <a:latin typeface="Times New Roman"/>
                <a:cs typeface="Times New Roman"/>
              </a:rPr>
              <a:t> </a:t>
            </a:r>
            <a:r>
              <a:rPr sz="2600" spc="-5" dirty="0">
                <a:latin typeface="Comic Sans MS"/>
                <a:cs typeface="Comic Sans MS"/>
              </a:rPr>
              <a:t>velocida</a:t>
            </a:r>
            <a:r>
              <a:rPr sz="2600" dirty="0">
                <a:latin typeface="Comic Sans MS"/>
                <a:cs typeface="Comic Sans MS"/>
              </a:rPr>
              <a:t>d</a:t>
            </a:r>
            <a:r>
              <a:rPr sz="2600" spc="195" dirty="0">
                <a:latin typeface="Times New Roman"/>
                <a:cs typeface="Times New Roman"/>
              </a:rPr>
              <a:t> </a:t>
            </a:r>
            <a:r>
              <a:rPr sz="2600" spc="-5" dirty="0">
                <a:latin typeface="Comic Sans MS"/>
                <a:cs typeface="Comic Sans MS"/>
              </a:rPr>
              <a:t>nomina</a:t>
            </a:r>
            <a:r>
              <a:rPr sz="2600" dirty="0">
                <a:latin typeface="Comic Sans MS"/>
                <a:cs typeface="Comic Sans MS"/>
              </a:rPr>
              <a:t>l</a:t>
            </a:r>
            <a:r>
              <a:rPr sz="2600" spc="195" dirty="0">
                <a:latin typeface="Times New Roman"/>
                <a:cs typeface="Times New Roman"/>
              </a:rPr>
              <a:t> </a:t>
            </a:r>
            <a:r>
              <a:rPr sz="2600" spc="-5" dirty="0">
                <a:latin typeface="Comic Sans MS"/>
                <a:cs typeface="Comic Sans MS"/>
              </a:rPr>
              <a:t>baj</a:t>
            </a:r>
            <a:r>
              <a:rPr sz="2600" dirty="0">
                <a:latin typeface="Comic Sans MS"/>
                <a:cs typeface="Comic Sans MS"/>
              </a:rPr>
              <a:t>o</a:t>
            </a:r>
            <a:r>
              <a:rPr sz="2600" spc="195" dirty="0">
                <a:latin typeface="Times New Roman"/>
                <a:cs typeface="Times New Roman"/>
              </a:rPr>
              <a:t> </a:t>
            </a:r>
            <a:r>
              <a:rPr sz="2600" spc="-5" dirty="0">
                <a:latin typeface="Comic Sans MS"/>
                <a:cs typeface="Comic Sans MS"/>
              </a:rPr>
              <a:t>carg</a:t>
            </a:r>
            <a:r>
              <a:rPr sz="2600" dirty="0">
                <a:latin typeface="Comic Sans MS"/>
                <a:cs typeface="Comic Sans MS"/>
              </a:rPr>
              <a:t>a</a:t>
            </a:r>
            <a:r>
              <a:rPr sz="2600" spc="190" dirty="0">
                <a:latin typeface="Times New Roman"/>
                <a:cs typeface="Times New Roman"/>
              </a:rPr>
              <a:t> </a:t>
            </a:r>
            <a:r>
              <a:rPr sz="2600" spc="-5" dirty="0">
                <a:latin typeface="Comic Sans MS"/>
                <a:cs typeface="Comic Sans MS"/>
              </a:rPr>
              <a:t>traerá</a:t>
            </a:r>
            <a:r>
              <a:rPr sz="2600" spc="-5" dirty="0">
                <a:latin typeface="Times New Roman"/>
                <a:cs typeface="Times New Roman"/>
              </a:rPr>
              <a:t> </a:t>
            </a:r>
            <a:r>
              <a:rPr sz="2600" spc="-5" dirty="0">
                <a:latin typeface="Comic Sans MS"/>
                <a:cs typeface="Comic Sans MS"/>
              </a:rPr>
              <a:t>estímulo</a:t>
            </a:r>
            <a:r>
              <a:rPr sz="2600" dirty="0">
                <a:latin typeface="Comic Sans MS"/>
                <a:cs typeface="Comic Sans MS"/>
              </a:rPr>
              <a:t>s</a:t>
            </a:r>
            <a:r>
              <a:rPr sz="2600" dirty="0">
                <a:latin typeface="Times New Roman"/>
                <a:cs typeface="Times New Roman"/>
              </a:rPr>
              <a:t> </a:t>
            </a:r>
            <a:r>
              <a:rPr sz="2600" spc="-204"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04" dirty="0">
                <a:latin typeface="Times New Roman"/>
                <a:cs typeface="Times New Roman"/>
              </a:rPr>
              <a:t> </a:t>
            </a:r>
            <a:r>
              <a:rPr sz="2600" spc="-10" dirty="0">
                <a:latin typeface="Comic Sans MS"/>
                <a:cs typeface="Comic Sans MS"/>
              </a:rPr>
              <a:t>f</a:t>
            </a:r>
            <a:r>
              <a:rPr sz="2600" spc="-5" dirty="0">
                <a:latin typeface="Comic Sans MS"/>
                <a:cs typeface="Comic Sans MS"/>
              </a:rPr>
              <a:t>recuencia</a:t>
            </a:r>
            <a:r>
              <a:rPr sz="2600" dirty="0">
                <a:latin typeface="Comic Sans MS"/>
                <a:cs typeface="Comic Sans MS"/>
              </a:rPr>
              <a:t>s</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cercano</a:t>
            </a:r>
            <a:r>
              <a:rPr sz="2600" dirty="0">
                <a:latin typeface="Comic Sans MS"/>
                <a:cs typeface="Comic Sans MS"/>
              </a:rPr>
              <a:t>s</a:t>
            </a:r>
            <a:r>
              <a:rPr sz="2600" dirty="0">
                <a:latin typeface="Times New Roman"/>
                <a:cs typeface="Times New Roman"/>
              </a:rPr>
              <a:t> </a:t>
            </a:r>
            <a:r>
              <a:rPr sz="2600" spc="-21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204" dirty="0">
                <a:latin typeface="Times New Roman"/>
                <a:cs typeface="Times New Roman"/>
              </a:rPr>
              <a:t> </a:t>
            </a:r>
            <a:r>
              <a:rPr sz="2600" spc="-10" dirty="0">
                <a:latin typeface="Comic Sans MS"/>
                <a:cs typeface="Comic Sans MS"/>
              </a:rPr>
              <a:t>u</a:t>
            </a:r>
            <a:r>
              <a:rPr sz="2600" spc="-5" dirty="0">
                <a:latin typeface="Comic Sans MS"/>
                <a:cs typeface="Comic Sans MS"/>
              </a:rPr>
              <a:t>n</a:t>
            </a:r>
            <a:r>
              <a:rPr sz="2600" dirty="0">
                <a:latin typeface="Comic Sans MS"/>
                <a:cs typeface="Comic Sans MS"/>
              </a:rPr>
              <a:t>a</a:t>
            </a:r>
            <a:r>
              <a:rPr sz="2600" dirty="0">
                <a:latin typeface="Times New Roman"/>
                <a:cs typeface="Times New Roman"/>
              </a:rPr>
              <a:t> </a:t>
            </a:r>
            <a:r>
              <a:rPr sz="2600" spc="-204" dirty="0">
                <a:latin typeface="Times New Roman"/>
                <a:cs typeface="Times New Roman"/>
              </a:rPr>
              <a:t> </a:t>
            </a:r>
            <a:r>
              <a:rPr sz="2600" dirty="0">
                <a:latin typeface="Comic Sans MS"/>
                <a:cs typeface="Comic Sans MS"/>
              </a:rPr>
              <a:t>o</a:t>
            </a:r>
            <a:r>
              <a:rPr sz="2600" dirty="0">
                <a:latin typeface="Times New Roman"/>
                <a:cs typeface="Times New Roman"/>
              </a:rPr>
              <a:t> </a:t>
            </a:r>
            <a:r>
              <a:rPr sz="2600" spc="-204" dirty="0">
                <a:latin typeface="Times New Roman"/>
                <a:cs typeface="Times New Roman"/>
              </a:rPr>
              <a:t> </a:t>
            </a:r>
            <a:r>
              <a:rPr sz="2600" spc="-10" dirty="0">
                <a:latin typeface="Comic Sans MS"/>
                <a:cs typeface="Comic Sans MS"/>
              </a:rPr>
              <a:t>m</a:t>
            </a:r>
            <a:r>
              <a:rPr sz="2600" spc="-5" dirty="0">
                <a:latin typeface="Comic Sans MS"/>
                <a:cs typeface="Comic Sans MS"/>
              </a:rPr>
              <a:t>á</a:t>
            </a:r>
            <a:r>
              <a:rPr sz="2600" dirty="0">
                <a:latin typeface="Comic Sans MS"/>
                <a:cs typeface="Comic Sans MS"/>
              </a:rPr>
              <a:t>s</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las</a:t>
            </a:r>
            <a:r>
              <a:rPr sz="2600" spc="-5" dirty="0">
                <a:latin typeface="Times New Roman"/>
                <a:cs typeface="Times New Roman"/>
              </a:rPr>
              <a:t> </a:t>
            </a:r>
            <a:r>
              <a:rPr sz="2600" spc="-5" dirty="0">
                <a:latin typeface="Comic Sans MS"/>
                <a:cs typeface="Comic Sans MS"/>
              </a:rPr>
              <a:t>frecuencia</a:t>
            </a:r>
            <a:r>
              <a:rPr sz="2600" dirty="0">
                <a:latin typeface="Comic Sans MS"/>
                <a:cs typeface="Comic Sans MS"/>
              </a:rPr>
              <a:t>s</a:t>
            </a:r>
            <a:r>
              <a:rPr sz="2600" dirty="0">
                <a:latin typeface="Times New Roman"/>
                <a:cs typeface="Times New Roman"/>
              </a:rPr>
              <a:t> </a:t>
            </a:r>
            <a:r>
              <a:rPr sz="2600" spc="-150" dirty="0">
                <a:latin typeface="Times New Roman"/>
                <a:cs typeface="Times New Roman"/>
              </a:rPr>
              <a:t> </a:t>
            </a:r>
            <a:r>
              <a:rPr sz="2600" spc="-10" dirty="0">
                <a:latin typeface="Comic Sans MS"/>
                <a:cs typeface="Comic Sans MS"/>
              </a:rPr>
              <a:t>n</a:t>
            </a:r>
            <a:r>
              <a:rPr sz="2600" spc="-5" dirty="0">
                <a:latin typeface="Comic Sans MS"/>
                <a:cs typeface="Comic Sans MS"/>
              </a:rPr>
              <a:t>aturale</a:t>
            </a:r>
            <a:r>
              <a:rPr sz="2600" dirty="0">
                <a:latin typeface="Comic Sans MS"/>
                <a:cs typeface="Comic Sans MS"/>
              </a:rPr>
              <a:t>s</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165" dirty="0">
                <a:latin typeface="Times New Roman"/>
                <a:cs typeface="Times New Roman"/>
              </a:rPr>
              <a:t> </a:t>
            </a:r>
            <a:r>
              <a:rPr sz="2600" spc="-10" dirty="0">
                <a:latin typeface="Comic Sans MS"/>
                <a:cs typeface="Comic Sans MS"/>
              </a:rPr>
              <a:t>v</a:t>
            </a:r>
            <a:r>
              <a:rPr sz="2600" spc="-5" dirty="0">
                <a:latin typeface="Comic Sans MS"/>
                <a:cs typeface="Comic Sans MS"/>
              </a:rPr>
              <a:t>ario</a:t>
            </a:r>
            <a:r>
              <a:rPr sz="2600" dirty="0">
                <a:latin typeface="Comic Sans MS"/>
                <a:cs typeface="Comic Sans MS"/>
              </a:rPr>
              <a:t>s</a:t>
            </a:r>
            <a:r>
              <a:rPr sz="2600" dirty="0">
                <a:latin typeface="Times New Roman"/>
                <a:cs typeface="Times New Roman"/>
              </a:rPr>
              <a:t> </a:t>
            </a:r>
            <a:r>
              <a:rPr sz="2600" spc="-170" dirty="0">
                <a:latin typeface="Times New Roman"/>
                <a:cs typeface="Times New Roman"/>
              </a:rPr>
              <a:t> </a:t>
            </a:r>
            <a:r>
              <a:rPr sz="2600" dirty="0">
                <a:latin typeface="Comic Sans MS"/>
                <a:cs typeface="Comic Sans MS"/>
              </a:rPr>
              <a:t>á</a:t>
            </a:r>
            <a:r>
              <a:rPr sz="2600" spc="-5" dirty="0">
                <a:latin typeface="Comic Sans MS"/>
                <a:cs typeface="Comic Sans MS"/>
              </a:rPr>
              <a:t>labe</a:t>
            </a:r>
            <a:r>
              <a:rPr sz="2600" dirty="0">
                <a:latin typeface="Comic Sans MS"/>
                <a:cs typeface="Comic Sans MS"/>
              </a:rPr>
              <a:t>s</a:t>
            </a:r>
            <a:r>
              <a:rPr sz="2600" dirty="0">
                <a:latin typeface="Times New Roman"/>
                <a:cs typeface="Times New Roman"/>
              </a:rPr>
              <a:t> </a:t>
            </a:r>
            <a:r>
              <a:rPr sz="2600" spc="-15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habr</a:t>
            </a:r>
            <a:r>
              <a:rPr sz="2600" dirty="0">
                <a:latin typeface="Comic Sans MS"/>
                <a:cs typeface="Comic Sans MS"/>
              </a:rPr>
              <a:t>á</a:t>
            </a:r>
            <a:r>
              <a:rPr sz="2600" dirty="0">
                <a:latin typeface="Times New Roman"/>
                <a:cs typeface="Times New Roman"/>
              </a:rPr>
              <a:t> </a:t>
            </a:r>
            <a:r>
              <a:rPr sz="2600" spc="-160" dirty="0">
                <a:latin typeface="Times New Roman"/>
                <a:cs typeface="Times New Roman"/>
              </a:rPr>
              <a:t> </a:t>
            </a:r>
            <a:r>
              <a:rPr sz="2600" spc="-1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5" dirty="0">
                <a:latin typeface="Comic Sans MS"/>
                <a:cs typeface="Comic Sans MS"/>
              </a:rPr>
              <a:t>increment</a:t>
            </a:r>
            <a:r>
              <a:rPr sz="2600" dirty="0">
                <a:latin typeface="Comic Sans MS"/>
                <a:cs typeface="Comic Sans MS"/>
              </a:rPr>
              <a:t>o</a:t>
            </a:r>
            <a:r>
              <a:rPr sz="2600" spc="13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spc="110" dirty="0">
                <a:latin typeface="Times New Roman"/>
                <a:cs typeface="Times New Roman"/>
              </a:rPr>
              <a:t> </a:t>
            </a:r>
            <a:r>
              <a:rPr sz="2600" spc="-5" dirty="0">
                <a:latin typeface="Comic Sans MS"/>
                <a:cs typeface="Comic Sans MS"/>
              </a:rPr>
              <a:t>esfuerzo</a:t>
            </a:r>
            <a:r>
              <a:rPr sz="2600" dirty="0">
                <a:latin typeface="Comic Sans MS"/>
                <a:cs typeface="Comic Sans MS"/>
              </a:rPr>
              <a:t>s</a:t>
            </a:r>
            <a:r>
              <a:rPr sz="2600" spc="120" dirty="0">
                <a:latin typeface="Times New Roman"/>
                <a:cs typeface="Times New Roman"/>
              </a:rPr>
              <a:t> </a:t>
            </a:r>
            <a:r>
              <a:rPr sz="2600" spc="-5" dirty="0">
                <a:latin typeface="Comic Sans MS"/>
                <a:cs typeface="Comic Sans MS"/>
              </a:rPr>
              <a:t>vibratorios.</a:t>
            </a:r>
            <a:endParaRPr sz="2600">
              <a:latin typeface="Comic Sans MS"/>
              <a:cs typeface="Comic Sans MS"/>
            </a:endParaRPr>
          </a:p>
        </p:txBody>
      </p:sp>
      <p:sp>
        <p:nvSpPr>
          <p:cNvPr id="7" name="object 7"/>
          <p:cNvSpPr txBox="1"/>
          <p:nvPr/>
        </p:nvSpPr>
        <p:spPr>
          <a:xfrm>
            <a:off x="330200" y="3776908"/>
            <a:ext cx="3933190" cy="808355"/>
          </a:xfrm>
          <a:prstGeom prst="rect">
            <a:avLst/>
          </a:prstGeom>
        </p:spPr>
        <p:txBody>
          <a:bodyPr vert="horz" wrap="square" lIns="0" tIns="0" rIns="0" bIns="0" rtlCol="0">
            <a:spAutoFit/>
          </a:bodyPr>
          <a:lstStyle/>
          <a:p>
            <a:pPr marL="12700" marR="6350">
              <a:lnSpc>
                <a:spcPct val="100000"/>
              </a:lnSpc>
              <a:tabLst>
                <a:tab pos="1600200" algn="l"/>
                <a:tab pos="2055495" algn="l"/>
                <a:tab pos="2602230" algn="l"/>
              </a:tabLst>
            </a:pPr>
            <a:r>
              <a:rPr sz="2600" spc="-5" dirty="0">
                <a:latin typeface="Comic Sans MS"/>
                <a:cs typeface="Comic Sans MS"/>
              </a:rPr>
              <a:t>conduci</a:t>
            </a:r>
            <a:r>
              <a:rPr sz="2600" dirty="0">
                <a:latin typeface="Comic Sans MS"/>
                <a:cs typeface="Comic Sans MS"/>
              </a:rPr>
              <a:t>r</a:t>
            </a:r>
            <a:r>
              <a:rPr sz="260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dirty="0">
                <a:latin typeface="Comic Sans MS"/>
                <a:cs typeface="Comic Sans MS"/>
              </a:rPr>
              <a:t>la</a:t>
            </a:r>
            <a:r>
              <a:rPr sz="2600" dirty="0">
                <a:latin typeface="Times New Roman"/>
                <a:cs typeface="Times New Roman"/>
              </a:rPr>
              <a:t>	</a:t>
            </a:r>
            <a:r>
              <a:rPr sz="2600" spc="-5" dirty="0">
                <a:latin typeface="Comic Sans MS"/>
                <a:cs typeface="Comic Sans MS"/>
              </a:rPr>
              <a:t>fractura</a:t>
            </a:r>
            <a:r>
              <a:rPr sz="2600" spc="-5" dirty="0">
                <a:latin typeface="Times New Roman"/>
                <a:cs typeface="Times New Roman"/>
              </a:rPr>
              <a:t> </a:t>
            </a:r>
            <a:r>
              <a:rPr sz="2600" spc="-5" dirty="0">
                <a:latin typeface="Comic Sans MS"/>
                <a:cs typeface="Comic Sans MS"/>
              </a:rPr>
              <a:t>estructur</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spc="110" dirty="0">
                <a:latin typeface="Times New Roman"/>
                <a:cs typeface="Times New Roman"/>
              </a:rPr>
              <a:t> </a:t>
            </a:r>
            <a:r>
              <a:rPr sz="2600" dirty="0">
                <a:latin typeface="Comic Sans MS"/>
                <a:cs typeface="Comic Sans MS"/>
              </a:rPr>
              <a:t>á</a:t>
            </a:r>
            <a:r>
              <a:rPr sz="2600" spc="-5" dirty="0">
                <a:latin typeface="Comic Sans MS"/>
                <a:cs typeface="Comic Sans MS"/>
              </a:rPr>
              <a:t>labes.</a:t>
            </a:r>
            <a:endParaRPr sz="2600">
              <a:latin typeface="Comic Sans MS"/>
              <a:cs typeface="Comic Sans MS"/>
            </a:endParaRPr>
          </a:p>
        </p:txBody>
      </p:sp>
      <p:sp>
        <p:nvSpPr>
          <p:cNvPr id="8" name="object 8"/>
          <p:cNvSpPr txBox="1"/>
          <p:nvPr/>
        </p:nvSpPr>
        <p:spPr>
          <a:xfrm>
            <a:off x="4524478" y="3776908"/>
            <a:ext cx="1794510" cy="412115"/>
          </a:xfrm>
          <a:prstGeom prst="rect">
            <a:avLst/>
          </a:prstGeom>
        </p:spPr>
        <p:txBody>
          <a:bodyPr vert="horz" wrap="square" lIns="0" tIns="0" rIns="0" bIns="0" rtlCol="0">
            <a:spAutoFit/>
          </a:bodyPr>
          <a:lstStyle/>
          <a:p>
            <a:pPr marL="12700">
              <a:lnSpc>
                <a:spcPct val="100000"/>
              </a:lnSpc>
              <a:tabLst>
                <a:tab pos="673735" algn="l"/>
              </a:tabLst>
            </a:pP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algunas</a:t>
            </a:r>
            <a:endParaRPr sz="2600">
              <a:latin typeface="Comic Sans MS"/>
              <a:cs typeface="Comic Sans MS"/>
            </a:endParaRPr>
          </a:p>
        </p:txBody>
      </p:sp>
      <p:sp>
        <p:nvSpPr>
          <p:cNvPr id="9" name="object 9"/>
          <p:cNvSpPr txBox="1"/>
          <p:nvPr/>
        </p:nvSpPr>
        <p:spPr>
          <a:xfrm>
            <a:off x="6579510" y="3776908"/>
            <a:ext cx="1026160" cy="412115"/>
          </a:xfrm>
          <a:prstGeom prst="rect">
            <a:avLst/>
          </a:prstGeom>
        </p:spPr>
        <p:txBody>
          <a:bodyPr vert="horz" wrap="square" lIns="0" tIns="0" rIns="0" bIns="0" rtlCol="0">
            <a:spAutoFit/>
          </a:bodyPr>
          <a:lstStyle/>
          <a:p>
            <a:pPr marL="12700">
              <a:lnSpc>
                <a:spcPct val="100000"/>
              </a:lnSpc>
            </a:pPr>
            <a:r>
              <a:rPr sz="2600" spc="-5" dirty="0">
                <a:latin typeface="Comic Sans MS"/>
                <a:cs typeface="Comic Sans MS"/>
              </a:rPr>
              <a:t>partes</a:t>
            </a:r>
            <a:endParaRPr sz="2600">
              <a:latin typeface="Comic Sans MS"/>
              <a:cs typeface="Comic Sans MS"/>
            </a:endParaRPr>
          </a:p>
        </p:txBody>
      </p:sp>
      <p:sp>
        <p:nvSpPr>
          <p:cNvPr id="10" name="object 10"/>
          <p:cNvSpPr txBox="1"/>
          <p:nvPr/>
        </p:nvSpPr>
        <p:spPr>
          <a:xfrm>
            <a:off x="7866219" y="3776908"/>
            <a:ext cx="946150" cy="412115"/>
          </a:xfrm>
          <a:prstGeom prst="rect">
            <a:avLst/>
          </a:prstGeom>
        </p:spPr>
        <p:txBody>
          <a:bodyPr vert="horz" wrap="square" lIns="0" tIns="0" rIns="0" bIns="0" rtlCol="0">
            <a:spAutoFit/>
          </a:bodyPr>
          <a:lstStyle/>
          <a:p>
            <a:pPr marL="12700">
              <a:lnSpc>
                <a:spcPct val="100000"/>
              </a:lnSpc>
              <a:tabLst>
                <a:tab pos="673735" algn="l"/>
              </a:tabLst>
            </a:pP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la</a:t>
            </a:r>
            <a:endParaRPr sz="2600">
              <a:latin typeface="Comic Sans MS"/>
              <a:cs typeface="Comic Sans MS"/>
            </a:endParaRPr>
          </a:p>
        </p:txBody>
      </p:sp>
      <p:graphicFrame>
        <p:nvGraphicFramePr>
          <p:cNvPr id="6" name="object 6"/>
          <p:cNvGraphicFramePr>
            <a:graphicFrameLocks noGrp="1"/>
          </p:cNvGraphicFramePr>
          <p:nvPr/>
        </p:nvGraphicFramePr>
        <p:xfrm>
          <a:off x="307975" y="2989926"/>
          <a:ext cx="8530971" cy="853734"/>
        </p:xfrm>
        <a:graphic>
          <a:graphicData uri="http://schemas.openxmlformats.org/drawingml/2006/table">
            <a:tbl>
              <a:tblPr firstRow="1" bandRow="1">
                <a:tableStyleId>{2D5ABB26-0587-4C30-8999-92F81FD0307C}</a:tableStyleId>
              </a:tblPr>
              <a:tblGrid>
                <a:gridCol w="1953297"/>
                <a:gridCol w="1580504"/>
                <a:gridCol w="2482380"/>
                <a:gridCol w="620797"/>
                <a:gridCol w="1893993"/>
              </a:tblGrid>
              <a:tr h="426867">
                <a:tc>
                  <a:txBody>
                    <a:bodyPr/>
                    <a:lstStyle/>
                    <a:p>
                      <a:pPr marL="34925">
                        <a:lnSpc>
                          <a:spcPct val="100000"/>
                        </a:lnSpc>
                        <a:tabLst>
                          <a:tab pos="680720" algn="l"/>
                        </a:tabLst>
                      </a:pPr>
                      <a:r>
                        <a:rPr sz="2600" dirty="0">
                          <a:latin typeface="Comic Sans MS"/>
                          <a:cs typeface="Comic Sans MS"/>
                        </a:rPr>
                        <a:t>A</a:t>
                      </a:r>
                      <a:r>
                        <a:rPr sz="2600" dirty="0">
                          <a:latin typeface="Times New Roman"/>
                          <a:cs typeface="Times New Roman"/>
                        </a:rPr>
                        <a:t>	</a:t>
                      </a:r>
                      <a:r>
                        <a:rPr sz="2600" dirty="0">
                          <a:latin typeface="Comic Sans MS"/>
                          <a:cs typeface="Comic Sans MS"/>
                        </a:rPr>
                        <a:t>m</a:t>
                      </a:r>
                      <a:r>
                        <a:rPr sz="2600" spc="-5" dirty="0">
                          <a:latin typeface="Comic Sans MS"/>
                          <a:cs typeface="Comic Sans MS"/>
                        </a:rPr>
                        <a:t>edida</a:t>
                      </a:r>
                      <a:endParaRPr sz="2600">
                        <a:latin typeface="Comic Sans MS"/>
                        <a:cs typeface="Comic Sans MS"/>
                      </a:endParaRPr>
                    </a:p>
                  </a:txBody>
                  <a:tcPr marL="0" marR="0" marT="0" marB="0"/>
                </a:tc>
                <a:tc>
                  <a:txBody>
                    <a:bodyPr/>
                    <a:lstStyle/>
                    <a:p>
                      <a:pPr marL="217804">
                        <a:lnSpc>
                          <a:spcPct val="100000"/>
                        </a:lnSpc>
                        <a:tabLst>
                          <a:tab pos="1147445" algn="l"/>
                        </a:tabLst>
                      </a:pP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se</a:t>
                      </a:r>
                      <a:endParaRPr sz="2600">
                        <a:latin typeface="Comic Sans MS"/>
                        <a:cs typeface="Comic Sans MS"/>
                      </a:endParaRPr>
                    </a:p>
                  </a:txBody>
                  <a:tcPr marL="0" marR="0" marT="0" marB="0"/>
                </a:tc>
                <a:tc>
                  <a:txBody>
                    <a:bodyPr/>
                    <a:lstStyle/>
                    <a:p>
                      <a:pPr marL="313055">
                        <a:lnSpc>
                          <a:spcPct val="100000"/>
                        </a:lnSpc>
                      </a:pPr>
                      <a:r>
                        <a:rPr sz="2600" spc="-5" dirty="0">
                          <a:latin typeface="Comic Sans MS"/>
                          <a:cs typeface="Comic Sans MS"/>
                        </a:rPr>
                        <a:t>incrementan</a:t>
                      </a:r>
                      <a:endParaRPr sz="2600">
                        <a:latin typeface="Comic Sans MS"/>
                        <a:cs typeface="Comic Sans MS"/>
                      </a:endParaRPr>
                    </a:p>
                  </a:txBody>
                  <a:tcPr marL="0" marR="0" marT="0" marB="0"/>
                </a:tc>
                <a:tc>
                  <a:txBody>
                    <a:bodyPr/>
                    <a:lstStyle/>
                    <a:p>
                      <a:pPr marL="116205">
                        <a:lnSpc>
                          <a:spcPct val="100000"/>
                        </a:lnSpc>
                      </a:pPr>
                      <a:r>
                        <a:rPr sz="2600" dirty="0">
                          <a:latin typeface="Comic Sans MS"/>
                          <a:cs typeface="Comic Sans MS"/>
                        </a:rPr>
                        <a:t>l</a:t>
                      </a:r>
                      <a:r>
                        <a:rPr sz="2600" spc="-5" dirty="0">
                          <a:latin typeface="Comic Sans MS"/>
                          <a:cs typeface="Comic Sans MS"/>
                        </a:rPr>
                        <a:t>os</a:t>
                      </a:r>
                      <a:endParaRPr sz="2600">
                        <a:latin typeface="Comic Sans MS"/>
                        <a:cs typeface="Comic Sans MS"/>
                      </a:endParaRPr>
                    </a:p>
                  </a:txBody>
                  <a:tcPr marL="0" marR="0" marT="0" marB="0"/>
                </a:tc>
                <a:tc>
                  <a:txBody>
                    <a:bodyPr/>
                    <a:lstStyle/>
                    <a:p>
                      <a:pPr marL="323215">
                        <a:lnSpc>
                          <a:spcPct val="100000"/>
                        </a:lnSpc>
                      </a:pPr>
                      <a:r>
                        <a:rPr sz="2600" spc="-5" dirty="0">
                          <a:latin typeface="Comic Sans MS"/>
                          <a:cs typeface="Comic Sans MS"/>
                        </a:rPr>
                        <a:t>esfuerzos</a:t>
                      </a:r>
                      <a:endParaRPr sz="2600">
                        <a:latin typeface="Comic Sans MS"/>
                        <a:cs typeface="Comic Sans MS"/>
                      </a:endParaRPr>
                    </a:p>
                  </a:txBody>
                  <a:tcPr marL="0" marR="0" marT="0" marB="0"/>
                </a:tc>
              </a:tr>
              <a:tr h="426867">
                <a:tc>
                  <a:txBody>
                    <a:bodyPr/>
                    <a:lstStyle/>
                    <a:p>
                      <a:pPr marL="34925">
                        <a:lnSpc>
                          <a:spcPct val="100000"/>
                        </a:lnSpc>
                      </a:pPr>
                      <a:r>
                        <a:rPr sz="2600" spc="-5" dirty="0">
                          <a:latin typeface="Comic Sans MS"/>
                          <a:cs typeface="Comic Sans MS"/>
                        </a:rPr>
                        <a:t>vibratorios,</a:t>
                      </a:r>
                      <a:endParaRPr sz="2600">
                        <a:latin typeface="Comic Sans MS"/>
                        <a:cs typeface="Comic Sans MS"/>
                      </a:endParaRPr>
                    </a:p>
                  </a:txBody>
                  <a:tcPr marL="0" marR="0" marT="0" marB="0"/>
                </a:tc>
                <a:tc>
                  <a:txBody>
                    <a:bodyPr/>
                    <a:lstStyle/>
                    <a:p>
                      <a:pPr marL="138430">
                        <a:lnSpc>
                          <a:spcPct val="100000"/>
                        </a:lnSpc>
                        <a:tabLst>
                          <a:tab pos="686435" algn="l"/>
                        </a:tabLst>
                      </a:pP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daño</a:t>
                      </a:r>
                      <a:endParaRPr sz="2600">
                        <a:latin typeface="Comic Sans MS"/>
                        <a:cs typeface="Comic Sans MS"/>
                      </a:endParaRPr>
                    </a:p>
                  </a:txBody>
                  <a:tcPr marL="0" marR="0" marT="0" marB="0"/>
                </a:tc>
                <a:tc>
                  <a:txBody>
                    <a:bodyPr/>
                    <a:lstStyle/>
                    <a:p>
                      <a:pPr marL="90805">
                        <a:lnSpc>
                          <a:spcPct val="100000"/>
                        </a:lnSpc>
                        <a:tabLst>
                          <a:tab pos="709295" algn="l"/>
                        </a:tabLst>
                      </a:pP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5" dirty="0">
                          <a:latin typeface="Comic Sans MS"/>
                          <a:cs typeface="Comic Sans MS"/>
                        </a:rPr>
                        <a:t>acumulado,</a:t>
                      </a:r>
                      <a:endParaRPr sz="2600">
                        <a:latin typeface="Comic Sans MS"/>
                        <a:cs typeface="Comic Sans MS"/>
                      </a:endParaRPr>
                    </a:p>
                  </a:txBody>
                  <a:tcPr marL="0" marR="0" marT="0" marB="0"/>
                </a:tc>
                <a:tc>
                  <a:txBody>
                    <a:bodyPr/>
                    <a:lstStyle/>
                    <a:p>
                      <a:pPr marL="159385">
                        <a:lnSpc>
                          <a:spcPct val="100000"/>
                        </a:lnSpc>
                      </a:pPr>
                      <a:r>
                        <a:rPr sz="2600" spc="-5" dirty="0">
                          <a:latin typeface="Comic Sans MS"/>
                          <a:cs typeface="Comic Sans MS"/>
                        </a:rPr>
                        <a:t>lo</a:t>
                      </a:r>
                      <a:endParaRPr sz="2600">
                        <a:latin typeface="Comic Sans MS"/>
                        <a:cs typeface="Comic Sans MS"/>
                      </a:endParaRPr>
                    </a:p>
                  </a:txBody>
                  <a:tcPr marL="0" marR="0" marT="0" marB="0"/>
                </a:tc>
                <a:tc>
                  <a:txBody>
                    <a:bodyPr/>
                    <a:lstStyle/>
                    <a:p>
                      <a:pPr marL="79375">
                        <a:lnSpc>
                          <a:spcPct val="100000"/>
                        </a:lnSpc>
                        <a:tabLst>
                          <a:tab pos="955040" algn="l"/>
                        </a:tabLst>
                      </a:pPr>
                      <a:r>
                        <a:rPr sz="2600" spc="-5" dirty="0">
                          <a:latin typeface="Comic Sans MS"/>
                          <a:cs typeface="Comic Sans MS"/>
                        </a:rPr>
                        <a:t>cua</a:t>
                      </a:r>
                      <a:r>
                        <a:rPr sz="2600" dirty="0">
                          <a:latin typeface="Comic Sans MS"/>
                          <a:cs typeface="Comic Sans MS"/>
                        </a:rPr>
                        <a:t>l</a:t>
                      </a:r>
                      <a:r>
                        <a:rPr sz="2600" dirty="0">
                          <a:latin typeface="Times New Roman"/>
                          <a:cs typeface="Times New Roman"/>
                        </a:rPr>
                        <a:t>	</a:t>
                      </a:r>
                      <a:r>
                        <a:rPr sz="2600" spc="-5" dirty="0">
                          <a:latin typeface="Comic Sans MS"/>
                          <a:cs typeface="Comic Sans MS"/>
                        </a:rPr>
                        <a:t>puede</a:t>
                      </a:r>
                      <a:endParaRPr sz="2600">
                        <a:latin typeface="Comic Sans MS"/>
                        <a:cs typeface="Comic Sans MS"/>
                      </a:endParaRPr>
                    </a:p>
                  </a:txBody>
                  <a:tcPr marL="0" marR="0" marT="0" marB="0"/>
                </a:tc>
              </a:tr>
            </a:tbl>
          </a:graphicData>
        </a:graphic>
      </p:graphicFrame>
      <p:sp>
        <p:nvSpPr>
          <p:cNvPr id="3" name="2 Marcador de número de diapositiva"/>
          <p:cNvSpPr>
            <a:spLocks noGrp="1"/>
          </p:cNvSpPr>
          <p:nvPr>
            <p:ph type="sldNum" sz="quarter" idx="12"/>
          </p:nvPr>
        </p:nvSpPr>
        <p:spPr/>
        <p:txBody>
          <a:bodyPr/>
          <a:lstStyle/>
          <a:p>
            <a:fld id="{B6F15528-21DE-4FAA-801E-634DDDAF4B2B}" type="slidenum">
              <a:rPr lang="en-US" smtClean="0"/>
              <a:t>208</a:t>
            </a:fld>
            <a:endParaRPr lang="en-US"/>
          </a:p>
        </p:txBody>
      </p:sp>
    </p:spTree>
    <p:extLst>
      <p:ext uri="{BB962C8B-B14F-4D97-AF65-F5344CB8AC3E}">
        <p14:creationId xmlns:p14="http://schemas.microsoft.com/office/powerpoint/2010/main" val="151300258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057" y="1162553"/>
            <a:ext cx="8485505" cy="4452620"/>
          </a:xfrm>
          <a:prstGeom prst="rect">
            <a:avLst/>
          </a:prstGeom>
        </p:spPr>
        <p:txBody>
          <a:bodyPr vert="horz" wrap="square" lIns="0" tIns="0" rIns="0" bIns="0" rtlCol="0">
            <a:spAutoFit/>
          </a:bodyPr>
          <a:lstStyle/>
          <a:p>
            <a:pPr marL="927100" marR="6985" algn="just">
              <a:lnSpc>
                <a:spcPct val="100000"/>
              </a:lnSpc>
            </a:pP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condicione</a:t>
            </a:r>
            <a:r>
              <a:rPr sz="2600" dirty="0">
                <a:latin typeface="Comic Sans MS"/>
                <a:cs typeface="Comic Sans MS"/>
              </a:rPr>
              <a:t>s</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frecuenci</a:t>
            </a:r>
            <a:r>
              <a:rPr sz="2600" dirty="0">
                <a:latin typeface="Comic Sans MS"/>
                <a:cs typeface="Comic Sans MS"/>
              </a:rPr>
              <a:t>a</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anorma</a:t>
            </a:r>
            <a:r>
              <a:rPr sz="2600" dirty="0">
                <a:latin typeface="Comic Sans MS"/>
                <a:cs typeface="Comic Sans MS"/>
              </a:rPr>
              <a:t>l</a:t>
            </a:r>
            <a:r>
              <a:rPr sz="2600" dirty="0">
                <a:latin typeface="Times New Roman"/>
                <a:cs typeface="Times New Roman"/>
              </a:rPr>
              <a:t> </a:t>
            </a:r>
            <a:r>
              <a:rPr sz="2600" spc="270" dirty="0">
                <a:latin typeface="Times New Roman"/>
                <a:cs typeface="Times New Roman"/>
              </a:rPr>
              <a:t> </a:t>
            </a:r>
            <a:r>
              <a:rPr sz="2600" dirty="0">
                <a:latin typeface="Comic Sans MS"/>
                <a:cs typeface="Comic Sans MS"/>
              </a:rPr>
              <a:t>p</a:t>
            </a:r>
            <a:r>
              <a:rPr sz="2600" spc="-5" dirty="0">
                <a:latin typeface="Comic Sans MS"/>
                <a:cs typeface="Comic Sans MS"/>
              </a:rPr>
              <a:t>ueden</a:t>
            </a:r>
            <a:r>
              <a:rPr sz="2600" spc="-5" dirty="0">
                <a:latin typeface="Times New Roman"/>
                <a:cs typeface="Times New Roman"/>
              </a:rPr>
              <a:t> </a:t>
            </a:r>
            <a:r>
              <a:rPr sz="2600" spc="-5" dirty="0">
                <a:latin typeface="Comic Sans MS"/>
                <a:cs typeface="Comic Sans MS"/>
              </a:rPr>
              <a:t>causa</a:t>
            </a:r>
            <a:r>
              <a:rPr sz="2600" dirty="0">
                <a:latin typeface="Comic Sans MS"/>
                <a:cs typeface="Comic Sans MS"/>
              </a:rPr>
              <a:t>r</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disparo</a:t>
            </a:r>
            <a:r>
              <a:rPr sz="2600" dirty="0">
                <a:latin typeface="Comic Sans MS"/>
                <a:cs typeface="Comic Sans MS"/>
              </a:rPr>
              <a:t>s</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generadores</a:t>
            </a:r>
            <a:r>
              <a:rPr sz="2600" dirty="0">
                <a:latin typeface="Comic Sans MS"/>
                <a:cs typeface="Comic Sans MS"/>
              </a:rPr>
              <a:t>,</a:t>
            </a:r>
            <a:r>
              <a:rPr sz="2600" dirty="0">
                <a:latin typeface="Times New Roman"/>
                <a:cs typeface="Times New Roman"/>
              </a:rPr>
              <a:t> </a:t>
            </a:r>
            <a:r>
              <a:rPr sz="2600" spc="17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línea</a:t>
            </a:r>
            <a:r>
              <a:rPr sz="2600" dirty="0">
                <a:latin typeface="Comic Sans MS"/>
                <a:cs typeface="Comic Sans MS"/>
              </a:rPr>
              <a:t>s</a:t>
            </a:r>
            <a:r>
              <a:rPr sz="2600" dirty="0">
                <a:latin typeface="Times New Roman"/>
                <a:cs typeface="Times New Roman"/>
              </a:rPr>
              <a:t> </a:t>
            </a:r>
            <a:r>
              <a:rPr sz="2600" spc="17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enlac</a:t>
            </a:r>
            <a:r>
              <a:rPr sz="2600" dirty="0">
                <a:latin typeface="Comic Sans MS"/>
                <a:cs typeface="Comic Sans MS"/>
              </a:rPr>
              <a:t>e</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spc="320" dirty="0">
                <a:latin typeface="Times New Roman"/>
                <a:cs typeface="Times New Roman"/>
              </a:rPr>
              <a:t> </a:t>
            </a:r>
            <a:r>
              <a:rPr sz="2600" spc="-5" dirty="0">
                <a:latin typeface="Comic Sans MS"/>
                <a:cs typeface="Comic Sans MS"/>
              </a:rPr>
              <a:t>abra</a:t>
            </a:r>
            <a:r>
              <a:rPr sz="2600" dirty="0">
                <a:latin typeface="Comic Sans MS"/>
                <a:cs typeface="Comic Sans MS"/>
              </a:rPr>
              <a:t>n</a:t>
            </a:r>
            <a:r>
              <a:rPr sz="2600" spc="320"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spc="320" dirty="0">
                <a:latin typeface="Times New Roman"/>
                <a:cs typeface="Times New Roman"/>
              </a:rPr>
              <a:t> </a:t>
            </a:r>
            <a:r>
              <a:rPr sz="2600" spc="-5" dirty="0">
                <a:latin typeface="Comic Sans MS"/>
                <a:cs typeface="Comic Sans MS"/>
              </a:rPr>
              <a:t>sobrecarg</a:t>
            </a:r>
            <a:r>
              <a:rPr sz="2600" dirty="0">
                <a:latin typeface="Comic Sans MS"/>
                <a:cs typeface="Comic Sans MS"/>
              </a:rPr>
              <a:t>a</a:t>
            </a:r>
            <a:r>
              <a:rPr sz="2600" dirty="0">
                <a:latin typeface="Times New Roman"/>
                <a:cs typeface="Times New Roman"/>
              </a:rPr>
              <a:t> </a:t>
            </a:r>
            <a:r>
              <a:rPr sz="2600" spc="-325" dirty="0">
                <a:latin typeface="Times New Roman"/>
                <a:cs typeface="Times New Roman"/>
              </a:rPr>
              <a:t> </a:t>
            </a:r>
            <a:r>
              <a:rPr sz="2600" dirty="0">
                <a:latin typeface="Comic Sans MS"/>
                <a:cs typeface="Comic Sans MS"/>
              </a:rPr>
              <a:t>o</a:t>
            </a:r>
            <a:r>
              <a:rPr sz="2600" spc="32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320" dirty="0">
                <a:latin typeface="Times New Roman"/>
                <a:cs typeface="Times New Roman"/>
              </a:rPr>
              <a:t> </a:t>
            </a:r>
            <a:r>
              <a:rPr sz="2600" spc="-5" dirty="0">
                <a:latin typeface="Comic Sans MS"/>
                <a:cs typeface="Comic Sans MS"/>
              </a:rPr>
              <a:t>parte</a:t>
            </a:r>
            <a:r>
              <a:rPr sz="2600" dirty="0">
                <a:latin typeface="Comic Sans MS"/>
                <a:cs typeface="Comic Sans MS"/>
              </a:rPr>
              <a:t>s</a:t>
            </a:r>
            <a:r>
              <a:rPr sz="2600" spc="320" dirty="0">
                <a:latin typeface="Times New Roman"/>
                <a:cs typeface="Times New Roman"/>
              </a:rPr>
              <a:t> </a:t>
            </a:r>
            <a:r>
              <a:rPr sz="2600" spc="-5" dirty="0">
                <a:latin typeface="Comic Sans MS"/>
                <a:cs typeface="Comic Sans MS"/>
              </a:rPr>
              <a:t>del</a:t>
            </a:r>
            <a:r>
              <a:rPr sz="2600" spc="-5"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separe</a:t>
            </a:r>
            <a:r>
              <a:rPr sz="2600" dirty="0">
                <a:latin typeface="Comic Sans MS"/>
                <a:cs typeface="Comic Sans MS"/>
              </a:rPr>
              <a:t>n</a:t>
            </a:r>
            <a:r>
              <a:rPr sz="2600" dirty="0">
                <a:latin typeface="Times New Roman"/>
                <a:cs typeface="Times New Roman"/>
              </a:rPr>
              <a:t> </a:t>
            </a:r>
            <a:r>
              <a:rPr sz="2600" spc="-140" dirty="0">
                <a:latin typeface="Times New Roman"/>
                <a:cs typeface="Times New Roman"/>
              </a:rPr>
              <a:t> </a:t>
            </a:r>
            <a:r>
              <a:rPr sz="2600" spc="-10" dirty="0">
                <a:latin typeface="Comic Sans MS"/>
                <a:cs typeface="Comic Sans MS"/>
              </a:rPr>
              <a:t>debid</a:t>
            </a:r>
            <a:r>
              <a:rPr sz="2600" dirty="0">
                <a:latin typeface="Comic Sans MS"/>
                <a:cs typeface="Comic Sans MS"/>
              </a:rPr>
              <a:t>o</a:t>
            </a:r>
            <a:r>
              <a:rPr sz="2600" dirty="0">
                <a:latin typeface="Times New Roman"/>
                <a:cs typeface="Times New Roman"/>
              </a:rPr>
              <a:t> </a:t>
            </a:r>
            <a:r>
              <a:rPr sz="2600" spc="-145"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135"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140" dirty="0">
                <a:latin typeface="Times New Roman"/>
                <a:cs typeface="Times New Roman"/>
              </a:rPr>
              <a:t> </a:t>
            </a:r>
            <a:r>
              <a:rPr sz="2600" spc="-5" dirty="0">
                <a:latin typeface="Comic Sans MS"/>
                <a:cs typeface="Comic Sans MS"/>
              </a:rPr>
              <a:t>oscilacione</a:t>
            </a:r>
            <a:r>
              <a:rPr sz="2600" dirty="0">
                <a:latin typeface="Comic Sans MS"/>
                <a:cs typeface="Comic Sans MS"/>
              </a:rPr>
              <a:t>s</a:t>
            </a:r>
            <a:r>
              <a:rPr sz="2600" dirty="0">
                <a:latin typeface="Times New Roman"/>
                <a:cs typeface="Times New Roman"/>
              </a:rPr>
              <a:t> </a:t>
            </a:r>
            <a:r>
              <a:rPr sz="2600" spc="-145" dirty="0">
                <a:latin typeface="Times New Roman"/>
                <a:cs typeface="Times New Roman"/>
              </a:rPr>
              <a:t> </a:t>
            </a:r>
            <a:r>
              <a:rPr sz="2600" spc="-10" dirty="0">
                <a:latin typeface="Comic Sans MS"/>
                <a:cs typeface="Comic Sans MS"/>
              </a:rPr>
              <a:t>de</a:t>
            </a:r>
            <a:r>
              <a:rPr sz="2600" spc="-10" dirty="0">
                <a:latin typeface="Times New Roman"/>
                <a:cs typeface="Times New Roman"/>
              </a:rPr>
              <a:t> </a:t>
            </a:r>
            <a:r>
              <a:rPr sz="2600" spc="-5" dirty="0">
                <a:latin typeface="Comic Sans MS"/>
                <a:cs typeface="Comic Sans MS"/>
              </a:rPr>
              <a:t>potenci</a:t>
            </a:r>
            <a:r>
              <a:rPr sz="2600" dirty="0">
                <a:latin typeface="Comic Sans MS"/>
                <a:cs typeface="Comic Sans MS"/>
              </a:rPr>
              <a:t>a</a:t>
            </a:r>
            <a:r>
              <a:rPr sz="2600" spc="105"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inestabilida</a:t>
            </a:r>
            <a:r>
              <a:rPr sz="2600" dirty="0">
                <a:latin typeface="Comic Sans MS"/>
                <a:cs typeface="Comic Sans MS"/>
              </a:rPr>
              <a:t>d</a:t>
            </a:r>
            <a:r>
              <a:rPr sz="2600" spc="100" dirty="0">
                <a:latin typeface="Times New Roman"/>
                <a:cs typeface="Times New Roman"/>
              </a:rPr>
              <a:t> </a:t>
            </a:r>
            <a:r>
              <a:rPr sz="2600" spc="-5" dirty="0">
                <a:latin typeface="Comic Sans MS"/>
                <a:cs typeface="Comic Sans MS"/>
              </a:rPr>
              <a:t>resultante.</a:t>
            </a:r>
            <a:endParaRPr sz="2600">
              <a:latin typeface="Comic Sans MS"/>
              <a:cs typeface="Comic Sans MS"/>
            </a:endParaRPr>
          </a:p>
          <a:p>
            <a:pPr marL="927100" marR="6350" algn="just">
              <a:lnSpc>
                <a:spcPct val="100000"/>
              </a:lnSpc>
              <a:spcBef>
                <a:spcPts val="1870"/>
              </a:spcBef>
            </a:pPr>
            <a:r>
              <a:rPr sz="2600" spc="-5" dirty="0">
                <a:latin typeface="Comic Sans MS"/>
                <a:cs typeface="Comic Sans MS"/>
              </a:rPr>
              <a:t>Est</a:t>
            </a:r>
            <a:r>
              <a:rPr sz="2600" dirty="0">
                <a:latin typeface="Comic Sans MS"/>
                <a:cs typeface="Comic Sans MS"/>
              </a:rPr>
              <a:t>o</a:t>
            </a:r>
            <a:r>
              <a:rPr sz="2600" spc="125" dirty="0">
                <a:latin typeface="Times New Roman"/>
                <a:cs typeface="Times New Roman"/>
              </a:rPr>
              <a:t> </a:t>
            </a:r>
            <a:r>
              <a:rPr sz="2600" spc="-5" dirty="0">
                <a:latin typeface="Comic Sans MS"/>
                <a:cs typeface="Comic Sans MS"/>
              </a:rPr>
              <a:t>podrí</a:t>
            </a:r>
            <a:r>
              <a:rPr sz="2600" dirty="0">
                <a:latin typeface="Comic Sans MS"/>
                <a:cs typeface="Comic Sans MS"/>
              </a:rPr>
              <a:t>a</a:t>
            </a:r>
            <a:r>
              <a:rPr sz="2600" spc="120" dirty="0">
                <a:latin typeface="Times New Roman"/>
                <a:cs typeface="Times New Roman"/>
              </a:rPr>
              <a:t> </a:t>
            </a:r>
            <a:r>
              <a:rPr sz="2600" spc="-5" dirty="0">
                <a:latin typeface="Comic Sans MS"/>
                <a:cs typeface="Comic Sans MS"/>
              </a:rPr>
              <a:t>da</a:t>
            </a:r>
            <a:r>
              <a:rPr sz="2600" dirty="0">
                <a:latin typeface="Comic Sans MS"/>
                <a:cs typeface="Comic Sans MS"/>
              </a:rPr>
              <a:t>r</a:t>
            </a:r>
            <a:r>
              <a:rPr sz="2600" spc="125" dirty="0">
                <a:latin typeface="Times New Roman"/>
                <a:cs typeface="Times New Roman"/>
              </a:rPr>
              <a:t> </a:t>
            </a:r>
            <a:r>
              <a:rPr sz="2600" spc="-10" dirty="0">
                <a:latin typeface="Comic Sans MS"/>
                <a:cs typeface="Comic Sans MS"/>
              </a:rPr>
              <a:t>c</a:t>
            </a:r>
            <a:r>
              <a:rPr sz="2600" spc="-5" dirty="0">
                <a:latin typeface="Comic Sans MS"/>
                <a:cs typeface="Comic Sans MS"/>
              </a:rPr>
              <a:t>om</a:t>
            </a:r>
            <a:r>
              <a:rPr sz="2600" dirty="0">
                <a:latin typeface="Comic Sans MS"/>
                <a:cs typeface="Comic Sans MS"/>
              </a:rPr>
              <a:t>o</a:t>
            </a:r>
            <a:r>
              <a:rPr sz="2600" spc="125" dirty="0">
                <a:latin typeface="Times New Roman"/>
                <a:cs typeface="Times New Roman"/>
              </a:rPr>
              <a:t> </a:t>
            </a:r>
            <a:r>
              <a:rPr sz="2600" dirty="0">
                <a:latin typeface="Comic Sans MS"/>
                <a:cs typeface="Comic Sans MS"/>
              </a:rPr>
              <a:t>r</a:t>
            </a:r>
            <a:r>
              <a:rPr sz="2600" spc="-5" dirty="0">
                <a:latin typeface="Comic Sans MS"/>
                <a:cs typeface="Comic Sans MS"/>
              </a:rPr>
              <a:t>esultad</a:t>
            </a:r>
            <a:r>
              <a:rPr sz="2600" dirty="0">
                <a:latin typeface="Comic Sans MS"/>
                <a:cs typeface="Comic Sans MS"/>
              </a:rPr>
              <a:t>o</a:t>
            </a:r>
            <a:r>
              <a:rPr sz="2600" spc="12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13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spc="125"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potenci</a:t>
            </a:r>
            <a:r>
              <a:rPr sz="2600" dirty="0">
                <a:latin typeface="Comic Sans MS"/>
                <a:cs typeface="Comic Sans MS"/>
              </a:rPr>
              <a:t>a</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separ</a:t>
            </a:r>
            <a:r>
              <a:rPr sz="2600" dirty="0">
                <a:latin typeface="Comic Sans MS"/>
                <a:cs typeface="Comic Sans MS"/>
              </a:rPr>
              <a:t>e</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70"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60" dirty="0">
                <a:latin typeface="Times New Roman"/>
                <a:cs typeface="Times New Roman"/>
              </a:rPr>
              <a:t> </a:t>
            </a:r>
            <a:r>
              <a:rPr sz="2600" dirty="0">
                <a:latin typeface="Comic Sans MS"/>
                <a:cs typeface="Comic Sans MS"/>
              </a:rPr>
              <a:t>o</a:t>
            </a:r>
            <a:r>
              <a:rPr sz="2600" dirty="0">
                <a:latin typeface="Times New Roman"/>
                <a:cs typeface="Times New Roman"/>
              </a:rPr>
              <a:t> </a:t>
            </a:r>
            <a:r>
              <a:rPr sz="2600" spc="65" dirty="0">
                <a:latin typeface="Times New Roman"/>
                <a:cs typeface="Times New Roman"/>
              </a:rPr>
              <a:t> </a:t>
            </a:r>
            <a:r>
              <a:rPr sz="2600" spc="-5" dirty="0">
                <a:latin typeface="Comic Sans MS"/>
                <a:cs typeface="Comic Sans MS"/>
              </a:rPr>
              <a:t>má</a:t>
            </a:r>
            <a:r>
              <a:rPr sz="2600" dirty="0">
                <a:latin typeface="Comic Sans MS"/>
                <a:cs typeface="Comic Sans MS"/>
              </a:rPr>
              <a:t>s</a:t>
            </a:r>
            <a:r>
              <a:rPr sz="2600" dirty="0">
                <a:latin typeface="Times New Roman"/>
                <a:cs typeface="Times New Roman"/>
              </a:rPr>
              <a:t> </a:t>
            </a:r>
            <a:r>
              <a:rPr sz="2600" spc="65" dirty="0">
                <a:latin typeface="Times New Roman"/>
                <a:cs typeface="Times New Roman"/>
              </a:rPr>
              <a:t> </a:t>
            </a:r>
            <a:r>
              <a:rPr sz="2600" spc="-10" dirty="0">
                <a:latin typeface="Comic Sans MS"/>
                <a:cs typeface="Comic Sans MS"/>
              </a:rPr>
              <a:t>i</a:t>
            </a:r>
            <a:r>
              <a:rPr sz="2600" spc="-5" dirty="0">
                <a:latin typeface="Comic Sans MS"/>
                <a:cs typeface="Comic Sans MS"/>
              </a:rPr>
              <a:t>sla</a:t>
            </a:r>
            <a:r>
              <a:rPr sz="2600" dirty="0">
                <a:latin typeface="Comic Sans MS"/>
                <a:cs typeface="Comic Sans MS"/>
              </a:rPr>
              <a:t>s</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aisladas</a:t>
            </a:r>
            <a:r>
              <a:rPr sz="2600" spc="-5" dirty="0">
                <a:latin typeface="Times New Roman"/>
                <a:cs typeface="Times New Roman"/>
              </a:rPr>
              <a:t> </a:t>
            </a:r>
            <a:r>
              <a:rPr sz="2600" spc="-5" dirty="0">
                <a:latin typeface="Comic Sans MS"/>
                <a:cs typeface="Comic Sans MS"/>
              </a:rPr>
              <a:t>eléctricamente.</a:t>
            </a:r>
            <a:endParaRPr sz="2600">
              <a:latin typeface="Comic Sans MS"/>
              <a:cs typeface="Comic Sans MS"/>
            </a:endParaRPr>
          </a:p>
          <a:p>
            <a:pPr marL="12700" marR="7620">
              <a:lnSpc>
                <a:spcPct val="100000"/>
              </a:lnSpc>
              <a:spcBef>
                <a:spcPts val="1870"/>
              </a:spcBef>
            </a:pPr>
            <a:r>
              <a:rPr sz="2600" spc="-5" dirty="0">
                <a:latin typeface="Comic Sans MS"/>
                <a:cs typeface="Comic Sans MS"/>
              </a:rPr>
              <a:t>E</a:t>
            </a:r>
            <a:r>
              <a:rPr sz="2600" dirty="0">
                <a:latin typeface="Comic Sans MS"/>
                <a:cs typeface="Comic Sans MS"/>
              </a:rPr>
              <a:t>n</a:t>
            </a:r>
            <a:r>
              <a:rPr sz="2600" spc="290"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290" dirty="0">
                <a:latin typeface="Times New Roman"/>
                <a:cs typeface="Times New Roman"/>
              </a:rPr>
              <a:t> </a:t>
            </a:r>
            <a:r>
              <a:rPr sz="2600" spc="-5" dirty="0">
                <a:latin typeface="Comic Sans MS"/>
                <a:cs typeface="Comic Sans MS"/>
              </a:rPr>
              <a:t>sistem</a:t>
            </a:r>
            <a:r>
              <a:rPr sz="2600" dirty="0">
                <a:latin typeface="Comic Sans MS"/>
                <a:cs typeface="Comic Sans MS"/>
              </a:rPr>
              <a:t>a</a:t>
            </a:r>
            <a:r>
              <a:rPr sz="2600" spc="29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90" dirty="0">
                <a:latin typeface="Times New Roman"/>
                <a:cs typeface="Times New Roman"/>
              </a:rPr>
              <a:t> </a:t>
            </a:r>
            <a:r>
              <a:rPr sz="2600" spc="-10" dirty="0">
                <a:latin typeface="Comic Sans MS"/>
                <a:cs typeface="Comic Sans MS"/>
              </a:rPr>
              <a:t>p</a:t>
            </a:r>
            <a:r>
              <a:rPr sz="2600" spc="-5" dirty="0">
                <a:latin typeface="Comic Sans MS"/>
                <a:cs typeface="Comic Sans MS"/>
              </a:rPr>
              <a:t>otenci</a:t>
            </a:r>
            <a:r>
              <a:rPr sz="2600" dirty="0">
                <a:latin typeface="Comic Sans MS"/>
                <a:cs typeface="Comic Sans MS"/>
              </a:rPr>
              <a:t>a</a:t>
            </a:r>
            <a:r>
              <a:rPr sz="2600" spc="285" dirty="0">
                <a:latin typeface="Times New Roman"/>
                <a:cs typeface="Times New Roman"/>
              </a:rPr>
              <a:t> </a:t>
            </a:r>
            <a:r>
              <a:rPr sz="2600" dirty="0">
                <a:latin typeface="Comic Sans MS"/>
                <a:cs typeface="Comic Sans MS"/>
              </a:rPr>
              <a:t>p</a:t>
            </a:r>
            <a:r>
              <a:rPr sz="2600" spc="-5" dirty="0">
                <a:latin typeface="Comic Sans MS"/>
                <a:cs typeface="Comic Sans MS"/>
              </a:rPr>
              <a:t>uede</a:t>
            </a:r>
            <a:r>
              <a:rPr sz="2600" dirty="0">
                <a:latin typeface="Comic Sans MS"/>
                <a:cs typeface="Comic Sans MS"/>
              </a:rPr>
              <a:t>n</a:t>
            </a:r>
            <a:r>
              <a:rPr sz="2600" spc="290" dirty="0">
                <a:latin typeface="Times New Roman"/>
                <a:cs typeface="Times New Roman"/>
              </a:rPr>
              <a:t> </a:t>
            </a:r>
            <a:r>
              <a:rPr sz="2600" spc="-5" dirty="0">
                <a:latin typeface="Comic Sans MS"/>
                <a:cs typeface="Comic Sans MS"/>
              </a:rPr>
              <a:t>ocurri</a:t>
            </a:r>
            <a:r>
              <a:rPr sz="2600" dirty="0">
                <a:latin typeface="Comic Sans MS"/>
                <a:cs typeface="Comic Sans MS"/>
              </a:rPr>
              <a:t>r</a:t>
            </a:r>
            <a:r>
              <a:rPr sz="2600" spc="280" dirty="0">
                <a:latin typeface="Times New Roman"/>
                <a:cs typeface="Times New Roman"/>
              </a:rPr>
              <a:t> </a:t>
            </a:r>
            <a:r>
              <a:rPr sz="2600" spc="-5" dirty="0">
                <a:latin typeface="Comic Sans MS"/>
                <a:cs typeface="Comic Sans MS"/>
              </a:rPr>
              <a:t>do</a:t>
            </a:r>
            <a:r>
              <a:rPr sz="2600" dirty="0">
                <a:latin typeface="Comic Sans MS"/>
                <a:cs typeface="Comic Sans MS"/>
              </a:rPr>
              <a:t>s</a:t>
            </a:r>
            <a:r>
              <a:rPr sz="2600" spc="290" dirty="0">
                <a:latin typeface="Times New Roman"/>
                <a:cs typeface="Times New Roman"/>
              </a:rPr>
              <a:t> </a:t>
            </a:r>
            <a:r>
              <a:rPr sz="2600" spc="-5" dirty="0">
                <a:latin typeface="Comic Sans MS"/>
                <a:cs typeface="Comic Sans MS"/>
              </a:rPr>
              <a:t>tipo</a:t>
            </a:r>
            <a:r>
              <a:rPr sz="2600" dirty="0">
                <a:latin typeface="Comic Sans MS"/>
                <a:cs typeface="Comic Sans MS"/>
              </a:rPr>
              <a:t>s</a:t>
            </a:r>
            <a:r>
              <a:rPr sz="2600" spc="290"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condicione</a:t>
            </a:r>
            <a:r>
              <a:rPr sz="2600" dirty="0">
                <a:latin typeface="Comic Sans MS"/>
                <a:cs typeface="Comic Sans MS"/>
              </a:rPr>
              <a:t>s</a:t>
            </a:r>
            <a:r>
              <a:rPr sz="2600" spc="10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frecuenci</a:t>
            </a:r>
            <a:r>
              <a:rPr sz="2600" dirty="0">
                <a:latin typeface="Comic Sans MS"/>
                <a:cs typeface="Comic Sans MS"/>
              </a:rPr>
              <a:t>a</a:t>
            </a:r>
            <a:r>
              <a:rPr sz="2600" spc="145" dirty="0">
                <a:latin typeface="Times New Roman"/>
                <a:cs typeface="Times New Roman"/>
              </a:rPr>
              <a:t> </a:t>
            </a:r>
            <a:r>
              <a:rPr sz="2600" dirty="0">
                <a:latin typeface="Comic Sans MS"/>
                <a:cs typeface="Comic Sans MS"/>
              </a:rPr>
              <a:t>a</a:t>
            </a:r>
            <a:r>
              <a:rPr sz="2600" spc="-5" dirty="0">
                <a:latin typeface="Comic Sans MS"/>
                <a:cs typeface="Comic Sans MS"/>
              </a:rPr>
              <a:t>normal:</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209</a:t>
            </a:fld>
            <a:endParaRPr lang="en-US"/>
          </a:p>
        </p:txBody>
      </p:sp>
    </p:spTree>
    <p:extLst>
      <p:ext uri="{BB962C8B-B14F-4D97-AF65-F5344CB8AC3E}">
        <p14:creationId xmlns:p14="http://schemas.microsoft.com/office/powerpoint/2010/main" val="614496238"/>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6140" cy="3422650"/>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condició</a:t>
            </a:r>
            <a:r>
              <a:rPr sz="2600" dirty="0">
                <a:latin typeface="Comic Sans MS"/>
                <a:cs typeface="Comic Sans MS"/>
              </a:rPr>
              <a:t>n</a:t>
            </a:r>
            <a:r>
              <a:rPr sz="2600" dirty="0">
                <a:latin typeface="Times New Roman"/>
                <a:cs typeface="Times New Roman"/>
              </a:rPr>
              <a:t> </a:t>
            </a:r>
            <a:r>
              <a:rPr sz="2600" spc="-19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baj</a:t>
            </a:r>
            <a:r>
              <a:rPr sz="2600" dirty="0">
                <a:latin typeface="Comic Sans MS"/>
                <a:cs typeface="Comic Sans MS"/>
              </a:rPr>
              <a:t>a</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frecuenci</a:t>
            </a:r>
            <a:r>
              <a:rPr sz="2600" dirty="0">
                <a:latin typeface="Comic Sans MS"/>
                <a:cs typeface="Comic Sans MS"/>
              </a:rPr>
              <a:t>a</a:t>
            </a:r>
            <a:r>
              <a:rPr sz="2600" dirty="0">
                <a:latin typeface="Times New Roman"/>
                <a:cs typeface="Times New Roman"/>
              </a:rPr>
              <a:t> </a:t>
            </a:r>
            <a:r>
              <a:rPr sz="2600" spc="-180" dirty="0">
                <a:latin typeface="Times New Roman"/>
                <a:cs typeface="Times New Roman"/>
              </a:rPr>
              <a:t> </a:t>
            </a:r>
            <a:r>
              <a:rPr sz="2600" dirty="0">
                <a:latin typeface="Comic Sans MS"/>
                <a:cs typeface="Comic Sans MS"/>
              </a:rPr>
              <a:t>o</a:t>
            </a:r>
            <a:r>
              <a:rPr sz="2600" spc="-5" dirty="0">
                <a:latin typeface="Comic Sans MS"/>
                <a:cs typeface="Comic Sans MS"/>
              </a:rPr>
              <a:t>curr</a:t>
            </a:r>
            <a:r>
              <a:rPr sz="2600" dirty="0">
                <a:latin typeface="Comic Sans MS"/>
                <a:cs typeface="Comic Sans MS"/>
              </a:rPr>
              <a:t>e</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sistema</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29" dirty="0">
                <a:latin typeface="Times New Roman"/>
                <a:cs typeface="Times New Roman"/>
              </a:rPr>
              <a:t> </a:t>
            </a:r>
            <a:r>
              <a:rPr sz="2600" spc="-5" dirty="0">
                <a:latin typeface="Comic Sans MS"/>
                <a:cs typeface="Comic Sans MS"/>
              </a:rPr>
              <a:t>potenci</a:t>
            </a:r>
            <a:r>
              <a:rPr sz="2600" dirty="0">
                <a:latin typeface="Comic Sans MS"/>
                <a:cs typeface="Comic Sans MS"/>
              </a:rPr>
              <a:t>a</a:t>
            </a:r>
            <a:r>
              <a:rPr sz="2600" spc="229" dirty="0">
                <a:latin typeface="Times New Roman"/>
                <a:cs typeface="Times New Roman"/>
              </a:rPr>
              <a:t> </a:t>
            </a:r>
            <a:r>
              <a:rPr sz="2600" spc="-5" dirty="0">
                <a:latin typeface="Comic Sans MS"/>
                <a:cs typeface="Comic Sans MS"/>
              </a:rPr>
              <a:t>com</a:t>
            </a:r>
            <a:r>
              <a:rPr sz="2600" dirty="0">
                <a:latin typeface="Comic Sans MS"/>
                <a:cs typeface="Comic Sans MS"/>
              </a:rPr>
              <a:t>o</a:t>
            </a:r>
            <a:r>
              <a:rPr sz="2600" spc="235" dirty="0">
                <a:latin typeface="Times New Roman"/>
                <a:cs typeface="Times New Roman"/>
              </a:rPr>
              <a:t> </a:t>
            </a:r>
            <a:r>
              <a:rPr sz="2600" spc="-5" dirty="0">
                <a:latin typeface="Comic Sans MS"/>
                <a:cs typeface="Comic Sans MS"/>
              </a:rPr>
              <a:t>resultad</a:t>
            </a:r>
            <a:r>
              <a:rPr sz="2600" dirty="0">
                <a:latin typeface="Comic Sans MS"/>
                <a:cs typeface="Comic Sans MS"/>
              </a:rPr>
              <a:t>o</a:t>
            </a:r>
            <a:r>
              <a:rPr sz="2600" spc="24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29" dirty="0">
                <a:latin typeface="Times New Roman"/>
                <a:cs typeface="Times New Roman"/>
              </a:rPr>
              <a:t> </a:t>
            </a:r>
            <a:r>
              <a:rPr sz="2600" dirty="0">
                <a:latin typeface="Comic Sans MS"/>
                <a:cs typeface="Comic Sans MS"/>
              </a:rPr>
              <a:t>u</a:t>
            </a:r>
            <a:r>
              <a:rPr sz="2600" spc="-5" dirty="0">
                <a:latin typeface="Comic Sans MS"/>
                <a:cs typeface="Comic Sans MS"/>
              </a:rPr>
              <a:t>n</a:t>
            </a:r>
            <a:r>
              <a:rPr sz="2600" dirty="0">
                <a:latin typeface="Comic Sans MS"/>
                <a:cs typeface="Comic Sans MS"/>
              </a:rPr>
              <a:t>a</a:t>
            </a:r>
            <a:r>
              <a:rPr sz="2600" spc="229" dirty="0">
                <a:latin typeface="Times New Roman"/>
                <a:cs typeface="Times New Roman"/>
              </a:rPr>
              <a:t> </a:t>
            </a:r>
            <a:r>
              <a:rPr sz="2600" spc="-5" dirty="0">
                <a:latin typeface="Comic Sans MS"/>
                <a:cs typeface="Comic Sans MS"/>
              </a:rPr>
              <a:t>súbit</a:t>
            </a:r>
            <a:r>
              <a:rPr sz="2600" dirty="0">
                <a:latin typeface="Comic Sans MS"/>
                <a:cs typeface="Comic Sans MS"/>
              </a:rPr>
              <a:t>a</a:t>
            </a:r>
            <a:r>
              <a:rPr sz="2600" spc="229" dirty="0">
                <a:latin typeface="Times New Roman"/>
                <a:cs typeface="Times New Roman"/>
              </a:rPr>
              <a:t> </a:t>
            </a:r>
            <a:r>
              <a:rPr sz="2600" spc="-5" dirty="0">
                <a:latin typeface="Comic Sans MS"/>
                <a:cs typeface="Comic Sans MS"/>
              </a:rPr>
              <a:t>reducció</a:t>
            </a:r>
            <a:r>
              <a:rPr sz="2600" dirty="0">
                <a:latin typeface="Comic Sans MS"/>
                <a:cs typeface="Comic Sans MS"/>
              </a:rPr>
              <a:t>n</a:t>
            </a:r>
            <a:r>
              <a:rPr sz="2600" spc="240" dirty="0">
                <a:latin typeface="Times New Roman"/>
                <a:cs typeface="Times New Roman"/>
              </a:rPr>
              <a:t> </a:t>
            </a:r>
            <a:r>
              <a:rPr sz="2600" spc="-5" dirty="0">
                <a:latin typeface="Comic Sans MS"/>
                <a:cs typeface="Comic Sans MS"/>
              </a:rPr>
              <a:t>en</a:t>
            </a:r>
            <a:r>
              <a:rPr sz="2600" spc="-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215" dirty="0">
                <a:latin typeface="Times New Roman"/>
                <a:cs typeface="Times New Roman"/>
              </a:rPr>
              <a:t> </a:t>
            </a:r>
            <a:r>
              <a:rPr sz="2600" spc="-5" dirty="0">
                <a:latin typeface="Comic Sans MS"/>
                <a:cs typeface="Comic Sans MS"/>
              </a:rPr>
              <a:t>potenci</a:t>
            </a:r>
            <a:r>
              <a:rPr sz="2600" dirty="0">
                <a:latin typeface="Comic Sans MS"/>
                <a:cs typeface="Comic Sans MS"/>
              </a:rPr>
              <a:t>a</a:t>
            </a:r>
            <a:r>
              <a:rPr sz="2600" spc="2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20" dirty="0">
                <a:latin typeface="Times New Roman"/>
                <a:cs typeface="Times New Roman"/>
              </a:rPr>
              <a:t> </a:t>
            </a:r>
            <a:r>
              <a:rPr sz="2600" spc="-5" dirty="0">
                <a:latin typeface="Comic Sans MS"/>
                <a:cs typeface="Comic Sans MS"/>
              </a:rPr>
              <a:t>entrad</a:t>
            </a:r>
            <a:r>
              <a:rPr sz="2600" dirty="0">
                <a:latin typeface="Comic Sans MS"/>
                <a:cs typeface="Comic Sans MS"/>
              </a:rPr>
              <a:t>a</a:t>
            </a:r>
            <a:r>
              <a:rPr sz="2600" spc="210"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spc="21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220" dirty="0">
                <a:latin typeface="Times New Roman"/>
                <a:cs typeface="Times New Roman"/>
              </a:rPr>
              <a:t> </a:t>
            </a:r>
            <a:r>
              <a:rPr sz="2600" spc="-5" dirty="0">
                <a:latin typeface="Comic Sans MS"/>
                <a:cs typeface="Comic Sans MS"/>
              </a:rPr>
              <a:t>pérdid</a:t>
            </a:r>
            <a:r>
              <a:rPr sz="2600" dirty="0">
                <a:latin typeface="Comic Sans MS"/>
                <a:cs typeface="Comic Sans MS"/>
              </a:rPr>
              <a:t>a</a:t>
            </a:r>
            <a:r>
              <a:rPr sz="2600" spc="21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20" dirty="0">
                <a:latin typeface="Times New Roman"/>
                <a:cs typeface="Times New Roman"/>
              </a:rPr>
              <a:t> </a:t>
            </a:r>
            <a:r>
              <a:rPr sz="2600" spc="-5" dirty="0">
                <a:latin typeface="Comic Sans MS"/>
                <a:cs typeface="Comic Sans MS"/>
              </a:rPr>
              <a:t>generador(es)</a:t>
            </a:r>
            <a:r>
              <a:rPr sz="2600" spc="-5" dirty="0">
                <a:latin typeface="Times New Roman"/>
                <a:cs typeface="Times New Roman"/>
              </a:rPr>
              <a:t> </a:t>
            </a:r>
            <a:r>
              <a:rPr sz="2600" dirty="0">
                <a:latin typeface="Comic Sans MS"/>
                <a:cs typeface="Comic Sans MS"/>
              </a:rPr>
              <a:t>o</a:t>
            </a:r>
            <a:r>
              <a:rPr sz="2600" dirty="0">
                <a:latin typeface="Times New Roman"/>
                <a:cs typeface="Times New Roman"/>
              </a:rPr>
              <a:t>   </a:t>
            </a:r>
            <a:r>
              <a:rPr sz="2600" spc="-185" dirty="0">
                <a:latin typeface="Times New Roman"/>
                <a:cs typeface="Times New Roman"/>
              </a:rPr>
              <a:t> </a:t>
            </a:r>
            <a:r>
              <a:rPr sz="2600" spc="-10" dirty="0">
                <a:latin typeface="Comic Sans MS"/>
                <a:cs typeface="Comic Sans MS"/>
              </a:rPr>
              <a:t>p</a:t>
            </a:r>
            <a:r>
              <a:rPr sz="2600" spc="-5" dirty="0">
                <a:latin typeface="Comic Sans MS"/>
                <a:cs typeface="Comic Sans MS"/>
              </a:rPr>
              <a:t>érdida</a:t>
            </a:r>
            <a:r>
              <a:rPr sz="2600" dirty="0">
                <a:latin typeface="Comic Sans MS"/>
                <a:cs typeface="Comic Sans MS"/>
              </a:rPr>
              <a:t>s</a:t>
            </a:r>
            <a:r>
              <a:rPr sz="2600" dirty="0">
                <a:latin typeface="Times New Roman"/>
                <a:cs typeface="Times New Roman"/>
              </a:rPr>
              <a:t>   </a:t>
            </a:r>
            <a:r>
              <a:rPr sz="2600" spc="-19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enlace</a:t>
            </a:r>
            <a:r>
              <a:rPr sz="2600" dirty="0">
                <a:latin typeface="Comic Sans MS"/>
                <a:cs typeface="Comic Sans MS"/>
              </a:rPr>
              <a:t>s</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clav</a:t>
            </a:r>
            <a:r>
              <a:rPr sz="2600" dirty="0">
                <a:latin typeface="Comic Sans MS"/>
                <a:cs typeface="Comic Sans MS"/>
              </a:rPr>
              <a:t>e</a:t>
            </a:r>
            <a:r>
              <a:rPr sz="2600" dirty="0">
                <a:latin typeface="Times New Roman"/>
                <a:cs typeface="Times New Roman"/>
              </a:rPr>
              <a:t>   </a:t>
            </a:r>
            <a:r>
              <a:rPr sz="2600" spc="-18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80" dirty="0">
                <a:latin typeface="Times New Roman"/>
                <a:cs typeface="Times New Roman"/>
              </a:rPr>
              <a:t> </a:t>
            </a:r>
            <a:r>
              <a:rPr sz="2600" spc="-5" dirty="0">
                <a:latin typeface="Comic Sans MS"/>
                <a:cs typeface="Comic Sans MS"/>
              </a:rPr>
              <a:t>importació</a:t>
            </a:r>
            <a:r>
              <a:rPr sz="2600" dirty="0">
                <a:latin typeface="Comic Sans MS"/>
                <a:cs typeface="Comic Sans MS"/>
              </a:rPr>
              <a:t>n</a:t>
            </a:r>
            <a:r>
              <a:rPr sz="2600" dirty="0">
                <a:latin typeface="Times New Roman"/>
                <a:cs typeface="Times New Roman"/>
              </a:rPr>
              <a:t>   </a:t>
            </a:r>
            <a:r>
              <a:rPr sz="2600" spc="-175"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potencia.</a:t>
            </a:r>
            <a:endParaRPr sz="2600">
              <a:latin typeface="Comic Sans MS"/>
              <a:cs typeface="Comic Sans MS"/>
            </a:endParaRPr>
          </a:p>
          <a:p>
            <a:pPr marL="12700" marR="8890" algn="just">
              <a:lnSpc>
                <a:spcPct val="100000"/>
              </a:lnSpc>
              <a:spcBef>
                <a:spcPts val="1870"/>
              </a:spcBef>
            </a:pPr>
            <a:r>
              <a:rPr sz="2600" spc="-5" dirty="0">
                <a:latin typeface="Comic Sans MS"/>
                <a:cs typeface="Comic Sans MS"/>
              </a:rPr>
              <a:t>Est</a:t>
            </a:r>
            <a:r>
              <a:rPr sz="2600" dirty="0">
                <a:latin typeface="Comic Sans MS"/>
                <a:cs typeface="Comic Sans MS"/>
              </a:rPr>
              <a:t>o</a:t>
            </a:r>
            <a:r>
              <a:rPr sz="2600" spc="225" dirty="0">
                <a:latin typeface="Times New Roman"/>
                <a:cs typeface="Times New Roman"/>
              </a:rPr>
              <a:t> </a:t>
            </a:r>
            <a:r>
              <a:rPr sz="2600" spc="-5" dirty="0">
                <a:latin typeface="Comic Sans MS"/>
                <a:cs typeface="Comic Sans MS"/>
              </a:rPr>
              <a:t>pued</a:t>
            </a:r>
            <a:r>
              <a:rPr sz="2600" dirty="0">
                <a:latin typeface="Comic Sans MS"/>
                <a:cs typeface="Comic Sans MS"/>
              </a:rPr>
              <a:t>e</a:t>
            </a:r>
            <a:r>
              <a:rPr sz="2600" spc="220" dirty="0">
                <a:latin typeface="Times New Roman"/>
                <a:cs typeface="Times New Roman"/>
              </a:rPr>
              <a:t> </a:t>
            </a:r>
            <a:r>
              <a:rPr sz="2600" dirty="0">
                <a:latin typeface="Comic Sans MS"/>
                <a:cs typeface="Comic Sans MS"/>
              </a:rPr>
              <a:t>p</a:t>
            </a:r>
            <a:r>
              <a:rPr sz="2600" spc="-5" dirty="0">
                <a:latin typeface="Comic Sans MS"/>
                <a:cs typeface="Comic Sans MS"/>
              </a:rPr>
              <a:t>roduci</a:t>
            </a:r>
            <a:r>
              <a:rPr sz="2600" dirty="0">
                <a:latin typeface="Comic Sans MS"/>
                <a:cs typeface="Comic Sans MS"/>
              </a:rPr>
              <a:t>r</a:t>
            </a:r>
            <a:r>
              <a:rPr sz="2600" spc="229" dirty="0">
                <a:latin typeface="Times New Roman"/>
                <a:cs typeface="Times New Roman"/>
              </a:rPr>
              <a:t> </a:t>
            </a:r>
            <a:r>
              <a:rPr sz="2600" dirty="0">
                <a:latin typeface="Comic Sans MS"/>
                <a:cs typeface="Comic Sans MS"/>
              </a:rPr>
              <a:t>un</a:t>
            </a:r>
            <a:r>
              <a:rPr sz="2600" spc="229" dirty="0">
                <a:latin typeface="Times New Roman"/>
                <a:cs typeface="Times New Roman"/>
              </a:rPr>
              <a:t> </a:t>
            </a:r>
            <a:r>
              <a:rPr sz="2600" spc="-10" dirty="0">
                <a:latin typeface="Comic Sans MS"/>
                <a:cs typeface="Comic Sans MS"/>
              </a:rPr>
              <a:t>d</a:t>
            </a:r>
            <a:r>
              <a:rPr sz="2600" spc="-5" dirty="0">
                <a:latin typeface="Comic Sans MS"/>
                <a:cs typeface="Comic Sans MS"/>
              </a:rPr>
              <a:t>ecrement</a:t>
            </a:r>
            <a:r>
              <a:rPr sz="2600" dirty="0">
                <a:latin typeface="Comic Sans MS"/>
                <a:cs typeface="Comic Sans MS"/>
              </a:rPr>
              <a:t>o</a:t>
            </a:r>
            <a:r>
              <a:rPr sz="2600" spc="22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229"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225" dirty="0">
                <a:latin typeface="Times New Roman"/>
                <a:cs typeface="Times New Roman"/>
              </a:rPr>
              <a:t> </a:t>
            </a:r>
            <a:r>
              <a:rPr sz="2600" spc="-5" dirty="0">
                <a:latin typeface="Comic Sans MS"/>
                <a:cs typeface="Comic Sans MS"/>
              </a:rPr>
              <a:t>velocida</a:t>
            </a:r>
            <a:r>
              <a:rPr sz="2600" dirty="0">
                <a:latin typeface="Comic Sans MS"/>
                <a:cs typeface="Comic Sans MS"/>
              </a:rPr>
              <a:t>d</a:t>
            </a:r>
            <a:r>
              <a:rPr sz="2600" spc="220" dirty="0">
                <a:latin typeface="Times New Roman"/>
                <a:cs typeface="Times New Roman"/>
              </a:rPr>
              <a:t> </a:t>
            </a:r>
            <a:r>
              <a:rPr sz="2600" spc="-5" dirty="0">
                <a:latin typeface="Comic Sans MS"/>
                <a:cs typeface="Comic Sans MS"/>
              </a:rPr>
              <a:t>del</a:t>
            </a:r>
            <a:r>
              <a:rPr sz="2600" spc="-5" dirty="0">
                <a:latin typeface="Times New Roman"/>
                <a:cs typeface="Times New Roman"/>
              </a:rPr>
              <a:t> </a:t>
            </a:r>
            <a:r>
              <a:rPr sz="2600" spc="-5" dirty="0">
                <a:latin typeface="Comic Sans MS"/>
                <a:cs typeface="Comic Sans MS"/>
              </a:rPr>
              <a:t>generador</a:t>
            </a:r>
            <a:r>
              <a:rPr sz="2600" dirty="0">
                <a:latin typeface="Comic Sans MS"/>
                <a:cs typeface="Comic Sans MS"/>
              </a:rPr>
              <a:t>,</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l</a:t>
            </a:r>
            <a:r>
              <a:rPr sz="2600" dirty="0">
                <a:latin typeface="Comic Sans MS"/>
                <a:cs typeface="Comic Sans MS"/>
              </a:rPr>
              <a:t>o</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caus</a:t>
            </a:r>
            <a:r>
              <a:rPr sz="2600" dirty="0">
                <a:latin typeface="Comic Sans MS"/>
                <a:cs typeface="Comic Sans MS"/>
              </a:rPr>
              <a:t>a</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40" dirty="0">
                <a:latin typeface="Times New Roman"/>
                <a:cs typeface="Times New Roman"/>
              </a:rPr>
              <a:t> </a:t>
            </a:r>
            <a:r>
              <a:rPr sz="2600" spc="-10" dirty="0">
                <a:latin typeface="Comic Sans MS"/>
                <a:cs typeface="Comic Sans MS"/>
              </a:rPr>
              <a:t>d</a:t>
            </a:r>
            <a:r>
              <a:rPr sz="2600" spc="-5" dirty="0">
                <a:latin typeface="Comic Sans MS"/>
                <a:cs typeface="Comic Sans MS"/>
              </a:rPr>
              <a:t>isminució</a:t>
            </a:r>
            <a:r>
              <a:rPr sz="2600" dirty="0">
                <a:latin typeface="Comic Sans MS"/>
                <a:cs typeface="Comic Sans MS"/>
              </a:rPr>
              <a:t>n</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35" dirty="0">
                <a:latin typeface="Times New Roman"/>
                <a:cs typeface="Times New Roman"/>
              </a:rPr>
              <a:t> </a:t>
            </a:r>
            <a:r>
              <a:rPr sz="2600" spc="-5" dirty="0">
                <a:latin typeface="Comic Sans MS"/>
                <a:cs typeface="Comic Sans MS"/>
              </a:rPr>
              <a:t>la</a:t>
            </a:r>
            <a:r>
              <a:rPr sz="2600" spc="-5" dirty="0">
                <a:latin typeface="Times New Roman"/>
                <a:cs typeface="Times New Roman"/>
              </a:rPr>
              <a:t> </a:t>
            </a:r>
            <a:r>
              <a:rPr sz="2600" spc="-5" dirty="0">
                <a:latin typeface="Comic Sans MS"/>
                <a:cs typeface="Comic Sans MS"/>
              </a:rPr>
              <a:t>frecuenci</a:t>
            </a:r>
            <a:r>
              <a:rPr sz="2600" dirty="0">
                <a:latin typeface="Comic Sans MS"/>
                <a:cs typeface="Comic Sans MS"/>
              </a:rPr>
              <a:t>a</a:t>
            </a:r>
            <a:r>
              <a:rPr sz="2600" spc="14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sistema.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210</a:t>
            </a:fld>
            <a:endParaRPr lang="en-US"/>
          </a:p>
        </p:txBody>
      </p:sp>
    </p:spTree>
    <p:extLst>
      <p:ext uri="{BB962C8B-B14F-4D97-AF65-F5344CB8AC3E}">
        <p14:creationId xmlns:p14="http://schemas.microsoft.com/office/powerpoint/2010/main" val="660051115"/>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2965" cy="2630805"/>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40" dirty="0">
                <a:latin typeface="Times New Roman"/>
                <a:cs typeface="Times New Roman"/>
              </a:rPr>
              <a:t> </a:t>
            </a:r>
            <a:r>
              <a:rPr sz="2600" spc="-5" dirty="0">
                <a:latin typeface="Comic Sans MS"/>
                <a:cs typeface="Comic Sans MS"/>
              </a:rPr>
              <a:t>condició</a:t>
            </a:r>
            <a:r>
              <a:rPr sz="2600" dirty="0">
                <a:latin typeface="Comic Sans MS"/>
                <a:cs typeface="Comic Sans MS"/>
              </a:rPr>
              <a:t>n</a:t>
            </a:r>
            <a:r>
              <a:rPr sz="2600" dirty="0">
                <a:latin typeface="Times New Roman"/>
                <a:cs typeface="Times New Roman"/>
              </a:rPr>
              <a:t>    </a:t>
            </a:r>
            <a:r>
              <a:rPr sz="2600" spc="-6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5" dirty="0">
                <a:latin typeface="Times New Roman"/>
                <a:cs typeface="Times New Roman"/>
              </a:rPr>
              <a:t> </a:t>
            </a:r>
            <a:r>
              <a:rPr sz="2600" dirty="0">
                <a:latin typeface="Comic Sans MS"/>
                <a:cs typeface="Comic Sans MS"/>
              </a:rPr>
              <a:t>s</a:t>
            </a:r>
            <a:r>
              <a:rPr sz="2600" spc="-5" dirty="0">
                <a:latin typeface="Comic Sans MS"/>
                <a:cs typeface="Comic Sans MS"/>
              </a:rPr>
              <a:t>obrefrecuenci</a:t>
            </a:r>
            <a:r>
              <a:rPr sz="2600" dirty="0">
                <a:latin typeface="Comic Sans MS"/>
                <a:cs typeface="Comic Sans MS"/>
              </a:rPr>
              <a:t>a</a:t>
            </a:r>
            <a:r>
              <a:rPr sz="2600" dirty="0">
                <a:latin typeface="Times New Roman"/>
                <a:cs typeface="Times New Roman"/>
              </a:rPr>
              <a:t>    </a:t>
            </a:r>
            <a:r>
              <a:rPr sz="2600" spc="-60" dirty="0">
                <a:latin typeface="Times New Roman"/>
                <a:cs typeface="Times New Roman"/>
              </a:rPr>
              <a:t> </a:t>
            </a:r>
            <a:r>
              <a:rPr sz="2600" spc="-5" dirty="0">
                <a:latin typeface="Comic Sans MS"/>
                <a:cs typeface="Comic Sans MS"/>
              </a:rPr>
              <a:t>ocurr</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como</a:t>
            </a:r>
            <a:r>
              <a:rPr sz="2600" spc="-5" dirty="0">
                <a:latin typeface="Times New Roman"/>
                <a:cs typeface="Times New Roman"/>
              </a:rPr>
              <a:t> </a:t>
            </a:r>
            <a:r>
              <a:rPr sz="2600" spc="-10" dirty="0">
                <a:latin typeface="Comic Sans MS"/>
                <a:cs typeface="Comic Sans MS"/>
              </a:rPr>
              <a:t>resultad</a:t>
            </a:r>
            <a:r>
              <a:rPr sz="2600" dirty="0">
                <a:latin typeface="Comic Sans MS"/>
                <a:cs typeface="Comic Sans MS"/>
              </a:rPr>
              <a:t>o</a:t>
            </a:r>
            <a:r>
              <a:rPr sz="2600" spc="30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9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spc="290" dirty="0">
                <a:latin typeface="Times New Roman"/>
                <a:cs typeface="Times New Roman"/>
              </a:rPr>
              <a:t> </a:t>
            </a:r>
            <a:r>
              <a:rPr sz="2600" spc="-5" dirty="0">
                <a:latin typeface="Comic Sans MS"/>
                <a:cs typeface="Comic Sans MS"/>
              </a:rPr>
              <a:t>pérdid</a:t>
            </a:r>
            <a:r>
              <a:rPr sz="2600" dirty="0">
                <a:latin typeface="Comic Sans MS"/>
                <a:cs typeface="Comic Sans MS"/>
              </a:rPr>
              <a:t>a</a:t>
            </a:r>
            <a:r>
              <a:rPr sz="2600" spc="285" dirty="0">
                <a:latin typeface="Times New Roman"/>
                <a:cs typeface="Times New Roman"/>
              </a:rPr>
              <a:t> </a:t>
            </a:r>
            <a:r>
              <a:rPr sz="2600" spc="-10" dirty="0">
                <a:latin typeface="Comic Sans MS"/>
                <a:cs typeface="Comic Sans MS"/>
              </a:rPr>
              <a:t>s</a:t>
            </a:r>
            <a:r>
              <a:rPr sz="2600" spc="-5" dirty="0">
                <a:latin typeface="Comic Sans MS"/>
                <a:cs typeface="Comic Sans MS"/>
              </a:rPr>
              <a:t>úbit</a:t>
            </a:r>
            <a:r>
              <a:rPr sz="2600" dirty="0">
                <a:latin typeface="Comic Sans MS"/>
                <a:cs typeface="Comic Sans MS"/>
              </a:rPr>
              <a:t>a</a:t>
            </a:r>
            <a:r>
              <a:rPr sz="2600" spc="29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90" dirty="0">
                <a:latin typeface="Times New Roman"/>
                <a:cs typeface="Times New Roman"/>
              </a:rPr>
              <a:t> </a:t>
            </a:r>
            <a:r>
              <a:rPr sz="2600" spc="-10" dirty="0">
                <a:latin typeface="Comic Sans MS"/>
                <a:cs typeface="Comic Sans MS"/>
              </a:rPr>
              <a:t>c</a:t>
            </a:r>
            <a:r>
              <a:rPr sz="2600" spc="-5" dirty="0">
                <a:latin typeface="Comic Sans MS"/>
                <a:cs typeface="Comic Sans MS"/>
              </a:rPr>
              <a:t>arg</a:t>
            </a:r>
            <a:r>
              <a:rPr sz="2600" dirty="0">
                <a:latin typeface="Comic Sans MS"/>
                <a:cs typeface="Comic Sans MS"/>
              </a:rPr>
              <a:t>a</a:t>
            </a:r>
            <a:r>
              <a:rPr sz="2600" spc="285" dirty="0">
                <a:latin typeface="Times New Roman"/>
                <a:cs typeface="Times New Roman"/>
              </a:rPr>
              <a:t> </a:t>
            </a:r>
            <a:r>
              <a:rPr sz="2600" dirty="0">
                <a:latin typeface="Comic Sans MS"/>
                <a:cs typeface="Comic Sans MS"/>
              </a:rPr>
              <a:t>o</a:t>
            </a:r>
            <a:r>
              <a:rPr sz="2600" spc="295" dirty="0">
                <a:latin typeface="Times New Roman"/>
                <a:cs typeface="Times New Roman"/>
              </a:rPr>
              <a:t> </a:t>
            </a:r>
            <a:r>
              <a:rPr sz="2600" spc="-5" dirty="0">
                <a:latin typeface="Comic Sans MS"/>
                <a:cs typeface="Comic Sans MS"/>
              </a:rPr>
              <a:t>pérdid</a:t>
            </a:r>
            <a:r>
              <a:rPr sz="2600" dirty="0">
                <a:latin typeface="Comic Sans MS"/>
                <a:cs typeface="Comic Sans MS"/>
              </a:rPr>
              <a:t>a</a:t>
            </a:r>
            <a:r>
              <a:rPr sz="2600" spc="290"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enlace</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clav</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exportació</a:t>
            </a:r>
            <a:r>
              <a:rPr sz="2600" dirty="0">
                <a:latin typeface="Comic Sans MS"/>
                <a:cs typeface="Comic Sans MS"/>
              </a:rPr>
              <a:t>n</a:t>
            </a:r>
            <a:r>
              <a:rPr sz="2600" spc="10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dirty="0">
                <a:latin typeface="Comic Sans MS"/>
                <a:cs typeface="Comic Sans MS"/>
              </a:rPr>
              <a:t>p</a:t>
            </a:r>
            <a:r>
              <a:rPr sz="2600" spc="-5" dirty="0">
                <a:latin typeface="Comic Sans MS"/>
                <a:cs typeface="Comic Sans MS"/>
              </a:rPr>
              <a:t>otencia.</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L</a:t>
            </a:r>
            <a:r>
              <a:rPr sz="2600" dirty="0">
                <a:latin typeface="Comic Sans MS"/>
                <a:cs typeface="Comic Sans MS"/>
              </a:rPr>
              <a:t>a</a:t>
            </a:r>
            <a:r>
              <a:rPr sz="2600" spc="215" dirty="0">
                <a:latin typeface="Times New Roman"/>
                <a:cs typeface="Times New Roman"/>
              </a:rPr>
              <a:t> </a:t>
            </a:r>
            <a:r>
              <a:rPr sz="2600" spc="-5" dirty="0">
                <a:latin typeface="Comic Sans MS"/>
                <a:cs typeface="Comic Sans MS"/>
              </a:rPr>
              <a:t>salid</a:t>
            </a:r>
            <a:r>
              <a:rPr sz="2600" dirty="0">
                <a:latin typeface="Comic Sans MS"/>
                <a:cs typeface="Comic Sans MS"/>
              </a:rPr>
              <a:t>a</a:t>
            </a:r>
            <a:r>
              <a:rPr sz="2600" spc="21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225" dirty="0">
                <a:latin typeface="Times New Roman"/>
                <a:cs typeface="Times New Roman"/>
              </a:rPr>
              <a:t> </a:t>
            </a:r>
            <a:r>
              <a:rPr sz="2600" spc="-5" dirty="0">
                <a:latin typeface="Comic Sans MS"/>
                <a:cs typeface="Comic Sans MS"/>
              </a:rPr>
              <a:t>impulso</a:t>
            </a:r>
            <a:r>
              <a:rPr sz="2600" dirty="0">
                <a:latin typeface="Comic Sans MS"/>
                <a:cs typeface="Comic Sans MS"/>
              </a:rPr>
              <a:t>r</a:t>
            </a:r>
            <a:r>
              <a:rPr sz="2600" spc="220" dirty="0">
                <a:latin typeface="Times New Roman"/>
                <a:cs typeface="Times New Roman"/>
              </a:rPr>
              <a:t> </a:t>
            </a:r>
            <a:r>
              <a:rPr sz="2600" spc="-15" dirty="0">
                <a:latin typeface="Comic Sans MS"/>
                <a:cs typeface="Comic Sans MS"/>
              </a:rPr>
              <a:t>q</a:t>
            </a:r>
            <a:r>
              <a:rPr sz="2600" spc="-5" dirty="0">
                <a:latin typeface="Comic Sans MS"/>
                <a:cs typeface="Comic Sans MS"/>
              </a:rPr>
              <a:t>u</a:t>
            </a:r>
            <a:r>
              <a:rPr sz="2600" dirty="0">
                <a:latin typeface="Comic Sans MS"/>
                <a:cs typeface="Comic Sans MS"/>
              </a:rPr>
              <a:t>e</a:t>
            </a:r>
            <a:r>
              <a:rPr sz="2600" spc="215" dirty="0">
                <a:latin typeface="Times New Roman"/>
                <a:cs typeface="Times New Roman"/>
              </a:rPr>
              <a:t> </a:t>
            </a:r>
            <a:r>
              <a:rPr sz="2600" spc="-5" dirty="0">
                <a:latin typeface="Comic Sans MS"/>
                <a:cs typeface="Comic Sans MS"/>
              </a:rPr>
              <a:t>alimentab</a:t>
            </a:r>
            <a:r>
              <a:rPr sz="2600" dirty="0">
                <a:latin typeface="Comic Sans MS"/>
                <a:cs typeface="Comic Sans MS"/>
              </a:rPr>
              <a:t>a</a:t>
            </a:r>
            <a:r>
              <a:rPr sz="2600" spc="204"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215" dirty="0">
                <a:latin typeface="Times New Roman"/>
                <a:cs typeface="Times New Roman"/>
              </a:rPr>
              <a:t> </a:t>
            </a:r>
            <a:r>
              <a:rPr sz="2600" spc="-5" dirty="0">
                <a:latin typeface="Comic Sans MS"/>
                <a:cs typeface="Comic Sans MS"/>
              </a:rPr>
              <a:t>carg</a:t>
            </a:r>
            <a:r>
              <a:rPr sz="2600" dirty="0">
                <a:latin typeface="Comic Sans MS"/>
                <a:cs typeface="Comic Sans MS"/>
              </a:rPr>
              <a:t>a</a:t>
            </a:r>
            <a:r>
              <a:rPr sz="2600" spc="215" dirty="0">
                <a:latin typeface="Times New Roman"/>
                <a:cs typeface="Times New Roman"/>
              </a:rPr>
              <a:t> </a:t>
            </a:r>
            <a:r>
              <a:rPr sz="2600" spc="-5" dirty="0">
                <a:latin typeface="Comic Sans MS"/>
                <a:cs typeface="Comic Sans MS"/>
              </a:rPr>
              <a:t>inicia</a:t>
            </a:r>
            <a:r>
              <a:rPr sz="2600" dirty="0">
                <a:latin typeface="Comic Sans MS"/>
                <a:cs typeface="Comic Sans MS"/>
              </a:rPr>
              <a:t>l</a:t>
            </a:r>
            <a:r>
              <a:rPr sz="2600" spc="220" dirty="0">
                <a:latin typeface="Times New Roman"/>
                <a:cs typeface="Times New Roman"/>
              </a:rPr>
              <a:t> </a:t>
            </a:r>
            <a:r>
              <a:rPr sz="2600" spc="-5" dirty="0">
                <a:latin typeface="Comic Sans MS"/>
                <a:cs typeface="Comic Sans MS"/>
              </a:rPr>
              <a:t>es</a:t>
            </a:r>
            <a:r>
              <a:rPr sz="2600" spc="-5" dirty="0">
                <a:latin typeface="Times New Roman"/>
                <a:cs typeface="Times New Roman"/>
              </a:rPr>
              <a:t> </a:t>
            </a:r>
            <a:r>
              <a:rPr sz="2600" spc="-5" dirty="0">
                <a:latin typeface="Comic Sans MS"/>
                <a:cs typeface="Comic Sans MS"/>
              </a:rPr>
              <a:t>absorbid</a:t>
            </a:r>
            <a:r>
              <a:rPr sz="2600" dirty="0">
                <a:latin typeface="Comic Sans MS"/>
                <a:cs typeface="Comic Sans MS"/>
              </a:rPr>
              <a:t>a</a:t>
            </a:r>
            <a:r>
              <a:rPr sz="2600" spc="175" dirty="0">
                <a:latin typeface="Times New Roman"/>
                <a:cs typeface="Times New Roman"/>
              </a:rPr>
              <a:t> </a:t>
            </a:r>
            <a:r>
              <a:rPr sz="2600" spc="-10" dirty="0">
                <a:latin typeface="Comic Sans MS"/>
                <a:cs typeface="Comic Sans MS"/>
              </a:rPr>
              <a:t>p</a:t>
            </a:r>
            <a:r>
              <a:rPr sz="2600" spc="-5" dirty="0">
                <a:latin typeface="Comic Sans MS"/>
                <a:cs typeface="Comic Sans MS"/>
              </a:rPr>
              <a:t>o</a:t>
            </a:r>
            <a:r>
              <a:rPr sz="2600" dirty="0">
                <a:latin typeface="Comic Sans MS"/>
                <a:cs typeface="Comic Sans MS"/>
              </a:rPr>
              <a:t>r</a:t>
            </a:r>
            <a:r>
              <a:rPr sz="2600" spc="18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80" dirty="0">
                <a:latin typeface="Times New Roman"/>
                <a:cs typeface="Times New Roman"/>
              </a:rPr>
              <a:t> </a:t>
            </a:r>
            <a:r>
              <a:rPr sz="2600" spc="-5" dirty="0">
                <a:latin typeface="Comic Sans MS"/>
                <a:cs typeface="Comic Sans MS"/>
              </a:rPr>
              <a:t>aceleració</a:t>
            </a:r>
            <a:r>
              <a:rPr sz="2600" dirty="0">
                <a:latin typeface="Comic Sans MS"/>
                <a:cs typeface="Comic Sans MS"/>
              </a:rPr>
              <a:t>n</a:t>
            </a:r>
            <a:r>
              <a:rPr sz="2600" spc="180" dirty="0">
                <a:latin typeface="Times New Roman"/>
                <a:cs typeface="Times New Roman"/>
              </a:rPr>
              <a:t> </a:t>
            </a:r>
            <a:r>
              <a:rPr sz="2600" spc="-15" dirty="0">
                <a:latin typeface="Comic Sans MS"/>
                <a:cs typeface="Comic Sans MS"/>
              </a:rPr>
              <a:t>d</a:t>
            </a:r>
            <a:r>
              <a:rPr sz="2600" dirty="0">
                <a:latin typeface="Comic Sans MS"/>
                <a:cs typeface="Comic Sans MS"/>
              </a:rPr>
              <a:t>e</a:t>
            </a:r>
            <a:r>
              <a:rPr sz="2600" spc="185" dirty="0">
                <a:latin typeface="Times New Roman"/>
                <a:cs typeface="Times New Roman"/>
              </a:rPr>
              <a:t> </a:t>
            </a:r>
            <a:r>
              <a:rPr sz="2600" spc="-5" dirty="0">
                <a:latin typeface="Comic Sans MS"/>
                <a:cs typeface="Comic Sans MS"/>
              </a:rPr>
              <a:t>esta</a:t>
            </a:r>
            <a:r>
              <a:rPr sz="2600" dirty="0">
                <a:latin typeface="Comic Sans MS"/>
                <a:cs typeface="Comic Sans MS"/>
              </a:rPr>
              <a:t>s</a:t>
            </a:r>
            <a:r>
              <a:rPr sz="2600" spc="185" dirty="0">
                <a:latin typeface="Times New Roman"/>
                <a:cs typeface="Times New Roman"/>
              </a:rPr>
              <a:t> </a:t>
            </a:r>
            <a:r>
              <a:rPr sz="2600" spc="-5" dirty="0">
                <a:latin typeface="Comic Sans MS"/>
                <a:cs typeface="Comic Sans MS"/>
              </a:rPr>
              <a:t>unidade</a:t>
            </a:r>
            <a:r>
              <a:rPr sz="2600" dirty="0">
                <a:latin typeface="Comic Sans MS"/>
                <a:cs typeface="Comic Sans MS"/>
              </a:rPr>
              <a:t>s</a:t>
            </a:r>
            <a:r>
              <a:rPr sz="2600" spc="185" dirty="0">
                <a:latin typeface="Times New Roman"/>
                <a:cs typeface="Times New Roman"/>
              </a:rPr>
              <a:t> </a:t>
            </a:r>
            <a:r>
              <a:rPr sz="2600" dirty="0">
                <a:latin typeface="Comic Sans MS"/>
                <a:cs typeface="Comic Sans MS"/>
              </a:rPr>
              <a:t>y</a:t>
            </a:r>
            <a:r>
              <a:rPr sz="2600" spc="185" dirty="0">
                <a:latin typeface="Times New Roman"/>
                <a:cs typeface="Times New Roman"/>
              </a:rPr>
              <a:t> </a:t>
            </a:r>
            <a:r>
              <a:rPr sz="2600" dirty="0">
                <a:latin typeface="Comic Sans MS"/>
                <a:cs typeface="Comic Sans MS"/>
              </a:rPr>
              <a:t>p</a:t>
            </a:r>
            <a:r>
              <a:rPr sz="2600" spc="-5" dirty="0">
                <a:latin typeface="Comic Sans MS"/>
                <a:cs typeface="Comic Sans MS"/>
              </a:rPr>
              <a:t>uede</a:t>
            </a:r>
            <a:r>
              <a:rPr sz="2600" spc="-5" dirty="0">
                <a:latin typeface="Times New Roman"/>
                <a:cs typeface="Times New Roman"/>
              </a:rPr>
              <a:t> </a:t>
            </a:r>
            <a:r>
              <a:rPr sz="2600" spc="-5" dirty="0">
                <a:latin typeface="Comic Sans MS"/>
                <a:cs typeface="Comic Sans MS"/>
              </a:rPr>
              <a:t>resulta</a:t>
            </a:r>
            <a:r>
              <a:rPr sz="2600" dirty="0">
                <a:latin typeface="Comic Sans MS"/>
                <a:cs typeface="Comic Sans MS"/>
              </a:rPr>
              <a:t>r</a:t>
            </a:r>
            <a:r>
              <a:rPr sz="2600" spc="120"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spc="120" dirty="0">
                <a:latin typeface="Times New Roman"/>
                <a:cs typeface="Times New Roman"/>
              </a:rPr>
              <a:t> </a:t>
            </a:r>
            <a:r>
              <a:rPr sz="2600" spc="-5" dirty="0">
                <a:latin typeface="Comic Sans MS"/>
                <a:cs typeface="Comic Sans MS"/>
              </a:rPr>
              <a:t>increment</a:t>
            </a:r>
            <a:r>
              <a:rPr sz="2600" dirty="0">
                <a:latin typeface="Comic Sans MS"/>
                <a:cs typeface="Comic Sans MS"/>
              </a:rPr>
              <a:t>o</a:t>
            </a:r>
            <a:r>
              <a:rPr sz="2600" spc="14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frecuenci</a:t>
            </a:r>
            <a:r>
              <a:rPr sz="2600" dirty="0">
                <a:latin typeface="Comic Sans MS"/>
                <a:cs typeface="Comic Sans MS"/>
              </a:rPr>
              <a:t>a</a:t>
            </a:r>
            <a:r>
              <a:rPr sz="2600" spc="14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30" dirty="0">
                <a:latin typeface="Times New Roman"/>
                <a:cs typeface="Times New Roman"/>
              </a:rPr>
              <a:t> </a:t>
            </a:r>
            <a:r>
              <a:rPr sz="2600" dirty="0">
                <a:latin typeface="Comic Sans MS"/>
                <a:cs typeface="Comic Sans MS"/>
              </a:rPr>
              <a:t>s</a:t>
            </a:r>
            <a:r>
              <a:rPr sz="2600" spc="-5" dirty="0">
                <a:latin typeface="Comic Sans MS"/>
                <a:cs typeface="Comic Sans MS"/>
              </a:rPr>
              <a:t>istema.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211</a:t>
            </a:fld>
            <a:endParaRPr lang="en-US"/>
          </a:p>
        </p:txBody>
      </p:sp>
    </p:spTree>
    <p:extLst>
      <p:ext uri="{BB962C8B-B14F-4D97-AF65-F5344CB8AC3E}">
        <p14:creationId xmlns:p14="http://schemas.microsoft.com/office/powerpoint/2010/main" val="3371222281"/>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1133856"/>
            <a:ext cx="8642350" cy="4396105"/>
          </a:xfrm>
          <a:custGeom>
            <a:avLst/>
            <a:gdLst/>
            <a:ahLst/>
            <a:cxnLst/>
            <a:rect l="l" t="t" r="r" b="b"/>
            <a:pathLst>
              <a:path w="8642350" h="4396105">
                <a:moveTo>
                  <a:pt x="0" y="4395977"/>
                </a:moveTo>
                <a:lnTo>
                  <a:pt x="8641841" y="4395977"/>
                </a:lnTo>
                <a:lnTo>
                  <a:pt x="8641841" y="0"/>
                </a:lnTo>
                <a:lnTo>
                  <a:pt x="0" y="0"/>
                </a:lnTo>
                <a:lnTo>
                  <a:pt x="0" y="4395977"/>
                </a:lnTo>
                <a:close/>
              </a:path>
            </a:pathLst>
          </a:custGeom>
          <a:solidFill>
            <a:srgbClr val="FFCC00"/>
          </a:solidFill>
        </p:spPr>
        <p:txBody>
          <a:bodyPr wrap="square" lIns="0" tIns="0" rIns="0" bIns="0" rtlCol="0">
            <a:spAutoFit/>
          </a:bodyPr>
          <a:lstStyle/>
          <a:p>
            <a:endParaRPr/>
          </a:p>
        </p:txBody>
      </p:sp>
      <p:sp>
        <p:nvSpPr>
          <p:cNvPr id="6" name="object 6"/>
          <p:cNvSpPr/>
          <p:nvPr/>
        </p:nvSpPr>
        <p:spPr>
          <a:xfrm>
            <a:off x="222503" y="1104900"/>
            <a:ext cx="8700135" cy="4453255"/>
          </a:xfrm>
          <a:custGeom>
            <a:avLst/>
            <a:gdLst/>
            <a:ahLst/>
            <a:cxnLst/>
            <a:rect l="l" t="t" r="r" b="b"/>
            <a:pathLst>
              <a:path w="8700135" h="4453255">
                <a:moveTo>
                  <a:pt x="8699753" y="0"/>
                </a:moveTo>
                <a:lnTo>
                  <a:pt x="0" y="0"/>
                </a:lnTo>
                <a:lnTo>
                  <a:pt x="0" y="4453127"/>
                </a:lnTo>
                <a:lnTo>
                  <a:pt x="8699753" y="4453127"/>
                </a:lnTo>
                <a:lnTo>
                  <a:pt x="8699753" y="4424933"/>
                </a:lnTo>
                <a:lnTo>
                  <a:pt x="57149" y="4424933"/>
                </a:lnTo>
                <a:lnTo>
                  <a:pt x="28955" y="4395977"/>
                </a:lnTo>
                <a:lnTo>
                  <a:pt x="57149" y="4395977"/>
                </a:lnTo>
                <a:lnTo>
                  <a:pt x="57149" y="57149"/>
                </a:lnTo>
                <a:lnTo>
                  <a:pt x="28955" y="57149"/>
                </a:lnTo>
                <a:lnTo>
                  <a:pt x="57149" y="28955"/>
                </a:lnTo>
                <a:lnTo>
                  <a:pt x="8699753" y="28955"/>
                </a:lnTo>
                <a:lnTo>
                  <a:pt x="8699753" y="0"/>
                </a:lnTo>
                <a:close/>
              </a:path>
              <a:path w="8700135" h="4453255">
                <a:moveTo>
                  <a:pt x="57149" y="4395977"/>
                </a:moveTo>
                <a:lnTo>
                  <a:pt x="28955" y="4395977"/>
                </a:lnTo>
                <a:lnTo>
                  <a:pt x="57149" y="4424933"/>
                </a:lnTo>
                <a:lnTo>
                  <a:pt x="57149" y="4395977"/>
                </a:lnTo>
                <a:close/>
              </a:path>
              <a:path w="8700135" h="4453255">
                <a:moveTo>
                  <a:pt x="8642603" y="4395977"/>
                </a:moveTo>
                <a:lnTo>
                  <a:pt x="57149" y="4395977"/>
                </a:lnTo>
                <a:lnTo>
                  <a:pt x="57149" y="4424933"/>
                </a:lnTo>
                <a:lnTo>
                  <a:pt x="8642603" y="4424933"/>
                </a:lnTo>
                <a:lnTo>
                  <a:pt x="8642603" y="4395977"/>
                </a:lnTo>
                <a:close/>
              </a:path>
              <a:path w="8700135" h="4453255">
                <a:moveTo>
                  <a:pt x="8642603" y="28955"/>
                </a:moveTo>
                <a:lnTo>
                  <a:pt x="8642603" y="4424933"/>
                </a:lnTo>
                <a:lnTo>
                  <a:pt x="8670797" y="4395977"/>
                </a:lnTo>
                <a:lnTo>
                  <a:pt x="8699753" y="4395977"/>
                </a:lnTo>
                <a:lnTo>
                  <a:pt x="8699753" y="57149"/>
                </a:lnTo>
                <a:lnTo>
                  <a:pt x="8670797" y="57149"/>
                </a:lnTo>
                <a:lnTo>
                  <a:pt x="8642603" y="28955"/>
                </a:lnTo>
                <a:close/>
              </a:path>
              <a:path w="8700135" h="4453255">
                <a:moveTo>
                  <a:pt x="8699753" y="4395977"/>
                </a:moveTo>
                <a:lnTo>
                  <a:pt x="8670797" y="4395977"/>
                </a:lnTo>
                <a:lnTo>
                  <a:pt x="8642603" y="4424933"/>
                </a:lnTo>
                <a:lnTo>
                  <a:pt x="8699753" y="4424933"/>
                </a:lnTo>
                <a:lnTo>
                  <a:pt x="8699753" y="4395977"/>
                </a:lnTo>
                <a:close/>
              </a:path>
              <a:path w="8700135" h="4453255">
                <a:moveTo>
                  <a:pt x="57149" y="28955"/>
                </a:moveTo>
                <a:lnTo>
                  <a:pt x="28955" y="57149"/>
                </a:lnTo>
                <a:lnTo>
                  <a:pt x="57149" y="57149"/>
                </a:lnTo>
                <a:lnTo>
                  <a:pt x="57149" y="28955"/>
                </a:lnTo>
                <a:close/>
              </a:path>
              <a:path w="8700135" h="4453255">
                <a:moveTo>
                  <a:pt x="8642603" y="28955"/>
                </a:moveTo>
                <a:lnTo>
                  <a:pt x="57149" y="28955"/>
                </a:lnTo>
                <a:lnTo>
                  <a:pt x="57149" y="57149"/>
                </a:lnTo>
                <a:lnTo>
                  <a:pt x="8642603" y="57149"/>
                </a:lnTo>
                <a:lnTo>
                  <a:pt x="8642603" y="28955"/>
                </a:lnTo>
                <a:close/>
              </a:path>
              <a:path w="8700135" h="4453255">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p>
        </p:txBody>
      </p:sp>
      <p:sp>
        <p:nvSpPr>
          <p:cNvPr id="7" name="object 7"/>
          <p:cNvSpPr txBox="1"/>
          <p:nvPr/>
        </p:nvSpPr>
        <p:spPr>
          <a:xfrm>
            <a:off x="330200" y="1162553"/>
            <a:ext cx="8482965" cy="4136390"/>
          </a:xfrm>
          <a:prstGeom prst="rect">
            <a:avLst/>
          </a:prstGeom>
        </p:spPr>
        <p:txBody>
          <a:bodyPr vert="horz" wrap="square" lIns="0" tIns="0" rIns="0" bIns="0" rtlCol="0">
            <a:spAutoFit/>
          </a:bodyPr>
          <a:lstStyle/>
          <a:p>
            <a:pPr marL="12700" algn="just">
              <a:lnSpc>
                <a:spcPct val="100000"/>
              </a:lnSpc>
            </a:pPr>
            <a:r>
              <a:rPr sz="2600" b="1" spc="-25" dirty="0">
                <a:latin typeface="Comic Sans MS"/>
                <a:cs typeface="Comic Sans MS"/>
              </a:rPr>
              <a:t>81</a:t>
            </a:r>
            <a:r>
              <a:rPr sz="2600" b="1" spc="-20" dirty="0">
                <a:latin typeface="Comic Sans MS"/>
                <a:cs typeface="Comic Sans MS"/>
              </a:rPr>
              <a:t>U</a:t>
            </a:r>
            <a:r>
              <a:rPr sz="2600" b="1" dirty="0">
                <a:latin typeface="Times New Roman"/>
                <a:cs typeface="Times New Roman"/>
              </a:rPr>
              <a:t> </a:t>
            </a:r>
            <a:r>
              <a:rPr sz="2600" b="1" spc="-180" dirty="0">
                <a:latin typeface="Times New Roman"/>
                <a:cs typeface="Times New Roman"/>
              </a:rPr>
              <a:t> </a:t>
            </a:r>
            <a:r>
              <a:rPr sz="2600" b="1" spc="-25" dirty="0">
                <a:latin typeface="Comic Sans MS"/>
                <a:cs typeface="Comic Sans MS"/>
              </a:rPr>
              <a:t>ALARMA:</a:t>
            </a:r>
            <a:endParaRPr sz="2600">
              <a:latin typeface="Comic Sans MS"/>
              <a:cs typeface="Comic Sans MS"/>
            </a:endParaRPr>
          </a:p>
          <a:p>
            <a:pPr marL="12700" algn="just">
              <a:lnSpc>
                <a:spcPct val="100000"/>
              </a:lnSpc>
              <a:spcBef>
                <a:spcPts val="1870"/>
              </a:spcBef>
            </a:pPr>
            <a:r>
              <a:rPr sz="2600" b="1" spc="-15" dirty="0">
                <a:latin typeface="Comic Sans MS"/>
                <a:cs typeface="Comic Sans MS"/>
              </a:rPr>
              <a:t>Pickup:</a:t>
            </a:r>
            <a:r>
              <a:rPr sz="2600" b="1" spc="-15" dirty="0">
                <a:latin typeface="Times New Roman"/>
                <a:cs typeface="Times New Roman"/>
              </a:rPr>
              <a:t> </a:t>
            </a:r>
            <a:r>
              <a:rPr sz="2600" b="1" spc="-190" dirty="0">
                <a:latin typeface="Times New Roman"/>
                <a:cs typeface="Times New Roman"/>
              </a:rPr>
              <a:t> </a:t>
            </a:r>
            <a:r>
              <a:rPr sz="2600" spc="-5" dirty="0">
                <a:latin typeface="Comic Sans MS"/>
                <a:cs typeface="Comic Sans MS"/>
              </a:rPr>
              <a:t>59.</a:t>
            </a:r>
            <a:r>
              <a:rPr sz="2600" dirty="0">
                <a:latin typeface="Comic Sans MS"/>
                <a:cs typeface="Comic Sans MS"/>
              </a:rPr>
              <a:t>5</a:t>
            </a:r>
            <a:r>
              <a:rPr sz="2600" spc="130" dirty="0">
                <a:latin typeface="Times New Roman"/>
                <a:cs typeface="Times New Roman"/>
              </a:rPr>
              <a:t> </a:t>
            </a:r>
            <a:r>
              <a:rPr sz="2600" spc="-5" dirty="0">
                <a:latin typeface="Comic Sans MS"/>
                <a:cs typeface="Comic Sans MS"/>
              </a:rPr>
              <a:t>Hz.</a:t>
            </a:r>
            <a:endParaRPr sz="2600">
              <a:latin typeface="Comic Sans MS"/>
              <a:cs typeface="Comic Sans MS"/>
            </a:endParaRPr>
          </a:p>
          <a:p>
            <a:pPr marL="12700" algn="just">
              <a:lnSpc>
                <a:spcPct val="100000"/>
              </a:lnSpc>
              <a:spcBef>
                <a:spcPts val="1870"/>
              </a:spcBef>
            </a:pPr>
            <a:r>
              <a:rPr sz="2600" b="1" spc="-15" dirty="0">
                <a:latin typeface="Comic Sans MS"/>
                <a:cs typeface="Comic Sans MS"/>
              </a:rPr>
              <a:t>Tiempo:</a:t>
            </a:r>
            <a:r>
              <a:rPr sz="2600" b="1" spc="-15" dirty="0">
                <a:latin typeface="Times New Roman"/>
                <a:cs typeface="Times New Roman"/>
              </a:rPr>
              <a:t> </a:t>
            </a:r>
            <a:r>
              <a:rPr sz="2600" b="1" spc="-190" dirty="0">
                <a:latin typeface="Times New Roman"/>
                <a:cs typeface="Times New Roman"/>
              </a:rPr>
              <a:t> </a:t>
            </a:r>
            <a:r>
              <a:rPr sz="2600" spc="-5" dirty="0">
                <a:latin typeface="Comic Sans MS"/>
                <a:cs typeface="Comic Sans MS"/>
              </a:rPr>
              <a:t>1</a:t>
            </a:r>
            <a:r>
              <a:rPr sz="2600" dirty="0">
                <a:latin typeface="Comic Sans MS"/>
                <a:cs typeface="Comic Sans MS"/>
              </a:rPr>
              <a:t>0</a:t>
            </a:r>
            <a:r>
              <a:rPr sz="2600" spc="130" dirty="0">
                <a:latin typeface="Times New Roman"/>
                <a:cs typeface="Times New Roman"/>
              </a:rPr>
              <a:t> </a:t>
            </a:r>
            <a:r>
              <a:rPr sz="2600" dirty="0">
                <a:latin typeface="Comic Sans MS"/>
                <a:cs typeface="Comic Sans MS"/>
              </a:rPr>
              <a:t>s</a:t>
            </a:r>
            <a:endParaRPr sz="2600">
              <a:latin typeface="Comic Sans MS"/>
              <a:cs typeface="Comic Sans MS"/>
            </a:endParaRPr>
          </a:p>
          <a:p>
            <a:pPr marL="12700" algn="just">
              <a:lnSpc>
                <a:spcPct val="100000"/>
              </a:lnSpc>
              <a:spcBef>
                <a:spcPts val="1870"/>
              </a:spcBef>
            </a:pPr>
            <a:r>
              <a:rPr sz="2600" b="1" spc="-25" dirty="0">
                <a:latin typeface="Comic Sans MS"/>
                <a:cs typeface="Comic Sans MS"/>
              </a:rPr>
              <a:t>81</a:t>
            </a:r>
            <a:r>
              <a:rPr sz="2600" b="1" spc="-20" dirty="0">
                <a:latin typeface="Comic Sans MS"/>
                <a:cs typeface="Comic Sans MS"/>
              </a:rPr>
              <a:t>U</a:t>
            </a:r>
            <a:r>
              <a:rPr sz="2600" b="1" dirty="0">
                <a:latin typeface="Times New Roman"/>
                <a:cs typeface="Times New Roman"/>
              </a:rPr>
              <a:t> </a:t>
            </a:r>
            <a:r>
              <a:rPr sz="2600" b="1" spc="-180" dirty="0">
                <a:latin typeface="Times New Roman"/>
                <a:cs typeface="Times New Roman"/>
              </a:rPr>
              <a:t> </a:t>
            </a:r>
            <a:r>
              <a:rPr sz="2600" b="1" spc="-20" dirty="0">
                <a:latin typeface="Comic Sans MS"/>
                <a:cs typeface="Comic Sans MS"/>
              </a:rPr>
              <a:t>DISPARO:</a:t>
            </a:r>
            <a:endParaRPr sz="2600">
              <a:latin typeface="Comic Sans MS"/>
              <a:cs typeface="Comic Sans MS"/>
            </a:endParaRPr>
          </a:p>
          <a:p>
            <a:pPr marL="12700" marR="6350" algn="just">
              <a:lnSpc>
                <a:spcPct val="100000"/>
              </a:lnSpc>
              <a:spcBef>
                <a:spcPts val="1870"/>
              </a:spcBef>
            </a:pPr>
            <a:r>
              <a:rPr sz="2600" spc="-5" dirty="0">
                <a:latin typeface="Comic Sans MS"/>
                <a:cs typeface="Comic Sans MS"/>
              </a:rPr>
              <a:t>Est</a:t>
            </a:r>
            <a:r>
              <a:rPr sz="2600" dirty="0">
                <a:latin typeface="Comic Sans MS"/>
                <a:cs typeface="Comic Sans MS"/>
              </a:rPr>
              <a:t>e</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ajust</a:t>
            </a:r>
            <a:r>
              <a:rPr sz="2600" dirty="0">
                <a:latin typeface="Comic Sans MS"/>
                <a:cs typeface="Comic Sans MS"/>
              </a:rPr>
              <a:t>e</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deber</a:t>
            </a:r>
            <a:r>
              <a:rPr sz="2600" dirty="0">
                <a:latin typeface="Comic Sans MS"/>
                <a:cs typeface="Comic Sans MS"/>
              </a:rPr>
              <a:t>a</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esta</a:t>
            </a:r>
            <a:r>
              <a:rPr sz="2600" dirty="0">
                <a:latin typeface="Comic Sans MS"/>
                <a:cs typeface="Comic Sans MS"/>
              </a:rPr>
              <a:t>r</a:t>
            </a:r>
            <a:r>
              <a:rPr sz="2600" dirty="0">
                <a:latin typeface="Times New Roman"/>
                <a:cs typeface="Times New Roman"/>
              </a:rPr>
              <a:t> </a:t>
            </a:r>
            <a:r>
              <a:rPr sz="2600" spc="105" dirty="0">
                <a:latin typeface="Times New Roman"/>
                <a:cs typeface="Times New Roman"/>
              </a:rPr>
              <a:t> </a:t>
            </a:r>
            <a:r>
              <a:rPr sz="2600" spc="-10" dirty="0">
                <a:latin typeface="Comic Sans MS"/>
                <a:cs typeface="Comic Sans MS"/>
              </a:rPr>
              <a:t>p</a:t>
            </a:r>
            <a:r>
              <a:rPr sz="2600" spc="-5" dirty="0">
                <a:latin typeface="Comic Sans MS"/>
                <a:cs typeface="Comic Sans MS"/>
              </a:rPr>
              <a:t>o</a:t>
            </a:r>
            <a:r>
              <a:rPr sz="2600" dirty="0">
                <a:latin typeface="Comic Sans MS"/>
                <a:cs typeface="Comic Sans MS"/>
              </a:rPr>
              <a:t>r</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debaj</a:t>
            </a:r>
            <a:r>
              <a:rPr sz="2600" dirty="0">
                <a:latin typeface="Comic Sans MS"/>
                <a:cs typeface="Comic Sans MS"/>
              </a:rPr>
              <a:t>o</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ajust</a:t>
            </a:r>
            <a:r>
              <a:rPr sz="2600" dirty="0">
                <a:latin typeface="Comic Sans MS"/>
                <a:cs typeface="Comic Sans MS"/>
              </a:rPr>
              <a:t>e</a:t>
            </a:r>
            <a:r>
              <a:rPr sz="2600" dirty="0">
                <a:latin typeface="Times New Roman"/>
                <a:cs typeface="Times New Roman"/>
              </a:rPr>
              <a:t> </a:t>
            </a:r>
            <a:r>
              <a:rPr sz="2600" spc="100" dirty="0">
                <a:latin typeface="Times New Roman"/>
                <a:cs typeface="Times New Roman"/>
              </a:rPr>
              <a:t> </a:t>
            </a:r>
            <a:r>
              <a:rPr sz="2600" dirty="0">
                <a:latin typeface="Comic Sans MS"/>
                <a:cs typeface="Comic Sans MS"/>
              </a:rPr>
              <a:t>d</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relevado</a:t>
            </a:r>
            <a:r>
              <a:rPr sz="2600" dirty="0">
                <a:latin typeface="Comic Sans MS"/>
                <a:cs typeface="Comic Sans MS"/>
              </a:rPr>
              <a:t>r</a:t>
            </a:r>
            <a:r>
              <a:rPr sz="2600" spc="21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spc="220" dirty="0">
                <a:latin typeface="Times New Roman"/>
                <a:cs typeface="Times New Roman"/>
              </a:rPr>
              <a:t> </a:t>
            </a:r>
            <a:r>
              <a:rPr sz="2600" spc="-10" dirty="0">
                <a:latin typeface="Comic Sans MS"/>
                <a:cs typeface="Comic Sans MS"/>
              </a:rPr>
              <a:t>d</a:t>
            </a:r>
            <a:r>
              <a:rPr sz="2600" spc="-5" dirty="0">
                <a:latin typeface="Comic Sans MS"/>
                <a:cs typeface="Comic Sans MS"/>
              </a:rPr>
              <a:t>eslastr</a:t>
            </a:r>
            <a:r>
              <a:rPr sz="2600" dirty="0">
                <a:latin typeface="Comic Sans MS"/>
                <a:cs typeface="Comic Sans MS"/>
              </a:rPr>
              <a:t>e</a:t>
            </a:r>
            <a:r>
              <a:rPr sz="2600" spc="21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20" dirty="0">
                <a:latin typeface="Times New Roman"/>
                <a:cs typeface="Times New Roman"/>
              </a:rPr>
              <a:t> </a:t>
            </a:r>
            <a:r>
              <a:rPr sz="2600" spc="-5" dirty="0">
                <a:latin typeface="Comic Sans MS"/>
                <a:cs typeface="Comic Sans MS"/>
              </a:rPr>
              <a:t>carg</a:t>
            </a:r>
            <a:r>
              <a:rPr sz="2600" dirty="0">
                <a:latin typeface="Comic Sans MS"/>
                <a:cs typeface="Comic Sans MS"/>
              </a:rPr>
              <a:t>a</a:t>
            </a:r>
            <a:r>
              <a:rPr sz="2600" spc="210"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spc="215" dirty="0">
                <a:latin typeface="Times New Roman"/>
                <a:cs typeface="Times New Roman"/>
              </a:rPr>
              <a:t> </a:t>
            </a:r>
            <a:r>
              <a:rPr sz="2600" spc="-5" dirty="0">
                <a:latin typeface="Comic Sans MS"/>
                <a:cs typeface="Comic Sans MS"/>
              </a:rPr>
              <a:t>baj</a:t>
            </a:r>
            <a:r>
              <a:rPr sz="2600" dirty="0">
                <a:latin typeface="Comic Sans MS"/>
                <a:cs typeface="Comic Sans MS"/>
              </a:rPr>
              <a:t>a</a:t>
            </a:r>
            <a:r>
              <a:rPr sz="2600" spc="220" dirty="0">
                <a:latin typeface="Times New Roman"/>
                <a:cs typeface="Times New Roman"/>
              </a:rPr>
              <a:t> </a:t>
            </a:r>
            <a:r>
              <a:rPr sz="2600" spc="-5" dirty="0">
                <a:latin typeface="Comic Sans MS"/>
                <a:cs typeface="Comic Sans MS"/>
              </a:rPr>
              <a:t>frecuencia</a:t>
            </a:r>
            <a:r>
              <a:rPr sz="2600" dirty="0">
                <a:latin typeface="Comic Sans MS"/>
                <a:cs typeface="Comic Sans MS"/>
              </a:rPr>
              <a:t>,</a:t>
            </a:r>
            <a:r>
              <a:rPr sz="2600" spc="229"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encim</a:t>
            </a:r>
            <a:r>
              <a:rPr sz="2600" dirty="0">
                <a:latin typeface="Comic Sans MS"/>
                <a:cs typeface="Comic Sans MS"/>
              </a:rPr>
              <a:t>a</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limit</a:t>
            </a:r>
            <a:r>
              <a:rPr sz="2600" dirty="0">
                <a:latin typeface="Comic Sans MS"/>
                <a:cs typeface="Comic Sans MS"/>
              </a:rPr>
              <a:t>e</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operacio</a:t>
            </a:r>
            <a:r>
              <a:rPr sz="2600" dirty="0">
                <a:latin typeface="Comic Sans MS"/>
                <a:cs typeface="Comic Sans MS"/>
              </a:rPr>
              <a:t>n</a:t>
            </a:r>
            <a:r>
              <a:rPr sz="2600" dirty="0">
                <a:latin typeface="Times New Roman"/>
                <a:cs typeface="Times New Roman"/>
              </a:rPr>
              <a:t> </a:t>
            </a:r>
            <a:r>
              <a:rPr sz="2600" spc="-27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54" dirty="0">
                <a:latin typeface="Times New Roman"/>
                <a:cs typeface="Times New Roman"/>
              </a:rPr>
              <a:t> </a:t>
            </a:r>
            <a:r>
              <a:rPr sz="2600" spc="-10" dirty="0">
                <a:latin typeface="Comic Sans MS"/>
                <a:cs typeface="Comic Sans MS"/>
              </a:rPr>
              <a:t>b</a:t>
            </a:r>
            <a:r>
              <a:rPr sz="2600" spc="-5" dirty="0">
                <a:latin typeface="Comic Sans MS"/>
                <a:cs typeface="Comic Sans MS"/>
              </a:rPr>
              <a:t>aj</a:t>
            </a:r>
            <a:r>
              <a:rPr sz="2600" dirty="0">
                <a:latin typeface="Comic Sans MS"/>
                <a:cs typeface="Comic Sans MS"/>
              </a:rPr>
              <a:t>a</a:t>
            </a:r>
            <a:r>
              <a:rPr sz="2600" dirty="0">
                <a:latin typeface="Times New Roman"/>
                <a:cs typeface="Times New Roman"/>
              </a:rPr>
              <a:t> </a:t>
            </a:r>
            <a:r>
              <a:rPr sz="2600" spc="-265" dirty="0">
                <a:latin typeface="Times New Roman"/>
                <a:cs typeface="Times New Roman"/>
              </a:rPr>
              <a:t> </a:t>
            </a:r>
            <a:r>
              <a:rPr sz="2600" spc="-5" dirty="0">
                <a:latin typeface="Comic Sans MS"/>
                <a:cs typeface="Comic Sans MS"/>
              </a:rPr>
              <a:t>frecuencia</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14"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turbina.</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212</a:t>
            </a:fld>
            <a:endParaRPr lang="en-US"/>
          </a:p>
        </p:txBody>
      </p:sp>
    </p:spTree>
    <p:extLst>
      <p:ext uri="{BB962C8B-B14F-4D97-AF65-F5344CB8AC3E}">
        <p14:creationId xmlns:p14="http://schemas.microsoft.com/office/powerpoint/2010/main" val="3954360588"/>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1133856"/>
            <a:ext cx="8642350" cy="1816100"/>
          </a:xfrm>
          <a:custGeom>
            <a:avLst/>
            <a:gdLst/>
            <a:ahLst/>
            <a:cxnLst/>
            <a:rect l="l" t="t" r="r" b="b"/>
            <a:pathLst>
              <a:path w="8642350" h="1816100">
                <a:moveTo>
                  <a:pt x="0" y="1815845"/>
                </a:moveTo>
                <a:lnTo>
                  <a:pt x="8641841" y="1815845"/>
                </a:lnTo>
                <a:lnTo>
                  <a:pt x="8641841" y="0"/>
                </a:lnTo>
                <a:lnTo>
                  <a:pt x="0" y="0"/>
                </a:lnTo>
                <a:lnTo>
                  <a:pt x="0" y="1815845"/>
                </a:lnTo>
                <a:close/>
              </a:path>
            </a:pathLst>
          </a:custGeom>
          <a:solidFill>
            <a:srgbClr val="FFCC00"/>
          </a:solidFill>
        </p:spPr>
        <p:txBody>
          <a:bodyPr wrap="square" lIns="0" tIns="0" rIns="0" bIns="0" rtlCol="0">
            <a:spAutoFit/>
          </a:bodyPr>
          <a:lstStyle/>
          <a:p>
            <a:endParaRPr/>
          </a:p>
        </p:txBody>
      </p:sp>
      <p:sp>
        <p:nvSpPr>
          <p:cNvPr id="6" name="object 6"/>
          <p:cNvSpPr/>
          <p:nvPr/>
        </p:nvSpPr>
        <p:spPr>
          <a:xfrm>
            <a:off x="222503" y="1104900"/>
            <a:ext cx="8700135" cy="1873885"/>
          </a:xfrm>
          <a:custGeom>
            <a:avLst/>
            <a:gdLst/>
            <a:ahLst/>
            <a:cxnLst/>
            <a:rect l="l" t="t" r="r" b="b"/>
            <a:pathLst>
              <a:path w="8700135" h="1873885">
                <a:moveTo>
                  <a:pt x="8699753" y="0"/>
                </a:moveTo>
                <a:lnTo>
                  <a:pt x="0" y="0"/>
                </a:lnTo>
                <a:lnTo>
                  <a:pt x="0" y="1873757"/>
                </a:lnTo>
                <a:lnTo>
                  <a:pt x="8699753" y="1873757"/>
                </a:lnTo>
                <a:lnTo>
                  <a:pt x="8699753" y="1844801"/>
                </a:lnTo>
                <a:lnTo>
                  <a:pt x="57149" y="1844801"/>
                </a:lnTo>
                <a:lnTo>
                  <a:pt x="28955" y="1816607"/>
                </a:lnTo>
                <a:lnTo>
                  <a:pt x="57149" y="1816607"/>
                </a:lnTo>
                <a:lnTo>
                  <a:pt x="57149" y="57149"/>
                </a:lnTo>
                <a:lnTo>
                  <a:pt x="28955" y="57149"/>
                </a:lnTo>
                <a:lnTo>
                  <a:pt x="57149" y="28955"/>
                </a:lnTo>
                <a:lnTo>
                  <a:pt x="8699753" y="28955"/>
                </a:lnTo>
                <a:lnTo>
                  <a:pt x="8699753" y="0"/>
                </a:lnTo>
                <a:close/>
              </a:path>
              <a:path w="8700135" h="1873885">
                <a:moveTo>
                  <a:pt x="57149" y="1816607"/>
                </a:moveTo>
                <a:lnTo>
                  <a:pt x="28955" y="1816607"/>
                </a:lnTo>
                <a:lnTo>
                  <a:pt x="57149" y="1844801"/>
                </a:lnTo>
                <a:lnTo>
                  <a:pt x="57149" y="1816607"/>
                </a:lnTo>
                <a:close/>
              </a:path>
              <a:path w="8700135" h="1873885">
                <a:moveTo>
                  <a:pt x="8642603" y="1816607"/>
                </a:moveTo>
                <a:lnTo>
                  <a:pt x="57149" y="1816607"/>
                </a:lnTo>
                <a:lnTo>
                  <a:pt x="57149" y="1844801"/>
                </a:lnTo>
                <a:lnTo>
                  <a:pt x="8642603" y="1844801"/>
                </a:lnTo>
                <a:lnTo>
                  <a:pt x="8642603" y="1816607"/>
                </a:lnTo>
                <a:close/>
              </a:path>
              <a:path w="8700135" h="1873885">
                <a:moveTo>
                  <a:pt x="8642603" y="28955"/>
                </a:moveTo>
                <a:lnTo>
                  <a:pt x="8642603" y="1844801"/>
                </a:lnTo>
                <a:lnTo>
                  <a:pt x="8670797" y="1816607"/>
                </a:lnTo>
                <a:lnTo>
                  <a:pt x="8699753" y="1816607"/>
                </a:lnTo>
                <a:lnTo>
                  <a:pt x="8699753" y="57149"/>
                </a:lnTo>
                <a:lnTo>
                  <a:pt x="8670797" y="57149"/>
                </a:lnTo>
                <a:lnTo>
                  <a:pt x="8642603" y="28955"/>
                </a:lnTo>
                <a:close/>
              </a:path>
              <a:path w="8700135" h="1873885">
                <a:moveTo>
                  <a:pt x="8699753" y="1816607"/>
                </a:moveTo>
                <a:lnTo>
                  <a:pt x="8670797" y="1816607"/>
                </a:lnTo>
                <a:lnTo>
                  <a:pt x="8642603" y="1844801"/>
                </a:lnTo>
                <a:lnTo>
                  <a:pt x="8699753" y="1844801"/>
                </a:lnTo>
                <a:lnTo>
                  <a:pt x="8699753" y="1816607"/>
                </a:lnTo>
                <a:close/>
              </a:path>
              <a:path w="8700135" h="1873885">
                <a:moveTo>
                  <a:pt x="57149" y="28955"/>
                </a:moveTo>
                <a:lnTo>
                  <a:pt x="28955" y="57149"/>
                </a:lnTo>
                <a:lnTo>
                  <a:pt x="57149" y="57149"/>
                </a:lnTo>
                <a:lnTo>
                  <a:pt x="57149" y="28955"/>
                </a:lnTo>
                <a:close/>
              </a:path>
              <a:path w="8700135" h="1873885">
                <a:moveTo>
                  <a:pt x="8642603" y="28955"/>
                </a:moveTo>
                <a:lnTo>
                  <a:pt x="57149" y="28955"/>
                </a:lnTo>
                <a:lnTo>
                  <a:pt x="57149" y="57149"/>
                </a:lnTo>
                <a:lnTo>
                  <a:pt x="8642603" y="57149"/>
                </a:lnTo>
                <a:lnTo>
                  <a:pt x="8642603" y="28955"/>
                </a:lnTo>
                <a:close/>
              </a:path>
              <a:path w="8700135" h="1873885">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p>
        </p:txBody>
      </p:sp>
      <p:sp>
        <p:nvSpPr>
          <p:cNvPr id="7" name="object 7"/>
          <p:cNvSpPr txBox="1"/>
          <p:nvPr/>
        </p:nvSpPr>
        <p:spPr>
          <a:xfrm>
            <a:off x="330200" y="1162553"/>
            <a:ext cx="2634615" cy="1680210"/>
          </a:xfrm>
          <a:prstGeom prst="rect">
            <a:avLst/>
          </a:prstGeom>
        </p:spPr>
        <p:txBody>
          <a:bodyPr vert="horz" wrap="square" lIns="0" tIns="0" rIns="0" bIns="0" rtlCol="0">
            <a:spAutoFit/>
          </a:bodyPr>
          <a:lstStyle/>
          <a:p>
            <a:pPr marL="12700">
              <a:lnSpc>
                <a:spcPct val="100000"/>
              </a:lnSpc>
              <a:tabLst>
                <a:tab pos="821055" algn="l"/>
              </a:tabLst>
            </a:pPr>
            <a:r>
              <a:rPr sz="2600" b="1" spc="-25" dirty="0">
                <a:latin typeface="Comic Sans MS"/>
                <a:cs typeface="Comic Sans MS"/>
              </a:rPr>
              <a:t>81O</a:t>
            </a:r>
            <a:r>
              <a:rPr sz="2600" b="1" dirty="0">
                <a:latin typeface="Times New Roman"/>
                <a:cs typeface="Times New Roman"/>
              </a:rPr>
              <a:t>	</a:t>
            </a:r>
            <a:r>
              <a:rPr sz="2600" b="1" spc="-25" dirty="0">
                <a:latin typeface="Comic Sans MS"/>
                <a:cs typeface="Comic Sans MS"/>
              </a:rPr>
              <a:t>ALARMA</a:t>
            </a:r>
            <a:endParaRPr sz="2600">
              <a:latin typeface="Comic Sans MS"/>
              <a:cs typeface="Comic Sans MS"/>
            </a:endParaRPr>
          </a:p>
          <a:p>
            <a:pPr marL="12700">
              <a:lnSpc>
                <a:spcPct val="100000"/>
              </a:lnSpc>
              <a:spcBef>
                <a:spcPts val="1870"/>
              </a:spcBef>
              <a:tabLst>
                <a:tab pos="1261110" algn="l"/>
              </a:tabLst>
            </a:pPr>
            <a:r>
              <a:rPr sz="2600" b="1" spc="-15" dirty="0">
                <a:latin typeface="Comic Sans MS"/>
                <a:cs typeface="Comic Sans MS"/>
              </a:rPr>
              <a:t>Pickup:</a:t>
            </a:r>
            <a:r>
              <a:rPr sz="2600" b="1" spc="-15" dirty="0">
                <a:latin typeface="Times New Roman"/>
                <a:cs typeface="Times New Roman"/>
              </a:rPr>
              <a:t>	</a:t>
            </a:r>
            <a:r>
              <a:rPr sz="2600" spc="-5" dirty="0">
                <a:latin typeface="Comic Sans MS"/>
                <a:cs typeface="Comic Sans MS"/>
              </a:rPr>
              <a:t>60.</a:t>
            </a:r>
            <a:r>
              <a:rPr sz="2600" dirty="0">
                <a:latin typeface="Comic Sans MS"/>
                <a:cs typeface="Comic Sans MS"/>
              </a:rPr>
              <a:t>6</a:t>
            </a:r>
            <a:r>
              <a:rPr sz="2600" spc="130" dirty="0">
                <a:latin typeface="Times New Roman"/>
                <a:cs typeface="Times New Roman"/>
              </a:rPr>
              <a:t> </a:t>
            </a:r>
            <a:r>
              <a:rPr sz="2600" spc="-5" dirty="0">
                <a:latin typeface="Comic Sans MS"/>
                <a:cs typeface="Comic Sans MS"/>
              </a:rPr>
              <a:t>Hz</a:t>
            </a:r>
            <a:r>
              <a:rPr sz="2600" b="1" spc="-15" dirty="0">
                <a:latin typeface="Comic Sans MS"/>
                <a:cs typeface="Comic Sans MS"/>
              </a:rPr>
              <a:t>.</a:t>
            </a:r>
            <a:endParaRPr sz="2600">
              <a:latin typeface="Comic Sans MS"/>
              <a:cs typeface="Comic Sans MS"/>
            </a:endParaRPr>
          </a:p>
          <a:p>
            <a:pPr marL="12700">
              <a:lnSpc>
                <a:spcPct val="100000"/>
              </a:lnSpc>
              <a:spcBef>
                <a:spcPts val="1870"/>
              </a:spcBef>
              <a:tabLst>
                <a:tab pos="1409700" algn="l"/>
              </a:tabLst>
            </a:pPr>
            <a:r>
              <a:rPr sz="2600" b="1" spc="-15" dirty="0">
                <a:latin typeface="Comic Sans MS"/>
                <a:cs typeface="Comic Sans MS"/>
              </a:rPr>
              <a:t>Tiempo:</a:t>
            </a:r>
            <a:r>
              <a:rPr sz="2600" b="1" spc="-15" dirty="0">
                <a:latin typeface="Times New Roman"/>
                <a:cs typeface="Times New Roman"/>
              </a:rPr>
              <a:t>	</a:t>
            </a:r>
            <a:r>
              <a:rPr sz="2600" spc="-15" dirty="0">
                <a:latin typeface="Comic Sans MS"/>
                <a:cs typeface="Comic Sans MS"/>
              </a:rPr>
              <a:t>5</a:t>
            </a:r>
            <a:r>
              <a:rPr sz="2600" spc="120" dirty="0">
                <a:latin typeface="Times New Roman"/>
                <a:cs typeface="Times New Roman"/>
              </a:rPr>
              <a:t> </a:t>
            </a:r>
            <a:r>
              <a:rPr sz="2600" spc="-5" dirty="0">
                <a:latin typeface="Comic Sans MS"/>
                <a:cs typeface="Comic Sans MS"/>
              </a:rPr>
              <a:t>se</a:t>
            </a:r>
            <a:r>
              <a:rPr sz="2600" spc="-10" dirty="0">
                <a:latin typeface="Comic Sans MS"/>
                <a:cs typeface="Comic Sans MS"/>
              </a:rPr>
              <a:t>c</a:t>
            </a:r>
            <a:r>
              <a:rPr sz="2600" dirty="0">
                <a:latin typeface="Comic Sans MS"/>
                <a:cs typeface="Comic Sans MS"/>
              </a:rPr>
              <a:t>.</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213</a:t>
            </a:fld>
            <a:endParaRPr lang="en-US"/>
          </a:p>
        </p:txBody>
      </p:sp>
    </p:spTree>
    <p:extLst>
      <p:ext uri="{BB962C8B-B14F-4D97-AF65-F5344CB8AC3E}">
        <p14:creationId xmlns:p14="http://schemas.microsoft.com/office/powerpoint/2010/main" val="3550939270"/>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069336"/>
            <a:ext cx="346075" cy="925194"/>
          </a:xfrm>
          <a:custGeom>
            <a:avLst/>
            <a:gdLst/>
            <a:ahLst/>
            <a:cxnLst/>
            <a:rect l="l" t="t" r="r" b="b"/>
            <a:pathLst>
              <a:path w="346075" h="925195">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0885"/>
                </a:lnTo>
                <a:lnTo>
                  <a:pt x="76961" y="236981"/>
                </a:lnTo>
                <a:lnTo>
                  <a:pt x="46481" y="252983"/>
                </a:lnTo>
                <a:lnTo>
                  <a:pt x="21335" y="277367"/>
                </a:lnTo>
                <a:lnTo>
                  <a:pt x="3047" y="310895"/>
                </a:lnTo>
                <a:lnTo>
                  <a:pt x="0" y="348233"/>
                </a:lnTo>
                <a:lnTo>
                  <a:pt x="3047" y="381761"/>
                </a:lnTo>
                <a:lnTo>
                  <a:pt x="21335" y="416051"/>
                </a:lnTo>
                <a:lnTo>
                  <a:pt x="46481" y="440435"/>
                </a:lnTo>
                <a:lnTo>
                  <a:pt x="76961" y="456437"/>
                </a:lnTo>
                <a:lnTo>
                  <a:pt x="114299" y="462533"/>
                </a:lnTo>
                <a:lnTo>
                  <a:pt x="76961" y="468629"/>
                </a:lnTo>
                <a:lnTo>
                  <a:pt x="46481" y="483869"/>
                </a:lnTo>
                <a:lnTo>
                  <a:pt x="21335" y="508253"/>
                </a:lnTo>
                <a:lnTo>
                  <a:pt x="3047" y="542543"/>
                </a:lnTo>
                <a:lnTo>
                  <a:pt x="0" y="579119"/>
                </a:lnTo>
                <a:lnTo>
                  <a:pt x="3047" y="613409"/>
                </a:lnTo>
                <a:lnTo>
                  <a:pt x="21335" y="646937"/>
                </a:lnTo>
                <a:lnTo>
                  <a:pt x="46481" y="672083"/>
                </a:lnTo>
                <a:lnTo>
                  <a:pt x="76961" y="687323"/>
                </a:lnTo>
                <a:lnTo>
                  <a:pt x="114299" y="693419"/>
                </a:lnTo>
                <a:lnTo>
                  <a:pt x="76961" y="699515"/>
                </a:lnTo>
                <a:lnTo>
                  <a:pt x="46481" y="714755"/>
                </a:lnTo>
                <a:lnTo>
                  <a:pt x="21335" y="739901"/>
                </a:lnTo>
                <a:lnTo>
                  <a:pt x="3047" y="773429"/>
                </a:lnTo>
                <a:lnTo>
                  <a:pt x="0" y="810767"/>
                </a:lnTo>
                <a:lnTo>
                  <a:pt x="3047" y="844295"/>
                </a:lnTo>
                <a:lnTo>
                  <a:pt x="21335" y="878585"/>
                </a:lnTo>
                <a:lnTo>
                  <a:pt x="46481" y="902969"/>
                </a:lnTo>
                <a:lnTo>
                  <a:pt x="76961" y="918209"/>
                </a:lnTo>
                <a:lnTo>
                  <a:pt x="114299" y="925067"/>
                </a:lnTo>
                <a:lnTo>
                  <a:pt x="345947" y="925067"/>
                </a:lnTo>
              </a:path>
            </a:pathLst>
          </a:custGeom>
          <a:ln w="18503">
            <a:solidFill>
              <a:srgbClr val="000000"/>
            </a:solidFill>
          </a:ln>
        </p:spPr>
        <p:txBody>
          <a:bodyPr wrap="square" lIns="0" tIns="0" rIns="0" bIns="0" rtlCol="0">
            <a:spAutoFit/>
          </a:bodyPr>
          <a:lstStyle/>
          <a:p>
            <a:endParaRPr/>
          </a:p>
        </p:txBody>
      </p:sp>
      <p:sp>
        <p:nvSpPr>
          <p:cNvPr id="6" name="object 6"/>
          <p:cNvSpPr/>
          <p:nvPr/>
        </p:nvSpPr>
        <p:spPr>
          <a:xfrm>
            <a:off x="6519671" y="3069336"/>
            <a:ext cx="349250" cy="925194"/>
          </a:xfrm>
          <a:custGeom>
            <a:avLst/>
            <a:gdLst/>
            <a:ahLst/>
            <a:cxnLst/>
            <a:rect l="l" t="t" r="r" b="b"/>
            <a:pathLst>
              <a:path w="349250" h="925195">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0885"/>
                </a:lnTo>
                <a:lnTo>
                  <a:pt x="268985" y="236981"/>
                </a:lnTo>
                <a:lnTo>
                  <a:pt x="299465" y="252983"/>
                </a:lnTo>
                <a:lnTo>
                  <a:pt x="324611" y="277367"/>
                </a:lnTo>
                <a:lnTo>
                  <a:pt x="342899" y="310895"/>
                </a:lnTo>
                <a:lnTo>
                  <a:pt x="348995" y="348233"/>
                </a:lnTo>
                <a:lnTo>
                  <a:pt x="342899" y="381761"/>
                </a:lnTo>
                <a:lnTo>
                  <a:pt x="324611" y="416051"/>
                </a:lnTo>
                <a:lnTo>
                  <a:pt x="299465" y="440435"/>
                </a:lnTo>
                <a:lnTo>
                  <a:pt x="268985" y="456437"/>
                </a:lnTo>
                <a:lnTo>
                  <a:pt x="231647" y="462533"/>
                </a:lnTo>
                <a:lnTo>
                  <a:pt x="268985" y="468629"/>
                </a:lnTo>
                <a:lnTo>
                  <a:pt x="299465" y="483869"/>
                </a:lnTo>
                <a:lnTo>
                  <a:pt x="324611" y="508253"/>
                </a:lnTo>
                <a:lnTo>
                  <a:pt x="342899" y="542543"/>
                </a:lnTo>
                <a:lnTo>
                  <a:pt x="348995" y="579119"/>
                </a:lnTo>
                <a:lnTo>
                  <a:pt x="342899" y="613409"/>
                </a:lnTo>
                <a:lnTo>
                  <a:pt x="324611" y="646937"/>
                </a:lnTo>
                <a:lnTo>
                  <a:pt x="299465" y="672083"/>
                </a:lnTo>
                <a:lnTo>
                  <a:pt x="268985" y="687323"/>
                </a:lnTo>
                <a:lnTo>
                  <a:pt x="231647" y="693419"/>
                </a:lnTo>
                <a:lnTo>
                  <a:pt x="268985" y="699515"/>
                </a:lnTo>
                <a:lnTo>
                  <a:pt x="299465" y="714755"/>
                </a:lnTo>
                <a:lnTo>
                  <a:pt x="324611" y="739901"/>
                </a:lnTo>
                <a:lnTo>
                  <a:pt x="342899" y="773429"/>
                </a:lnTo>
                <a:lnTo>
                  <a:pt x="348995" y="810767"/>
                </a:lnTo>
                <a:lnTo>
                  <a:pt x="342899" y="844295"/>
                </a:lnTo>
                <a:lnTo>
                  <a:pt x="324611" y="878585"/>
                </a:lnTo>
                <a:lnTo>
                  <a:pt x="299465" y="902969"/>
                </a:lnTo>
                <a:lnTo>
                  <a:pt x="268985" y="918209"/>
                </a:lnTo>
                <a:lnTo>
                  <a:pt x="231647" y="925067"/>
                </a:lnTo>
                <a:lnTo>
                  <a:pt x="0" y="925067"/>
                </a:lnTo>
              </a:path>
            </a:pathLst>
          </a:custGeom>
          <a:ln w="18503">
            <a:solidFill>
              <a:srgbClr val="000000"/>
            </a:solidFill>
          </a:ln>
        </p:spPr>
        <p:txBody>
          <a:bodyPr wrap="square" lIns="0" tIns="0" rIns="0" bIns="0" rtlCol="0">
            <a:spAutoFit/>
          </a:bodyPr>
          <a:lstStyle/>
          <a:p>
            <a:endParaRPr/>
          </a:p>
        </p:txBody>
      </p:sp>
      <p:sp>
        <p:nvSpPr>
          <p:cNvPr id="7" name="object 7"/>
          <p:cNvSpPr/>
          <p:nvPr/>
        </p:nvSpPr>
        <p:spPr>
          <a:xfrm>
            <a:off x="2815589" y="3821429"/>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03">
            <a:solidFill>
              <a:srgbClr val="000000"/>
            </a:solidFill>
          </a:ln>
        </p:spPr>
        <p:txBody>
          <a:bodyPr wrap="square" lIns="0" tIns="0" rIns="0" bIns="0" rtlCol="0">
            <a:spAutoFit/>
          </a:bodyPr>
          <a:lstStyle/>
          <a:p>
            <a:endParaRPr/>
          </a:p>
        </p:txBody>
      </p:sp>
      <p:sp>
        <p:nvSpPr>
          <p:cNvPr id="8" name="object 8"/>
          <p:cNvSpPr/>
          <p:nvPr/>
        </p:nvSpPr>
        <p:spPr>
          <a:xfrm>
            <a:off x="2815589" y="4052316"/>
            <a:ext cx="463550" cy="114300"/>
          </a:xfrm>
          <a:custGeom>
            <a:avLst/>
            <a:gdLst/>
            <a:ahLst/>
            <a:cxnLst/>
            <a:rect l="l" t="t" r="r" b="b"/>
            <a:pathLst>
              <a:path w="463550" h="114300">
                <a:moveTo>
                  <a:pt x="0" y="114299"/>
                </a:moveTo>
                <a:lnTo>
                  <a:pt x="21335" y="46481"/>
                </a:lnTo>
                <a:lnTo>
                  <a:pt x="80009" y="6095"/>
                </a:lnTo>
                <a:lnTo>
                  <a:pt x="117347" y="0"/>
                </a:lnTo>
                <a:lnTo>
                  <a:pt x="150875" y="6095"/>
                </a:lnTo>
                <a:lnTo>
                  <a:pt x="185165" y="22097"/>
                </a:lnTo>
                <a:lnTo>
                  <a:pt x="209549" y="46481"/>
                </a:lnTo>
                <a:lnTo>
                  <a:pt x="225551" y="80771"/>
                </a:lnTo>
                <a:lnTo>
                  <a:pt x="231647" y="114299"/>
                </a:lnTo>
                <a:lnTo>
                  <a:pt x="237743" y="80771"/>
                </a:lnTo>
                <a:lnTo>
                  <a:pt x="252983" y="46481"/>
                </a:lnTo>
                <a:lnTo>
                  <a:pt x="277367" y="22097"/>
                </a:lnTo>
                <a:lnTo>
                  <a:pt x="311657" y="6095"/>
                </a:lnTo>
                <a:lnTo>
                  <a:pt x="348995" y="0"/>
                </a:lnTo>
                <a:lnTo>
                  <a:pt x="382523" y="6095"/>
                </a:lnTo>
                <a:lnTo>
                  <a:pt x="416813" y="22097"/>
                </a:lnTo>
                <a:lnTo>
                  <a:pt x="441197" y="46481"/>
                </a:lnTo>
                <a:lnTo>
                  <a:pt x="456437" y="80771"/>
                </a:lnTo>
                <a:lnTo>
                  <a:pt x="463295" y="114299"/>
                </a:lnTo>
              </a:path>
            </a:pathLst>
          </a:custGeom>
          <a:ln w="18503">
            <a:solidFill>
              <a:srgbClr val="000000"/>
            </a:solidFill>
          </a:ln>
        </p:spPr>
        <p:txBody>
          <a:bodyPr wrap="square" lIns="0" tIns="0" rIns="0" bIns="0" rtlCol="0">
            <a:spAutoFit/>
          </a:bodyPr>
          <a:lstStyle/>
          <a:p>
            <a:endParaRPr/>
          </a:p>
        </p:txBody>
      </p:sp>
      <p:sp>
        <p:nvSpPr>
          <p:cNvPr id="9" name="object 9"/>
          <p:cNvSpPr/>
          <p:nvPr/>
        </p:nvSpPr>
        <p:spPr>
          <a:xfrm>
            <a:off x="304723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10" name="object 10"/>
          <p:cNvSpPr/>
          <p:nvPr/>
        </p:nvSpPr>
        <p:spPr>
          <a:xfrm>
            <a:off x="304723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11" name="object 11"/>
          <p:cNvSpPr/>
          <p:nvPr/>
        </p:nvSpPr>
        <p:spPr>
          <a:xfrm>
            <a:off x="37337" y="3300222"/>
            <a:ext cx="117475" cy="462915"/>
          </a:xfrm>
          <a:custGeom>
            <a:avLst/>
            <a:gdLst/>
            <a:ahLst/>
            <a:cxnLst/>
            <a:rect l="l" t="t" r="r" b="b"/>
            <a:pathLst>
              <a:path w="117475" h="462914">
                <a:moveTo>
                  <a:pt x="117347" y="0"/>
                </a:moveTo>
                <a:lnTo>
                  <a:pt x="0" y="0"/>
                </a:lnTo>
                <a:lnTo>
                  <a:pt x="0" y="462533"/>
                </a:lnTo>
                <a:lnTo>
                  <a:pt x="117347" y="462533"/>
                </a:lnTo>
              </a:path>
            </a:pathLst>
          </a:custGeom>
          <a:ln w="18503">
            <a:solidFill>
              <a:srgbClr val="000000"/>
            </a:solidFill>
          </a:ln>
        </p:spPr>
        <p:txBody>
          <a:bodyPr wrap="square" lIns="0" tIns="0" rIns="0" bIns="0" rtlCol="0">
            <a:spAutoFit/>
          </a:bodyPr>
          <a:lstStyle/>
          <a:p>
            <a:endParaRPr/>
          </a:p>
        </p:txBody>
      </p:sp>
      <p:sp>
        <p:nvSpPr>
          <p:cNvPr id="12" name="object 12"/>
          <p:cNvSpPr/>
          <p:nvPr/>
        </p:nvSpPr>
        <p:spPr>
          <a:xfrm>
            <a:off x="96011" y="3358896"/>
            <a:ext cx="59055" cy="345440"/>
          </a:xfrm>
          <a:custGeom>
            <a:avLst/>
            <a:gdLst/>
            <a:ahLst/>
            <a:cxnLst/>
            <a:rect l="l" t="t" r="r" b="b"/>
            <a:pathLst>
              <a:path w="59055" h="345439">
                <a:moveTo>
                  <a:pt x="58673" y="0"/>
                </a:moveTo>
                <a:lnTo>
                  <a:pt x="0" y="0"/>
                </a:lnTo>
                <a:lnTo>
                  <a:pt x="0" y="345185"/>
                </a:lnTo>
                <a:lnTo>
                  <a:pt x="58673" y="345185"/>
                </a:lnTo>
              </a:path>
            </a:pathLst>
          </a:custGeom>
          <a:ln w="18503">
            <a:solidFill>
              <a:srgbClr val="000000"/>
            </a:solidFill>
          </a:ln>
        </p:spPr>
        <p:txBody>
          <a:bodyPr wrap="square" lIns="0" tIns="0" rIns="0" bIns="0" rtlCol="0">
            <a:spAutoFit/>
          </a:bodyPr>
          <a:lstStyle/>
          <a:p>
            <a:endParaRPr/>
          </a:p>
        </p:txBody>
      </p:sp>
      <p:sp>
        <p:nvSpPr>
          <p:cNvPr id="13" name="object 13"/>
          <p:cNvSpPr/>
          <p:nvPr/>
        </p:nvSpPr>
        <p:spPr>
          <a:xfrm>
            <a:off x="96011" y="3531870"/>
            <a:ext cx="1216660" cy="0"/>
          </a:xfrm>
          <a:custGeom>
            <a:avLst/>
            <a:gdLst/>
            <a:ahLst/>
            <a:cxnLst/>
            <a:rect l="l" t="t" r="r" b="b"/>
            <a:pathLst>
              <a:path w="1216660">
                <a:moveTo>
                  <a:pt x="0" y="0"/>
                </a:moveTo>
                <a:lnTo>
                  <a:pt x="1216151" y="0"/>
                </a:lnTo>
              </a:path>
            </a:pathLst>
          </a:custGeom>
          <a:ln w="18503">
            <a:solidFill>
              <a:srgbClr val="000000"/>
            </a:solidFill>
          </a:ln>
        </p:spPr>
        <p:txBody>
          <a:bodyPr wrap="square" lIns="0" tIns="0" rIns="0" bIns="0" rtlCol="0">
            <a:spAutoFit/>
          </a:bodyPr>
          <a:lstStyle/>
          <a:p>
            <a:endParaRPr/>
          </a:p>
        </p:txBody>
      </p:sp>
      <p:sp>
        <p:nvSpPr>
          <p:cNvPr id="14" name="object 14"/>
          <p:cNvSpPr/>
          <p:nvPr/>
        </p:nvSpPr>
        <p:spPr>
          <a:xfrm>
            <a:off x="731519" y="3445002"/>
            <a:ext cx="463550" cy="114300"/>
          </a:xfrm>
          <a:custGeom>
            <a:avLst/>
            <a:gdLst/>
            <a:ahLst/>
            <a:cxnLst/>
            <a:rect l="l" t="t" r="r" b="b"/>
            <a:pathLst>
              <a:path w="463550" h="114300">
                <a:moveTo>
                  <a:pt x="463295" y="114299"/>
                </a:moveTo>
                <a:lnTo>
                  <a:pt x="441959"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771" y="6095"/>
                </a:lnTo>
                <a:lnTo>
                  <a:pt x="46481" y="22097"/>
                </a:lnTo>
                <a:lnTo>
                  <a:pt x="22097"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15" name="object 15"/>
          <p:cNvSpPr/>
          <p:nvPr/>
        </p:nvSpPr>
        <p:spPr>
          <a:xfrm>
            <a:off x="1080515" y="3186684"/>
            <a:ext cx="1271905" cy="690880"/>
          </a:xfrm>
          <a:custGeom>
            <a:avLst/>
            <a:gdLst/>
            <a:ahLst/>
            <a:cxnLst/>
            <a:rect l="l" t="t" r="r" b="b"/>
            <a:pathLst>
              <a:path w="1271905" h="690879">
                <a:moveTo>
                  <a:pt x="577595" y="345185"/>
                </a:moveTo>
                <a:lnTo>
                  <a:pt x="583691" y="409955"/>
                </a:lnTo>
                <a:lnTo>
                  <a:pt x="601979" y="471677"/>
                </a:lnTo>
                <a:lnTo>
                  <a:pt x="629411" y="526541"/>
                </a:lnTo>
                <a:lnTo>
                  <a:pt x="666749" y="579119"/>
                </a:lnTo>
                <a:lnTo>
                  <a:pt x="716279" y="622553"/>
                </a:lnTo>
                <a:lnTo>
                  <a:pt x="768857" y="656081"/>
                </a:lnTo>
                <a:lnTo>
                  <a:pt x="830579" y="678179"/>
                </a:lnTo>
                <a:lnTo>
                  <a:pt x="892301" y="690371"/>
                </a:lnTo>
                <a:lnTo>
                  <a:pt x="957071" y="690371"/>
                </a:lnTo>
                <a:lnTo>
                  <a:pt x="1018793" y="678179"/>
                </a:lnTo>
                <a:lnTo>
                  <a:pt x="1080515" y="656081"/>
                </a:lnTo>
                <a:lnTo>
                  <a:pt x="1133093" y="622553"/>
                </a:lnTo>
                <a:lnTo>
                  <a:pt x="1182623" y="579119"/>
                </a:lnTo>
                <a:lnTo>
                  <a:pt x="1219199" y="526541"/>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03">
            <a:solidFill>
              <a:srgbClr val="000000"/>
            </a:solidFill>
          </a:ln>
        </p:spPr>
        <p:txBody>
          <a:bodyPr wrap="square" lIns="0" tIns="0" rIns="0" bIns="0" rtlCol="0">
            <a:spAutoFit/>
          </a:bodyPr>
          <a:lstStyle/>
          <a:p>
            <a:endParaRPr/>
          </a:p>
        </p:txBody>
      </p:sp>
      <p:sp>
        <p:nvSpPr>
          <p:cNvPr id="16" name="object 16"/>
          <p:cNvSpPr/>
          <p:nvPr/>
        </p:nvSpPr>
        <p:spPr>
          <a:xfrm>
            <a:off x="2352294" y="3531870"/>
            <a:ext cx="1330960" cy="0"/>
          </a:xfrm>
          <a:custGeom>
            <a:avLst/>
            <a:gdLst/>
            <a:ahLst/>
            <a:cxnLst/>
            <a:rect l="l" t="t" r="r" b="b"/>
            <a:pathLst>
              <a:path w="1330960">
                <a:moveTo>
                  <a:pt x="0" y="0"/>
                </a:moveTo>
                <a:lnTo>
                  <a:pt x="1330451" y="0"/>
                </a:lnTo>
              </a:path>
            </a:pathLst>
          </a:custGeom>
          <a:ln w="18503">
            <a:solidFill>
              <a:srgbClr val="000000"/>
            </a:solidFill>
          </a:ln>
        </p:spPr>
        <p:txBody>
          <a:bodyPr wrap="square" lIns="0" tIns="0" rIns="0" bIns="0" rtlCol="0">
            <a:spAutoFit/>
          </a:bodyPr>
          <a:lstStyle/>
          <a:p>
            <a:endParaRPr/>
          </a:p>
        </p:txBody>
      </p:sp>
      <p:sp>
        <p:nvSpPr>
          <p:cNvPr id="17" name="object 17"/>
          <p:cNvSpPr/>
          <p:nvPr/>
        </p:nvSpPr>
        <p:spPr>
          <a:xfrm>
            <a:off x="1728977" y="3374135"/>
            <a:ext cx="555625" cy="314960"/>
          </a:xfrm>
          <a:custGeom>
            <a:avLst/>
            <a:gdLst/>
            <a:ahLst/>
            <a:cxnLst/>
            <a:rect l="l" t="t" r="r" b="b"/>
            <a:pathLst>
              <a:path w="555625" h="314960">
                <a:moveTo>
                  <a:pt x="0" y="157733"/>
                </a:moveTo>
                <a:lnTo>
                  <a:pt x="0" y="117347"/>
                </a:lnTo>
                <a:lnTo>
                  <a:pt x="12191" y="80771"/>
                </a:lnTo>
                <a:lnTo>
                  <a:pt x="33527" y="49529"/>
                </a:lnTo>
                <a:lnTo>
                  <a:pt x="61721" y="22097"/>
                </a:lnTo>
                <a:lnTo>
                  <a:pt x="98297" y="6095"/>
                </a:lnTo>
                <a:lnTo>
                  <a:pt x="138683" y="0"/>
                </a:lnTo>
                <a:lnTo>
                  <a:pt x="176021" y="6095"/>
                </a:lnTo>
                <a:lnTo>
                  <a:pt x="212597" y="22097"/>
                </a:lnTo>
                <a:lnTo>
                  <a:pt x="240791" y="49529"/>
                </a:lnTo>
                <a:lnTo>
                  <a:pt x="274319" y="117347"/>
                </a:lnTo>
                <a:lnTo>
                  <a:pt x="277367" y="157733"/>
                </a:lnTo>
                <a:lnTo>
                  <a:pt x="277367" y="197357"/>
                </a:lnTo>
                <a:lnTo>
                  <a:pt x="290321" y="234695"/>
                </a:lnTo>
                <a:lnTo>
                  <a:pt x="311657" y="265175"/>
                </a:lnTo>
                <a:lnTo>
                  <a:pt x="339089" y="293369"/>
                </a:lnTo>
                <a:lnTo>
                  <a:pt x="376427" y="308609"/>
                </a:lnTo>
                <a:lnTo>
                  <a:pt x="416813" y="314705"/>
                </a:lnTo>
                <a:lnTo>
                  <a:pt x="453389" y="308609"/>
                </a:lnTo>
                <a:lnTo>
                  <a:pt x="490727" y="293369"/>
                </a:lnTo>
                <a:lnTo>
                  <a:pt x="518159" y="265175"/>
                </a:lnTo>
                <a:lnTo>
                  <a:pt x="540257" y="234695"/>
                </a:lnTo>
                <a:lnTo>
                  <a:pt x="552449" y="197357"/>
                </a:lnTo>
                <a:lnTo>
                  <a:pt x="555497" y="157733"/>
                </a:lnTo>
              </a:path>
            </a:pathLst>
          </a:custGeom>
          <a:ln w="18503">
            <a:solidFill>
              <a:srgbClr val="000000"/>
            </a:solidFill>
          </a:ln>
        </p:spPr>
        <p:txBody>
          <a:bodyPr wrap="square" lIns="0" tIns="0" rIns="0" bIns="0" rtlCol="0">
            <a:spAutoFit/>
          </a:bodyPr>
          <a:lstStyle/>
          <a:p>
            <a:endParaRPr/>
          </a:p>
        </p:txBody>
      </p:sp>
      <p:sp>
        <p:nvSpPr>
          <p:cNvPr id="18" name="object 18"/>
          <p:cNvSpPr/>
          <p:nvPr/>
        </p:nvSpPr>
        <p:spPr>
          <a:xfrm>
            <a:off x="7214615"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19" name="object 19"/>
          <p:cNvSpPr/>
          <p:nvPr/>
        </p:nvSpPr>
        <p:spPr>
          <a:xfrm>
            <a:off x="7850885" y="3300222"/>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20" name="object 20"/>
          <p:cNvSpPr/>
          <p:nvPr/>
        </p:nvSpPr>
        <p:spPr>
          <a:xfrm>
            <a:off x="8430767" y="3531870"/>
            <a:ext cx="636270" cy="0"/>
          </a:xfrm>
          <a:custGeom>
            <a:avLst/>
            <a:gdLst/>
            <a:ahLst/>
            <a:cxnLst/>
            <a:rect l="l" t="t" r="r" b="b"/>
            <a:pathLst>
              <a:path w="636270">
                <a:moveTo>
                  <a:pt x="0" y="0"/>
                </a:moveTo>
                <a:lnTo>
                  <a:pt x="636269" y="0"/>
                </a:lnTo>
              </a:path>
            </a:pathLst>
          </a:custGeom>
          <a:ln w="18503">
            <a:solidFill>
              <a:srgbClr val="000000"/>
            </a:solidFill>
          </a:ln>
        </p:spPr>
        <p:txBody>
          <a:bodyPr wrap="square" lIns="0" tIns="0" rIns="0" bIns="0" rtlCol="0">
            <a:spAutoFit/>
          </a:bodyPr>
          <a:lstStyle/>
          <a:p>
            <a:endParaRPr/>
          </a:p>
        </p:txBody>
      </p:sp>
      <p:sp>
        <p:nvSpPr>
          <p:cNvPr id="21" name="object 21"/>
          <p:cNvSpPr/>
          <p:nvPr/>
        </p:nvSpPr>
        <p:spPr>
          <a:xfrm>
            <a:off x="9067038" y="2837688"/>
            <a:ext cx="0" cy="1388110"/>
          </a:xfrm>
          <a:custGeom>
            <a:avLst/>
            <a:gdLst/>
            <a:ahLst/>
            <a:cxnLst/>
            <a:rect l="l" t="t" r="r" b="b"/>
            <a:pathLst>
              <a:path h="1388110">
                <a:moveTo>
                  <a:pt x="0" y="0"/>
                </a:moveTo>
                <a:lnTo>
                  <a:pt x="0" y="1387601"/>
                </a:lnTo>
              </a:path>
            </a:pathLst>
          </a:custGeom>
          <a:ln w="18503">
            <a:solidFill>
              <a:srgbClr val="000000"/>
            </a:solidFill>
          </a:ln>
        </p:spPr>
        <p:txBody>
          <a:bodyPr wrap="square" lIns="0" tIns="0" rIns="0" bIns="0" rtlCol="0">
            <a:spAutoFit/>
          </a:bodyPr>
          <a:lstStyle/>
          <a:p>
            <a:endParaRPr/>
          </a:p>
        </p:txBody>
      </p:sp>
      <p:sp>
        <p:nvSpPr>
          <p:cNvPr id="22" name="object 22"/>
          <p:cNvSpPr/>
          <p:nvPr/>
        </p:nvSpPr>
        <p:spPr>
          <a:xfrm>
            <a:off x="963167"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23" name="object 23"/>
          <p:cNvSpPr txBox="1"/>
          <p:nvPr/>
        </p:nvSpPr>
        <p:spPr>
          <a:xfrm>
            <a:off x="6238753" y="2425056"/>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4" name="object 24"/>
          <p:cNvSpPr/>
          <p:nvPr/>
        </p:nvSpPr>
        <p:spPr>
          <a:xfrm>
            <a:off x="3003803" y="3488435"/>
            <a:ext cx="86360" cy="86360"/>
          </a:xfrm>
          <a:custGeom>
            <a:avLst/>
            <a:gdLst/>
            <a:ahLst/>
            <a:cxnLst/>
            <a:rect l="l" t="t" r="r" b="b"/>
            <a:pathLst>
              <a:path w="86360"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5" name="object 25"/>
          <p:cNvSpPr/>
          <p:nvPr/>
        </p:nvSpPr>
        <p:spPr>
          <a:xfrm>
            <a:off x="3003803" y="3488435"/>
            <a:ext cx="86360" cy="86360"/>
          </a:xfrm>
          <a:custGeom>
            <a:avLst/>
            <a:gdLst/>
            <a:ahLst/>
            <a:cxnLst/>
            <a:rect l="l" t="t" r="r" b="b"/>
            <a:pathLst>
              <a:path w="86360"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6" name="object 26"/>
          <p:cNvSpPr/>
          <p:nvPr/>
        </p:nvSpPr>
        <p:spPr>
          <a:xfrm>
            <a:off x="9023603" y="3488435"/>
            <a:ext cx="86360" cy="86360"/>
          </a:xfrm>
          <a:custGeom>
            <a:avLst/>
            <a:gdLst/>
            <a:ahLst/>
            <a:cxnLst/>
            <a:rect l="l" t="t" r="r" b="b"/>
            <a:pathLst>
              <a:path w="86359" h="86360">
                <a:moveTo>
                  <a:pt x="43433" y="0"/>
                </a:moveTo>
                <a:lnTo>
                  <a:pt x="21335" y="6095"/>
                </a:lnTo>
                <a:lnTo>
                  <a:pt x="6095" y="21335"/>
                </a:lnTo>
                <a:lnTo>
                  <a:pt x="0" y="43433"/>
                </a:lnTo>
                <a:lnTo>
                  <a:pt x="6095" y="64769"/>
                </a:lnTo>
                <a:lnTo>
                  <a:pt x="21335" y="80009"/>
                </a:lnTo>
                <a:lnTo>
                  <a:pt x="43433" y="86105"/>
                </a:lnTo>
                <a:lnTo>
                  <a:pt x="64769" y="80009"/>
                </a:lnTo>
                <a:lnTo>
                  <a:pt x="80009" y="64769"/>
                </a:lnTo>
                <a:lnTo>
                  <a:pt x="86105" y="43433"/>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7" name="object 27"/>
          <p:cNvSpPr/>
          <p:nvPr/>
        </p:nvSpPr>
        <p:spPr>
          <a:xfrm>
            <a:off x="9023603" y="3488435"/>
            <a:ext cx="86360" cy="86360"/>
          </a:xfrm>
          <a:custGeom>
            <a:avLst/>
            <a:gdLst/>
            <a:ahLst/>
            <a:cxnLst/>
            <a:rect l="l" t="t" r="r" b="b"/>
            <a:pathLst>
              <a:path w="86359" h="86360">
                <a:moveTo>
                  <a:pt x="0" y="43433"/>
                </a:moveTo>
                <a:lnTo>
                  <a:pt x="6095" y="21335"/>
                </a:lnTo>
                <a:lnTo>
                  <a:pt x="21335" y="6095"/>
                </a:lnTo>
                <a:lnTo>
                  <a:pt x="43433" y="0"/>
                </a:lnTo>
                <a:lnTo>
                  <a:pt x="64769" y="6095"/>
                </a:lnTo>
                <a:lnTo>
                  <a:pt x="80009" y="21335"/>
                </a:lnTo>
                <a:lnTo>
                  <a:pt x="86105" y="43433"/>
                </a:lnTo>
                <a:lnTo>
                  <a:pt x="80009" y="64769"/>
                </a:lnTo>
                <a:lnTo>
                  <a:pt x="64769" y="80009"/>
                </a:lnTo>
                <a:lnTo>
                  <a:pt x="43433"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28" name="object 28"/>
          <p:cNvSpPr/>
          <p:nvPr/>
        </p:nvSpPr>
        <p:spPr>
          <a:xfrm>
            <a:off x="6519671" y="4110990"/>
            <a:ext cx="463550" cy="462915"/>
          </a:xfrm>
          <a:custGeom>
            <a:avLst/>
            <a:gdLst/>
            <a:ahLst/>
            <a:cxnLst/>
            <a:rect l="l" t="t" r="r" b="b"/>
            <a:pathLst>
              <a:path w="463550" h="462914">
                <a:moveTo>
                  <a:pt x="463295" y="462533"/>
                </a:moveTo>
                <a:lnTo>
                  <a:pt x="231647" y="0"/>
                </a:lnTo>
                <a:lnTo>
                  <a:pt x="0" y="462533"/>
                </a:lnTo>
                <a:lnTo>
                  <a:pt x="463295" y="462533"/>
                </a:lnTo>
              </a:path>
            </a:pathLst>
          </a:custGeom>
          <a:ln w="18503">
            <a:solidFill>
              <a:srgbClr val="000000"/>
            </a:solidFill>
          </a:ln>
        </p:spPr>
        <p:txBody>
          <a:bodyPr wrap="square" lIns="0" tIns="0" rIns="0" bIns="0" rtlCol="0">
            <a:spAutoFit/>
          </a:bodyPr>
          <a:lstStyle/>
          <a:p>
            <a:endParaRPr/>
          </a:p>
        </p:txBody>
      </p:sp>
      <p:sp>
        <p:nvSpPr>
          <p:cNvPr id="29" name="object 29"/>
          <p:cNvSpPr/>
          <p:nvPr/>
        </p:nvSpPr>
        <p:spPr>
          <a:xfrm>
            <a:off x="6982967" y="4110990"/>
            <a:ext cx="463550" cy="231775"/>
          </a:xfrm>
          <a:custGeom>
            <a:avLst/>
            <a:gdLst/>
            <a:ahLst/>
            <a:cxnLst/>
            <a:rect l="l" t="t" r="r" b="b"/>
            <a:pathLst>
              <a:path w="463550" h="231775">
                <a:moveTo>
                  <a:pt x="0" y="0"/>
                </a:moveTo>
                <a:lnTo>
                  <a:pt x="231647" y="231647"/>
                </a:lnTo>
                <a:lnTo>
                  <a:pt x="463295" y="0"/>
                </a:lnTo>
              </a:path>
            </a:pathLst>
          </a:custGeom>
          <a:ln w="18503">
            <a:solidFill>
              <a:srgbClr val="000000"/>
            </a:solidFill>
          </a:ln>
        </p:spPr>
        <p:txBody>
          <a:bodyPr wrap="square" lIns="0" tIns="0" rIns="0" bIns="0" rtlCol="0">
            <a:spAutoFit/>
          </a:bodyPr>
          <a:lstStyle/>
          <a:p>
            <a:endParaRPr/>
          </a:p>
        </p:txBody>
      </p:sp>
      <p:sp>
        <p:nvSpPr>
          <p:cNvPr id="30" name="object 30"/>
          <p:cNvSpPr/>
          <p:nvPr/>
        </p:nvSpPr>
        <p:spPr>
          <a:xfrm>
            <a:off x="7214615" y="4342638"/>
            <a:ext cx="0" cy="287020"/>
          </a:xfrm>
          <a:custGeom>
            <a:avLst/>
            <a:gdLst/>
            <a:ahLst/>
            <a:cxnLst/>
            <a:rect l="l" t="t" r="r" b="b"/>
            <a:pathLst>
              <a:path h="287020">
                <a:moveTo>
                  <a:pt x="0" y="0"/>
                </a:moveTo>
                <a:lnTo>
                  <a:pt x="0" y="286511"/>
                </a:lnTo>
              </a:path>
            </a:pathLst>
          </a:custGeom>
          <a:ln w="18503">
            <a:solidFill>
              <a:srgbClr val="000000"/>
            </a:solidFill>
          </a:ln>
        </p:spPr>
        <p:txBody>
          <a:bodyPr wrap="square" lIns="0" tIns="0" rIns="0" bIns="0" rtlCol="0">
            <a:spAutoFit/>
          </a:bodyPr>
          <a:lstStyle/>
          <a:p>
            <a:endParaRPr/>
          </a:p>
        </p:txBody>
      </p:sp>
      <p:sp>
        <p:nvSpPr>
          <p:cNvPr id="31" name="object 31"/>
          <p:cNvSpPr/>
          <p:nvPr/>
        </p:nvSpPr>
        <p:spPr>
          <a:xfrm>
            <a:off x="7523226" y="4746497"/>
            <a:ext cx="77470" cy="0"/>
          </a:xfrm>
          <a:custGeom>
            <a:avLst/>
            <a:gdLst/>
            <a:ahLst/>
            <a:cxnLst/>
            <a:rect l="l" t="t" r="r" b="b"/>
            <a:pathLst>
              <a:path w="77470">
                <a:moveTo>
                  <a:pt x="0" y="0"/>
                </a:moveTo>
                <a:lnTo>
                  <a:pt x="76961" y="0"/>
                </a:lnTo>
              </a:path>
            </a:pathLst>
          </a:custGeom>
          <a:ln w="18503">
            <a:solidFill>
              <a:srgbClr val="000000"/>
            </a:solidFill>
          </a:ln>
        </p:spPr>
        <p:txBody>
          <a:bodyPr wrap="square" lIns="0" tIns="0" rIns="0" bIns="0" rtlCol="0">
            <a:spAutoFit/>
          </a:bodyPr>
          <a:lstStyle/>
          <a:p>
            <a:endParaRPr/>
          </a:p>
        </p:txBody>
      </p:sp>
      <p:sp>
        <p:nvSpPr>
          <p:cNvPr id="32" name="object 32"/>
          <p:cNvSpPr/>
          <p:nvPr/>
        </p:nvSpPr>
        <p:spPr>
          <a:xfrm>
            <a:off x="7485888" y="4706111"/>
            <a:ext cx="154940" cy="0"/>
          </a:xfrm>
          <a:custGeom>
            <a:avLst/>
            <a:gdLst/>
            <a:ahLst/>
            <a:cxnLst/>
            <a:rect l="l" t="t" r="r" b="b"/>
            <a:pathLst>
              <a:path w="154940">
                <a:moveTo>
                  <a:pt x="0" y="0"/>
                </a:moveTo>
                <a:lnTo>
                  <a:pt x="154685" y="0"/>
                </a:lnTo>
              </a:path>
            </a:pathLst>
          </a:custGeom>
          <a:ln w="18503">
            <a:solidFill>
              <a:srgbClr val="000000"/>
            </a:solidFill>
          </a:ln>
        </p:spPr>
        <p:txBody>
          <a:bodyPr wrap="square" lIns="0" tIns="0" rIns="0" bIns="0" rtlCol="0">
            <a:spAutoFit/>
          </a:bodyPr>
          <a:lstStyle/>
          <a:p>
            <a:endParaRPr/>
          </a:p>
        </p:txBody>
      </p:sp>
      <p:sp>
        <p:nvSpPr>
          <p:cNvPr id="33" name="object 33"/>
          <p:cNvSpPr/>
          <p:nvPr/>
        </p:nvSpPr>
        <p:spPr>
          <a:xfrm>
            <a:off x="7446264" y="4669535"/>
            <a:ext cx="231775" cy="0"/>
          </a:xfrm>
          <a:custGeom>
            <a:avLst/>
            <a:gdLst/>
            <a:ahLst/>
            <a:cxnLst/>
            <a:rect l="l" t="t" r="r" b="b"/>
            <a:pathLst>
              <a:path w="231775">
                <a:moveTo>
                  <a:pt x="0" y="0"/>
                </a:moveTo>
                <a:lnTo>
                  <a:pt x="231647" y="0"/>
                </a:lnTo>
              </a:path>
            </a:pathLst>
          </a:custGeom>
          <a:ln w="18503">
            <a:solidFill>
              <a:srgbClr val="000000"/>
            </a:solidFill>
          </a:ln>
        </p:spPr>
        <p:txBody>
          <a:bodyPr wrap="square" lIns="0" tIns="0" rIns="0" bIns="0" rtlCol="0">
            <a:spAutoFit/>
          </a:bodyPr>
          <a:lstStyle/>
          <a:p>
            <a:endParaRPr/>
          </a:p>
        </p:txBody>
      </p:sp>
      <p:sp>
        <p:nvSpPr>
          <p:cNvPr id="34" name="object 34"/>
          <p:cNvSpPr/>
          <p:nvPr/>
        </p:nvSpPr>
        <p:spPr>
          <a:xfrm>
            <a:off x="7563611" y="4514850"/>
            <a:ext cx="0" cy="154940"/>
          </a:xfrm>
          <a:custGeom>
            <a:avLst/>
            <a:gdLst/>
            <a:ahLst/>
            <a:cxnLst/>
            <a:rect l="l" t="t" r="r" b="b"/>
            <a:pathLst>
              <a:path h="154939">
                <a:moveTo>
                  <a:pt x="0" y="0"/>
                </a:moveTo>
                <a:lnTo>
                  <a:pt x="0" y="154685"/>
                </a:lnTo>
              </a:path>
            </a:pathLst>
          </a:custGeom>
          <a:ln w="18503">
            <a:solidFill>
              <a:srgbClr val="000000"/>
            </a:solidFill>
          </a:ln>
        </p:spPr>
        <p:txBody>
          <a:bodyPr wrap="square" lIns="0" tIns="0" rIns="0" bIns="0" rtlCol="0">
            <a:spAutoFit/>
          </a:bodyPr>
          <a:lstStyle/>
          <a:p>
            <a:endParaRPr/>
          </a:p>
        </p:txBody>
      </p:sp>
      <p:sp>
        <p:nvSpPr>
          <p:cNvPr id="35" name="object 35"/>
          <p:cNvSpPr/>
          <p:nvPr/>
        </p:nvSpPr>
        <p:spPr>
          <a:xfrm>
            <a:off x="7214615" y="4342638"/>
            <a:ext cx="349250" cy="172720"/>
          </a:xfrm>
          <a:custGeom>
            <a:avLst/>
            <a:gdLst/>
            <a:ahLst/>
            <a:cxnLst/>
            <a:rect l="l" t="t" r="r" b="b"/>
            <a:pathLst>
              <a:path w="349250" h="172720">
                <a:moveTo>
                  <a:pt x="0" y="0"/>
                </a:moveTo>
                <a:lnTo>
                  <a:pt x="348995" y="172211"/>
                </a:lnTo>
              </a:path>
            </a:pathLst>
          </a:custGeom>
          <a:ln w="18503">
            <a:solidFill>
              <a:srgbClr val="000000"/>
            </a:solidFill>
          </a:ln>
        </p:spPr>
        <p:txBody>
          <a:bodyPr wrap="square" lIns="0" tIns="0" rIns="0" bIns="0" rtlCol="0">
            <a:spAutoFit/>
          </a:bodyPr>
          <a:lstStyle/>
          <a:p>
            <a:endParaRPr/>
          </a:p>
        </p:txBody>
      </p:sp>
      <p:sp>
        <p:nvSpPr>
          <p:cNvPr id="36" name="object 36"/>
          <p:cNvSpPr txBox="1"/>
          <p:nvPr/>
        </p:nvSpPr>
        <p:spPr>
          <a:xfrm>
            <a:off x="706628" y="3158740"/>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7" name="object 37"/>
          <p:cNvSpPr txBox="1"/>
          <p:nvPr/>
        </p:nvSpPr>
        <p:spPr>
          <a:xfrm>
            <a:off x="2799797" y="3158740"/>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8" name="object 38"/>
          <p:cNvSpPr/>
          <p:nvPr/>
        </p:nvSpPr>
        <p:spPr>
          <a:xfrm>
            <a:off x="3682745" y="3300222"/>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03">
            <a:solidFill>
              <a:srgbClr val="000000"/>
            </a:solidFill>
          </a:ln>
        </p:spPr>
        <p:txBody>
          <a:bodyPr wrap="square" lIns="0" tIns="0" rIns="0" bIns="0" rtlCol="0">
            <a:spAutoFit/>
          </a:bodyPr>
          <a:lstStyle/>
          <a:p>
            <a:endParaRPr/>
          </a:p>
        </p:txBody>
      </p:sp>
      <p:sp>
        <p:nvSpPr>
          <p:cNvPr id="39" name="object 39"/>
          <p:cNvSpPr txBox="1"/>
          <p:nvPr/>
        </p:nvSpPr>
        <p:spPr>
          <a:xfrm>
            <a:off x="3719579" y="3390389"/>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0" name="object 40"/>
          <p:cNvSpPr/>
          <p:nvPr/>
        </p:nvSpPr>
        <p:spPr>
          <a:xfrm>
            <a:off x="4263389" y="3531870"/>
            <a:ext cx="2487930" cy="0"/>
          </a:xfrm>
          <a:custGeom>
            <a:avLst/>
            <a:gdLst/>
            <a:ahLst/>
            <a:cxnLst/>
            <a:rect l="l" t="t" r="r" b="b"/>
            <a:pathLst>
              <a:path w="2487929">
                <a:moveTo>
                  <a:pt x="0" y="0"/>
                </a:moveTo>
                <a:lnTo>
                  <a:pt x="2487929" y="0"/>
                </a:lnTo>
              </a:path>
            </a:pathLst>
          </a:custGeom>
          <a:ln w="18503">
            <a:solidFill>
              <a:srgbClr val="000000"/>
            </a:solidFill>
          </a:ln>
        </p:spPr>
        <p:txBody>
          <a:bodyPr wrap="square" lIns="0" tIns="0" rIns="0" bIns="0" rtlCol="0">
            <a:spAutoFit/>
          </a:bodyPr>
          <a:lstStyle/>
          <a:p>
            <a:endParaRPr/>
          </a:p>
        </p:txBody>
      </p:sp>
      <p:sp>
        <p:nvSpPr>
          <p:cNvPr id="41" name="object 41"/>
          <p:cNvSpPr/>
          <p:nvPr/>
        </p:nvSpPr>
        <p:spPr>
          <a:xfrm>
            <a:off x="4668011" y="3821429"/>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03">
            <a:solidFill>
              <a:srgbClr val="000000"/>
            </a:solidFill>
          </a:ln>
        </p:spPr>
        <p:txBody>
          <a:bodyPr wrap="square" lIns="0" tIns="0" rIns="0" bIns="0" rtlCol="0">
            <a:spAutoFit/>
          </a:bodyPr>
          <a:lstStyle/>
          <a:p>
            <a:endParaRPr/>
          </a:p>
        </p:txBody>
      </p:sp>
      <p:sp>
        <p:nvSpPr>
          <p:cNvPr id="42" name="object 42"/>
          <p:cNvSpPr/>
          <p:nvPr/>
        </p:nvSpPr>
        <p:spPr>
          <a:xfrm>
            <a:off x="4668011" y="4052316"/>
            <a:ext cx="462915" cy="114300"/>
          </a:xfrm>
          <a:custGeom>
            <a:avLst/>
            <a:gdLst/>
            <a:ahLst/>
            <a:cxnLst/>
            <a:rect l="l" t="t" r="r" b="b"/>
            <a:pathLst>
              <a:path w="462914" h="114300">
                <a:moveTo>
                  <a:pt x="0" y="114299"/>
                </a:moveTo>
                <a:lnTo>
                  <a:pt x="21335" y="46481"/>
                </a:lnTo>
                <a:lnTo>
                  <a:pt x="80009" y="6095"/>
                </a:lnTo>
                <a:lnTo>
                  <a:pt x="117347" y="0"/>
                </a:lnTo>
                <a:lnTo>
                  <a:pt x="150875" y="6095"/>
                </a:lnTo>
                <a:lnTo>
                  <a:pt x="185165" y="22097"/>
                </a:lnTo>
                <a:lnTo>
                  <a:pt x="209549" y="46481"/>
                </a:lnTo>
                <a:lnTo>
                  <a:pt x="224789" y="80771"/>
                </a:lnTo>
                <a:lnTo>
                  <a:pt x="230885" y="114299"/>
                </a:lnTo>
                <a:lnTo>
                  <a:pt x="237743" y="80771"/>
                </a:lnTo>
                <a:lnTo>
                  <a:pt x="252983" y="46481"/>
                </a:lnTo>
                <a:lnTo>
                  <a:pt x="277367" y="22097"/>
                </a:lnTo>
                <a:lnTo>
                  <a:pt x="311657" y="6095"/>
                </a:lnTo>
                <a:lnTo>
                  <a:pt x="348233" y="0"/>
                </a:lnTo>
                <a:lnTo>
                  <a:pt x="382523" y="6095"/>
                </a:lnTo>
                <a:lnTo>
                  <a:pt x="416813" y="22097"/>
                </a:lnTo>
                <a:lnTo>
                  <a:pt x="441197" y="46481"/>
                </a:lnTo>
                <a:lnTo>
                  <a:pt x="456437" y="80771"/>
                </a:lnTo>
                <a:lnTo>
                  <a:pt x="462533" y="114299"/>
                </a:lnTo>
              </a:path>
            </a:pathLst>
          </a:custGeom>
          <a:ln w="18503">
            <a:solidFill>
              <a:srgbClr val="000000"/>
            </a:solidFill>
          </a:ln>
        </p:spPr>
        <p:txBody>
          <a:bodyPr wrap="square" lIns="0" tIns="0" rIns="0" bIns="0" rtlCol="0">
            <a:spAutoFit/>
          </a:bodyPr>
          <a:lstStyle/>
          <a:p>
            <a:endParaRPr/>
          </a:p>
        </p:txBody>
      </p:sp>
      <p:sp>
        <p:nvSpPr>
          <p:cNvPr id="43" name="object 43"/>
          <p:cNvSpPr/>
          <p:nvPr/>
        </p:nvSpPr>
        <p:spPr>
          <a:xfrm>
            <a:off x="4898897" y="3531870"/>
            <a:ext cx="0" cy="289560"/>
          </a:xfrm>
          <a:custGeom>
            <a:avLst/>
            <a:gdLst/>
            <a:ahLst/>
            <a:cxnLst/>
            <a:rect l="l" t="t" r="r" b="b"/>
            <a:pathLst>
              <a:path h="289560">
                <a:moveTo>
                  <a:pt x="0" y="0"/>
                </a:moveTo>
                <a:lnTo>
                  <a:pt x="0" y="289559"/>
                </a:lnTo>
              </a:path>
            </a:pathLst>
          </a:custGeom>
          <a:ln w="18503">
            <a:solidFill>
              <a:srgbClr val="000000"/>
            </a:solidFill>
          </a:ln>
        </p:spPr>
        <p:txBody>
          <a:bodyPr wrap="square" lIns="0" tIns="0" rIns="0" bIns="0" rtlCol="0">
            <a:spAutoFit/>
          </a:bodyPr>
          <a:lstStyle/>
          <a:p>
            <a:endParaRPr/>
          </a:p>
        </p:txBody>
      </p:sp>
      <p:sp>
        <p:nvSpPr>
          <p:cNvPr id="44" name="object 44"/>
          <p:cNvSpPr/>
          <p:nvPr/>
        </p:nvSpPr>
        <p:spPr>
          <a:xfrm>
            <a:off x="4898897" y="4166616"/>
            <a:ext cx="0" cy="289560"/>
          </a:xfrm>
          <a:custGeom>
            <a:avLst/>
            <a:gdLst/>
            <a:ahLst/>
            <a:cxnLst/>
            <a:rect l="l" t="t" r="r" b="b"/>
            <a:pathLst>
              <a:path h="289560">
                <a:moveTo>
                  <a:pt x="0" y="289559"/>
                </a:moveTo>
                <a:lnTo>
                  <a:pt x="0" y="0"/>
                </a:lnTo>
              </a:path>
            </a:pathLst>
          </a:custGeom>
          <a:ln w="18503">
            <a:solidFill>
              <a:srgbClr val="000000"/>
            </a:solidFill>
          </a:ln>
        </p:spPr>
        <p:txBody>
          <a:bodyPr wrap="square" lIns="0" tIns="0" rIns="0" bIns="0" rtlCol="0">
            <a:spAutoFit/>
          </a:bodyPr>
          <a:lstStyle/>
          <a:p>
            <a:endParaRPr/>
          </a:p>
        </p:txBody>
      </p:sp>
      <p:sp>
        <p:nvSpPr>
          <p:cNvPr id="45" name="object 45"/>
          <p:cNvSpPr/>
          <p:nvPr/>
        </p:nvSpPr>
        <p:spPr>
          <a:xfrm>
            <a:off x="4856226" y="3488435"/>
            <a:ext cx="86360" cy="86360"/>
          </a:xfrm>
          <a:custGeom>
            <a:avLst/>
            <a:gdLst/>
            <a:ahLst/>
            <a:cxnLst/>
            <a:rect l="l" t="t" r="r" b="b"/>
            <a:pathLst>
              <a:path w="86360" h="86360">
                <a:moveTo>
                  <a:pt x="42671" y="0"/>
                </a:moveTo>
                <a:lnTo>
                  <a:pt x="21335" y="6095"/>
                </a:lnTo>
                <a:lnTo>
                  <a:pt x="6095" y="21335"/>
                </a:lnTo>
                <a:lnTo>
                  <a:pt x="0" y="43433"/>
                </a:lnTo>
                <a:lnTo>
                  <a:pt x="6095" y="64769"/>
                </a:lnTo>
                <a:lnTo>
                  <a:pt x="21335" y="80009"/>
                </a:lnTo>
                <a:lnTo>
                  <a:pt x="42671" y="86105"/>
                </a:lnTo>
                <a:lnTo>
                  <a:pt x="64769" y="80009"/>
                </a:lnTo>
                <a:lnTo>
                  <a:pt x="80009" y="64769"/>
                </a:lnTo>
                <a:lnTo>
                  <a:pt x="86105" y="43433"/>
                </a:lnTo>
                <a:lnTo>
                  <a:pt x="80009" y="21335"/>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6" name="object 46"/>
          <p:cNvSpPr/>
          <p:nvPr/>
        </p:nvSpPr>
        <p:spPr>
          <a:xfrm>
            <a:off x="4856226" y="3488435"/>
            <a:ext cx="86360" cy="86360"/>
          </a:xfrm>
          <a:custGeom>
            <a:avLst/>
            <a:gdLst/>
            <a:ahLst/>
            <a:cxnLst/>
            <a:rect l="l" t="t" r="r" b="b"/>
            <a:pathLst>
              <a:path w="86360" h="86360">
                <a:moveTo>
                  <a:pt x="0" y="43433"/>
                </a:moveTo>
                <a:lnTo>
                  <a:pt x="6095" y="21335"/>
                </a:lnTo>
                <a:lnTo>
                  <a:pt x="21335" y="6095"/>
                </a:lnTo>
                <a:lnTo>
                  <a:pt x="42671" y="0"/>
                </a:lnTo>
                <a:lnTo>
                  <a:pt x="64769" y="6095"/>
                </a:lnTo>
                <a:lnTo>
                  <a:pt x="80009" y="21335"/>
                </a:lnTo>
                <a:lnTo>
                  <a:pt x="86105" y="43433"/>
                </a:lnTo>
                <a:lnTo>
                  <a:pt x="80009" y="64769"/>
                </a:lnTo>
                <a:lnTo>
                  <a:pt x="64769" y="80009"/>
                </a:lnTo>
                <a:lnTo>
                  <a:pt x="42671" y="86105"/>
                </a:lnTo>
                <a:lnTo>
                  <a:pt x="21335" y="80009"/>
                </a:lnTo>
                <a:lnTo>
                  <a:pt x="6095" y="64769"/>
                </a:lnTo>
                <a:lnTo>
                  <a:pt x="0" y="43433"/>
                </a:lnTo>
                <a:close/>
              </a:path>
            </a:pathLst>
          </a:custGeom>
          <a:ln w="18503">
            <a:solidFill>
              <a:srgbClr val="000000"/>
            </a:solidFill>
          </a:ln>
        </p:spPr>
        <p:txBody>
          <a:bodyPr wrap="square" lIns="0" tIns="0" rIns="0" bIns="0" rtlCol="0">
            <a:spAutoFit/>
          </a:bodyPr>
          <a:lstStyle/>
          <a:p>
            <a:endParaRPr/>
          </a:p>
        </p:txBody>
      </p:sp>
      <p:sp>
        <p:nvSpPr>
          <p:cNvPr id="47" name="object 47"/>
          <p:cNvSpPr txBox="1"/>
          <p:nvPr/>
        </p:nvSpPr>
        <p:spPr>
          <a:xfrm>
            <a:off x="4652267" y="3158740"/>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8" name="object 48"/>
          <p:cNvSpPr txBox="1"/>
          <p:nvPr/>
        </p:nvSpPr>
        <p:spPr>
          <a:xfrm>
            <a:off x="7883982" y="3390282"/>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49" name="object 49"/>
          <p:cNvSpPr/>
          <p:nvPr/>
        </p:nvSpPr>
        <p:spPr>
          <a:xfrm>
            <a:off x="5593841" y="3445002"/>
            <a:ext cx="463550" cy="114300"/>
          </a:xfrm>
          <a:custGeom>
            <a:avLst/>
            <a:gdLst/>
            <a:ahLst/>
            <a:cxnLst/>
            <a:rect l="l" t="t" r="r" b="b"/>
            <a:pathLst>
              <a:path w="463550" h="114300">
                <a:moveTo>
                  <a:pt x="463295" y="114299"/>
                </a:moveTo>
                <a:lnTo>
                  <a:pt x="441197" y="49529"/>
                </a:lnTo>
                <a:lnTo>
                  <a:pt x="413765" y="22097"/>
                </a:lnTo>
                <a:lnTo>
                  <a:pt x="348995" y="0"/>
                </a:lnTo>
                <a:lnTo>
                  <a:pt x="311657" y="6095"/>
                </a:lnTo>
                <a:lnTo>
                  <a:pt x="281177" y="22097"/>
                </a:lnTo>
                <a:lnTo>
                  <a:pt x="252983" y="49529"/>
                </a:lnTo>
                <a:lnTo>
                  <a:pt x="237743" y="80771"/>
                </a:lnTo>
                <a:lnTo>
                  <a:pt x="231647" y="114299"/>
                </a:lnTo>
                <a:lnTo>
                  <a:pt x="225551" y="80771"/>
                </a:lnTo>
                <a:lnTo>
                  <a:pt x="210311" y="46481"/>
                </a:lnTo>
                <a:lnTo>
                  <a:pt x="185165" y="22097"/>
                </a:lnTo>
                <a:lnTo>
                  <a:pt x="151637" y="6095"/>
                </a:lnTo>
                <a:lnTo>
                  <a:pt x="117347" y="0"/>
                </a:lnTo>
                <a:lnTo>
                  <a:pt x="80009" y="6095"/>
                </a:lnTo>
                <a:lnTo>
                  <a:pt x="46481" y="22097"/>
                </a:lnTo>
                <a:lnTo>
                  <a:pt x="21335" y="46481"/>
                </a:lnTo>
                <a:lnTo>
                  <a:pt x="6095" y="80771"/>
                </a:lnTo>
                <a:lnTo>
                  <a:pt x="0" y="114299"/>
                </a:lnTo>
              </a:path>
            </a:pathLst>
          </a:custGeom>
          <a:ln w="18503">
            <a:solidFill>
              <a:srgbClr val="000000"/>
            </a:solidFill>
          </a:ln>
        </p:spPr>
        <p:txBody>
          <a:bodyPr wrap="square" lIns="0" tIns="0" rIns="0" bIns="0" rtlCol="0">
            <a:spAutoFit/>
          </a:bodyPr>
          <a:lstStyle/>
          <a:p>
            <a:endParaRPr/>
          </a:p>
        </p:txBody>
      </p:sp>
      <p:sp>
        <p:nvSpPr>
          <p:cNvPr id="50" name="object 50"/>
          <p:cNvSpPr/>
          <p:nvPr/>
        </p:nvSpPr>
        <p:spPr>
          <a:xfrm>
            <a:off x="5825489" y="3531870"/>
            <a:ext cx="0" cy="462915"/>
          </a:xfrm>
          <a:custGeom>
            <a:avLst/>
            <a:gdLst/>
            <a:ahLst/>
            <a:cxnLst/>
            <a:rect l="l" t="t" r="r" b="b"/>
            <a:pathLst>
              <a:path h="462914">
                <a:moveTo>
                  <a:pt x="0" y="0"/>
                </a:moveTo>
                <a:lnTo>
                  <a:pt x="0" y="462533"/>
                </a:lnTo>
              </a:path>
            </a:pathLst>
          </a:custGeom>
          <a:ln w="18503">
            <a:solidFill>
              <a:srgbClr val="000000"/>
            </a:solidFill>
          </a:ln>
        </p:spPr>
        <p:txBody>
          <a:bodyPr wrap="square" lIns="0" tIns="0" rIns="0" bIns="0" rtlCol="0">
            <a:spAutoFit/>
          </a:bodyPr>
          <a:lstStyle/>
          <a:p>
            <a:endParaRPr/>
          </a:p>
        </p:txBody>
      </p:sp>
      <p:sp>
        <p:nvSpPr>
          <p:cNvPr id="51" name="object 51"/>
          <p:cNvSpPr txBox="1"/>
          <p:nvPr/>
        </p:nvSpPr>
        <p:spPr>
          <a:xfrm>
            <a:off x="5568954" y="3158740"/>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2" name="object 52"/>
          <p:cNvSpPr/>
          <p:nvPr/>
        </p:nvSpPr>
        <p:spPr>
          <a:xfrm>
            <a:off x="1744217" y="4456176"/>
            <a:ext cx="521970" cy="518159"/>
          </a:xfrm>
          <a:custGeom>
            <a:avLst/>
            <a:gdLst/>
            <a:ahLst/>
            <a:cxnLst/>
            <a:rect l="l" t="t" r="r" b="b"/>
            <a:pathLst>
              <a:path w="521969" h="518160">
                <a:moveTo>
                  <a:pt x="287273" y="0"/>
                </a:moveTo>
                <a:lnTo>
                  <a:pt x="234695" y="0"/>
                </a:lnTo>
                <a:lnTo>
                  <a:pt x="179069" y="12953"/>
                </a:lnTo>
                <a:lnTo>
                  <a:pt x="129539" y="34289"/>
                </a:lnTo>
                <a:lnTo>
                  <a:pt x="86105" y="67817"/>
                </a:lnTo>
                <a:lnTo>
                  <a:pt x="49529" y="108203"/>
                </a:lnTo>
                <a:lnTo>
                  <a:pt x="21335" y="154685"/>
                </a:lnTo>
                <a:lnTo>
                  <a:pt x="6095" y="206501"/>
                </a:lnTo>
                <a:lnTo>
                  <a:pt x="0" y="259079"/>
                </a:lnTo>
                <a:lnTo>
                  <a:pt x="6095" y="314705"/>
                </a:lnTo>
                <a:lnTo>
                  <a:pt x="21335" y="367283"/>
                </a:lnTo>
                <a:lnTo>
                  <a:pt x="49529" y="413003"/>
                </a:lnTo>
                <a:lnTo>
                  <a:pt x="86105" y="453389"/>
                </a:lnTo>
                <a:lnTo>
                  <a:pt x="129539" y="484631"/>
                </a:lnTo>
                <a:lnTo>
                  <a:pt x="179069" y="509015"/>
                </a:lnTo>
                <a:lnTo>
                  <a:pt x="234695" y="518159"/>
                </a:lnTo>
                <a:lnTo>
                  <a:pt x="287273" y="518159"/>
                </a:lnTo>
                <a:lnTo>
                  <a:pt x="342899" y="509015"/>
                </a:lnTo>
                <a:lnTo>
                  <a:pt x="392429" y="484631"/>
                </a:lnTo>
                <a:lnTo>
                  <a:pt x="435101" y="453389"/>
                </a:lnTo>
                <a:lnTo>
                  <a:pt x="472439" y="413003"/>
                </a:lnTo>
                <a:lnTo>
                  <a:pt x="499871" y="367283"/>
                </a:lnTo>
                <a:lnTo>
                  <a:pt x="515873" y="314705"/>
                </a:lnTo>
                <a:lnTo>
                  <a:pt x="521969" y="259079"/>
                </a:lnTo>
                <a:lnTo>
                  <a:pt x="515873" y="206501"/>
                </a:lnTo>
                <a:lnTo>
                  <a:pt x="499871" y="154685"/>
                </a:lnTo>
                <a:lnTo>
                  <a:pt x="472439" y="108203"/>
                </a:lnTo>
                <a:lnTo>
                  <a:pt x="435101" y="67817"/>
                </a:lnTo>
                <a:lnTo>
                  <a:pt x="392429" y="34289"/>
                </a:lnTo>
                <a:lnTo>
                  <a:pt x="342899" y="12953"/>
                </a:lnTo>
                <a:lnTo>
                  <a:pt x="287273" y="0"/>
                </a:lnTo>
                <a:close/>
              </a:path>
            </a:pathLst>
          </a:custGeom>
          <a:solidFill>
            <a:srgbClr val="FFFF00"/>
          </a:solidFill>
        </p:spPr>
        <p:txBody>
          <a:bodyPr wrap="square" lIns="0" tIns="0" rIns="0" bIns="0" rtlCol="0">
            <a:spAutoFit/>
          </a:bodyPr>
          <a:lstStyle/>
          <a:p>
            <a:endParaRPr/>
          </a:p>
        </p:txBody>
      </p:sp>
      <p:sp>
        <p:nvSpPr>
          <p:cNvPr id="53" name="object 53"/>
          <p:cNvSpPr/>
          <p:nvPr/>
        </p:nvSpPr>
        <p:spPr>
          <a:xfrm>
            <a:off x="1744217" y="4456176"/>
            <a:ext cx="521970" cy="518159"/>
          </a:xfrm>
          <a:custGeom>
            <a:avLst/>
            <a:gdLst/>
            <a:ahLst/>
            <a:cxnLst/>
            <a:rect l="l" t="t" r="r" b="b"/>
            <a:pathLst>
              <a:path w="521969" h="518160">
                <a:moveTo>
                  <a:pt x="0" y="259079"/>
                </a:moveTo>
                <a:lnTo>
                  <a:pt x="6095" y="206501"/>
                </a:lnTo>
                <a:lnTo>
                  <a:pt x="21335" y="154685"/>
                </a:lnTo>
                <a:lnTo>
                  <a:pt x="49529" y="108203"/>
                </a:lnTo>
                <a:lnTo>
                  <a:pt x="86105" y="67817"/>
                </a:lnTo>
                <a:lnTo>
                  <a:pt x="129539" y="34289"/>
                </a:lnTo>
                <a:lnTo>
                  <a:pt x="179069" y="12953"/>
                </a:lnTo>
                <a:lnTo>
                  <a:pt x="234695" y="0"/>
                </a:lnTo>
                <a:lnTo>
                  <a:pt x="287273" y="0"/>
                </a:lnTo>
                <a:lnTo>
                  <a:pt x="342899" y="12953"/>
                </a:lnTo>
                <a:lnTo>
                  <a:pt x="392429" y="34289"/>
                </a:lnTo>
                <a:lnTo>
                  <a:pt x="435101" y="67817"/>
                </a:lnTo>
                <a:lnTo>
                  <a:pt x="472439" y="108203"/>
                </a:lnTo>
                <a:lnTo>
                  <a:pt x="499871" y="154685"/>
                </a:lnTo>
                <a:lnTo>
                  <a:pt x="515873" y="206501"/>
                </a:lnTo>
                <a:lnTo>
                  <a:pt x="521969" y="259079"/>
                </a:lnTo>
                <a:lnTo>
                  <a:pt x="515873" y="314705"/>
                </a:lnTo>
                <a:lnTo>
                  <a:pt x="499871" y="367283"/>
                </a:lnTo>
                <a:lnTo>
                  <a:pt x="472439" y="413003"/>
                </a:lnTo>
                <a:lnTo>
                  <a:pt x="435101" y="453389"/>
                </a:lnTo>
                <a:lnTo>
                  <a:pt x="392429" y="484631"/>
                </a:lnTo>
                <a:lnTo>
                  <a:pt x="342899" y="509015"/>
                </a:lnTo>
                <a:lnTo>
                  <a:pt x="287273" y="518159"/>
                </a:lnTo>
                <a:lnTo>
                  <a:pt x="234695" y="518159"/>
                </a:lnTo>
                <a:lnTo>
                  <a:pt x="179069" y="509015"/>
                </a:lnTo>
                <a:lnTo>
                  <a:pt x="129539" y="484631"/>
                </a:lnTo>
                <a:lnTo>
                  <a:pt x="86105" y="453389"/>
                </a:lnTo>
                <a:lnTo>
                  <a:pt x="49529" y="413003"/>
                </a:lnTo>
                <a:lnTo>
                  <a:pt x="21335" y="367283"/>
                </a:lnTo>
                <a:lnTo>
                  <a:pt x="6095" y="314705"/>
                </a:lnTo>
                <a:lnTo>
                  <a:pt x="0" y="259079"/>
                </a:lnTo>
                <a:close/>
              </a:path>
            </a:pathLst>
          </a:custGeom>
          <a:ln w="30835">
            <a:solidFill>
              <a:srgbClr val="000000"/>
            </a:solidFill>
          </a:ln>
        </p:spPr>
        <p:txBody>
          <a:bodyPr wrap="square" lIns="0" tIns="0" rIns="0" bIns="0" rtlCol="0">
            <a:spAutoFit/>
          </a:bodyPr>
          <a:lstStyle/>
          <a:p>
            <a:endParaRPr/>
          </a:p>
        </p:txBody>
      </p:sp>
      <p:sp>
        <p:nvSpPr>
          <p:cNvPr id="54" name="object 54"/>
          <p:cNvSpPr txBox="1"/>
          <p:nvPr/>
        </p:nvSpPr>
        <p:spPr>
          <a:xfrm>
            <a:off x="1883157" y="4595111"/>
            <a:ext cx="245745" cy="259715"/>
          </a:xfrm>
          <a:prstGeom prst="rect">
            <a:avLst/>
          </a:prstGeom>
        </p:spPr>
        <p:txBody>
          <a:bodyPr vert="horz" wrap="square" lIns="0" tIns="0" rIns="0" bIns="0" rtlCol="0">
            <a:spAutoFit/>
          </a:bodyPr>
          <a:lstStyle/>
          <a:p>
            <a:pPr marL="12700">
              <a:lnSpc>
                <a:spcPct val="100000"/>
              </a:lnSpc>
            </a:pPr>
            <a:r>
              <a:rPr sz="1600" spc="10" dirty="0">
                <a:latin typeface="Comic Sans MS"/>
                <a:cs typeface="Comic Sans MS"/>
              </a:rPr>
              <a:t>81</a:t>
            </a:r>
            <a:endParaRPr sz="1600">
              <a:latin typeface="Comic Sans MS"/>
              <a:cs typeface="Comic Sans MS"/>
            </a:endParaRPr>
          </a:p>
        </p:txBody>
      </p:sp>
      <p:sp>
        <p:nvSpPr>
          <p:cNvPr id="55" name="object 55"/>
          <p:cNvSpPr/>
          <p:nvPr/>
        </p:nvSpPr>
        <p:spPr>
          <a:xfrm>
            <a:off x="2266188" y="4456176"/>
            <a:ext cx="781050" cy="259079"/>
          </a:xfrm>
          <a:custGeom>
            <a:avLst/>
            <a:gdLst/>
            <a:ahLst/>
            <a:cxnLst/>
            <a:rect l="l" t="t" r="r" b="b"/>
            <a:pathLst>
              <a:path w="781050" h="259079">
                <a:moveTo>
                  <a:pt x="0" y="259079"/>
                </a:moveTo>
                <a:lnTo>
                  <a:pt x="781049" y="259079"/>
                </a:lnTo>
                <a:lnTo>
                  <a:pt x="781049" y="0"/>
                </a:lnTo>
              </a:path>
            </a:pathLst>
          </a:custGeom>
          <a:ln w="18503">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214</a:t>
            </a:fld>
            <a:endParaRPr lang="en-US"/>
          </a:p>
        </p:txBody>
      </p:sp>
    </p:spTree>
    <p:extLst>
      <p:ext uri="{BB962C8B-B14F-4D97-AF65-F5344CB8AC3E}">
        <p14:creationId xmlns:p14="http://schemas.microsoft.com/office/powerpoint/2010/main" val="248615778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47472" y="1237488"/>
            <a:ext cx="7272528" cy="396240"/>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txBox="1"/>
          <p:nvPr/>
        </p:nvSpPr>
        <p:spPr>
          <a:xfrm>
            <a:off x="330200" y="1158743"/>
            <a:ext cx="8485505" cy="4843780"/>
          </a:xfrm>
          <a:prstGeom prst="rect">
            <a:avLst/>
          </a:prstGeom>
        </p:spPr>
        <p:txBody>
          <a:bodyPr vert="horz" wrap="square" lIns="0" tIns="0" rIns="0" bIns="0" rtlCol="0">
            <a:spAutoFit/>
          </a:bodyPr>
          <a:lstStyle/>
          <a:p>
            <a:pPr marL="12700" algn="just">
              <a:lnSpc>
                <a:spcPct val="100000"/>
              </a:lnSpc>
            </a:pPr>
            <a:r>
              <a:rPr sz="3200" b="1" spc="-25" dirty="0">
                <a:solidFill>
                  <a:srgbClr val="CC3300"/>
                </a:solidFill>
                <a:latin typeface="Comic Sans MS"/>
                <a:cs typeface="Comic Sans MS"/>
              </a:rPr>
              <a:t>87</a:t>
            </a:r>
            <a:r>
              <a:rPr sz="3200" b="1" spc="-20" dirty="0">
                <a:solidFill>
                  <a:srgbClr val="CC3300"/>
                </a:solidFill>
                <a:latin typeface="Comic Sans MS"/>
                <a:cs typeface="Comic Sans MS"/>
              </a:rPr>
              <a:t>-</a:t>
            </a:r>
            <a:r>
              <a:rPr sz="3200" b="1" dirty="0">
                <a:solidFill>
                  <a:srgbClr val="CC3300"/>
                </a:solidFill>
                <a:latin typeface="Times New Roman"/>
                <a:cs typeface="Times New Roman"/>
              </a:rPr>
              <a:t> </a:t>
            </a:r>
            <a:r>
              <a:rPr sz="3200" b="1" spc="-225" dirty="0">
                <a:solidFill>
                  <a:srgbClr val="CC3300"/>
                </a:solidFill>
                <a:latin typeface="Times New Roman"/>
                <a:cs typeface="Times New Roman"/>
              </a:rPr>
              <a:t> </a:t>
            </a:r>
            <a:r>
              <a:rPr sz="3200" b="1" spc="-25" dirty="0">
                <a:solidFill>
                  <a:srgbClr val="CC3300"/>
                </a:solidFill>
                <a:latin typeface="Comic Sans MS"/>
                <a:cs typeface="Comic Sans MS"/>
              </a:rPr>
              <a:t>DIFERENCIAL</a:t>
            </a:r>
            <a:r>
              <a:rPr sz="3200" b="1" dirty="0">
                <a:solidFill>
                  <a:srgbClr val="CC3300"/>
                </a:solidFill>
                <a:latin typeface="Times New Roman"/>
                <a:cs typeface="Times New Roman"/>
              </a:rPr>
              <a:t> </a:t>
            </a:r>
            <a:r>
              <a:rPr sz="3200" b="1" spc="-210" dirty="0">
                <a:solidFill>
                  <a:srgbClr val="CC3300"/>
                </a:solidFill>
                <a:latin typeface="Times New Roman"/>
                <a:cs typeface="Times New Roman"/>
              </a:rPr>
              <a:t> </a:t>
            </a:r>
            <a:r>
              <a:rPr sz="3200" b="1" spc="-25" dirty="0">
                <a:solidFill>
                  <a:srgbClr val="CC3300"/>
                </a:solidFill>
                <a:latin typeface="Comic Sans MS"/>
                <a:cs typeface="Comic Sans MS"/>
              </a:rPr>
              <a:t>DE</a:t>
            </a:r>
            <a:r>
              <a:rPr sz="3200" b="1" dirty="0">
                <a:solidFill>
                  <a:srgbClr val="CC3300"/>
                </a:solidFill>
                <a:latin typeface="Times New Roman"/>
                <a:cs typeface="Times New Roman"/>
              </a:rPr>
              <a:t> </a:t>
            </a:r>
            <a:r>
              <a:rPr sz="3200" b="1" spc="-204" dirty="0">
                <a:solidFill>
                  <a:srgbClr val="CC3300"/>
                </a:solidFill>
                <a:latin typeface="Times New Roman"/>
                <a:cs typeface="Times New Roman"/>
              </a:rPr>
              <a:t> </a:t>
            </a:r>
            <a:r>
              <a:rPr sz="3200" b="1" spc="-20" dirty="0">
                <a:solidFill>
                  <a:srgbClr val="CC3300"/>
                </a:solidFill>
                <a:latin typeface="Comic Sans MS"/>
                <a:cs typeface="Comic Sans MS"/>
              </a:rPr>
              <a:t>C</a:t>
            </a:r>
            <a:r>
              <a:rPr sz="3200" b="1" spc="-30" dirty="0">
                <a:solidFill>
                  <a:srgbClr val="CC3300"/>
                </a:solidFill>
                <a:latin typeface="Comic Sans MS"/>
                <a:cs typeface="Comic Sans MS"/>
              </a:rPr>
              <a:t>ORRIENTE.</a:t>
            </a:r>
            <a:endParaRPr sz="3200">
              <a:latin typeface="Comic Sans MS"/>
              <a:cs typeface="Comic Sans MS"/>
            </a:endParaRPr>
          </a:p>
          <a:p>
            <a:pPr marL="12700" marR="6350" algn="just">
              <a:lnSpc>
                <a:spcPct val="100000"/>
              </a:lnSpc>
              <a:spcBef>
                <a:spcPts val="1780"/>
              </a:spcBef>
            </a:pP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fall</a:t>
            </a:r>
            <a:r>
              <a:rPr sz="2600" dirty="0">
                <a:latin typeface="Comic Sans MS"/>
                <a:cs typeface="Comic Sans MS"/>
              </a:rPr>
              <a:t>a</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195" dirty="0">
                <a:latin typeface="Times New Roman"/>
                <a:cs typeface="Times New Roman"/>
              </a:rPr>
              <a:t> </a:t>
            </a:r>
            <a:r>
              <a:rPr sz="2600" spc="-5" dirty="0">
                <a:latin typeface="Comic Sans MS"/>
                <a:cs typeface="Comic Sans MS"/>
              </a:rPr>
              <a:t>fas</a:t>
            </a:r>
            <a:r>
              <a:rPr sz="2600" dirty="0">
                <a:latin typeface="Comic Sans MS"/>
                <a:cs typeface="Comic Sans MS"/>
              </a:rPr>
              <a:t>e</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devanad</a:t>
            </a:r>
            <a:r>
              <a:rPr sz="2600" dirty="0">
                <a:latin typeface="Comic Sans MS"/>
                <a:cs typeface="Comic Sans MS"/>
              </a:rPr>
              <a:t>o</a:t>
            </a:r>
            <a:r>
              <a:rPr sz="2600" dirty="0">
                <a:latin typeface="Times New Roman"/>
                <a:cs typeface="Times New Roman"/>
              </a:rPr>
              <a:t>  </a:t>
            </a:r>
            <a:r>
              <a:rPr sz="2600" spc="-19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dirty="0">
                <a:latin typeface="Times New Roman"/>
                <a:cs typeface="Times New Roman"/>
              </a:rPr>
              <a:t>  </a:t>
            </a:r>
            <a:r>
              <a:rPr sz="2600" spc="-185" dirty="0">
                <a:latin typeface="Times New Roman"/>
                <a:cs typeface="Times New Roman"/>
              </a:rPr>
              <a:t> </a:t>
            </a:r>
            <a:r>
              <a:rPr sz="2600" spc="-5" dirty="0">
                <a:latin typeface="Comic Sans MS"/>
                <a:cs typeface="Comic Sans MS"/>
              </a:rPr>
              <a:t>estato</a:t>
            </a:r>
            <a:r>
              <a:rPr sz="2600" dirty="0">
                <a:latin typeface="Comic Sans MS"/>
                <a:cs typeface="Comic Sans MS"/>
              </a:rPr>
              <a:t>r</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del</a:t>
            </a:r>
            <a:r>
              <a:rPr sz="2600" spc="-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spc="12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125" dirty="0">
                <a:latin typeface="Times New Roman"/>
                <a:cs typeface="Times New Roman"/>
              </a:rPr>
              <a:t> </a:t>
            </a:r>
            <a:r>
              <a:rPr sz="2600" spc="-5" dirty="0">
                <a:latin typeface="Comic Sans MS"/>
                <a:cs typeface="Comic Sans MS"/>
              </a:rPr>
              <a:t>siempr</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considerad</a:t>
            </a:r>
            <a:r>
              <a:rPr sz="2600" dirty="0">
                <a:latin typeface="Comic Sans MS"/>
                <a:cs typeface="Comic Sans MS"/>
              </a:rPr>
              <a:t>a</a:t>
            </a:r>
            <a:r>
              <a:rPr sz="2600" spc="114" dirty="0">
                <a:latin typeface="Times New Roman"/>
                <a:cs typeface="Times New Roman"/>
              </a:rPr>
              <a:t> </a:t>
            </a:r>
            <a:r>
              <a:rPr sz="2600" spc="-10" dirty="0">
                <a:latin typeface="Comic Sans MS"/>
                <a:cs typeface="Comic Sans MS"/>
              </a:rPr>
              <a:t>c</a:t>
            </a:r>
            <a:r>
              <a:rPr sz="2600" spc="-5" dirty="0">
                <a:latin typeface="Comic Sans MS"/>
                <a:cs typeface="Comic Sans MS"/>
              </a:rPr>
              <a:t>om</a:t>
            </a:r>
            <a:r>
              <a:rPr sz="2600" dirty="0">
                <a:latin typeface="Comic Sans MS"/>
                <a:cs typeface="Comic Sans MS"/>
              </a:rPr>
              <a:t>o</a:t>
            </a:r>
            <a:r>
              <a:rPr sz="2600" spc="130" dirty="0">
                <a:latin typeface="Times New Roman"/>
                <a:cs typeface="Times New Roman"/>
              </a:rPr>
              <a:t> </a:t>
            </a:r>
            <a:r>
              <a:rPr sz="2600" spc="-5" dirty="0">
                <a:latin typeface="Comic Sans MS"/>
                <a:cs typeface="Comic Sans MS"/>
              </a:rPr>
              <a:t>seria</a:t>
            </a:r>
            <a:r>
              <a:rPr sz="2600" dirty="0">
                <a:latin typeface="Comic Sans MS"/>
                <a:cs typeface="Comic Sans MS"/>
              </a:rPr>
              <a:t>,</a:t>
            </a:r>
            <a:r>
              <a:rPr sz="2600" spc="125" dirty="0">
                <a:latin typeface="Times New Roman"/>
                <a:cs typeface="Times New Roman"/>
              </a:rPr>
              <a:t> </a:t>
            </a:r>
            <a:r>
              <a:rPr sz="2600" dirty="0">
                <a:latin typeface="Comic Sans MS"/>
                <a:cs typeface="Comic Sans MS"/>
              </a:rPr>
              <a:t>d</a:t>
            </a:r>
            <a:r>
              <a:rPr sz="2600" spc="-5" dirty="0">
                <a:latin typeface="Comic Sans MS"/>
                <a:cs typeface="Comic Sans MS"/>
              </a:rPr>
              <a:t>ebid</a:t>
            </a:r>
            <a:r>
              <a:rPr sz="2600" dirty="0">
                <a:latin typeface="Comic Sans MS"/>
                <a:cs typeface="Comic Sans MS"/>
              </a:rPr>
              <a:t>o</a:t>
            </a:r>
            <a:r>
              <a:rPr sz="2600" spc="114"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210" dirty="0">
                <a:latin typeface="Times New Roman"/>
                <a:cs typeface="Times New Roman"/>
              </a:rPr>
              <a:t> </a:t>
            </a:r>
            <a:r>
              <a:rPr sz="2600" spc="-10" dirty="0">
                <a:latin typeface="Comic Sans MS"/>
                <a:cs typeface="Comic Sans MS"/>
              </a:rPr>
              <a:t>a</a:t>
            </a:r>
            <a:r>
              <a:rPr sz="2600" spc="-5" dirty="0">
                <a:latin typeface="Comic Sans MS"/>
                <a:cs typeface="Comic Sans MS"/>
              </a:rPr>
              <a:t>lta</a:t>
            </a:r>
            <a:r>
              <a:rPr sz="2600" dirty="0">
                <a:latin typeface="Comic Sans MS"/>
                <a:cs typeface="Comic Sans MS"/>
              </a:rPr>
              <a:t>s</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corriente</a:t>
            </a:r>
            <a:r>
              <a:rPr sz="2600" dirty="0">
                <a:latin typeface="Comic Sans MS"/>
                <a:cs typeface="Comic Sans MS"/>
              </a:rPr>
              <a:t>s</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encontrada</a:t>
            </a:r>
            <a:r>
              <a:rPr sz="2600" dirty="0">
                <a:latin typeface="Comic Sans MS"/>
                <a:cs typeface="Comic Sans MS"/>
              </a:rPr>
              <a:t>s</a:t>
            </a:r>
            <a:r>
              <a:rPr sz="2600" dirty="0">
                <a:latin typeface="Times New Roman"/>
                <a:cs typeface="Times New Roman"/>
              </a:rPr>
              <a:t> </a:t>
            </a:r>
            <a:r>
              <a:rPr sz="2600" spc="-200"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04" dirty="0">
                <a:latin typeface="Times New Roman"/>
                <a:cs typeface="Times New Roman"/>
              </a:rPr>
              <a:t> </a:t>
            </a:r>
            <a:r>
              <a:rPr sz="2600" spc="-10" dirty="0">
                <a:latin typeface="Comic Sans MS"/>
                <a:cs typeface="Comic Sans MS"/>
              </a:rPr>
              <a:t>d</a:t>
            </a:r>
            <a:r>
              <a:rPr sz="2600" spc="-5" dirty="0">
                <a:latin typeface="Comic Sans MS"/>
                <a:cs typeface="Comic Sans MS"/>
              </a:rPr>
              <a:t>añ</a:t>
            </a:r>
            <a:r>
              <a:rPr sz="2600" dirty="0">
                <a:latin typeface="Comic Sans MS"/>
                <a:cs typeface="Comic Sans MS"/>
              </a:rPr>
              <a:t>o</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potencia</a:t>
            </a:r>
            <a:r>
              <a:rPr sz="2600" dirty="0">
                <a:latin typeface="Comic Sans MS"/>
                <a:cs typeface="Comic Sans MS"/>
              </a:rPr>
              <a:t>l</a:t>
            </a:r>
            <a:r>
              <a:rPr sz="2600" dirty="0">
                <a:latin typeface="Times New Roman"/>
                <a:cs typeface="Times New Roman"/>
              </a:rPr>
              <a:t> </a:t>
            </a:r>
            <a:r>
              <a:rPr sz="2600" spc="-210" dirty="0">
                <a:latin typeface="Times New Roman"/>
                <a:cs typeface="Times New Roman"/>
              </a:rPr>
              <a:t> </a:t>
            </a:r>
            <a:r>
              <a:rPr sz="2600" dirty="0">
                <a:latin typeface="Comic Sans MS"/>
                <a:cs typeface="Comic Sans MS"/>
              </a:rPr>
              <a:t>a</a:t>
            </a:r>
            <a:r>
              <a:rPr sz="2600" dirty="0">
                <a:latin typeface="Times New Roman"/>
                <a:cs typeface="Times New Roman"/>
              </a:rPr>
              <a:t> </a:t>
            </a:r>
            <a:r>
              <a:rPr sz="2600" spc="-5" dirty="0">
                <a:latin typeface="Comic Sans MS"/>
                <a:cs typeface="Comic Sans MS"/>
              </a:rPr>
              <a:t>lo</a:t>
            </a:r>
            <a:r>
              <a:rPr sz="2600" dirty="0">
                <a:latin typeface="Comic Sans MS"/>
                <a:cs typeface="Comic Sans MS"/>
              </a:rPr>
              <a:t>s</a:t>
            </a:r>
            <a:r>
              <a:rPr sz="2600" spc="195" dirty="0">
                <a:latin typeface="Times New Roman"/>
                <a:cs typeface="Times New Roman"/>
              </a:rPr>
              <a:t> </a:t>
            </a:r>
            <a:r>
              <a:rPr sz="2600" spc="-10" dirty="0">
                <a:latin typeface="Comic Sans MS"/>
                <a:cs typeface="Comic Sans MS"/>
              </a:rPr>
              <a:t>d</a:t>
            </a:r>
            <a:r>
              <a:rPr sz="2600" spc="-5" dirty="0">
                <a:latin typeface="Comic Sans MS"/>
                <a:cs typeface="Comic Sans MS"/>
              </a:rPr>
              <a:t>evanado</a:t>
            </a:r>
            <a:r>
              <a:rPr sz="2600" dirty="0">
                <a:latin typeface="Comic Sans MS"/>
                <a:cs typeface="Comic Sans MS"/>
              </a:rPr>
              <a:t>s</a:t>
            </a:r>
            <a:r>
              <a:rPr sz="2600" spc="180"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9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195" dirty="0">
                <a:latin typeface="Times New Roman"/>
                <a:cs typeface="Times New Roman"/>
              </a:rPr>
              <a:t> </a:t>
            </a:r>
            <a:r>
              <a:rPr sz="2600" spc="-5" dirty="0">
                <a:latin typeface="Comic Sans MS"/>
                <a:cs typeface="Comic Sans MS"/>
              </a:rPr>
              <a:t>máquina</a:t>
            </a:r>
            <a:r>
              <a:rPr sz="2600" dirty="0">
                <a:latin typeface="Comic Sans MS"/>
                <a:cs typeface="Comic Sans MS"/>
              </a:rPr>
              <a:t>,</a:t>
            </a:r>
            <a:r>
              <a:rPr sz="2600" spc="190" dirty="0">
                <a:latin typeface="Times New Roman"/>
                <a:cs typeface="Times New Roman"/>
              </a:rPr>
              <a:t> </a:t>
            </a:r>
            <a:r>
              <a:rPr sz="2600" dirty="0">
                <a:latin typeface="Comic Sans MS"/>
                <a:cs typeface="Comic Sans MS"/>
              </a:rPr>
              <a:t>a</a:t>
            </a:r>
            <a:r>
              <a:rPr sz="2600" spc="-5" dirty="0">
                <a:latin typeface="Comic Sans MS"/>
                <a:cs typeface="Comic Sans MS"/>
              </a:rPr>
              <a:t>s</a:t>
            </a:r>
            <a:r>
              <a:rPr sz="2600" dirty="0">
                <a:latin typeface="Comic Sans MS"/>
                <a:cs typeface="Comic Sans MS"/>
              </a:rPr>
              <a:t>í</a:t>
            </a:r>
            <a:r>
              <a:rPr sz="2600" spc="180" dirty="0">
                <a:latin typeface="Times New Roman"/>
                <a:cs typeface="Times New Roman"/>
              </a:rPr>
              <a:t> </a:t>
            </a:r>
            <a:r>
              <a:rPr sz="2600" spc="-5" dirty="0">
                <a:latin typeface="Comic Sans MS"/>
                <a:cs typeface="Comic Sans MS"/>
              </a:rPr>
              <a:t>com</a:t>
            </a:r>
            <a:r>
              <a:rPr sz="2600" dirty="0">
                <a:latin typeface="Comic Sans MS"/>
                <a:cs typeface="Comic Sans MS"/>
              </a:rPr>
              <a:t>o</a:t>
            </a:r>
            <a:r>
              <a:rPr sz="2600" spc="195" dirty="0">
                <a:latin typeface="Times New Roman"/>
                <a:cs typeface="Times New Roman"/>
              </a:rPr>
              <a:t> </a:t>
            </a:r>
            <a:r>
              <a:rPr sz="2600" dirty="0">
                <a:latin typeface="Comic Sans MS"/>
                <a:cs typeface="Comic Sans MS"/>
              </a:rPr>
              <a:t>a</a:t>
            </a:r>
            <a:r>
              <a:rPr sz="2600" spc="195" dirty="0">
                <a:latin typeface="Times New Roman"/>
                <a:cs typeface="Times New Roman"/>
              </a:rPr>
              <a:t> </a:t>
            </a:r>
            <a:r>
              <a:rPr sz="2600" spc="-10" dirty="0">
                <a:latin typeface="Comic Sans MS"/>
                <a:cs typeface="Comic Sans MS"/>
              </a:rPr>
              <a:t>l</a:t>
            </a:r>
            <a:r>
              <a:rPr sz="2600" spc="-5" dirty="0">
                <a:latin typeface="Comic Sans MS"/>
                <a:cs typeface="Comic Sans MS"/>
              </a:rPr>
              <a:t>a</a:t>
            </a:r>
            <a:r>
              <a:rPr sz="2600" dirty="0">
                <a:latin typeface="Comic Sans MS"/>
                <a:cs typeface="Comic Sans MS"/>
              </a:rPr>
              <a:t>s</a:t>
            </a:r>
            <a:r>
              <a:rPr sz="2600" spc="195" dirty="0">
                <a:latin typeface="Times New Roman"/>
                <a:cs typeface="Times New Roman"/>
              </a:rPr>
              <a:t> </a:t>
            </a:r>
            <a:r>
              <a:rPr sz="2600" spc="-5" dirty="0">
                <a:latin typeface="Comic Sans MS"/>
                <a:cs typeface="Comic Sans MS"/>
              </a:rPr>
              <a:t>flecha</a:t>
            </a:r>
            <a:r>
              <a:rPr sz="2600" dirty="0">
                <a:latin typeface="Comic Sans MS"/>
                <a:cs typeface="Comic Sans MS"/>
              </a:rPr>
              <a:t>s</a:t>
            </a:r>
            <a:r>
              <a:rPr sz="2600" spc="195" dirty="0">
                <a:latin typeface="Times New Roman"/>
                <a:cs typeface="Times New Roman"/>
              </a:rPr>
              <a:t> </a:t>
            </a:r>
            <a:r>
              <a:rPr sz="2600" dirty="0">
                <a:latin typeface="Comic Sans MS"/>
                <a:cs typeface="Comic Sans MS"/>
              </a:rPr>
              <a:t>y</a:t>
            </a:r>
            <a:r>
              <a:rPr sz="2600" spc="190" dirty="0">
                <a:latin typeface="Times New Roman"/>
                <a:cs typeface="Times New Roman"/>
              </a:rPr>
              <a:t> </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acoplamiento.</a:t>
            </a:r>
            <a:endParaRPr sz="2600">
              <a:latin typeface="Comic Sans MS"/>
              <a:cs typeface="Comic Sans MS"/>
            </a:endParaRPr>
          </a:p>
          <a:p>
            <a:pPr marL="12700" marR="6350" algn="just">
              <a:lnSpc>
                <a:spcPct val="100000"/>
              </a:lnSpc>
              <a:spcBef>
                <a:spcPts val="1200"/>
              </a:spcBef>
            </a:pPr>
            <a:r>
              <a:rPr sz="2600" spc="-5" dirty="0">
                <a:latin typeface="Comic Sans MS"/>
                <a:cs typeface="Comic Sans MS"/>
              </a:rPr>
              <a:t>Lo</a:t>
            </a:r>
            <a:r>
              <a:rPr sz="2600" dirty="0">
                <a:latin typeface="Comic Sans MS"/>
                <a:cs typeface="Comic Sans MS"/>
              </a:rPr>
              <a:t>s</a:t>
            </a:r>
            <a:r>
              <a:rPr sz="2600" dirty="0">
                <a:latin typeface="Times New Roman"/>
                <a:cs typeface="Times New Roman"/>
              </a:rPr>
              <a:t>   </a:t>
            </a:r>
            <a:r>
              <a:rPr sz="2600" spc="-250" dirty="0">
                <a:latin typeface="Times New Roman"/>
                <a:cs typeface="Times New Roman"/>
              </a:rPr>
              <a:t> </a:t>
            </a:r>
            <a:r>
              <a:rPr sz="2600" dirty="0">
                <a:latin typeface="Comic Sans MS"/>
                <a:cs typeface="Comic Sans MS"/>
              </a:rPr>
              <a:t>l</a:t>
            </a:r>
            <a:r>
              <a:rPr sz="2600" spc="-5" dirty="0">
                <a:latin typeface="Comic Sans MS"/>
                <a:cs typeface="Comic Sans MS"/>
              </a:rPr>
              <a:t>argo</a:t>
            </a:r>
            <a:r>
              <a:rPr sz="2600" dirty="0">
                <a:latin typeface="Comic Sans MS"/>
                <a:cs typeface="Comic Sans MS"/>
              </a:rPr>
              <a:t>s</a:t>
            </a:r>
            <a:r>
              <a:rPr sz="2600" dirty="0">
                <a:latin typeface="Times New Roman"/>
                <a:cs typeface="Times New Roman"/>
              </a:rPr>
              <a:t>   </a:t>
            </a:r>
            <a:r>
              <a:rPr sz="2600" spc="-260" dirty="0">
                <a:latin typeface="Times New Roman"/>
                <a:cs typeface="Times New Roman"/>
              </a:rPr>
              <a:t> </a:t>
            </a:r>
            <a:r>
              <a:rPr sz="2600" spc="-5" dirty="0">
                <a:latin typeface="Comic Sans MS"/>
                <a:cs typeface="Comic Sans MS"/>
              </a:rPr>
              <a:t>tiempo</a:t>
            </a:r>
            <a:r>
              <a:rPr sz="2600" dirty="0">
                <a:latin typeface="Comic Sans MS"/>
                <a:cs typeface="Comic Sans MS"/>
              </a:rPr>
              <a:t>s</a:t>
            </a:r>
            <a:r>
              <a:rPr sz="2600" dirty="0">
                <a:latin typeface="Times New Roman"/>
                <a:cs typeface="Times New Roman"/>
              </a:rPr>
              <a:t>   </a:t>
            </a:r>
            <a:r>
              <a:rPr sz="2600" spc="-254"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reparació</a:t>
            </a:r>
            <a:r>
              <a:rPr sz="2600" dirty="0">
                <a:latin typeface="Comic Sans MS"/>
                <a:cs typeface="Comic Sans MS"/>
              </a:rPr>
              <a:t>n</a:t>
            </a:r>
            <a:r>
              <a:rPr sz="2600" dirty="0">
                <a:latin typeface="Times New Roman"/>
                <a:cs typeface="Times New Roman"/>
              </a:rPr>
              <a:t>   </a:t>
            </a:r>
            <a:r>
              <a:rPr sz="2600" spc="-240"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250" dirty="0">
                <a:latin typeface="Times New Roman"/>
                <a:cs typeface="Times New Roman"/>
              </a:rPr>
              <a:t> </a:t>
            </a:r>
            <a:r>
              <a:rPr sz="2600" spc="-5" dirty="0">
                <a:latin typeface="Comic Sans MS"/>
                <a:cs typeface="Comic Sans MS"/>
              </a:rPr>
              <a:t>máquinas</a:t>
            </a:r>
            <a:r>
              <a:rPr sz="2600" spc="-5" dirty="0">
                <a:latin typeface="Times New Roman"/>
                <a:cs typeface="Times New Roman"/>
              </a:rPr>
              <a:t> </a:t>
            </a:r>
            <a:r>
              <a:rPr sz="2600" spc="-5" dirty="0">
                <a:latin typeface="Comic Sans MS"/>
                <a:cs typeface="Comic Sans MS"/>
              </a:rPr>
              <a:t>severament</a:t>
            </a:r>
            <a:r>
              <a:rPr sz="2600" dirty="0">
                <a:latin typeface="Comic Sans MS"/>
                <a:cs typeface="Comic Sans MS"/>
              </a:rPr>
              <a:t>e</a:t>
            </a:r>
            <a:r>
              <a:rPr sz="2600" dirty="0">
                <a:latin typeface="Times New Roman"/>
                <a:cs typeface="Times New Roman"/>
              </a:rPr>
              <a:t> </a:t>
            </a:r>
            <a:r>
              <a:rPr sz="2600" spc="225" dirty="0">
                <a:latin typeface="Times New Roman"/>
                <a:cs typeface="Times New Roman"/>
              </a:rPr>
              <a:t> </a:t>
            </a:r>
            <a:r>
              <a:rPr sz="2600" spc="-10" dirty="0">
                <a:latin typeface="Comic Sans MS"/>
                <a:cs typeface="Comic Sans MS"/>
              </a:rPr>
              <a:t>d</a:t>
            </a:r>
            <a:r>
              <a:rPr sz="2600" spc="-5" dirty="0">
                <a:latin typeface="Comic Sans MS"/>
                <a:cs typeface="Comic Sans MS"/>
              </a:rPr>
              <a:t>añada</a:t>
            </a:r>
            <a:r>
              <a:rPr sz="2600" dirty="0">
                <a:latin typeface="Comic Sans MS"/>
                <a:cs typeface="Comic Sans MS"/>
              </a:rPr>
              <a:t>s</a:t>
            </a:r>
            <a:r>
              <a:rPr sz="2600" dirty="0">
                <a:latin typeface="Times New Roman"/>
                <a:cs typeface="Times New Roman"/>
              </a:rPr>
              <a:t> </a:t>
            </a:r>
            <a:r>
              <a:rPr sz="2600" spc="220" dirty="0">
                <a:latin typeface="Times New Roman"/>
                <a:cs typeface="Times New Roman"/>
              </a:rPr>
              <a:t> </a:t>
            </a:r>
            <a:r>
              <a:rPr sz="2600" spc="-5" dirty="0">
                <a:latin typeface="Comic Sans MS"/>
                <a:cs typeface="Comic Sans MS"/>
              </a:rPr>
              <a:t>puede</a:t>
            </a:r>
            <a:r>
              <a:rPr sz="2600" dirty="0">
                <a:latin typeface="Comic Sans MS"/>
                <a:cs typeface="Comic Sans MS"/>
              </a:rPr>
              <a:t>n</a:t>
            </a:r>
            <a:r>
              <a:rPr sz="2600" dirty="0">
                <a:latin typeface="Times New Roman"/>
                <a:cs typeface="Times New Roman"/>
              </a:rPr>
              <a:t> </a:t>
            </a:r>
            <a:r>
              <a:rPr sz="2600" spc="225" dirty="0">
                <a:latin typeface="Times New Roman"/>
                <a:cs typeface="Times New Roman"/>
              </a:rPr>
              <a:t> </a:t>
            </a:r>
            <a:r>
              <a:rPr sz="2600" spc="-5" dirty="0">
                <a:latin typeface="Comic Sans MS"/>
                <a:cs typeface="Comic Sans MS"/>
              </a:rPr>
              <a:t>se</a:t>
            </a:r>
            <a:r>
              <a:rPr sz="2600" dirty="0">
                <a:latin typeface="Comic Sans MS"/>
                <a:cs typeface="Comic Sans MS"/>
              </a:rPr>
              <a:t>r</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mu</a:t>
            </a:r>
            <a:r>
              <a:rPr sz="2600" dirty="0">
                <a:latin typeface="Comic Sans MS"/>
                <a:cs typeface="Comic Sans MS"/>
              </a:rPr>
              <a:t>y</a:t>
            </a:r>
            <a:r>
              <a:rPr sz="2600" dirty="0">
                <a:latin typeface="Times New Roman"/>
                <a:cs typeface="Times New Roman"/>
              </a:rPr>
              <a:t> </a:t>
            </a:r>
            <a:r>
              <a:rPr sz="2600" spc="229" dirty="0">
                <a:latin typeface="Times New Roman"/>
                <a:cs typeface="Times New Roman"/>
              </a:rPr>
              <a:t> </a:t>
            </a:r>
            <a:r>
              <a:rPr sz="2600" spc="-5" dirty="0">
                <a:latin typeface="Comic Sans MS"/>
                <a:cs typeface="Comic Sans MS"/>
              </a:rPr>
              <a:t>costosos</a:t>
            </a:r>
            <a:r>
              <a:rPr sz="2600" dirty="0">
                <a:latin typeface="Comic Sans MS"/>
                <a:cs typeface="Comic Sans MS"/>
              </a:rPr>
              <a:t>;</a:t>
            </a:r>
            <a:r>
              <a:rPr sz="2600" dirty="0">
                <a:latin typeface="Times New Roman"/>
                <a:cs typeface="Times New Roman"/>
              </a:rPr>
              <a:t> </a:t>
            </a:r>
            <a:r>
              <a:rPr sz="2600" spc="220" dirty="0">
                <a:latin typeface="Times New Roman"/>
                <a:cs typeface="Times New Roman"/>
              </a:rPr>
              <a:t> </a:t>
            </a:r>
            <a:r>
              <a:rPr sz="2600" spc="-10" dirty="0">
                <a:latin typeface="Comic Sans MS"/>
                <a:cs typeface="Comic Sans MS"/>
              </a:rPr>
              <a:t>p</a:t>
            </a:r>
            <a:r>
              <a:rPr sz="2600" spc="-5" dirty="0">
                <a:latin typeface="Comic Sans MS"/>
                <a:cs typeface="Comic Sans MS"/>
              </a:rPr>
              <a:t>or</a:t>
            </a:r>
            <a:r>
              <a:rPr sz="2600" spc="-5" dirty="0">
                <a:latin typeface="Times New Roman"/>
                <a:cs typeface="Times New Roman"/>
              </a:rPr>
              <a:t> </a:t>
            </a:r>
            <a:r>
              <a:rPr sz="2600" spc="-5" dirty="0">
                <a:latin typeface="Comic Sans MS"/>
                <a:cs typeface="Comic Sans MS"/>
              </a:rPr>
              <a:t>consiguiente</a:t>
            </a:r>
            <a:r>
              <a:rPr sz="2600" dirty="0">
                <a:latin typeface="Comic Sans MS"/>
                <a:cs typeface="Comic Sans MS"/>
              </a:rPr>
              <a:t>,</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tambié</a:t>
            </a:r>
            <a:r>
              <a:rPr sz="2600" dirty="0">
                <a:latin typeface="Comic Sans MS"/>
                <a:cs typeface="Comic Sans MS"/>
              </a:rPr>
              <a:t>n</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genera</a:t>
            </a:r>
            <a:r>
              <a:rPr sz="2600" dirty="0">
                <a:latin typeface="Comic Sans MS"/>
                <a:cs typeface="Comic Sans MS"/>
              </a:rPr>
              <a:t>n</a:t>
            </a:r>
            <a:r>
              <a:rPr sz="2600" dirty="0">
                <a:latin typeface="Times New Roman"/>
                <a:cs typeface="Times New Roman"/>
              </a:rPr>
              <a:t>   </a:t>
            </a:r>
            <a:r>
              <a:rPr sz="2600" spc="204" dirty="0">
                <a:latin typeface="Times New Roman"/>
                <a:cs typeface="Times New Roman"/>
              </a:rPr>
              <a:t> </a:t>
            </a:r>
            <a:r>
              <a:rPr sz="2600" dirty="0">
                <a:latin typeface="Comic Sans MS"/>
                <a:cs typeface="Comic Sans MS"/>
              </a:rPr>
              <a:t>a</a:t>
            </a:r>
            <a:r>
              <a:rPr sz="2600" spc="-5" dirty="0">
                <a:latin typeface="Comic Sans MS"/>
                <a:cs typeface="Comic Sans MS"/>
              </a:rPr>
              <a:t>lto</a:t>
            </a:r>
            <a:r>
              <a:rPr sz="2600" dirty="0">
                <a:latin typeface="Comic Sans MS"/>
                <a:cs typeface="Comic Sans MS"/>
              </a:rPr>
              <a:t>s</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costo</a:t>
            </a:r>
            <a:r>
              <a:rPr sz="2600" dirty="0">
                <a:latin typeface="Comic Sans MS"/>
                <a:cs typeface="Comic Sans MS"/>
              </a:rPr>
              <a:t>s</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por</a:t>
            </a:r>
            <a:r>
              <a:rPr sz="2600" spc="-5" dirty="0">
                <a:latin typeface="Times New Roman"/>
                <a:cs typeface="Times New Roman"/>
              </a:rPr>
              <a:t> </a:t>
            </a:r>
            <a:r>
              <a:rPr sz="2600" spc="-5" dirty="0">
                <a:latin typeface="Comic Sans MS"/>
                <a:cs typeface="Comic Sans MS"/>
              </a:rPr>
              <a:t>reemplaz</a:t>
            </a:r>
            <a:r>
              <a:rPr sz="2600" dirty="0">
                <a:latin typeface="Comic Sans MS"/>
                <a:cs typeface="Comic Sans MS"/>
              </a:rPr>
              <a:t>o</a:t>
            </a:r>
            <a:r>
              <a:rPr sz="2600" dirty="0">
                <a:latin typeface="Times New Roman"/>
                <a:cs typeface="Times New Roman"/>
              </a:rPr>
              <a:t> </a:t>
            </a:r>
            <a:r>
              <a:rPr sz="2600" spc="-26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potenci</a:t>
            </a:r>
            <a:r>
              <a:rPr sz="2600" dirty="0">
                <a:latin typeface="Comic Sans MS"/>
                <a:cs typeface="Comic Sans MS"/>
              </a:rPr>
              <a:t>a</a:t>
            </a:r>
            <a:r>
              <a:rPr sz="2600" dirty="0">
                <a:latin typeface="Times New Roman"/>
                <a:cs typeface="Times New Roman"/>
              </a:rPr>
              <a:t> </a:t>
            </a:r>
            <a:r>
              <a:rPr sz="2600" spc="-280" dirty="0">
                <a:latin typeface="Times New Roman"/>
                <a:cs typeface="Times New Roman"/>
              </a:rPr>
              <a:t> </a:t>
            </a:r>
            <a:r>
              <a:rPr sz="2600" spc="-10" dirty="0">
                <a:latin typeface="Comic Sans MS"/>
                <a:cs typeface="Comic Sans MS"/>
              </a:rPr>
              <a:t>m</a:t>
            </a:r>
            <a:r>
              <a:rPr sz="2600" spc="-5" dirty="0">
                <a:latin typeface="Comic Sans MS"/>
                <a:cs typeface="Comic Sans MS"/>
              </a:rPr>
              <a:t>ientra</a:t>
            </a:r>
            <a:r>
              <a:rPr sz="2600" dirty="0">
                <a:latin typeface="Comic Sans MS"/>
                <a:cs typeface="Comic Sans MS"/>
              </a:rPr>
              <a:t>s</a:t>
            </a:r>
            <a:r>
              <a:rPr sz="2600" dirty="0">
                <a:latin typeface="Times New Roman"/>
                <a:cs typeface="Times New Roman"/>
              </a:rPr>
              <a:t> </a:t>
            </a:r>
            <a:r>
              <a:rPr sz="2600" spc="-275"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280" dirty="0">
                <a:latin typeface="Times New Roman"/>
                <a:cs typeface="Times New Roman"/>
              </a:rPr>
              <a:t> </a:t>
            </a:r>
            <a:r>
              <a:rPr sz="2600" spc="-10" dirty="0">
                <a:latin typeface="Comic Sans MS"/>
                <a:cs typeface="Comic Sans MS"/>
              </a:rPr>
              <a:t>m</a:t>
            </a:r>
            <a:r>
              <a:rPr sz="2600" spc="-5" dirty="0">
                <a:latin typeface="Comic Sans MS"/>
                <a:cs typeface="Comic Sans MS"/>
              </a:rPr>
              <a:t>áquin</a:t>
            </a:r>
            <a:r>
              <a:rPr sz="2600" dirty="0">
                <a:latin typeface="Comic Sans MS"/>
                <a:cs typeface="Comic Sans MS"/>
              </a:rPr>
              <a:t>a</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est</a:t>
            </a:r>
            <a:r>
              <a:rPr sz="2600" dirty="0">
                <a:latin typeface="Comic Sans MS"/>
                <a:cs typeface="Comic Sans MS"/>
              </a:rPr>
              <a:t>á</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fuera</a:t>
            </a:r>
            <a:r>
              <a:rPr sz="2600" spc="-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0" dirty="0">
                <a:latin typeface="Times New Roman"/>
                <a:cs typeface="Times New Roman"/>
              </a:rPr>
              <a:t> </a:t>
            </a:r>
            <a:r>
              <a:rPr sz="2600" spc="-5" dirty="0">
                <a:latin typeface="Comic Sans MS"/>
                <a:cs typeface="Comic Sans MS"/>
              </a:rPr>
              <a:t>servicio.</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215</a:t>
            </a:fld>
            <a:endParaRPr lang="en-US"/>
          </a:p>
        </p:txBody>
      </p:sp>
    </p:spTree>
    <p:extLst>
      <p:ext uri="{BB962C8B-B14F-4D97-AF65-F5344CB8AC3E}">
        <p14:creationId xmlns:p14="http://schemas.microsoft.com/office/powerpoint/2010/main" val="318647806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5505" cy="4831080"/>
          </a:xfrm>
          <a:prstGeom prst="rect">
            <a:avLst/>
          </a:prstGeom>
        </p:spPr>
        <p:txBody>
          <a:bodyPr vert="horz" wrap="square" lIns="0" tIns="0" rIns="0" bIns="0" rtlCol="0">
            <a:spAutoFit/>
          </a:bodyPr>
          <a:lstStyle/>
          <a:p>
            <a:pPr marL="12700" marR="7620" algn="just">
              <a:lnSpc>
                <a:spcPct val="100000"/>
              </a:lnSpc>
            </a:pPr>
            <a:r>
              <a:rPr sz="2600" spc="-5" dirty="0">
                <a:latin typeface="Comic Sans MS"/>
                <a:cs typeface="Comic Sans MS"/>
              </a:rPr>
              <a:t>Po</a:t>
            </a:r>
            <a:r>
              <a:rPr sz="2600" dirty="0">
                <a:latin typeface="Comic Sans MS"/>
                <a:cs typeface="Comic Sans MS"/>
              </a:rPr>
              <a:t>r</a:t>
            </a:r>
            <a:r>
              <a:rPr sz="2600" dirty="0">
                <a:latin typeface="Times New Roman"/>
                <a:cs typeface="Times New Roman"/>
              </a:rPr>
              <a:t>  </a:t>
            </a:r>
            <a:r>
              <a:rPr sz="2600" spc="-295" dirty="0">
                <a:latin typeface="Times New Roman"/>
                <a:cs typeface="Times New Roman"/>
              </a:rPr>
              <a:t> </a:t>
            </a:r>
            <a:r>
              <a:rPr sz="2600" dirty="0">
                <a:latin typeface="Comic Sans MS"/>
                <a:cs typeface="Comic Sans MS"/>
              </a:rPr>
              <a:t>lo</a:t>
            </a:r>
            <a:r>
              <a:rPr sz="2600" dirty="0">
                <a:latin typeface="Times New Roman"/>
                <a:cs typeface="Times New Roman"/>
              </a:rPr>
              <a:t>  </a:t>
            </a:r>
            <a:r>
              <a:rPr sz="2600" spc="-285" dirty="0">
                <a:latin typeface="Times New Roman"/>
                <a:cs typeface="Times New Roman"/>
              </a:rPr>
              <a:t> </a:t>
            </a:r>
            <a:r>
              <a:rPr sz="2600" spc="-10" dirty="0">
                <a:latin typeface="Comic Sans MS"/>
                <a:cs typeface="Comic Sans MS"/>
              </a:rPr>
              <a:t>t</a:t>
            </a:r>
            <a:r>
              <a:rPr sz="2600" spc="-5" dirty="0">
                <a:latin typeface="Comic Sans MS"/>
                <a:cs typeface="Comic Sans MS"/>
              </a:rPr>
              <a:t>anto</a:t>
            </a:r>
            <a:r>
              <a:rPr sz="2600" dirty="0">
                <a:latin typeface="Comic Sans MS"/>
                <a:cs typeface="Comic Sans MS"/>
              </a:rPr>
              <a:t>,</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285" dirty="0">
                <a:latin typeface="Times New Roman"/>
                <a:cs typeface="Times New Roman"/>
              </a:rPr>
              <a:t> </a:t>
            </a:r>
            <a:r>
              <a:rPr sz="2600" dirty="0">
                <a:latin typeface="Comic Sans MS"/>
                <a:cs typeface="Comic Sans MS"/>
              </a:rPr>
              <a:t>m</a:t>
            </a:r>
            <a:r>
              <a:rPr sz="2600" spc="-5" dirty="0">
                <a:latin typeface="Comic Sans MS"/>
                <a:cs typeface="Comic Sans MS"/>
              </a:rPr>
              <a:t>u</a:t>
            </a:r>
            <a:r>
              <a:rPr sz="2600" dirty="0">
                <a:latin typeface="Comic Sans MS"/>
                <a:cs typeface="Comic Sans MS"/>
              </a:rPr>
              <a:t>y</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important</a:t>
            </a:r>
            <a:r>
              <a:rPr sz="2600" dirty="0">
                <a:latin typeface="Comic Sans MS"/>
                <a:cs typeface="Comic Sans MS"/>
              </a:rPr>
              <a:t>e</a:t>
            </a:r>
            <a:r>
              <a:rPr sz="2600" dirty="0">
                <a:latin typeface="Times New Roman"/>
                <a:cs typeface="Times New Roman"/>
              </a:rPr>
              <a:t>  </a:t>
            </a:r>
            <a:r>
              <a:rPr sz="2600" spc="-280" dirty="0">
                <a:latin typeface="Times New Roman"/>
                <a:cs typeface="Times New Roman"/>
              </a:rPr>
              <a:t> </a:t>
            </a:r>
            <a:r>
              <a:rPr sz="2600" spc="-5" dirty="0">
                <a:latin typeface="Comic Sans MS"/>
                <a:cs typeface="Comic Sans MS"/>
              </a:rPr>
              <a:t>minimiza</a:t>
            </a:r>
            <a:r>
              <a:rPr sz="2600" dirty="0">
                <a:latin typeface="Comic Sans MS"/>
                <a:cs typeface="Comic Sans MS"/>
              </a:rPr>
              <a:t>r</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85" dirty="0">
                <a:latin typeface="Times New Roman"/>
                <a:cs typeface="Times New Roman"/>
              </a:rPr>
              <a:t> </a:t>
            </a:r>
            <a:r>
              <a:rPr sz="2600" spc="-10" dirty="0">
                <a:latin typeface="Comic Sans MS"/>
                <a:cs typeface="Comic Sans MS"/>
              </a:rPr>
              <a:t>d</a:t>
            </a:r>
            <a:r>
              <a:rPr sz="2600" spc="-5" dirty="0">
                <a:latin typeface="Comic Sans MS"/>
                <a:cs typeface="Comic Sans MS"/>
              </a:rPr>
              <a:t>año</a:t>
            </a:r>
            <a:r>
              <a:rPr sz="2600" spc="-5" dirty="0">
                <a:latin typeface="Times New Roman"/>
                <a:cs typeface="Times New Roman"/>
              </a:rPr>
              <a:t> </a:t>
            </a:r>
            <a:r>
              <a:rPr sz="2600" spc="-5" dirty="0">
                <a:latin typeface="Comic Sans MS"/>
                <a:cs typeface="Comic Sans MS"/>
              </a:rPr>
              <a:t>debid</a:t>
            </a:r>
            <a:r>
              <a:rPr sz="2600" dirty="0">
                <a:latin typeface="Comic Sans MS"/>
                <a:cs typeface="Comic Sans MS"/>
              </a:rPr>
              <a:t>o</a:t>
            </a:r>
            <a:r>
              <a:rPr sz="2600" spc="110" dirty="0">
                <a:latin typeface="Times New Roman"/>
                <a:cs typeface="Times New Roman"/>
              </a:rPr>
              <a:t> </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12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0" dirty="0">
                <a:latin typeface="Times New Roman"/>
                <a:cs typeface="Times New Roman"/>
              </a:rPr>
              <a:t> </a:t>
            </a:r>
            <a:r>
              <a:rPr sz="2600" spc="-5" dirty="0">
                <a:latin typeface="Comic Sans MS"/>
                <a:cs typeface="Comic Sans MS"/>
              </a:rPr>
              <a:t>estator.</a:t>
            </a:r>
            <a:endParaRPr sz="2600">
              <a:latin typeface="Comic Sans MS"/>
              <a:cs typeface="Comic Sans MS"/>
            </a:endParaRPr>
          </a:p>
          <a:p>
            <a:pPr marL="12700" marR="8255" algn="just">
              <a:lnSpc>
                <a:spcPct val="100000"/>
              </a:lnSpc>
              <a:spcBef>
                <a:spcPts val="1200"/>
              </a:spcBef>
            </a:pPr>
            <a:r>
              <a:rPr sz="2600" spc="-5" dirty="0">
                <a:latin typeface="Comic Sans MS"/>
                <a:cs typeface="Comic Sans MS"/>
              </a:rPr>
              <a:t>Par</a:t>
            </a:r>
            <a:r>
              <a:rPr sz="2600" dirty="0">
                <a:latin typeface="Comic Sans MS"/>
                <a:cs typeface="Comic Sans MS"/>
              </a:rPr>
              <a:t>a</a:t>
            </a:r>
            <a:r>
              <a:rPr sz="2600" spc="265" dirty="0">
                <a:latin typeface="Times New Roman"/>
                <a:cs typeface="Times New Roman"/>
              </a:rPr>
              <a:t> </a:t>
            </a:r>
            <a:r>
              <a:rPr sz="2600" spc="-5" dirty="0">
                <a:latin typeface="Comic Sans MS"/>
                <a:cs typeface="Comic Sans MS"/>
              </a:rPr>
              <a:t>agrava</a:t>
            </a:r>
            <a:r>
              <a:rPr sz="2600" dirty="0">
                <a:latin typeface="Comic Sans MS"/>
                <a:cs typeface="Comic Sans MS"/>
              </a:rPr>
              <a:t>r</a:t>
            </a:r>
            <a:r>
              <a:rPr sz="2600" spc="265" dirty="0">
                <a:latin typeface="Times New Roman"/>
                <a:cs typeface="Times New Roman"/>
              </a:rPr>
              <a:t> </a:t>
            </a:r>
            <a:r>
              <a:rPr sz="2600" spc="-5" dirty="0">
                <a:latin typeface="Comic Sans MS"/>
                <a:cs typeface="Comic Sans MS"/>
              </a:rPr>
              <a:t>est</a:t>
            </a:r>
            <a:r>
              <a:rPr sz="2600" dirty="0">
                <a:latin typeface="Comic Sans MS"/>
                <a:cs typeface="Comic Sans MS"/>
              </a:rPr>
              <a:t>a</a:t>
            </a:r>
            <a:r>
              <a:rPr sz="2600" spc="265" dirty="0">
                <a:latin typeface="Times New Roman"/>
                <a:cs typeface="Times New Roman"/>
              </a:rPr>
              <a:t> </a:t>
            </a:r>
            <a:r>
              <a:rPr sz="2600" spc="-5" dirty="0">
                <a:latin typeface="Comic Sans MS"/>
                <a:cs typeface="Comic Sans MS"/>
              </a:rPr>
              <a:t>situación</a:t>
            </a:r>
            <a:r>
              <a:rPr sz="2600" dirty="0">
                <a:latin typeface="Comic Sans MS"/>
                <a:cs typeface="Comic Sans MS"/>
              </a:rPr>
              <a:t>,</a:t>
            </a:r>
            <a:r>
              <a:rPr sz="2600" spc="275" dirty="0">
                <a:latin typeface="Times New Roman"/>
                <a:cs typeface="Times New Roman"/>
              </a:rPr>
              <a:t> </a:t>
            </a:r>
            <a:r>
              <a:rPr sz="2600" dirty="0">
                <a:latin typeface="Comic Sans MS"/>
                <a:cs typeface="Comic Sans MS"/>
              </a:rPr>
              <a:t>la</a:t>
            </a:r>
            <a:r>
              <a:rPr sz="2600" spc="275" dirty="0">
                <a:latin typeface="Times New Roman"/>
                <a:cs typeface="Times New Roman"/>
              </a:rPr>
              <a:t> </a:t>
            </a:r>
            <a:r>
              <a:rPr sz="2600" dirty="0">
                <a:latin typeface="Comic Sans MS"/>
                <a:cs typeface="Comic Sans MS"/>
              </a:rPr>
              <a:t>c</a:t>
            </a:r>
            <a:r>
              <a:rPr sz="2600" spc="-5" dirty="0">
                <a:latin typeface="Comic Sans MS"/>
                <a:cs typeface="Comic Sans MS"/>
              </a:rPr>
              <a:t>orrient</a:t>
            </a:r>
            <a:r>
              <a:rPr sz="2600" dirty="0">
                <a:latin typeface="Comic Sans MS"/>
                <a:cs typeface="Comic Sans MS"/>
              </a:rPr>
              <a:t>e</a:t>
            </a:r>
            <a:r>
              <a:rPr sz="2600" spc="26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275" dirty="0">
                <a:latin typeface="Times New Roman"/>
                <a:cs typeface="Times New Roman"/>
              </a:rPr>
              <a:t> </a:t>
            </a:r>
            <a:r>
              <a:rPr sz="2600" spc="-5" dirty="0">
                <a:latin typeface="Comic Sans MS"/>
                <a:cs typeface="Comic Sans MS"/>
              </a:rPr>
              <a:t>fall</a:t>
            </a:r>
            <a:r>
              <a:rPr sz="2600" dirty="0">
                <a:latin typeface="Comic Sans MS"/>
                <a:cs typeface="Comic Sans MS"/>
              </a:rPr>
              <a:t>a</a:t>
            </a:r>
            <a:r>
              <a:rPr sz="2600" spc="275"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275" dirty="0">
                <a:latin typeface="Times New Roman"/>
                <a:cs typeface="Times New Roman"/>
              </a:rPr>
              <a:t> </a:t>
            </a:r>
            <a:r>
              <a:rPr sz="2600" spc="-5" dirty="0">
                <a:latin typeface="Comic Sans MS"/>
                <a:cs typeface="Comic Sans MS"/>
              </a:rPr>
              <a:t>un</a:t>
            </a:r>
            <a:r>
              <a:rPr sz="2600" spc="-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fallad</a:t>
            </a:r>
            <a:r>
              <a:rPr sz="2600" dirty="0">
                <a:latin typeface="Comic Sans MS"/>
                <a:cs typeface="Comic Sans MS"/>
              </a:rPr>
              <a:t>o</a:t>
            </a:r>
            <a:r>
              <a:rPr sz="2600" dirty="0">
                <a:latin typeface="Times New Roman"/>
                <a:cs typeface="Times New Roman"/>
              </a:rPr>
              <a:t>  </a:t>
            </a:r>
            <a:r>
              <a:rPr sz="2600" spc="160"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dirty="0">
                <a:latin typeface="Times New Roman"/>
                <a:cs typeface="Times New Roman"/>
              </a:rPr>
              <a:t>  </a:t>
            </a:r>
            <a:r>
              <a:rPr sz="2600" spc="155" dirty="0">
                <a:latin typeface="Times New Roman"/>
                <a:cs typeface="Times New Roman"/>
              </a:rPr>
              <a:t> </a:t>
            </a:r>
            <a:r>
              <a:rPr sz="2600" spc="-5" dirty="0">
                <a:latin typeface="Comic Sans MS"/>
                <a:cs typeface="Comic Sans MS"/>
              </a:rPr>
              <a:t>s</a:t>
            </a:r>
            <a:r>
              <a:rPr sz="2600" dirty="0">
                <a:latin typeface="Comic Sans MS"/>
                <a:cs typeface="Comic Sans MS"/>
              </a:rPr>
              <a:t>e</a:t>
            </a:r>
            <a:r>
              <a:rPr sz="2600" dirty="0">
                <a:latin typeface="Times New Roman"/>
                <a:cs typeface="Times New Roman"/>
              </a:rPr>
              <a:t>  </a:t>
            </a:r>
            <a:r>
              <a:rPr sz="2600" spc="155" dirty="0">
                <a:latin typeface="Times New Roman"/>
                <a:cs typeface="Times New Roman"/>
              </a:rPr>
              <a:t> </a:t>
            </a:r>
            <a:r>
              <a:rPr sz="2600" b="1" spc="-20" dirty="0">
                <a:latin typeface="Comic Sans MS"/>
                <a:cs typeface="Comic Sans MS"/>
              </a:rPr>
              <a:t>INTERRUMPE</a:t>
            </a:r>
            <a:r>
              <a:rPr sz="2600" b="1" dirty="0">
                <a:latin typeface="Times New Roman"/>
                <a:cs typeface="Times New Roman"/>
              </a:rPr>
              <a:t>  </a:t>
            </a:r>
            <a:r>
              <a:rPr sz="2600" b="1" spc="170" dirty="0">
                <a:latin typeface="Times New Roman"/>
                <a:cs typeface="Times New Roman"/>
              </a:rPr>
              <a:t> </a:t>
            </a:r>
            <a:r>
              <a:rPr sz="2600" spc="-5" dirty="0">
                <a:latin typeface="Comic Sans MS"/>
                <a:cs typeface="Comic Sans MS"/>
              </a:rPr>
              <a:t>cuand</a:t>
            </a:r>
            <a:r>
              <a:rPr sz="2600" dirty="0">
                <a:latin typeface="Comic Sans MS"/>
                <a:cs typeface="Comic Sans MS"/>
              </a:rPr>
              <a:t>o</a:t>
            </a:r>
            <a:r>
              <a:rPr sz="2600" dirty="0">
                <a:latin typeface="Times New Roman"/>
                <a:cs typeface="Times New Roman"/>
              </a:rPr>
              <a:t>  </a:t>
            </a:r>
            <a:r>
              <a:rPr sz="2600" spc="150" dirty="0">
                <a:latin typeface="Times New Roman"/>
                <a:cs typeface="Times New Roman"/>
              </a:rPr>
              <a:t> </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camp</a:t>
            </a:r>
            <a:r>
              <a:rPr sz="2600" dirty="0">
                <a:latin typeface="Comic Sans MS"/>
                <a:cs typeface="Comic Sans MS"/>
              </a:rPr>
              <a:t>o</a:t>
            </a:r>
            <a:r>
              <a:rPr sz="2600" dirty="0">
                <a:latin typeface="Times New Roman"/>
                <a:cs typeface="Times New Roman"/>
              </a:rPr>
              <a:t> </a:t>
            </a:r>
            <a:r>
              <a:rPr sz="2600" spc="-15"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20"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dirty="0">
                <a:latin typeface="Times New Roman"/>
                <a:cs typeface="Times New Roman"/>
              </a:rPr>
              <a:t> </a:t>
            </a:r>
            <a:r>
              <a:rPr sz="2600" spc="-15" dirty="0">
                <a:latin typeface="Times New Roman"/>
                <a:cs typeface="Times New Roman"/>
              </a:rPr>
              <a:t> </a:t>
            </a:r>
            <a:r>
              <a:rPr sz="2600" dirty="0">
                <a:latin typeface="Comic Sans MS"/>
                <a:cs typeface="Comic Sans MS"/>
              </a:rPr>
              <a:t>d</a:t>
            </a:r>
            <a:r>
              <a:rPr sz="2600" spc="-5" dirty="0">
                <a:latin typeface="Comic Sans MS"/>
                <a:cs typeface="Comic Sans MS"/>
              </a:rPr>
              <a:t>isparad</a:t>
            </a:r>
            <a:r>
              <a:rPr sz="2600" dirty="0">
                <a:latin typeface="Comic Sans MS"/>
                <a:cs typeface="Comic Sans MS"/>
              </a:rPr>
              <a:t>o</a:t>
            </a:r>
            <a:r>
              <a:rPr sz="2600" dirty="0">
                <a:latin typeface="Times New Roman"/>
                <a:cs typeface="Times New Roman"/>
              </a:rPr>
              <a:t> </a:t>
            </a:r>
            <a:r>
              <a:rPr sz="2600" spc="-5" dirty="0">
                <a:latin typeface="Times New Roman"/>
                <a:cs typeface="Times New Roman"/>
              </a:rPr>
              <a:t> </a:t>
            </a:r>
            <a:r>
              <a:rPr sz="2600" dirty="0">
                <a:latin typeface="Comic Sans MS"/>
                <a:cs typeface="Comic Sans MS"/>
              </a:rPr>
              <a:t>y</a:t>
            </a:r>
            <a:r>
              <a:rPr sz="2600" dirty="0">
                <a:latin typeface="Times New Roman"/>
                <a:cs typeface="Times New Roman"/>
              </a:rPr>
              <a:t> </a:t>
            </a:r>
            <a:r>
              <a:rPr sz="2600" spc="-1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15" dirty="0">
                <a:latin typeface="Times New Roman"/>
                <a:cs typeface="Times New Roman"/>
              </a:rPr>
              <a:t> </a:t>
            </a:r>
            <a:r>
              <a:rPr sz="2600" spc="-5" dirty="0">
                <a:latin typeface="Comic Sans MS"/>
                <a:cs typeface="Comic Sans MS"/>
              </a:rPr>
              <a:t>es</a:t>
            </a:r>
            <a:r>
              <a:rPr sz="2600" spc="-5" dirty="0">
                <a:latin typeface="Times New Roman"/>
                <a:cs typeface="Times New Roman"/>
              </a:rPr>
              <a:t> </a:t>
            </a:r>
            <a:r>
              <a:rPr sz="2600" spc="-5" dirty="0">
                <a:latin typeface="Comic Sans MS"/>
                <a:cs typeface="Comic Sans MS"/>
              </a:rPr>
              <a:t>separad</a:t>
            </a:r>
            <a:r>
              <a:rPr sz="2600" dirty="0">
                <a:latin typeface="Comic Sans MS"/>
                <a:cs typeface="Comic Sans MS"/>
              </a:rPr>
              <a:t>o</a:t>
            </a:r>
            <a:r>
              <a:rPr sz="2600" spc="114"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05" dirty="0">
                <a:latin typeface="Times New Roman"/>
                <a:cs typeface="Times New Roman"/>
              </a:rPr>
              <a:t> </a:t>
            </a:r>
            <a:r>
              <a:rPr sz="2600" dirty="0">
                <a:latin typeface="Comic Sans MS"/>
                <a:cs typeface="Comic Sans MS"/>
              </a:rPr>
              <a:t>s</a:t>
            </a:r>
            <a:r>
              <a:rPr sz="2600" spc="-5" dirty="0">
                <a:latin typeface="Comic Sans MS"/>
                <a:cs typeface="Comic Sans MS"/>
              </a:rPr>
              <a:t>istema.</a:t>
            </a:r>
            <a:endParaRPr sz="2600">
              <a:latin typeface="Comic Sans MS"/>
              <a:cs typeface="Comic Sans MS"/>
            </a:endParaRPr>
          </a:p>
          <a:p>
            <a:pPr marL="12700" marR="6350" algn="just">
              <a:lnSpc>
                <a:spcPct val="100000"/>
              </a:lnSpc>
              <a:spcBef>
                <a:spcPts val="1200"/>
              </a:spcBef>
            </a:pP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energí</a:t>
            </a:r>
            <a:r>
              <a:rPr sz="2600" dirty="0">
                <a:latin typeface="Comic Sans MS"/>
                <a:cs typeface="Comic Sans MS"/>
              </a:rPr>
              <a:t>a</a:t>
            </a:r>
            <a:r>
              <a:rPr sz="2600" dirty="0">
                <a:latin typeface="Times New Roman"/>
                <a:cs typeface="Times New Roman"/>
              </a:rPr>
              <a:t>   </a:t>
            </a:r>
            <a:r>
              <a:rPr sz="2600" spc="100" dirty="0">
                <a:latin typeface="Times New Roman"/>
                <a:cs typeface="Times New Roman"/>
              </a:rPr>
              <a:t> </a:t>
            </a:r>
            <a:r>
              <a:rPr sz="2600" dirty="0">
                <a:latin typeface="Comic Sans MS"/>
                <a:cs typeface="Comic Sans MS"/>
              </a:rPr>
              <a:t>a</a:t>
            </a:r>
            <a:r>
              <a:rPr sz="2600" spc="-5" dirty="0">
                <a:latin typeface="Comic Sans MS"/>
                <a:cs typeface="Comic Sans MS"/>
              </a:rPr>
              <a:t>lmacenad</a:t>
            </a:r>
            <a:r>
              <a:rPr sz="2600" dirty="0">
                <a:latin typeface="Comic Sans MS"/>
                <a:cs typeface="Comic Sans MS"/>
              </a:rPr>
              <a:t>a</a:t>
            </a:r>
            <a:r>
              <a:rPr sz="2600" dirty="0">
                <a:latin typeface="Times New Roman"/>
                <a:cs typeface="Times New Roman"/>
              </a:rPr>
              <a:t>   </a:t>
            </a:r>
            <a:r>
              <a:rPr sz="2600" spc="100" dirty="0">
                <a:latin typeface="Times New Roman"/>
                <a:cs typeface="Times New Roman"/>
              </a:rPr>
              <a:t> </a:t>
            </a:r>
            <a:r>
              <a:rPr sz="2600" spc="-10"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14" dirty="0">
                <a:latin typeface="Times New Roman"/>
                <a:cs typeface="Times New Roman"/>
              </a:rPr>
              <a:t> </a:t>
            </a:r>
            <a:r>
              <a:rPr sz="2600" spc="-10"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camp</a:t>
            </a:r>
            <a:r>
              <a:rPr sz="2600" dirty="0">
                <a:latin typeface="Comic Sans MS"/>
                <a:cs typeface="Comic Sans MS"/>
              </a:rPr>
              <a:t>o</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continuará</a:t>
            </a:r>
            <a:r>
              <a:rPr sz="2600" spc="-5" dirty="0">
                <a:latin typeface="Times New Roman"/>
                <a:cs typeface="Times New Roman"/>
              </a:rPr>
              <a:t> </a:t>
            </a:r>
            <a:r>
              <a:rPr sz="2600" spc="-5" dirty="0">
                <a:latin typeface="Comic Sans MS"/>
                <a:cs typeface="Comic Sans MS"/>
              </a:rPr>
              <a:t>alimentand</a:t>
            </a:r>
            <a:r>
              <a:rPr sz="2600" dirty="0">
                <a:latin typeface="Comic Sans MS"/>
                <a:cs typeface="Comic Sans MS"/>
              </a:rPr>
              <a:t>o</a:t>
            </a:r>
            <a:r>
              <a:rPr sz="2600" spc="100"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fall</a:t>
            </a:r>
            <a:r>
              <a:rPr sz="2600" dirty="0">
                <a:latin typeface="Comic Sans MS"/>
                <a:cs typeface="Comic Sans MS"/>
              </a:rPr>
              <a:t>a</a:t>
            </a:r>
            <a:r>
              <a:rPr sz="2600" spc="114" dirty="0">
                <a:latin typeface="Times New Roman"/>
                <a:cs typeface="Times New Roman"/>
              </a:rPr>
              <a:t> </a:t>
            </a:r>
            <a:r>
              <a:rPr sz="2600" spc="-5" dirty="0">
                <a:latin typeface="Comic Sans MS"/>
                <a:cs typeface="Comic Sans MS"/>
              </a:rPr>
              <a:t>po</a:t>
            </a:r>
            <a:r>
              <a:rPr sz="2600" dirty="0">
                <a:latin typeface="Comic Sans MS"/>
                <a:cs typeface="Comic Sans MS"/>
              </a:rPr>
              <a:t>r</a:t>
            </a:r>
            <a:r>
              <a:rPr sz="2600" spc="110" dirty="0">
                <a:latin typeface="Times New Roman"/>
                <a:cs typeface="Times New Roman"/>
              </a:rPr>
              <a:t> </a:t>
            </a:r>
            <a:r>
              <a:rPr sz="2600" spc="-5" dirty="0">
                <a:latin typeface="Comic Sans MS"/>
                <a:cs typeface="Comic Sans MS"/>
              </a:rPr>
              <a:t>vario</a:t>
            </a:r>
            <a:r>
              <a:rPr sz="2600" dirty="0">
                <a:latin typeface="Comic Sans MS"/>
                <a:cs typeface="Comic Sans MS"/>
              </a:rPr>
              <a:t>s</a:t>
            </a:r>
            <a:r>
              <a:rPr sz="2600" spc="100" dirty="0">
                <a:latin typeface="Times New Roman"/>
                <a:cs typeface="Times New Roman"/>
              </a:rPr>
              <a:t> </a:t>
            </a:r>
            <a:r>
              <a:rPr sz="2600" spc="-5" dirty="0">
                <a:latin typeface="Comic Sans MS"/>
                <a:cs typeface="Comic Sans MS"/>
              </a:rPr>
              <a:t>segundos.</a:t>
            </a:r>
            <a:endParaRPr sz="2600">
              <a:latin typeface="Comic Sans MS"/>
              <a:cs typeface="Comic Sans MS"/>
            </a:endParaRPr>
          </a:p>
          <a:p>
            <a:pPr marL="12700" marR="6985" algn="just">
              <a:lnSpc>
                <a:spcPct val="100000"/>
              </a:lnSpc>
              <a:spcBef>
                <a:spcPts val="1200"/>
              </a:spcBef>
            </a:pPr>
            <a:r>
              <a:rPr sz="2600" spc="-5" dirty="0">
                <a:latin typeface="Comic Sans MS"/>
                <a:cs typeface="Comic Sans MS"/>
              </a:rPr>
              <a:t>La</a:t>
            </a:r>
            <a:r>
              <a:rPr sz="2600" dirty="0">
                <a:latin typeface="Comic Sans MS"/>
                <a:cs typeface="Comic Sans MS"/>
              </a:rPr>
              <a:t>s</a:t>
            </a:r>
            <a:r>
              <a:rPr sz="2600" dirty="0">
                <a:latin typeface="Times New Roman"/>
                <a:cs typeface="Times New Roman"/>
              </a:rPr>
              <a:t> </a:t>
            </a:r>
            <a:r>
              <a:rPr sz="2600" spc="-200" dirty="0">
                <a:latin typeface="Times New Roman"/>
                <a:cs typeface="Times New Roman"/>
              </a:rPr>
              <a:t> </a:t>
            </a:r>
            <a:r>
              <a:rPr sz="2600" spc="-5" dirty="0">
                <a:latin typeface="Comic Sans MS"/>
                <a:cs typeface="Comic Sans MS"/>
              </a:rPr>
              <a:t>unidade</a:t>
            </a:r>
            <a:r>
              <a:rPr sz="2600" dirty="0">
                <a:latin typeface="Comic Sans MS"/>
                <a:cs typeface="Comic Sans MS"/>
              </a:rPr>
              <a:t>s</a:t>
            </a:r>
            <a:r>
              <a:rPr sz="2600" dirty="0">
                <a:latin typeface="Times New Roman"/>
                <a:cs typeface="Times New Roman"/>
              </a:rPr>
              <a:t> </a:t>
            </a:r>
            <a:r>
              <a:rPr sz="2600" spc="-210" dirty="0">
                <a:latin typeface="Times New Roman"/>
                <a:cs typeface="Times New Roman"/>
              </a:rPr>
              <a:t> </a:t>
            </a:r>
            <a:r>
              <a:rPr sz="2600" spc="-5" dirty="0">
                <a:latin typeface="Comic Sans MS"/>
                <a:cs typeface="Comic Sans MS"/>
              </a:rPr>
              <a:t>generadora</a:t>
            </a:r>
            <a:r>
              <a:rPr sz="2600" dirty="0">
                <a:latin typeface="Comic Sans MS"/>
                <a:cs typeface="Comic Sans MS"/>
              </a:rPr>
              <a:t>s</a:t>
            </a:r>
            <a:r>
              <a:rPr sz="2600" dirty="0">
                <a:latin typeface="Times New Roman"/>
                <a:cs typeface="Times New Roman"/>
              </a:rPr>
              <a:t> </a:t>
            </a:r>
            <a:r>
              <a:rPr sz="2600" spc="-215" dirty="0">
                <a:latin typeface="Times New Roman"/>
                <a:cs typeface="Times New Roman"/>
              </a:rPr>
              <a:t> </a:t>
            </a:r>
            <a:r>
              <a:rPr sz="2600" spc="-5" dirty="0">
                <a:latin typeface="Comic Sans MS"/>
                <a:cs typeface="Comic Sans MS"/>
              </a:rPr>
              <a:t>grande</a:t>
            </a:r>
            <a:r>
              <a:rPr sz="2600" dirty="0">
                <a:latin typeface="Comic Sans MS"/>
                <a:cs typeface="Comic Sans MS"/>
              </a:rPr>
              <a:t>s</a:t>
            </a:r>
            <a:r>
              <a:rPr sz="2600" dirty="0">
                <a:latin typeface="Times New Roman"/>
                <a:cs typeface="Times New Roman"/>
              </a:rPr>
              <a:t> </a:t>
            </a:r>
            <a:r>
              <a:rPr sz="2600" spc="-204" dirty="0">
                <a:latin typeface="Times New Roman"/>
                <a:cs typeface="Times New Roman"/>
              </a:rPr>
              <a:t> </a:t>
            </a:r>
            <a:r>
              <a:rPr sz="2600" spc="-5" dirty="0">
                <a:latin typeface="Comic Sans MS"/>
                <a:cs typeface="Comic Sans MS"/>
              </a:rPr>
              <a:t>usa</a:t>
            </a:r>
            <a:r>
              <a:rPr sz="2600" dirty="0">
                <a:latin typeface="Comic Sans MS"/>
                <a:cs typeface="Comic Sans MS"/>
              </a:rPr>
              <a:t>n</a:t>
            </a:r>
            <a:r>
              <a:rPr sz="2600" dirty="0">
                <a:latin typeface="Times New Roman"/>
                <a:cs typeface="Times New Roman"/>
              </a:rPr>
              <a:t> </a:t>
            </a:r>
            <a:r>
              <a:rPr sz="2600" spc="-200" dirty="0">
                <a:latin typeface="Times New Roman"/>
                <a:cs typeface="Times New Roman"/>
              </a:rPr>
              <a:t> </a:t>
            </a:r>
            <a:r>
              <a:rPr sz="2600" dirty="0">
                <a:latin typeface="Comic Sans MS"/>
                <a:cs typeface="Comic Sans MS"/>
              </a:rPr>
              <a:t>p</a:t>
            </a:r>
            <a:r>
              <a:rPr sz="2600" spc="-5" dirty="0">
                <a:latin typeface="Comic Sans MS"/>
                <a:cs typeface="Comic Sans MS"/>
              </a:rPr>
              <a:t>rotecció</a:t>
            </a:r>
            <a:r>
              <a:rPr sz="2600" dirty="0">
                <a:latin typeface="Comic Sans MS"/>
                <a:cs typeface="Comic Sans MS"/>
              </a:rPr>
              <a:t>n</a:t>
            </a:r>
            <a:r>
              <a:rPr sz="2600" dirty="0">
                <a:latin typeface="Times New Roman"/>
                <a:cs typeface="Times New Roman"/>
              </a:rPr>
              <a:t> </a:t>
            </a:r>
            <a:r>
              <a:rPr sz="2600" spc="-19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 dirty="0">
                <a:latin typeface="Comic Sans MS"/>
                <a:cs typeface="Comic Sans MS"/>
              </a:rPr>
              <a:t>alt</a:t>
            </a:r>
            <a:r>
              <a:rPr sz="2600" dirty="0">
                <a:latin typeface="Comic Sans MS"/>
                <a:cs typeface="Comic Sans MS"/>
              </a:rPr>
              <a:t>a</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rapide</a:t>
            </a:r>
            <a:r>
              <a:rPr sz="2600" dirty="0">
                <a:latin typeface="Comic Sans MS"/>
                <a:cs typeface="Comic Sans MS"/>
              </a:rPr>
              <a:t>z</a:t>
            </a:r>
            <a:r>
              <a:rPr sz="2600" dirty="0">
                <a:latin typeface="Times New Roman"/>
                <a:cs typeface="Times New Roman"/>
              </a:rPr>
              <a:t> </a:t>
            </a:r>
            <a:r>
              <a:rPr sz="2600" spc="-85" dirty="0">
                <a:latin typeface="Times New Roman"/>
                <a:cs typeface="Times New Roman"/>
              </a:rPr>
              <a:t> </a:t>
            </a:r>
            <a:r>
              <a:rPr sz="2600" spc="-5" dirty="0">
                <a:latin typeface="Comic Sans MS"/>
                <a:cs typeface="Comic Sans MS"/>
              </a:rPr>
              <a:t>par</a:t>
            </a:r>
            <a:r>
              <a:rPr sz="2600" dirty="0">
                <a:latin typeface="Comic Sans MS"/>
                <a:cs typeface="Comic Sans MS"/>
              </a:rPr>
              <a:t>a</a:t>
            </a:r>
            <a:r>
              <a:rPr sz="2600" dirty="0">
                <a:latin typeface="Times New Roman"/>
                <a:cs typeface="Times New Roman"/>
              </a:rPr>
              <a:t> </a:t>
            </a:r>
            <a:r>
              <a:rPr sz="2600" spc="-105" dirty="0">
                <a:latin typeface="Times New Roman"/>
                <a:cs typeface="Times New Roman"/>
              </a:rPr>
              <a:t> </a:t>
            </a:r>
            <a:r>
              <a:rPr sz="2600" spc="-10" dirty="0">
                <a:latin typeface="Comic Sans MS"/>
                <a:cs typeface="Comic Sans MS"/>
              </a:rPr>
              <a:t>d</a:t>
            </a:r>
            <a:r>
              <a:rPr sz="2600" spc="-5" dirty="0">
                <a:latin typeface="Comic Sans MS"/>
                <a:cs typeface="Comic Sans MS"/>
              </a:rPr>
              <a:t>etecta</a:t>
            </a:r>
            <a:r>
              <a:rPr sz="2600" dirty="0">
                <a:latin typeface="Comic Sans MS"/>
                <a:cs typeface="Comic Sans MS"/>
              </a:rPr>
              <a:t>r</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esta</a:t>
            </a:r>
            <a:r>
              <a:rPr sz="2600" dirty="0">
                <a:latin typeface="Comic Sans MS"/>
                <a:cs typeface="Comic Sans MS"/>
              </a:rPr>
              <a:t>s</a:t>
            </a:r>
            <a:r>
              <a:rPr sz="2600" dirty="0">
                <a:latin typeface="Times New Roman"/>
                <a:cs typeface="Times New Roman"/>
              </a:rPr>
              <a:t> </a:t>
            </a:r>
            <a:r>
              <a:rPr sz="2600" spc="-95" dirty="0">
                <a:latin typeface="Times New Roman"/>
                <a:cs typeface="Times New Roman"/>
              </a:rPr>
              <a:t> </a:t>
            </a:r>
            <a:r>
              <a:rPr sz="2600" spc="-5" dirty="0">
                <a:latin typeface="Comic Sans MS"/>
                <a:cs typeface="Comic Sans MS"/>
              </a:rPr>
              <a:t>severa</a:t>
            </a:r>
            <a:r>
              <a:rPr sz="2600" dirty="0">
                <a:latin typeface="Comic Sans MS"/>
                <a:cs typeface="Comic Sans MS"/>
              </a:rPr>
              <a:t>s</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dirty="0">
                <a:latin typeface="Times New Roman"/>
                <a:cs typeface="Times New Roman"/>
              </a:rPr>
              <a:t> </a:t>
            </a:r>
            <a:r>
              <a:rPr sz="2600" spc="-9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100" dirty="0">
                <a:latin typeface="Times New Roman"/>
                <a:cs typeface="Times New Roman"/>
              </a:rPr>
              <a:t> </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devanad</a:t>
            </a:r>
            <a:r>
              <a:rPr sz="2600" dirty="0">
                <a:latin typeface="Comic Sans MS"/>
                <a:cs typeface="Comic Sans MS"/>
              </a:rPr>
              <a:t>o</a:t>
            </a:r>
            <a:r>
              <a:rPr sz="2600" spc="105"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estato</a:t>
            </a:r>
            <a:r>
              <a:rPr sz="2600" dirty="0">
                <a:latin typeface="Comic Sans MS"/>
                <a:cs typeface="Comic Sans MS"/>
              </a:rPr>
              <a:t>r</a:t>
            </a:r>
            <a:r>
              <a:rPr sz="2600" spc="110"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10" dirty="0">
                <a:latin typeface="Comic Sans MS"/>
                <a:cs typeface="Comic Sans MS"/>
              </a:rPr>
              <a:t>m</a:t>
            </a:r>
            <a:r>
              <a:rPr sz="2600" spc="-5" dirty="0">
                <a:latin typeface="Comic Sans MS"/>
                <a:cs typeface="Comic Sans MS"/>
              </a:rPr>
              <a:t>inimiza</a:t>
            </a:r>
            <a:r>
              <a:rPr sz="2600" dirty="0">
                <a:latin typeface="Comic Sans MS"/>
                <a:cs typeface="Comic Sans MS"/>
              </a:rPr>
              <a:t>r</a:t>
            </a:r>
            <a:r>
              <a:rPr sz="2600" spc="135"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25" dirty="0">
                <a:latin typeface="Times New Roman"/>
                <a:cs typeface="Times New Roman"/>
              </a:rPr>
              <a:t> </a:t>
            </a:r>
            <a:r>
              <a:rPr sz="2600" spc="-5" dirty="0">
                <a:latin typeface="Comic Sans MS"/>
                <a:cs typeface="Comic Sans MS"/>
              </a:rPr>
              <a:t>daño.</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216</a:t>
            </a:fld>
            <a:endParaRPr lang="en-US"/>
          </a:p>
        </p:txBody>
      </p:sp>
    </p:spTree>
    <p:extLst>
      <p:ext uri="{BB962C8B-B14F-4D97-AF65-F5344CB8AC3E}">
        <p14:creationId xmlns:p14="http://schemas.microsoft.com/office/powerpoint/2010/main" val="308357954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idx="1"/>
          </p:nvPr>
        </p:nvSpPr>
        <p:spPr>
          <a:xfrm>
            <a:off x="381000" y="457200"/>
            <a:ext cx="8229600" cy="4525963"/>
          </a:xfrm>
          <a:prstGeom prst="rect">
            <a:avLst/>
          </a:prstGeom>
        </p:spPr>
        <p:txBody>
          <a:bodyPr vert="horz" wrap="square" lIns="0" tIns="0" rIns="0" bIns="0" rtlCol="0">
            <a:spAutoFit/>
          </a:bodyPr>
          <a:lstStyle/>
          <a:p>
            <a:pPr marL="12700" marR="6985" algn="just">
              <a:lnSpc>
                <a:spcPct val="100000"/>
              </a:lnSpc>
            </a:pPr>
            <a:r>
              <a:rPr spc="-5" dirty="0"/>
              <a:t>E</a:t>
            </a:r>
            <a:r>
              <a:rPr dirty="0"/>
              <a:t>l</a:t>
            </a:r>
            <a:r>
              <a:rPr dirty="0">
                <a:latin typeface="Times New Roman"/>
                <a:cs typeface="Times New Roman"/>
              </a:rPr>
              <a:t> </a:t>
            </a:r>
            <a:r>
              <a:rPr spc="-175" dirty="0">
                <a:latin typeface="Times New Roman"/>
                <a:cs typeface="Times New Roman"/>
              </a:rPr>
              <a:t> </a:t>
            </a:r>
            <a:r>
              <a:rPr spc="-5" dirty="0"/>
              <a:t>us</a:t>
            </a:r>
            <a:r>
              <a:rPr dirty="0"/>
              <a:t>o</a:t>
            </a:r>
            <a:r>
              <a:rPr dirty="0">
                <a:latin typeface="Times New Roman"/>
                <a:cs typeface="Times New Roman"/>
              </a:rPr>
              <a:t> </a:t>
            </a:r>
            <a:r>
              <a:rPr spc="-175" dirty="0">
                <a:latin typeface="Times New Roman"/>
                <a:cs typeface="Times New Roman"/>
              </a:rPr>
              <a:t> </a:t>
            </a:r>
            <a:r>
              <a:rPr spc="-10" dirty="0"/>
              <a:t>d</a:t>
            </a:r>
            <a:r>
              <a:rPr dirty="0"/>
              <a:t>e</a:t>
            </a:r>
            <a:r>
              <a:rPr dirty="0">
                <a:latin typeface="Times New Roman"/>
                <a:cs typeface="Times New Roman"/>
              </a:rPr>
              <a:t> </a:t>
            </a:r>
            <a:r>
              <a:rPr spc="-175" dirty="0">
                <a:latin typeface="Times New Roman"/>
                <a:cs typeface="Times New Roman"/>
              </a:rPr>
              <a:t> </a:t>
            </a:r>
            <a:r>
              <a:rPr spc="-10" dirty="0"/>
              <a:t>m</a:t>
            </a:r>
            <a:r>
              <a:rPr spc="-5" dirty="0"/>
              <a:t>étodo</a:t>
            </a:r>
            <a:r>
              <a:rPr dirty="0"/>
              <a:t>s</a:t>
            </a:r>
            <a:r>
              <a:rPr dirty="0">
                <a:latin typeface="Times New Roman"/>
                <a:cs typeface="Times New Roman"/>
              </a:rPr>
              <a:t> </a:t>
            </a:r>
            <a:r>
              <a:rPr spc="-185" dirty="0">
                <a:latin typeface="Times New Roman"/>
                <a:cs typeface="Times New Roman"/>
              </a:rPr>
              <a:t> </a:t>
            </a:r>
            <a:r>
              <a:rPr spc="-5" dirty="0"/>
              <a:t>d</a:t>
            </a:r>
            <a:r>
              <a:rPr dirty="0"/>
              <a:t>e</a:t>
            </a:r>
            <a:r>
              <a:rPr dirty="0">
                <a:latin typeface="Times New Roman"/>
                <a:cs typeface="Times New Roman"/>
              </a:rPr>
              <a:t> </a:t>
            </a:r>
            <a:r>
              <a:rPr spc="-175" dirty="0">
                <a:latin typeface="Times New Roman"/>
                <a:cs typeface="Times New Roman"/>
              </a:rPr>
              <a:t> </a:t>
            </a:r>
            <a:r>
              <a:rPr spc="-5" dirty="0"/>
              <a:t>rápid</a:t>
            </a:r>
            <a:r>
              <a:rPr dirty="0"/>
              <a:t>a</a:t>
            </a:r>
            <a:r>
              <a:rPr dirty="0">
                <a:latin typeface="Times New Roman"/>
                <a:cs typeface="Times New Roman"/>
              </a:rPr>
              <a:t> </a:t>
            </a:r>
            <a:r>
              <a:rPr spc="-170" dirty="0">
                <a:latin typeface="Times New Roman"/>
                <a:cs typeface="Times New Roman"/>
              </a:rPr>
              <a:t> </a:t>
            </a:r>
            <a:r>
              <a:rPr spc="-5" dirty="0"/>
              <a:t>desexcitació</a:t>
            </a:r>
            <a:r>
              <a:rPr dirty="0"/>
              <a:t>n</a:t>
            </a:r>
            <a:r>
              <a:rPr dirty="0">
                <a:latin typeface="Times New Roman"/>
                <a:cs typeface="Times New Roman"/>
              </a:rPr>
              <a:t> </a:t>
            </a:r>
            <a:r>
              <a:rPr spc="-165" dirty="0">
                <a:latin typeface="Times New Roman"/>
                <a:cs typeface="Times New Roman"/>
              </a:rPr>
              <a:t> </a:t>
            </a:r>
            <a:r>
              <a:rPr spc="-10" dirty="0"/>
              <a:t>p</a:t>
            </a:r>
            <a:r>
              <a:rPr spc="-5" dirty="0"/>
              <a:t>ued</a:t>
            </a:r>
            <a:r>
              <a:rPr dirty="0"/>
              <a:t>e</a:t>
            </a:r>
            <a:r>
              <a:rPr dirty="0">
                <a:latin typeface="Times New Roman"/>
                <a:cs typeface="Times New Roman"/>
              </a:rPr>
              <a:t> </a:t>
            </a:r>
            <a:r>
              <a:rPr spc="-175" dirty="0">
                <a:latin typeface="Times New Roman"/>
                <a:cs typeface="Times New Roman"/>
              </a:rPr>
              <a:t> </a:t>
            </a:r>
            <a:r>
              <a:rPr spc="-5" dirty="0"/>
              <a:t>ser</a:t>
            </a:r>
            <a:r>
              <a:rPr spc="-5" dirty="0">
                <a:latin typeface="Times New Roman"/>
                <a:cs typeface="Times New Roman"/>
              </a:rPr>
              <a:t> </a:t>
            </a:r>
            <a:r>
              <a:rPr spc="-5" dirty="0"/>
              <a:t>justificabl</a:t>
            </a:r>
            <a:r>
              <a:rPr dirty="0"/>
              <a:t>e</a:t>
            </a:r>
            <a:r>
              <a:rPr dirty="0">
                <a:latin typeface="Times New Roman"/>
                <a:cs typeface="Times New Roman"/>
              </a:rPr>
              <a:t> </a:t>
            </a:r>
            <a:r>
              <a:rPr spc="-325" dirty="0">
                <a:latin typeface="Times New Roman"/>
                <a:cs typeface="Times New Roman"/>
              </a:rPr>
              <a:t> </a:t>
            </a:r>
            <a:r>
              <a:rPr spc="-5" dirty="0"/>
              <a:t>par</a:t>
            </a:r>
            <a:r>
              <a:rPr dirty="0"/>
              <a:t>a</a:t>
            </a:r>
            <a:r>
              <a:rPr spc="310" dirty="0">
                <a:latin typeface="Times New Roman"/>
                <a:cs typeface="Times New Roman"/>
              </a:rPr>
              <a:t> </a:t>
            </a:r>
            <a:r>
              <a:rPr spc="-5" dirty="0"/>
              <a:t>produci</a:t>
            </a:r>
            <a:r>
              <a:rPr dirty="0"/>
              <a:t>r</a:t>
            </a:r>
            <a:r>
              <a:rPr spc="315" dirty="0">
                <a:latin typeface="Times New Roman"/>
                <a:cs typeface="Times New Roman"/>
              </a:rPr>
              <a:t> </a:t>
            </a:r>
            <a:r>
              <a:rPr spc="-5" dirty="0"/>
              <a:t>e</a:t>
            </a:r>
            <a:r>
              <a:rPr dirty="0"/>
              <a:t>l</a:t>
            </a:r>
            <a:r>
              <a:rPr spc="320" dirty="0">
                <a:latin typeface="Times New Roman"/>
                <a:cs typeface="Times New Roman"/>
              </a:rPr>
              <a:t> </a:t>
            </a:r>
            <a:r>
              <a:rPr spc="-5" dirty="0"/>
              <a:t>decrement</a:t>
            </a:r>
            <a:r>
              <a:rPr dirty="0"/>
              <a:t>o</a:t>
            </a:r>
            <a:r>
              <a:rPr dirty="0">
                <a:latin typeface="Times New Roman"/>
                <a:cs typeface="Times New Roman"/>
              </a:rPr>
              <a:t> </a:t>
            </a:r>
            <a:r>
              <a:rPr spc="-325" dirty="0">
                <a:latin typeface="Times New Roman"/>
                <a:cs typeface="Times New Roman"/>
              </a:rPr>
              <a:t> </a:t>
            </a:r>
            <a:r>
              <a:rPr spc="-5" dirty="0"/>
              <a:t>rápid</a:t>
            </a:r>
            <a:r>
              <a:rPr dirty="0"/>
              <a:t>o</a:t>
            </a:r>
            <a:r>
              <a:rPr dirty="0">
                <a:latin typeface="Times New Roman"/>
                <a:cs typeface="Times New Roman"/>
              </a:rPr>
              <a:t> </a:t>
            </a:r>
            <a:r>
              <a:rPr spc="-325" dirty="0">
                <a:latin typeface="Times New Roman"/>
                <a:cs typeface="Times New Roman"/>
              </a:rPr>
              <a:t> </a:t>
            </a:r>
            <a:r>
              <a:rPr spc="-5" dirty="0"/>
              <a:t>d</a:t>
            </a:r>
            <a:r>
              <a:rPr dirty="0"/>
              <a:t>e</a:t>
            </a:r>
            <a:r>
              <a:rPr spc="315" dirty="0">
                <a:latin typeface="Times New Roman"/>
                <a:cs typeface="Times New Roman"/>
              </a:rPr>
              <a:t> </a:t>
            </a:r>
            <a:r>
              <a:rPr spc="-5" dirty="0"/>
              <a:t>las</a:t>
            </a:r>
            <a:r>
              <a:rPr spc="-5" dirty="0">
                <a:latin typeface="Times New Roman"/>
                <a:cs typeface="Times New Roman"/>
              </a:rPr>
              <a:t> </a:t>
            </a:r>
            <a:r>
              <a:rPr spc="-5" dirty="0"/>
              <a:t>corriente</a:t>
            </a:r>
            <a:r>
              <a:rPr dirty="0"/>
              <a:t>s</a:t>
            </a:r>
            <a:r>
              <a:rPr spc="110" dirty="0">
                <a:latin typeface="Times New Roman"/>
                <a:cs typeface="Times New Roman"/>
              </a:rPr>
              <a:t> </a:t>
            </a:r>
            <a:r>
              <a:rPr spc="-10" dirty="0"/>
              <a:t>d</a:t>
            </a:r>
            <a:r>
              <a:rPr dirty="0"/>
              <a:t>e</a:t>
            </a:r>
            <a:r>
              <a:rPr spc="125" dirty="0">
                <a:latin typeface="Times New Roman"/>
                <a:cs typeface="Times New Roman"/>
              </a:rPr>
              <a:t> </a:t>
            </a:r>
            <a:r>
              <a:rPr spc="-10" dirty="0"/>
              <a:t>f</a:t>
            </a:r>
            <a:r>
              <a:rPr spc="-5" dirty="0"/>
              <a:t>alla.</a:t>
            </a:r>
          </a:p>
          <a:p>
            <a:pPr marL="12700" marR="6985" algn="just">
              <a:lnSpc>
                <a:spcPct val="100000"/>
              </a:lnSpc>
              <a:spcBef>
                <a:spcPts val="1200"/>
              </a:spcBef>
            </a:pPr>
            <a:r>
              <a:rPr spc="-5" dirty="0"/>
              <a:t>Normalment</a:t>
            </a:r>
            <a:r>
              <a:rPr dirty="0"/>
              <a:t>e</a:t>
            </a:r>
            <a:r>
              <a:rPr spc="160" dirty="0">
                <a:latin typeface="Times New Roman"/>
                <a:cs typeface="Times New Roman"/>
              </a:rPr>
              <a:t> </a:t>
            </a:r>
            <a:r>
              <a:rPr spc="-5" dirty="0"/>
              <a:t>s</a:t>
            </a:r>
            <a:r>
              <a:rPr dirty="0"/>
              <a:t>e</a:t>
            </a:r>
            <a:r>
              <a:rPr spc="160" dirty="0">
                <a:latin typeface="Times New Roman"/>
                <a:cs typeface="Times New Roman"/>
              </a:rPr>
              <a:t> </a:t>
            </a:r>
            <a:r>
              <a:rPr spc="-10" dirty="0"/>
              <a:t>u</a:t>
            </a:r>
            <a:r>
              <a:rPr spc="-5" dirty="0"/>
              <a:t>s</a:t>
            </a:r>
            <a:r>
              <a:rPr dirty="0"/>
              <a:t>a</a:t>
            </a:r>
            <a:r>
              <a:rPr spc="165" dirty="0">
                <a:latin typeface="Times New Roman"/>
                <a:cs typeface="Times New Roman"/>
              </a:rPr>
              <a:t> </a:t>
            </a:r>
            <a:r>
              <a:rPr spc="-5" dirty="0"/>
              <a:t>u</a:t>
            </a:r>
            <a:r>
              <a:rPr dirty="0"/>
              <a:t>n</a:t>
            </a:r>
            <a:r>
              <a:rPr spc="155" dirty="0">
                <a:latin typeface="Times New Roman"/>
                <a:cs typeface="Times New Roman"/>
              </a:rPr>
              <a:t> </a:t>
            </a:r>
            <a:r>
              <a:rPr spc="-5" dirty="0"/>
              <a:t>rel</a:t>
            </a:r>
            <a:r>
              <a:rPr dirty="0"/>
              <a:t>é</a:t>
            </a:r>
            <a:r>
              <a:rPr spc="170" dirty="0">
                <a:latin typeface="Times New Roman"/>
                <a:cs typeface="Times New Roman"/>
              </a:rPr>
              <a:t> </a:t>
            </a:r>
            <a:r>
              <a:rPr spc="-5" dirty="0"/>
              <a:t>diferencia</a:t>
            </a:r>
            <a:r>
              <a:rPr dirty="0"/>
              <a:t>l</a:t>
            </a:r>
            <a:r>
              <a:rPr spc="175" dirty="0">
                <a:latin typeface="Times New Roman"/>
                <a:cs typeface="Times New Roman"/>
              </a:rPr>
              <a:t> </a:t>
            </a:r>
            <a:r>
              <a:rPr spc="-10" dirty="0"/>
              <a:t>d</a:t>
            </a:r>
            <a:r>
              <a:rPr dirty="0"/>
              <a:t>e</a:t>
            </a:r>
            <a:r>
              <a:rPr spc="150" dirty="0">
                <a:latin typeface="Times New Roman"/>
                <a:cs typeface="Times New Roman"/>
              </a:rPr>
              <a:t> </a:t>
            </a:r>
            <a:r>
              <a:rPr dirty="0"/>
              <a:t>a</a:t>
            </a:r>
            <a:r>
              <a:rPr spc="-5" dirty="0"/>
              <a:t>lt</a:t>
            </a:r>
            <a:r>
              <a:rPr dirty="0"/>
              <a:t>a</a:t>
            </a:r>
            <a:r>
              <a:rPr spc="155" dirty="0">
                <a:latin typeface="Times New Roman"/>
                <a:cs typeface="Times New Roman"/>
              </a:rPr>
              <a:t> </a:t>
            </a:r>
            <a:r>
              <a:rPr spc="-5" dirty="0"/>
              <a:t>rapidez</a:t>
            </a:r>
            <a:r>
              <a:rPr spc="-5" dirty="0">
                <a:latin typeface="Times New Roman"/>
                <a:cs typeface="Times New Roman"/>
              </a:rPr>
              <a:t> </a:t>
            </a:r>
            <a:r>
              <a:rPr spc="-5" dirty="0"/>
              <a:t>par</a:t>
            </a:r>
            <a:r>
              <a:rPr dirty="0"/>
              <a:t>a</a:t>
            </a:r>
            <a:r>
              <a:rPr dirty="0">
                <a:latin typeface="Times New Roman"/>
                <a:cs typeface="Times New Roman"/>
              </a:rPr>
              <a:t> </a:t>
            </a:r>
            <a:r>
              <a:rPr spc="40" dirty="0">
                <a:latin typeface="Times New Roman"/>
                <a:cs typeface="Times New Roman"/>
              </a:rPr>
              <a:t> </a:t>
            </a:r>
            <a:r>
              <a:rPr spc="-5" dirty="0"/>
              <a:t>detecta</a:t>
            </a:r>
            <a:r>
              <a:rPr dirty="0"/>
              <a:t>r</a:t>
            </a:r>
            <a:r>
              <a:rPr dirty="0">
                <a:latin typeface="Times New Roman"/>
                <a:cs typeface="Times New Roman"/>
              </a:rPr>
              <a:t> </a:t>
            </a:r>
            <a:r>
              <a:rPr spc="55" dirty="0">
                <a:latin typeface="Times New Roman"/>
                <a:cs typeface="Times New Roman"/>
              </a:rPr>
              <a:t> </a:t>
            </a:r>
            <a:r>
              <a:rPr spc="-5" dirty="0"/>
              <a:t>falla</a:t>
            </a:r>
            <a:r>
              <a:rPr dirty="0"/>
              <a:t>s</a:t>
            </a:r>
            <a:r>
              <a:rPr dirty="0">
                <a:latin typeface="Times New Roman"/>
                <a:cs typeface="Times New Roman"/>
              </a:rPr>
              <a:t> </a:t>
            </a:r>
            <a:r>
              <a:rPr spc="50" dirty="0">
                <a:latin typeface="Times New Roman"/>
                <a:cs typeface="Times New Roman"/>
              </a:rPr>
              <a:t> </a:t>
            </a:r>
            <a:r>
              <a:rPr spc="-5" dirty="0"/>
              <a:t>trifásicas</a:t>
            </a:r>
            <a:r>
              <a:rPr dirty="0"/>
              <a:t>,</a:t>
            </a:r>
            <a:r>
              <a:rPr dirty="0">
                <a:latin typeface="Times New Roman"/>
                <a:cs typeface="Times New Roman"/>
              </a:rPr>
              <a:t> </a:t>
            </a:r>
            <a:r>
              <a:rPr spc="50" dirty="0">
                <a:latin typeface="Times New Roman"/>
                <a:cs typeface="Times New Roman"/>
              </a:rPr>
              <a:t> </a:t>
            </a:r>
            <a:r>
              <a:rPr spc="-10" dirty="0"/>
              <a:t>d</a:t>
            </a:r>
            <a:r>
              <a:rPr dirty="0"/>
              <a:t>e</a:t>
            </a:r>
            <a:r>
              <a:rPr dirty="0">
                <a:latin typeface="Times New Roman"/>
                <a:cs typeface="Times New Roman"/>
              </a:rPr>
              <a:t> </a:t>
            </a:r>
            <a:r>
              <a:rPr spc="55" dirty="0">
                <a:latin typeface="Times New Roman"/>
                <a:cs typeface="Times New Roman"/>
              </a:rPr>
              <a:t> </a:t>
            </a:r>
            <a:r>
              <a:rPr spc="-5" dirty="0"/>
              <a:t>fas</a:t>
            </a:r>
            <a:r>
              <a:rPr dirty="0"/>
              <a:t>e</a:t>
            </a:r>
            <a:r>
              <a:rPr dirty="0">
                <a:latin typeface="Times New Roman"/>
                <a:cs typeface="Times New Roman"/>
              </a:rPr>
              <a:t> </a:t>
            </a:r>
            <a:r>
              <a:rPr spc="45" dirty="0">
                <a:latin typeface="Times New Roman"/>
                <a:cs typeface="Times New Roman"/>
              </a:rPr>
              <a:t> </a:t>
            </a:r>
            <a:r>
              <a:rPr dirty="0"/>
              <a:t>a</a:t>
            </a:r>
            <a:r>
              <a:rPr dirty="0">
                <a:latin typeface="Times New Roman"/>
                <a:cs typeface="Times New Roman"/>
              </a:rPr>
              <a:t> </a:t>
            </a:r>
            <a:r>
              <a:rPr spc="50" dirty="0">
                <a:latin typeface="Times New Roman"/>
                <a:cs typeface="Times New Roman"/>
              </a:rPr>
              <a:t> </a:t>
            </a:r>
            <a:r>
              <a:rPr spc="-5" dirty="0"/>
              <a:t>fas</a:t>
            </a:r>
            <a:r>
              <a:rPr dirty="0"/>
              <a:t>e</a:t>
            </a:r>
            <a:r>
              <a:rPr dirty="0">
                <a:latin typeface="Times New Roman"/>
                <a:cs typeface="Times New Roman"/>
              </a:rPr>
              <a:t> </a:t>
            </a:r>
            <a:r>
              <a:rPr spc="45" dirty="0">
                <a:latin typeface="Times New Roman"/>
                <a:cs typeface="Times New Roman"/>
              </a:rPr>
              <a:t> </a:t>
            </a:r>
            <a:r>
              <a:rPr dirty="0"/>
              <a:t>y</a:t>
            </a:r>
            <a:r>
              <a:rPr dirty="0">
                <a:latin typeface="Times New Roman"/>
                <a:cs typeface="Times New Roman"/>
              </a:rPr>
              <a:t> </a:t>
            </a:r>
            <a:r>
              <a:rPr spc="45" dirty="0">
                <a:latin typeface="Times New Roman"/>
                <a:cs typeface="Times New Roman"/>
              </a:rPr>
              <a:t> </a:t>
            </a:r>
            <a:r>
              <a:rPr spc="-10" dirty="0"/>
              <a:t>d</a:t>
            </a:r>
            <a:r>
              <a:rPr dirty="0"/>
              <a:t>e</a:t>
            </a:r>
            <a:r>
              <a:rPr dirty="0">
                <a:latin typeface="Times New Roman"/>
                <a:cs typeface="Times New Roman"/>
              </a:rPr>
              <a:t> </a:t>
            </a:r>
            <a:r>
              <a:rPr spc="-5" dirty="0"/>
              <a:t>dobl</a:t>
            </a:r>
            <a:r>
              <a:rPr dirty="0"/>
              <a:t>e</a:t>
            </a:r>
            <a:r>
              <a:rPr spc="110" dirty="0">
                <a:latin typeface="Times New Roman"/>
                <a:cs typeface="Times New Roman"/>
              </a:rPr>
              <a:t> </a:t>
            </a:r>
            <a:r>
              <a:rPr spc="-10" dirty="0"/>
              <a:t>f</a:t>
            </a:r>
            <a:r>
              <a:rPr spc="-5" dirty="0"/>
              <a:t>as</a:t>
            </a:r>
            <a:r>
              <a:rPr dirty="0"/>
              <a:t>e</a:t>
            </a:r>
            <a:r>
              <a:rPr spc="114" dirty="0">
                <a:latin typeface="Times New Roman"/>
                <a:cs typeface="Times New Roman"/>
              </a:rPr>
              <a:t> </a:t>
            </a:r>
            <a:r>
              <a:rPr dirty="0"/>
              <a:t>a</a:t>
            </a:r>
            <a:r>
              <a:rPr spc="114" dirty="0">
                <a:latin typeface="Times New Roman"/>
                <a:cs typeface="Times New Roman"/>
              </a:rPr>
              <a:t> </a:t>
            </a:r>
            <a:r>
              <a:rPr spc="-5" dirty="0"/>
              <a:t>tierra.</a:t>
            </a:r>
          </a:p>
          <a:p>
            <a:pPr marL="12700" marR="6350" algn="just">
              <a:lnSpc>
                <a:spcPct val="100000"/>
              </a:lnSpc>
              <a:spcBef>
                <a:spcPts val="1200"/>
              </a:spcBef>
            </a:pPr>
            <a:r>
              <a:rPr spc="-5" dirty="0"/>
              <a:t>La</a:t>
            </a:r>
            <a:r>
              <a:rPr dirty="0"/>
              <a:t>s</a:t>
            </a:r>
            <a:r>
              <a:rPr dirty="0">
                <a:latin typeface="Times New Roman"/>
                <a:cs typeface="Times New Roman"/>
              </a:rPr>
              <a:t> </a:t>
            </a:r>
            <a:r>
              <a:rPr spc="125" dirty="0">
                <a:latin typeface="Times New Roman"/>
                <a:cs typeface="Times New Roman"/>
              </a:rPr>
              <a:t> </a:t>
            </a:r>
            <a:r>
              <a:rPr spc="-5" dirty="0"/>
              <a:t>falla</a:t>
            </a:r>
            <a:r>
              <a:rPr dirty="0"/>
              <a:t>s</a:t>
            </a:r>
            <a:r>
              <a:rPr dirty="0">
                <a:latin typeface="Times New Roman"/>
                <a:cs typeface="Times New Roman"/>
              </a:rPr>
              <a:t> </a:t>
            </a:r>
            <a:r>
              <a:rPr spc="130" dirty="0">
                <a:latin typeface="Times New Roman"/>
                <a:cs typeface="Times New Roman"/>
              </a:rPr>
              <a:t> </a:t>
            </a:r>
            <a:r>
              <a:rPr spc="-10" dirty="0"/>
              <a:t>d</a:t>
            </a:r>
            <a:r>
              <a:rPr dirty="0"/>
              <a:t>e</a:t>
            </a:r>
            <a:r>
              <a:rPr dirty="0">
                <a:latin typeface="Times New Roman"/>
                <a:cs typeface="Times New Roman"/>
              </a:rPr>
              <a:t> </a:t>
            </a:r>
            <a:r>
              <a:rPr spc="120" dirty="0">
                <a:latin typeface="Times New Roman"/>
                <a:cs typeface="Times New Roman"/>
              </a:rPr>
              <a:t> </a:t>
            </a:r>
            <a:r>
              <a:rPr spc="-5" dirty="0"/>
              <a:t>un</a:t>
            </a:r>
            <a:r>
              <a:rPr dirty="0"/>
              <a:t>a</a:t>
            </a:r>
            <a:r>
              <a:rPr dirty="0">
                <a:latin typeface="Times New Roman"/>
                <a:cs typeface="Times New Roman"/>
              </a:rPr>
              <a:t> </a:t>
            </a:r>
            <a:r>
              <a:rPr spc="120" dirty="0">
                <a:latin typeface="Times New Roman"/>
                <a:cs typeface="Times New Roman"/>
              </a:rPr>
              <a:t> </a:t>
            </a:r>
            <a:r>
              <a:rPr spc="-5" dirty="0"/>
              <a:t>fas</a:t>
            </a:r>
            <a:r>
              <a:rPr dirty="0"/>
              <a:t>e</a:t>
            </a:r>
            <a:r>
              <a:rPr dirty="0">
                <a:latin typeface="Times New Roman"/>
                <a:cs typeface="Times New Roman"/>
              </a:rPr>
              <a:t> </a:t>
            </a:r>
            <a:r>
              <a:rPr spc="125" dirty="0">
                <a:latin typeface="Times New Roman"/>
                <a:cs typeface="Times New Roman"/>
              </a:rPr>
              <a:t> </a:t>
            </a:r>
            <a:r>
              <a:rPr dirty="0"/>
              <a:t>a</a:t>
            </a:r>
            <a:r>
              <a:rPr dirty="0">
                <a:latin typeface="Times New Roman"/>
                <a:cs typeface="Times New Roman"/>
              </a:rPr>
              <a:t> </a:t>
            </a:r>
            <a:r>
              <a:rPr spc="120" dirty="0">
                <a:latin typeface="Times New Roman"/>
                <a:cs typeface="Times New Roman"/>
              </a:rPr>
              <a:t> </a:t>
            </a:r>
            <a:r>
              <a:rPr spc="-5" dirty="0"/>
              <a:t>tierr</a:t>
            </a:r>
            <a:r>
              <a:rPr dirty="0"/>
              <a:t>a</a:t>
            </a:r>
            <a:r>
              <a:rPr dirty="0">
                <a:latin typeface="Times New Roman"/>
                <a:cs typeface="Times New Roman"/>
              </a:rPr>
              <a:t> </a:t>
            </a:r>
            <a:r>
              <a:rPr spc="125" dirty="0">
                <a:latin typeface="Times New Roman"/>
                <a:cs typeface="Times New Roman"/>
              </a:rPr>
              <a:t> </a:t>
            </a:r>
            <a:r>
              <a:rPr spc="-10" dirty="0"/>
              <a:t>n</a:t>
            </a:r>
            <a:r>
              <a:rPr dirty="0"/>
              <a:t>o</a:t>
            </a:r>
            <a:r>
              <a:rPr dirty="0">
                <a:latin typeface="Times New Roman"/>
                <a:cs typeface="Times New Roman"/>
              </a:rPr>
              <a:t> </a:t>
            </a:r>
            <a:r>
              <a:rPr spc="120" dirty="0">
                <a:latin typeface="Times New Roman"/>
                <a:cs typeface="Times New Roman"/>
              </a:rPr>
              <a:t> </a:t>
            </a:r>
            <a:r>
              <a:rPr spc="-10" dirty="0"/>
              <a:t>s</a:t>
            </a:r>
            <a:r>
              <a:rPr spc="-5" dirty="0"/>
              <a:t>o</a:t>
            </a:r>
            <a:r>
              <a:rPr dirty="0"/>
              <a:t>n</a:t>
            </a:r>
            <a:r>
              <a:rPr dirty="0">
                <a:latin typeface="Times New Roman"/>
                <a:cs typeface="Times New Roman"/>
              </a:rPr>
              <a:t> </a:t>
            </a:r>
            <a:r>
              <a:rPr spc="125" dirty="0">
                <a:latin typeface="Times New Roman"/>
                <a:cs typeface="Times New Roman"/>
              </a:rPr>
              <a:t> </a:t>
            </a:r>
            <a:r>
              <a:rPr spc="-5" dirty="0"/>
              <a:t>normalmente</a:t>
            </a:r>
            <a:r>
              <a:rPr spc="-5" dirty="0">
                <a:latin typeface="Times New Roman"/>
                <a:cs typeface="Times New Roman"/>
              </a:rPr>
              <a:t> </a:t>
            </a:r>
            <a:r>
              <a:rPr spc="-5" dirty="0"/>
              <a:t>detectada</a:t>
            </a:r>
            <a:r>
              <a:rPr dirty="0"/>
              <a:t>s</a:t>
            </a:r>
            <a:r>
              <a:rPr dirty="0">
                <a:latin typeface="Times New Roman"/>
                <a:cs typeface="Times New Roman"/>
              </a:rPr>
              <a:t> </a:t>
            </a:r>
            <a:r>
              <a:rPr spc="-150" dirty="0">
                <a:latin typeface="Times New Roman"/>
                <a:cs typeface="Times New Roman"/>
              </a:rPr>
              <a:t> </a:t>
            </a:r>
            <a:r>
              <a:rPr spc="-5" dirty="0"/>
              <a:t>po</a:t>
            </a:r>
            <a:r>
              <a:rPr dirty="0"/>
              <a:t>r</a:t>
            </a:r>
            <a:r>
              <a:rPr dirty="0">
                <a:latin typeface="Times New Roman"/>
                <a:cs typeface="Times New Roman"/>
              </a:rPr>
              <a:t> </a:t>
            </a:r>
            <a:r>
              <a:rPr spc="-160" dirty="0">
                <a:latin typeface="Times New Roman"/>
                <a:cs typeface="Times New Roman"/>
              </a:rPr>
              <a:t> </a:t>
            </a:r>
            <a:r>
              <a:rPr spc="-5" dirty="0"/>
              <a:t>lo</a:t>
            </a:r>
            <a:r>
              <a:rPr dirty="0"/>
              <a:t>s</a:t>
            </a:r>
            <a:r>
              <a:rPr dirty="0">
                <a:latin typeface="Times New Roman"/>
                <a:cs typeface="Times New Roman"/>
              </a:rPr>
              <a:t> </a:t>
            </a:r>
            <a:r>
              <a:rPr spc="-155" dirty="0">
                <a:latin typeface="Times New Roman"/>
                <a:cs typeface="Times New Roman"/>
              </a:rPr>
              <a:t> </a:t>
            </a:r>
            <a:r>
              <a:rPr spc="-5" dirty="0"/>
              <a:t>relé</a:t>
            </a:r>
            <a:r>
              <a:rPr dirty="0"/>
              <a:t>s</a:t>
            </a:r>
            <a:r>
              <a:rPr dirty="0">
                <a:latin typeface="Times New Roman"/>
                <a:cs typeface="Times New Roman"/>
              </a:rPr>
              <a:t> </a:t>
            </a:r>
            <a:r>
              <a:rPr spc="-150" dirty="0">
                <a:latin typeface="Times New Roman"/>
                <a:cs typeface="Times New Roman"/>
              </a:rPr>
              <a:t> </a:t>
            </a:r>
            <a:r>
              <a:rPr spc="-10" dirty="0"/>
              <a:t>d</a:t>
            </a:r>
            <a:r>
              <a:rPr spc="-5" dirty="0"/>
              <a:t>iferenciale</a:t>
            </a:r>
            <a:r>
              <a:rPr dirty="0"/>
              <a:t>s</a:t>
            </a:r>
            <a:r>
              <a:rPr dirty="0">
                <a:latin typeface="Times New Roman"/>
                <a:cs typeface="Times New Roman"/>
              </a:rPr>
              <a:t> </a:t>
            </a:r>
            <a:r>
              <a:rPr spc="-150" dirty="0">
                <a:latin typeface="Times New Roman"/>
                <a:cs typeface="Times New Roman"/>
              </a:rPr>
              <a:t> </a:t>
            </a:r>
            <a:r>
              <a:rPr spc="-5" dirty="0"/>
              <a:t>d</a:t>
            </a:r>
            <a:r>
              <a:rPr dirty="0"/>
              <a:t>e</a:t>
            </a:r>
            <a:r>
              <a:rPr dirty="0">
                <a:latin typeface="Times New Roman"/>
                <a:cs typeface="Times New Roman"/>
              </a:rPr>
              <a:t> </a:t>
            </a:r>
            <a:r>
              <a:rPr spc="-155" dirty="0">
                <a:latin typeface="Times New Roman"/>
                <a:cs typeface="Times New Roman"/>
              </a:rPr>
              <a:t> </a:t>
            </a:r>
            <a:r>
              <a:rPr spc="-5" dirty="0"/>
              <a:t>máquinas</a:t>
            </a:r>
            <a:r>
              <a:rPr dirty="0"/>
              <a:t>,</a:t>
            </a:r>
            <a:r>
              <a:rPr dirty="0">
                <a:latin typeface="Times New Roman"/>
                <a:cs typeface="Times New Roman"/>
              </a:rPr>
              <a:t> </a:t>
            </a:r>
            <a:r>
              <a:rPr spc="-160" dirty="0">
                <a:latin typeface="Times New Roman"/>
                <a:cs typeface="Times New Roman"/>
              </a:rPr>
              <a:t> </a:t>
            </a:r>
            <a:r>
              <a:rPr dirty="0"/>
              <a:t>a</a:t>
            </a:r>
            <a:r>
              <a:rPr dirty="0">
                <a:latin typeface="Times New Roman"/>
                <a:cs typeface="Times New Roman"/>
              </a:rPr>
              <a:t> </a:t>
            </a:r>
            <a:r>
              <a:rPr spc="-5" dirty="0"/>
              <a:t>meno</a:t>
            </a:r>
            <a:r>
              <a:rPr dirty="0"/>
              <a:t>s</a:t>
            </a:r>
            <a:r>
              <a:rPr dirty="0">
                <a:latin typeface="Times New Roman"/>
                <a:cs typeface="Times New Roman"/>
              </a:rPr>
              <a:t> </a:t>
            </a:r>
            <a:r>
              <a:rPr spc="-285" dirty="0">
                <a:latin typeface="Times New Roman"/>
                <a:cs typeface="Times New Roman"/>
              </a:rPr>
              <a:t> </a:t>
            </a:r>
            <a:r>
              <a:rPr spc="-15" dirty="0"/>
              <a:t>q</a:t>
            </a:r>
            <a:r>
              <a:rPr spc="-5" dirty="0"/>
              <a:t>u</a:t>
            </a:r>
            <a:r>
              <a:rPr dirty="0"/>
              <a:t>e</a:t>
            </a:r>
            <a:r>
              <a:rPr dirty="0">
                <a:latin typeface="Times New Roman"/>
                <a:cs typeface="Times New Roman"/>
              </a:rPr>
              <a:t> </a:t>
            </a:r>
            <a:r>
              <a:rPr spc="-280" dirty="0">
                <a:latin typeface="Times New Roman"/>
                <a:cs typeface="Times New Roman"/>
              </a:rPr>
              <a:t> </a:t>
            </a:r>
            <a:r>
              <a:rPr spc="-5" dirty="0"/>
              <a:t>s</a:t>
            </a:r>
            <a:r>
              <a:rPr dirty="0"/>
              <a:t>u</a:t>
            </a:r>
            <a:r>
              <a:rPr dirty="0">
                <a:latin typeface="Times New Roman"/>
                <a:cs typeface="Times New Roman"/>
              </a:rPr>
              <a:t> </a:t>
            </a:r>
            <a:r>
              <a:rPr spc="-280" dirty="0">
                <a:latin typeface="Times New Roman"/>
                <a:cs typeface="Times New Roman"/>
              </a:rPr>
              <a:t> </a:t>
            </a:r>
            <a:r>
              <a:rPr spc="-5" dirty="0"/>
              <a:t>neutr</a:t>
            </a:r>
            <a:r>
              <a:rPr dirty="0"/>
              <a:t>o</a:t>
            </a:r>
            <a:r>
              <a:rPr dirty="0">
                <a:latin typeface="Times New Roman"/>
                <a:cs typeface="Times New Roman"/>
              </a:rPr>
              <a:t> </a:t>
            </a:r>
            <a:r>
              <a:rPr spc="-275" dirty="0">
                <a:latin typeface="Times New Roman"/>
                <a:cs typeface="Times New Roman"/>
              </a:rPr>
              <a:t> </a:t>
            </a:r>
            <a:r>
              <a:rPr spc="-5" dirty="0"/>
              <a:t>est</a:t>
            </a:r>
            <a:r>
              <a:rPr dirty="0"/>
              <a:t>é</a:t>
            </a:r>
            <a:r>
              <a:rPr dirty="0">
                <a:latin typeface="Times New Roman"/>
                <a:cs typeface="Times New Roman"/>
              </a:rPr>
              <a:t> </a:t>
            </a:r>
            <a:r>
              <a:rPr spc="-285" dirty="0">
                <a:latin typeface="Times New Roman"/>
                <a:cs typeface="Times New Roman"/>
              </a:rPr>
              <a:t> </a:t>
            </a:r>
            <a:r>
              <a:rPr spc="-5" dirty="0"/>
              <a:t>puest</a:t>
            </a:r>
            <a:r>
              <a:rPr dirty="0"/>
              <a:t>o</a:t>
            </a:r>
            <a:r>
              <a:rPr dirty="0">
                <a:latin typeface="Times New Roman"/>
                <a:cs typeface="Times New Roman"/>
              </a:rPr>
              <a:t> </a:t>
            </a:r>
            <a:r>
              <a:rPr spc="-290" dirty="0">
                <a:latin typeface="Times New Roman"/>
                <a:cs typeface="Times New Roman"/>
              </a:rPr>
              <a:t> </a:t>
            </a:r>
            <a:r>
              <a:rPr dirty="0"/>
              <a:t>a</a:t>
            </a:r>
            <a:r>
              <a:rPr dirty="0">
                <a:latin typeface="Times New Roman"/>
                <a:cs typeface="Times New Roman"/>
              </a:rPr>
              <a:t> </a:t>
            </a:r>
            <a:r>
              <a:rPr spc="-275" dirty="0">
                <a:latin typeface="Times New Roman"/>
                <a:cs typeface="Times New Roman"/>
              </a:rPr>
              <a:t> </a:t>
            </a:r>
            <a:r>
              <a:rPr spc="-5" dirty="0"/>
              <a:t>tierr</a:t>
            </a:r>
            <a:r>
              <a:rPr dirty="0"/>
              <a:t>a</a:t>
            </a:r>
            <a:r>
              <a:rPr dirty="0">
                <a:latin typeface="Times New Roman"/>
                <a:cs typeface="Times New Roman"/>
              </a:rPr>
              <a:t> </a:t>
            </a:r>
            <a:r>
              <a:rPr spc="-275" dirty="0">
                <a:latin typeface="Times New Roman"/>
                <a:cs typeface="Times New Roman"/>
              </a:rPr>
              <a:t> </a:t>
            </a:r>
            <a:r>
              <a:rPr spc="-5" dirty="0"/>
              <a:t>sólidamente</a:t>
            </a:r>
            <a:r>
              <a:rPr spc="-5" dirty="0">
                <a:latin typeface="Times New Roman"/>
                <a:cs typeface="Times New Roman"/>
              </a:rPr>
              <a:t> </a:t>
            </a:r>
            <a:r>
              <a:rPr dirty="0"/>
              <a:t>o</a:t>
            </a:r>
            <a:r>
              <a:rPr spc="110" dirty="0">
                <a:latin typeface="Times New Roman"/>
                <a:cs typeface="Times New Roman"/>
              </a:rPr>
              <a:t> </a:t>
            </a:r>
            <a:r>
              <a:rPr spc="-5" dirty="0"/>
              <a:t>co</a:t>
            </a:r>
            <a:r>
              <a:rPr dirty="0"/>
              <a:t>n</a:t>
            </a:r>
            <a:r>
              <a:rPr spc="125" dirty="0">
                <a:latin typeface="Times New Roman"/>
                <a:cs typeface="Times New Roman"/>
              </a:rPr>
              <a:t> </a:t>
            </a:r>
            <a:r>
              <a:rPr spc="-5" dirty="0"/>
              <a:t>baj</a:t>
            </a:r>
            <a:r>
              <a:rPr dirty="0"/>
              <a:t>a</a:t>
            </a:r>
            <a:r>
              <a:rPr spc="105" dirty="0">
                <a:latin typeface="Times New Roman"/>
                <a:cs typeface="Times New Roman"/>
              </a:rPr>
              <a:t> </a:t>
            </a:r>
            <a:r>
              <a:rPr spc="-5" dirty="0"/>
              <a:t>impedancia.</a:t>
            </a: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217</a:t>
            </a:fld>
            <a:endParaRPr lang="en-US"/>
          </a:p>
        </p:txBody>
      </p:sp>
    </p:spTree>
    <p:extLst>
      <p:ext uri="{BB962C8B-B14F-4D97-AF65-F5344CB8AC3E}">
        <p14:creationId xmlns:p14="http://schemas.microsoft.com/office/powerpoint/2010/main" val="86450122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200" y="1162553"/>
            <a:ext cx="8484870" cy="3337560"/>
          </a:xfrm>
          <a:prstGeom prst="rect">
            <a:avLst/>
          </a:prstGeom>
        </p:spPr>
        <p:txBody>
          <a:bodyPr vert="horz" wrap="square" lIns="0" tIns="0" rIns="0" bIns="0" rtlCol="0">
            <a:spAutoFit/>
          </a:bodyPr>
          <a:lstStyle/>
          <a:p>
            <a:pPr marL="12700" marR="6350" algn="just">
              <a:lnSpc>
                <a:spcPct val="100000"/>
              </a:lnSpc>
            </a:pP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110" dirty="0">
                <a:latin typeface="Times New Roman"/>
                <a:cs typeface="Times New Roman"/>
              </a:rPr>
              <a:t> </a:t>
            </a:r>
            <a:r>
              <a:rPr sz="2600" spc="-5" dirty="0">
                <a:latin typeface="Comic Sans MS"/>
                <a:cs typeface="Comic Sans MS"/>
              </a:rPr>
              <a:t>rel</a:t>
            </a:r>
            <a:r>
              <a:rPr sz="2600" dirty="0">
                <a:latin typeface="Comic Sans MS"/>
                <a:cs typeface="Comic Sans MS"/>
              </a:rPr>
              <a:t>é</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diferencia</a:t>
            </a:r>
            <a:r>
              <a:rPr sz="2600" dirty="0">
                <a:latin typeface="Comic Sans MS"/>
                <a:cs typeface="Comic Sans MS"/>
              </a:rPr>
              <a:t>l</a:t>
            </a:r>
            <a:r>
              <a:rPr sz="2600" dirty="0">
                <a:latin typeface="Times New Roman"/>
                <a:cs typeface="Times New Roman"/>
              </a:rPr>
              <a:t>  </a:t>
            </a:r>
            <a:r>
              <a:rPr sz="2600" spc="114"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dirty="0">
                <a:latin typeface="Times New Roman"/>
                <a:cs typeface="Times New Roman"/>
              </a:rPr>
              <a:t>  </a:t>
            </a:r>
            <a:r>
              <a:rPr sz="2600" spc="110" dirty="0">
                <a:latin typeface="Times New Roman"/>
                <a:cs typeface="Times New Roman"/>
              </a:rPr>
              <a:t> </a:t>
            </a:r>
            <a:r>
              <a:rPr sz="2600" spc="-10" dirty="0">
                <a:latin typeface="Comic Sans MS"/>
                <a:cs typeface="Comic Sans MS"/>
              </a:rPr>
              <a:t>d</a:t>
            </a:r>
            <a:r>
              <a:rPr sz="2600" spc="-5" dirty="0">
                <a:latin typeface="Comic Sans MS"/>
                <a:cs typeface="Comic Sans MS"/>
              </a:rPr>
              <a:t>etectar</a:t>
            </a:r>
            <a:r>
              <a:rPr sz="2600" dirty="0">
                <a:latin typeface="Comic Sans MS"/>
                <a:cs typeface="Comic Sans MS"/>
              </a:rPr>
              <a:t>á</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un</a:t>
            </a:r>
            <a:r>
              <a:rPr sz="2600" dirty="0">
                <a:latin typeface="Comic Sans MS"/>
                <a:cs typeface="Comic Sans MS"/>
              </a:rPr>
              <a:t>a</a:t>
            </a:r>
            <a:r>
              <a:rPr sz="2600" dirty="0">
                <a:latin typeface="Times New Roman"/>
                <a:cs typeface="Times New Roman"/>
              </a:rPr>
              <a:t>  </a:t>
            </a:r>
            <a:r>
              <a:rPr sz="2600" spc="105" dirty="0">
                <a:latin typeface="Times New Roman"/>
                <a:cs typeface="Times New Roman"/>
              </a:rPr>
              <a:t> </a:t>
            </a:r>
            <a:r>
              <a:rPr sz="2600" spc="-10" dirty="0">
                <a:latin typeface="Comic Sans MS"/>
                <a:cs typeface="Comic Sans MS"/>
              </a:rPr>
              <a:t>f</a:t>
            </a:r>
            <a:r>
              <a:rPr sz="2600" spc="-5" dirty="0">
                <a:latin typeface="Comic Sans MS"/>
                <a:cs typeface="Comic Sans MS"/>
              </a:rPr>
              <a:t>all</a:t>
            </a:r>
            <a:r>
              <a:rPr sz="2600" dirty="0">
                <a:latin typeface="Comic Sans MS"/>
                <a:cs typeface="Comic Sans MS"/>
              </a:rPr>
              <a:t>a</a:t>
            </a:r>
            <a:r>
              <a:rPr sz="2600" dirty="0">
                <a:latin typeface="Times New Roman"/>
                <a:cs typeface="Times New Roman"/>
              </a:rPr>
              <a:t>  </a:t>
            </a:r>
            <a:r>
              <a:rPr sz="2600" spc="105" dirty="0">
                <a:latin typeface="Times New Roman"/>
                <a:cs typeface="Times New Roman"/>
              </a:rPr>
              <a:t> </a:t>
            </a:r>
            <a:r>
              <a:rPr sz="2600" spc="-5" dirty="0">
                <a:latin typeface="Comic Sans MS"/>
                <a:cs typeface="Comic Sans MS"/>
              </a:rPr>
              <a:t>entre</a:t>
            </a:r>
            <a:r>
              <a:rPr sz="2600" spc="-5" dirty="0">
                <a:latin typeface="Times New Roman"/>
                <a:cs typeface="Times New Roman"/>
              </a:rPr>
              <a:t> </a:t>
            </a:r>
            <a:r>
              <a:rPr sz="2600" spc="-5" dirty="0">
                <a:latin typeface="Comic Sans MS"/>
                <a:cs typeface="Comic Sans MS"/>
              </a:rPr>
              <a:t>espira</a:t>
            </a:r>
            <a:r>
              <a:rPr sz="2600" dirty="0">
                <a:latin typeface="Comic Sans MS"/>
                <a:cs typeface="Comic Sans MS"/>
              </a:rPr>
              <a:t>s</a:t>
            </a:r>
            <a:r>
              <a:rPr sz="2600" spc="28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spc="280" dirty="0">
                <a:latin typeface="Times New Roman"/>
                <a:cs typeface="Times New Roman"/>
              </a:rPr>
              <a:t> </a:t>
            </a:r>
            <a:r>
              <a:rPr sz="2600" dirty="0">
                <a:latin typeface="Comic Sans MS"/>
                <a:cs typeface="Comic Sans MS"/>
              </a:rPr>
              <a:t>la</a:t>
            </a:r>
            <a:r>
              <a:rPr sz="2600" spc="280" dirty="0">
                <a:latin typeface="Times New Roman"/>
                <a:cs typeface="Times New Roman"/>
              </a:rPr>
              <a:t> </a:t>
            </a:r>
            <a:r>
              <a:rPr sz="2600" spc="-10" dirty="0">
                <a:latin typeface="Comic Sans MS"/>
                <a:cs typeface="Comic Sans MS"/>
              </a:rPr>
              <a:t>m</a:t>
            </a:r>
            <a:r>
              <a:rPr sz="2600" spc="-5" dirty="0">
                <a:latin typeface="Comic Sans MS"/>
                <a:cs typeface="Comic Sans MS"/>
              </a:rPr>
              <a:t>ism</a:t>
            </a:r>
            <a:r>
              <a:rPr sz="2600" dirty="0">
                <a:latin typeface="Comic Sans MS"/>
                <a:cs typeface="Comic Sans MS"/>
              </a:rPr>
              <a:t>a</a:t>
            </a:r>
            <a:r>
              <a:rPr sz="2600" spc="285" dirty="0">
                <a:latin typeface="Times New Roman"/>
                <a:cs typeface="Times New Roman"/>
              </a:rPr>
              <a:t> </a:t>
            </a:r>
            <a:r>
              <a:rPr sz="2600" spc="-5" dirty="0">
                <a:latin typeface="Comic Sans MS"/>
                <a:cs typeface="Comic Sans MS"/>
              </a:rPr>
              <a:t>fas</a:t>
            </a:r>
            <a:r>
              <a:rPr sz="2600" dirty="0">
                <a:latin typeface="Comic Sans MS"/>
                <a:cs typeface="Comic Sans MS"/>
              </a:rPr>
              <a:t>e</a:t>
            </a:r>
            <a:r>
              <a:rPr sz="2600" spc="285" dirty="0">
                <a:latin typeface="Times New Roman"/>
                <a:cs typeface="Times New Roman"/>
              </a:rPr>
              <a:t> </a:t>
            </a:r>
            <a:r>
              <a:rPr sz="2600" spc="-5" dirty="0">
                <a:latin typeface="Comic Sans MS"/>
                <a:cs typeface="Comic Sans MS"/>
              </a:rPr>
              <a:t>debid</a:t>
            </a:r>
            <a:r>
              <a:rPr sz="2600" dirty="0">
                <a:latin typeface="Comic Sans MS"/>
                <a:cs typeface="Comic Sans MS"/>
              </a:rPr>
              <a:t>o</a:t>
            </a:r>
            <a:r>
              <a:rPr sz="2600" spc="280" dirty="0">
                <a:latin typeface="Times New Roman"/>
                <a:cs typeface="Times New Roman"/>
              </a:rPr>
              <a:t> </a:t>
            </a:r>
            <a:r>
              <a:rPr sz="2600" dirty="0">
                <a:latin typeface="Comic Sans MS"/>
                <a:cs typeface="Comic Sans MS"/>
              </a:rPr>
              <a:t>a</a:t>
            </a:r>
            <a:r>
              <a:rPr sz="2600" spc="285" dirty="0">
                <a:latin typeface="Times New Roman"/>
                <a:cs typeface="Times New Roman"/>
              </a:rPr>
              <a:t> </a:t>
            </a:r>
            <a:r>
              <a:rPr sz="2600" spc="-15" dirty="0">
                <a:latin typeface="Comic Sans MS"/>
                <a:cs typeface="Comic Sans MS"/>
              </a:rPr>
              <a:t>q</a:t>
            </a:r>
            <a:r>
              <a:rPr sz="2600" spc="-5" dirty="0">
                <a:latin typeface="Comic Sans MS"/>
                <a:cs typeface="Comic Sans MS"/>
              </a:rPr>
              <a:t>u</a:t>
            </a:r>
            <a:r>
              <a:rPr sz="2600" dirty="0">
                <a:latin typeface="Comic Sans MS"/>
                <a:cs typeface="Comic Sans MS"/>
              </a:rPr>
              <a:t>e</a:t>
            </a:r>
            <a:r>
              <a:rPr sz="2600" spc="28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spc="280" dirty="0">
                <a:latin typeface="Times New Roman"/>
                <a:cs typeface="Times New Roman"/>
              </a:rPr>
              <a:t> </a:t>
            </a:r>
            <a:r>
              <a:rPr sz="2600" spc="-5" dirty="0">
                <a:latin typeface="Comic Sans MS"/>
                <a:cs typeface="Comic Sans MS"/>
              </a:rPr>
              <a:t>corrient</a:t>
            </a:r>
            <a:r>
              <a:rPr sz="2600" dirty="0">
                <a:latin typeface="Comic Sans MS"/>
                <a:cs typeface="Comic Sans MS"/>
              </a:rPr>
              <a:t>e</a:t>
            </a:r>
            <a:r>
              <a:rPr sz="2600" spc="270" dirty="0">
                <a:latin typeface="Times New Roman"/>
                <a:cs typeface="Times New Roman"/>
              </a:rPr>
              <a:t> </a:t>
            </a:r>
            <a:r>
              <a:rPr sz="2600" spc="-5" dirty="0">
                <a:latin typeface="Comic Sans MS"/>
                <a:cs typeface="Comic Sans MS"/>
              </a:rPr>
              <a:t>que</a:t>
            </a:r>
            <a:r>
              <a:rPr sz="2600" spc="-5" dirty="0">
                <a:latin typeface="Times New Roman"/>
                <a:cs typeface="Times New Roman"/>
              </a:rPr>
              <a:t> </a:t>
            </a:r>
            <a:r>
              <a:rPr sz="2600" spc="-5" dirty="0">
                <a:latin typeface="Comic Sans MS"/>
                <a:cs typeface="Comic Sans MS"/>
              </a:rPr>
              <a:t>entr</a:t>
            </a:r>
            <a:r>
              <a:rPr sz="2600" dirty="0">
                <a:latin typeface="Comic Sans MS"/>
                <a:cs typeface="Comic Sans MS"/>
              </a:rPr>
              <a:t>a</a:t>
            </a:r>
            <a:r>
              <a:rPr sz="2600" spc="114" dirty="0">
                <a:latin typeface="Times New Roman"/>
                <a:cs typeface="Times New Roman"/>
              </a:rPr>
              <a:t> </a:t>
            </a:r>
            <a:r>
              <a:rPr sz="2600" dirty="0">
                <a:latin typeface="Comic Sans MS"/>
                <a:cs typeface="Comic Sans MS"/>
              </a:rPr>
              <a:t>y</a:t>
            </a:r>
            <a:r>
              <a:rPr sz="2600" spc="114" dirty="0">
                <a:latin typeface="Times New Roman"/>
                <a:cs typeface="Times New Roman"/>
              </a:rPr>
              <a:t> </a:t>
            </a:r>
            <a:r>
              <a:rPr sz="2600" spc="-5" dirty="0">
                <a:latin typeface="Comic Sans MS"/>
                <a:cs typeface="Comic Sans MS"/>
              </a:rPr>
              <a:t>sal</a:t>
            </a:r>
            <a:r>
              <a:rPr sz="2600" dirty="0">
                <a:latin typeface="Comic Sans MS"/>
                <a:cs typeface="Comic Sans MS"/>
              </a:rPr>
              <a:t>e</a:t>
            </a:r>
            <a:r>
              <a:rPr sz="2600" spc="11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130" dirty="0">
                <a:latin typeface="Times New Roman"/>
                <a:cs typeface="Times New Roman"/>
              </a:rPr>
              <a:t> </a:t>
            </a:r>
            <a:r>
              <a:rPr sz="2600" spc="-10" dirty="0">
                <a:latin typeface="Comic Sans MS"/>
                <a:cs typeface="Comic Sans MS"/>
              </a:rPr>
              <a:t>d</a:t>
            </a:r>
            <a:r>
              <a:rPr sz="2600" spc="-5" dirty="0">
                <a:latin typeface="Comic Sans MS"/>
                <a:cs typeface="Comic Sans MS"/>
              </a:rPr>
              <a:t>evanad</a:t>
            </a:r>
            <a:r>
              <a:rPr sz="2600" dirty="0">
                <a:latin typeface="Comic Sans MS"/>
                <a:cs typeface="Comic Sans MS"/>
              </a:rPr>
              <a:t>o</a:t>
            </a:r>
            <a:r>
              <a:rPr sz="2600" spc="100"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spc="114" dirty="0">
                <a:latin typeface="Times New Roman"/>
                <a:cs typeface="Times New Roman"/>
              </a:rPr>
              <a:t> </a:t>
            </a:r>
            <a:r>
              <a:rPr sz="2600" spc="-5" dirty="0">
                <a:latin typeface="Comic Sans MS"/>
                <a:cs typeface="Comic Sans MS"/>
              </a:rPr>
              <a:t>cambiará.</a:t>
            </a:r>
            <a:endParaRPr sz="2600">
              <a:latin typeface="Comic Sans MS"/>
              <a:cs typeface="Comic Sans MS"/>
            </a:endParaRPr>
          </a:p>
          <a:p>
            <a:pPr marL="12700" marR="6985" algn="just">
              <a:lnSpc>
                <a:spcPct val="100000"/>
              </a:lnSpc>
              <a:spcBef>
                <a:spcPts val="1200"/>
              </a:spcBef>
            </a:pPr>
            <a:r>
              <a:rPr sz="2600" spc="-5" dirty="0">
                <a:latin typeface="Comic Sans MS"/>
                <a:cs typeface="Comic Sans MS"/>
              </a:rPr>
              <a:t>Normalment</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l</a:t>
            </a:r>
            <a:r>
              <a:rPr sz="2600" dirty="0">
                <a:latin typeface="Comic Sans MS"/>
                <a:cs typeface="Comic Sans MS"/>
              </a:rPr>
              <a:t>a</a:t>
            </a:r>
            <a:r>
              <a:rPr sz="2600" dirty="0">
                <a:latin typeface="Times New Roman"/>
                <a:cs typeface="Times New Roman"/>
              </a:rPr>
              <a:t>  </a:t>
            </a:r>
            <a:r>
              <a:rPr sz="2600" spc="45" dirty="0">
                <a:latin typeface="Times New Roman"/>
                <a:cs typeface="Times New Roman"/>
              </a:rPr>
              <a:t> </a:t>
            </a:r>
            <a:r>
              <a:rPr sz="2600" dirty="0">
                <a:latin typeface="Comic Sans MS"/>
                <a:cs typeface="Comic Sans MS"/>
              </a:rPr>
              <a:t>p</a:t>
            </a:r>
            <a:r>
              <a:rPr sz="2600" spc="-5" dirty="0">
                <a:latin typeface="Comic Sans MS"/>
                <a:cs typeface="Comic Sans MS"/>
              </a:rPr>
              <a:t>rotecció</a:t>
            </a:r>
            <a:r>
              <a:rPr sz="2600" dirty="0">
                <a:latin typeface="Comic Sans MS"/>
                <a:cs typeface="Comic Sans MS"/>
              </a:rPr>
              <a:t>n</a:t>
            </a:r>
            <a:r>
              <a:rPr sz="2600" dirty="0">
                <a:latin typeface="Times New Roman"/>
                <a:cs typeface="Times New Roman"/>
              </a:rPr>
              <a:t>  </a:t>
            </a:r>
            <a:r>
              <a:rPr sz="2600" spc="55"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falla</a:t>
            </a:r>
            <a:r>
              <a:rPr sz="2600" dirty="0">
                <a:latin typeface="Comic Sans MS"/>
                <a:cs typeface="Comic Sans MS"/>
              </a:rPr>
              <a:t>s</a:t>
            </a:r>
            <a:r>
              <a:rPr sz="2600" dirty="0">
                <a:latin typeface="Times New Roman"/>
                <a:cs typeface="Times New Roman"/>
              </a:rPr>
              <a:t>  </a:t>
            </a:r>
            <a:r>
              <a:rPr sz="2600" spc="50" dirty="0">
                <a:latin typeface="Times New Roman"/>
                <a:cs typeface="Times New Roman"/>
              </a:rPr>
              <a:t> </a:t>
            </a:r>
            <a:r>
              <a:rPr sz="2600" spc="-10"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5" dirty="0">
                <a:latin typeface="Comic Sans MS"/>
                <a:cs typeface="Comic Sans MS"/>
              </a:rPr>
              <a:t>fas</a:t>
            </a:r>
            <a:r>
              <a:rPr sz="2600" dirty="0">
                <a:latin typeface="Comic Sans MS"/>
                <a:cs typeface="Comic Sans MS"/>
              </a:rPr>
              <a:t>e</a:t>
            </a:r>
            <a:r>
              <a:rPr sz="2600" dirty="0">
                <a:latin typeface="Times New Roman"/>
                <a:cs typeface="Times New Roman"/>
              </a:rPr>
              <a:t>  </a:t>
            </a:r>
            <a:r>
              <a:rPr sz="2600" spc="50" dirty="0">
                <a:latin typeface="Times New Roman"/>
                <a:cs typeface="Times New Roman"/>
              </a:rPr>
              <a:t> </a:t>
            </a:r>
            <a:r>
              <a:rPr sz="2600" spc="-10" dirty="0">
                <a:latin typeface="Comic Sans MS"/>
                <a:cs typeface="Comic Sans MS"/>
              </a:rPr>
              <a:t>d</a:t>
            </a:r>
            <a:r>
              <a:rPr sz="2600" spc="-5" dirty="0">
                <a:latin typeface="Comic Sans MS"/>
                <a:cs typeface="Comic Sans MS"/>
              </a:rPr>
              <a:t>el</a:t>
            </a:r>
            <a:r>
              <a:rPr sz="2600" spc="-5" dirty="0">
                <a:latin typeface="Times New Roman"/>
                <a:cs typeface="Times New Roman"/>
              </a:rPr>
              <a:t> </a:t>
            </a:r>
            <a:r>
              <a:rPr sz="2600" spc="-5" dirty="0">
                <a:latin typeface="Comic Sans MS"/>
                <a:cs typeface="Comic Sans MS"/>
              </a:rPr>
              <a:t>estato</a:t>
            </a:r>
            <a:r>
              <a:rPr sz="2600" dirty="0">
                <a:latin typeface="Comic Sans MS"/>
                <a:cs typeface="Comic Sans MS"/>
              </a:rPr>
              <a:t>r</a:t>
            </a:r>
            <a:r>
              <a:rPr sz="2600" dirty="0">
                <a:latin typeface="Times New Roman"/>
                <a:cs typeface="Times New Roman"/>
              </a:rPr>
              <a:t> </a:t>
            </a:r>
            <a:r>
              <a:rPr sz="2600" spc="-300" dirty="0">
                <a:latin typeface="Times New Roman"/>
                <a:cs typeface="Times New Roman"/>
              </a:rPr>
              <a:t> </a:t>
            </a:r>
            <a:r>
              <a:rPr sz="2600" spc="-10" dirty="0">
                <a:latin typeface="Comic Sans MS"/>
                <a:cs typeface="Comic Sans MS"/>
              </a:rPr>
              <a:t>d</a:t>
            </a:r>
            <a:r>
              <a:rPr sz="2600" spc="-5" dirty="0">
                <a:latin typeface="Comic Sans MS"/>
                <a:cs typeface="Comic Sans MS"/>
              </a:rPr>
              <a:t>e</a:t>
            </a:r>
            <a:r>
              <a:rPr sz="2600" dirty="0">
                <a:latin typeface="Comic Sans MS"/>
                <a:cs typeface="Comic Sans MS"/>
              </a:rPr>
              <a:t>l</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dirty="0">
                <a:latin typeface="Times New Roman"/>
                <a:cs typeface="Times New Roman"/>
              </a:rPr>
              <a:t> </a:t>
            </a:r>
            <a:r>
              <a:rPr sz="2600" spc="-310" dirty="0">
                <a:latin typeface="Times New Roman"/>
                <a:cs typeface="Times New Roman"/>
              </a:rPr>
              <a:t> </a:t>
            </a:r>
            <a:r>
              <a:rPr sz="2600" spc="-5" dirty="0">
                <a:latin typeface="Comic Sans MS"/>
                <a:cs typeface="Comic Sans MS"/>
              </a:rPr>
              <a:t>n</a:t>
            </a:r>
            <a:r>
              <a:rPr sz="2600" dirty="0">
                <a:latin typeface="Comic Sans MS"/>
                <a:cs typeface="Comic Sans MS"/>
              </a:rPr>
              <a:t>o</a:t>
            </a:r>
            <a:r>
              <a:rPr sz="2600" dirty="0">
                <a:latin typeface="Times New Roman"/>
                <a:cs typeface="Times New Roman"/>
              </a:rPr>
              <a:t> </a:t>
            </a:r>
            <a:r>
              <a:rPr sz="2600" spc="-295" dirty="0">
                <a:latin typeface="Times New Roman"/>
                <a:cs typeface="Times New Roman"/>
              </a:rPr>
              <a:t> </a:t>
            </a:r>
            <a:r>
              <a:rPr sz="2600" spc="-5" dirty="0">
                <a:latin typeface="Comic Sans MS"/>
                <a:cs typeface="Comic Sans MS"/>
              </a:rPr>
              <a:t>necesit</a:t>
            </a:r>
            <a:r>
              <a:rPr sz="2600" dirty="0">
                <a:latin typeface="Comic Sans MS"/>
                <a:cs typeface="Comic Sans MS"/>
              </a:rPr>
              <a:t>a</a:t>
            </a:r>
            <a:r>
              <a:rPr sz="2600" dirty="0">
                <a:latin typeface="Times New Roman"/>
                <a:cs typeface="Times New Roman"/>
              </a:rPr>
              <a:t> </a:t>
            </a:r>
            <a:r>
              <a:rPr sz="2600" spc="-295" dirty="0">
                <a:latin typeface="Times New Roman"/>
                <a:cs typeface="Times New Roman"/>
              </a:rPr>
              <a:t> </a:t>
            </a:r>
            <a:r>
              <a:rPr sz="2600" spc="-10" dirty="0">
                <a:latin typeface="Comic Sans MS"/>
                <a:cs typeface="Comic Sans MS"/>
              </a:rPr>
              <a:t>s</a:t>
            </a:r>
            <a:r>
              <a:rPr sz="2600" spc="-5" dirty="0">
                <a:latin typeface="Comic Sans MS"/>
                <a:cs typeface="Comic Sans MS"/>
              </a:rPr>
              <a:t>e</a:t>
            </a:r>
            <a:r>
              <a:rPr sz="2600" dirty="0">
                <a:latin typeface="Comic Sans MS"/>
                <a:cs typeface="Comic Sans MS"/>
              </a:rPr>
              <a:t>r</a:t>
            </a:r>
            <a:r>
              <a:rPr sz="2600" dirty="0">
                <a:latin typeface="Times New Roman"/>
                <a:cs typeface="Times New Roman"/>
              </a:rPr>
              <a:t> </a:t>
            </a:r>
            <a:r>
              <a:rPr sz="2600" spc="-290" dirty="0">
                <a:latin typeface="Times New Roman"/>
                <a:cs typeface="Times New Roman"/>
              </a:rPr>
              <a:t> </a:t>
            </a:r>
            <a:r>
              <a:rPr sz="2600" spc="-5" dirty="0">
                <a:latin typeface="Comic Sans MS"/>
                <a:cs typeface="Comic Sans MS"/>
              </a:rPr>
              <a:t>relacionad</a:t>
            </a:r>
            <a:r>
              <a:rPr sz="2600" dirty="0">
                <a:latin typeface="Comic Sans MS"/>
                <a:cs typeface="Comic Sans MS"/>
              </a:rPr>
              <a:t>a</a:t>
            </a:r>
            <a:r>
              <a:rPr sz="2600" dirty="0">
                <a:latin typeface="Times New Roman"/>
                <a:cs typeface="Times New Roman"/>
              </a:rPr>
              <a:t> </a:t>
            </a:r>
            <a:r>
              <a:rPr sz="2600" spc="-285" dirty="0">
                <a:latin typeface="Times New Roman"/>
                <a:cs typeface="Times New Roman"/>
              </a:rPr>
              <a:t> </a:t>
            </a:r>
            <a:r>
              <a:rPr sz="2600" spc="-5" dirty="0">
                <a:latin typeface="Comic Sans MS"/>
                <a:cs typeface="Comic Sans MS"/>
              </a:rPr>
              <a:t>con</a:t>
            </a:r>
            <a:r>
              <a:rPr sz="2600" spc="-5" dirty="0">
                <a:latin typeface="Times New Roman"/>
                <a:cs typeface="Times New Roman"/>
              </a:rPr>
              <a:t> </a:t>
            </a:r>
            <a:r>
              <a:rPr sz="2600" spc="-5" dirty="0">
                <a:latin typeface="Comic Sans MS"/>
                <a:cs typeface="Comic Sans MS"/>
              </a:rPr>
              <a:t>Inrus</a:t>
            </a:r>
            <a:r>
              <a:rPr sz="2600" dirty="0">
                <a:latin typeface="Comic Sans MS"/>
                <a:cs typeface="Comic Sans MS"/>
              </a:rPr>
              <a:t>h</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com</a:t>
            </a:r>
            <a:r>
              <a:rPr sz="2600" dirty="0">
                <a:latin typeface="Comic Sans MS"/>
                <a:cs typeface="Comic Sans MS"/>
              </a:rPr>
              <a:t>o</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e</a:t>
            </a:r>
            <a:r>
              <a:rPr sz="2600" dirty="0">
                <a:latin typeface="Comic Sans MS"/>
                <a:cs typeface="Comic Sans MS"/>
              </a:rPr>
              <a:t>n</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u</a:t>
            </a:r>
            <a:r>
              <a:rPr sz="2600" dirty="0">
                <a:latin typeface="Comic Sans MS"/>
                <a:cs typeface="Comic Sans MS"/>
              </a:rPr>
              <a:t>n</a:t>
            </a:r>
            <a:r>
              <a:rPr sz="2600" dirty="0">
                <a:latin typeface="Times New Roman"/>
                <a:cs typeface="Times New Roman"/>
              </a:rPr>
              <a:t>   </a:t>
            </a:r>
            <a:r>
              <a:rPr sz="2600" spc="-30" dirty="0">
                <a:latin typeface="Times New Roman"/>
                <a:cs typeface="Times New Roman"/>
              </a:rPr>
              <a:t> </a:t>
            </a:r>
            <a:r>
              <a:rPr sz="2600" spc="-5" dirty="0">
                <a:latin typeface="Comic Sans MS"/>
                <a:cs typeface="Comic Sans MS"/>
              </a:rPr>
              <a:t>esquem</a:t>
            </a:r>
            <a:r>
              <a:rPr sz="2600" dirty="0">
                <a:latin typeface="Comic Sans MS"/>
                <a:cs typeface="Comic Sans MS"/>
              </a:rPr>
              <a:t>a</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d</a:t>
            </a:r>
            <a:r>
              <a:rPr sz="2600" dirty="0">
                <a:latin typeface="Comic Sans MS"/>
                <a:cs typeface="Comic Sans MS"/>
              </a:rPr>
              <a:t>e</a:t>
            </a:r>
            <a:r>
              <a:rPr sz="2600" dirty="0">
                <a:latin typeface="Times New Roman"/>
                <a:cs typeface="Times New Roman"/>
              </a:rPr>
              <a:t>   </a:t>
            </a:r>
            <a:r>
              <a:rPr sz="2600" spc="-25" dirty="0">
                <a:latin typeface="Times New Roman"/>
                <a:cs typeface="Times New Roman"/>
              </a:rPr>
              <a:t> </a:t>
            </a:r>
            <a:r>
              <a:rPr sz="2600" spc="-5" dirty="0">
                <a:latin typeface="Comic Sans MS"/>
                <a:cs typeface="Comic Sans MS"/>
              </a:rPr>
              <a:t>protecció</a:t>
            </a:r>
            <a:r>
              <a:rPr sz="2600" dirty="0">
                <a:latin typeface="Comic Sans MS"/>
                <a:cs typeface="Comic Sans MS"/>
              </a:rPr>
              <a:t>n</a:t>
            </a:r>
            <a:r>
              <a:rPr sz="2600" dirty="0">
                <a:latin typeface="Times New Roman"/>
                <a:cs typeface="Times New Roman"/>
              </a:rPr>
              <a:t>   </a:t>
            </a:r>
            <a:r>
              <a:rPr sz="2600" spc="-45" dirty="0">
                <a:latin typeface="Times New Roman"/>
                <a:cs typeface="Times New Roman"/>
              </a:rPr>
              <a:t> </a:t>
            </a:r>
            <a:r>
              <a:rPr sz="2600" spc="-5" dirty="0">
                <a:latin typeface="Comic Sans MS"/>
                <a:cs typeface="Comic Sans MS"/>
              </a:rPr>
              <a:t>de</a:t>
            </a:r>
            <a:r>
              <a:rPr sz="2600" spc="-5" dirty="0">
                <a:latin typeface="Times New Roman"/>
                <a:cs typeface="Times New Roman"/>
              </a:rPr>
              <a:t> </a:t>
            </a:r>
            <a:r>
              <a:rPr sz="2600" spc="-5" dirty="0">
                <a:latin typeface="Comic Sans MS"/>
                <a:cs typeface="Comic Sans MS"/>
              </a:rPr>
              <a:t>transformador</a:t>
            </a:r>
            <a:r>
              <a:rPr sz="2600" dirty="0">
                <a:latin typeface="Comic Sans MS"/>
                <a:cs typeface="Comic Sans MS"/>
              </a:rPr>
              <a:t>,</a:t>
            </a:r>
            <a:r>
              <a:rPr sz="2600" spc="275" dirty="0">
                <a:latin typeface="Times New Roman"/>
                <a:cs typeface="Times New Roman"/>
              </a:rPr>
              <a:t> </a:t>
            </a:r>
            <a:r>
              <a:rPr sz="2600" spc="-5" dirty="0">
                <a:latin typeface="Comic Sans MS"/>
                <a:cs typeface="Comic Sans MS"/>
              </a:rPr>
              <a:t>puest</a:t>
            </a:r>
            <a:r>
              <a:rPr sz="2600" dirty="0">
                <a:latin typeface="Comic Sans MS"/>
                <a:cs typeface="Comic Sans MS"/>
              </a:rPr>
              <a:t>o</a:t>
            </a:r>
            <a:r>
              <a:rPr sz="2600" spc="270" dirty="0">
                <a:latin typeface="Times New Roman"/>
                <a:cs typeface="Times New Roman"/>
              </a:rPr>
              <a:t> </a:t>
            </a:r>
            <a:r>
              <a:rPr sz="2600" spc="-5" dirty="0">
                <a:latin typeface="Comic Sans MS"/>
                <a:cs typeface="Comic Sans MS"/>
              </a:rPr>
              <a:t>qu</a:t>
            </a:r>
            <a:r>
              <a:rPr sz="2600" dirty="0">
                <a:latin typeface="Comic Sans MS"/>
                <a:cs typeface="Comic Sans MS"/>
              </a:rPr>
              <a:t>e</a:t>
            </a:r>
            <a:r>
              <a:rPr sz="2600" spc="265" dirty="0">
                <a:latin typeface="Times New Roman"/>
                <a:cs typeface="Times New Roman"/>
              </a:rPr>
              <a:t> </a:t>
            </a:r>
            <a:r>
              <a:rPr sz="2600" dirty="0">
                <a:latin typeface="Comic Sans MS"/>
                <a:cs typeface="Comic Sans MS"/>
              </a:rPr>
              <a:t>la</a:t>
            </a:r>
            <a:r>
              <a:rPr sz="2600" spc="265" dirty="0">
                <a:latin typeface="Times New Roman"/>
                <a:cs typeface="Times New Roman"/>
              </a:rPr>
              <a:t> </a:t>
            </a:r>
            <a:r>
              <a:rPr sz="2600" spc="-5" dirty="0">
                <a:latin typeface="Comic Sans MS"/>
                <a:cs typeface="Comic Sans MS"/>
              </a:rPr>
              <a:t>tensió</a:t>
            </a:r>
            <a:r>
              <a:rPr sz="2600" dirty="0">
                <a:latin typeface="Comic Sans MS"/>
                <a:cs typeface="Comic Sans MS"/>
              </a:rPr>
              <a:t>n</a:t>
            </a:r>
            <a:r>
              <a:rPr sz="2600" spc="270" dirty="0">
                <a:latin typeface="Times New Roman"/>
                <a:cs typeface="Times New Roman"/>
              </a:rPr>
              <a:t> </a:t>
            </a:r>
            <a:r>
              <a:rPr sz="2600" spc="-5" dirty="0">
                <a:latin typeface="Comic Sans MS"/>
                <a:cs typeface="Comic Sans MS"/>
              </a:rPr>
              <a:t>de</a:t>
            </a:r>
            <a:r>
              <a:rPr sz="2600" dirty="0">
                <a:latin typeface="Comic Sans MS"/>
                <a:cs typeface="Comic Sans MS"/>
              </a:rPr>
              <a:t>l</a:t>
            </a:r>
            <a:r>
              <a:rPr sz="2600" spc="275" dirty="0">
                <a:latin typeface="Times New Roman"/>
                <a:cs typeface="Times New Roman"/>
              </a:rPr>
              <a:t> </a:t>
            </a:r>
            <a:r>
              <a:rPr sz="2600" spc="-5" dirty="0">
                <a:latin typeface="Comic Sans MS"/>
                <a:cs typeface="Comic Sans MS"/>
              </a:rPr>
              <a:t>generado</a:t>
            </a:r>
            <a:r>
              <a:rPr sz="2600" dirty="0">
                <a:latin typeface="Comic Sans MS"/>
                <a:cs typeface="Comic Sans MS"/>
              </a:rPr>
              <a:t>r</a:t>
            </a:r>
            <a:r>
              <a:rPr sz="2600" spc="260" dirty="0">
                <a:latin typeface="Times New Roman"/>
                <a:cs typeface="Times New Roman"/>
              </a:rPr>
              <a:t> </a:t>
            </a:r>
            <a:r>
              <a:rPr sz="2600" spc="-5" dirty="0">
                <a:latin typeface="Comic Sans MS"/>
                <a:cs typeface="Comic Sans MS"/>
              </a:rPr>
              <a:t>es</a:t>
            </a:r>
            <a:r>
              <a:rPr sz="2600" spc="-5" dirty="0">
                <a:latin typeface="Times New Roman"/>
                <a:cs typeface="Times New Roman"/>
              </a:rPr>
              <a:t> </a:t>
            </a:r>
            <a:r>
              <a:rPr sz="2600" spc="-5" dirty="0">
                <a:latin typeface="Comic Sans MS"/>
                <a:cs typeface="Comic Sans MS"/>
              </a:rPr>
              <a:t>cread</a:t>
            </a:r>
            <a:r>
              <a:rPr sz="2600" dirty="0">
                <a:latin typeface="Comic Sans MS"/>
                <a:cs typeface="Comic Sans MS"/>
              </a:rPr>
              <a:t>a</a:t>
            </a:r>
            <a:r>
              <a:rPr sz="2600" spc="110" dirty="0">
                <a:latin typeface="Times New Roman"/>
                <a:cs typeface="Times New Roman"/>
              </a:rPr>
              <a:t> </a:t>
            </a:r>
            <a:r>
              <a:rPr sz="2600" spc="-5" dirty="0">
                <a:latin typeface="Comic Sans MS"/>
                <a:cs typeface="Comic Sans MS"/>
              </a:rPr>
              <a:t>lentament</a:t>
            </a:r>
            <a:r>
              <a:rPr sz="2600" dirty="0">
                <a:latin typeface="Comic Sans MS"/>
                <a:cs typeface="Comic Sans MS"/>
              </a:rPr>
              <a:t>e</a:t>
            </a:r>
            <a:r>
              <a:rPr sz="2600" spc="125" dirty="0">
                <a:latin typeface="Times New Roman"/>
                <a:cs typeface="Times New Roman"/>
              </a:rPr>
              <a:t> </a:t>
            </a:r>
            <a:r>
              <a:rPr sz="2600" spc="-5" dirty="0">
                <a:latin typeface="Comic Sans MS"/>
                <a:cs typeface="Comic Sans MS"/>
              </a:rPr>
              <a:t>cuand</a:t>
            </a:r>
            <a:r>
              <a:rPr sz="2600" dirty="0">
                <a:latin typeface="Comic Sans MS"/>
                <a:cs typeface="Comic Sans MS"/>
              </a:rPr>
              <a:t>o</a:t>
            </a:r>
            <a:r>
              <a:rPr sz="2600" spc="110" dirty="0">
                <a:latin typeface="Times New Roman"/>
                <a:cs typeface="Times New Roman"/>
              </a:rPr>
              <a:t> </a:t>
            </a:r>
            <a:r>
              <a:rPr sz="2600" spc="-5" dirty="0">
                <a:latin typeface="Comic Sans MS"/>
                <a:cs typeface="Comic Sans MS"/>
              </a:rPr>
              <a:t>e</a:t>
            </a:r>
            <a:r>
              <a:rPr sz="2600" dirty="0">
                <a:latin typeface="Comic Sans MS"/>
                <a:cs typeface="Comic Sans MS"/>
              </a:rPr>
              <a:t>l</a:t>
            </a:r>
            <a:r>
              <a:rPr sz="2600" spc="130" dirty="0">
                <a:latin typeface="Times New Roman"/>
                <a:cs typeface="Times New Roman"/>
              </a:rPr>
              <a:t> </a:t>
            </a:r>
            <a:r>
              <a:rPr sz="2600" spc="-5" dirty="0">
                <a:latin typeface="Comic Sans MS"/>
                <a:cs typeface="Comic Sans MS"/>
              </a:rPr>
              <a:t>camp</a:t>
            </a:r>
            <a:r>
              <a:rPr sz="2600" dirty="0">
                <a:latin typeface="Comic Sans MS"/>
                <a:cs typeface="Comic Sans MS"/>
              </a:rPr>
              <a:t>o</a:t>
            </a:r>
            <a:r>
              <a:rPr sz="2600" spc="114" dirty="0">
                <a:latin typeface="Times New Roman"/>
                <a:cs typeface="Times New Roman"/>
              </a:rPr>
              <a:t> </a:t>
            </a:r>
            <a:r>
              <a:rPr sz="2600" spc="-5" dirty="0">
                <a:latin typeface="Comic Sans MS"/>
                <a:cs typeface="Comic Sans MS"/>
              </a:rPr>
              <a:t>e</a:t>
            </a:r>
            <a:r>
              <a:rPr sz="2600" dirty="0">
                <a:latin typeface="Comic Sans MS"/>
                <a:cs typeface="Comic Sans MS"/>
              </a:rPr>
              <a:t>s</a:t>
            </a:r>
            <a:r>
              <a:rPr sz="2600" spc="125" dirty="0">
                <a:latin typeface="Times New Roman"/>
                <a:cs typeface="Times New Roman"/>
              </a:rPr>
              <a:t> </a:t>
            </a:r>
            <a:r>
              <a:rPr sz="2600" dirty="0">
                <a:latin typeface="Comic Sans MS"/>
                <a:cs typeface="Comic Sans MS"/>
              </a:rPr>
              <a:t>a</a:t>
            </a:r>
            <a:r>
              <a:rPr sz="2600" spc="-5" dirty="0">
                <a:latin typeface="Comic Sans MS"/>
                <a:cs typeface="Comic Sans MS"/>
              </a:rPr>
              <a:t>plicado.</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218</a:t>
            </a:fld>
            <a:endParaRPr lang="en-US"/>
          </a:p>
        </p:txBody>
      </p:sp>
    </p:spTree>
    <p:extLst>
      <p:ext uri="{BB962C8B-B14F-4D97-AF65-F5344CB8AC3E}">
        <p14:creationId xmlns:p14="http://schemas.microsoft.com/office/powerpoint/2010/main" val="1017402834"/>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20000"/>
          </a:bodyPr>
          <a:lstStyle/>
          <a:p>
            <a:pPr marL="0" indent="0">
              <a:buNone/>
            </a:pPr>
            <a:r>
              <a:rPr lang="es-MX" dirty="0" smtClean="0"/>
              <a:t>La protección diferencial de porcentaje variable es más usada para máquinas grandes.</a:t>
            </a:r>
          </a:p>
          <a:p>
            <a:pPr marL="0" indent="0">
              <a:buNone/>
            </a:pPr>
            <a:r>
              <a:rPr lang="es-MX" dirty="0" smtClean="0"/>
              <a:t>La pendiente puede variar desde 5% a 50% ó más.</a:t>
            </a:r>
          </a:p>
          <a:p>
            <a:pPr marL="0" indent="0">
              <a:buNone/>
            </a:pPr>
            <a:r>
              <a:rPr lang="es-MX" dirty="0" smtClean="0"/>
              <a:t>Un relé de porcentaje fijo es normalmente fijado de 10 a 25%.</a:t>
            </a:r>
          </a:p>
          <a:p>
            <a:pPr marL="0" indent="0">
              <a:buNone/>
            </a:pPr>
            <a:r>
              <a:rPr lang="es-MX" dirty="0" smtClean="0"/>
              <a:t>Los transformadores de corriente usa dos en un esquema de relé diferencial deben tener preferentemente las mismas características; sin embargo, la diferencial de porcentaje variable es generalmente más tolerante a errores de </a:t>
            </a:r>
            <a:r>
              <a:rPr lang="es-MX" dirty="0" err="1" smtClean="0"/>
              <a:t>TCs</a:t>
            </a:r>
            <a:r>
              <a:rPr lang="es-MX" dirty="0" smtClean="0"/>
              <a:t> con altas corrientes.</a:t>
            </a:r>
            <a:endParaRPr lang="es-MX" dirty="0"/>
          </a:p>
        </p:txBody>
      </p:sp>
      <p:sp>
        <p:nvSpPr>
          <p:cNvPr id="4" name="3 Marcador de número de diapositiva"/>
          <p:cNvSpPr>
            <a:spLocks noGrp="1"/>
          </p:cNvSpPr>
          <p:nvPr>
            <p:ph type="sldNum" sz="quarter" idx="12"/>
          </p:nvPr>
        </p:nvSpPr>
        <p:spPr/>
        <p:txBody>
          <a:bodyPr/>
          <a:lstStyle/>
          <a:p>
            <a:fld id="{B6F15528-21DE-4FAA-801E-634DDDAF4B2B}" type="slidenum">
              <a:rPr lang="en-US" smtClean="0"/>
              <a:t>219</a:t>
            </a:fld>
            <a:endParaRPr lang="en-US"/>
          </a:p>
        </p:txBody>
      </p:sp>
    </p:spTree>
    <p:extLst>
      <p:ext uri="{BB962C8B-B14F-4D97-AF65-F5344CB8AC3E}">
        <p14:creationId xmlns:p14="http://schemas.microsoft.com/office/powerpoint/2010/main" val="2723880447"/>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1459" y="1133856"/>
            <a:ext cx="8642350" cy="1816100"/>
          </a:xfrm>
          <a:custGeom>
            <a:avLst/>
            <a:gdLst/>
            <a:ahLst/>
            <a:cxnLst/>
            <a:rect l="l" t="t" r="r" b="b"/>
            <a:pathLst>
              <a:path w="8642350" h="1816100">
                <a:moveTo>
                  <a:pt x="0" y="1815845"/>
                </a:moveTo>
                <a:lnTo>
                  <a:pt x="8641841" y="1815845"/>
                </a:lnTo>
                <a:lnTo>
                  <a:pt x="8641841" y="0"/>
                </a:lnTo>
                <a:lnTo>
                  <a:pt x="0" y="0"/>
                </a:lnTo>
                <a:lnTo>
                  <a:pt x="0" y="1815845"/>
                </a:lnTo>
                <a:close/>
              </a:path>
            </a:pathLst>
          </a:custGeom>
          <a:solidFill>
            <a:srgbClr val="FFCC00"/>
          </a:solidFill>
        </p:spPr>
        <p:txBody>
          <a:bodyPr wrap="square" lIns="0" tIns="0" rIns="0" bIns="0" rtlCol="0">
            <a:spAutoFit/>
          </a:bodyPr>
          <a:lstStyle/>
          <a:p>
            <a:endParaRPr/>
          </a:p>
        </p:txBody>
      </p:sp>
      <p:sp>
        <p:nvSpPr>
          <p:cNvPr id="6" name="object 6"/>
          <p:cNvSpPr/>
          <p:nvPr/>
        </p:nvSpPr>
        <p:spPr>
          <a:xfrm>
            <a:off x="222503" y="1104900"/>
            <a:ext cx="8700135" cy="1873885"/>
          </a:xfrm>
          <a:custGeom>
            <a:avLst/>
            <a:gdLst/>
            <a:ahLst/>
            <a:cxnLst/>
            <a:rect l="l" t="t" r="r" b="b"/>
            <a:pathLst>
              <a:path w="8700135" h="1873885">
                <a:moveTo>
                  <a:pt x="8699753" y="0"/>
                </a:moveTo>
                <a:lnTo>
                  <a:pt x="0" y="0"/>
                </a:lnTo>
                <a:lnTo>
                  <a:pt x="0" y="1873757"/>
                </a:lnTo>
                <a:lnTo>
                  <a:pt x="8699753" y="1873757"/>
                </a:lnTo>
                <a:lnTo>
                  <a:pt x="8699753" y="1844801"/>
                </a:lnTo>
                <a:lnTo>
                  <a:pt x="57149" y="1844801"/>
                </a:lnTo>
                <a:lnTo>
                  <a:pt x="28955" y="1816607"/>
                </a:lnTo>
                <a:lnTo>
                  <a:pt x="57149" y="1816607"/>
                </a:lnTo>
                <a:lnTo>
                  <a:pt x="57149" y="57149"/>
                </a:lnTo>
                <a:lnTo>
                  <a:pt x="28955" y="57149"/>
                </a:lnTo>
                <a:lnTo>
                  <a:pt x="57149" y="28955"/>
                </a:lnTo>
                <a:lnTo>
                  <a:pt x="8699753" y="28955"/>
                </a:lnTo>
                <a:lnTo>
                  <a:pt x="8699753" y="0"/>
                </a:lnTo>
                <a:close/>
              </a:path>
              <a:path w="8700135" h="1873885">
                <a:moveTo>
                  <a:pt x="57149" y="1816607"/>
                </a:moveTo>
                <a:lnTo>
                  <a:pt x="28955" y="1816607"/>
                </a:lnTo>
                <a:lnTo>
                  <a:pt x="57149" y="1844801"/>
                </a:lnTo>
                <a:lnTo>
                  <a:pt x="57149" y="1816607"/>
                </a:lnTo>
                <a:close/>
              </a:path>
              <a:path w="8700135" h="1873885">
                <a:moveTo>
                  <a:pt x="8642603" y="1816607"/>
                </a:moveTo>
                <a:lnTo>
                  <a:pt x="57149" y="1816607"/>
                </a:lnTo>
                <a:lnTo>
                  <a:pt x="57149" y="1844801"/>
                </a:lnTo>
                <a:lnTo>
                  <a:pt x="8642603" y="1844801"/>
                </a:lnTo>
                <a:lnTo>
                  <a:pt x="8642603" y="1816607"/>
                </a:lnTo>
                <a:close/>
              </a:path>
              <a:path w="8700135" h="1873885">
                <a:moveTo>
                  <a:pt x="8642603" y="28955"/>
                </a:moveTo>
                <a:lnTo>
                  <a:pt x="8642603" y="1844801"/>
                </a:lnTo>
                <a:lnTo>
                  <a:pt x="8670797" y="1816607"/>
                </a:lnTo>
                <a:lnTo>
                  <a:pt x="8699753" y="1816607"/>
                </a:lnTo>
                <a:lnTo>
                  <a:pt x="8699753" y="57149"/>
                </a:lnTo>
                <a:lnTo>
                  <a:pt x="8670797" y="57149"/>
                </a:lnTo>
                <a:lnTo>
                  <a:pt x="8642603" y="28955"/>
                </a:lnTo>
                <a:close/>
              </a:path>
              <a:path w="8700135" h="1873885">
                <a:moveTo>
                  <a:pt x="8699753" y="1816607"/>
                </a:moveTo>
                <a:lnTo>
                  <a:pt x="8670797" y="1816607"/>
                </a:lnTo>
                <a:lnTo>
                  <a:pt x="8642603" y="1844801"/>
                </a:lnTo>
                <a:lnTo>
                  <a:pt x="8699753" y="1844801"/>
                </a:lnTo>
                <a:lnTo>
                  <a:pt x="8699753" y="1816607"/>
                </a:lnTo>
                <a:close/>
              </a:path>
              <a:path w="8700135" h="1873885">
                <a:moveTo>
                  <a:pt x="57149" y="28955"/>
                </a:moveTo>
                <a:lnTo>
                  <a:pt x="28955" y="57149"/>
                </a:lnTo>
                <a:lnTo>
                  <a:pt x="57149" y="57149"/>
                </a:lnTo>
                <a:lnTo>
                  <a:pt x="57149" y="28955"/>
                </a:lnTo>
                <a:close/>
              </a:path>
              <a:path w="8700135" h="1873885">
                <a:moveTo>
                  <a:pt x="8642603" y="28955"/>
                </a:moveTo>
                <a:lnTo>
                  <a:pt x="57149" y="28955"/>
                </a:lnTo>
                <a:lnTo>
                  <a:pt x="57149" y="57149"/>
                </a:lnTo>
                <a:lnTo>
                  <a:pt x="8642603" y="57149"/>
                </a:lnTo>
                <a:lnTo>
                  <a:pt x="8642603" y="28955"/>
                </a:lnTo>
                <a:close/>
              </a:path>
              <a:path w="8700135" h="1873885">
                <a:moveTo>
                  <a:pt x="8699753" y="28955"/>
                </a:moveTo>
                <a:lnTo>
                  <a:pt x="8642603" y="28955"/>
                </a:lnTo>
                <a:lnTo>
                  <a:pt x="8670797" y="57149"/>
                </a:lnTo>
                <a:lnTo>
                  <a:pt x="8699753" y="57149"/>
                </a:lnTo>
                <a:lnTo>
                  <a:pt x="8699753" y="28955"/>
                </a:lnTo>
                <a:close/>
              </a:path>
            </a:pathLst>
          </a:custGeom>
          <a:solidFill>
            <a:srgbClr val="FF0000"/>
          </a:solidFill>
        </p:spPr>
        <p:txBody>
          <a:bodyPr wrap="square" lIns="0" tIns="0" rIns="0" bIns="0" rtlCol="0">
            <a:spAutoFit/>
          </a:bodyPr>
          <a:lstStyle/>
          <a:p>
            <a:endParaRPr/>
          </a:p>
        </p:txBody>
      </p:sp>
      <p:sp>
        <p:nvSpPr>
          <p:cNvPr id="7" name="object 7"/>
          <p:cNvSpPr txBox="1"/>
          <p:nvPr/>
        </p:nvSpPr>
        <p:spPr>
          <a:xfrm>
            <a:off x="330200" y="1162553"/>
            <a:ext cx="3368040" cy="1680210"/>
          </a:xfrm>
          <a:prstGeom prst="rect">
            <a:avLst/>
          </a:prstGeom>
        </p:spPr>
        <p:txBody>
          <a:bodyPr vert="horz" wrap="square" lIns="0" tIns="0" rIns="0" bIns="0" rtlCol="0">
            <a:spAutoFit/>
          </a:bodyPr>
          <a:lstStyle/>
          <a:p>
            <a:pPr marL="12700">
              <a:lnSpc>
                <a:spcPct val="100000"/>
              </a:lnSpc>
              <a:tabLst>
                <a:tab pos="574040" algn="l"/>
                <a:tab pos="859790" algn="l"/>
              </a:tabLst>
            </a:pPr>
            <a:r>
              <a:rPr sz="2600" b="1" spc="-20" dirty="0">
                <a:latin typeface="Comic Sans MS"/>
                <a:cs typeface="Comic Sans MS"/>
              </a:rPr>
              <a:t>PU</a:t>
            </a:r>
            <a:r>
              <a:rPr sz="2600" b="1" spc="-20" dirty="0">
                <a:latin typeface="Times New Roman"/>
                <a:cs typeface="Times New Roman"/>
              </a:rPr>
              <a:t>	</a:t>
            </a:r>
            <a:r>
              <a:rPr sz="2600" b="1" spc="-15" dirty="0">
                <a:latin typeface="Comic Sans MS"/>
                <a:cs typeface="Comic Sans MS"/>
              </a:rPr>
              <a:t>:</a:t>
            </a:r>
            <a:r>
              <a:rPr sz="2600" b="1" spc="-15" dirty="0">
                <a:latin typeface="Times New Roman"/>
                <a:cs typeface="Times New Roman"/>
              </a:rPr>
              <a:t>	</a:t>
            </a:r>
            <a:r>
              <a:rPr sz="2600" spc="-5" dirty="0">
                <a:latin typeface="Comic Sans MS"/>
                <a:cs typeface="Comic Sans MS"/>
              </a:rPr>
              <a:t>0.</a:t>
            </a:r>
            <a:r>
              <a:rPr sz="2600" dirty="0">
                <a:latin typeface="Comic Sans MS"/>
                <a:cs typeface="Comic Sans MS"/>
              </a:rPr>
              <a:t>3</a:t>
            </a:r>
            <a:r>
              <a:rPr sz="2600" spc="125" dirty="0">
                <a:latin typeface="Times New Roman"/>
                <a:cs typeface="Times New Roman"/>
              </a:rPr>
              <a:t> </a:t>
            </a:r>
            <a:r>
              <a:rPr sz="2600" dirty="0">
                <a:latin typeface="Comic Sans MS"/>
                <a:cs typeface="Comic Sans MS"/>
              </a:rPr>
              <a:t>A</a:t>
            </a:r>
            <a:endParaRPr sz="2600">
              <a:latin typeface="Comic Sans MS"/>
              <a:cs typeface="Comic Sans MS"/>
            </a:endParaRPr>
          </a:p>
          <a:p>
            <a:pPr marL="12700">
              <a:lnSpc>
                <a:spcPct val="100000"/>
              </a:lnSpc>
              <a:spcBef>
                <a:spcPts val="1870"/>
              </a:spcBef>
              <a:tabLst>
                <a:tab pos="1669414" algn="l"/>
                <a:tab pos="1956435" algn="l"/>
              </a:tabLst>
            </a:pPr>
            <a:r>
              <a:rPr sz="2600" b="1" spc="-15" dirty="0">
                <a:latin typeface="Comic Sans MS"/>
                <a:cs typeface="Comic Sans MS"/>
              </a:rPr>
              <a:t>Pendiente</a:t>
            </a:r>
            <a:r>
              <a:rPr sz="2600" b="1" spc="-15" dirty="0">
                <a:latin typeface="Times New Roman"/>
                <a:cs typeface="Times New Roman"/>
              </a:rPr>
              <a:t>	</a:t>
            </a:r>
            <a:r>
              <a:rPr sz="2600" b="1" spc="-15" dirty="0">
                <a:latin typeface="Comic Sans MS"/>
                <a:cs typeface="Comic Sans MS"/>
              </a:rPr>
              <a:t>:</a:t>
            </a:r>
            <a:r>
              <a:rPr sz="2600" b="1" spc="-15" dirty="0">
                <a:latin typeface="Times New Roman"/>
                <a:cs typeface="Times New Roman"/>
              </a:rPr>
              <a:t>	</a:t>
            </a:r>
            <a:r>
              <a:rPr sz="2600" spc="-5" dirty="0">
                <a:latin typeface="Comic Sans MS"/>
                <a:cs typeface="Comic Sans MS"/>
              </a:rPr>
              <a:t>10%</a:t>
            </a:r>
            <a:endParaRPr sz="2600">
              <a:latin typeface="Comic Sans MS"/>
              <a:cs typeface="Comic Sans MS"/>
            </a:endParaRPr>
          </a:p>
          <a:p>
            <a:pPr marL="12700">
              <a:lnSpc>
                <a:spcPct val="100000"/>
              </a:lnSpc>
              <a:spcBef>
                <a:spcPts val="1870"/>
              </a:spcBef>
              <a:tabLst>
                <a:tab pos="1409700" algn="l"/>
              </a:tabLst>
            </a:pPr>
            <a:r>
              <a:rPr sz="2600" b="1" spc="-15" dirty="0">
                <a:latin typeface="Comic Sans MS"/>
                <a:cs typeface="Comic Sans MS"/>
              </a:rPr>
              <a:t>Tiempo:</a:t>
            </a:r>
            <a:r>
              <a:rPr sz="2600" b="1" spc="-15" dirty="0">
                <a:latin typeface="Times New Roman"/>
                <a:cs typeface="Times New Roman"/>
              </a:rPr>
              <a:t>	</a:t>
            </a:r>
            <a:r>
              <a:rPr sz="2600" spc="-5" dirty="0">
                <a:latin typeface="Comic Sans MS"/>
                <a:cs typeface="Comic Sans MS"/>
              </a:rPr>
              <a:t>Instantaneo.</a:t>
            </a:r>
            <a:endParaRPr sz="2600">
              <a:latin typeface="Comic Sans MS"/>
              <a:cs typeface="Comic Sans MS"/>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220</a:t>
            </a:fld>
            <a:endParaRPr lang="en-US"/>
          </a:p>
        </p:txBody>
      </p:sp>
    </p:spTree>
    <p:extLst>
      <p:ext uri="{BB962C8B-B14F-4D97-AF65-F5344CB8AC3E}">
        <p14:creationId xmlns:p14="http://schemas.microsoft.com/office/powerpoint/2010/main" val="2386421157"/>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100316" y="3070098"/>
            <a:ext cx="346075" cy="925830"/>
          </a:xfrm>
          <a:custGeom>
            <a:avLst/>
            <a:gdLst/>
            <a:ahLst/>
            <a:cxnLst/>
            <a:rect l="l" t="t" r="r" b="b"/>
            <a:pathLst>
              <a:path w="346075" h="925829">
                <a:moveTo>
                  <a:pt x="345947" y="0"/>
                </a:moveTo>
                <a:lnTo>
                  <a:pt x="114299" y="0"/>
                </a:lnTo>
                <a:lnTo>
                  <a:pt x="76961" y="6095"/>
                </a:lnTo>
                <a:lnTo>
                  <a:pt x="46481" y="21335"/>
                </a:lnTo>
                <a:lnTo>
                  <a:pt x="21335" y="46481"/>
                </a:lnTo>
                <a:lnTo>
                  <a:pt x="3047" y="80009"/>
                </a:lnTo>
                <a:lnTo>
                  <a:pt x="0" y="117347"/>
                </a:lnTo>
                <a:lnTo>
                  <a:pt x="3047" y="150875"/>
                </a:lnTo>
                <a:lnTo>
                  <a:pt x="21335" y="185165"/>
                </a:lnTo>
                <a:lnTo>
                  <a:pt x="46481" y="209549"/>
                </a:lnTo>
                <a:lnTo>
                  <a:pt x="76961" y="224789"/>
                </a:lnTo>
                <a:lnTo>
                  <a:pt x="114299" y="231647"/>
                </a:lnTo>
                <a:lnTo>
                  <a:pt x="76961" y="237743"/>
                </a:lnTo>
                <a:lnTo>
                  <a:pt x="46481" y="252983"/>
                </a:lnTo>
                <a:lnTo>
                  <a:pt x="21335" y="277367"/>
                </a:lnTo>
                <a:lnTo>
                  <a:pt x="3047" y="311657"/>
                </a:lnTo>
                <a:lnTo>
                  <a:pt x="0" y="348233"/>
                </a:lnTo>
                <a:lnTo>
                  <a:pt x="3047" y="382523"/>
                </a:lnTo>
                <a:lnTo>
                  <a:pt x="21335" y="416051"/>
                </a:lnTo>
                <a:lnTo>
                  <a:pt x="46481" y="441197"/>
                </a:lnTo>
                <a:lnTo>
                  <a:pt x="76961" y="456437"/>
                </a:lnTo>
                <a:lnTo>
                  <a:pt x="114299" y="462533"/>
                </a:lnTo>
                <a:lnTo>
                  <a:pt x="76961" y="468629"/>
                </a:lnTo>
                <a:lnTo>
                  <a:pt x="46481" y="484631"/>
                </a:lnTo>
                <a:lnTo>
                  <a:pt x="21335" y="509015"/>
                </a:lnTo>
                <a:lnTo>
                  <a:pt x="3047" y="543305"/>
                </a:lnTo>
                <a:lnTo>
                  <a:pt x="0" y="579881"/>
                </a:lnTo>
                <a:lnTo>
                  <a:pt x="3047" y="614171"/>
                </a:lnTo>
                <a:lnTo>
                  <a:pt x="21335" y="647699"/>
                </a:lnTo>
                <a:lnTo>
                  <a:pt x="46481" y="672845"/>
                </a:lnTo>
                <a:lnTo>
                  <a:pt x="76961" y="688085"/>
                </a:lnTo>
                <a:lnTo>
                  <a:pt x="114299" y="694181"/>
                </a:lnTo>
                <a:lnTo>
                  <a:pt x="76961" y="700277"/>
                </a:lnTo>
                <a:lnTo>
                  <a:pt x="46481" y="715517"/>
                </a:lnTo>
                <a:lnTo>
                  <a:pt x="21335" y="740663"/>
                </a:lnTo>
                <a:lnTo>
                  <a:pt x="3047" y="774191"/>
                </a:lnTo>
                <a:lnTo>
                  <a:pt x="0" y="811529"/>
                </a:lnTo>
                <a:lnTo>
                  <a:pt x="3047" y="845057"/>
                </a:lnTo>
                <a:lnTo>
                  <a:pt x="21335" y="879347"/>
                </a:lnTo>
                <a:lnTo>
                  <a:pt x="46481" y="903731"/>
                </a:lnTo>
                <a:lnTo>
                  <a:pt x="76961" y="919733"/>
                </a:lnTo>
                <a:lnTo>
                  <a:pt x="114299" y="925829"/>
                </a:lnTo>
                <a:lnTo>
                  <a:pt x="345947" y="925829"/>
                </a:lnTo>
              </a:path>
            </a:pathLst>
          </a:custGeom>
          <a:ln w="18516">
            <a:solidFill>
              <a:srgbClr val="000000"/>
            </a:solidFill>
          </a:ln>
        </p:spPr>
        <p:txBody>
          <a:bodyPr wrap="square" lIns="0" tIns="0" rIns="0" bIns="0" rtlCol="0">
            <a:spAutoFit/>
          </a:bodyPr>
          <a:lstStyle/>
          <a:p>
            <a:endParaRPr/>
          </a:p>
        </p:txBody>
      </p:sp>
      <p:sp>
        <p:nvSpPr>
          <p:cNvPr id="6" name="object 6"/>
          <p:cNvSpPr/>
          <p:nvPr/>
        </p:nvSpPr>
        <p:spPr>
          <a:xfrm>
            <a:off x="6519671" y="3070098"/>
            <a:ext cx="349250" cy="925830"/>
          </a:xfrm>
          <a:custGeom>
            <a:avLst/>
            <a:gdLst/>
            <a:ahLst/>
            <a:cxnLst/>
            <a:rect l="l" t="t" r="r" b="b"/>
            <a:pathLst>
              <a:path w="349250" h="925829">
                <a:moveTo>
                  <a:pt x="0" y="0"/>
                </a:moveTo>
                <a:lnTo>
                  <a:pt x="231647" y="0"/>
                </a:lnTo>
                <a:lnTo>
                  <a:pt x="268985" y="6095"/>
                </a:lnTo>
                <a:lnTo>
                  <a:pt x="299465" y="21335"/>
                </a:lnTo>
                <a:lnTo>
                  <a:pt x="324611" y="46481"/>
                </a:lnTo>
                <a:lnTo>
                  <a:pt x="342899" y="80009"/>
                </a:lnTo>
                <a:lnTo>
                  <a:pt x="348995" y="117347"/>
                </a:lnTo>
                <a:lnTo>
                  <a:pt x="342899" y="150875"/>
                </a:lnTo>
                <a:lnTo>
                  <a:pt x="324611" y="185165"/>
                </a:lnTo>
                <a:lnTo>
                  <a:pt x="299465" y="209549"/>
                </a:lnTo>
                <a:lnTo>
                  <a:pt x="268985" y="224789"/>
                </a:lnTo>
                <a:lnTo>
                  <a:pt x="231647" y="231647"/>
                </a:lnTo>
                <a:lnTo>
                  <a:pt x="268985" y="237743"/>
                </a:lnTo>
                <a:lnTo>
                  <a:pt x="299465" y="252983"/>
                </a:lnTo>
                <a:lnTo>
                  <a:pt x="324611" y="277367"/>
                </a:lnTo>
                <a:lnTo>
                  <a:pt x="342899" y="311657"/>
                </a:lnTo>
                <a:lnTo>
                  <a:pt x="348995" y="348233"/>
                </a:lnTo>
                <a:lnTo>
                  <a:pt x="342899" y="382523"/>
                </a:lnTo>
                <a:lnTo>
                  <a:pt x="324611" y="416051"/>
                </a:lnTo>
                <a:lnTo>
                  <a:pt x="299465" y="441197"/>
                </a:lnTo>
                <a:lnTo>
                  <a:pt x="268985" y="456437"/>
                </a:lnTo>
                <a:lnTo>
                  <a:pt x="231647" y="462533"/>
                </a:lnTo>
                <a:lnTo>
                  <a:pt x="268985" y="468629"/>
                </a:lnTo>
                <a:lnTo>
                  <a:pt x="299465" y="484631"/>
                </a:lnTo>
                <a:lnTo>
                  <a:pt x="324611" y="509015"/>
                </a:lnTo>
                <a:lnTo>
                  <a:pt x="342899" y="543305"/>
                </a:lnTo>
                <a:lnTo>
                  <a:pt x="348995" y="579881"/>
                </a:lnTo>
                <a:lnTo>
                  <a:pt x="342899" y="614171"/>
                </a:lnTo>
                <a:lnTo>
                  <a:pt x="324611" y="647699"/>
                </a:lnTo>
                <a:lnTo>
                  <a:pt x="299465" y="672845"/>
                </a:lnTo>
                <a:lnTo>
                  <a:pt x="268985" y="688085"/>
                </a:lnTo>
                <a:lnTo>
                  <a:pt x="231647" y="694181"/>
                </a:lnTo>
                <a:lnTo>
                  <a:pt x="268985" y="700277"/>
                </a:lnTo>
                <a:lnTo>
                  <a:pt x="299465" y="715517"/>
                </a:lnTo>
                <a:lnTo>
                  <a:pt x="324611" y="740663"/>
                </a:lnTo>
                <a:lnTo>
                  <a:pt x="342899" y="774191"/>
                </a:lnTo>
                <a:lnTo>
                  <a:pt x="348995" y="811529"/>
                </a:lnTo>
                <a:lnTo>
                  <a:pt x="342899" y="845057"/>
                </a:lnTo>
                <a:lnTo>
                  <a:pt x="324611" y="879347"/>
                </a:lnTo>
                <a:lnTo>
                  <a:pt x="299465" y="903731"/>
                </a:lnTo>
                <a:lnTo>
                  <a:pt x="268985" y="919733"/>
                </a:lnTo>
                <a:lnTo>
                  <a:pt x="231647" y="925829"/>
                </a:lnTo>
                <a:lnTo>
                  <a:pt x="0" y="925829"/>
                </a:lnTo>
              </a:path>
            </a:pathLst>
          </a:custGeom>
          <a:ln w="18516">
            <a:solidFill>
              <a:srgbClr val="000000"/>
            </a:solidFill>
          </a:ln>
        </p:spPr>
        <p:txBody>
          <a:bodyPr wrap="square" lIns="0" tIns="0" rIns="0" bIns="0" rtlCol="0">
            <a:spAutoFit/>
          </a:bodyPr>
          <a:lstStyle/>
          <a:p>
            <a:endParaRPr/>
          </a:p>
        </p:txBody>
      </p:sp>
      <p:sp>
        <p:nvSpPr>
          <p:cNvPr id="7" name="object 7"/>
          <p:cNvSpPr/>
          <p:nvPr/>
        </p:nvSpPr>
        <p:spPr>
          <a:xfrm>
            <a:off x="2815589" y="3822954"/>
            <a:ext cx="463550" cy="114300"/>
          </a:xfrm>
          <a:custGeom>
            <a:avLst/>
            <a:gdLst/>
            <a:ahLst/>
            <a:cxnLst/>
            <a:rect l="l" t="t" r="r" b="b"/>
            <a:pathLst>
              <a:path w="463550" h="114300">
                <a:moveTo>
                  <a:pt x="0" y="0"/>
                </a:moveTo>
                <a:lnTo>
                  <a:pt x="21335" y="67817"/>
                </a:lnTo>
                <a:lnTo>
                  <a:pt x="80009" y="108203"/>
                </a:lnTo>
                <a:lnTo>
                  <a:pt x="117347" y="114299"/>
                </a:lnTo>
                <a:lnTo>
                  <a:pt x="150875" y="108203"/>
                </a:lnTo>
                <a:lnTo>
                  <a:pt x="185165" y="92201"/>
                </a:lnTo>
                <a:lnTo>
                  <a:pt x="209549" y="67817"/>
                </a:lnTo>
                <a:lnTo>
                  <a:pt x="225551" y="33527"/>
                </a:lnTo>
                <a:lnTo>
                  <a:pt x="231647" y="0"/>
                </a:lnTo>
                <a:lnTo>
                  <a:pt x="237743" y="33527"/>
                </a:lnTo>
                <a:lnTo>
                  <a:pt x="252983" y="67817"/>
                </a:lnTo>
                <a:lnTo>
                  <a:pt x="277367" y="92201"/>
                </a:lnTo>
                <a:lnTo>
                  <a:pt x="311657" y="108203"/>
                </a:lnTo>
                <a:lnTo>
                  <a:pt x="348995" y="114299"/>
                </a:lnTo>
                <a:lnTo>
                  <a:pt x="382523" y="108203"/>
                </a:lnTo>
                <a:lnTo>
                  <a:pt x="416813" y="92201"/>
                </a:lnTo>
                <a:lnTo>
                  <a:pt x="441197" y="67817"/>
                </a:lnTo>
                <a:lnTo>
                  <a:pt x="456437" y="33527"/>
                </a:lnTo>
                <a:lnTo>
                  <a:pt x="463295" y="0"/>
                </a:lnTo>
              </a:path>
            </a:pathLst>
          </a:custGeom>
          <a:ln w="18516">
            <a:solidFill>
              <a:srgbClr val="000000"/>
            </a:solidFill>
          </a:ln>
        </p:spPr>
        <p:txBody>
          <a:bodyPr wrap="square" lIns="0" tIns="0" rIns="0" bIns="0" rtlCol="0">
            <a:spAutoFit/>
          </a:bodyPr>
          <a:lstStyle/>
          <a:p>
            <a:endParaRPr/>
          </a:p>
        </p:txBody>
      </p:sp>
      <p:sp>
        <p:nvSpPr>
          <p:cNvPr id="8" name="object 8"/>
          <p:cNvSpPr/>
          <p:nvPr/>
        </p:nvSpPr>
        <p:spPr>
          <a:xfrm>
            <a:off x="2815589" y="4054602"/>
            <a:ext cx="463550" cy="113664"/>
          </a:xfrm>
          <a:custGeom>
            <a:avLst/>
            <a:gdLst/>
            <a:ahLst/>
            <a:cxnLst/>
            <a:rect l="l" t="t" r="r" b="b"/>
            <a:pathLst>
              <a:path w="463550" h="113664">
                <a:moveTo>
                  <a:pt x="0" y="113537"/>
                </a:moveTo>
                <a:lnTo>
                  <a:pt x="21335" y="45719"/>
                </a:lnTo>
                <a:lnTo>
                  <a:pt x="80009" y="6095"/>
                </a:lnTo>
                <a:lnTo>
                  <a:pt x="117347" y="0"/>
                </a:lnTo>
                <a:lnTo>
                  <a:pt x="150875" y="6095"/>
                </a:lnTo>
                <a:lnTo>
                  <a:pt x="185165" y="21335"/>
                </a:lnTo>
                <a:lnTo>
                  <a:pt x="209549" y="45719"/>
                </a:lnTo>
                <a:lnTo>
                  <a:pt x="225551" y="80009"/>
                </a:lnTo>
                <a:lnTo>
                  <a:pt x="231647" y="113537"/>
                </a:lnTo>
                <a:lnTo>
                  <a:pt x="237743" y="80009"/>
                </a:lnTo>
                <a:lnTo>
                  <a:pt x="252983" y="45719"/>
                </a:lnTo>
                <a:lnTo>
                  <a:pt x="277367" y="21335"/>
                </a:lnTo>
                <a:lnTo>
                  <a:pt x="311657" y="6095"/>
                </a:lnTo>
                <a:lnTo>
                  <a:pt x="348995" y="0"/>
                </a:lnTo>
                <a:lnTo>
                  <a:pt x="382523" y="6095"/>
                </a:lnTo>
                <a:lnTo>
                  <a:pt x="416813" y="21335"/>
                </a:lnTo>
                <a:lnTo>
                  <a:pt x="441197" y="45719"/>
                </a:lnTo>
                <a:lnTo>
                  <a:pt x="456437" y="80009"/>
                </a:lnTo>
                <a:lnTo>
                  <a:pt x="463295" y="113537"/>
                </a:lnTo>
              </a:path>
            </a:pathLst>
          </a:custGeom>
          <a:ln w="18516">
            <a:solidFill>
              <a:srgbClr val="000000"/>
            </a:solidFill>
          </a:ln>
        </p:spPr>
        <p:txBody>
          <a:bodyPr wrap="square" lIns="0" tIns="0" rIns="0" bIns="0" rtlCol="0">
            <a:spAutoFit/>
          </a:bodyPr>
          <a:lstStyle/>
          <a:p>
            <a:endParaRPr/>
          </a:p>
        </p:txBody>
      </p:sp>
      <p:sp>
        <p:nvSpPr>
          <p:cNvPr id="9" name="object 9"/>
          <p:cNvSpPr/>
          <p:nvPr/>
        </p:nvSpPr>
        <p:spPr>
          <a:xfrm>
            <a:off x="3047237" y="3532632"/>
            <a:ext cx="0" cy="290830"/>
          </a:xfrm>
          <a:custGeom>
            <a:avLst/>
            <a:gdLst/>
            <a:ahLst/>
            <a:cxnLst/>
            <a:rect l="l" t="t" r="r" b="b"/>
            <a:pathLst>
              <a:path h="290829">
                <a:moveTo>
                  <a:pt x="0" y="0"/>
                </a:moveTo>
                <a:lnTo>
                  <a:pt x="0" y="290321"/>
                </a:lnTo>
              </a:path>
            </a:pathLst>
          </a:custGeom>
          <a:ln w="18516">
            <a:solidFill>
              <a:srgbClr val="000000"/>
            </a:solidFill>
          </a:ln>
        </p:spPr>
        <p:txBody>
          <a:bodyPr wrap="square" lIns="0" tIns="0" rIns="0" bIns="0" rtlCol="0">
            <a:spAutoFit/>
          </a:bodyPr>
          <a:lstStyle/>
          <a:p>
            <a:endParaRPr/>
          </a:p>
        </p:txBody>
      </p:sp>
      <p:sp>
        <p:nvSpPr>
          <p:cNvPr id="10" name="object 10"/>
          <p:cNvSpPr/>
          <p:nvPr/>
        </p:nvSpPr>
        <p:spPr>
          <a:xfrm>
            <a:off x="3047237" y="4168140"/>
            <a:ext cx="0" cy="290830"/>
          </a:xfrm>
          <a:custGeom>
            <a:avLst/>
            <a:gdLst/>
            <a:ahLst/>
            <a:cxnLst/>
            <a:rect l="l" t="t" r="r" b="b"/>
            <a:pathLst>
              <a:path h="290829">
                <a:moveTo>
                  <a:pt x="0" y="290321"/>
                </a:moveTo>
                <a:lnTo>
                  <a:pt x="0" y="0"/>
                </a:lnTo>
              </a:path>
            </a:pathLst>
          </a:custGeom>
          <a:ln w="18516">
            <a:solidFill>
              <a:srgbClr val="000000"/>
            </a:solidFill>
          </a:ln>
        </p:spPr>
        <p:txBody>
          <a:bodyPr wrap="square" lIns="0" tIns="0" rIns="0" bIns="0" rtlCol="0">
            <a:spAutoFit/>
          </a:bodyPr>
          <a:lstStyle/>
          <a:p>
            <a:endParaRPr/>
          </a:p>
        </p:txBody>
      </p:sp>
      <p:sp>
        <p:nvSpPr>
          <p:cNvPr id="11" name="object 11"/>
          <p:cNvSpPr/>
          <p:nvPr/>
        </p:nvSpPr>
        <p:spPr>
          <a:xfrm>
            <a:off x="37337" y="3301746"/>
            <a:ext cx="117475" cy="462915"/>
          </a:xfrm>
          <a:custGeom>
            <a:avLst/>
            <a:gdLst/>
            <a:ahLst/>
            <a:cxnLst/>
            <a:rect l="l" t="t" r="r" b="b"/>
            <a:pathLst>
              <a:path w="117475" h="462914">
                <a:moveTo>
                  <a:pt x="117347" y="0"/>
                </a:moveTo>
                <a:lnTo>
                  <a:pt x="0" y="0"/>
                </a:lnTo>
                <a:lnTo>
                  <a:pt x="0" y="462533"/>
                </a:lnTo>
                <a:lnTo>
                  <a:pt x="117347" y="462533"/>
                </a:lnTo>
              </a:path>
            </a:pathLst>
          </a:custGeom>
          <a:ln w="18516">
            <a:solidFill>
              <a:srgbClr val="000000"/>
            </a:solidFill>
          </a:ln>
        </p:spPr>
        <p:txBody>
          <a:bodyPr wrap="square" lIns="0" tIns="0" rIns="0" bIns="0" rtlCol="0">
            <a:spAutoFit/>
          </a:bodyPr>
          <a:lstStyle/>
          <a:p>
            <a:endParaRPr/>
          </a:p>
        </p:txBody>
      </p:sp>
      <p:sp>
        <p:nvSpPr>
          <p:cNvPr id="12" name="object 12"/>
          <p:cNvSpPr/>
          <p:nvPr/>
        </p:nvSpPr>
        <p:spPr>
          <a:xfrm>
            <a:off x="96011" y="3359658"/>
            <a:ext cx="59055" cy="346075"/>
          </a:xfrm>
          <a:custGeom>
            <a:avLst/>
            <a:gdLst/>
            <a:ahLst/>
            <a:cxnLst/>
            <a:rect l="l" t="t" r="r" b="b"/>
            <a:pathLst>
              <a:path w="59055" h="346075">
                <a:moveTo>
                  <a:pt x="58673" y="0"/>
                </a:moveTo>
                <a:lnTo>
                  <a:pt x="0" y="0"/>
                </a:lnTo>
                <a:lnTo>
                  <a:pt x="0" y="345947"/>
                </a:lnTo>
                <a:lnTo>
                  <a:pt x="58673" y="345947"/>
                </a:lnTo>
              </a:path>
            </a:pathLst>
          </a:custGeom>
          <a:ln w="18516">
            <a:solidFill>
              <a:srgbClr val="000000"/>
            </a:solidFill>
          </a:ln>
        </p:spPr>
        <p:txBody>
          <a:bodyPr wrap="square" lIns="0" tIns="0" rIns="0" bIns="0" rtlCol="0">
            <a:spAutoFit/>
          </a:bodyPr>
          <a:lstStyle/>
          <a:p>
            <a:endParaRPr/>
          </a:p>
        </p:txBody>
      </p:sp>
      <p:sp>
        <p:nvSpPr>
          <p:cNvPr id="13" name="object 13"/>
          <p:cNvSpPr/>
          <p:nvPr/>
        </p:nvSpPr>
        <p:spPr>
          <a:xfrm>
            <a:off x="96011" y="3532632"/>
            <a:ext cx="1216660" cy="0"/>
          </a:xfrm>
          <a:custGeom>
            <a:avLst/>
            <a:gdLst/>
            <a:ahLst/>
            <a:cxnLst/>
            <a:rect l="l" t="t" r="r" b="b"/>
            <a:pathLst>
              <a:path w="1216660">
                <a:moveTo>
                  <a:pt x="0" y="0"/>
                </a:moveTo>
                <a:lnTo>
                  <a:pt x="1216151" y="0"/>
                </a:lnTo>
              </a:path>
            </a:pathLst>
          </a:custGeom>
          <a:ln w="18516">
            <a:solidFill>
              <a:srgbClr val="000000"/>
            </a:solidFill>
          </a:ln>
        </p:spPr>
        <p:txBody>
          <a:bodyPr wrap="square" lIns="0" tIns="0" rIns="0" bIns="0" rtlCol="0">
            <a:spAutoFit/>
          </a:bodyPr>
          <a:lstStyle/>
          <a:p>
            <a:endParaRPr/>
          </a:p>
        </p:txBody>
      </p:sp>
      <p:sp>
        <p:nvSpPr>
          <p:cNvPr id="14" name="object 14"/>
          <p:cNvSpPr/>
          <p:nvPr/>
        </p:nvSpPr>
        <p:spPr>
          <a:xfrm>
            <a:off x="731519" y="3446526"/>
            <a:ext cx="463550" cy="114300"/>
          </a:xfrm>
          <a:custGeom>
            <a:avLst/>
            <a:gdLst/>
            <a:ahLst/>
            <a:cxnLst/>
            <a:rect l="l" t="t" r="r" b="b"/>
            <a:pathLst>
              <a:path w="463550" h="114300">
                <a:moveTo>
                  <a:pt x="463295" y="114299"/>
                </a:moveTo>
                <a:lnTo>
                  <a:pt x="441959" y="49529"/>
                </a:lnTo>
                <a:lnTo>
                  <a:pt x="413765" y="21335"/>
                </a:lnTo>
                <a:lnTo>
                  <a:pt x="348995" y="0"/>
                </a:lnTo>
                <a:lnTo>
                  <a:pt x="311657" y="6095"/>
                </a:lnTo>
                <a:lnTo>
                  <a:pt x="281177" y="21335"/>
                </a:lnTo>
                <a:lnTo>
                  <a:pt x="252983" y="49529"/>
                </a:lnTo>
                <a:lnTo>
                  <a:pt x="237743" y="80009"/>
                </a:lnTo>
                <a:lnTo>
                  <a:pt x="231647" y="114299"/>
                </a:lnTo>
                <a:lnTo>
                  <a:pt x="225551" y="80009"/>
                </a:lnTo>
                <a:lnTo>
                  <a:pt x="210311" y="46481"/>
                </a:lnTo>
                <a:lnTo>
                  <a:pt x="185165" y="21335"/>
                </a:lnTo>
                <a:lnTo>
                  <a:pt x="151637" y="6095"/>
                </a:lnTo>
                <a:lnTo>
                  <a:pt x="117347" y="0"/>
                </a:lnTo>
                <a:lnTo>
                  <a:pt x="80771" y="6095"/>
                </a:lnTo>
                <a:lnTo>
                  <a:pt x="46481" y="21335"/>
                </a:lnTo>
                <a:lnTo>
                  <a:pt x="22097" y="46481"/>
                </a:lnTo>
                <a:lnTo>
                  <a:pt x="6095" y="80009"/>
                </a:lnTo>
                <a:lnTo>
                  <a:pt x="0" y="114299"/>
                </a:lnTo>
              </a:path>
            </a:pathLst>
          </a:custGeom>
          <a:ln w="18516">
            <a:solidFill>
              <a:srgbClr val="000000"/>
            </a:solidFill>
          </a:ln>
        </p:spPr>
        <p:txBody>
          <a:bodyPr wrap="square" lIns="0" tIns="0" rIns="0" bIns="0" rtlCol="0">
            <a:spAutoFit/>
          </a:bodyPr>
          <a:lstStyle/>
          <a:p>
            <a:endParaRPr/>
          </a:p>
        </p:txBody>
      </p:sp>
      <p:sp>
        <p:nvSpPr>
          <p:cNvPr id="15" name="object 15"/>
          <p:cNvSpPr/>
          <p:nvPr/>
        </p:nvSpPr>
        <p:spPr>
          <a:xfrm>
            <a:off x="1080515" y="3187446"/>
            <a:ext cx="1271905" cy="691515"/>
          </a:xfrm>
          <a:custGeom>
            <a:avLst/>
            <a:gdLst/>
            <a:ahLst/>
            <a:cxnLst/>
            <a:rect l="l" t="t" r="r" b="b"/>
            <a:pathLst>
              <a:path w="1271905" h="691514">
                <a:moveTo>
                  <a:pt x="577595" y="345185"/>
                </a:moveTo>
                <a:lnTo>
                  <a:pt x="583691" y="409955"/>
                </a:lnTo>
                <a:lnTo>
                  <a:pt x="601979" y="471677"/>
                </a:lnTo>
                <a:lnTo>
                  <a:pt x="629411" y="527303"/>
                </a:lnTo>
                <a:lnTo>
                  <a:pt x="666749" y="579881"/>
                </a:lnTo>
                <a:lnTo>
                  <a:pt x="716279" y="623315"/>
                </a:lnTo>
                <a:lnTo>
                  <a:pt x="768857" y="656843"/>
                </a:lnTo>
                <a:lnTo>
                  <a:pt x="830579" y="678941"/>
                </a:lnTo>
                <a:lnTo>
                  <a:pt x="892301" y="691133"/>
                </a:lnTo>
                <a:lnTo>
                  <a:pt x="957071" y="691133"/>
                </a:lnTo>
                <a:lnTo>
                  <a:pt x="1018793" y="678941"/>
                </a:lnTo>
                <a:lnTo>
                  <a:pt x="1080515" y="656843"/>
                </a:lnTo>
                <a:lnTo>
                  <a:pt x="1133093" y="623315"/>
                </a:lnTo>
                <a:lnTo>
                  <a:pt x="1182623" y="579881"/>
                </a:lnTo>
                <a:lnTo>
                  <a:pt x="1219199" y="527303"/>
                </a:lnTo>
                <a:lnTo>
                  <a:pt x="1247393" y="471677"/>
                </a:lnTo>
                <a:lnTo>
                  <a:pt x="1265681" y="409955"/>
                </a:lnTo>
                <a:lnTo>
                  <a:pt x="1271777" y="345185"/>
                </a:lnTo>
                <a:lnTo>
                  <a:pt x="1265681" y="280415"/>
                </a:lnTo>
                <a:lnTo>
                  <a:pt x="1247393" y="218693"/>
                </a:lnTo>
                <a:lnTo>
                  <a:pt x="1219199" y="163067"/>
                </a:lnTo>
                <a:lnTo>
                  <a:pt x="1182623" y="110489"/>
                </a:lnTo>
                <a:lnTo>
                  <a:pt x="1133093" y="67817"/>
                </a:lnTo>
                <a:lnTo>
                  <a:pt x="1080515" y="33527"/>
                </a:lnTo>
                <a:lnTo>
                  <a:pt x="1018793" y="12191"/>
                </a:lnTo>
                <a:lnTo>
                  <a:pt x="957071" y="0"/>
                </a:lnTo>
                <a:lnTo>
                  <a:pt x="892301" y="0"/>
                </a:lnTo>
                <a:lnTo>
                  <a:pt x="830579" y="12191"/>
                </a:lnTo>
                <a:lnTo>
                  <a:pt x="768857" y="33527"/>
                </a:lnTo>
                <a:lnTo>
                  <a:pt x="716279" y="67817"/>
                </a:lnTo>
                <a:lnTo>
                  <a:pt x="666749" y="110489"/>
                </a:lnTo>
                <a:lnTo>
                  <a:pt x="629411" y="163067"/>
                </a:lnTo>
                <a:lnTo>
                  <a:pt x="601979" y="218693"/>
                </a:lnTo>
                <a:lnTo>
                  <a:pt x="583691" y="280415"/>
                </a:lnTo>
                <a:lnTo>
                  <a:pt x="577595" y="345185"/>
                </a:lnTo>
                <a:lnTo>
                  <a:pt x="0" y="345185"/>
                </a:lnTo>
              </a:path>
            </a:pathLst>
          </a:custGeom>
          <a:ln w="18516">
            <a:solidFill>
              <a:srgbClr val="000000"/>
            </a:solidFill>
          </a:ln>
        </p:spPr>
        <p:txBody>
          <a:bodyPr wrap="square" lIns="0" tIns="0" rIns="0" bIns="0" rtlCol="0">
            <a:spAutoFit/>
          </a:bodyPr>
          <a:lstStyle/>
          <a:p>
            <a:endParaRPr/>
          </a:p>
        </p:txBody>
      </p:sp>
      <p:sp>
        <p:nvSpPr>
          <p:cNvPr id="16" name="object 16"/>
          <p:cNvSpPr/>
          <p:nvPr/>
        </p:nvSpPr>
        <p:spPr>
          <a:xfrm>
            <a:off x="2352294" y="3532632"/>
            <a:ext cx="1330960" cy="0"/>
          </a:xfrm>
          <a:custGeom>
            <a:avLst/>
            <a:gdLst/>
            <a:ahLst/>
            <a:cxnLst/>
            <a:rect l="l" t="t" r="r" b="b"/>
            <a:pathLst>
              <a:path w="1330960">
                <a:moveTo>
                  <a:pt x="0" y="0"/>
                </a:moveTo>
                <a:lnTo>
                  <a:pt x="1330451" y="0"/>
                </a:lnTo>
              </a:path>
            </a:pathLst>
          </a:custGeom>
          <a:ln w="18516">
            <a:solidFill>
              <a:srgbClr val="000000"/>
            </a:solidFill>
          </a:ln>
        </p:spPr>
        <p:txBody>
          <a:bodyPr wrap="square" lIns="0" tIns="0" rIns="0" bIns="0" rtlCol="0">
            <a:spAutoFit/>
          </a:bodyPr>
          <a:lstStyle/>
          <a:p>
            <a:endParaRPr/>
          </a:p>
        </p:txBody>
      </p:sp>
      <p:sp>
        <p:nvSpPr>
          <p:cNvPr id="17" name="object 17"/>
          <p:cNvSpPr/>
          <p:nvPr/>
        </p:nvSpPr>
        <p:spPr>
          <a:xfrm>
            <a:off x="1728977" y="3375660"/>
            <a:ext cx="555625" cy="314960"/>
          </a:xfrm>
          <a:custGeom>
            <a:avLst/>
            <a:gdLst/>
            <a:ahLst/>
            <a:cxnLst/>
            <a:rect l="l" t="t" r="r" b="b"/>
            <a:pathLst>
              <a:path w="555625" h="314960">
                <a:moveTo>
                  <a:pt x="0" y="156971"/>
                </a:moveTo>
                <a:lnTo>
                  <a:pt x="0" y="117347"/>
                </a:lnTo>
                <a:lnTo>
                  <a:pt x="12191" y="80009"/>
                </a:lnTo>
                <a:lnTo>
                  <a:pt x="33527" y="48767"/>
                </a:lnTo>
                <a:lnTo>
                  <a:pt x="61721" y="21335"/>
                </a:lnTo>
                <a:lnTo>
                  <a:pt x="98297" y="6095"/>
                </a:lnTo>
                <a:lnTo>
                  <a:pt x="138683" y="0"/>
                </a:lnTo>
                <a:lnTo>
                  <a:pt x="176021" y="6095"/>
                </a:lnTo>
                <a:lnTo>
                  <a:pt x="212597" y="21335"/>
                </a:lnTo>
                <a:lnTo>
                  <a:pt x="240791" y="48767"/>
                </a:lnTo>
                <a:lnTo>
                  <a:pt x="274319" y="117347"/>
                </a:lnTo>
                <a:lnTo>
                  <a:pt x="277367" y="156971"/>
                </a:lnTo>
                <a:lnTo>
                  <a:pt x="277367" y="197357"/>
                </a:lnTo>
                <a:lnTo>
                  <a:pt x="290321" y="233933"/>
                </a:lnTo>
                <a:lnTo>
                  <a:pt x="311657" y="265175"/>
                </a:lnTo>
                <a:lnTo>
                  <a:pt x="339089" y="292607"/>
                </a:lnTo>
                <a:lnTo>
                  <a:pt x="376427" y="308609"/>
                </a:lnTo>
                <a:lnTo>
                  <a:pt x="416813" y="314705"/>
                </a:lnTo>
                <a:lnTo>
                  <a:pt x="453389" y="308609"/>
                </a:lnTo>
                <a:lnTo>
                  <a:pt x="490727" y="292607"/>
                </a:lnTo>
                <a:lnTo>
                  <a:pt x="518159" y="265175"/>
                </a:lnTo>
                <a:lnTo>
                  <a:pt x="540257" y="233933"/>
                </a:lnTo>
                <a:lnTo>
                  <a:pt x="552449" y="197357"/>
                </a:lnTo>
                <a:lnTo>
                  <a:pt x="555497" y="156971"/>
                </a:lnTo>
              </a:path>
            </a:pathLst>
          </a:custGeom>
          <a:ln w="18516">
            <a:solidFill>
              <a:srgbClr val="000000"/>
            </a:solidFill>
          </a:ln>
        </p:spPr>
        <p:txBody>
          <a:bodyPr wrap="square" lIns="0" tIns="0" rIns="0" bIns="0" rtlCol="0">
            <a:spAutoFit/>
          </a:bodyPr>
          <a:lstStyle/>
          <a:p>
            <a:endParaRPr/>
          </a:p>
        </p:txBody>
      </p:sp>
      <p:sp>
        <p:nvSpPr>
          <p:cNvPr id="18" name="object 18"/>
          <p:cNvSpPr/>
          <p:nvPr/>
        </p:nvSpPr>
        <p:spPr>
          <a:xfrm>
            <a:off x="7214615" y="3532632"/>
            <a:ext cx="636270" cy="0"/>
          </a:xfrm>
          <a:custGeom>
            <a:avLst/>
            <a:gdLst/>
            <a:ahLst/>
            <a:cxnLst/>
            <a:rect l="l" t="t" r="r" b="b"/>
            <a:pathLst>
              <a:path w="636270">
                <a:moveTo>
                  <a:pt x="0" y="0"/>
                </a:moveTo>
                <a:lnTo>
                  <a:pt x="636269" y="0"/>
                </a:lnTo>
              </a:path>
            </a:pathLst>
          </a:custGeom>
          <a:ln w="18516">
            <a:solidFill>
              <a:srgbClr val="000000"/>
            </a:solidFill>
          </a:ln>
        </p:spPr>
        <p:txBody>
          <a:bodyPr wrap="square" lIns="0" tIns="0" rIns="0" bIns="0" rtlCol="0">
            <a:spAutoFit/>
          </a:bodyPr>
          <a:lstStyle/>
          <a:p>
            <a:endParaRPr/>
          </a:p>
        </p:txBody>
      </p:sp>
      <p:sp>
        <p:nvSpPr>
          <p:cNvPr id="19" name="object 19"/>
          <p:cNvSpPr/>
          <p:nvPr/>
        </p:nvSpPr>
        <p:spPr>
          <a:xfrm>
            <a:off x="7850885" y="3301746"/>
            <a:ext cx="580390" cy="462915"/>
          </a:xfrm>
          <a:custGeom>
            <a:avLst/>
            <a:gdLst/>
            <a:ahLst/>
            <a:cxnLst/>
            <a:rect l="l" t="t" r="r" b="b"/>
            <a:pathLst>
              <a:path w="580390" h="462914">
                <a:moveTo>
                  <a:pt x="0" y="462533"/>
                </a:moveTo>
                <a:lnTo>
                  <a:pt x="579881" y="462533"/>
                </a:lnTo>
                <a:lnTo>
                  <a:pt x="579881" y="0"/>
                </a:lnTo>
                <a:lnTo>
                  <a:pt x="0" y="0"/>
                </a:lnTo>
                <a:lnTo>
                  <a:pt x="0" y="462533"/>
                </a:lnTo>
                <a:close/>
              </a:path>
            </a:pathLst>
          </a:custGeom>
          <a:ln w="18516">
            <a:solidFill>
              <a:srgbClr val="000000"/>
            </a:solidFill>
          </a:ln>
        </p:spPr>
        <p:txBody>
          <a:bodyPr wrap="square" lIns="0" tIns="0" rIns="0" bIns="0" rtlCol="0">
            <a:spAutoFit/>
          </a:bodyPr>
          <a:lstStyle/>
          <a:p>
            <a:endParaRPr/>
          </a:p>
        </p:txBody>
      </p:sp>
      <p:sp>
        <p:nvSpPr>
          <p:cNvPr id="20" name="object 20"/>
          <p:cNvSpPr/>
          <p:nvPr/>
        </p:nvSpPr>
        <p:spPr>
          <a:xfrm>
            <a:off x="8430767" y="3532632"/>
            <a:ext cx="636270" cy="0"/>
          </a:xfrm>
          <a:custGeom>
            <a:avLst/>
            <a:gdLst/>
            <a:ahLst/>
            <a:cxnLst/>
            <a:rect l="l" t="t" r="r" b="b"/>
            <a:pathLst>
              <a:path w="636270">
                <a:moveTo>
                  <a:pt x="0" y="0"/>
                </a:moveTo>
                <a:lnTo>
                  <a:pt x="636269" y="0"/>
                </a:lnTo>
              </a:path>
            </a:pathLst>
          </a:custGeom>
          <a:ln w="18516">
            <a:solidFill>
              <a:srgbClr val="000000"/>
            </a:solidFill>
          </a:ln>
        </p:spPr>
        <p:txBody>
          <a:bodyPr wrap="square" lIns="0" tIns="0" rIns="0" bIns="0" rtlCol="0">
            <a:spAutoFit/>
          </a:bodyPr>
          <a:lstStyle/>
          <a:p>
            <a:endParaRPr/>
          </a:p>
        </p:txBody>
      </p:sp>
      <p:sp>
        <p:nvSpPr>
          <p:cNvPr id="21" name="object 21"/>
          <p:cNvSpPr/>
          <p:nvPr/>
        </p:nvSpPr>
        <p:spPr>
          <a:xfrm>
            <a:off x="9067038" y="2838450"/>
            <a:ext cx="0" cy="1388745"/>
          </a:xfrm>
          <a:custGeom>
            <a:avLst/>
            <a:gdLst/>
            <a:ahLst/>
            <a:cxnLst/>
            <a:rect l="l" t="t" r="r" b="b"/>
            <a:pathLst>
              <a:path h="1388745">
                <a:moveTo>
                  <a:pt x="0" y="0"/>
                </a:moveTo>
                <a:lnTo>
                  <a:pt x="0" y="1388363"/>
                </a:lnTo>
              </a:path>
            </a:pathLst>
          </a:custGeom>
          <a:ln w="18516">
            <a:solidFill>
              <a:srgbClr val="000000"/>
            </a:solidFill>
          </a:ln>
        </p:spPr>
        <p:txBody>
          <a:bodyPr wrap="square" lIns="0" tIns="0" rIns="0" bIns="0" rtlCol="0">
            <a:spAutoFit/>
          </a:bodyPr>
          <a:lstStyle/>
          <a:p>
            <a:endParaRPr/>
          </a:p>
        </p:txBody>
      </p:sp>
      <p:sp>
        <p:nvSpPr>
          <p:cNvPr id="22" name="object 22"/>
          <p:cNvSpPr/>
          <p:nvPr/>
        </p:nvSpPr>
        <p:spPr>
          <a:xfrm>
            <a:off x="963167" y="3532632"/>
            <a:ext cx="0" cy="1157605"/>
          </a:xfrm>
          <a:custGeom>
            <a:avLst/>
            <a:gdLst/>
            <a:ahLst/>
            <a:cxnLst/>
            <a:rect l="l" t="t" r="r" b="b"/>
            <a:pathLst>
              <a:path h="1157604">
                <a:moveTo>
                  <a:pt x="0" y="0"/>
                </a:moveTo>
                <a:lnTo>
                  <a:pt x="0" y="1157477"/>
                </a:lnTo>
              </a:path>
            </a:pathLst>
          </a:custGeom>
          <a:ln w="18516">
            <a:solidFill>
              <a:srgbClr val="000000"/>
            </a:solidFill>
          </a:ln>
        </p:spPr>
        <p:txBody>
          <a:bodyPr wrap="square" lIns="0" tIns="0" rIns="0" bIns="0" rtlCol="0">
            <a:spAutoFit/>
          </a:bodyPr>
          <a:lstStyle/>
          <a:p>
            <a:endParaRPr/>
          </a:p>
        </p:txBody>
      </p:sp>
      <p:sp>
        <p:nvSpPr>
          <p:cNvPr id="23" name="object 23"/>
          <p:cNvSpPr txBox="1"/>
          <p:nvPr/>
        </p:nvSpPr>
        <p:spPr>
          <a:xfrm>
            <a:off x="6238753" y="2425818"/>
            <a:ext cx="1485900" cy="509270"/>
          </a:xfrm>
          <a:prstGeom prst="rect">
            <a:avLst/>
          </a:prstGeom>
        </p:spPr>
        <p:txBody>
          <a:bodyPr vert="horz" wrap="square" lIns="0" tIns="0" rIns="0" bIns="0" rtlCol="0">
            <a:spAutoFit/>
          </a:bodyPr>
          <a:lstStyle/>
          <a:p>
            <a:pPr marL="129539" marR="6350" indent="-117475">
              <a:lnSpc>
                <a:spcPct val="101200"/>
              </a:lnSpc>
            </a:pPr>
            <a:r>
              <a:rPr sz="1600" spc="15" dirty="0">
                <a:solidFill>
                  <a:srgbClr val="000080"/>
                </a:solidFill>
                <a:latin typeface="Comic Sans MS"/>
                <a:cs typeface="Comic Sans MS"/>
              </a:rPr>
              <a:t>T</a:t>
            </a:r>
            <a:r>
              <a:rPr sz="1600" spc="5" dirty="0">
                <a:solidFill>
                  <a:srgbClr val="000080"/>
                </a:solidFill>
                <a:latin typeface="Comic Sans MS"/>
                <a:cs typeface="Comic Sans MS"/>
              </a:rPr>
              <a:t>ran</a:t>
            </a:r>
            <a:r>
              <a:rPr sz="1600" spc="15" dirty="0">
                <a:solidFill>
                  <a:srgbClr val="000080"/>
                </a:solidFill>
                <a:latin typeface="Comic Sans MS"/>
                <a:cs typeface="Comic Sans MS"/>
              </a:rPr>
              <a:t>s</a:t>
            </a:r>
            <a:r>
              <a:rPr sz="1600" spc="5" dirty="0">
                <a:solidFill>
                  <a:srgbClr val="000080"/>
                </a:solidFill>
                <a:latin typeface="Comic Sans MS"/>
                <a:cs typeface="Comic Sans MS"/>
              </a:rPr>
              <a:t>fo</a:t>
            </a:r>
            <a:r>
              <a:rPr sz="1600" dirty="0">
                <a:solidFill>
                  <a:srgbClr val="000080"/>
                </a:solidFill>
                <a:latin typeface="Comic Sans MS"/>
                <a:cs typeface="Comic Sans MS"/>
              </a:rPr>
              <a:t>r</a:t>
            </a:r>
            <a:r>
              <a:rPr sz="1600" spc="15" dirty="0">
                <a:solidFill>
                  <a:srgbClr val="000080"/>
                </a:solidFill>
                <a:latin typeface="Comic Sans MS"/>
                <a:cs typeface="Comic Sans MS"/>
              </a:rPr>
              <a:t>m</a:t>
            </a:r>
            <a:r>
              <a:rPr sz="1600" spc="5" dirty="0">
                <a:solidFill>
                  <a:srgbClr val="000080"/>
                </a:solidFill>
                <a:latin typeface="Comic Sans MS"/>
                <a:cs typeface="Comic Sans MS"/>
              </a:rPr>
              <a:t>a</a:t>
            </a:r>
            <a:r>
              <a:rPr sz="1600" dirty="0">
                <a:solidFill>
                  <a:srgbClr val="000080"/>
                </a:solidFill>
                <a:latin typeface="Comic Sans MS"/>
                <a:cs typeface="Comic Sans MS"/>
              </a:rPr>
              <a:t>d</a:t>
            </a:r>
            <a:r>
              <a:rPr sz="1600" spc="5" dirty="0">
                <a:solidFill>
                  <a:srgbClr val="000080"/>
                </a:solidFill>
                <a:latin typeface="Comic Sans MS"/>
                <a:cs typeface="Comic Sans MS"/>
              </a:rPr>
              <a:t>o</a:t>
            </a:r>
            <a:r>
              <a:rPr sz="1600" dirty="0">
                <a:solidFill>
                  <a:srgbClr val="000080"/>
                </a:solidFill>
                <a:latin typeface="Comic Sans MS"/>
                <a:cs typeface="Comic Sans MS"/>
              </a:rPr>
              <a:t>r</a:t>
            </a:r>
            <a:r>
              <a:rPr sz="1600" dirty="0">
                <a:solidFill>
                  <a:srgbClr val="000080"/>
                </a:solidFill>
                <a:latin typeface="Times New Roman"/>
                <a:cs typeface="Times New Roman"/>
              </a:rPr>
              <a:t> </a:t>
            </a:r>
            <a:r>
              <a:rPr sz="1600" dirty="0">
                <a:solidFill>
                  <a:srgbClr val="000080"/>
                </a:solidFill>
                <a:latin typeface="Comic Sans MS"/>
                <a:cs typeface="Comic Sans MS"/>
              </a:rPr>
              <a:t>de</a:t>
            </a:r>
            <a:r>
              <a:rPr sz="1600" spc="105" dirty="0">
                <a:solidFill>
                  <a:srgbClr val="000080"/>
                </a:solidFill>
                <a:latin typeface="Times New Roman"/>
                <a:cs typeface="Times New Roman"/>
              </a:rPr>
              <a:t> </a:t>
            </a:r>
            <a:r>
              <a:rPr sz="1600" dirty="0">
                <a:solidFill>
                  <a:srgbClr val="000080"/>
                </a:solidFill>
                <a:latin typeface="Comic Sans MS"/>
                <a:cs typeface="Comic Sans MS"/>
              </a:rPr>
              <a:t>UN</a:t>
            </a:r>
            <a:r>
              <a:rPr sz="1600" spc="15" dirty="0">
                <a:solidFill>
                  <a:srgbClr val="000080"/>
                </a:solidFill>
                <a:latin typeface="Comic Sans MS"/>
                <a:cs typeface="Comic Sans MS"/>
              </a:rPr>
              <a:t>I</a:t>
            </a:r>
            <a:r>
              <a:rPr sz="1600" dirty="0">
                <a:solidFill>
                  <a:srgbClr val="000080"/>
                </a:solidFill>
                <a:latin typeface="Comic Sans MS"/>
                <a:cs typeface="Comic Sans MS"/>
              </a:rPr>
              <a:t>D</a:t>
            </a:r>
            <a:r>
              <a:rPr sz="1600" spc="15" dirty="0">
                <a:solidFill>
                  <a:srgbClr val="000080"/>
                </a:solidFill>
                <a:latin typeface="Comic Sans MS"/>
                <a:cs typeface="Comic Sans MS"/>
              </a:rPr>
              <a:t>A</a:t>
            </a:r>
            <a:r>
              <a:rPr sz="1600" dirty="0">
                <a:solidFill>
                  <a:srgbClr val="000080"/>
                </a:solidFill>
                <a:latin typeface="Comic Sans MS"/>
                <a:cs typeface="Comic Sans MS"/>
              </a:rPr>
              <a:t>D.</a:t>
            </a:r>
            <a:endParaRPr sz="1600">
              <a:latin typeface="Comic Sans MS"/>
              <a:cs typeface="Comic Sans MS"/>
            </a:endParaRPr>
          </a:p>
        </p:txBody>
      </p:sp>
      <p:sp>
        <p:nvSpPr>
          <p:cNvPr id="24" name="object 24"/>
          <p:cNvSpPr/>
          <p:nvPr/>
        </p:nvSpPr>
        <p:spPr>
          <a:xfrm>
            <a:off x="3003803" y="3489960"/>
            <a:ext cx="86360" cy="86360"/>
          </a:xfrm>
          <a:custGeom>
            <a:avLst/>
            <a:gdLst/>
            <a:ahLst/>
            <a:cxnLst/>
            <a:rect l="l" t="t" r="r" b="b"/>
            <a:pathLst>
              <a:path w="86360" h="86360">
                <a:moveTo>
                  <a:pt x="43433" y="0"/>
                </a:moveTo>
                <a:lnTo>
                  <a:pt x="21335" y="6095"/>
                </a:lnTo>
                <a:lnTo>
                  <a:pt x="6095" y="21335"/>
                </a:lnTo>
                <a:lnTo>
                  <a:pt x="0" y="42671"/>
                </a:lnTo>
                <a:lnTo>
                  <a:pt x="6095" y="64769"/>
                </a:lnTo>
                <a:lnTo>
                  <a:pt x="21335" y="80009"/>
                </a:lnTo>
                <a:lnTo>
                  <a:pt x="43433" y="86105"/>
                </a:lnTo>
                <a:lnTo>
                  <a:pt x="64769" y="80009"/>
                </a:lnTo>
                <a:lnTo>
                  <a:pt x="80009" y="64769"/>
                </a:lnTo>
                <a:lnTo>
                  <a:pt x="86105" y="42671"/>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5" name="object 25"/>
          <p:cNvSpPr/>
          <p:nvPr/>
        </p:nvSpPr>
        <p:spPr>
          <a:xfrm>
            <a:off x="3003803" y="3489960"/>
            <a:ext cx="86360" cy="86360"/>
          </a:xfrm>
          <a:custGeom>
            <a:avLst/>
            <a:gdLst/>
            <a:ahLst/>
            <a:cxnLst/>
            <a:rect l="l" t="t" r="r" b="b"/>
            <a:pathLst>
              <a:path w="86360" h="86360">
                <a:moveTo>
                  <a:pt x="0" y="42671"/>
                </a:moveTo>
                <a:lnTo>
                  <a:pt x="6095" y="21335"/>
                </a:lnTo>
                <a:lnTo>
                  <a:pt x="21335" y="6095"/>
                </a:lnTo>
                <a:lnTo>
                  <a:pt x="43433" y="0"/>
                </a:lnTo>
                <a:lnTo>
                  <a:pt x="64769" y="6095"/>
                </a:lnTo>
                <a:lnTo>
                  <a:pt x="80009" y="21335"/>
                </a:lnTo>
                <a:lnTo>
                  <a:pt x="86105" y="42671"/>
                </a:lnTo>
                <a:lnTo>
                  <a:pt x="80009" y="64769"/>
                </a:lnTo>
                <a:lnTo>
                  <a:pt x="64769" y="80009"/>
                </a:lnTo>
                <a:lnTo>
                  <a:pt x="43433" y="86105"/>
                </a:lnTo>
                <a:lnTo>
                  <a:pt x="21335" y="80009"/>
                </a:lnTo>
                <a:lnTo>
                  <a:pt x="6095" y="64769"/>
                </a:lnTo>
                <a:lnTo>
                  <a:pt x="0" y="42671"/>
                </a:lnTo>
                <a:close/>
              </a:path>
            </a:pathLst>
          </a:custGeom>
          <a:ln w="18516">
            <a:solidFill>
              <a:srgbClr val="000000"/>
            </a:solidFill>
          </a:ln>
        </p:spPr>
        <p:txBody>
          <a:bodyPr wrap="square" lIns="0" tIns="0" rIns="0" bIns="0" rtlCol="0">
            <a:spAutoFit/>
          </a:bodyPr>
          <a:lstStyle/>
          <a:p>
            <a:endParaRPr/>
          </a:p>
        </p:txBody>
      </p:sp>
      <p:sp>
        <p:nvSpPr>
          <p:cNvPr id="26" name="object 26"/>
          <p:cNvSpPr/>
          <p:nvPr/>
        </p:nvSpPr>
        <p:spPr>
          <a:xfrm>
            <a:off x="9023603" y="3489960"/>
            <a:ext cx="86360" cy="86360"/>
          </a:xfrm>
          <a:custGeom>
            <a:avLst/>
            <a:gdLst/>
            <a:ahLst/>
            <a:cxnLst/>
            <a:rect l="l" t="t" r="r" b="b"/>
            <a:pathLst>
              <a:path w="86359" h="86360">
                <a:moveTo>
                  <a:pt x="43433" y="0"/>
                </a:moveTo>
                <a:lnTo>
                  <a:pt x="21335" y="6095"/>
                </a:lnTo>
                <a:lnTo>
                  <a:pt x="6095" y="21335"/>
                </a:lnTo>
                <a:lnTo>
                  <a:pt x="0" y="42671"/>
                </a:lnTo>
                <a:lnTo>
                  <a:pt x="6095" y="64769"/>
                </a:lnTo>
                <a:lnTo>
                  <a:pt x="21335" y="80009"/>
                </a:lnTo>
                <a:lnTo>
                  <a:pt x="43433" y="86105"/>
                </a:lnTo>
                <a:lnTo>
                  <a:pt x="64769" y="80009"/>
                </a:lnTo>
                <a:lnTo>
                  <a:pt x="80009" y="64769"/>
                </a:lnTo>
                <a:lnTo>
                  <a:pt x="86105" y="42671"/>
                </a:lnTo>
                <a:lnTo>
                  <a:pt x="80009" y="21335"/>
                </a:lnTo>
                <a:lnTo>
                  <a:pt x="64769" y="6095"/>
                </a:lnTo>
                <a:lnTo>
                  <a:pt x="43433" y="0"/>
                </a:lnTo>
                <a:close/>
              </a:path>
            </a:pathLst>
          </a:custGeom>
          <a:solidFill>
            <a:srgbClr val="000000"/>
          </a:solidFill>
        </p:spPr>
        <p:txBody>
          <a:bodyPr wrap="square" lIns="0" tIns="0" rIns="0" bIns="0" rtlCol="0">
            <a:spAutoFit/>
          </a:bodyPr>
          <a:lstStyle/>
          <a:p>
            <a:endParaRPr/>
          </a:p>
        </p:txBody>
      </p:sp>
      <p:sp>
        <p:nvSpPr>
          <p:cNvPr id="27" name="object 27"/>
          <p:cNvSpPr/>
          <p:nvPr/>
        </p:nvSpPr>
        <p:spPr>
          <a:xfrm>
            <a:off x="9023603" y="3489960"/>
            <a:ext cx="86360" cy="86360"/>
          </a:xfrm>
          <a:custGeom>
            <a:avLst/>
            <a:gdLst/>
            <a:ahLst/>
            <a:cxnLst/>
            <a:rect l="l" t="t" r="r" b="b"/>
            <a:pathLst>
              <a:path w="86359" h="86360">
                <a:moveTo>
                  <a:pt x="0" y="42671"/>
                </a:moveTo>
                <a:lnTo>
                  <a:pt x="6095" y="21335"/>
                </a:lnTo>
                <a:lnTo>
                  <a:pt x="21335" y="6095"/>
                </a:lnTo>
                <a:lnTo>
                  <a:pt x="43433" y="0"/>
                </a:lnTo>
                <a:lnTo>
                  <a:pt x="64769" y="6095"/>
                </a:lnTo>
                <a:lnTo>
                  <a:pt x="80009" y="21335"/>
                </a:lnTo>
                <a:lnTo>
                  <a:pt x="86105" y="42671"/>
                </a:lnTo>
                <a:lnTo>
                  <a:pt x="80009" y="64769"/>
                </a:lnTo>
                <a:lnTo>
                  <a:pt x="64769" y="80009"/>
                </a:lnTo>
                <a:lnTo>
                  <a:pt x="43433" y="86105"/>
                </a:lnTo>
                <a:lnTo>
                  <a:pt x="21335" y="80009"/>
                </a:lnTo>
                <a:lnTo>
                  <a:pt x="6095" y="64769"/>
                </a:lnTo>
                <a:lnTo>
                  <a:pt x="0" y="42671"/>
                </a:lnTo>
                <a:close/>
              </a:path>
            </a:pathLst>
          </a:custGeom>
          <a:ln w="18516">
            <a:solidFill>
              <a:srgbClr val="000000"/>
            </a:solidFill>
          </a:ln>
        </p:spPr>
        <p:txBody>
          <a:bodyPr wrap="square" lIns="0" tIns="0" rIns="0" bIns="0" rtlCol="0">
            <a:spAutoFit/>
          </a:bodyPr>
          <a:lstStyle/>
          <a:p>
            <a:endParaRPr/>
          </a:p>
        </p:txBody>
      </p:sp>
      <p:sp>
        <p:nvSpPr>
          <p:cNvPr id="28" name="object 28"/>
          <p:cNvSpPr/>
          <p:nvPr/>
        </p:nvSpPr>
        <p:spPr>
          <a:xfrm>
            <a:off x="6519671" y="4113276"/>
            <a:ext cx="463550" cy="462915"/>
          </a:xfrm>
          <a:custGeom>
            <a:avLst/>
            <a:gdLst/>
            <a:ahLst/>
            <a:cxnLst/>
            <a:rect l="l" t="t" r="r" b="b"/>
            <a:pathLst>
              <a:path w="463550" h="462914">
                <a:moveTo>
                  <a:pt x="463295" y="462533"/>
                </a:moveTo>
                <a:lnTo>
                  <a:pt x="231647" y="0"/>
                </a:lnTo>
                <a:lnTo>
                  <a:pt x="0" y="462533"/>
                </a:lnTo>
                <a:lnTo>
                  <a:pt x="463295" y="462533"/>
                </a:lnTo>
              </a:path>
            </a:pathLst>
          </a:custGeom>
          <a:ln w="18516">
            <a:solidFill>
              <a:srgbClr val="000000"/>
            </a:solidFill>
          </a:ln>
        </p:spPr>
        <p:txBody>
          <a:bodyPr wrap="square" lIns="0" tIns="0" rIns="0" bIns="0" rtlCol="0">
            <a:spAutoFit/>
          </a:bodyPr>
          <a:lstStyle/>
          <a:p>
            <a:endParaRPr/>
          </a:p>
        </p:txBody>
      </p:sp>
      <p:sp>
        <p:nvSpPr>
          <p:cNvPr id="29" name="object 29"/>
          <p:cNvSpPr/>
          <p:nvPr/>
        </p:nvSpPr>
        <p:spPr>
          <a:xfrm>
            <a:off x="6982967" y="4113276"/>
            <a:ext cx="463550" cy="231140"/>
          </a:xfrm>
          <a:custGeom>
            <a:avLst/>
            <a:gdLst/>
            <a:ahLst/>
            <a:cxnLst/>
            <a:rect l="l" t="t" r="r" b="b"/>
            <a:pathLst>
              <a:path w="463550" h="231139">
                <a:moveTo>
                  <a:pt x="0" y="0"/>
                </a:moveTo>
                <a:lnTo>
                  <a:pt x="231647" y="230885"/>
                </a:lnTo>
                <a:lnTo>
                  <a:pt x="463295" y="0"/>
                </a:lnTo>
              </a:path>
            </a:pathLst>
          </a:custGeom>
          <a:ln w="18516">
            <a:solidFill>
              <a:srgbClr val="000000"/>
            </a:solidFill>
          </a:ln>
        </p:spPr>
        <p:txBody>
          <a:bodyPr wrap="square" lIns="0" tIns="0" rIns="0" bIns="0" rtlCol="0">
            <a:spAutoFit/>
          </a:bodyPr>
          <a:lstStyle/>
          <a:p>
            <a:endParaRPr/>
          </a:p>
        </p:txBody>
      </p:sp>
      <p:sp>
        <p:nvSpPr>
          <p:cNvPr id="30" name="object 30"/>
          <p:cNvSpPr/>
          <p:nvPr/>
        </p:nvSpPr>
        <p:spPr>
          <a:xfrm>
            <a:off x="7214615" y="4344161"/>
            <a:ext cx="0" cy="287655"/>
          </a:xfrm>
          <a:custGeom>
            <a:avLst/>
            <a:gdLst/>
            <a:ahLst/>
            <a:cxnLst/>
            <a:rect l="l" t="t" r="r" b="b"/>
            <a:pathLst>
              <a:path h="287654">
                <a:moveTo>
                  <a:pt x="0" y="0"/>
                </a:moveTo>
                <a:lnTo>
                  <a:pt x="0" y="287273"/>
                </a:lnTo>
              </a:path>
            </a:pathLst>
          </a:custGeom>
          <a:ln w="18516">
            <a:solidFill>
              <a:srgbClr val="000000"/>
            </a:solidFill>
          </a:ln>
        </p:spPr>
        <p:txBody>
          <a:bodyPr wrap="square" lIns="0" tIns="0" rIns="0" bIns="0" rtlCol="0">
            <a:spAutoFit/>
          </a:bodyPr>
          <a:lstStyle/>
          <a:p>
            <a:endParaRPr/>
          </a:p>
        </p:txBody>
      </p:sp>
      <p:sp>
        <p:nvSpPr>
          <p:cNvPr id="31" name="object 31"/>
          <p:cNvSpPr/>
          <p:nvPr/>
        </p:nvSpPr>
        <p:spPr>
          <a:xfrm>
            <a:off x="7523226" y="4748784"/>
            <a:ext cx="77470" cy="0"/>
          </a:xfrm>
          <a:custGeom>
            <a:avLst/>
            <a:gdLst/>
            <a:ahLst/>
            <a:cxnLst/>
            <a:rect l="l" t="t" r="r" b="b"/>
            <a:pathLst>
              <a:path w="77470">
                <a:moveTo>
                  <a:pt x="0" y="0"/>
                </a:moveTo>
                <a:lnTo>
                  <a:pt x="76961" y="0"/>
                </a:lnTo>
              </a:path>
            </a:pathLst>
          </a:custGeom>
          <a:ln w="18516">
            <a:solidFill>
              <a:srgbClr val="000000"/>
            </a:solidFill>
          </a:ln>
        </p:spPr>
        <p:txBody>
          <a:bodyPr wrap="square" lIns="0" tIns="0" rIns="0" bIns="0" rtlCol="0">
            <a:spAutoFit/>
          </a:bodyPr>
          <a:lstStyle/>
          <a:p>
            <a:endParaRPr/>
          </a:p>
        </p:txBody>
      </p:sp>
      <p:sp>
        <p:nvSpPr>
          <p:cNvPr id="32" name="object 32"/>
          <p:cNvSpPr/>
          <p:nvPr/>
        </p:nvSpPr>
        <p:spPr>
          <a:xfrm>
            <a:off x="7485888" y="4708397"/>
            <a:ext cx="154940" cy="0"/>
          </a:xfrm>
          <a:custGeom>
            <a:avLst/>
            <a:gdLst/>
            <a:ahLst/>
            <a:cxnLst/>
            <a:rect l="l" t="t" r="r" b="b"/>
            <a:pathLst>
              <a:path w="154940">
                <a:moveTo>
                  <a:pt x="0" y="0"/>
                </a:moveTo>
                <a:lnTo>
                  <a:pt x="154685" y="0"/>
                </a:lnTo>
              </a:path>
            </a:pathLst>
          </a:custGeom>
          <a:ln w="18516">
            <a:solidFill>
              <a:srgbClr val="000000"/>
            </a:solidFill>
          </a:ln>
        </p:spPr>
        <p:txBody>
          <a:bodyPr wrap="square" lIns="0" tIns="0" rIns="0" bIns="0" rtlCol="0">
            <a:spAutoFit/>
          </a:bodyPr>
          <a:lstStyle/>
          <a:p>
            <a:endParaRPr/>
          </a:p>
        </p:txBody>
      </p:sp>
      <p:sp>
        <p:nvSpPr>
          <p:cNvPr id="33" name="object 33"/>
          <p:cNvSpPr/>
          <p:nvPr/>
        </p:nvSpPr>
        <p:spPr>
          <a:xfrm>
            <a:off x="7446264" y="4671822"/>
            <a:ext cx="231775" cy="0"/>
          </a:xfrm>
          <a:custGeom>
            <a:avLst/>
            <a:gdLst/>
            <a:ahLst/>
            <a:cxnLst/>
            <a:rect l="l" t="t" r="r" b="b"/>
            <a:pathLst>
              <a:path w="231775">
                <a:moveTo>
                  <a:pt x="0" y="0"/>
                </a:moveTo>
                <a:lnTo>
                  <a:pt x="231647" y="0"/>
                </a:lnTo>
              </a:path>
            </a:pathLst>
          </a:custGeom>
          <a:ln w="18516">
            <a:solidFill>
              <a:srgbClr val="000000"/>
            </a:solidFill>
          </a:ln>
        </p:spPr>
        <p:txBody>
          <a:bodyPr wrap="square" lIns="0" tIns="0" rIns="0" bIns="0" rtlCol="0">
            <a:spAutoFit/>
          </a:bodyPr>
          <a:lstStyle/>
          <a:p>
            <a:endParaRPr/>
          </a:p>
        </p:txBody>
      </p:sp>
      <p:sp>
        <p:nvSpPr>
          <p:cNvPr id="34" name="object 34"/>
          <p:cNvSpPr/>
          <p:nvPr/>
        </p:nvSpPr>
        <p:spPr>
          <a:xfrm>
            <a:off x="7563611" y="4517135"/>
            <a:ext cx="0" cy="154940"/>
          </a:xfrm>
          <a:custGeom>
            <a:avLst/>
            <a:gdLst/>
            <a:ahLst/>
            <a:cxnLst/>
            <a:rect l="l" t="t" r="r" b="b"/>
            <a:pathLst>
              <a:path h="154939">
                <a:moveTo>
                  <a:pt x="0" y="0"/>
                </a:moveTo>
                <a:lnTo>
                  <a:pt x="0" y="154685"/>
                </a:lnTo>
              </a:path>
            </a:pathLst>
          </a:custGeom>
          <a:ln w="18516">
            <a:solidFill>
              <a:srgbClr val="000000"/>
            </a:solidFill>
          </a:ln>
        </p:spPr>
        <p:txBody>
          <a:bodyPr wrap="square" lIns="0" tIns="0" rIns="0" bIns="0" rtlCol="0">
            <a:spAutoFit/>
          </a:bodyPr>
          <a:lstStyle/>
          <a:p>
            <a:endParaRPr/>
          </a:p>
        </p:txBody>
      </p:sp>
      <p:sp>
        <p:nvSpPr>
          <p:cNvPr id="35" name="object 35"/>
          <p:cNvSpPr/>
          <p:nvPr/>
        </p:nvSpPr>
        <p:spPr>
          <a:xfrm>
            <a:off x="7214615" y="4344161"/>
            <a:ext cx="349250" cy="173355"/>
          </a:xfrm>
          <a:custGeom>
            <a:avLst/>
            <a:gdLst/>
            <a:ahLst/>
            <a:cxnLst/>
            <a:rect l="l" t="t" r="r" b="b"/>
            <a:pathLst>
              <a:path w="349250" h="173354">
                <a:moveTo>
                  <a:pt x="0" y="0"/>
                </a:moveTo>
                <a:lnTo>
                  <a:pt x="348995" y="172973"/>
                </a:lnTo>
              </a:path>
            </a:pathLst>
          </a:custGeom>
          <a:ln w="18516">
            <a:solidFill>
              <a:srgbClr val="000000"/>
            </a:solidFill>
          </a:ln>
        </p:spPr>
        <p:txBody>
          <a:bodyPr wrap="square" lIns="0" tIns="0" rIns="0" bIns="0" rtlCol="0">
            <a:spAutoFit/>
          </a:bodyPr>
          <a:lstStyle/>
          <a:p>
            <a:endParaRPr/>
          </a:p>
        </p:txBody>
      </p:sp>
      <p:sp>
        <p:nvSpPr>
          <p:cNvPr id="36" name="object 36"/>
          <p:cNvSpPr txBox="1"/>
          <p:nvPr/>
        </p:nvSpPr>
        <p:spPr>
          <a:xfrm>
            <a:off x="706628" y="3159502"/>
            <a:ext cx="510540"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0" dirty="0">
                <a:solidFill>
                  <a:srgbClr val="000080"/>
                </a:solidFill>
                <a:latin typeface="Comic Sans MS"/>
                <a:cs typeface="Comic Sans MS"/>
              </a:rPr>
              <a:t>´s</a:t>
            </a:r>
            <a:endParaRPr sz="1600">
              <a:latin typeface="Comic Sans MS"/>
              <a:cs typeface="Comic Sans MS"/>
            </a:endParaRPr>
          </a:p>
        </p:txBody>
      </p:sp>
      <p:sp>
        <p:nvSpPr>
          <p:cNvPr id="37" name="object 37"/>
          <p:cNvSpPr txBox="1"/>
          <p:nvPr/>
        </p:nvSpPr>
        <p:spPr>
          <a:xfrm>
            <a:off x="2799797" y="3159502"/>
            <a:ext cx="49720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TP´s</a:t>
            </a:r>
            <a:endParaRPr sz="1600">
              <a:latin typeface="Comic Sans MS"/>
              <a:cs typeface="Comic Sans MS"/>
            </a:endParaRPr>
          </a:p>
        </p:txBody>
      </p:sp>
      <p:sp>
        <p:nvSpPr>
          <p:cNvPr id="38" name="object 38"/>
          <p:cNvSpPr/>
          <p:nvPr/>
        </p:nvSpPr>
        <p:spPr>
          <a:xfrm>
            <a:off x="3682745" y="3301746"/>
            <a:ext cx="581025" cy="462915"/>
          </a:xfrm>
          <a:custGeom>
            <a:avLst/>
            <a:gdLst/>
            <a:ahLst/>
            <a:cxnLst/>
            <a:rect l="l" t="t" r="r" b="b"/>
            <a:pathLst>
              <a:path w="581025" h="462914">
                <a:moveTo>
                  <a:pt x="0" y="462533"/>
                </a:moveTo>
                <a:lnTo>
                  <a:pt x="580643" y="462533"/>
                </a:lnTo>
                <a:lnTo>
                  <a:pt x="580643" y="0"/>
                </a:lnTo>
                <a:lnTo>
                  <a:pt x="0" y="0"/>
                </a:lnTo>
                <a:lnTo>
                  <a:pt x="0" y="462533"/>
                </a:lnTo>
                <a:close/>
              </a:path>
            </a:pathLst>
          </a:custGeom>
          <a:ln w="18516">
            <a:solidFill>
              <a:srgbClr val="000000"/>
            </a:solidFill>
          </a:ln>
        </p:spPr>
        <p:txBody>
          <a:bodyPr wrap="square" lIns="0" tIns="0" rIns="0" bIns="0" rtlCol="0">
            <a:spAutoFit/>
          </a:bodyPr>
          <a:lstStyle/>
          <a:p>
            <a:endParaRPr/>
          </a:p>
        </p:txBody>
      </p:sp>
      <p:sp>
        <p:nvSpPr>
          <p:cNvPr id="39" name="object 39"/>
          <p:cNvSpPr txBox="1"/>
          <p:nvPr/>
        </p:nvSpPr>
        <p:spPr>
          <a:xfrm>
            <a:off x="3719579" y="3391151"/>
            <a:ext cx="50165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G</a:t>
            </a:r>
            <a:endParaRPr sz="1600">
              <a:latin typeface="Comic Sans MS"/>
              <a:cs typeface="Comic Sans MS"/>
            </a:endParaRPr>
          </a:p>
        </p:txBody>
      </p:sp>
      <p:sp>
        <p:nvSpPr>
          <p:cNvPr id="40" name="object 40"/>
          <p:cNvSpPr/>
          <p:nvPr/>
        </p:nvSpPr>
        <p:spPr>
          <a:xfrm>
            <a:off x="4263389" y="3532632"/>
            <a:ext cx="2487930" cy="0"/>
          </a:xfrm>
          <a:custGeom>
            <a:avLst/>
            <a:gdLst/>
            <a:ahLst/>
            <a:cxnLst/>
            <a:rect l="l" t="t" r="r" b="b"/>
            <a:pathLst>
              <a:path w="2487929">
                <a:moveTo>
                  <a:pt x="0" y="0"/>
                </a:moveTo>
                <a:lnTo>
                  <a:pt x="2487929" y="0"/>
                </a:lnTo>
              </a:path>
            </a:pathLst>
          </a:custGeom>
          <a:ln w="18516">
            <a:solidFill>
              <a:srgbClr val="000000"/>
            </a:solidFill>
          </a:ln>
        </p:spPr>
        <p:txBody>
          <a:bodyPr wrap="square" lIns="0" tIns="0" rIns="0" bIns="0" rtlCol="0">
            <a:spAutoFit/>
          </a:bodyPr>
          <a:lstStyle/>
          <a:p>
            <a:endParaRPr/>
          </a:p>
        </p:txBody>
      </p:sp>
      <p:sp>
        <p:nvSpPr>
          <p:cNvPr id="41" name="object 41"/>
          <p:cNvSpPr/>
          <p:nvPr/>
        </p:nvSpPr>
        <p:spPr>
          <a:xfrm>
            <a:off x="4668011" y="3822954"/>
            <a:ext cx="462915" cy="114300"/>
          </a:xfrm>
          <a:custGeom>
            <a:avLst/>
            <a:gdLst/>
            <a:ahLst/>
            <a:cxnLst/>
            <a:rect l="l" t="t" r="r" b="b"/>
            <a:pathLst>
              <a:path w="462914" h="114300">
                <a:moveTo>
                  <a:pt x="0" y="0"/>
                </a:moveTo>
                <a:lnTo>
                  <a:pt x="21335" y="67817"/>
                </a:lnTo>
                <a:lnTo>
                  <a:pt x="80009" y="108203"/>
                </a:lnTo>
                <a:lnTo>
                  <a:pt x="117347" y="114299"/>
                </a:lnTo>
                <a:lnTo>
                  <a:pt x="150875" y="108203"/>
                </a:lnTo>
                <a:lnTo>
                  <a:pt x="185165" y="92201"/>
                </a:lnTo>
                <a:lnTo>
                  <a:pt x="209549" y="67817"/>
                </a:lnTo>
                <a:lnTo>
                  <a:pt x="224789" y="33527"/>
                </a:lnTo>
                <a:lnTo>
                  <a:pt x="230885" y="0"/>
                </a:lnTo>
                <a:lnTo>
                  <a:pt x="237743" y="33527"/>
                </a:lnTo>
                <a:lnTo>
                  <a:pt x="252983" y="67817"/>
                </a:lnTo>
                <a:lnTo>
                  <a:pt x="277367" y="92201"/>
                </a:lnTo>
                <a:lnTo>
                  <a:pt x="311657" y="108203"/>
                </a:lnTo>
                <a:lnTo>
                  <a:pt x="348233" y="114299"/>
                </a:lnTo>
                <a:lnTo>
                  <a:pt x="382523" y="108203"/>
                </a:lnTo>
                <a:lnTo>
                  <a:pt x="416813" y="92201"/>
                </a:lnTo>
                <a:lnTo>
                  <a:pt x="441197" y="67817"/>
                </a:lnTo>
                <a:lnTo>
                  <a:pt x="456437" y="33527"/>
                </a:lnTo>
                <a:lnTo>
                  <a:pt x="462533" y="0"/>
                </a:lnTo>
              </a:path>
            </a:pathLst>
          </a:custGeom>
          <a:ln w="18516">
            <a:solidFill>
              <a:srgbClr val="000000"/>
            </a:solidFill>
          </a:ln>
        </p:spPr>
        <p:txBody>
          <a:bodyPr wrap="square" lIns="0" tIns="0" rIns="0" bIns="0" rtlCol="0">
            <a:spAutoFit/>
          </a:bodyPr>
          <a:lstStyle/>
          <a:p>
            <a:endParaRPr/>
          </a:p>
        </p:txBody>
      </p:sp>
      <p:sp>
        <p:nvSpPr>
          <p:cNvPr id="42" name="object 42"/>
          <p:cNvSpPr/>
          <p:nvPr/>
        </p:nvSpPr>
        <p:spPr>
          <a:xfrm>
            <a:off x="4668011" y="4054602"/>
            <a:ext cx="462915" cy="113664"/>
          </a:xfrm>
          <a:custGeom>
            <a:avLst/>
            <a:gdLst/>
            <a:ahLst/>
            <a:cxnLst/>
            <a:rect l="l" t="t" r="r" b="b"/>
            <a:pathLst>
              <a:path w="462914" h="113664">
                <a:moveTo>
                  <a:pt x="0" y="113537"/>
                </a:moveTo>
                <a:lnTo>
                  <a:pt x="21335" y="45719"/>
                </a:lnTo>
                <a:lnTo>
                  <a:pt x="80009" y="6095"/>
                </a:lnTo>
                <a:lnTo>
                  <a:pt x="117347" y="0"/>
                </a:lnTo>
                <a:lnTo>
                  <a:pt x="150875" y="6095"/>
                </a:lnTo>
                <a:lnTo>
                  <a:pt x="185165" y="21335"/>
                </a:lnTo>
                <a:lnTo>
                  <a:pt x="209549" y="45719"/>
                </a:lnTo>
                <a:lnTo>
                  <a:pt x="224789" y="80009"/>
                </a:lnTo>
                <a:lnTo>
                  <a:pt x="230885" y="113537"/>
                </a:lnTo>
                <a:lnTo>
                  <a:pt x="237743" y="80009"/>
                </a:lnTo>
                <a:lnTo>
                  <a:pt x="252983" y="45719"/>
                </a:lnTo>
                <a:lnTo>
                  <a:pt x="277367" y="21335"/>
                </a:lnTo>
                <a:lnTo>
                  <a:pt x="311657" y="6095"/>
                </a:lnTo>
                <a:lnTo>
                  <a:pt x="348233" y="0"/>
                </a:lnTo>
                <a:lnTo>
                  <a:pt x="382523" y="6095"/>
                </a:lnTo>
                <a:lnTo>
                  <a:pt x="416813" y="21335"/>
                </a:lnTo>
                <a:lnTo>
                  <a:pt x="441197" y="45719"/>
                </a:lnTo>
                <a:lnTo>
                  <a:pt x="456437" y="80009"/>
                </a:lnTo>
                <a:lnTo>
                  <a:pt x="462533" y="113537"/>
                </a:lnTo>
              </a:path>
            </a:pathLst>
          </a:custGeom>
          <a:ln w="18516">
            <a:solidFill>
              <a:srgbClr val="000000"/>
            </a:solidFill>
          </a:ln>
        </p:spPr>
        <p:txBody>
          <a:bodyPr wrap="square" lIns="0" tIns="0" rIns="0" bIns="0" rtlCol="0">
            <a:spAutoFit/>
          </a:bodyPr>
          <a:lstStyle/>
          <a:p>
            <a:endParaRPr/>
          </a:p>
        </p:txBody>
      </p:sp>
      <p:sp>
        <p:nvSpPr>
          <p:cNvPr id="43" name="object 43"/>
          <p:cNvSpPr/>
          <p:nvPr/>
        </p:nvSpPr>
        <p:spPr>
          <a:xfrm>
            <a:off x="4898897" y="3532632"/>
            <a:ext cx="0" cy="290830"/>
          </a:xfrm>
          <a:custGeom>
            <a:avLst/>
            <a:gdLst/>
            <a:ahLst/>
            <a:cxnLst/>
            <a:rect l="l" t="t" r="r" b="b"/>
            <a:pathLst>
              <a:path h="290829">
                <a:moveTo>
                  <a:pt x="0" y="0"/>
                </a:moveTo>
                <a:lnTo>
                  <a:pt x="0" y="290321"/>
                </a:lnTo>
              </a:path>
            </a:pathLst>
          </a:custGeom>
          <a:ln w="18516">
            <a:solidFill>
              <a:srgbClr val="000000"/>
            </a:solidFill>
          </a:ln>
        </p:spPr>
        <p:txBody>
          <a:bodyPr wrap="square" lIns="0" tIns="0" rIns="0" bIns="0" rtlCol="0">
            <a:spAutoFit/>
          </a:bodyPr>
          <a:lstStyle/>
          <a:p>
            <a:endParaRPr/>
          </a:p>
        </p:txBody>
      </p:sp>
      <p:sp>
        <p:nvSpPr>
          <p:cNvPr id="44" name="object 44"/>
          <p:cNvSpPr/>
          <p:nvPr/>
        </p:nvSpPr>
        <p:spPr>
          <a:xfrm>
            <a:off x="4898897" y="4168140"/>
            <a:ext cx="0" cy="290830"/>
          </a:xfrm>
          <a:custGeom>
            <a:avLst/>
            <a:gdLst/>
            <a:ahLst/>
            <a:cxnLst/>
            <a:rect l="l" t="t" r="r" b="b"/>
            <a:pathLst>
              <a:path h="290829">
                <a:moveTo>
                  <a:pt x="0" y="290321"/>
                </a:moveTo>
                <a:lnTo>
                  <a:pt x="0" y="0"/>
                </a:lnTo>
              </a:path>
            </a:pathLst>
          </a:custGeom>
          <a:ln w="18516">
            <a:solidFill>
              <a:srgbClr val="000000"/>
            </a:solidFill>
          </a:ln>
        </p:spPr>
        <p:txBody>
          <a:bodyPr wrap="square" lIns="0" tIns="0" rIns="0" bIns="0" rtlCol="0">
            <a:spAutoFit/>
          </a:bodyPr>
          <a:lstStyle/>
          <a:p>
            <a:endParaRPr/>
          </a:p>
        </p:txBody>
      </p:sp>
      <p:sp>
        <p:nvSpPr>
          <p:cNvPr id="45" name="object 45"/>
          <p:cNvSpPr/>
          <p:nvPr/>
        </p:nvSpPr>
        <p:spPr>
          <a:xfrm>
            <a:off x="4856226" y="3489960"/>
            <a:ext cx="86360" cy="86360"/>
          </a:xfrm>
          <a:custGeom>
            <a:avLst/>
            <a:gdLst/>
            <a:ahLst/>
            <a:cxnLst/>
            <a:rect l="l" t="t" r="r" b="b"/>
            <a:pathLst>
              <a:path w="86360" h="86360">
                <a:moveTo>
                  <a:pt x="42671" y="0"/>
                </a:moveTo>
                <a:lnTo>
                  <a:pt x="21335" y="6095"/>
                </a:lnTo>
                <a:lnTo>
                  <a:pt x="6095" y="21335"/>
                </a:lnTo>
                <a:lnTo>
                  <a:pt x="0" y="42671"/>
                </a:lnTo>
                <a:lnTo>
                  <a:pt x="6095" y="64769"/>
                </a:lnTo>
                <a:lnTo>
                  <a:pt x="21335" y="80009"/>
                </a:lnTo>
                <a:lnTo>
                  <a:pt x="42671" y="86105"/>
                </a:lnTo>
                <a:lnTo>
                  <a:pt x="64769" y="80009"/>
                </a:lnTo>
                <a:lnTo>
                  <a:pt x="80009" y="64769"/>
                </a:lnTo>
                <a:lnTo>
                  <a:pt x="86105" y="42671"/>
                </a:lnTo>
                <a:lnTo>
                  <a:pt x="80009" y="21335"/>
                </a:lnTo>
                <a:lnTo>
                  <a:pt x="64769" y="6095"/>
                </a:lnTo>
                <a:lnTo>
                  <a:pt x="42671" y="0"/>
                </a:lnTo>
                <a:close/>
              </a:path>
            </a:pathLst>
          </a:custGeom>
          <a:solidFill>
            <a:srgbClr val="000000"/>
          </a:solidFill>
        </p:spPr>
        <p:txBody>
          <a:bodyPr wrap="square" lIns="0" tIns="0" rIns="0" bIns="0" rtlCol="0">
            <a:spAutoFit/>
          </a:bodyPr>
          <a:lstStyle/>
          <a:p>
            <a:endParaRPr/>
          </a:p>
        </p:txBody>
      </p:sp>
      <p:sp>
        <p:nvSpPr>
          <p:cNvPr id="46" name="object 46"/>
          <p:cNvSpPr/>
          <p:nvPr/>
        </p:nvSpPr>
        <p:spPr>
          <a:xfrm>
            <a:off x="4856226" y="3489960"/>
            <a:ext cx="86360" cy="86360"/>
          </a:xfrm>
          <a:custGeom>
            <a:avLst/>
            <a:gdLst/>
            <a:ahLst/>
            <a:cxnLst/>
            <a:rect l="l" t="t" r="r" b="b"/>
            <a:pathLst>
              <a:path w="86360" h="86360">
                <a:moveTo>
                  <a:pt x="0" y="42671"/>
                </a:moveTo>
                <a:lnTo>
                  <a:pt x="6095" y="21335"/>
                </a:lnTo>
                <a:lnTo>
                  <a:pt x="21335" y="6095"/>
                </a:lnTo>
                <a:lnTo>
                  <a:pt x="42671" y="0"/>
                </a:lnTo>
                <a:lnTo>
                  <a:pt x="64769" y="6095"/>
                </a:lnTo>
                <a:lnTo>
                  <a:pt x="80009" y="21335"/>
                </a:lnTo>
                <a:lnTo>
                  <a:pt x="86105" y="42671"/>
                </a:lnTo>
                <a:lnTo>
                  <a:pt x="80009" y="64769"/>
                </a:lnTo>
                <a:lnTo>
                  <a:pt x="64769" y="80009"/>
                </a:lnTo>
                <a:lnTo>
                  <a:pt x="42671" y="86105"/>
                </a:lnTo>
                <a:lnTo>
                  <a:pt x="21335" y="80009"/>
                </a:lnTo>
                <a:lnTo>
                  <a:pt x="6095" y="64769"/>
                </a:lnTo>
                <a:lnTo>
                  <a:pt x="0" y="42671"/>
                </a:lnTo>
                <a:close/>
              </a:path>
            </a:pathLst>
          </a:custGeom>
          <a:ln w="18516">
            <a:solidFill>
              <a:srgbClr val="000000"/>
            </a:solidFill>
          </a:ln>
        </p:spPr>
        <p:txBody>
          <a:bodyPr wrap="square" lIns="0" tIns="0" rIns="0" bIns="0" rtlCol="0">
            <a:spAutoFit/>
          </a:bodyPr>
          <a:lstStyle/>
          <a:p>
            <a:endParaRPr/>
          </a:p>
        </p:txBody>
      </p:sp>
      <p:sp>
        <p:nvSpPr>
          <p:cNvPr id="47" name="object 47"/>
          <p:cNvSpPr txBox="1"/>
          <p:nvPr/>
        </p:nvSpPr>
        <p:spPr>
          <a:xfrm>
            <a:off x="4652267" y="3159502"/>
            <a:ext cx="496570" cy="259715"/>
          </a:xfrm>
          <a:prstGeom prst="rect">
            <a:avLst/>
          </a:prstGeom>
        </p:spPr>
        <p:txBody>
          <a:bodyPr vert="horz" wrap="square" lIns="0" tIns="0" rIns="0" bIns="0" rtlCol="0">
            <a:spAutoFit/>
          </a:bodyPr>
          <a:lstStyle/>
          <a:p>
            <a:pPr marL="12700">
              <a:lnSpc>
                <a:spcPct val="100000"/>
              </a:lnSpc>
            </a:pPr>
            <a:r>
              <a:rPr sz="1600" spc="20" dirty="0">
                <a:solidFill>
                  <a:srgbClr val="000080"/>
                </a:solidFill>
                <a:latin typeface="Comic Sans MS"/>
                <a:cs typeface="Comic Sans MS"/>
              </a:rPr>
              <a:t>TP´s</a:t>
            </a:r>
            <a:endParaRPr sz="1600">
              <a:latin typeface="Comic Sans MS"/>
              <a:cs typeface="Comic Sans MS"/>
            </a:endParaRPr>
          </a:p>
        </p:txBody>
      </p:sp>
      <p:sp>
        <p:nvSpPr>
          <p:cNvPr id="48" name="object 48"/>
          <p:cNvSpPr txBox="1"/>
          <p:nvPr/>
        </p:nvSpPr>
        <p:spPr>
          <a:xfrm>
            <a:off x="7883988" y="3391055"/>
            <a:ext cx="513080" cy="259715"/>
          </a:xfrm>
          <a:prstGeom prst="rect">
            <a:avLst/>
          </a:prstGeom>
        </p:spPr>
        <p:txBody>
          <a:bodyPr vert="horz" wrap="square" lIns="0" tIns="0" rIns="0" bIns="0" rtlCol="0">
            <a:spAutoFit/>
          </a:bodyPr>
          <a:lstStyle/>
          <a:p>
            <a:pPr marL="12700">
              <a:lnSpc>
                <a:spcPct val="100000"/>
              </a:lnSpc>
            </a:pPr>
            <a:r>
              <a:rPr sz="1600" spc="10" dirty="0">
                <a:solidFill>
                  <a:srgbClr val="000080"/>
                </a:solidFill>
                <a:latin typeface="Comic Sans MS"/>
                <a:cs typeface="Comic Sans MS"/>
              </a:rPr>
              <a:t>52</a:t>
            </a:r>
            <a:r>
              <a:rPr sz="1600" spc="-10" dirty="0">
                <a:solidFill>
                  <a:srgbClr val="000080"/>
                </a:solidFill>
                <a:latin typeface="Comic Sans MS"/>
                <a:cs typeface="Comic Sans MS"/>
              </a:rPr>
              <a:t>-</a:t>
            </a:r>
            <a:r>
              <a:rPr sz="1600" dirty="0">
                <a:solidFill>
                  <a:srgbClr val="000080"/>
                </a:solidFill>
                <a:latin typeface="Comic Sans MS"/>
                <a:cs typeface="Comic Sans MS"/>
              </a:rPr>
              <a:t>U</a:t>
            </a:r>
            <a:endParaRPr sz="1600">
              <a:latin typeface="Comic Sans MS"/>
              <a:cs typeface="Comic Sans MS"/>
            </a:endParaRPr>
          </a:p>
        </p:txBody>
      </p:sp>
      <p:sp>
        <p:nvSpPr>
          <p:cNvPr id="49" name="object 49"/>
          <p:cNvSpPr/>
          <p:nvPr/>
        </p:nvSpPr>
        <p:spPr>
          <a:xfrm>
            <a:off x="5593841" y="3446526"/>
            <a:ext cx="463550" cy="114300"/>
          </a:xfrm>
          <a:custGeom>
            <a:avLst/>
            <a:gdLst/>
            <a:ahLst/>
            <a:cxnLst/>
            <a:rect l="l" t="t" r="r" b="b"/>
            <a:pathLst>
              <a:path w="463550" h="114300">
                <a:moveTo>
                  <a:pt x="463295" y="114299"/>
                </a:moveTo>
                <a:lnTo>
                  <a:pt x="441197" y="49529"/>
                </a:lnTo>
                <a:lnTo>
                  <a:pt x="413765" y="21335"/>
                </a:lnTo>
                <a:lnTo>
                  <a:pt x="348995" y="0"/>
                </a:lnTo>
                <a:lnTo>
                  <a:pt x="311657" y="6095"/>
                </a:lnTo>
                <a:lnTo>
                  <a:pt x="281177" y="21335"/>
                </a:lnTo>
                <a:lnTo>
                  <a:pt x="252983" y="49529"/>
                </a:lnTo>
                <a:lnTo>
                  <a:pt x="237743" y="80009"/>
                </a:lnTo>
                <a:lnTo>
                  <a:pt x="231647" y="114299"/>
                </a:lnTo>
                <a:lnTo>
                  <a:pt x="225551" y="80009"/>
                </a:lnTo>
                <a:lnTo>
                  <a:pt x="210311" y="46481"/>
                </a:lnTo>
                <a:lnTo>
                  <a:pt x="185165" y="21335"/>
                </a:lnTo>
                <a:lnTo>
                  <a:pt x="151637" y="6095"/>
                </a:lnTo>
                <a:lnTo>
                  <a:pt x="117347" y="0"/>
                </a:lnTo>
                <a:lnTo>
                  <a:pt x="80009" y="6095"/>
                </a:lnTo>
                <a:lnTo>
                  <a:pt x="46481" y="21335"/>
                </a:lnTo>
                <a:lnTo>
                  <a:pt x="21335" y="46481"/>
                </a:lnTo>
                <a:lnTo>
                  <a:pt x="6095" y="80009"/>
                </a:lnTo>
                <a:lnTo>
                  <a:pt x="0" y="114299"/>
                </a:lnTo>
              </a:path>
            </a:pathLst>
          </a:custGeom>
          <a:ln w="18516">
            <a:solidFill>
              <a:srgbClr val="000000"/>
            </a:solidFill>
          </a:ln>
        </p:spPr>
        <p:txBody>
          <a:bodyPr wrap="square" lIns="0" tIns="0" rIns="0" bIns="0" rtlCol="0">
            <a:spAutoFit/>
          </a:bodyPr>
          <a:lstStyle/>
          <a:p>
            <a:endParaRPr/>
          </a:p>
        </p:txBody>
      </p:sp>
      <p:sp>
        <p:nvSpPr>
          <p:cNvPr id="50" name="object 50"/>
          <p:cNvSpPr/>
          <p:nvPr/>
        </p:nvSpPr>
        <p:spPr>
          <a:xfrm>
            <a:off x="5825489" y="3532632"/>
            <a:ext cx="0" cy="463550"/>
          </a:xfrm>
          <a:custGeom>
            <a:avLst/>
            <a:gdLst/>
            <a:ahLst/>
            <a:cxnLst/>
            <a:rect l="l" t="t" r="r" b="b"/>
            <a:pathLst>
              <a:path h="463550">
                <a:moveTo>
                  <a:pt x="0" y="0"/>
                </a:moveTo>
                <a:lnTo>
                  <a:pt x="0" y="463295"/>
                </a:lnTo>
              </a:path>
            </a:pathLst>
          </a:custGeom>
          <a:ln w="18516">
            <a:solidFill>
              <a:srgbClr val="000000"/>
            </a:solidFill>
          </a:ln>
        </p:spPr>
        <p:txBody>
          <a:bodyPr wrap="square" lIns="0" tIns="0" rIns="0" bIns="0" rtlCol="0">
            <a:spAutoFit/>
          </a:bodyPr>
          <a:lstStyle/>
          <a:p>
            <a:endParaRPr/>
          </a:p>
        </p:txBody>
      </p:sp>
      <p:sp>
        <p:nvSpPr>
          <p:cNvPr id="51" name="object 51"/>
          <p:cNvSpPr txBox="1"/>
          <p:nvPr/>
        </p:nvSpPr>
        <p:spPr>
          <a:xfrm>
            <a:off x="5568954" y="3159502"/>
            <a:ext cx="511175" cy="259715"/>
          </a:xfrm>
          <a:prstGeom prst="rect">
            <a:avLst/>
          </a:prstGeom>
        </p:spPr>
        <p:txBody>
          <a:bodyPr vert="horz" wrap="square" lIns="0" tIns="0" rIns="0" bIns="0" rtlCol="0">
            <a:spAutoFit/>
          </a:bodyPr>
          <a:lstStyle/>
          <a:p>
            <a:pPr marL="12700">
              <a:lnSpc>
                <a:spcPct val="100000"/>
              </a:lnSpc>
            </a:pPr>
            <a:r>
              <a:rPr sz="1600" spc="25" dirty="0">
                <a:solidFill>
                  <a:srgbClr val="000080"/>
                </a:solidFill>
                <a:latin typeface="Comic Sans MS"/>
                <a:cs typeface="Comic Sans MS"/>
              </a:rPr>
              <a:t>T</a:t>
            </a:r>
            <a:r>
              <a:rPr sz="1600" dirty="0">
                <a:solidFill>
                  <a:srgbClr val="000080"/>
                </a:solidFill>
                <a:latin typeface="Comic Sans MS"/>
                <a:cs typeface="Comic Sans MS"/>
              </a:rPr>
              <a:t>C</a:t>
            </a:r>
            <a:r>
              <a:rPr sz="1600" spc="25" dirty="0">
                <a:solidFill>
                  <a:srgbClr val="000080"/>
                </a:solidFill>
                <a:latin typeface="Comic Sans MS"/>
                <a:cs typeface="Comic Sans MS"/>
              </a:rPr>
              <a:t>´s</a:t>
            </a:r>
            <a:endParaRPr sz="1600">
              <a:latin typeface="Comic Sans MS"/>
              <a:cs typeface="Comic Sans MS"/>
            </a:endParaRPr>
          </a:p>
        </p:txBody>
      </p:sp>
      <p:sp>
        <p:nvSpPr>
          <p:cNvPr id="52" name="object 52"/>
          <p:cNvSpPr/>
          <p:nvPr/>
        </p:nvSpPr>
        <p:spPr>
          <a:xfrm>
            <a:off x="1744217" y="4431029"/>
            <a:ext cx="521970" cy="518159"/>
          </a:xfrm>
          <a:custGeom>
            <a:avLst/>
            <a:gdLst/>
            <a:ahLst/>
            <a:cxnLst/>
            <a:rect l="l" t="t" r="r" b="b"/>
            <a:pathLst>
              <a:path w="521969" h="518160">
                <a:moveTo>
                  <a:pt x="287273" y="0"/>
                </a:moveTo>
                <a:lnTo>
                  <a:pt x="234695" y="0"/>
                </a:lnTo>
                <a:lnTo>
                  <a:pt x="179069" y="12191"/>
                </a:lnTo>
                <a:lnTo>
                  <a:pt x="129539" y="33527"/>
                </a:lnTo>
                <a:lnTo>
                  <a:pt x="86105" y="64769"/>
                </a:lnTo>
                <a:lnTo>
                  <a:pt x="49529" y="104393"/>
                </a:lnTo>
                <a:lnTo>
                  <a:pt x="21335" y="153923"/>
                </a:lnTo>
                <a:lnTo>
                  <a:pt x="6095" y="203453"/>
                </a:lnTo>
                <a:lnTo>
                  <a:pt x="0" y="259079"/>
                </a:lnTo>
                <a:lnTo>
                  <a:pt x="6095" y="314705"/>
                </a:lnTo>
                <a:lnTo>
                  <a:pt x="21335" y="364235"/>
                </a:lnTo>
                <a:lnTo>
                  <a:pt x="49529" y="413003"/>
                </a:lnTo>
                <a:lnTo>
                  <a:pt x="86105" y="453389"/>
                </a:lnTo>
                <a:lnTo>
                  <a:pt x="129539" y="483869"/>
                </a:lnTo>
                <a:lnTo>
                  <a:pt x="179069" y="505967"/>
                </a:lnTo>
                <a:lnTo>
                  <a:pt x="234695" y="518159"/>
                </a:lnTo>
                <a:lnTo>
                  <a:pt x="287273" y="518159"/>
                </a:lnTo>
                <a:lnTo>
                  <a:pt x="342899" y="505967"/>
                </a:lnTo>
                <a:lnTo>
                  <a:pt x="392429" y="483869"/>
                </a:lnTo>
                <a:lnTo>
                  <a:pt x="435101" y="453389"/>
                </a:lnTo>
                <a:lnTo>
                  <a:pt x="472439" y="413003"/>
                </a:lnTo>
                <a:lnTo>
                  <a:pt x="499871" y="364235"/>
                </a:lnTo>
                <a:lnTo>
                  <a:pt x="515873" y="314705"/>
                </a:lnTo>
                <a:lnTo>
                  <a:pt x="521969" y="259079"/>
                </a:lnTo>
                <a:lnTo>
                  <a:pt x="515873" y="203453"/>
                </a:lnTo>
                <a:lnTo>
                  <a:pt x="499871" y="153923"/>
                </a:lnTo>
                <a:lnTo>
                  <a:pt x="472439" y="104393"/>
                </a:lnTo>
                <a:lnTo>
                  <a:pt x="435101" y="64769"/>
                </a:lnTo>
                <a:lnTo>
                  <a:pt x="392429" y="33527"/>
                </a:lnTo>
                <a:lnTo>
                  <a:pt x="342899" y="12191"/>
                </a:lnTo>
                <a:lnTo>
                  <a:pt x="287273" y="0"/>
                </a:lnTo>
                <a:close/>
              </a:path>
            </a:pathLst>
          </a:custGeom>
          <a:solidFill>
            <a:srgbClr val="FFFF00"/>
          </a:solidFill>
        </p:spPr>
        <p:txBody>
          <a:bodyPr wrap="square" lIns="0" tIns="0" rIns="0" bIns="0" rtlCol="0">
            <a:spAutoFit/>
          </a:bodyPr>
          <a:lstStyle/>
          <a:p>
            <a:endParaRPr/>
          </a:p>
        </p:txBody>
      </p:sp>
      <p:sp>
        <p:nvSpPr>
          <p:cNvPr id="53" name="object 53"/>
          <p:cNvSpPr/>
          <p:nvPr/>
        </p:nvSpPr>
        <p:spPr>
          <a:xfrm>
            <a:off x="1744217" y="4431029"/>
            <a:ext cx="521970" cy="518159"/>
          </a:xfrm>
          <a:custGeom>
            <a:avLst/>
            <a:gdLst/>
            <a:ahLst/>
            <a:cxnLst/>
            <a:rect l="l" t="t" r="r" b="b"/>
            <a:pathLst>
              <a:path w="521969" h="518160">
                <a:moveTo>
                  <a:pt x="0" y="259079"/>
                </a:moveTo>
                <a:lnTo>
                  <a:pt x="6095" y="203453"/>
                </a:lnTo>
                <a:lnTo>
                  <a:pt x="21335" y="153923"/>
                </a:lnTo>
                <a:lnTo>
                  <a:pt x="49529" y="104393"/>
                </a:lnTo>
                <a:lnTo>
                  <a:pt x="86105" y="64769"/>
                </a:lnTo>
                <a:lnTo>
                  <a:pt x="129539" y="33527"/>
                </a:lnTo>
                <a:lnTo>
                  <a:pt x="179069" y="12191"/>
                </a:lnTo>
                <a:lnTo>
                  <a:pt x="234695" y="0"/>
                </a:lnTo>
                <a:lnTo>
                  <a:pt x="287273" y="0"/>
                </a:lnTo>
                <a:lnTo>
                  <a:pt x="342899" y="12191"/>
                </a:lnTo>
                <a:lnTo>
                  <a:pt x="392429" y="33527"/>
                </a:lnTo>
                <a:lnTo>
                  <a:pt x="435101" y="64769"/>
                </a:lnTo>
                <a:lnTo>
                  <a:pt x="472439" y="104393"/>
                </a:lnTo>
                <a:lnTo>
                  <a:pt x="499871" y="153923"/>
                </a:lnTo>
                <a:lnTo>
                  <a:pt x="515873" y="203453"/>
                </a:lnTo>
                <a:lnTo>
                  <a:pt x="521969" y="259079"/>
                </a:lnTo>
                <a:lnTo>
                  <a:pt x="515873" y="314705"/>
                </a:lnTo>
                <a:lnTo>
                  <a:pt x="499871" y="364235"/>
                </a:lnTo>
                <a:lnTo>
                  <a:pt x="472439" y="413003"/>
                </a:lnTo>
                <a:lnTo>
                  <a:pt x="435101" y="453389"/>
                </a:lnTo>
                <a:lnTo>
                  <a:pt x="392429" y="483869"/>
                </a:lnTo>
                <a:lnTo>
                  <a:pt x="342899" y="505967"/>
                </a:lnTo>
                <a:lnTo>
                  <a:pt x="287273" y="518159"/>
                </a:lnTo>
                <a:lnTo>
                  <a:pt x="234695" y="518159"/>
                </a:lnTo>
                <a:lnTo>
                  <a:pt x="179069" y="505967"/>
                </a:lnTo>
                <a:lnTo>
                  <a:pt x="129539" y="483869"/>
                </a:lnTo>
                <a:lnTo>
                  <a:pt x="86105" y="453389"/>
                </a:lnTo>
                <a:lnTo>
                  <a:pt x="49529" y="413003"/>
                </a:lnTo>
                <a:lnTo>
                  <a:pt x="21335" y="364235"/>
                </a:lnTo>
                <a:lnTo>
                  <a:pt x="6095" y="314705"/>
                </a:lnTo>
                <a:lnTo>
                  <a:pt x="0" y="259079"/>
                </a:lnTo>
                <a:close/>
              </a:path>
            </a:pathLst>
          </a:custGeom>
          <a:ln w="30848">
            <a:solidFill>
              <a:srgbClr val="000000"/>
            </a:solidFill>
          </a:ln>
        </p:spPr>
        <p:txBody>
          <a:bodyPr wrap="square" lIns="0" tIns="0" rIns="0" bIns="0" rtlCol="0">
            <a:spAutoFit/>
          </a:bodyPr>
          <a:lstStyle/>
          <a:p>
            <a:endParaRPr/>
          </a:p>
        </p:txBody>
      </p:sp>
      <p:sp>
        <p:nvSpPr>
          <p:cNvPr id="54" name="object 54"/>
          <p:cNvSpPr txBox="1"/>
          <p:nvPr/>
        </p:nvSpPr>
        <p:spPr>
          <a:xfrm>
            <a:off x="1864107" y="4569966"/>
            <a:ext cx="278765" cy="259715"/>
          </a:xfrm>
          <a:prstGeom prst="rect">
            <a:avLst/>
          </a:prstGeom>
        </p:spPr>
        <p:txBody>
          <a:bodyPr vert="horz" wrap="square" lIns="0" tIns="0" rIns="0" bIns="0" rtlCol="0">
            <a:spAutoFit/>
          </a:bodyPr>
          <a:lstStyle/>
          <a:p>
            <a:pPr marL="12700">
              <a:lnSpc>
                <a:spcPct val="100000"/>
              </a:lnSpc>
            </a:pPr>
            <a:r>
              <a:rPr sz="1600" spc="10" dirty="0">
                <a:latin typeface="Comic Sans MS"/>
                <a:cs typeface="Comic Sans MS"/>
              </a:rPr>
              <a:t>87</a:t>
            </a:r>
            <a:endParaRPr sz="1600">
              <a:latin typeface="Comic Sans MS"/>
              <a:cs typeface="Comic Sans MS"/>
            </a:endParaRPr>
          </a:p>
        </p:txBody>
      </p:sp>
      <p:sp>
        <p:nvSpPr>
          <p:cNvPr id="55" name="object 55"/>
          <p:cNvSpPr/>
          <p:nvPr/>
        </p:nvSpPr>
        <p:spPr>
          <a:xfrm>
            <a:off x="963167" y="4690110"/>
            <a:ext cx="781050" cy="0"/>
          </a:xfrm>
          <a:custGeom>
            <a:avLst/>
            <a:gdLst/>
            <a:ahLst/>
            <a:cxnLst/>
            <a:rect l="l" t="t" r="r" b="b"/>
            <a:pathLst>
              <a:path w="781050">
                <a:moveTo>
                  <a:pt x="0" y="0"/>
                </a:moveTo>
                <a:lnTo>
                  <a:pt x="781049" y="0"/>
                </a:lnTo>
              </a:path>
            </a:pathLst>
          </a:custGeom>
          <a:ln w="18516">
            <a:solidFill>
              <a:srgbClr val="000000"/>
            </a:solidFill>
          </a:ln>
        </p:spPr>
        <p:txBody>
          <a:bodyPr wrap="square" lIns="0" tIns="0" rIns="0" bIns="0" rtlCol="0">
            <a:spAutoFit/>
          </a:bodyPr>
          <a:lstStyle/>
          <a:p>
            <a:endParaRPr/>
          </a:p>
        </p:txBody>
      </p:sp>
      <p:sp>
        <p:nvSpPr>
          <p:cNvPr id="56" name="object 56"/>
          <p:cNvSpPr/>
          <p:nvPr/>
        </p:nvSpPr>
        <p:spPr>
          <a:xfrm>
            <a:off x="2266188" y="3995928"/>
            <a:ext cx="3559810" cy="694690"/>
          </a:xfrm>
          <a:custGeom>
            <a:avLst/>
            <a:gdLst/>
            <a:ahLst/>
            <a:cxnLst/>
            <a:rect l="l" t="t" r="r" b="b"/>
            <a:pathLst>
              <a:path w="3559810" h="694689">
                <a:moveTo>
                  <a:pt x="0" y="694181"/>
                </a:moveTo>
                <a:lnTo>
                  <a:pt x="3559301" y="694181"/>
                </a:lnTo>
                <a:lnTo>
                  <a:pt x="3559301" y="0"/>
                </a:lnTo>
              </a:path>
            </a:pathLst>
          </a:custGeom>
          <a:ln w="18516">
            <a:solidFill>
              <a:srgbClr val="000000"/>
            </a:solidFill>
          </a:ln>
        </p:spPr>
        <p:txBody>
          <a:bodyPr wrap="square" lIns="0" tIns="0" rIns="0" bIns="0" rtlCol="0">
            <a:spAutoFit/>
          </a:bodyPr>
          <a:lstStyle/>
          <a:p>
            <a:endParaRPr/>
          </a:p>
        </p:txBody>
      </p:sp>
      <p:sp>
        <p:nvSpPr>
          <p:cNvPr id="3" name="2 Marcador de número de diapositiva"/>
          <p:cNvSpPr>
            <a:spLocks noGrp="1"/>
          </p:cNvSpPr>
          <p:nvPr>
            <p:ph type="sldNum" sz="quarter" idx="12"/>
          </p:nvPr>
        </p:nvSpPr>
        <p:spPr/>
        <p:txBody>
          <a:bodyPr/>
          <a:lstStyle/>
          <a:p>
            <a:fld id="{B6F15528-21DE-4FAA-801E-634DDDAF4B2B}" type="slidenum">
              <a:rPr lang="en-US" smtClean="0"/>
              <a:t>221</a:t>
            </a:fld>
            <a:endParaRPr lang="en-US"/>
          </a:p>
        </p:txBody>
      </p:sp>
    </p:spTree>
    <p:extLst>
      <p:ext uri="{BB962C8B-B14F-4D97-AF65-F5344CB8AC3E}">
        <p14:creationId xmlns:p14="http://schemas.microsoft.com/office/powerpoint/2010/main" val="1777528940"/>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6" name="5 Marcador de número de diapositiva"/>
          <p:cNvSpPr>
            <a:spLocks noGrp="1"/>
          </p:cNvSpPr>
          <p:nvPr>
            <p:ph type="sldNum" sz="quarter" idx="12"/>
          </p:nvPr>
        </p:nvSpPr>
        <p:spPr/>
        <p:txBody>
          <a:bodyPr/>
          <a:lstStyle/>
          <a:p>
            <a:fld id="{B6F15528-21DE-4FAA-801E-634DDDAF4B2B}" type="slidenum">
              <a:rPr lang="en-US" smtClean="0"/>
              <a:t>222</a:t>
            </a:fld>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4018"/>
          <a:stretch/>
        </p:blipFill>
        <p:spPr bwMode="auto">
          <a:xfrm>
            <a:off x="457200" y="533400"/>
            <a:ext cx="83058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953000"/>
            <a:ext cx="8153400" cy="1752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021901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o">
  <a:themeElements>
    <a:clrScheme name="Circuito">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o">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o">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Circuito</Template>
  <TotalTime>603</TotalTime>
  <Words>8882</Words>
  <Application>Microsoft Office PowerPoint</Application>
  <PresentationFormat>Presentación en pantalla (4:3)</PresentationFormat>
  <Paragraphs>1755</Paragraphs>
  <Slides>222</Slides>
  <Notes>5</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222</vt:i4>
      </vt:variant>
    </vt:vector>
  </HeadingPairs>
  <TitlesOfParts>
    <vt:vector size="233" baseType="lpstr">
      <vt:lpstr>Arial Unicode MS</vt:lpstr>
      <vt:lpstr>Arial</vt:lpstr>
      <vt:lpstr>Calibri</vt:lpstr>
      <vt:lpstr>Comic Sans MS</vt:lpstr>
      <vt:lpstr>Linux Libertine G</vt:lpstr>
      <vt:lpstr>Times New Roman</vt:lpstr>
      <vt:lpstr>Trebuchet MS</vt:lpstr>
      <vt:lpstr>Tw Cen MT</vt:lpstr>
      <vt:lpstr>Verdana</vt:lpstr>
      <vt:lpstr>Wingdings</vt:lpstr>
      <vt:lpstr>Circuito</vt:lpstr>
      <vt:lpstr>Presentación de PowerPoint</vt:lpstr>
      <vt:lpstr>1. INTRODUCCIÓN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dc:creator>
  <cp:lastModifiedBy>Nebur Sanchez</cp:lastModifiedBy>
  <cp:revision>43</cp:revision>
  <dcterms:created xsi:type="dcterms:W3CDTF">2014-03-18T19:14:12Z</dcterms:created>
  <dcterms:modified xsi:type="dcterms:W3CDTF">2014-03-24T19:28:39Z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2014-03-18T00:00:00Z</vt:filetime>
  </property>
  <property fmtid="{D5CDD505-2E9C-101B-9397-08002B2CF9AE}" pid="3" name="LastSaved">
    <vt:filetime>2014-03-18T00:00:00Z</vt:filetime>
  </property>
</Properties>
</file>